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259" r:id="rId5"/>
    <p:sldId id="260" r:id="rId6"/>
    <p:sldId id="261" r:id="rId7"/>
    <p:sldId id="262" r:id="rId8"/>
    <p:sldId id="264" r:id="rId9"/>
    <p:sldId id="263" r:id="rId10"/>
    <p:sldId id="265" r:id="rId11"/>
    <p:sldId id="266" r:id="rId12"/>
    <p:sldId id="268" r:id="rId13"/>
    <p:sldId id="269" r:id="rId14"/>
    <p:sldId id="270"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DAE0ED47-4D22-4D93-9AF8-42DE7B6D7F3E}">
          <p14:sldIdLst>
            <p14:sldId id="256"/>
            <p14:sldId id="258"/>
            <p14:sldId id="257"/>
            <p14:sldId id="259"/>
            <p14:sldId id="260"/>
            <p14:sldId id="261"/>
            <p14:sldId id="262"/>
            <p14:sldId id="264"/>
            <p14:sldId id="263"/>
            <p14:sldId id="265"/>
          </p14:sldIdLst>
        </p14:section>
        <p14:section name="设计规范" id="{F15550B6-EBD6-4090-AD1B-5D8FE25ABF87}">
          <p14:sldIdLst>
            <p14:sldId id="266"/>
            <p14:sldId id="268"/>
            <p14:sldId id="269"/>
            <p14:sldId id="270"/>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2B0B9"/>
    <a:srgbClr val="00D5FF"/>
    <a:srgbClr val="002C3F"/>
    <a:srgbClr val="F5F9FC"/>
    <a:srgbClr val="D2DBE2"/>
    <a:srgbClr val="F4F8FB"/>
    <a:srgbClr val="384851"/>
    <a:srgbClr val="4A5771"/>
    <a:srgbClr val="9FA8B7"/>
    <a:srgbClr val="6A71A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39" autoAdjust="0"/>
    <p:restoredTop sz="94660"/>
  </p:normalViewPr>
  <p:slideViewPr>
    <p:cSldViewPr snapToGrid="0">
      <p:cViewPr varScale="1">
        <p:scale>
          <a:sx n="70" d="100"/>
          <a:sy n="70" d="100"/>
        </p:scale>
        <p:origin x="702" y="6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9FA8B7"/>
            </a:solidFill>
            <a:ln>
              <a:noFill/>
            </a:ln>
            <a:effectLst/>
          </c:spPr>
          <c:invertIfNegative val="0"/>
          <c:dPt>
            <c:idx val="1"/>
            <c:invertIfNegative val="0"/>
            <c:bubble3D val="0"/>
            <c:spPr>
              <a:solidFill>
                <a:srgbClr val="4A5771"/>
              </a:solidFill>
              <a:ln>
                <a:noFill/>
              </a:ln>
              <a:effectLst/>
            </c:spPr>
            <c:extLst xmlns:c16r2="http://schemas.microsoft.com/office/drawing/2015/06/chart">
              <c:ext xmlns:c16="http://schemas.microsoft.com/office/drawing/2014/chart" uri="{C3380CC4-5D6E-409C-BE32-E72D297353CC}">
                <c16:uniqueId val="{00000003-6653-4992-A774-57514F760537}"/>
              </c:ext>
            </c:extLst>
          </c:dPt>
          <c:cat>
            <c:strRef>
              <c:f>Sheet1!$A$2:$A$5</c:f>
              <c:strCache>
                <c:ptCount val="4"/>
                <c:pt idx="0">
                  <c:v>one</c:v>
                </c:pt>
                <c:pt idx="1">
                  <c:v>two</c:v>
                </c:pt>
                <c:pt idx="2">
                  <c:v>three</c:v>
                </c:pt>
                <c:pt idx="3">
                  <c:v>four</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6653-4992-A774-57514F760537}"/>
            </c:ext>
          </c:extLst>
        </c:ser>
        <c:dLbls>
          <c:showLegendKey val="0"/>
          <c:showVal val="0"/>
          <c:showCatName val="0"/>
          <c:showSerName val="0"/>
          <c:showPercent val="0"/>
          <c:showBubbleSize val="0"/>
        </c:dLbls>
        <c:gapWidth val="219"/>
        <c:overlap val="-27"/>
        <c:axId val="-1525786688"/>
        <c:axId val="-1525787776"/>
      </c:barChart>
      <c:catAx>
        <c:axId val="-15257866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rgbClr val="002C3F"/>
                </a:solidFill>
                <a:latin typeface="+mn-lt"/>
                <a:ea typeface="+mn-ea"/>
                <a:cs typeface="+mn-cs"/>
              </a:defRPr>
            </a:pPr>
            <a:endParaRPr lang="zh-CN"/>
          </a:p>
        </c:txPr>
        <c:crossAx val="-1525787776"/>
        <c:crosses val="autoZero"/>
        <c:auto val="1"/>
        <c:lblAlgn val="ctr"/>
        <c:lblOffset val="100"/>
        <c:noMultiLvlLbl val="0"/>
      </c:catAx>
      <c:valAx>
        <c:axId val="-1525787776"/>
        <c:scaling>
          <c:orientation val="minMax"/>
        </c:scaling>
        <c:delete val="1"/>
        <c:axPos val="l"/>
        <c:majorGridlines>
          <c:spPr>
            <a:ln w="9525" cap="flat" cmpd="sng" algn="ctr">
              <a:solidFill>
                <a:srgbClr val="D2DBE2"/>
              </a:solidFill>
              <a:prstDash val="lgDashDotDot"/>
              <a:round/>
            </a:ln>
            <a:effectLst/>
          </c:spPr>
        </c:majorGridlines>
        <c:numFmt formatCode="General" sourceLinked="1"/>
        <c:majorTickMark val="none"/>
        <c:minorTickMark val="none"/>
        <c:tickLblPos val="nextTo"/>
        <c:crossAx val="-1525786688"/>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doughnutChart>
        <c:varyColors val="1"/>
        <c:ser>
          <c:idx val="0"/>
          <c:order val="0"/>
          <c:tx>
            <c:strRef>
              <c:f>Sheet1!$B$1</c:f>
              <c:strCache>
                <c:ptCount val="1"/>
                <c:pt idx="0">
                  <c:v>销售额</c:v>
                </c:pt>
              </c:strCache>
            </c:strRef>
          </c:tx>
          <c:spPr>
            <a:ln>
              <a:noFill/>
            </a:ln>
          </c:spPr>
          <c:dPt>
            <c:idx val="0"/>
            <c:bubble3D val="0"/>
            <c:spPr>
              <a:gradFill>
                <a:gsLst>
                  <a:gs pos="0">
                    <a:srgbClr val="00CCFF"/>
                  </a:gs>
                  <a:gs pos="100000">
                    <a:srgbClr val="00FDDD"/>
                  </a:gs>
                </a:gsLst>
                <a:lin ang="0" scaled="1"/>
              </a:gradFill>
              <a:ln w="19050">
                <a:noFill/>
              </a:ln>
              <a:effectLst/>
            </c:spPr>
            <c:extLst xmlns:c16r2="http://schemas.microsoft.com/office/drawing/2015/06/chart">
              <c:ext xmlns:c16="http://schemas.microsoft.com/office/drawing/2014/chart" uri="{C3380CC4-5D6E-409C-BE32-E72D297353CC}">
                <c16:uniqueId val="{00000008-DB23-4748-9687-EC2C7803E5CB}"/>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5-DB23-4748-9687-EC2C7803E5CB}"/>
              </c:ext>
            </c:extLst>
          </c:dPt>
          <c:dPt>
            <c:idx val="2"/>
            <c:bubble3D val="0"/>
            <c:spPr>
              <a:solidFill>
                <a:schemeClr val="accent3"/>
              </a:solidFill>
              <a:ln w="19050">
                <a:noFill/>
              </a:ln>
              <a:effectLst/>
            </c:spPr>
          </c:dPt>
          <c:dPt>
            <c:idx val="3"/>
            <c:bubble3D val="0"/>
            <c:spPr>
              <a:solidFill>
                <a:schemeClr val="accent4"/>
              </a:solidFill>
              <a:ln w="19050">
                <a:noFill/>
              </a:ln>
              <a:effectLst/>
            </c:spPr>
          </c:dPt>
          <c:cat>
            <c:strRef>
              <c:f>Sheet1!$A$2:$A$5</c:f>
              <c:strCache>
                <c:ptCount val="2"/>
                <c:pt idx="0">
                  <c:v>第一季度</c:v>
                </c:pt>
                <c:pt idx="1">
                  <c:v>第二季度</c:v>
                </c:pt>
              </c:strCache>
            </c:strRef>
          </c:cat>
          <c:val>
            <c:numRef>
              <c:f>Sheet1!$B$2:$B$5</c:f>
              <c:numCache>
                <c:formatCode>General</c:formatCode>
                <c:ptCount val="4"/>
                <c:pt idx="0">
                  <c:v>8</c:v>
                </c:pt>
                <c:pt idx="1">
                  <c:v>3.2</c:v>
                </c:pt>
              </c:numCache>
            </c:numRef>
          </c:val>
          <c:extLst xmlns:c16r2="http://schemas.microsoft.com/office/drawing/2015/06/chart">
            <c:ext xmlns:c16="http://schemas.microsoft.com/office/drawing/2014/chart" uri="{C3380CC4-5D6E-409C-BE32-E72D297353CC}">
              <c16:uniqueId val="{00000000-DB23-4748-9687-EC2C7803E5CB}"/>
            </c:ext>
          </c:extLst>
        </c:ser>
        <c:ser>
          <c:idx val="1"/>
          <c:order val="1"/>
          <c:tx>
            <c:strRef>
              <c:f>Sheet1!$C$1</c:f>
              <c:strCache>
                <c:ptCount val="1"/>
                <c:pt idx="0">
                  <c:v>列1</c:v>
                </c:pt>
              </c:strCache>
            </c:strRef>
          </c:tx>
          <c:spPr>
            <a:ln>
              <a:noFill/>
            </a:ln>
          </c:spPr>
          <c:dPt>
            <c:idx val="0"/>
            <c:bubble3D val="0"/>
            <c:spPr>
              <a:gradFill>
                <a:gsLst>
                  <a:gs pos="0">
                    <a:srgbClr val="00CCFF"/>
                  </a:gs>
                  <a:gs pos="100000">
                    <a:srgbClr val="00FDDD"/>
                  </a:gs>
                </a:gsLst>
                <a:lin ang="0" scaled="1"/>
              </a:gradFill>
              <a:ln w="19050">
                <a:noFill/>
              </a:ln>
              <a:effectLst/>
            </c:spPr>
            <c:extLst xmlns:c16r2="http://schemas.microsoft.com/office/drawing/2015/06/chart">
              <c:ext xmlns:c16="http://schemas.microsoft.com/office/drawing/2014/chart" uri="{C3380CC4-5D6E-409C-BE32-E72D297353CC}">
                <c16:uniqueId val="{00000007-DB23-4748-9687-EC2C7803E5CB}"/>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4-DB23-4748-9687-EC2C7803E5CB}"/>
              </c:ext>
            </c:extLst>
          </c:dPt>
          <c:dPt>
            <c:idx val="2"/>
            <c:bubble3D val="0"/>
            <c:spPr>
              <a:solidFill>
                <a:schemeClr val="accent3"/>
              </a:solidFill>
              <a:ln w="19050">
                <a:noFill/>
              </a:ln>
              <a:effectLst/>
            </c:spPr>
          </c:dPt>
          <c:dPt>
            <c:idx val="3"/>
            <c:bubble3D val="0"/>
            <c:spPr>
              <a:solidFill>
                <a:schemeClr val="accent4"/>
              </a:solidFill>
              <a:ln w="19050">
                <a:noFill/>
              </a:ln>
              <a:effectLst/>
            </c:spPr>
          </c:dPt>
          <c:cat>
            <c:strRef>
              <c:f>Sheet1!$A$2:$A$5</c:f>
              <c:strCache>
                <c:ptCount val="2"/>
                <c:pt idx="0">
                  <c:v>第一季度</c:v>
                </c:pt>
                <c:pt idx="1">
                  <c:v>第二季度</c:v>
                </c:pt>
              </c:strCache>
            </c:strRef>
          </c:cat>
          <c:val>
            <c:numRef>
              <c:f>Sheet1!$C$2:$C$5</c:f>
              <c:numCache>
                <c:formatCode>General</c:formatCode>
                <c:ptCount val="4"/>
                <c:pt idx="0">
                  <c:v>6</c:v>
                </c:pt>
                <c:pt idx="1">
                  <c:v>3.2</c:v>
                </c:pt>
              </c:numCache>
            </c:numRef>
          </c:val>
          <c:extLst xmlns:c16r2="http://schemas.microsoft.com/office/drawing/2015/06/chart">
            <c:ext xmlns:c16="http://schemas.microsoft.com/office/drawing/2014/chart" uri="{C3380CC4-5D6E-409C-BE32-E72D297353CC}">
              <c16:uniqueId val="{00000001-DB23-4748-9687-EC2C7803E5CB}"/>
            </c:ext>
          </c:extLst>
        </c:ser>
        <c:ser>
          <c:idx val="2"/>
          <c:order val="2"/>
          <c:tx>
            <c:strRef>
              <c:f>Sheet1!$D$1</c:f>
              <c:strCache>
                <c:ptCount val="1"/>
                <c:pt idx="0">
                  <c:v>列2</c:v>
                </c:pt>
              </c:strCache>
            </c:strRef>
          </c:tx>
          <c:spPr>
            <a:ln>
              <a:noFill/>
            </a:ln>
          </c:spPr>
          <c:dPt>
            <c:idx val="0"/>
            <c:bubble3D val="0"/>
            <c:spPr>
              <a:gradFill>
                <a:gsLst>
                  <a:gs pos="0">
                    <a:srgbClr val="00CCFF"/>
                  </a:gs>
                  <a:gs pos="100000">
                    <a:srgbClr val="00FDDD"/>
                  </a:gs>
                </a:gsLst>
                <a:lin ang="0" scaled="1"/>
              </a:gradFill>
              <a:ln w="19050">
                <a:noFill/>
              </a:ln>
              <a:effectLst/>
            </c:spPr>
            <c:extLst xmlns:c16r2="http://schemas.microsoft.com/office/drawing/2015/06/chart">
              <c:ext xmlns:c16="http://schemas.microsoft.com/office/drawing/2014/chart" uri="{C3380CC4-5D6E-409C-BE32-E72D297353CC}">
                <c16:uniqueId val="{00000006-DB23-4748-9687-EC2C7803E5CB}"/>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3-DB23-4748-9687-EC2C7803E5CB}"/>
              </c:ext>
            </c:extLst>
          </c:dPt>
          <c:dPt>
            <c:idx val="2"/>
            <c:bubble3D val="0"/>
            <c:spPr>
              <a:solidFill>
                <a:schemeClr val="accent3"/>
              </a:solidFill>
              <a:ln w="19050">
                <a:noFill/>
              </a:ln>
              <a:effectLst/>
            </c:spPr>
          </c:dPt>
          <c:dPt>
            <c:idx val="3"/>
            <c:bubble3D val="0"/>
            <c:spPr>
              <a:solidFill>
                <a:schemeClr val="accent4"/>
              </a:solidFill>
              <a:ln w="19050">
                <a:noFill/>
              </a:ln>
              <a:effectLst/>
            </c:spPr>
          </c:dPt>
          <c:cat>
            <c:strRef>
              <c:f>Sheet1!$A$2:$A$5</c:f>
              <c:strCache>
                <c:ptCount val="2"/>
                <c:pt idx="0">
                  <c:v>第一季度</c:v>
                </c:pt>
                <c:pt idx="1">
                  <c:v>第二季度</c:v>
                </c:pt>
              </c:strCache>
            </c:strRef>
          </c:cat>
          <c:val>
            <c:numRef>
              <c:f>Sheet1!$D$2:$D$5</c:f>
              <c:numCache>
                <c:formatCode>General</c:formatCode>
                <c:ptCount val="4"/>
                <c:pt idx="0">
                  <c:v>5</c:v>
                </c:pt>
                <c:pt idx="1">
                  <c:v>3.2</c:v>
                </c:pt>
              </c:numCache>
            </c:numRef>
          </c:val>
          <c:extLst xmlns:c16r2="http://schemas.microsoft.com/office/drawing/2015/06/chart">
            <c:ext xmlns:c16="http://schemas.microsoft.com/office/drawing/2014/chart" uri="{C3380CC4-5D6E-409C-BE32-E72D297353CC}">
              <c16:uniqueId val="{00000002-DB23-4748-9687-EC2C7803E5CB}"/>
            </c:ext>
          </c:extLst>
        </c:ser>
        <c:dLbls>
          <c:showLegendKey val="0"/>
          <c:showVal val="0"/>
          <c:showCatName val="0"/>
          <c:showSerName val="0"/>
          <c:showPercent val="0"/>
          <c:showBubbleSize val="0"/>
          <c:showLeaderLines val="1"/>
        </c:dLbls>
        <c:firstSliceAng val="0"/>
        <c:holeSize val="67"/>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doughnutChart>
        <c:varyColors val="1"/>
        <c:ser>
          <c:idx val="0"/>
          <c:order val="0"/>
          <c:tx>
            <c:strRef>
              <c:f>Sheet1!$B$1</c:f>
              <c:strCache>
                <c:ptCount val="1"/>
                <c:pt idx="0">
                  <c:v>销售额</c:v>
                </c:pt>
              </c:strCache>
            </c:strRef>
          </c:tx>
          <c:spPr>
            <a:ln>
              <a:noFill/>
            </a:ln>
          </c:spPr>
          <c:dPt>
            <c:idx val="0"/>
            <c:bubble3D val="0"/>
            <c:spPr>
              <a:gradFill>
                <a:gsLst>
                  <a:gs pos="0">
                    <a:srgbClr val="00CCFF"/>
                  </a:gs>
                  <a:gs pos="100000">
                    <a:srgbClr val="00FDDD"/>
                  </a:gs>
                </a:gsLst>
                <a:lin ang="0" scaled="1"/>
              </a:gradFill>
              <a:ln w="19050">
                <a:noFill/>
              </a:ln>
              <a:effectLst/>
            </c:spPr>
            <c:extLst xmlns:c16r2="http://schemas.microsoft.com/office/drawing/2015/06/chart">
              <c:ext xmlns:c16="http://schemas.microsoft.com/office/drawing/2014/chart" uri="{C3380CC4-5D6E-409C-BE32-E72D297353CC}">
                <c16:uniqueId val="{00000001-458A-4C0F-9B7D-D6E5637E07F9}"/>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3-458A-4C0F-9B7D-D6E5637E07F9}"/>
              </c:ext>
            </c:extLst>
          </c:dPt>
          <c:dPt>
            <c:idx val="2"/>
            <c:bubble3D val="0"/>
            <c:spPr>
              <a:solidFill>
                <a:schemeClr val="accent3"/>
              </a:solidFill>
              <a:ln w="19050">
                <a:noFill/>
              </a:ln>
              <a:effectLst/>
            </c:spPr>
            <c:extLst xmlns:c16r2="http://schemas.microsoft.com/office/drawing/2015/06/chart">
              <c:ext xmlns:c16="http://schemas.microsoft.com/office/drawing/2014/chart" uri="{C3380CC4-5D6E-409C-BE32-E72D297353CC}">
                <c16:uniqueId val="{00000005-458A-4C0F-9B7D-D6E5637E07F9}"/>
              </c:ext>
            </c:extLst>
          </c:dPt>
          <c:dPt>
            <c:idx val="3"/>
            <c:bubble3D val="0"/>
            <c:spPr>
              <a:solidFill>
                <a:schemeClr val="accent4"/>
              </a:solidFill>
              <a:ln w="19050">
                <a:noFill/>
              </a:ln>
              <a:effectLst/>
            </c:spPr>
            <c:extLst xmlns:c16r2="http://schemas.microsoft.com/office/drawing/2015/06/chart">
              <c:ext xmlns:c16="http://schemas.microsoft.com/office/drawing/2014/chart" uri="{C3380CC4-5D6E-409C-BE32-E72D297353CC}">
                <c16:uniqueId val="{00000007-458A-4C0F-9B7D-D6E5637E07F9}"/>
              </c:ext>
            </c:extLst>
          </c:dPt>
          <c:cat>
            <c:strRef>
              <c:f>Sheet1!$A$2:$A$5</c:f>
              <c:strCache>
                <c:ptCount val="2"/>
                <c:pt idx="0">
                  <c:v>第一季度</c:v>
                </c:pt>
                <c:pt idx="1">
                  <c:v>第二季度</c:v>
                </c:pt>
              </c:strCache>
            </c:strRef>
          </c:cat>
          <c:val>
            <c:numRef>
              <c:f>Sheet1!$B$2:$B$5</c:f>
              <c:numCache>
                <c:formatCode>General</c:formatCode>
                <c:ptCount val="4"/>
                <c:pt idx="0">
                  <c:v>7</c:v>
                </c:pt>
                <c:pt idx="1">
                  <c:v>3.2</c:v>
                </c:pt>
              </c:numCache>
            </c:numRef>
          </c:val>
          <c:extLst xmlns:c16r2="http://schemas.microsoft.com/office/drawing/2015/06/chart">
            <c:ext xmlns:c16="http://schemas.microsoft.com/office/drawing/2014/chart" uri="{C3380CC4-5D6E-409C-BE32-E72D297353CC}">
              <c16:uniqueId val="{00000008-458A-4C0F-9B7D-D6E5637E07F9}"/>
            </c:ext>
          </c:extLst>
        </c:ser>
        <c:ser>
          <c:idx val="1"/>
          <c:order val="1"/>
          <c:tx>
            <c:strRef>
              <c:f>Sheet1!$C$1</c:f>
              <c:strCache>
                <c:ptCount val="1"/>
                <c:pt idx="0">
                  <c:v>列1</c:v>
                </c:pt>
              </c:strCache>
            </c:strRef>
          </c:tx>
          <c:spPr>
            <a:ln>
              <a:noFill/>
            </a:ln>
          </c:spPr>
          <c:dPt>
            <c:idx val="0"/>
            <c:bubble3D val="0"/>
            <c:spPr>
              <a:gradFill>
                <a:gsLst>
                  <a:gs pos="0">
                    <a:srgbClr val="00CCFF"/>
                  </a:gs>
                  <a:gs pos="100000">
                    <a:srgbClr val="00FDDD"/>
                  </a:gs>
                </a:gsLst>
                <a:lin ang="0" scaled="1"/>
              </a:gradFill>
              <a:ln w="19050">
                <a:noFill/>
              </a:ln>
              <a:effectLst/>
            </c:spPr>
            <c:extLst xmlns:c16r2="http://schemas.microsoft.com/office/drawing/2015/06/chart">
              <c:ext xmlns:c16="http://schemas.microsoft.com/office/drawing/2014/chart" uri="{C3380CC4-5D6E-409C-BE32-E72D297353CC}">
                <c16:uniqueId val="{0000000A-458A-4C0F-9B7D-D6E5637E07F9}"/>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C-458A-4C0F-9B7D-D6E5637E07F9}"/>
              </c:ext>
            </c:extLst>
          </c:dPt>
          <c:dPt>
            <c:idx val="2"/>
            <c:bubble3D val="0"/>
            <c:spPr>
              <a:solidFill>
                <a:schemeClr val="accent3"/>
              </a:solidFill>
              <a:ln w="19050">
                <a:noFill/>
              </a:ln>
              <a:effectLst/>
            </c:spPr>
            <c:extLst xmlns:c16r2="http://schemas.microsoft.com/office/drawing/2015/06/chart">
              <c:ext xmlns:c16="http://schemas.microsoft.com/office/drawing/2014/chart" uri="{C3380CC4-5D6E-409C-BE32-E72D297353CC}">
                <c16:uniqueId val="{0000000E-458A-4C0F-9B7D-D6E5637E07F9}"/>
              </c:ext>
            </c:extLst>
          </c:dPt>
          <c:dPt>
            <c:idx val="3"/>
            <c:bubble3D val="0"/>
            <c:spPr>
              <a:solidFill>
                <a:schemeClr val="accent4"/>
              </a:solidFill>
              <a:ln w="19050">
                <a:noFill/>
              </a:ln>
              <a:effectLst/>
            </c:spPr>
            <c:extLst xmlns:c16r2="http://schemas.microsoft.com/office/drawing/2015/06/chart">
              <c:ext xmlns:c16="http://schemas.microsoft.com/office/drawing/2014/chart" uri="{C3380CC4-5D6E-409C-BE32-E72D297353CC}">
                <c16:uniqueId val="{00000010-458A-4C0F-9B7D-D6E5637E07F9}"/>
              </c:ext>
            </c:extLst>
          </c:dPt>
          <c:cat>
            <c:strRef>
              <c:f>Sheet1!$A$2:$A$5</c:f>
              <c:strCache>
                <c:ptCount val="2"/>
                <c:pt idx="0">
                  <c:v>第一季度</c:v>
                </c:pt>
                <c:pt idx="1">
                  <c:v>第二季度</c:v>
                </c:pt>
              </c:strCache>
            </c:strRef>
          </c:cat>
          <c:val>
            <c:numRef>
              <c:f>Sheet1!$C$2:$C$5</c:f>
              <c:numCache>
                <c:formatCode>General</c:formatCode>
                <c:ptCount val="4"/>
                <c:pt idx="0">
                  <c:v>9</c:v>
                </c:pt>
                <c:pt idx="1">
                  <c:v>3.2</c:v>
                </c:pt>
              </c:numCache>
            </c:numRef>
          </c:val>
          <c:extLst xmlns:c16r2="http://schemas.microsoft.com/office/drawing/2015/06/chart">
            <c:ext xmlns:c16="http://schemas.microsoft.com/office/drawing/2014/chart" uri="{C3380CC4-5D6E-409C-BE32-E72D297353CC}">
              <c16:uniqueId val="{00000011-458A-4C0F-9B7D-D6E5637E07F9}"/>
            </c:ext>
          </c:extLst>
        </c:ser>
        <c:ser>
          <c:idx val="2"/>
          <c:order val="2"/>
          <c:tx>
            <c:strRef>
              <c:f>Sheet1!$D$1</c:f>
              <c:strCache>
                <c:ptCount val="1"/>
                <c:pt idx="0">
                  <c:v>列2</c:v>
                </c:pt>
              </c:strCache>
            </c:strRef>
          </c:tx>
          <c:spPr>
            <a:ln>
              <a:noFill/>
            </a:ln>
          </c:spPr>
          <c:dPt>
            <c:idx val="0"/>
            <c:bubble3D val="0"/>
            <c:spPr>
              <a:gradFill>
                <a:gsLst>
                  <a:gs pos="0">
                    <a:srgbClr val="00CCFF"/>
                  </a:gs>
                  <a:gs pos="100000">
                    <a:srgbClr val="00FDDD"/>
                  </a:gs>
                </a:gsLst>
                <a:lin ang="0" scaled="1"/>
              </a:gradFill>
              <a:ln w="19050">
                <a:noFill/>
              </a:ln>
              <a:effectLst/>
            </c:spPr>
            <c:extLst xmlns:c16r2="http://schemas.microsoft.com/office/drawing/2015/06/chart">
              <c:ext xmlns:c16="http://schemas.microsoft.com/office/drawing/2014/chart" uri="{C3380CC4-5D6E-409C-BE32-E72D297353CC}">
                <c16:uniqueId val="{00000013-458A-4C0F-9B7D-D6E5637E07F9}"/>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15-458A-4C0F-9B7D-D6E5637E07F9}"/>
              </c:ext>
            </c:extLst>
          </c:dPt>
          <c:dPt>
            <c:idx val="2"/>
            <c:bubble3D val="0"/>
            <c:spPr>
              <a:solidFill>
                <a:schemeClr val="accent3"/>
              </a:solidFill>
              <a:ln w="19050">
                <a:noFill/>
              </a:ln>
              <a:effectLst/>
            </c:spPr>
            <c:extLst xmlns:c16r2="http://schemas.microsoft.com/office/drawing/2015/06/chart">
              <c:ext xmlns:c16="http://schemas.microsoft.com/office/drawing/2014/chart" uri="{C3380CC4-5D6E-409C-BE32-E72D297353CC}">
                <c16:uniqueId val="{00000017-458A-4C0F-9B7D-D6E5637E07F9}"/>
              </c:ext>
            </c:extLst>
          </c:dPt>
          <c:dPt>
            <c:idx val="3"/>
            <c:bubble3D val="0"/>
            <c:spPr>
              <a:solidFill>
                <a:schemeClr val="accent4"/>
              </a:solidFill>
              <a:ln w="19050">
                <a:noFill/>
              </a:ln>
              <a:effectLst/>
            </c:spPr>
            <c:extLst xmlns:c16r2="http://schemas.microsoft.com/office/drawing/2015/06/chart">
              <c:ext xmlns:c16="http://schemas.microsoft.com/office/drawing/2014/chart" uri="{C3380CC4-5D6E-409C-BE32-E72D297353CC}">
                <c16:uniqueId val="{00000019-458A-4C0F-9B7D-D6E5637E07F9}"/>
              </c:ext>
            </c:extLst>
          </c:dPt>
          <c:cat>
            <c:strRef>
              <c:f>Sheet1!$A$2:$A$5</c:f>
              <c:strCache>
                <c:ptCount val="2"/>
                <c:pt idx="0">
                  <c:v>第一季度</c:v>
                </c:pt>
                <c:pt idx="1">
                  <c:v>第二季度</c:v>
                </c:pt>
              </c:strCache>
            </c:strRef>
          </c:cat>
          <c:val>
            <c:numRef>
              <c:f>Sheet1!$D$2:$D$5</c:f>
              <c:numCache>
                <c:formatCode>General</c:formatCode>
                <c:ptCount val="4"/>
                <c:pt idx="0">
                  <c:v>5</c:v>
                </c:pt>
                <c:pt idx="1">
                  <c:v>3.2</c:v>
                </c:pt>
              </c:numCache>
            </c:numRef>
          </c:val>
          <c:extLst xmlns:c16r2="http://schemas.microsoft.com/office/drawing/2015/06/chart">
            <c:ext xmlns:c16="http://schemas.microsoft.com/office/drawing/2014/chart" uri="{C3380CC4-5D6E-409C-BE32-E72D297353CC}">
              <c16:uniqueId val="{0000001A-458A-4C0F-9B7D-D6E5637E07F9}"/>
            </c:ext>
          </c:extLst>
        </c:ser>
        <c:dLbls>
          <c:showLegendKey val="0"/>
          <c:showVal val="0"/>
          <c:showCatName val="0"/>
          <c:showSerName val="0"/>
          <c:showPercent val="0"/>
          <c:showBubbleSize val="0"/>
          <c:showLeaderLines val="1"/>
        </c:dLbls>
        <c:firstSliceAng val="0"/>
        <c:holeSize val="67"/>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doughnutChart>
        <c:varyColors val="1"/>
        <c:ser>
          <c:idx val="0"/>
          <c:order val="0"/>
          <c:tx>
            <c:strRef>
              <c:f>Sheet1!$B$1</c:f>
              <c:strCache>
                <c:ptCount val="1"/>
                <c:pt idx="0">
                  <c:v>销售额</c:v>
                </c:pt>
              </c:strCache>
            </c:strRef>
          </c:tx>
          <c:spPr>
            <a:ln>
              <a:noFill/>
            </a:ln>
          </c:spPr>
          <c:dPt>
            <c:idx val="0"/>
            <c:bubble3D val="0"/>
            <c:spPr>
              <a:gradFill>
                <a:gsLst>
                  <a:gs pos="0">
                    <a:srgbClr val="00CCFF"/>
                  </a:gs>
                  <a:gs pos="100000">
                    <a:srgbClr val="00FDDD"/>
                  </a:gs>
                </a:gsLst>
                <a:lin ang="0" scaled="1"/>
              </a:gradFill>
              <a:ln w="19050">
                <a:noFill/>
              </a:ln>
              <a:effectLst/>
            </c:spPr>
            <c:extLst xmlns:c16r2="http://schemas.microsoft.com/office/drawing/2015/06/chart">
              <c:ext xmlns:c16="http://schemas.microsoft.com/office/drawing/2014/chart" uri="{C3380CC4-5D6E-409C-BE32-E72D297353CC}">
                <c16:uniqueId val="{00000001-5645-49EF-81E8-F2D15BCCFD11}"/>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3-5645-49EF-81E8-F2D15BCCFD11}"/>
              </c:ext>
            </c:extLst>
          </c:dPt>
          <c:dPt>
            <c:idx val="2"/>
            <c:bubble3D val="0"/>
            <c:spPr>
              <a:solidFill>
                <a:schemeClr val="accent3"/>
              </a:solidFill>
              <a:ln w="19050">
                <a:noFill/>
              </a:ln>
              <a:effectLst/>
            </c:spPr>
            <c:extLst xmlns:c16r2="http://schemas.microsoft.com/office/drawing/2015/06/chart">
              <c:ext xmlns:c16="http://schemas.microsoft.com/office/drawing/2014/chart" uri="{C3380CC4-5D6E-409C-BE32-E72D297353CC}">
                <c16:uniqueId val="{00000005-5645-49EF-81E8-F2D15BCCFD11}"/>
              </c:ext>
            </c:extLst>
          </c:dPt>
          <c:dPt>
            <c:idx val="3"/>
            <c:bubble3D val="0"/>
            <c:spPr>
              <a:solidFill>
                <a:schemeClr val="accent4"/>
              </a:solidFill>
              <a:ln w="19050">
                <a:noFill/>
              </a:ln>
              <a:effectLst/>
            </c:spPr>
            <c:extLst xmlns:c16r2="http://schemas.microsoft.com/office/drawing/2015/06/chart">
              <c:ext xmlns:c16="http://schemas.microsoft.com/office/drawing/2014/chart" uri="{C3380CC4-5D6E-409C-BE32-E72D297353CC}">
                <c16:uniqueId val="{00000007-5645-49EF-81E8-F2D15BCCFD11}"/>
              </c:ext>
            </c:extLst>
          </c:dPt>
          <c:cat>
            <c:strRef>
              <c:f>Sheet1!$A$2:$A$5</c:f>
              <c:strCache>
                <c:ptCount val="2"/>
                <c:pt idx="0">
                  <c:v>第一季度</c:v>
                </c:pt>
                <c:pt idx="1">
                  <c:v>第二季度</c:v>
                </c:pt>
              </c:strCache>
            </c:strRef>
          </c:cat>
          <c:val>
            <c:numRef>
              <c:f>Sheet1!$B$2:$B$5</c:f>
              <c:numCache>
                <c:formatCode>General</c:formatCode>
                <c:ptCount val="4"/>
                <c:pt idx="0">
                  <c:v>5</c:v>
                </c:pt>
                <c:pt idx="1">
                  <c:v>3.2</c:v>
                </c:pt>
              </c:numCache>
            </c:numRef>
          </c:val>
          <c:extLst xmlns:c16r2="http://schemas.microsoft.com/office/drawing/2015/06/chart">
            <c:ext xmlns:c16="http://schemas.microsoft.com/office/drawing/2014/chart" uri="{C3380CC4-5D6E-409C-BE32-E72D297353CC}">
              <c16:uniqueId val="{00000008-5645-49EF-81E8-F2D15BCCFD11}"/>
            </c:ext>
          </c:extLst>
        </c:ser>
        <c:ser>
          <c:idx val="1"/>
          <c:order val="1"/>
          <c:tx>
            <c:strRef>
              <c:f>Sheet1!$C$1</c:f>
              <c:strCache>
                <c:ptCount val="1"/>
                <c:pt idx="0">
                  <c:v>列1</c:v>
                </c:pt>
              </c:strCache>
            </c:strRef>
          </c:tx>
          <c:spPr>
            <a:ln>
              <a:noFill/>
            </a:ln>
          </c:spPr>
          <c:dPt>
            <c:idx val="0"/>
            <c:bubble3D val="0"/>
            <c:spPr>
              <a:gradFill>
                <a:gsLst>
                  <a:gs pos="0">
                    <a:srgbClr val="00CCFF"/>
                  </a:gs>
                  <a:gs pos="100000">
                    <a:srgbClr val="00FDDD"/>
                  </a:gs>
                </a:gsLst>
                <a:lin ang="0" scaled="1"/>
              </a:gradFill>
              <a:ln w="19050">
                <a:noFill/>
              </a:ln>
              <a:effectLst/>
            </c:spPr>
            <c:extLst xmlns:c16r2="http://schemas.microsoft.com/office/drawing/2015/06/chart">
              <c:ext xmlns:c16="http://schemas.microsoft.com/office/drawing/2014/chart" uri="{C3380CC4-5D6E-409C-BE32-E72D297353CC}">
                <c16:uniqueId val="{0000000A-5645-49EF-81E8-F2D15BCCFD11}"/>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0C-5645-49EF-81E8-F2D15BCCFD11}"/>
              </c:ext>
            </c:extLst>
          </c:dPt>
          <c:dPt>
            <c:idx val="2"/>
            <c:bubble3D val="0"/>
            <c:spPr>
              <a:solidFill>
                <a:schemeClr val="accent3"/>
              </a:solidFill>
              <a:ln w="19050">
                <a:noFill/>
              </a:ln>
              <a:effectLst/>
            </c:spPr>
            <c:extLst xmlns:c16r2="http://schemas.microsoft.com/office/drawing/2015/06/chart">
              <c:ext xmlns:c16="http://schemas.microsoft.com/office/drawing/2014/chart" uri="{C3380CC4-5D6E-409C-BE32-E72D297353CC}">
                <c16:uniqueId val="{0000000E-5645-49EF-81E8-F2D15BCCFD11}"/>
              </c:ext>
            </c:extLst>
          </c:dPt>
          <c:dPt>
            <c:idx val="3"/>
            <c:bubble3D val="0"/>
            <c:spPr>
              <a:solidFill>
                <a:schemeClr val="accent4"/>
              </a:solidFill>
              <a:ln w="19050">
                <a:noFill/>
              </a:ln>
              <a:effectLst/>
            </c:spPr>
            <c:extLst xmlns:c16r2="http://schemas.microsoft.com/office/drawing/2015/06/chart">
              <c:ext xmlns:c16="http://schemas.microsoft.com/office/drawing/2014/chart" uri="{C3380CC4-5D6E-409C-BE32-E72D297353CC}">
                <c16:uniqueId val="{00000010-5645-49EF-81E8-F2D15BCCFD11}"/>
              </c:ext>
            </c:extLst>
          </c:dPt>
          <c:cat>
            <c:strRef>
              <c:f>Sheet1!$A$2:$A$5</c:f>
              <c:strCache>
                <c:ptCount val="2"/>
                <c:pt idx="0">
                  <c:v>第一季度</c:v>
                </c:pt>
                <c:pt idx="1">
                  <c:v>第二季度</c:v>
                </c:pt>
              </c:strCache>
            </c:strRef>
          </c:cat>
          <c:val>
            <c:numRef>
              <c:f>Sheet1!$C$2:$C$5</c:f>
              <c:numCache>
                <c:formatCode>General</c:formatCode>
                <c:ptCount val="4"/>
                <c:pt idx="0">
                  <c:v>6</c:v>
                </c:pt>
                <c:pt idx="1">
                  <c:v>3.2</c:v>
                </c:pt>
              </c:numCache>
            </c:numRef>
          </c:val>
          <c:extLst xmlns:c16r2="http://schemas.microsoft.com/office/drawing/2015/06/chart">
            <c:ext xmlns:c16="http://schemas.microsoft.com/office/drawing/2014/chart" uri="{C3380CC4-5D6E-409C-BE32-E72D297353CC}">
              <c16:uniqueId val="{00000011-5645-49EF-81E8-F2D15BCCFD11}"/>
            </c:ext>
          </c:extLst>
        </c:ser>
        <c:ser>
          <c:idx val="2"/>
          <c:order val="2"/>
          <c:tx>
            <c:strRef>
              <c:f>Sheet1!$D$1</c:f>
              <c:strCache>
                <c:ptCount val="1"/>
                <c:pt idx="0">
                  <c:v>列2</c:v>
                </c:pt>
              </c:strCache>
            </c:strRef>
          </c:tx>
          <c:spPr>
            <a:ln>
              <a:noFill/>
            </a:ln>
          </c:spPr>
          <c:dPt>
            <c:idx val="0"/>
            <c:bubble3D val="0"/>
            <c:spPr>
              <a:gradFill>
                <a:gsLst>
                  <a:gs pos="0">
                    <a:srgbClr val="00CCFF"/>
                  </a:gs>
                  <a:gs pos="100000">
                    <a:srgbClr val="00FDDD"/>
                  </a:gs>
                </a:gsLst>
                <a:lin ang="0" scaled="1"/>
              </a:gradFill>
              <a:ln w="19050">
                <a:noFill/>
              </a:ln>
              <a:effectLst/>
            </c:spPr>
            <c:extLst xmlns:c16r2="http://schemas.microsoft.com/office/drawing/2015/06/chart">
              <c:ext xmlns:c16="http://schemas.microsoft.com/office/drawing/2014/chart" uri="{C3380CC4-5D6E-409C-BE32-E72D297353CC}">
                <c16:uniqueId val="{00000013-5645-49EF-81E8-F2D15BCCFD11}"/>
              </c:ext>
            </c:extLst>
          </c:dPt>
          <c:dPt>
            <c:idx val="1"/>
            <c:bubble3D val="0"/>
            <c:spPr>
              <a:noFill/>
              <a:ln w="19050">
                <a:noFill/>
              </a:ln>
              <a:effectLst/>
            </c:spPr>
            <c:extLst xmlns:c16r2="http://schemas.microsoft.com/office/drawing/2015/06/chart">
              <c:ext xmlns:c16="http://schemas.microsoft.com/office/drawing/2014/chart" uri="{C3380CC4-5D6E-409C-BE32-E72D297353CC}">
                <c16:uniqueId val="{00000015-5645-49EF-81E8-F2D15BCCFD11}"/>
              </c:ext>
            </c:extLst>
          </c:dPt>
          <c:dPt>
            <c:idx val="2"/>
            <c:bubble3D val="0"/>
            <c:spPr>
              <a:solidFill>
                <a:schemeClr val="accent3"/>
              </a:solidFill>
              <a:ln w="19050">
                <a:noFill/>
              </a:ln>
              <a:effectLst/>
            </c:spPr>
            <c:extLst xmlns:c16r2="http://schemas.microsoft.com/office/drawing/2015/06/chart">
              <c:ext xmlns:c16="http://schemas.microsoft.com/office/drawing/2014/chart" uri="{C3380CC4-5D6E-409C-BE32-E72D297353CC}">
                <c16:uniqueId val="{00000017-5645-49EF-81E8-F2D15BCCFD11}"/>
              </c:ext>
            </c:extLst>
          </c:dPt>
          <c:dPt>
            <c:idx val="3"/>
            <c:bubble3D val="0"/>
            <c:spPr>
              <a:solidFill>
                <a:schemeClr val="accent4"/>
              </a:solidFill>
              <a:ln w="19050">
                <a:noFill/>
              </a:ln>
              <a:effectLst/>
            </c:spPr>
            <c:extLst xmlns:c16r2="http://schemas.microsoft.com/office/drawing/2015/06/chart">
              <c:ext xmlns:c16="http://schemas.microsoft.com/office/drawing/2014/chart" uri="{C3380CC4-5D6E-409C-BE32-E72D297353CC}">
                <c16:uniqueId val="{00000019-5645-49EF-81E8-F2D15BCCFD11}"/>
              </c:ext>
            </c:extLst>
          </c:dPt>
          <c:cat>
            <c:strRef>
              <c:f>Sheet1!$A$2:$A$5</c:f>
              <c:strCache>
                <c:ptCount val="2"/>
                <c:pt idx="0">
                  <c:v>第一季度</c:v>
                </c:pt>
                <c:pt idx="1">
                  <c:v>第二季度</c:v>
                </c:pt>
              </c:strCache>
            </c:strRef>
          </c:cat>
          <c:val>
            <c:numRef>
              <c:f>Sheet1!$D$2:$D$5</c:f>
              <c:numCache>
                <c:formatCode>General</c:formatCode>
                <c:ptCount val="4"/>
                <c:pt idx="0">
                  <c:v>9</c:v>
                </c:pt>
                <c:pt idx="1">
                  <c:v>3.2</c:v>
                </c:pt>
              </c:numCache>
            </c:numRef>
          </c:val>
          <c:extLst xmlns:c16r2="http://schemas.microsoft.com/office/drawing/2015/06/chart">
            <c:ext xmlns:c16="http://schemas.microsoft.com/office/drawing/2014/chart" uri="{C3380CC4-5D6E-409C-BE32-E72D297353CC}">
              <c16:uniqueId val="{0000001A-5645-49EF-81E8-F2D15BCCFD11}"/>
            </c:ext>
          </c:extLst>
        </c:ser>
        <c:dLbls>
          <c:showLegendKey val="0"/>
          <c:showVal val="0"/>
          <c:showCatName val="0"/>
          <c:showSerName val="0"/>
          <c:showPercent val="0"/>
          <c:showBubbleSize val="0"/>
          <c:showLeaderLines val="1"/>
        </c:dLbls>
        <c:firstSliceAng val="0"/>
        <c:holeSize val="67"/>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04A03366-0163-4943-927D-1439A9EC8F9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660525"/>
            <a:ext cx="12192000" cy="3536950"/>
          </a:xfrm>
          <a:prstGeom prst="rect">
            <a:avLst/>
          </a:prstGeom>
        </p:spPr>
      </p:pic>
      <p:sp>
        <p:nvSpPr>
          <p:cNvPr id="6" name="文本框 5">
            <a:extLst>
              <a:ext uri="{FF2B5EF4-FFF2-40B4-BE49-F238E27FC236}">
                <a16:creationId xmlns="" xmlns:a16="http://schemas.microsoft.com/office/drawing/2014/main" id="{311CD46A-C738-4E2B-8EA6-725F2BA0F5CD}"/>
              </a:ext>
            </a:extLst>
          </p:cNvPr>
          <p:cNvSpPr txBox="1"/>
          <p:nvPr userDrawn="1"/>
        </p:nvSpPr>
        <p:spPr>
          <a:xfrm>
            <a:off x="901700" y="1660525"/>
            <a:ext cx="1752600" cy="463845"/>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mn-cs"/>
              </a:rPr>
              <a:t>作者信息：</a:t>
            </a:r>
          </a:p>
        </p:txBody>
      </p:sp>
      <p:sp>
        <p:nvSpPr>
          <p:cNvPr id="2" name="矩形 1">
            <a:extLst>
              <a:ext uri="{FF2B5EF4-FFF2-40B4-BE49-F238E27FC236}">
                <a16:creationId xmlns="" xmlns:a16="http://schemas.microsoft.com/office/drawing/2014/main" id="{75FA35A4-03F1-4975-854E-7AD09094AEE9}"/>
              </a:ext>
            </a:extLst>
          </p:cNvPr>
          <p:cNvSpPr/>
          <p:nvPr userDrawn="1"/>
        </p:nvSpPr>
        <p:spPr>
          <a:xfrm>
            <a:off x="0" y="0"/>
            <a:ext cx="12192000" cy="6858000"/>
          </a:xfrm>
          <a:prstGeom prst="rect">
            <a:avLst/>
          </a:prstGeom>
          <a:solidFill>
            <a:srgbClr val="F5F9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012793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55947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60C421FB-2BE9-4AC0-B4BA-A8FCF3FD0C7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660525"/>
            <a:ext cx="12192000" cy="3536950"/>
          </a:xfrm>
          <a:prstGeom prst="rect">
            <a:avLst/>
          </a:prstGeom>
        </p:spPr>
      </p:pic>
    </p:spTree>
    <p:extLst>
      <p:ext uri="{BB962C8B-B14F-4D97-AF65-F5344CB8AC3E}">
        <p14:creationId xmlns:p14="http://schemas.microsoft.com/office/powerpoint/2010/main" val="123896744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13819025"/>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2"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yanj.cn/store-10417.html" TargetMode="Externa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chart" Target="../charts/chart1.xml"/></Relationships>
</file>

<file path=ppt/slides/_rels/slide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1.xml"/><Relationship Id="rId5" Type="http://schemas.openxmlformats.org/officeDocument/2006/relationships/image" Target="../media/image20.jpeg"/><Relationship Id="rId4" Type="http://schemas.openxmlformats.org/officeDocument/2006/relationships/image" Target="../media/image19.jpeg"/></Relationships>
</file>

<file path=ppt/slides/_rels/slide6.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xml"/><Relationship Id="rId5" Type="http://schemas.openxmlformats.org/officeDocument/2006/relationships/image" Target="../media/image33.png"/><Relationship Id="rId4" Type="http://schemas.openxmlformats.org/officeDocument/2006/relationships/image" Target="../media/image32.png"/></Relationships>
</file>

<file path=ppt/slides/_rels/slide9.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chart" Target="../charts/chart4.xml"/><Relationship Id="rId2" Type="http://schemas.openxmlformats.org/officeDocument/2006/relationships/image" Target="../media/image34.png"/><Relationship Id="rId1" Type="http://schemas.openxmlformats.org/officeDocument/2006/relationships/slideLayout" Target="../slideLayouts/slideLayout1.xml"/><Relationship Id="rId6" Type="http://schemas.openxmlformats.org/officeDocument/2006/relationships/chart" Target="../charts/chart3.xml"/><Relationship Id="rId5" Type="http://schemas.openxmlformats.org/officeDocument/2006/relationships/chart" Target="../charts/chart2.xml"/><Relationship Id="rId4" Type="http://schemas.openxmlformats.org/officeDocument/2006/relationships/image" Target="../media/image3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5" name="Group 4">
            <a:extLst>
              <a:ext uri="{FF2B5EF4-FFF2-40B4-BE49-F238E27FC236}">
                <a16:creationId xmlns="" xmlns:a16="http://schemas.microsoft.com/office/drawing/2014/main" id="{7E816326-2E48-46E4-91D7-2F05BF060FAF}"/>
              </a:ext>
            </a:extLst>
          </p:cNvPr>
          <p:cNvGrpSpPr>
            <a:grpSpLocks noChangeAspect="1"/>
          </p:cNvGrpSpPr>
          <p:nvPr/>
        </p:nvGrpSpPr>
        <p:grpSpPr bwMode="auto">
          <a:xfrm>
            <a:off x="88146" y="723902"/>
            <a:ext cx="8852652" cy="5852109"/>
            <a:chOff x="-2" y="4"/>
            <a:chExt cx="10934" cy="7228"/>
          </a:xfrm>
          <a:solidFill>
            <a:srgbClr val="D2DBE2"/>
          </a:solidFill>
        </p:grpSpPr>
        <p:grpSp>
          <p:nvGrpSpPr>
            <p:cNvPr id="107" name="Group 205">
              <a:extLst>
                <a:ext uri="{FF2B5EF4-FFF2-40B4-BE49-F238E27FC236}">
                  <a16:creationId xmlns="" xmlns:a16="http://schemas.microsoft.com/office/drawing/2014/main" id="{539E95CD-0F8A-43B2-9D43-FB28A352E979}"/>
                </a:ext>
              </a:extLst>
            </p:cNvPr>
            <p:cNvGrpSpPr>
              <a:grpSpLocks/>
            </p:cNvGrpSpPr>
            <p:nvPr/>
          </p:nvGrpSpPr>
          <p:grpSpPr bwMode="auto">
            <a:xfrm>
              <a:off x="1407" y="4"/>
              <a:ext cx="8116" cy="1587"/>
              <a:chOff x="1407" y="4"/>
              <a:chExt cx="8116" cy="1587"/>
            </a:xfrm>
            <a:grpFill/>
          </p:grpSpPr>
          <p:sp>
            <p:nvSpPr>
              <p:cNvPr id="1496" name="Oval 5">
                <a:extLst>
                  <a:ext uri="{FF2B5EF4-FFF2-40B4-BE49-F238E27FC236}">
                    <a16:creationId xmlns="" xmlns:a16="http://schemas.microsoft.com/office/drawing/2014/main" id="{9A9B1C44-0DD1-40A6-9B00-EF40D98CA27F}"/>
                  </a:ext>
                </a:extLst>
              </p:cNvPr>
              <p:cNvSpPr>
                <a:spLocks noChangeArrowheads="1"/>
              </p:cNvSpPr>
              <p:nvPr/>
            </p:nvSpPr>
            <p:spPr bwMode="auto">
              <a:xfrm>
                <a:off x="4096" y="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97" name="Oval 6">
                <a:extLst>
                  <a:ext uri="{FF2B5EF4-FFF2-40B4-BE49-F238E27FC236}">
                    <a16:creationId xmlns="" xmlns:a16="http://schemas.microsoft.com/office/drawing/2014/main" id="{16B3CA07-32C6-4C75-B28D-9A06BC3C2359}"/>
                  </a:ext>
                </a:extLst>
              </p:cNvPr>
              <p:cNvSpPr>
                <a:spLocks noChangeArrowheads="1"/>
              </p:cNvSpPr>
              <p:nvPr/>
            </p:nvSpPr>
            <p:spPr bwMode="auto">
              <a:xfrm>
                <a:off x="2816" y="13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98" name="Oval 7">
                <a:extLst>
                  <a:ext uri="{FF2B5EF4-FFF2-40B4-BE49-F238E27FC236}">
                    <a16:creationId xmlns="" xmlns:a16="http://schemas.microsoft.com/office/drawing/2014/main" id="{32585DF7-4B92-4A4F-886E-7CF0711F4759}"/>
                  </a:ext>
                </a:extLst>
              </p:cNvPr>
              <p:cNvSpPr>
                <a:spLocks noChangeArrowheads="1"/>
              </p:cNvSpPr>
              <p:nvPr/>
            </p:nvSpPr>
            <p:spPr bwMode="auto">
              <a:xfrm>
                <a:off x="2944" y="13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99" name="Oval 8">
                <a:extLst>
                  <a:ext uri="{FF2B5EF4-FFF2-40B4-BE49-F238E27FC236}">
                    <a16:creationId xmlns="" xmlns:a16="http://schemas.microsoft.com/office/drawing/2014/main" id="{6C51E8D9-3630-4CEE-8420-F6E1463F0526}"/>
                  </a:ext>
                </a:extLst>
              </p:cNvPr>
              <p:cNvSpPr>
                <a:spLocks noChangeArrowheads="1"/>
              </p:cNvSpPr>
              <p:nvPr/>
            </p:nvSpPr>
            <p:spPr bwMode="auto">
              <a:xfrm>
                <a:off x="3840" y="13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00" name="Oval 9">
                <a:extLst>
                  <a:ext uri="{FF2B5EF4-FFF2-40B4-BE49-F238E27FC236}">
                    <a16:creationId xmlns="" xmlns:a16="http://schemas.microsoft.com/office/drawing/2014/main" id="{B0EA30A8-ECBE-42D0-9BBF-67D64C2189B5}"/>
                  </a:ext>
                </a:extLst>
              </p:cNvPr>
              <p:cNvSpPr>
                <a:spLocks noChangeArrowheads="1"/>
              </p:cNvSpPr>
              <p:nvPr/>
            </p:nvSpPr>
            <p:spPr bwMode="auto">
              <a:xfrm>
                <a:off x="3968" y="13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01" name="Oval 10">
                <a:extLst>
                  <a:ext uri="{FF2B5EF4-FFF2-40B4-BE49-F238E27FC236}">
                    <a16:creationId xmlns="" xmlns:a16="http://schemas.microsoft.com/office/drawing/2014/main" id="{8940DC96-30BA-494A-BFDC-F2019F69E316}"/>
                  </a:ext>
                </a:extLst>
              </p:cNvPr>
              <p:cNvSpPr>
                <a:spLocks noChangeArrowheads="1"/>
              </p:cNvSpPr>
              <p:nvPr/>
            </p:nvSpPr>
            <p:spPr bwMode="auto">
              <a:xfrm>
                <a:off x="4096" y="13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02" name="Oval 11">
                <a:extLst>
                  <a:ext uri="{FF2B5EF4-FFF2-40B4-BE49-F238E27FC236}">
                    <a16:creationId xmlns="" xmlns:a16="http://schemas.microsoft.com/office/drawing/2014/main" id="{81BCDE03-21CB-44BA-916C-84674F63F45C}"/>
                  </a:ext>
                </a:extLst>
              </p:cNvPr>
              <p:cNvSpPr>
                <a:spLocks noChangeArrowheads="1"/>
              </p:cNvSpPr>
              <p:nvPr/>
            </p:nvSpPr>
            <p:spPr bwMode="auto">
              <a:xfrm>
                <a:off x="4224" y="13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03" name="Oval 12">
                <a:extLst>
                  <a:ext uri="{FF2B5EF4-FFF2-40B4-BE49-F238E27FC236}">
                    <a16:creationId xmlns="" xmlns:a16="http://schemas.microsoft.com/office/drawing/2014/main" id="{6B544A9B-3D62-49F3-99B4-2F9804EBBE86}"/>
                  </a:ext>
                </a:extLst>
              </p:cNvPr>
              <p:cNvSpPr>
                <a:spLocks noChangeArrowheads="1"/>
              </p:cNvSpPr>
              <p:nvPr/>
            </p:nvSpPr>
            <p:spPr bwMode="auto">
              <a:xfrm>
                <a:off x="4352" y="13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04" name="Oval 13">
                <a:extLst>
                  <a:ext uri="{FF2B5EF4-FFF2-40B4-BE49-F238E27FC236}">
                    <a16:creationId xmlns="" xmlns:a16="http://schemas.microsoft.com/office/drawing/2014/main" id="{AF367792-5927-49A4-92D4-091F29638311}"/>
                  </a:ext>
                </a:extLst>
              </p:cNvPr>
              <p:cNvSpPr>
                <a:spLocks noChangeArrowheads="1"/>
              </p:cNvSpPr>
              <p:nvPr/>
            </p:nvSpPr>
            <p:spPr bwMode="auto">
              <a:xfrm>
                <a:off x="2687" y="260"/>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05" name="Oval 14">
                <a:extLst>
                  <a:ext uri="{FF2B5EF4-FFF2-40B4-BE49-F238E27FC236}">
                    <a16:creationId xmlns="" xmlns:a16="http://schemas.microsoft.com/office/drawing/2014/main" id="{E14EDCCB-5FB6-4945-9F11-A33CA840AA04}"/>
                  </a:ext>
                </a:extLst>
              </p:cNvPr>
              <p:cNvSpPr>
                <a:spLocks noChangeArrowheads="1"/>
              </p:cNvSpPr>
              <p:nvPr/>
            </p:nvSpPr>
            <p:spPr bwMode="auto">
              <a:xfrm>
                <a:off x="2816" y="260"/>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06" name="Oval 15">
                <a:extLst>
                  <a:ext uri="{FF2B5EF4-FFF2-40B4-BE49-F238E27FC236}">
                    <a16:creationId xmlns="" xmlns:a16="http://schemas.microsoft.com/office/drawing/2014/main" id="{087A44D5-36CE-4C92-96B9-C1BE198ACCAC}"/>
                  </a:ext>
                </a:extLst>
              </p:cNvPr>
              <p:cNvSpPr>
                <a:spLocks noChangeArrowheads="1"/>
              </p:cNvSpPr>
              <p:nvPr/>
            </p:nvSpPr>
            <p:spPr bwMode="auto">
              <a:xfrm>
                <a:off x="2944" y="260"/>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07" name="Oval 16">
                <a:extLst>
                  <a:ext uri="{FF2B5EF4-FFF2-40B4-BE49-F238E27FC236}">
                    <a16:creationId xmlns="" xmlns:a16="http://schemas.microsoft.com/office/drawing/2014/main" id="{A642B7AC-6D46-4255-82E4-7A8A10BC8B82}"/>
                  </a:ext>
                </a:extLst>
              </p:cNvPr>
              <p:cNvSpPr>
                <a:spLocks noChangeArrowheads="1"/>
              </p:cNvSpPr>
              <p:nvPr/>
            </p:nvSpPr>
            <p:spPr bwMode="auto">
              <a:xfrm>
                <a:off x="3072" y="260"/>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08" name="Oval 17">
                <a:extLst>
                  <a:ext uri="{FF2B5EF4-FFF2-40B4-BE49-F238E27FC236}">
                    <a16:creationId xmlns="" xmlns:a16="http://schemas.microsoft.com/office/drawing/2014/main" id="{B36D6D60-0FFE-445F-AF62-68F2EC5959A3}"/>
                  </a:ext>
                </a:extLst>
              </p:cNvPr>
              <p:cNvSpPr>
                <a:spLocks noChangeArrowheads="1"/>
              </p:cNvSpPr>
              <p:nvPr/>
            </p:nvSpPr>
            <p:spPr bwMode="auto">
              <a:xfrm>
                <a:off x="3200" y="260"/>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09" name="Oval 18">
                <a:extLst>
                  <a:ext uri="{FF2B5EF4-FFF2-40B4-BE49-F238E27FC236}">
                    <a16:creationId xmlns="" xmlns:a16="http://schemas.microsoft.com/office/drawing/2014/main" id="{02406C5F-EED2-4B80-8AA0-CB8BCB6FACCB}"/>
                  </a:ext>
                </a:extLst>
              </p:cNvPr>
              <p:cNvSpPr>
                <a:spLocks noChangeArrowheads="1"/>
              </p:cNvSpPr>
              <p:nvPr/>
            </p:nvSpPr>
            <p:spPr bwMode="auto">
              <a:xfrm>
                <a:off x="3840" y="260"/>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10" name="Oval 19">
                <a:extLst>
                  <a:ext uri="{FF2B5EF4-FFF2-40B4-BE49-F238E27FC236}">
                    <a16:creationId xmlns="" xmlns:a16="http://schemas.microsoft.com/office/drawing/2014/main" id="{E2BF2BFC-DE16-4DA2-A058-006A25EF4153}"/>
                  </a:ext>
                </a:extLst>
              </p:cNvPr>
              <p:cNvSpPr>
                <a:spLocks noChangeArrowheads="1"/>
              </p:cNvSpPr>
              <p:nvPr/>
            </p:nvSpPr>
            <p:spPr bwMode="auto">
              <a:xfrm>
                <a:off x="3968" y="260"/>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11" name="Oval 20">
                <a:extLst>
                  <a:ext uri="{FF2B5EF4-FFF2-40B4-BE49-F238E27FC236}">
                    <a16:creationId xmlns="" xmlns:a16="http://schemas.microsoft.com/office/drawing/2014/main" id="{7CECD4E0-0157-483F-AE5A-9A7C8D53186F}"/>
                  </a:ext>
                </a:extLst>
              </p:cNvPr>
              <p:cNvSpPr>
                <a:spLocks noChangeArrowheads="1"/>
              </p:cNvSpPr>
              <p:nvPr/>
            </p:nvSpPr>
            <p:spPr bwMode="auto">
              <a:xfrm>
                <a:off x="4096" y="260"/>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12" name="Oval 21">
                <a:extLst>
                  <a:ext uri="{FF2B5EF4-FFF2-40B4-BE49-F238E27FC236}">
                    <a16:creationId xmlns="" xmlns:a16="http://schemas.microsoft.com/office/drawing/2014/main" id="{C6573B83-6AB4-460A-BE5F-79B9B40C37A7}"/>
                  </a:ext>
                </a:extLst>
              </p:cNvPr>
              <p:cNvSpPr>
                <a:spLocks noChangeArrowheads="1"/>
              </p:cNvSpPr>
              <p:nvPr/>
            </p:nvSpPr>
            <p:spPr bwMode="auto">
              <a:xfrm>
                <a:off x="4224" y="260"/>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13" name="Oval 22">
                <a:extLst>
                  <a:ext uri="{FF2B5EF4-FFF2-40B4-BE49-F238E27FC236}">
                    <a16:creationId xmlns="" xmlns:a16="http://schemas.microsoft.com/office/drawing/2014/main" id="{8C9ACF95-6A8B-442D-983B-BF5C587DF656}"/>
                  </a:ext>
                </a:extLst>
              </p:cNvPr>
              <p:cNvSpPr>
                <a:spLocks noChangeArrowheads="1"/>
              </p:cNvSpPr>
              <p:nvPr/>
            </p:nvSpPr>
            <p:spPr bwMode="auto">
              <a:xfrm>
                <a:off x="4352" y="260"/>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14" name="Oval 23">
                <a:extLst>
                  <a:ext uri="{FF2B5EF4-FFF2-40B4-BE49-F238E27FC236}">
                    <a16:creationId xmlns="" xmlns:a16="http://schemas.microsoft.com/office/drawing/2014/main" id="{4DDB5D3B-6067-4EE1-AA7E-1912D87F7FED}"/>
                  </a:ext>
                </a:extLst>
              </p:cNvPr>
              <p:cNvSpPr>
                <a:spLocks noChangeArrowheads="1"/>
              </p:cNvSpPr>
              <p:nvPr/>
            </p:nvSpPr>
            <p:spPr bwMode="auto">
              <a:xfrm>
                <a:off x="4480" y="260"/>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15" name="Oval 24">
                <a:extLst>
                  <a:ext uri="{FF2B5EF4-FFF2-40B4-BE49-F238E27FC236}">
                    <a16:creationId xmlns="" xmlns:a16="http://schemas.microsoft.com/office/drawing/2014/main" id="{D655C05E-33C6-4867-9786-67D27F858F74}"/>
                  </a:ext>
                </a:extLst>
              </p:cNvPr>
              <p:cNvSpPr>
                <a:spLocks noChangeArrowheads="1"/>
              </p:cNvSpPr>
              <p:nvPr/>
            </p:nvSpPr>
            <p:spPr bwMode="auto">
              <a:xfrm>
                <a:off x="2431" y="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16" name="Oval 25">
                <a:extLst>
                  <a:ext uri="{FF2B5EF4-FFF2-40B4-BE49-F238E27FC236}">
                    <a16:creationId xmlns="" xmlns:a16="http://schemas.microsoft.com/office/drawing/2014/main" id="{7715354E-C1D5-4175-A854-51449CDDCA96}"/>
                  </a:ext>
                </a:extLst>
              </p:cNvPr>
              <p:cNvSpPr>
                <a:spLocks noChangeArrowheads="1"/>
              </p:cNvSpPr>
              <p:nvPr/>
            </p:nvSpPr>
            <p:spPr bwMode="auto">
              <a:xfrm>
                <a:off x="2559" y="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17" name="Oval 26">
                <a:extLst>
                  <a:ext uri="{FF2B5EF4-FFF2-40B4-BE49-F238E27FC236}">
                    <a16:creationId xmlns="" xmlns:a16="http://schemas.microsoft.com/office/drawing/2014/main" id="{F1E60916-DE23-4255-AED1-6B666E7D228E}"/>
                  </a:ext>
                </a:extLst>
              </p:cNvPr>
              <p:cNvSpPr>
                <a:spLocks noChangeArrowheads="1"/>
              </p:cNvSpPr>
              <p:nvPr/>
            </p:nvSpPr>
            <p:spPr bwMode="auto">
              <a:xfrm>
                <a:off x="2687" y="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18" name="Oval 27">
                <a:extLst>
                  <a:ext uri="{FF2B5EF4-FFF2-40B4-BE49-F238E27FC236}">
                    <a16:creationId xmlns="" xmlns:a16="http://schemas.microsoft.com/office/drawing/2014/main" id="{E55650A3-9124-43E0-8631-6B587B0A50F1}"/>
                  </a:ext>
                </a:extLst>
              </p:cNvPr>
              <p:cNvSpPr>
                <a:spLocks noChangeArrowheads="1"/>
              </p:cNvSpPr>
              <p:nvPr/>
            </p:nvSpPr>
            <p:spPr bwMode="auto">
              <a:xfrm>
                <a:off x="2816" y="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19" name="Oval 28">
                <a:extLst>
                  <a:ext uri="{FF2B5EF4-FFF2-40B4-BE49-F238E27FC236}">
                    <a16:creationId xmlns="" xmlns:a16="http://schemas.microsoft.com/office/drawing/2014/main" id="{423AF728-CA6F-4F17-A950-3EBCBB4C95C4}"/>
                  </a:ext>
                </a:extLst>
              </p:cNvPr>
              <p:cNvSpPr>
                <a:spLocks noChangeArrowheads="1"/>
              </p:cNvSpPr>
              <p:nvPr/>
            </p:nvSpPr>
            <p:spPr bwMode="auto">
              <a:xfrm>
                <a:off x="2944" y="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20" name="Oval 29">
                <a:extLst>
                  <a:ext uri="{FF2B5EF4-FFF2-40B4-BE49-F238E27FC236}">
                    <a16:creationId xmlns="" xmlns:a16="http://schemas.microsoft.com/office/drawing/2014/main" id="{0A8E0B8D-2DA7-41AA-A9FC-64EC2AEDBDAC}"/>
                  </a:ext>
                </a:extLst>
              </p:cNvPr>
              <p:cNvSpPr>
                <a:spLocks noChangeArrowheads="1"/>
              </p:cNvSpPr>
              <p:nvPr/>
            </p:nvSpPr>
            <p:spPr bwMode="auto">
              <a:xfrm>
                <a:off x="3072" y="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21" name="Oval 30">
                <a:extLst>
                  <a:ext uri="{FF2B5EF4-FFF2-40B4-BE49-F238E27FC236}">
                    <a16:creationId xmlns="" xmlns:a16="http://schemas.microsoft.com/office/drawing/2014/main" id="{F35F2CFB-EEB2-4C68-AA8A-6F09629619F1}"/>
                  </a:ext>
                </a:extLst>
              </p:cNvPr>
              <p:cNvSpPr>
                <a:spLocks noChangeArrowheads="1"/>
              </p:cNvSpPr>
              <p:nvPr/>
            </p:nvSpPr>
            <p:spPr bwMode="auto">
              <a:xfrm>
                <a:off x="3200" y="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22" name="Oval 31">
                <a:extLst>
                  <a:ext uri="{FF2B5EF4-FFF2-40B4-BE49-F238E27FC236}">
                    <a16:creationId xmlns="" xmlns:a16="http://schemas.microsoft.com/office/drawing/2014/main" id="{76836AC7-5B95-4A3B-ABE8-85E620890CCE}"/>
                  </a:ext>
                </a:extLst>
              </p:cNvPr>
              <p:cNvSpPr>
                <a:spLocks noChangeArrowheads="1"/>
              </p:cNvSpPr>
              <p:nvPr/>
            </p:nvSpPr>
            <p:spPr bwMode="auto">
              <a:xfrm>
                <a:off x="3456" y="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23" name="Oval 32">
                <a:extLst>
                  <a:ext uri="{FF2B5EF4-FFF2-40B4-BE49-F238E27FC236}">
                    <a16:creationId xmlns="" xmlns:a16="http://schemas.microsoft.com/office/drawing/2014/main" id="{241EBE88-CA1C-40F5-8CB8-3CE62585B17F}"/>
                  </a:ext>
                </a:extLst>
              </p:cNvPr>
              <p:cNvSpPr>
                <a:spLocks noChangeArrowheads="1"/>
              </p:cNvSpPr>
              <p:nvPr/>
            </p:nvSpPr>
            <p:spPr bwMode="auto">
              <a:xfrm>
                <a:off x="3584" y="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24" name="Oval 33">
                <a:extLst>
                  <a:ext uri="{FF2B5EF4-FFF2-40B4-BE49-F238E27FC236}">
                    <a16:creationId xmlns="" xmlns:a16="http://schemas.microsoft.com/office/drawing/2014/main" id="{8C0DE03E-3B71-4267-8482-5146B97E24EA}"/>
                  </a:ext>
                </a:extLst>
              </p:cNvPr>
              <p:cNvSpPr>
                <a:spLocks noChangeArrowheads="1"/>
              </p:cNvSpPr>
              <p:nvPr/>
            </p:nvSpPr>
            <p:spPr bwMode="auto">
              <a:xfrm>
                <a:off x="3840" y="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25" name="Oval 34">
                <a:extLst>
                  <a:ext uri="{FF2B5EF4-FFF2-40B4-BE49-F238E27FC236}">
                    <a16:creationId xmlns="" xmlns:a16="http://schemas.microsoft.com/office/drawing/2014/main" id="{37F16D11-36D3-426B-99B2-A4364903C6EE}"/>
                  </a:ext>
                </a:extLst>
              </p:cNvPr>
              <p:cNvSpPr>
                <a:spLocks noChangeArrowheads="1"/>
              </p:cNvSpPr>
              <p:nvPr/>
            </p:nvSpPr>
            <p:spPr bwMode="auto">
              <a:xfrm>
                <a:off x="3968" y="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26" name="Oval 35">
                <a:extLst>
                  <a:ext uri="{FF2B5EF4-FFF2-40B4-BE49-F238E27FC236}">
                    <a16:creationId xmlns="" xmlns:a16="http://schemas.microsoft.com/office/drawing/2014/main" id="{181208AB-2016-4F5E-BFD5-56BC1702DF48}"/>
                  </a:ext>
                </a:extLst>
              </p:cNvPr>
              <p:cNvSpPr>
                <a:spLocks noChangeArrowheads="1"/>
              </p:cNvSpPr>
              <p:nvPr/>
            </p:nvSpPr>
            <p:spPr bwMode="auto">
              <a:xfrm>
                <a:off x="4096" y="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27" name="Oval 36">
                <a:extLst>
                  <a:ext uri="{FF2B5EF4-FFF2-40B4-BE49-F238E27FC236}">
                    <a16:creationId xmlns="" xmlns:a16="http://schemas.microsoft.com/office/drawing/2014/main" id="{9BDBCEE9-5ED7-4E23-905E-3A61CEAC239E}"/>
                  </a:ext>
                </a:extLst>
              </p:cNvPr>
              <p:cNvSpPr>
                <a:spLocks noChangeArrowheads="1"/>
              </p:cNvSpPr>
              <p:nvPr/>
            </p:nvSpPr>
            <p:spPr bwMode="auto">
              <a:xfrm>
                <a:off x="2431" y="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28" name="Oval 37">
                <a:extLst>
                  <a:ext uri="{FF2B5EF4-FFF2-40B4-BE49-F238E27FC236}">
                    <a16:creationId xmlns="" xmlns:a16="http://schemas.microsoft.com/office/drawing/2014/main" id="{239EA223-43E4-4DC8-B71C-DBC80B4B0090}"/>
                  </a:ext>
                </a:extLst>
              </p:cNvPr>
              <p:cNvSpPr>
                <a:spLocks noChangeArrowheads="1"/>
              </p:cNvSpPr>
              <p:nvPr/>
            </p:nvSpPr>
            <p:spPr bwMode="auto">
              <a:xfrm>
                <a:off x="2559" y="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29" name="Oval 38">
                <a:extLst>
                  <a:ext uri="{FF2B5EF4-FFF2-40B4-BE49-F238E27FC236}">
                    <a16:creationId xmlns="" xmlns:a16="http://schemas.microsoft.com/office/drawing/2014/main" id="{8007A4A9-BF14-4019-8438-1B2DDA3C86A7}"/>
                  </a:ext>
                </a:extLst>
              </p:cNvPr>
              <p:cNvSpPr>
                <a:spLocks noChangeArrowheads="1"/>
              </p:cNvSpPr>
              <p:nvPr/>
            </p:nvSpPr>
            <p:spPr bwMode="auto">
              <a:xfrm>
                <a:off x="2687" y="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30" name="Oval 39">
                <a:extLst>
                  <a:ext uri="{FF2B5EF4-FFF2-40B4-BE49-F238E27FC236}">
                    <a16:creationId xmlns="" xmlns:a16="http://schemas.microsoft.com/office/drawing/2014/main" id="{47BD8360-BBBA-47D3-8604-6950A8BA0C0B}"/>
                  </a:ext>
                </a:extLst>
              </p:cNvPr>
              <p:cNvSpPr>
                <a:spLocks noChangeArrowheads="1"/>
              </p:cNvSpPr>
              <p:nvPr/>
            </p:nvSpPr>
            <p:spPr bwMode="auto">
              <a:xfrm>
                <a:off x="2816" y="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31" name="Oval 40">
                <a:extLst>
                  <a:ext uri="{FF2B5EF4-FFF2-40B4-BE49-F238E27FC236}">
                    <a16:creationId xmlns="" xmlns:a16="http://schemas.microsoft.com/office/drawing/2014/main" id="{67A2D6A9-8FDB-4983-BD10-CD44B63E689B}"/>
                  </a:ext>
                </a:extLst>
              </p:cNvPr>
              <p:cNvSpPr>
                <a:spLocks noChangeArrowheads="1"/>
              </p:cNvSpPr>
              <p:nvPr/>
            </p:nvSpPr>
            <p:spPr bwMode="auto">
              <a:xfrm>
                <a:off x="2944" y="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32" name="Oval 41">
                <a:extLst>
                  <a:ext uri="{FF2B5EF4-FFF2-40B4-BE49-F238E27FC236}">
                    <a16:creationId xmlns="" xmlns:a16="http://schemas.microsoft.com/office/drawing/2014/main" id="{C08295A8-8653-4FCC-BAEA-D8D347B7BB6A}"/>
                  </a:ext>
                </a:extLst>
              </p:cNvPr>
              <p:cNvSpPr>
                <a:spLocks noChangeArrowheads="1"/>
              </p:cNvSpPr>
              <p:nvPr/>
            </p:nvSpPr>
            <p:spPr bwMode="auto">
              <a:xfrm>
                <a:off x="3072" y="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33" name="Oval 42">
                <a:extLst>
                  <a:ext uri="{FF2B5EF4-FFF2-40B4-BE49-F238E27FC236}">
                    <a16:creationId xmlns="" xmlns:a16="http://schemas.microsoft.com/office/drawing/2014/main" id="{700F13BB-430E-49E4-A306-5E30774E42C6}"/>
                  </a:ext>
                </a:extLst>
              </p:cNvPr>
              <p:cNvSpPr>
                <a:spLocks noChangeArrowheads="1"/>
              </p:cNvSpPr>
              <p:nvPr/>
            </p:nvSpPr>
            <p:spPr bwMode="auto">
              <a:xfrm>
                <a:off x="3328" y="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34" name="Oval 43">
                <a:extLst>
                  <a:ext uri="{FF2B5EF4-FFF2-40B4-BE49-F238E27FC236}">
                    <a16:creationId xmlns="" xmlns:a16="http://schemas.microsoft.com/office/drawing/2014/main" id="{80234258-6665-40F8-98DA-5551257A503D}"/>
                  </a:ext>
                </a:extLst>
              </p:cNvPr>
              <p:cNvSpPr>
                <a:spLocks noChangeArrowheads="1"/>
              </p:cNvSpPr>
              <p:nvPr/>
            </p:nvSpPr>
            <p:spPr bwMode="auto">
              <a:xfrm>
                <a:off x="3456" y="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35" name="Oval 44">
                <a:extLst>
                  <a:ext uri="{FF2B5EF4-FFF2-40B4-BE49-F238E27FC236}">
                    <a16:creationId xmlns="" xmlns:a16="http://schemas.microsoft.com/office/drawing/2014/main" id="{9D3A68B2-C604-4092-BBD0-A9A266CD484B}"/>
                  </a:ext>
                </a:extLst>
              </p:cNvPr>
              <p:cNvSpPr>
                <a:spLocks noChangeArrowheads="1"/>
              </p:cNvSpPr>
              <p:nvPr/>
            </p:nvSpPr>
            <p:spPr bwMode="auto">
              <a:xfrm>
                <a:off x="3584" y="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36" name="Oval 45">
                <a:extLst>
                  <a:ext uri="{FF2B5EF4-FFF2-40B4-BE49-F238E27FC236}">
                    <a16:creationId xmlns="" xmlns:a16="http://schemas.microsoft.com/office/drawing/2014/main" id="{7DC86D4B-AB80-4DD4-8EE3-7F4DC8C8BD20}"/>
                  </a:ext>
                </a:extLst>
              </p:cNvPr>
              <p:cNvSpPr>
                <a:spLocks noChangeArrowheads="1"/>
              </p:cNvSpPr>
              <p:nvPr/>
            </p:nvSpPr>
            <p:spPr bwMode="auto">
              <a:xfrm>
                <a:off x="3712" y="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37" name="Oval 46">
                <a:extLst>
                  <a:ext uri="{FF2B5EF4-FFF2-40B4-BE49-F238E27FC236}">
                    <a16:creationId xmlns="" xmlns:a16="http://schemas.microsoft.com/office/drawing/2014/main" id="{096D8C17-C507-4740-8808-29A5EC72D0A9}"/>
                  </a:ext>
                </a:extLst>
              </p:cNvPr>
              <p:cNvSpPr>
                <a:spLocks noChangeArrowheads="1"/>
              </p:cNvSpPr>
              <p:nvPr/>
            </p:nvSpPr>
            <p:spPr bwMode="auto">
              <a:xfrm>
                <a:off x="3840" y="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38" name="Oval 47">
                <a:extLst>
                  <a:ext uri="{FF2B5EF4-FFF2-40B4-BE49-F238E27FC236}">
                    <a16:creationId xmlns="" xmlns:a16="http://schemas.microsoft.com/office/drawing/2014/main" id="{8E4E3166-8616-4512-9850-9937FA24F9B5}"/>
                  </a:ext>
                </a:extLst>
              </p:cNvPr>
              <p:cNvSpPr>
                <a:spLocks noChangeArrowheads="1"/>
              </p:cNvSpPr>
              <p:nvPr/>
            </p:nvSpPr>
            <p:spPr bwMode="auto">
              <a:xfrm>
                <a:off x="3968" y="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39" name="Oval 48">
                <a:extLst>
                  <a:ext uri="{FF2B5EF4-FFF2-40B4-BE49-F238E27FC236}">
                    <a16:creationId xmlns="" xmlns:a16="http://schemas.microsoft.com/office/drawing/2014/main" id="{01BC9BCA-679F-4B6E-BDA6-0D215650E366}"/>
                  </a:ext>
                </a:extLst>
              </p:cNvPr>
              <p:cNvSpPr>
                <a:spLocks noChangeArrowheads="1"/>
              </p:cNvSpPr>
              <p:nvPr/>
            </p:nvSpPr>
            <p:spPr bwMode="auto">
              <a:xfrm>
                <a:off x="4096" y="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40" name="Oval 49">
                <a:extLst>
                  <a:ext uri="{FF2B5EF4-FFF2-40B4-BE49-F238E27FC236}">
                    <a16:creationId xmlns="" xmlns:a16="http://schemas.microsoft.com/office/drawing/2014/main" id="{2D7CC235-F9F5-4790-8CF3-185A2D907995}"/>
                  </a:ext>
                </a:extLst>
              </p:cNvPr>
              <p:cNvSpPr>
                <a:spLocks noChangeArrowheads="1"/>
              </p:cNvSpPr>
              <p:nvPr/>
            </p:nvSpPr>
            <p:spPr bwMode="auto">
              <a:xfrm>
                <a:off x="4224" y="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41" name="Oval 50">
                <a:extLst>
                  <a:ext uri="{FF2B5EF4-FFF2-40B4-BE49-F238E27FC236}">
                    <a16:creationId xmlns="" xmlns:a16="http://schemas.microsoft.com/office/drawing/2014/main" id="{A8AA05A7-02DE-442B-A1DC-124D49FC7E6F}"/>
                  </a:ext>
                </a:extLst>
              </p:cNvPr>
              <p:cNvSpPr>
                <a:spLocks noChangeArrowheads="1"/>
              </p:cNvSpPr>
              <p:nvPr/>
            </p:nvSpPr>
            <p:spPr bwMode="auto">
              <a:xfrm>
                <a:off x="4352" y="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42" name="Oval 51">
                <a:extLst>
                  <a:ext uri="{FF2B5EF4-FFF2-40B4-BE49-F238E27FC236}">
                    <a16:creationId xmlns="" xmlns:a16="http://schemas.microsoft.com/office/drawing/2014/main" id="{9E5601CD-F1D3-46F6-830D-71A6C136CBE6}"/>
                  </a:ext>
                </a:extLst>
              </p:cNvPr>
              <p:cNvSpPr>
                <a:spLocks noChangeArrowheads="1"/>
              </p:cNvSpPr>
              <p:nvPr/>
            </p:nvSpPr>
            <p:spPr bwMode="auto">
              <a:xfrm>
                <a:off x="4480" y="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43" name="Oval 52">
                <a:extLst>
                  <a:ext uri="{FF2B5EF4-FFF2-40B4-BE49-F238E27FC236}">
                    <a16:creationId xmlns="" xmlns:a16="http://schemas.microsoft.com/office/drawing/2014/main" id="{C3162CE6-3C97-48C5-9EA7-1C497C671B41}"/>
                  </a:ext>
                </a:extLst>
              </p:cNvPr>
              <p:cNvSpPr>
                <a:spLocks noChangeArrowheads="1"/>
              </p:cNvSpPr>
              <p:nvPr/>
            </p:nvSpPr>
            <p:spPr bwMode="auto">
              <a:xfrm>
                <a:off x="4608" y="517"/>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44" name="Oval 53">
                <a:extLst>
                  <a:ext uri="{FF2B5EF4-FFF2-40B4-BE49-F238E27FC236}">
                    <a16:creationId xmlns="" xmlns:a16="http://schemas.microsoft.com/office/drawing/2014/main" id="{CC9B18A8-9F1B-4C1B-A1F0-AD1BBD6D3CB7}"/>
                  </a:ext>
                </a:extLst>
              </p:cNvPr>
              <p:cNvSpPr>
                <a:spLocks noChangeArrowheads="1"/>
              </p:cNvSpPr>
              <p:nvPr/>
            </p:nvSpPr>
            <p:spPr bwMode="auto">
              <a:xfrm>
                <a:off x="4737" y="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45" name="Oval 54">
                <a:extLst>
                  <a:ext uri="{FF2B5EF4-FFF2-40B4-BE49-F238E27FC236}">
                    <a16:creationId xmlns="" xmlns:a16="http://schemas.microsoft.com/office/drawing/2014/main" id="{F335E313-133C-4506-A5F2-404E8D45A57A}"/>
                  </a:ext>
                </a:extLst>
              </p:cNvPr>
              <p:cNvSpPr>
                <a:spLocks noChangeArrowheads="1"/>
              </p:cNvSpPr>
              <p:nvPr/>
            </p:nvSpPr>
            <p:spPr bwMode="auto">
              <a:xfrm>
                <a:off x="2303" y="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46" name="Oval 55">
                <a:extLst>
                  <a:ext uri="{FF2B5EF4-FFF2-40B4-BE49-F238E27FC236}">
                    <a16:creationId xmlns="" xmlns:a16="http://schemas.microsoft.com/office/drawing/2014/main" id="{1CB84C63-D609-4F10-B2CA-31B043E4E9DE}"/>
                  </a:ext>
                </a:extLst>
              </p:cNvPr>
              <p:cNvSpPr>
                <a:spLocks noChangeArrowheads="1"/>
              </p:cNvSpPr>
              <p:nvPr/>
            </p:nvSpPr>
            <p:spPr bwMode="auto">
              <a:xfrm>
                <a:off x="2431" y="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47" name="Oval 56">
                <a:extLst>
                  <a:ext uri="{FF2B5EF4-FFF2-40B4-BE49-F238E27FC236}">
                    <a16:creationId xmlns="" xmlns:a16="http://schemas.microsoft.com/office/drawing/2014/main" id="{3D1229CF-2053-430F-BC8D-DA9FB0FA5CC8}"/>
                  </a:ext>
                </a:extLst>
              </p:cNvPr>
              <p:cNvSpPr>
                <a:spLocks noChangeArrowheads="1"/>
              </p:cNvSpPr>
              <p:nvPr/>
            </p:nvSpPr>
            <p:spPr bwMode="auto">
              <a:xfrm>
                <a:off x="2559" y="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48" name="Oval 57">
                <a:extLst>
                  <a:ext uri="{FF2B5EF4-FFF2-40B4-BE49-F238E27FC236}">
                    <a16:creationId xmlns="" xmlns:a16="http://schemas.microsoft.com/office/drawing/2014/main" id="{749E12CA-1D4C-4D8A-9779-4264CBB2DEFA}"/>
                  </a:ext>
                </a:extLst>
              </p:cNvPr>
              <p:cNvSpPr>
                <a:spLocks noChangeArrowheads="1"/>
              </p:cNvSpPr>
              <p:nvPr/>
            </p:nvSpPr>
            <p:spPr bwMode="auto">
              <a:xfrm>
                <a:off x="2687" y="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49" name="Oval 58">
                <a:extLst>
                  <a:ext uri="{FF2B5EF4-FFF2-40B4-BE49-F238E27FC236}">
                    <a16:creationId xmlns="" xmlns:a16="http://schemas.microsoft.com/office/drawing/2014/main" id="{3AFB7C94-2C2D-457E-8A96-74DC50F972CB}"/>
                  </a:ext>
                </a:extLst>
              </p:cNvPr>
              <p:cNvSpPr>
                <a:spLocks noChangeArrowheads="1"/>
              </p:cNvSpPr>
              <p:nvPr/>
            </p:nvSpPr>
            <p:spPr bwMode="auto">
              <a:xfrm>
                <a:off x="2816" y="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50" name="Oval 59">
                <a:extLst>
                  <a:ext uri="{FF2B5EF4-FFF2-40B4-BE49-F238E27FC236}">
                    <a16:creationId xmlns="" xmlns:a16="http://schemas.microsoft.com/office/drawing/2014/main" id="{259C4774-473D-4CD9-9D9A-2AC2E4B808D3}"/>
                  </a:ext>
                </a:extLst>
              </p:cNvPr>
              <p:cNvSpPr>
                <a:spLocks noChangeArrowheads="1"/>
              </p:cNvSpPr>
              <p:nvPr/>
            </p:nvSpPr>
            <p:spPr bwMode="auto">
              <a:xfrm>
                <a:off x="2944" y="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51" name="Oval 60">
                <a:extLst>
                  <a:ext uri="{FF2B5EF4-FFF2-40B4-BE49-F238E27FC236}">
                    <a16:creationId xmlns="" xmlns:a16="http://schemas.microsoft.com/office/drawing/2014/main" id="{08477388-0AC1-43D6-ADBA-24F88B6C93C0}"/>
                  </a:ext>
                </a:extLst>
              </p:cNvPr>
              <p:cNvSpPr>
                <a:spLocks noChangeArrowheads="1"/>
              </p:cNvSpPr>
              <p:nvPr/>
            </p:nvSpPr>
            <p:spPr bwMode="auto">
              <a:xfrm>
                <a:off x="3072" y="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52" name="Oval 61">
                <a:extLst>
                  <a:ext uri="{FF2B5EF4-FFF2-40B4-BE49-F238E27FC236}">
                    <a16:creationId xmlns="" xmlns:a16="http://schemas.microsoft.com/office/drawing/2014/main" id="{BA19D163-4AF8-4188-BC50-2C1437368DBE}"/>
                  </a:ext>
                </a:extLst>
              </p:cNvPr>
              <p:cNvSpPr>
                <a:spLocks noChangeArrowheads="1"/>
              </p:cNvSpPr>
              <p:nvPr/>
            </p:nvSpPr>
            <p:spPr bwMode="auto">
              <a:xfrm>
                <a:off x="3200" y="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53" name="Oval 62">
                <a:extLst>
                  <a:ext uri="{FF2B5EF4-FFF2-40B4-BE49-F238E27FC236}">
                    <a16:creationId xmlns="" xmlns:a16="http://schemas.microsoft.com/office/drawing/2014/main" id="{0CCC8DA6-B94A-44DE-BAFB-129E5DCBF5F1}"/>
                  </a:ext>
                </a:extLst>
              </p:cNvPr>
              <p:cNvSpPr>
                <a:spLocks noChangeArrowheads="1"/>
              </p:cNvSpPr>
              <p:nvPr/>
            </p:nvSpPr>
            <p:spPr bwMode="auto">
              <a:xfrm>
                <a:off x="3328" y="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54" name="Oval 63">
                <a:extLst>
                  <a:ext uri="{FF2B5EF4-FFF2-40B4-BE49-F238E27FC236}">
                    <a16:creationId xmlns="" xmlns:a16="http://schemas.microsoft.com/office/drawing/2014/main" id="{7AA3C461-5408-4E11-8FD6-927AD311ACA1}"/>
                  </a:ext>
                </a:extLst>
              </p:cNvPr>
              <p:cNvSpPr>
                <a:spLocks noChangeArrowheads="1"/>
              </p:cNvSpPr>
              <p:nvPr/>
            </p:nvSpPr>
            <p:spPr bwMode="auto">
              <a:xfrm>
                <a:off x="3456" y="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55" name="Oval 64">
                <a:extLst>
                  <a:ext uri="{FF2B5EF4-FFF2-40B4-BE49-F238E27FC236}">
                    <a16:creationId xmlns="" xmlns:a16="http://schemas.microsoft.com/office/drawing/2014/main" id="{E7EAD80A-8933-44FD-9482-961A2246280A}"/>
                  </a:ext>
                </a:extLst>
              </p:cNvPr>
              <p:cNvSpPr>
                <a:spLocks noChangeArrowheads="1"/>
              </p:cNvSpPr>
              <p:nvPr/>
            </p:nvSpPr>
            <p:spPr bwMode="auto">
              <a:xfrm>
                <a:off x="3584" y="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56" name="Oval 65">
                <a:extLst>
                  <a:ext uri="{FF2B5EF4-FFF2-40B4-BE49-F238E27FC236}">
                    <a16:creationId xmlns="" xmlns:a16="http://schemas.microsoft.com/office/drawing/2014/main" id="{188D2AFA-D6CD-46FB-8897-9C63E605CEE5}"/>
                  </a:ext>
                </a:extLst>
              </p:cNvPr>
              <p:cNvSpPr>
                <a:spLocks noChangeArrowheads="1"/>
              </p:cNvSpPr>
              <p:nvPr/>
            </p:nvSpPr>
            <p:spPr bwMode="auto">
              <a:xfrm>
                <a:off x="3712" y="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57" name="Oval 66">
                <a:extLst>
                  <a:ext uri="{FF2B5EF4-FFF2-40B4-BE49-F238E27FC236}">
                    <a16:creationId xmlns="" xmlns:a16="http://schemas.microsoft.com/office/drawing/2014/main" id="{142FC293-3F6D-45B0-90D1-8596EE138144}"/>
                  </a:ext>
                </a:extLst>
              </p:cNvPr>
              <p:cNvSpPr>
                <a:spLocks noChangeArrowheads="1"/>
              </p:cNvSpPr>
              <p:nvPr/>
            </p:nvSpPr>
            <p:spPr bwMode="auto">
              <a:xfrm>
                <a:off x="3840" y="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58" name="Oval 67">
                <a:extLst>
                  <a:ext uri="{FF2B5EF4-FFF2-40B4-BE49-F238E27FC236}">
                    <a16:creationId xmlns="" xmlns:a16="http://schemas.microsoft.com/office/drawing/2014/main" id="{1A3EB2E0-DA31-4A7E-8301-2A52AF7311D9}"/>
                  </a:ext>
                </a:extLst>
              </p:cNvPr>
              <p:cNvSpPr>
                <a:spLocks noChangeArrowheads="1"/>
              </p:cNvSpPr>
              <p:nvPr/>
            </p:nvSpPr>
            <p:spPr bwMode="auto">
              <a:xfrm>
                <a:off x="3968" y="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59" name="Oval 68">
                <a:extLst>
                  <a:ext uri="{FF2B5EF4-FFF2-40B4-BE49-F238E27FC236}">
                    <a16:creationId xmlns="" xmlns:a16="http://schemas.microsoft.com/office/drawing/2014/main" id="{B312D886-963E-4318-AE11-19403F748EBA}"/>
                  </a:ext>
                </a:extLst>
              </p:cNvPr>
              <p:cNvSpPr>
                <a:spLocks noChangeArrowheads="1"/>
              </p:cNvSpPr>
              <p:nvPr/>
            </p:nvSpPr>
            <p:spPr bwMode="auto">
              <a:xfrm>
                <a:off x="4096" y="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60" name="Oval 69">
                <a:extLst>
                  <a:ext uri="{FF2B5EF4-FFF2-40B4-BE49-F238E27FC236}">
                    <a16:creationId xmlns="" xmlns:a16="http://schemas.microsoft.com/office/drawing/2014/main" id="{E21F27E7-9541-400C-803A-20590F77F78B}"/>
                  </a:ext>
                </a:extLst>
              </p:cNvPr>
              <p:cNvSpPr>
                <a:spLocks noChangeArrowheads="1"/>
              </p:cNvSpPr>
              <p:nvPr/>
            </p:nvSpPr>
            <p:spPr bwMode="auto">
              <a:xfrm>
                <a:off x="4224" y="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61" name="Oval 70">
                <a:extLst>
                  <a:ext uri="{FF2B5EF4-FFF2-40B4-BE49-F238E27FC236}">
                    <a16:creationId xmlns="" xmlns:a16="http://schemas.microsoft.com/office/drawing/2014/main" id="{4A01549E-246D-4880-8EB6-0046A22C9FF0}"/>
                  </a:ext>
                </a:extLst>
              </p:cNvPr>
              <p:cNvSpPr>
                <a:spLocks noChangeArrowheads="1"/>
              </p:cNvSpPr>
              <p:nvPr/>
            </p:nvSpPr>
            <p:spPr bwMode="auto">
              <a:xfrm>
                <a:off x="4352" y="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62" name="Oval 71">
                <a:extLst>
                  <a:ext uri="{FF2B5EF4-FFF2-40B4-BE49-F238E27FC236}">
                    <a16:creationId xmlns="" xmlns:a16="http://schemas.microsoft.com/office/drawing/2014/main" id="{77235702-770A-4F27-A390-62085B1EFC1E}"/>
                  </a:ext>
                </a:extLst>
              </p:cNvPr>
              <p:cNvSpPr>
                <a:spLocks noChangeArrowheads="1"/>
              </p:cNvSpPr>
              <p:nvPr/>
            </p:nvSpPr>
            <p:spPr bwMode="auto">
              <a:xfrm>
                <a:off x="4480" y="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63" name="Oval 72">
                <a:extLst>
                  <a:ext uri="{FF2B5EF4-FFF2-40B4-BE49-F238E27FC236}">
                    <a16:creationId xmlns="" xmlns:a16="http://schemas.microsoft.com/office/drawing/2014/main" id="{F6BFA37D-DA2D-40FC-A89B-B0D6BC8A5941}"/>
                  </a:ext>
                </a:extLst>
              </p:cNvPr>
              <p:cNvSpPr>
                <a:spLocks noChangeArrowheads="1"/>
              </p:cNvSpPr>
              <p:nvPr/>
            </p:nvSpPr>
            <p:spPr bwMode="auto">
              <a:xfrm>
                <a:off x="4608" y="645"/>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64" name="Oval 73">
                <a:extLst>
                  <a:ext uri="{FF2B5EF4-FFF2-40B4-BE49-F238E27FC236}">
                    <a16:creationId xmlns="" xmlns:a16="http://schemas.microsoft.com/office/drawing/2014/main" id="{509BBFA4-8EB1-49BC-A824-009FE09BF8AA}"/>
                  </a:ext>
                </a:extLst>
              </p:cNvPr>
              <p:cNvSpPr>
                <a:spLocks noChangeArrowheads="1"/>
              </p:cNvSpPr>
              <p:nvPr/>
            </p:nvSpPr>
            <p:spPr bwMode="auto">
              <a:xfrm>
                <a:off x="4737" y="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65" name="Oval 74">
                <a:extLst>
                  <a:ext uri="{FF2B5EF4-FFF2-40B4-BE49-F238E27FC236}">
                    <a16:creationId xmlns="" xmlns:a16="http://schemas.microsoft.com/office/drawing/2014/main" id="{8F77579E-88F2-4CE4-8B94-3D8B1CD0444C}"/>
                  </a:ext>
                </a:extLst>
              </p:cNvPr>
              <p:cNvSpPr>
                <a:spLocks noChangeArrowheads="1"/>
              </p:cNvSpPr>
              <p:nvPr/>
            </p:nvSpPr>
            <p:spPr bwMode="auto">
              <a:xfrm>
                <a:off x="8194" y="645"/>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66" name="Oval 75">
                <a:extLst>
                  <a:ext uri="{FF2B5EF4-FFF2-40B4-BE49-F238E27FC236}">
                    <a16:creationId xmlns="" xmlns:a16="http://schemas.microsoft.com/office/drawing/2014/main" id="{D375CD22-4A83-41D8-9F2B-2D267CCBAD98}"/>
                  </a:ext>
                </a:extLst>
              </p:cNvPr>
              <p:cNvSpPr>
                <a:spLocks noChangeArrowheads="1"/>
              </p:cNvSpPr>
              <p:nvPr/>
            </p:nvSpPr>
            <p:spPr bwMode="auto">
              <a:xfrm>
                <a:off x="2303" y="77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67" name="Oval 76">
                <a:extLst>
                  <a:ext uri="{FF2B5EF4-FFF2-40B4-BE49-F238E27FC236}">
                    <a16:creationId xmlns="" xmlns:a16="http://schemas.microsoft.com/office/drawing/2014/main" id="{D89B3043-A917-4630-BAA6-D520752EB6B8}"/>
                  </a:ext>
                </a:extLst>
              </p:cNvPr>
              <p:cNvSpPr>
                <a:spLocks noChangeArrowheads="1"/>
              </p:cNvSpPr>
              <p:nvPr/>
            </p:nvSpPr>
            <p:spPr bwMode="auto">
              <a:xfrm>
                <a:off x="2431" y="77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68" name="Oval 77">
                <a:extLst>
                  <a:ext uri="{FF2B5EF4-FFF2-40B4-BE49-F238E27FC236}">
                    <a16:creationId xmlns="" xmlns:a16="http://schemas.microsoft.com/office/drawing/2014/main" id="{201914A6-C394-410F-B7E1-61F73A34EE82}"/>
                  </a:ext>
                </a:extLst>
              </p:cNvPr>
              <p:cNvSpPr>
                <a:spLocks noChangeArrowheads="1"/>
              </p:cNvSpPr>
              <p:nvPr/>
            </p:nvSpPr>
            <p:spPr bwMode="auto">
              <a:xfrm>
                <a:off x="2559" y="77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69" name="Oval 78">
                <a:extLst>
                  <a:ext uri="{FF2B5EF4-FFF2-40B4-BE49-F238E27FC236}">
                    <a16:creationId xmlns="" xmlns:a16="http://schemas.microsoft.com/office/drawing/2014/main" id="{940D2EAD-D355-4394-B7DD-DC82531B7DE4}"/>
                  </a:ext>
                </a:extLst>
              </p:cNvPr>
              <p:cNvSpPr>
                <a:spLocks noChangeArrowheads="1"/>
              </p:cNvSpPr>
              <p:nvPr/>
            </p:nvSpPr>
            <p:spPr bwMode="auto">
              <a:xfrm>
                <a:off x="2687" y="77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70" name="Oval 79">
                <a:extLst>
                  <a:ext uri="{FF2B5EF4-FFF2-40B4-BE49-F238E27FC236}">
                    <a16:creationId xmlns="" xmlns:a16="http://schemas.microsoft.com/office/drawing/2014/main" id="{C6B6CFBC-C5C4-40D9-89FE-6165FFEFAE30}"/>
                  </a:ext>
                </a:extLst>
              </p:cNvPr>
              <p:cNvSpPr>
                <a:spLocks noChangeArrowheads="1"/>
              </p:cNvSpPr>
              <p:nvPr/>
            </p:nvSpPr>
            <p:spPr bwMode="auto">
              <a:xfrm>
                <a:off x="2816" y="77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71" name="Oval 80">
                <a:extLst>
                  <a:ext uri="{FF2B5EF4-FFF2-40B4-BE49-F238E27FC236}">
                    <a16:creationId xmlns="" xmlns:a16="http://schemas.microsoft.com/office/drawing/2014/main" id="{11DA1E06-75EA-49EA-B7FC-CCD8D1ECE349}"/>
                  </a:ext>
                </a:extLst>
              </p:cNvPr>
              <p:cNvSpPr>
                <a:spLocks noChangeArrowheads="1"/>
              </p:cNvSpPr>
              <p:nvPr/>
            </p:nvSpPr>
            <p:spPr bwMode="auto">
              <a:xfrm>
                <a:off x="2944" y="77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72" name="Oval 81">
                <a:extLst>
                  <a:ext uri="{FF2B5EF4-FFF2-40B4-BE49-F238E27FC236}">
                    <a16:creationId xmlns="" xmlns:a16="http://schemas.microsoft.com/office/drawing/2014/main" id="{7C81AEE9-538A-46B8-97EE-16A5F0A45DFB}"/>
                  </a:ext>
                </a:extLst>
              </p:cNvPr>
              <p:cNvSpPr>
                <a:spLocks noChangeArrowheads="1"/>
              </p:cNvSpPr>
              <p:nvPr/>
            </p:nvSpPr>
            <p:spPr bwMode="auto">
              <a:xfrm>
                <a:off x="3200" y="77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73" name="Oval 82">
                <a:extLst>
                  <a:ext uri="{FF2B5EF4-FFF2-40B4-BE49-F238E27FC236}">
                    <a16:creationId xmlns="" xmlns:a16="http://schemas.microsoft.com/office/drawing/2014/main" id="{29CB5CA4-50DC-416F-AA8E-4D302D0A9377}"/>
                  </a:ext>
                </a:extLst>
              </p:cNvPr>
              <p:cNvSpPr>
                <a:spLocks noChangeArrowheads="1"/>
              </p:cNvSpPr>
              <p:nvPr/>
            </p:nvSpPr>
            <p:spPr bwMode="auto">
              <a:xfrm>
                <a:off x="3328" y="77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74" name="Oval 83">
                <a:extLst>
                  <a:ext uri="{FF2B5EF4-FFF2-40B4-BE49-F238E27FC236}">
                    <a16:creationId xmlns="" xmlns:a16="http://schemas.microsoft.com/office/drawing/2014/main" id="{D623DE3B-1755-40EA-9BD2-83D3EF28D374}"/>
                  </a:ext>
                </a:extLst>
              </p:cNvPr>
              <p:cNvSpPr>
                <a:spLocks noChangeArrowheads="1"/>
              </p:cNvSpPr>
              <p:nvPr/>
            </p:nvSpPr>
            <p:spPr bwMode="auto">
              <a:xfrm>
                <a:off x="3456" y="77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75" name="Oval 84">
                <a:extLst>
                  <a:ext uri="{FF2B5EF4-FFF2-40B4-BE49-F238E27FC236}">
                    <a16:creationId xmlns="" xmlns:a16="http://schemas.microsoft.com/office/drawing/2014/main" id="{565B3EC5-00A0-4B74-AB02-8DC8DFD17E0E}"/>
                  </a:ext>
                </a:extLst>
              </p:cNvPr>
              <p:cNvSpPr>
                <a:spLocks noChangeArrowheads="1"/>
              </p:cNvSpPr>
              <p:nvPr/>
            </p:nvSpPr>
            <p:spPr bwMode="auto">
              <a:xfrm>
                <a:off x="3584" y="77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76" name="Oval 85">
                <a:extLst>
                  <a:ext uri="{FF2B5EF4-FFF2-40B4-BE49-F238E27FC236}">
                    <a16:creationId xmlns="" xmlns:a16="http://schemas.microsoft.com/office/drawing/2014/main" id="{41845D89-5AF1-40EB-93AB-8FACEF1CA741}"/>
                  </a:ext>
                </a:extLst>
              </p:cNvPr>
              <p:cNvSpPr>
                <a:spLocks noChangeArrowheads="1"/>
              </p:cNvSpPr>
              <p:nvPr/>
            </p:nvSpPr>
            <p:spPr bwMode="auto">
              <a:xfrm>
                <a:off x="3712" y="77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77" name="Oval 86">
                <a:extLst>
                  <a:ext uri="{FF2B5EF4-FFF2-40B4-BE49-F238E27FC236}">
                    <a16:creationId xmlns="" xmlns:a16="http://schemas.microsoft.com/office/drawing/2014/main" id="{58A64172-4BFA-430E-9131-B4258EA9E09B}"/>
                  </a:ext>
                </a:extLst>
              </p:cNvPr>
              <p:cNvSpPr>
                <a:spLocks noChangeArrowheads="1"/>
              </p:cNvSpPr>
              <p:nvPr/>
            </p:nvSpPr>
            <p:spPr bwMode="auto">
              <a:xfrm>
                <a:off x="3840" y="77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78" name="Oval 87">
                <a:extLst>
                  <a:ext uri="{FF2B5EF4-FFF2-40B4-BE49-F238E27FC236}">
                    <a16:creationId xmlns="" xmlns:a16="http://schemas.microsoft.com/office/drawing/2014/main" id="{620B664D-83AD-4E22-AB9A-BB311F04D6FF}"/>
                  </a:ext>
                </a:extLst>
              </p:cNvPr>
              <p:cNvSpPr>
                <a:spLocks noChangeArrowheads="1"/>
              </p:cNvSpPr>
              <p:nvPr/>
            </p:nvSpPr>
            <p:spPr bwMode="auto">
              <a:xfrm>
                <a:off x="3968" y="77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79" name="Oval 88">
                <a:extLst>
                  <a:ext uri="{FF2B5EF4-FFF2-40B4-BE49-F238E27FC236}">
                    <a16:creationId xmlns="" xmlns:a16="http://schemas.microsoft.com/office/drawing/2014/main" id="{03F8A623-83F7-4105-B447-4573D4D0EE37}"/>
                  </a:ext>
                </a:extLst>
              </p:cNvPr>
              <p:cNvSpPr>
                <a:spLocks noChangeArrowheads="1"/>
              </p:cNvSpPr>
              <p:nvPr/>
            </p:nvSpPr>
            <p:spPr bwMode="auto">
              <a:xfrm>
                <a:off x="4096" y="77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80" name="Oval 89">
                <a:extLst>
                  <a:ext uri="{FF2B5EF4-FFF2-40B4-BE49-F238E27FC236}">
                    <a16:creationId xmlns="" xmlns:a16="http://schemas.microsoft.com/office/drawing/2014/main" id="{FFFD4585-A6B0-4A38-8A85-A14833951935}"/>
                  </a:ext>
                </a:extLst>
              </p:cNvPr>
              <p:cNvSpPr>
                <a:spLocks noChangeArrowheads="1"/>
              </p:cNvSpPr>
              <p:nvPr/>
            </p:nvSpPr>
            <p:spPr bwMode="auto">
              <a:xfrm>
                <a:off x="4224" y="77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81" name="Oval 90">
                <a:extLst>
                  <a:ext uri="{FF2B5EF4-FFF2-40B4-BE49-F238E27FC236}">
                    <a16:creationId xmlns="" xmlns:a16="http://schemas.microsoft.com/office/drawing/2014/main" id="{E10748D8-45F4-4B27-AD0A-977DD166C30D}"/>
                  </a:ext>
                </a:extLst>
              </p:cNvPr>
              <p:cNvSpPr>
                <a:spLocks noChangeArrowheads="1"/>
              </p:cNvSpPr>
              <p:nvPr/>
            </p:nvSpPr>
            <p:spPr bwMode="auto">
              <a:xfrm>
                <a:off x="4352" y="77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82" name="Oval 91">
                <a:extLst>
                  <a:ext uri="{FF2B5EF4-FFF2-40B4-BE49-F238E27FC236}">
                    <a16:creationId xmlns="" xmlns:a16="http://schemas.microsoft.com/office/drawing/2014/main" id="{9255E14B-90CF-4389-A87F-1D87C3003E8E}"/>
                  </a:ext>
                </a:extLst>
              </p:cNvPr>
              <p:cNvSpPr>
                <a:spLocks noChangeArrowheads="1"/>
              </p:cNvSpPr>
              <p:nvPr/>
            </p:nvSpPr>
            <p:spPr bwMode="auto">
              <a:xfrm>
                <a:off x="4480" y="77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83" name="Oval 92">
                <a:extLst>
                  <a:ext uri="{FF2B5EF4-FFF2-40B4-BE49-F238E27FC236}">
                    <a16:creationId xmlns="" xmlns:a16="http://schemas.microsoft.com/office/drawing/2014/main" id="{888196D9-F209-4697-8288-3931955CBDDA}"/>
                  </a:ext>
                </a:extLst>
              </p:cNvPr>
              <p:cNvSpPr>
                <a:spLocks noChangeArrowheads="1"/>
              </p:cNvSpPr>
              <p:nvPr/>
            </p:nvSpPr>
            <p:spPr bwMode="auto">
              <a:xfrm>
                <a:off x="5761" y="77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84" name="Oval 93">
                <a:extLst>
                  <a:ext uri="{FF2B5EF4-FFF2-40B4-BE49-F238E27FC236}">
                    <a16:creationId xmlns="" xmlns:a16="http://schemas.microsoft.com/office/drawing/2014/main" id="{AFDA3A0B-B0CD-418E-BA4C-65022721289B}"/>
                  </a:ext>
                </a:extLst>
              </p:cNvPr>
              <p:cNvSpPr>
                <a:spLocks noChangeArrowheads="1"/>
              </p:cNvSpPr>
              <p:nvPr/>
            </p:nvSpPr>
            <p:spPr bwMode="auto">
              <a:xfrm>
                <a:off x="5889" y="77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85" name="Oval 94">
                <a:extLst>
                  <a:ext uri="{FF2B5EF4-FFF2-40B4-BE49-F238E27FC236}">
                    <a16:creationId xmlns="" xmlns:a16="http://schemas.microsoft.com/office/drawing/2014/main" id="{96CDB14B-CD52-44D9-90F5-421DAE1CBD24}"/>
                  </a:ext>
                </a:extLst>
              </p:cNvPr>
              <p:cNvSpPr>
                <a:spLocks noChangeArrowheads="1"/>
              </p:cNvSpPr>
              <p:nvPr/>
            </p:nvSpPr>
            <p:spPr bwMode="auto">
              <a:xfrm>
                <a:off x="6658" y="77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86" name="Oval 95">
                <a:extLst>
                  <a:ext uri="{FF2B5EF4-FFF2-40B4-BE49-F238E27FC236}">
                    <a16:creationId xmlns="" xmlns:a16="http://schemas.microsoft.com/office/drawing/2014/main" id="{D5EEFAC0-F966-438A-ACF0-A8F811363236}"/>
                  </a:ext>
                </a:extLst>
              </p:cNvPr>
              <p:cNvSpPr>
                <a:spLocks noChangeArrowheads="1"/>
              </p:cNvSpPr>
              <p:nvPr/>
            </p:nvSpPr>
            <p:spPr bwMode="auto">
              <a:xfrm>
                <a:off x="8066" y="77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87" name="Oval 96">
                <a:extLst>
                  <a:ext uri="{FF2B5EF4-FFF2-40B4-BE49-F238E27FC236}">
                    <a16:creationId xmlns="" xmlns:a16="http://schemas.microsoft.com/office/drawing/2014/main" id="{B1D3E72B-310C-4997-AD84-B564C1CE3C78}"/>
                  </a:ext>
                </a:extLst>
              </p:cNvPr>
              <p:cNvSpPr>
                <a:spLocks noChangeArrowheads="1"/>
              </p:cNvSpPr>
              <p:nvPr/>
            </p:nvSpPr>
            <p:spPr bwMode="auto">
              <a:xfrm>
                <a:off x="8194" y="773"/>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88" name="Oval 97">
                <a:extLst>
                  <a:ext uri="{FF2B5EF4-FFF2-40B4-BE49-F238E27FC236}">
                    <a16:creationId xmlns="" xmlns:a16="http://schemas.microsoft.com/office/drawing/2014/main" id="{31280F63-271A-4112-ACAC-0207AAB35747}"/>
                  </a:ext>
                </a:extLst>
              </p:cNvPr>
              <p:cNvSpPr>
                <a:spLocks noChangeArrowheads="1"/>
              </p:cNvSpPr>
              <p:nvPr/>
            </p:nvSpPr>
            <p:spPr bwMode="auto">
              <a:xfrm>
                <a:off x="2303" y="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89" name="Oval 98">
                <a:extLst>
                  <a:ext uri="{FF2B5EF4-FFF2-40B4-BE49-F238E27FC236}">
                    <a16:creationId xmlns="" xmlns:a16="http://schemas.microsoft.com/office/drawing/2014/main" id="{2FB28C41-4DCE-4CC1-98D6-54819C862C5E}"/>
                  </a:ext>
                </a:extLst>
              </p:cNvPr>
              <p:cNvSpPr>
                <a:spLocks noChangeArrowheads="1"/>
              </p:cNvSpPr>
              <p:nvPr/>
            </p:nvSpPr>
            <p:spPr bwMode="auto">
              <a:xfrm>
                <a:off x="2431" y="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90" name="Oval 99">
                <a:extLst>
                  <a:ext uri="{FF2B5EF4-FFF2-40B4-BE49-F238E27FC236}">
                    <a16:creationId xmlns="" xmlns:a16="http://schemas.microsoft.com/office/drawing/2014/main" id="{4D00C381-06D1-461F-AA9E-0C72C2639CAD}"/>
                  </a:ext>
                </a:extLst>
              </p:cNvPr>
              <p:cNvSpPr>
                <a:spLocks noChangeArrowheads="1"/>
              </p:cNvSpPr>
              <p:nvPr/>
            </p:nvSpPr>
            <p:spPr bwMode="auto">
              <a:xfrm>
                <a:off x="2559" y="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91" name="Oval 100">
                <a:extLst>
                  <a:ext uri="{FF2B5EF4-FFF2-40B4-BE49-F238E27FC236}">
                    <a16:creationId xmlns="" xmlns:a16="http://schemas.microsoft.com/office/drawing/2014/main" id="{A9712CE8-6845-4F82-8D59-C0BFB1D7C4A1}"/>
                  </a:ext>
                </a:extLst>
              </p:cNvPr>
              <p:cNvSpPr>
                <a:spLocks noChangeArrowheads="1"/>
              </p:cNvSpPr>
              <p:nvPr/>
            </p:nvSpPr>
            <p:spPr bwMode="auto">
              <a:xfrm>
                <a:off x="2687" y="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92" name="Oval 101">
                <a:extLst>
                  <a:ext uri="{FF2B5EF4-FFF2-40B4-BE49-F238E27FC236}">
                    <a16:creationId xmlns="" xmlns:a16="http://schemas.microsoft.com/office/drawing/2014/main" id="{0615A4E4-3C58-4151-91E9-2DD77B27B2B9}"/>
                  </a:ext>
                </a:extLst>
              </p:cNvPr>
              <p:cNvSpPr>
                <a:spLocks noChangeArrowheads="1"/>
              </p:cNvSpPr>
              <p:nvPr/>
            </p:nvSpPr>
            <p:spPr bwMode="auto">
              <a:xfrm>
                <a:off x="2816" y="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93" name="Oval 102">
                <a:extLst>
                  <a:ext uri="{FF2B5EF4-FFF2-40B4-BE49-F238E27FC236}">
                    <a16:creationId xmlns="" xmlns:a16="http://schemas.microsoft.com/office/drawing/2014/main" id="{2D2B6196-DF15-43CA-9049-8D5C5698BF1A}"/>
                  </a:ext>
                </a:extLst>
              </p:cNvPr>
              <p:cNvSpPr>
                <a:spLocks noChangeArrowheads="1"/>
              </p:cNvSpPr>
              <p:nvPr/>
            </p:nvSpPr>
            <p:spPr bwMode="auto">
              <a:xfrm>
                <a:off x="3200" y="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94" name="Oval 103">
                <a:extLst>
                  <a:ext uri="{FF2B5EF4-FFF2-40B4-BE49-F238E27FC236}">
                    <a16:creationId xmlns="" xmlns:a16="http://schemas.microsoft.com/office/drawing/2014/main" id="{356D6B7F-4B54-478E-841B-87A5A3BFC24B}"/>
                  </a:ext>
                </a:extLst>
              </p:cNvPr>
              <p:cNvSpPr>
                <a:spLocks noChangeArrowheads="1"/>
              </p:cNvSpPr>
              <p:nvPr/>
            </p:nvSpPr>
            <p:spPr bwMode="auto">
              <a:xfrm>
                <a:off x="3328" y="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95" name="Oval 104">
                <a:extLst>
                  <a:ext uri="{FF2B5EF4-FFF2-40B4-BE49-F238E27FC236}">
                    <a16:creationId xmlns="" xmlns:a16="http://schemas.microsoft.com/office/drawing/2014/main" id="{A3B0B7BC-BACC-48F6-A8E4-ADD44B3E3B08}"/>
                  </a:ext>
                </a:extLst>
              </p:cNvPr>
              <p:cNvSpPr>
                <a:spLocks noChangeArrowheads="1"/>
              </p:cNvSpPr>
              <p:nvPr/>
            </p:nvSpPr>
            <p:spPr bwMode="auto">
              <a:xfrm>
                <a:off x="3456" y="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96" name="Oval 105">
                <a:extLst>
                  <a:ext uri="{FF2B5EF4-FFF2-40B4-BE49-F238E27FC236}">
                    <a16:creationId xmlns="" xmlns:a16="http://schemas.microsoft.com/office/drawing/2014/main" id="{2B70851E-FB5A-48F4-BAEC-A13ADA1A7EA9}"/>
                  </a:ext>
                </a:extLst>
              </p:cNvPr>
              <p:cNvSpPr>
                <a:spLocks noChangeArrowheads="1"/>
              </p:cNvSpPr>
              <p:nvPr/>
            </p:nvSpPr>
            <p:spPr bwMode="auto">
              <a:xfrm>
                <a:off x="3584" y="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97" name="Oval 106">
                <a:extLst>
                  <a:ext uri="{FF2B5EF4-FFF2-40B4-BE49-F238E27FC236}">
                    <a16:creationId xmlns="" xmlns:a16="http://schemas.microsoft.com/office/drawing/2014/main" id="{0CB9D160-E70A-45FC-B277-49120985A80F}"/>
                  </a:ext>
                </a:extLst>
              </p:cNvPr>
              <p:cNvSpPr>
                <a:spLocks noChangeArrowheads="1"/>
              </p:cNvSpPr>
              <p:nvPr/>
            </p:nvSpPr>
            <p:spPr bwMode="auto">
              <a:xfrm>
                <a:off x="3712" y="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98" name="Oval 107">
                <a:extLst>
                  <a:ext uri="{FF2B5EF4-FFF2-40B4-BE49-F238E27FC236}">
                    <a16:creationId xmlns="" xmlns:a16="http://schemas.microsoft.com/office/drawing/2014/main" id="{8A13473F-C4B1-4CF2-935D-3987C1937CF6}"/>
                  </a:ext>
                </a:extLst>
              </p:cNvPr>
              <p:cNvSpPr>
                <a:spLocks noChangeArrowheads="1"/>
              </p:cNvSpPr>
              <p:nvPr/>
            </p:nvSpPr>
            <p:spPr bwMode="auto">
              <a:xfrm>
                <a:off x="3840" y="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99" name="Oval 108">
                <a:extLst>
                  <a:ext uri="{FF2B5EF4-FFF2-40B4-BE49-F238E27FC236}">
                    <a16:creationId xmlns="" xmlns:a16="http://schemas.microsoft.com/office/drawing/2014/main" id="{45EA9E7E-647E-4512-A93C-EC861BD0EF4F}"/>
                  </a:ext>
                </a:extLst>
              </p:cNvPr>
              <p:cNvSpPr>
                <a:spLocks noChangeArrowheads="1"/>
              </p:cNvSpPr>
              <p:nvPr/>
            </p:nvSpPr>
            <p:spPr bwMode="auto">
              <a:xfrm>
                <a:off x="3968" y="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00" name="Oval 109">
                <a:extLst>
                  <a:ext uri="{FF2B5EF4-FFF2-40B4-BE49-F238E27FC236}">
                    <a16:creationId xmlns="" xmlns:a16="http://schemas.microsoft.com/office/drawing/2014/main" id="{107BD3F7-1B34-42F6-9D16-5B271E291CAD}"/>
                  </a:ext>
                </a:extLst>
              </p:cNvPr>
              <p:cNvSpPr>
                <a:spLocks noChangeArrowheads="1"/>
              </p:cNvSpPr>
              <p:nvPr/>
            </p:nvSpPr>
            <p:spPr bwMode="auto">
              <a:xfrm>
                <a:off x="4096" y="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01" name="Oval 110">
                <a:extLst>
                  <a:ext uri="{FF2B5EF4-FFF2-40B4-BE49-F238E27FC236}">
                    <a16:creationId xmlns="" xmlns:a16="http://schemas.microsoft.com/office/drawing/2014/main" id="{ED0E5907-2170-424D-B8EA-44B64CBD04FA}"/>
                  </a:ext>
                </a:extLst>
              </p:cNvPr>
              <p:cNvSpPr>
                <a:spLocks noChangeArrowheads="1"/>
              </p:cNvSpPr>
              <p:nvPr/>
            </p:nvSpPr>
            <p:spPr bwMode="auto">
              <a:xfrm>
                <a:off x="4224" y="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02" name="Oval 111">
                <a:extLst>
                  <a:ext uri="{FF2B5EF4-FFF2-40B4-BE49-F238E27FC236}">
                    <a16:creationId xmlns="" xmlns:a16="http://schemas.microsoft.com/office/drawing/2014/main" id="{2E465257-5D38-4D0E-BB6E-85B791C54FE6}"/>
                  </a:ext>
                </a:extLst>
              </p:cNvPr>
              <p:cNvSpPr>
                <a:spLocks noChangeArrowheads="1"/>
              </p:cNvSpPr>
              <p:nvPr/>
            </p:nvSpPr>
            <p:spPr bwMode="auto">
              <a:xfrm>
                <a:off x="4352" y="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03" name="Oval 112">
                <a:extLst>
                  <a:ext uri="{FF2B5EF4-FFF2-40B4-BE49-F238E27FC236}">
                    <a16:creationId xmlns="" xmlns:a16="http://schemas.microsoft.com/office/drawing/2014/main" id="{7B4A96DF-4216-4F8C-B71C-DD32FF72ACAD}"/>
                  </a:ext>
                </a:extLst>
              </p:cNvPr>
              <p:cNvSpPr>
                <a:spLocks noChangeArrowheads="1"/>
              </p:cNvSpPr>
              <p:nvPr/>
            </p:nvSpPr>
            <p:spPr bwMode="auto">
              <a:xfrm>
                <a:off x="4480" y="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04" name="Oval 113">
                <a:extLst>
                  <a:ext uri="{FF2B5EF4-FFF2-40B4-BE49-F238E27FC236}">
                    <a16:creationId xmlns="" xmlns:a16="http://schemas.microsoft.com/office/drawing/2014/main" id="{A672EF86-5427-4283-B389-744A1E0BAB0F}"/>
                  </a:ext>
                </a:extLst>
              </p:cNvPr>
              <p:cNvSpPr>
                <a:spLocks noChangeArrowheads="1"/>
              </p:cNvSpPr>
              <p:nvPr/>
            </p:nvSpPr>
            <p:spPr bwMode="auto">
              <a:xfrm>
                <a:off x="5633" y="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05" name="Oval 114">
                <a:extLst>
                  <a:ext uri="{FF2B5EF4-FFF2-40B4-BE49-F238E27FC236}">
                    <a16:creationId xmlns="" xmlns:a16="http://schemas.microsoft.com/office/drawing/2014/main" id="{8AFA221D-4D8C-4DAA-87CE-5D44404B0C34}"/>
                  </a:ext>
                </a:extLst>
              </p:cNvPr>
              <p:cNvSpPr>
                <a:spLocks noChangeArrowheads="1"/>
              </p:cNvSpPr>
              <p:nvPr/>
            </p:nvSpPr>
            <p:spPr bwMode="auto">
              <a:xfrm>
                <a:off x="5761" y="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06" name="Oval 115">
                <a:extLst>
                  <a:ext uri="{FF2B5EF4-FFF2-40B4-BE49-F238E27FC236}">
                    <a16:creationId xmlns="" xmlns:a16="http://schemas.microsoft.com/office/drawing/2014/main" id="{CD4C2880-709B-4974-A21D-9BB80ADD4F1B}"/>
                  </a:ext>
                </a:extLst>
              </p:cNvPr>
              <p:cNvSpPr>
                <a:spLocks noChangeArrowheads="1"/>
              </p:cNvSpPr>
              <p:nvPr/>
            </p:nvSpPr>
            <p:spPr bwMode="auto">
              <a:xfrm>
                <a:off x="5889" y="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07" name="Oval 116">
                <a:extLst>
                  <a:ext uri="{FF2B5EF4-FFF2-40B4-BE49-F238E27FC236}">
                    <a16:creationId xmlns="" xmlns:a16="http://schemas.microsoft.com/office/drawing/2014/main" id="{2DE67759-B878-40D9-B5EE-BC884F48280B}"/>
                  </a:ext>
                </a:extLst>
              </p:cNvPr>
              <p:cNvSpPr>
                <a:spLocks noChangeArrowheads="1"/>
              </p:cNvSpPr>
              <p:nvPr/>
            </p:nvSpPr>
            <p:spPr bwMode="auto">
              <a:xfrm>
                <a:off x="8194" y="902"/>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08" name="Oval 117">
                <a:extLst>
                  <a:ext uri="{FF2B5EF4-FFF2-40B4-BE49-F238E27FC236}">
                    <a16:creationId xmlns="" xmlns:a16="http://schemas.microsoft.com/office/drawing/2014/main" id="{28B97AE6-659F-464E-B624-B8F7F19762C6}"/>
                  </a:ext>
                </a:extLst>
              </p:cNvPr>
              <p:cNvSpPr>
                <a:spLocks noChangeArrowheads="1"/>
              </p:cNvSpPr>
              <p:nvPr/>
            </p:nvSpPr>
            <p:spPr bwMode="auto">
              <a:xfrm>
                <a:off x="2047"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09" name="Oval 118">
                <a:extLst>
                  <a:ext uri="{FF2B5EF4-FFF2-40B4-BE49-F238E27FC236}">
                    <a16:creationId xmlns="" xmlns:a16="http://schemas.microsoft.com/office/drawing/2014/main" id="{BBB27134-4D53-48C7-B9B7-B0CB3922D141}"/>
                  </a:ext>
                </a:extLst>
              </p:cNvPr>
              <p:cNvSpPr>
                <a:spLocks noChangeArrowheads="1"/>
              </p:cNvSpPr>
              <p:nvPr/>
            </p:nvSpPr>
            <p:spPr bwMode="auto">
              <a:xfrm>
                <a:off x="2175"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10" name="Oval 119">
                <a:extLst>
                  <a:ext uri="{FF2B5EF4-FFF2-40B4-BE49-F238E27FC236}">
                    <a16:creationId xmlns="" xmlns:a16="http://schemas.microsoft.com/office/drawing/2014/main" id="{4588F1AE-2005-4BE5-9950-9BA39850E3D1}"/>
                  </a:ext>
                </a:extLst>
              </p:cNvPr>
              <p:cNvSpPr>
                <a:spLocks noChangeArrowheads="1"/>
              </p:cNvSpPr>
              <p:nvPr/>
            </p:nvSpPr>
            <p:spPr bwMode="auto">
              <a:xfrm>
                <a:off x="2303"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11" name="Oval 120">
                <a:extLst>
                  <a:ext uri="{FF2B5EF4-FFF2-40B4-BE49-F238E27FC236}">
                    <a16:creationId xmlns="" xmlns:a16="http://schemas.microsoft.com/office/drawing/2014/main" id="{783E6782-68CC-45BC-B700-0EBADD79ED9C}"/>
                  </a:ext>
                </a:extLst>
              </p:cNvPr>
              <p:cNvSpPr>
                <a:spLocks noChangeArrowheads="1"/>
              </p:cNvSpPr>
              <p:nvPr/>
            </p:nvSpPr>
            <p:spPr bwMode="auto">
              <a:xfrm>
                <a:off x="2431"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12" name="Oval 121">
                <a:extLst>
                  <a:ext uri="{FF2B5EF4-FFF2-40B4-BE49-F238E27FC236}">
                    <a16:creationId xmlns="" xmlns:a16="http://schemas.microsoft.com/office/drawing/2014/main" id="{EBCC5867-7F96-4800-8692-FDAD73E3FD82}"/>
                  </a:ext>
                </a:extLst>
              </p:cNvPr>
              <p:cNvSpPr>
                <a:spLocks noChangeArrowheads="1"/>
              </p:cNvSpPr>
              <p:nvPr/>
            </p:nvSpPr>
            <p:spPr bwMode="auto">
              <a:xfrm>
                <a:off x="2559"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13" name="Oval 122">
                <a:extLst>
                  <a:ext uri="{FF2B5EF4-FFF2-40B4-BE49-F238E27FC236}">
                    <a16:creationId xmlns="" xmlns:a16="http://schemas.microsoft.com/office/drawing/2014/main" id="{8E7A1051-A828-48CA-8716-4CF14BACEC55}"/>
                  </a:ext>
                </a:extLst>
              </p:cNvPr>
              <p:cNvSpPr>
                <a:spLocks noChangeArrowheads="1"/>
              </p:cNvSpPr>
              <p:nvPr/>
            </p:nvSpPr>
            <p:spPr bwMode="auto">
              <a:xfrm>
                <a:off x="2687"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14" name="Oval 123">
                <a:extLst>
                  <a:ext uri="{FF2B5EF4-FFF2-40B4-BE49-F238E27FC236}">
                    <a16:creationId xmlns="" xmlns:a16="http://schemas.microsoft.com/office/drawing/2014/main" id="{D795AC27-1BF5-4535-88B8-8A487384866E}"/>
                  </a:ext>
                </a:extLst>
              </p:cNvPr>
              <p:cNvSpPr>
                <a:spLocks noChangeArrowheads="1"/>
              </p:cNvSpPr>
              <p:nvPr/>
            </p:nvSpPr>
            <p:spPr bwMode="auto">
              <a:xfrm>
                <a:off x="2816"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15" name="Oval 124">
                <a:extLst>
                  <a:ext uri="{FF2B5EF4-FFF2-40B4-BE49-F238E27FC236}">
                    <a16:creationId xmlns="" xmlns:a16="http://schemas.microsoft.com/office/drawing/2014/main" id="{7F108A9A-5FE7-4F3A-A612-12A1A543045B}"/>
                  </a:ext>
                </a:extLst>
              </p:cNvPr>
              <p:cNvSpPr>
                <a:spLocks noChangeArrowheads="1"/>
              </p:cNvSpPr>
              <p:nvPr/>
            </p:nvSpPr>
            <p:spPr bwMode="auto">
              <a:xfrm>
                <a:off x="3072"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16" name="Oval 125">
                <a:extLst>
                  <a:ext uri="{FF2B5EF4-FFF2-40B4-BE49-F238E27FC236}">
                    <a16:creationId xmlns="" xmlns:a16="http://schemas.microsoft.com/office/drawing/2014/main" id="{4442BD63-0AB4-413D-B280-F30E490DEF7C}"/>
                  </a:ext>
                </a:extLst>
              </p:cNvPr>
              <p:cNvSpPr>
                <a:spLocks noChangeArrowheads="1"/>
              </p:cNvSpPr>
              <p:nvPr/>
            </p:nvSpPr>
            <p:spPr bwMode="auto">
              <a:xfrm>
                <a:off x="3200"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17" name="Oval 126">
                <a:extLst>
                  <a:ext uri="{FF2B5EF4-FFF2-40B4-BE49-F238E27FC236}">
                    <a16:creationId xmlns="" xmlns:a16="http://schemas.microsoft.com/office/drawing/2014/main" id="{663DFE3B-0937-4FA9-AEDD-1DEA1F06BCD3}"/>
                  </a:ext>
                </a:extLst>
              </p:cNvPr>
              <p:cNvSpPr>
                <a:spLocks noChangeArrowheads="1"/>
              </p:cNvSpPr>
              <p:nvPr/>
            </p:nvSpPr>
            <p:spPr bwMode="auto">
              <a:xfrm>
                <a:off x="3328"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18" name="Oval 127">
                <a:extLst>
                  <a:ext uri="{FF2B5EF4-FFF2-40B4-BE49-F238E27FC236}">
                    <a16:creationId xmlns="" xmlns:a16="http://schemas.microsoft.com/office/drawing/2014/main" id="{AD69495B-6F1E-492C-9EE9-93B83B54404B}"/>
                  </a:ext>
                </a:extLst>
              </p:cNvPr>
              <p:cNvSpPr>
                <a:spLocks noChangeArrowheads="1"/>
              </p:cNvSpPr>
              <p:nvPr/>
            </p:nvSpPr>
            <p:spPr bwMode="auto">
              <a:xfrm>
                <a:off x="3456"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19" name="Oval 128">
                <a:extLst>
                  <a:ext uri="{FF2B5EF4-FFF2-40B4-BE49-F238E27FC236}">
                    <a16:creationId xmlns="" xmlns:a16="http://schemas.microsoft.com/office/drawing/2014/main" id="{00A9A802-7EA8-4818-BA4C-3DFD9B6F9338}"/>
                  </a:ext>
                </a:extLst>
              </p:cNvPr>
              <p:cNvSpPr>
                <a:spLocks noChangeArrowheads="1"/>
              </p:cNvSpPr>
              <p:nvPr/>
            </p:nvSpPr>
            <p:spPr bwMode="auto">
              <a:xfrm>
                <a:off x="3584"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20" name="Oval 129">
                <a:extLst>
                  <a:ext uri="{FF2B5EF4-FFF2-40B4-BE49-F238E27FC236}">
                    <a16:creationId xmlns="" xmlns:a16="http://schemas.microsoft.com/office/drawing/2014/main" id="{3D15465F-184A-4969-A519-9AD0F7846CB3}"/>
                  </a:ext>
                </a:extLst>
              </p:cNvPr>
              <p:cNvSpPr>
                <a:spLocks noChangeArrowheads="1"/>
              </p:cNvSpPr>
              <p:nvPr/>
            </p:nvSpPr>
            <p:spPr bwMode="auto">
              <a:xfrm>
                <a:off x="3712"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21" name="Oval 130">
                <a:extLst>
                  <a:ext uri="{FF2B5EF4-FFF2-40B4-BE49-F238E27FC236}">
                    <a16:creationId xmlns="" xmlns:a16="http://schemas.microsoft.com/office/drawing/2014/main" id="{38D7F6F4-47B5-4E63-921B-733813E40EE8}"/>
                  </a:ext>
                </a:extLst>
              </p:cNvPr>
              <p:cNvSpPr>
                <a:spLocks noChangeArrowheads="1"/>
              </p:cNvSpPr>
              <p:nvPr/>
            </p:nvSpPr>
            <p:spPr bwMode="auto">
              <a:xfrm>
                <a:off x="3840"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22" name="Oval 131">
                <a:extLst>
                  <a:ext uri="{FF2B5EF4-FFF2-40B4-BE49-F238E27FC236}">
                    <a16:creationId xmlns="" xmlns:a16="http://schemas.microsoft.com/office/drawing/2014/main" id="{B7B52D8E-EDC4-4249-8982-C710DC674401}"/>
                  </a:ext>
                </a:extLst>
              </p:cNvPr>
              <p:cNvSpPr>
                <a:spLocks noChangeArrowheads="1"/>
              </p:cNvSpPr>
              <p:nvPr/>
            </p:nvSpPr>
            <p:spPr bwMode="auto">
              <a:xfrm>
                <a:off x="3968"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23" name="Oval 132">
                <a:extLst>
                  <a:ext uri="{FF2B5EF4-FFF2-40B4-BE49-F238E27FC236}">
                    <a16:creationId xmlns="" xmlns:a16="http://schemas.microsoft.com/office/drawing/2014/main" id="{ABE61914-CB4C-4293-89A3-7B0E3FCE1313}"/>
                  </a:ext>
                </a:extLst>
              </p:cNvPr>
              <p:cNvSpPr>
                <a:spLocks noChangeArrowheads="1"/>
              </p:cNvSpPr>
              <p:nvPr/>
            </p:nvSpPr>
            <p:spPr bwMode="auto">
              <a:xfrm>
                <a:off x="4096"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24" name="Oval 133">
                <a:extLst>
                  <a:ext uri="{FF2B5EF4-FFF2-40B4-BE49-F238E27FC236}">
                    <a16:creationId xmlns="" xmlns:a16="http://schemas.microsoft.com/office/drawing/2014/main" id="{257177DC-6D0A-4EA5-A2CB-11926439BD62}"/>
                  </a:ext>
                </a:extLst>
              </p:cNvPr>
              <p:cNvSpPr>
                <a:spLocks noChangeArrowheads="1"/>
              </p:cNvSpPr>
              <p:nvPr/>
            </p:nvSpPr>
            <p:spPr bwMode="auto">
              <a:xfrm>
                <a:off x="4224"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25" name="Oval 134">
                <a:extLst>
                  <a:ext uri="{FF2B5EF4-FFF2-40B4-BE49-F238E27FC236}">
                    <a16:creationId xmlns="" xmlns:a16="http://schemas.microsoft.com/office/drawing/2014/main" id="{4F68D699-AAA0-4122-8A3E-949864819FC4}"/>
                  </a:ext>
                </a:extLst>
              </p:cNvPr>
              <p:cNvSpPr>
                <a:spLocks noChangeArrowheads="1"/>
              </p:cNvSpPr>
              <p:nvPr/>
            </p:nvSpPr>
            <p:spPr bwMode="auto">
              <a:xfrm>
                <a:off x="4352"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26" name="Oval 135">
                <a:extLst>
                  <a:ext uri="{FF2B5EF4-FFF2-40B4-BE49-F238E27FC236}">
                    <a16:creationId xmlns="" xmlns:a16="http://schemas.microsoft.com/office/drawing/2014/main" id="{563D6D84-3D2B-4576-AF2E-B730D4C27167}"/>
                  </a:ext>
                </a:extLst>
              </p:cNvPr>
              <p:cNvSpPr>
                <a:spLocks noChangeArrowheads="1"/>
              </p:cNvSpPr>
              <p:nvPr/>
            </p:nvSpPr>
            <p:spPr bwMode="auto">
              <a:xfrm>
                <a:off x="4480"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27" name="Oval 136">
                <a:extLst>
                  <a:ext uri="{FF2B5EF4-FFF2-40B4-BE49-F238E27FC236}">
                    <a16:creationId xmlns="" xmlns:a16="http://schemas.microsoft.com/office/drawing/2014/main" id="{0AAB4A0B-E2DC-4FE7-9CFC-CDE56A841EF6}"/>
                  </a:ext>
                </a:extLst>
              </p:cNvPr>
              <p:cNvSpPr>
                <a:spLocks noChangeArrowheads="1"/>
              </p:cNvSpPr>
              <p:nvPr/>
            </p:nvSpPr>
            <p:spPr bwMode="auto">
              <a:xfrm>
                <a:off x="5633"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28" name="Oval 137">
                <a:extLst>
                  <a:ext uri="{FF2B5EF4-FFF2-40B4-BE49-F238E27FC236}">
                    <a16:creationId xmlns="" xmlns:a16="http://schemas.microsoft.com/office/drawing/2014/main" id="{FD61BFEA-11FC-425E-B9B5-B364EB7604C5}"/>
                  </a:ext>
                </a:extLst>
              </p:cNvPr>
              <p:cNvSpPr>
                <a:spLocks noChangeArrowheads="1"/>
              </p:cNvSpPr>
              <p:nvPr/>
            </p:nvSpPr>
            <p:spPr bwMode="auto">
              <a:xfrm>
                <a:off x="5761"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29" name="Oval 138">
                <a:extLst>
                  <a:ext uri="{FF2B5EF4-FFF2-40B4-BE49-F238E27FC236}">
                    <a16:creationId xmlns="" xmlns:a16="http://schemas.microsoft.com/office/drawing/2014/main" id="{13427CD7-7F4C-4DA2-A84A-34394095BF5B}"/>
                  </a:ext>
                </a:extLst>
              </p:cNvPr>
              <p:cNvSpPr>
                <a:spLocks noChangeArrowheads="1"/>
              </p:cNvSpPr>
              <p:nvPr/>
            </p:nvSpPr>
            <p:spPr bwMode="auto">
              <a:xfrm>
                <a:off x="8323"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30" name="Oval 139">
                <a:extLst>
                  <a:ext uri="{FF2B5EF4-FFF2-40B4-BE49-F238E27FC236}">
                    <a16:creationId xmlns="" xmlns:a16="http://schemas.microsoft.com/office/drawing/2014/main" id="{C4050D1E-6D0C-4F8E-9FAB-DC7A78BC649C}"/>
                  </a:ext>
                </a:extLst>
              </p:cNvPr>
              <p:cNvSpPr>
                <a:spLocks noChangeArrowheads="1"/>
              </p:cNvSpPr>
              <p:nvPr/>
            </p:nvSpPr>
            <p:spPr bwMode="auto">
              <a:xfrm>
                <a:off x="8451"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31" name="Oval 140">
                <a:extLst>
                  <a:ext uri="{FF2B5EF4-FFF2-40B4-BE49-F238E27FC236}">
                    <a16:creationId xmlns="" xmlns:a16="http://schemas.microsoft.com/office/drawing/2014/main" id="{2156CC7F-2BC6-4BDB-BFAD-0A73661D57F0}"/>
                  </a:ext>
                </a:extLst>
              </p:cNvPr>
              <p:cNvSpPr>
                <a:spLocks noChangeArrowheads="1"/>
              </p:cNvSpPr>
              <p:nvPr/>
            </p:nvSpPr>
            <p:spPr bwMode="auto">
              <a:xfrm>
                <a:off x="2175" y="1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32" name="Oval 141">
                <a:extLst>
                  <a:ext uri="{FF2B5EF4-FFF2-40B4-BE49-F238E27FC236}">
                    <a16:creationId xmlns="" xmlns:a16="http://schemas.microsoft.com/office/drawing/2014/main" id="{4DDFD568-F2CD-4113-81D4-F1AA5513C4D9}"/>
                  </a:ext>
                </a:extLst>
              </p:cNvPr>
              <p:cNvSpPr>
                <a:spLocks noChangeArrowheads="1"/>
              </p:cNvSpPr>
              <p:nvPr/>
            </p:nvSpPr>
            <p:spPr bwMode="auto">
              <a:xfrm>
                <a:off x="2559" y="1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33" name="Oval 142">
                <a:extLst>
                  <a:ext uri="{FF2B5EF4-FFF2-40B4-BE49-F238E27FC236}">
                    <a16:creationId xmlns="" xmlns:a16="http://schemas.microsoft.com/office/drawing/2014/main" id="{5219ABFA-2C03-45EE-8EE0-98AD75840A6F}"/>
                  </a:ext>
                </a:extLst>
              </p:cNvPr>
              <p:cNvSpPr>
                <a:spLocks noChangeArrowheads="1"/>
              </p:cNvSpPr>
              <p:nvPr/>
            </p:nvSpPr>
            <p:spPr bwMode="auto">
              <a:xfrm>
                <a:off x="2687" y="1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34" name="Oval 143">
                <a:extLst>
                  <a:ext uri="{FF2B5EF4-FFF2-40B4-BE49-F238E27FC236}">
                    <a16:creationId xmlns="" xmlns:a16="http://schemas.microsoft.com/office/drawing/2014/main" id="{F552C704-0DE8-4C50-B9E8-5F7FFCD29079}"/>
                  </a:ext>
                </a:extLst>
              </p:cNvPr>
              <p:cNvSpPr>
                <a:spLocks noChangeArrowheads="1"/>
              </p:cNvSpPr>
              <p:nvPr/>
            </p:nvSpPr>
            <p:spPr bwMode="auto">
              <a:xfrm>
                <a:off x="2944" y="1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35" name="Oval 144">
                <a:extLst>
                  <a:ext uri="{FF2B5EF4-FFF2-40B4-BE49-F238E27FC236}">
                    <a16:creationId xmlns="" xmlns:a16="http://schemas.microsoft.com/office/drawing/2014/main" id="{B07273A8-5136-43A6-9F35-97D494184657}"/>
                  </a:ext>
                </a:extLst>
              </p:cNvPr>
              <p:cNvSpPr>
                <a:spLocks noChangeArrowheads="1"/>
              </p:cNvSpPr>
              <p:nvPr/>
            </p:nvSpPr>
            <p:spPr bwMode="auto">
              <a:xfrm>
                <a:off x="3072" y="1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36" name="Oval 145">
                <a:extLst>
                  <a:ext uri="{FF2B5EF4-FFF2-40B4-BE49-F238E27FC236}">
                    <a16:creationId xmlns="" xmlns:a16="http://schemas.microsoft.com/office/drawing/2014/main" id="{24DBCCC3-C5DA-418B-8DE2-396E28AF1390}"/>
                  </a:ext>
                </a:extLst>
              </p:cNvPr>
              <p:cNvSpPr>
                <a:spLocks noChangeArrowheads="1"/>
              </p:cNvSpPr>
              <p:nvPr/>
            </p:nvSpPr>
            <p:spPr bwMode="auto">
              <a:xfrm>
                <a:off x="3200" y="1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37" name="Oval 146">
                <a:extLst>
                  <a:ext uri="{FF2B5EF4-FFF2-40B4-BE49-F238E27FC236}">
                    <a16:creationId xmlns="" xmlns:a16="http://schemas.microsoft.com/office/drawing/2014/main" id="{B9387879-4233-4310-9252-3938624E5586}"/>
                  </a:ext>
                </a:extLst>
              </p:cNvPr>
              <p:cNvSpPr>
                <a:spLocks noChangeArrowheads="1"/>
              </p:cNvSpPr>
              <p:nvPr/>
            </p:nvSpPr>
            <p:spPr bwMode="auto">
              <a:xfrm>
                <a:off x="3328" y="1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38" name="Oval 147">
                <a:extLst>
                  <a:ext uri="{FF2B5EF4-FFF2-40B4-BE49-F238E27FC236}">
                    <a16:creationId xmlns="" xmlns:a16="http://schemas.microsoft.com/office/drawing/2014/main" id="{5C800BDD-B1C2-44C0-BB36-13FD90699CC4}"/>
                  </a:ext>
                </a:extLst>
              </p:cNvPr>
              <p:cNvSpPr>
                <a:spLocks noChangeArrowheads="1"/>
              </p:cNvSpPr>
              <p:nvPr/>
            </p:nvSpPr>
            <p:spPr bwMode="auto">
              <a:xfrm>
                <a:off x="3456" y="1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39" name="Oval 148">
                <a:extLst>
                  <a:ext uri="{FF2B5EF4-FFF2-40B4-BE49-F238E27FC236}">
                    <a16:creationId xmlns="" xmlns:a16="http://schemas.microsoft.com/office/drawing/2014/main" id="{61D74AC6-7957-44B0-9088-9528A4D8A25A}"/>
                  </a:ext>
                </a:extLst>
              </p:cNvPr>
              <p:cNvSpPr>
                <a:spLocks noChangeArrowheads="1"/>
              </p:cNvSpPr>
              <p:nvPr/>
            </p:nvSpPr>
            <p:spPr bwMode="auto">
              <a:xfrm>
                <a:off x="3584" y="1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40" name="Oval 149">
                <a:extLst>
                  <a:ext uri="{FF2B5EF4-FFF2-40B4-BE49-F238E27FC236}">
                    <a16:creationId xmlns="" xmlns:a16="http://schemas.microsoft.com/office/drawing/2014/main" id="{329E7613-FE04-4CAF-88D6-FC8AA6E984DF}"/>
                  </a:ext>
                </a:extLst>
              </p:cNvPr>
              <p:cNvSpPr>
                <a:spLocks noChangeArrowheads="1"/>
              </p:cNvSpPr>
              <p:nvPr/>
            </p:nvSpPr>
            <p:spPr bwMode="auto">
              <a:xfrm>
                <a:off x="3712" y="1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41" name="Oval 150">
                <a:extLst>
                  <a:ext uri="{FF2B5EF4-FFF2-40B4-BE49-F238E27FC236}">
                    <a16:creationId xmlns="" xmlns:a16="http://schemas.microsoft.com/office/drawing/2014/main" id="{BE9518FC-D572-474A-ADB3-C2648798E2CB}"/>
                  </a:ext>
                </a:extLst>
              </p:cNvPr>
              <p:cNvSpPr>
                <a:spLocks noChangeArrowheads="1"/>
              </p:cNvSpPr>
              <p:nvPr/>
            </p:nvSpPr>
            <p:spPr bwMode="auto">
              <a:xfrm>
                <a:off x="3840" y="1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42" name="Oval 151">
                <a:extLst>
                  <a:ext uri="{FF2B5EF4-FFF2-40B4-BE49-F238E27FC236}">
                    <a16:creationId xmlns="" xmlns:a16="http://schemas.microsoft.com/office/drawing/2014/main" id="{655D6F47-18D9-4CD3-8C20-7E0A3D6C3EDC}"/>
                  </a:ext>
                </a:extLst>
              </p:cNvPr>
              <p:cNvSpPr>
                <a:spLocks noChangeArrowheads="1"/>
              </p:cNvSpPr>
              <p:nvPr/>
            </p:nvSpPr>
            <p:spPr bwMode="auto">
              <a:xfrm>
                <a:off x="3968" y="1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43" name="Oval 152">
                <a:extLst>
                  <a:ext uri="{FF2B5EF4-FFF2-40B4-BE49-F238E27FC236}">
                    <a16:creationId xmlns="" xmlns:a16="http://schemas.microsoft.com/office/drawing/2014/main" id="{E2420A52-AE71-477D-9EEF-94648ED1F639}"/>
                  </a:ext>
                </a:extLst>
              </p:cNvPr>
              <p:cNvSpPr>
                <a:spLocks noChangeArrowheads="1"/>
              </p:cNvSpPr>
              <p:nvPr/>
            </p:nvSpPr>
            <p:spPr bwMode="auto">
              <a:xfrm>
                <a:off x="4096" y="1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44" name="Oval 153">
                <a:extLst>
                  <a:ext uri="{FF2B5EF4-FFF2-40B4-BE49-F238E27FC236}">
                    <a16:creationId xmlns="" xmlns:a16="http://schemas.microsoft.com/office/drawing/2014/main" id="{6A28EB7D-3A71-4C8E-863D-C0FC0F21AE54}"/>
                  </a:ext>
                </a:extLst>
              </p:cNvPr>
              <p:cNvSpPr>
                <a:spLocks noChangeArrowheads="1"/>
              </p:cNvSpPr>
              <p:nvPr/>
            </p:nvSpPr>
            <p:spPr bwMode="auto">
              <a:xfrm>
                <a:off x="4224" y="1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45" name="Oval 154">
                <a:extLst>
                  <a:ext uri="{FF2B5EF4-FFF2-40B4-BE49-F238E27FC236}">
                    <a16:creationId xmlns="" xmlns:a16="http://schemas.microsoft.com/office/drawing/2014/main" id="{4B073D7C-5F94-4447-BA21-C1B1D36D028D}"/>
                  </a:ext>
                </a:extLst>
              </p:cNvPr>
              <p:cNvSpPr>
                <a:spLocks noChangeArrowheads="1"/>
              </p:cNvSpPr>
              <p:nvPr/>
            </p:nvSpPr>
            <p:spPr bwMode="auto">
              <a:xfrm>
                <a:off x="4352" y="1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46" name="Oval 155">
                <a:extLst>
                  <a:ext uri="{FF2B5EF4-FFF2-40B4-BE49-F238E27FC236}">
                    <a16:creationId xmlns="" xmlns:a16="http://schemas.microsoft.com/office/drawing/2014/main" id="{22AAB315-EC99-416E-AF01-613B5C7B61EC}"/>
                  </a:ext>
                </a:extLst>
              </p:cNvPr>
              <p:cNvSpPr>
                <a:spLocks noChangeArrowheads="1"/>
              </p:cNvSpPr>
              <p:nvPr/>
            </p:nvSpPr>
            <p:spPr bwMode="auto">
              <a:xfrm>
                <a:off x="4480" y="1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47" name="Oval 156">
                <a:extLst>
                  <a:ext uri="{FF2B5EF4-FFF2-40B4-BE49-F238E27FC236}">
                    <a16:creationId xmlns="" xmlns:a16="http://schemas.microsoft.com/office/drawing/2014/main" id="{AC4D5A20-7A5D-4D8D-A3DA-59873296A742}"/>
                  </a:ext>
                </a:extLst>
              </p:cNvPr>
              <p:cNvSpPr>
                <a:spLocks noChangeArrowheads="1"/>
              </p:cNvSpPr>
              <p:nvPr/>
            </p:nvSpPr>
            <p:spPr bwMode="auto">
              <a:xfrm>
                <a:off x="5633" y="1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48" name="Oval 157">
                <a:extLst>
                  <a:ext uri="{FF2B5EF4-FFF2-40B4-BE49-F238E27FC236}">
                    <a16:creationId xmlns="" xmlns:a16="http://schemas.microsoft.com/office/drawing/2014/main" id="{3E9CC8F0-A217-40C9-AED1-05B0F6CDCCE1}"/>
                  </a:ext>
                </a:extLst>
              </p:cNvPr>
              <p:cNvSpPr>
                <a:spLocks noChangeArrowheads="1"/>
              </p:cNvSpPr>
              <p:nvPr/>
            </p:nvSpPr>
            <p:spPr bwMode="auto">
              <a:xfrm>
                <a:off x="5761" y="1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49" name="Oval 158">
                <a:extLst>
                  <a:ext uri="{FF2B5EF4-FFF2-40B4-BE49-F238E27FC236}">
                    <a16:creationId xmlns="" xmlns:a16="http://schemas.microsoft.com/office/drawing/2014/main" id="{D108699C-BCEC-45FC-A3B7-0A79AB84ADD3}"/>
                  </a:ext>
                </a:extLst>
              </p:cNvPr>
              <p:cNvSpPr>
                <a:spLocks noChangeArrowheads="1"/>
              </p:cNvSpPr>
              <p:nvPr/>
            </p:nvSpPr>
            <p:spPr bwMode="auto">
              <a:xfrm>
                <a:off x="5889" y="1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50" name="Oval 159">
                <a:extLst>
                  <a:ext uri="{FF2B5EF4-FFF2-40B4-BE49-F238E27FC236}">
                    <a16:creationId xmlns="" xmlns:a16="http://schemas.microsoft.com/office/drawing/2014/main" id="{25925D5F-4D05-4174-AC59-415C2AAEA284}"/>
                  </a:ext>
                </a:extLst>
              </p:cNvPr>
              <p:cNvSpPr>
                <a:spLocks noChangeArrowheads="1"/>
              </p:cNvSpPr>
              <p:nvPr/>
            </p:nvSpPr>
            <p:spPr bwMode="auto">
              <a:xfrm>
                <a:off x="1535" y="128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51" name="Oval 160">
                <a:extLst>
                  <a:ext uri="{FF2B5EF4-FFF2-40B4-BE49-F238E27FC236}">
                    <a16:creationId xmlns="" xmlns:a16="http://schemas.microsoft.com/office/drawing/2014/main" id="{011A443E-EA2B-4A2C-96AC-6034D830DE16}"/>
                  </a:ext>
                </a:extLst>
              </p:cNvPr>
              <p:cNvSpPr>
                <a:spLocks noChangeArrowheads="1"/>
              </p:cNvSpPr>
              <p:nvPr/>
            </p:nvSpPr>
            <p:spPr bwMode="auto">
              <a:xfrm>
                <a:off x="2175" y="128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52" name="Oval 161">
                <a:extLst>
                  <a:ext uri="{FF2B5EF4-FFF2-40B4-BE49-F238E27FC236}">
                    <a16:creationId xmlns="" xmlns:a16="http://schemas.microsoft.com/office/drawing/2014/main" id="{B7A34E2B-3549-431D-AE0A-0F0245A864C3}"/>
                  </a:ext>
                </a:extLst>
              </p:cNvPr>
              <p:cNvSpPr>
                <a:spLocks noChangeArrowheads="1"/>
              </p:cNvSpPr>
              <p:nvPr/>
            </p:nvSpPr>
            <p:spPr bwMode="auto">
              <a:xfrm>
                <a:off x="2431" y="128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53" name="Oval 162">
                <a:extLst>
                  <a:ext uri="{FF2B5EF4-FFF2-40B4-BE49-F238E27FC236}">
                    <a16:creationId xmlns="" xmlns:a16="http://schemas.microsoft.com/office/drawing/2014/main" id="{4605F476-6DA0-430E-BBFE-7841185F9809}"/>
                  </a:ext>
                </a:extLst>
              </p:cNvPr>
              <p:cNvSpPr>
                <a:spLocks noChangeArrowheads="1"/>
              </p:cNvSpPr>
              <p:nvPr/>
            </p:nvSpPr>
            <p:spPr bwMode="auto">
              <a:xfrm>
                <a:off x="2559" y="128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54" name="Oval 163">
                <a:extLst>
                  <a:ext uri="{FF2B5EF4-FFF2-40B4-BE49-F238E27FC236}">
                    <a16:creationId xmlns="" xmlns:a16="http://schemas.microsoft.com/office/drawing/2014/main" id="{F776BF44-35E4-4EB4-8A57-AEA9990008B9}"/>
                  </a:ext>
                </a:extLst>
              </p:cNvPr>
              <p:cNvSpPr>
                <a:spLocks noChangeArrowheads="1"/>
              </p:cNvSpPr>
              <p:nvPr/>
            </p:nvSpPr>
            <p:spPr bwMode="auto">
              <a:xfrm>
                <a:off x="2687" y="128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55" name="Oval 164">
                <a:extLst>
                  <a:ext uri="{FF2B5EF4-FFF2-40B4-BE49-F238E27FC236}">
                    <a16:creationId xmlns="" xmlns:a16="http://schemas.microsoft.com/office/drawing/2014/main" id="{A93D1689-CF3D-4D32-AA24-36C59BBC0A39}"/>
                  </a:ext>
                </a:extLst>
              </p:cNvPr>
              <p:cNvSpPr>
                <a:spLocks noChangeArrowheads="1"/>
              </p:cNvSpPr>
              <p:nvPr/>
            </p:nvSpPr>
            <p:spPr bwMode="auto">
              <a:xfrm>
                <a:off x="3072" y="128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56" name="Oval 165">
                <a:extLst>
                  <a:ext uri="{FF2B5EF4-FFF2-40B4-BE49-F238E27FC236}">
                    <a16:creationId xmlns="" xmlns:a16="http://schemas.microsoft.com/office/drawing/2014/main" id="{C95EFC08-A439-4633-877B-727594B4B651}"/>
                  </a:ext>
                </a:extLst>
              </p:cNvPr>
              <p:cNvSpPr>
                <a:spLocks noChangeArrowheads="1"/>
              </p:cNvSpPr>
              <p:nvPr/>
            </p:nvSpPr>
            <p:spPr bwMode="auto">
              <a:xfrm>
                <a:off x="3200" y="128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57" name="Oval 166">
                <a:extLst>
                  <a:ext uri="{FF2B5EF4-FFF2-40B4-BE49-F238E27FC236}">
                    <a16:creationId xmlns="" xmlns:a16="http://schemas.microsoft.com/office/drawing/2014/main" id="{20012BA7-79DC-4592-A76F-D5FCB0550322}"/>
                  </a:ext>
                </a:extLst>
              </p:cNvPr>
              <p:cNvSpPr>
                <a:spLocks noChangeArrowheads="1"/>
              </p:cNvSpPr>
              <p:nvPr/>
            </p:nvSpPr>
            <p:spPr bwMode="auto">
              <a:xfrm>
                <a:off x="3328" y="128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58" name="Oval 167">
                <a:extLst>
                  <a:ext uri="{FF2B5EF4-FFF2-40B4-BE49-F238E27FC236}">
                    <a16:creationId xmlns="" xmlns:a16="http://schemas.microsoft.com/office/drawing/2014/main" id="{391A5274-A401-44E6-8E50-1BBEA497F66E}"/>
                  </a:ext>
                </a:extLst>
              </p:cNvPr>
              <p:cNvSpPr>
                <a:spLocks noChangeArrowheads="1"/>
              </p:cNvSpPr>
              <p:nvPr/>
            </p:nvSpPr>
            <p:spPr bwMode="auto">
              <a:xfrm>
                <a:off x="3456" y="128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59" name="Oval 168">
                <a:extLst>
                  <a:ext uri="{FF2B5EF4-FFF2-40B4-BE49-F238E27FC236}">
                    <a16:creationId xmlns="" xmlns:a16="http://schemas.microsoft.com/office/drawing/2014/main" id="{FEA6D370-0DD1-4802-9E63-6EB3799F282C}"/>
                  </a:ext>
                </a:extLst>
              </p:cNvPr>
              <p:cNvSpPr>
                <a:spLocks noChangeArrowheads="1"/>
              </p:cNvSpPr>
              <p:nvPr/>
            </p:nvSpPr>
            <p:spPr bwMode="auto">
              <a:xfrm>
                <a:off x="3584" y="128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60" name="Oval 169">
                <a:extLst>
                  <a:ext uri="{FF2B5EF4-FFF2-40B4-BE49-F238E27FC236}">
                    <a16:creationId xmlns="" xmlns:a16="http://schemas.microsoft.com/office/drawing/2014/main" id="{375F7EBF-3C5F-4898-8592-1CB194FDD21E}"/>
                  </a:ext>
                </a:extLst>
              </p:cNvPr>
              <p:cNvSpPr>
                <a:spLocks noChangeArrowheads="1"/>
              </p:cNvSpPr>
              <p:nvPr/>
            </p:nvSpPr>
            <p:spPr bwMode="auto">
              <a:xfrm>
                <a:off x="3712" y="128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61" name="Oval 170">
                <a:extLst>
                  <a:ext uri="{FF2B5EF4-FFF2-40B4-BE49-F238E27FC236}">
                    <a16:creationId xmlns="" xmlns:a16="http://schemas.microsoft.com/office/drawing/2014/main" id="{CA8C4F2E-FB64-4A1B-B518-4510D8508A47}"/>
                  </a:ext>
                </a:extLst>
              </p:cNvPr>
              <p:cNvSpPr>
                <a:spLocks noChangeArrowheads="1"/>
              </p:cNvSpPr>
              <p:nvPr/>
            </p:nvSpPr>
            <p:spPr bwMode="auto">
              <a:xfrm>
                <a:off x="3840" y="128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62" name="Oval 171">
                <a:extLst>
                  <a:ext uri="{FF2B5EF4-FFF2-40B4-BE49-F238E27FC236}">
                    <a16:creationId xmlns="" xmlns:a16="http://schemas.microsoft.com/office/drawing/2014/main" id="{D80952CC-CB65-4C6C-B00B-FCEFD1EAE165}"/>
                  </a:ext>
                </a:extLst>
              </p:cNvPr>
              <p:cNvSpPr>
                <a:spLocks noChangeArrowheads="1"/>
              </p:cNvSpPr>
              <p:nvPr/>
            </p:nvSpPr>
            <p:spPr bwMode="auto">
              <a:xfrm>
                <a:off x="3968" y="128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63" name="Oval 172">
                <a:extLst>
                  <a:ext uri="{FF2B5EF4-FFF2-40B4-BE49-F238E27FC236}">
                    <a16:creationId xmlns="" xmlns:a16="http://schemas.microsoft.com/office/drawing/2014/main" id="{CAF6BAC3-96B5-4EB7-94C3-C154DCA6C978}"/>
                  </a:ext>
                </a:extLst>
              </p:cNvPr>
              <p:cNvSpPr>
                <a:spLocks noChangeArrowheads="1"/>
              </p:cNvSpPr>
              <p:nvPr/>
            </p:nvSpPr>
            <p:spPr bwMode="auto">
              <a:xfrm>
                <a:off x="4096" y="128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64" name="Oval 173">
                <a:extLst>
                  <a:ext uri="{FF2B5EF4-FFF2-40B4-BE49-F238E27FC236}">
                    <a16:creationId xmlns="" xmlns:a16="http://schemas.microsoft.com/office/drawing/2014/main" id="{50A93191-C702-4F3F-8A31-934310343852}"/>
                  </a:ext>
                </a:extLst>
              </p:cNvPr>
              <p:cNvSpPr>
                <a:spLocks noChangeArrowheads="1"/>
              </p:cNvSpPr>
              <p:nvPr/>
            </p:nvSpPr>
            <p:spPr bwMode="auto">
              <a:xfrm>
                <a:off x="4224" y="128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65" name="Oval 174">
                <a:extLst>
                  <a:ext uri="{FF2B5EF4-FFF2-40B4-BE49-F238E27FC236}">
                    <a16:creationId xmlns="" xmlns:a16="http://schemas.microsoft.com/office/drawing/2014/main" id="{BE7AADE0-FFEF-4C40-9F14-F9675D7664B7}"/>
                  </a:ext>
                </a:extLst>
              </p:cNvPr>
              <p:cNvSpPr>
                <a:spLocks noChangeArrowheads="1"/>
              </p:cNvSpPr>
              <p:nvPr/>
            </p:nvSpPr>
            <p:spPr bwMode="auto">
              <a:xfrm>
                <a:off x="4352" y="128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66" name="Oval 175">
                <a:extLst>
                  <a:ext uri="{FF2B5EF4-FFF2-40B4-BE49-F238E27FC236}">
                    <a16:creationId xmlns="" xmlns:a16="http://schemas.microsoft.com/office/drawing/2014/main" id="{9C6BB3B0-19E3-4208-8644-87DB8C437DF9}"/>
                  </a:ext>
                </a:extLst>
              </p:cNvPr>
              <p:cNvSpPr>
                <a:spLocks noChangeArrowheads="1"/>
              </p:cNvSpPr>
              <p:nvPr/>
            </p:nvSpPr>
            <p:spPr bwMode="auto">
              <a:xfrm>
                <a:off x="4480" y="128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67" name="Oval 176">
                <a:extLst>
                  <a:ext uri="{FF2B5EF4-FFF2-40B4-BE49-F238E27FC236}">
                    <a16:creationId xmlns="" xmlns:a16="http://schemas.microsoft.com/office/drawing/2014/main" id="{E65ECA55-938D-4908-91CE-7E15821720B7}"/>
                  </a:ext>
                </a:extLst>
              </p:cNvPr>
              <p:cNvSpPr>
                <a:spLocks noChangeArrowheads="1"/>
              </p:cNvSpPr>
              <p:nvPr/>
            </p:nvSpPr>
            <p:spPr bwMode="auto">
              <a:xfrm>
                <a:off x="4608" y="1286"/>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68" name="Oval 177">
                <a:extLst>
                  <a:ext uri="{FF2B5EF4-FFF2-40B4-BE49-F238E27FC236}">
                    <a16:creationId xmlns="" xmlns:a16="http://schemas.microsoft.com/office/drawing/2014/main" id="{98293441-8E07-409B-B13F-20BCF2C88AF5}"/>
                  </a:ext>
                </a:extLst>
              </p:cNvPr>
              <p:cNvSpPr>
                <a:spLocks noChangeArrowheads="1"/>
              </p:cNvSpPr>
              <p:nvPr/>
            </p:nvSpPr>
            <p:spPr bwMode="auto">
              <a:xfrm>
                <a:off x="7298" y="128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69" name="Oval 178">
                <a:extLst>
                  <a:ext uri="{FF2B5EF4-FFF2-40B4-BE49-F238E27FC236}">
                    <a16:creationId xmlns="" xmlns:a16="http://schemas.microsoft.com/office/drawing/2014/main" id="{EF319E63-B145-4F9C-8EEA-C5C86A36918D}"/>
                  </a:ext>
                </a:extLst>
              </p:cNvPr>
              <p:cNvSpPr>
                <a:spLocks noChangeArrowheads="1"/>
              </p:cNvSpPr>
              <p:nvPr/>
            </p:nvSpPr>
            <p:spPr bwMode="auto">
              <a:xfrm>
                <a:off x="8451" y="128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70" name="Oval 179">
                <a:extLst>
                  <a:ext uri="{FF2B5EF4-FFF2-40B4-BE49-F238E27FC236}">
                    <a16:creationId xmlns="" xmlns:a16="http://schemas.microsoft.com/office/drawing/2014/main" id="{91B6A7B3-77AF-40EE-A0BE-8AC452B495DA}"/>
                  </a:ext>
                </a:extLst>
              </p:cNvPr>
              <p:cNvSpPr>
                <a:spLocks noChangeArrowheads="1"/>
              </p:cNvSpPr>
              <p:nvPr/>
            </p:nvSpPr>
            <p:spPr bwMode="auto">
              <a:xfrm>
                <a:off x="1407"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71" name="Oval 180">
                <a:extLst>
                  <a:ext uri="{FF2B5EF4-FFF2-40B4-BE49-F238E27FC236}">
                    <a16:creationId xmlns="" xmlns:a16="http://schemas.microsoft.com/office/drawing/2014/main" id="{8113FEB7-EB67-46E0-A6CC-94FA3C50A360}"/>
                  </a:ext>
                </a:extLst>
              </p:cNvPr>
              <p:cNvSpPr>
                <a:spLocks noChangeArrowheads="1"/>
              </p:cNvSpPr>
              <p:nvPr/>
            </p:nvSpPr>
            <p:spPr bwMode="auto">
              <a:xfrm>
                <a:off x="1663"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72" name="Oval 181">
                <a:extLst>
                  <a:ext uri="{FF2B5EF4-FFF2-40B4-BE49-F238E27FC236}">
                    <a16:creationId xmlns="" xmlns:a16="http://schemas.microsoft.com/office/drawing/2014/main" id="{A36CCF33-B057-46B8-AEF9-E5EEE6912B9A}"/>
                  </a:ext>
                </a:extLst>
              </p:cNvPr>
              <p:cNvSpPr>
                <a:spLocks noChangeArrowheads="1"/>
              </p:cNvSpPr>
              <p:nvPr/>
            </p:nvSpPr>
            <p:spPr bwMode="auto">
              <a:xfrm>
                <a:off x="1791"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73" name="Oval 182">
                <a:extLst>
                  <a:ext uri="{FF2B5EF4-FFF2-40B4-BE49-F238E27FC236}">
                    <a16:creationId xmlns="" xmlns:a16="http://schemas.microsoft.com/office/drawing/2014/main" id="{7FBBB7CD-0541-410C-99EF-B61996F0D688}"/>
                  </a:ext>
                </a:extLst>
              </p:cNvPr>
              <p:cNvSpPr>
                <a:spLocks noChangeArrowheads="1"/>
              </p:cNvSpPr>
              <p:nvPr/>
            </p:nvSpPr>
            <p:spPr bwMode="auto">
              <a:xfrm>
                <a:off x="2047"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74" name="Oval 183">
                <a:extLst>
                  <a:ext uri="{FF2B5EF4-FFF2-40B4-BE49-F238E27FC236}">
                    <a16:creationId xmlns="" xmlns:a16="http://schemas.microsoft.com/office/drawing/2014/main" id="{5426279C-6562-4358-B12E-4DB63A8E64E4}"/>
                  </a:ext>
                </a:extLst>
              </p:cNvPr>
              <p:cNvSpPr>
                <a:spLocks noChangeArrowheads="1"/>
              </p:cNvSpPr>
              <p:nvPr/>
            </p:nvSpPr>
            <p:spPr bwMode="auto">
              <a:xfrm>
                <a:off x="2303"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75" name="Oval 184">
                <a:extLst>
                  <a:ext uri="{FF2B5EF4-FFF2-40B4-BE49-F238E27FC236}">
                    <a16:creationId xmlns="" xmlns:a16="http://schemas.microsoft.com/office/drawing/2014/main" id="{95D1F964-26A4-4A9E-AEAC-BD9BFE353EE7}"/>
                  </a:ext>
                </a:extLst>
              </p:cNvPr>
              <p:cNvSpPr>
                <a:spLocks noChangeArrowheads="1"/>
              </p:cNvSpPr>
              <p:nvPr/>
            </p:nvSpPr>
            <p:spPr bwMode="auto">
              <a:xfrm>
                <a:off x="3328"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76" name="Oval 185">
                <a:extLst>
                  <a:ext uri="{FF2B5EF4-FFF2-40B4-BE49-F238E27FC236}">
                    <a16:creationId xmlns="" xmlns:a16="http://schemas.microsoft.com/office/drawing/2014/main" id="{DB51D08D-8272-4650-B631-1532441F3B13}"/>
                  </a:ext>
                </a:extLst>
              </p:cNvPr>
              <p:cNvSpPr>
                <a:spLocks noChangeArrowheads="1"/>
              </p:cNvSpPr>
              <p:nvPr/>
            </p:nvSpPr>
            <p:spPr bwMode="auto">
              <a:xfrm>
                <a:off x="3456"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77" name="Oval 186">
                <a:extLst>
                  <a:ext uri="{FF2B5EF4-FFF2-40B4-BE49-F238E27FC236}">
                    <a16:creationId xmlns="" xmlns:a16="http://schemas.microsoft.com/office/drawing/2014/main" id="{B45BC99B-5E0C-4C34-884A-098450E30272}"/>
                  </a:ext>
                </a:extLst>
              </p:cNvPr>
              <p:cNvSpPr>
                <a:spLocks noChangeArrowheads="1"/>
              </p:cNvSpPr>
              <p:nvPr/>
            </p:nvSpPr>
            <p:spPr bwMode="auto">
              <a:xfrm>
                <a:off x="3584"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78" name="Oval 187">
                <a:extLst>
                  <a:ext uri="{FF2B5EF4-FFF2-40B4-BE49-F238E27FC236}">
                    <a16:creationId xmlns="" xmlns:a16="http://schemas.microsoft.com/office/drawing/2014/main" id="{8C287EFD-6F1D-40E9-BD19-C134FD5DF482}"/>
                  </a:ext>
                </a:extLst>
              </p:cNvPr>
              <p:cNvSpPr>
                <a:spLocks noChangeArrowheads="1"/>
              </p:cNvSpPr>
              <p:nvPr/>
            </p:nvSpPr>
            <p:spPr bwMode="auto">
              <a:xfrm>
                <a:off x="3712"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79" name="Oval 188">
                <a:extLst>
                  <a:ext uri="{FF2B5EF4-FFF2-40B4-BE49-F238E27FC236}">
                    <a16:creationId xmlns="" xmlns:a16="http://schemas.microsoft.com/office/drawing/2014/main" id="{90C20425-0CF6-445A-B4CF-4C03068A92D6}"/>
                  </a:ext>
                </a:extLst>
              </p:cNvPr>
              <p:cNvSpPr>
                <a:spLocks noChangeArrowheads="1"/>
              </p:cNvSpPr>
              <p:nvPr/>
            </p:nvSpPr>
            <p:spPr bwMode="auto">
              <a:xfrm>
                <a:off x="3840"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80" name="Oval 189">
                <a:extLst>
                  <a:ext uri="{FF2B5EF4-FFF2-40B4-BE49-F238E27FC236}">
                    <a16:creationId xmlns="" xmlns:a16="http://schemas.microsoft.com/office/drawing/2014/main" id="{5C8F7413-E08D-4E81-BCC1-DAECF7D12730}"/>
                  </a:ext>
                </a:extLst>
              </p:cNvPr>
              <p:cNvSpPr>
                <a:spLocks noChangeArrowheads="1"/>
              </p:cNvSpPr>
              <p:nvPr/>
            </p:nvSpPr>
            <p:spPr bwMode="auto">
              <a:xfrm>
                <a:off x="3968"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81" name="Oval 190">
                <a:extLst>
                  <a:ext uri="{FF2B5EF4-FFF2-40B4-BE49-F238E27FC236}">
                    <a16:creationId xmlns="" xmlns:a16="http://schemas.microsoft.com/office/drawing/2014/main" id="{899F44D0-6786-4CD7-A704-079596F45DE0}"/>
                  </a:ext>
                </a:extLst>
              </p:cNvPr>
              <p:cNvSpPr>
                <a:spLocks noChangeArrowheads="1"/>
              </p:cNvSpPr>
              <p:nvPr/>
            </p:nvSpPr>
            <p:spPr bwMode="auto">
              <a:xfrm>
                <a:off x="4096"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82" name="Oval 191">
                <a:extLst>
                  <a:ext uri="{FF2B5EF4-FFF2-40B4-BE49-F238E27FC236}">
                    <a16:creationId xmlns="" xmlns:a16="http://schemas.microsoft.com/office/drawing/2014/main" id="{DE7ED139-3EE3-48D0-A1E9-555788D5DF22}"/>
                  </a:ext>
                </a:extLst>
              </p:cNvPr>
              <p:cNvSpPr>
                <a:spLocks noChangeArrowheads="1"/>
              </p:cNvSpPr>
              <p:nvPr/>
            </p:nvSpPr>
            <p:spPr bwMode="auto">
              <a:xfrm>
                <a:off x="4224"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83" name="Oval 192">
                <a:extLst>
                  <a:ext uri="{FF2B5EF4-FFF2-40B4-BE49-F238E27FC236}">
                    <a16:creationId xmlns="" xmlns:a16="http://schemas.microsoft.com/office/drawing/2014/main" id="{A8FFA612-EEF9-4D16-94FC-C3D24F3CC4C4}"/>
                  </a:ext>
                </a:extLst>
              </p:cNvPr>
              <p:cNvSpPr>
                <a:spLocks noChangeArrowheads="1"/>
              </p:cNvSpPr>
              <p:nvPr/>
            </p:nvSpPr>
            <p:spPr bwMode="auto">
              <a:xfrm>
                <a:off x="4352"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84" name="Oval 193">
                <a:extLst>
                  <a:ext uri="{FF2B5EF4-FFF2-40B4-BE49-F238E27FC236}">
                    <a16:creationId xmlns="" xmlns:a16="http://schemas.microsoft.com/office/drawing/2014/main" id="{792D60D8-1A3E-45EE-93B6-F4B19E550D17}"/>
                  </a:ext>
                </a:extLst>
              </p:cNvPr>
              <p:cNvSpPr>
                <a:spLocks noChangeArrowheads="1"/>
              </p:cNvSpPr>
              <p:nvPr/>
            </p:nvSpPr>
            <p:spPr bwMode="auto">
              <a:xfrm>
                <a:off x="4480"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85" name="Oval 194">
                <a:extLst>
                  <a:ext uri="{FF2B5EF4-FFF2-40B4-BE49-F238E27FC236}">
                    <a16:creationId xmlns="" xmlns:a16="http://schemas.microsoft.com/office/drawing/2014/main" id="{9AAB4544-0CC9-47C1-9262-A0F163CF3368}"/>
                  </a:ext>
                </a:extLst>
              </p:cNvPr>
              <p:cNvSpPr>
                <a:spLocks noChangeArrowheads="1"/>
              </p:cNvSpPr>
              <p:nvPr/>
            </p:nvSpPr>
            <p:spPr bwMode="auto">
              <a:xfrm>
                <a:off x="7042"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86" name="Oval 195">
                <a:extLst>
                  <a:ext uri="{FF2B5EF4-FFF2-40B4-BE49-F238E27FC236}">
                    <a16:creationId xmlns="" xmlns:a16="http://schemas.microsoft.com/office/drawing/2014/main" id="{10E0D607-7156-4639-A185-92C071FC72C3}"/>
                  </a:ext>
                </a:extLst>
              </p:cNvPr>
              <p:cNvSpPr>
                <a:spLocks noChangeArrowheads="1"/>
              </p:cNvSpPr>
              <p:nvPr/>
            </p:nvSpPr>
            <p:spPr bwMode="auto">
              <a:xfrm>
                <a:off x="7170"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87" name="Oval 196">
                <a:extLst>
                  <a:ext uri="{FF2B5EF4-FFF2-40B4-BE49-F238E27FC236}">
                    <a16:creationId xmlns="" xmlns:a16="http://schemas.microsoft.com/office/drawing/2014/main" id="{3AF8D4EA-BBDB-4AE7-A8B2-CD2CE7955D5C}"/>
                  </a:ext>
                </a:extLst>
              </p:cNvPr>
              <p:cNvSpPr>
                <a:spLocks noChangeArrowheads="1"/>
              </p:cNvSpPr>
              <p:nvPr/>
            </p:nvSpPr>
            <p:spPr bwMode="auto">
              <a:xfrm>
                <a:off x="8194" y="1414"/>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88" name="Oval 197">
                <a:extLst>
                  <a:ext uri="{FF2B5EF4-FFF2-40B4-BE49-F238E27FC236}">
                    <a16:creationId xmlns="" xmlns:a16="http://schemas.microsoft.com/office/drawing/2014/main" id="{2B9DDE8D-EBA8-424E-87E5-BC5A1BA74149}"/>
                  </a:ext>
                </a:extLst>
              </p:cNvPr>
              <p:cNvSpPr>
                <a:spLocks noChangeArrowheads="1"/>
              </p:cNvSpPr>
              <p:nvPr/>
            </p:nvSpPr>
            <p:spPr bwMode="auto">
              <a:xfrm>
                <a:off x="8323"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89" name="Oval 198">
                <a:extLst>
                  <a:ext uri="{FF2B5EF4-FFF2-40B4-BE49-F238E27FC236}">
                    <a16:creationId xmlns="" xmlns:a16="http://schemas.microsoft.com/office/drawing/2014/main" id="{86343B94-AD2F-4E5D-99B1-5F8A5EC2D9EC}"/>
                  </a:ext>
                </a:extLst>
              </p:cNvPr>
              <p:cNvSpPr>
                <a:spLocks noChangeArrowheads="1"/>
              </p:cNvSpPr>
              <p:nvPr/>
            </p:nvSpPr>
            <p:spPr bwMode="auto">
              <a:xfrm>
                <a:off x="8451"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90" name="Oval 199">
                <a:extLst>
                  <a:ext uri="{FF2B5EF4-FFF2-40B4-BE49-F238E27FC236}">
                    <a16:creationId xmlns="" xmlns:a16="http://schemas.microsoft.com/office/drawing/2014/main" id="{646DDB63-3B77-45FB-9097-E91A1C11337F}"/>
                  </a:ext>
                </a:extLst>
              </p:cNvPr>
              <p:cNvSpPr>
                <a:spLocks noChangeArrowheads="1"/>
              </p:cNvSpPr>
              <p:nvPr/>
            </p:nvSpPr>
            <p:spPr bwMode="auto">
              <a:xfrm>
                <a:off x="8579"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91" name="Oval 200">
                <a:extLst>
                  <a:ext uri="{FF2B5EF4-FFF2-40B4-BE49-F238E27FC236}">
                    <a16:creationId xmlns="" xmlns:a16="http://schemas.microsoft.com/office/drawing/2014/main" id="{4067A664-ABCB-4534-BE00-43645C1B1E8C}"/>
                  </a:ext>
                </a:extLst>
              </p:cNvPr>
              <p:cNvSpPr>
                <a:spLocks noChangeArrowheads="1"/>
              </p:cNvSpPr>
              <p:nvPr/>
            </p:nvSpPr>
            <p:spPr bwMode="auto">
              <a:xfrm>
                <a:off x="8707"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92" name="Oval 201">
                <a:extLst>
                  <a:ext uri="{FF2B5EF4-FFF2-40B4-BE49-F238E27FC236}">
                    <a16:creationId xmlns="" xmlns:a16="http://schemas.microsoft.com/office/drawing/2014/main" id="{C4C4850E-60DD-42F4-9DB3-F89D16E1E81B}"/>
                  </a:ext>
                </a:extLst>
              </p:cNvPr>
              <p:cNvSpPr>
                <a:spLocks noChangeArrowheads="1"/>
              </p:cNvSpPr>
              <p:nvPr/>
            </p:nvSpPr>
            <p:spPr bwMode="auto">
              <a:xfrm>
                <a:off x="9475"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93" name="Oval 202">
                <a:extLst>
                  <a:ext uri="{FF2B5EF4-FFF2-40B4-BE49-F238E27FC236}">
                    <a16:creationId xmlns="" xmlns:a16="http://schemas.microsoft.com/office/drawing/2014/main" id="{39F3D252-4A38-4362-A61E-D91D920744AD}"/>
                  </a:ext>
                </a:extLst>
              </p:cNvPr>
              <p:cNvSpPr>
                <a:spLocks noChangeArrowheads="1"/>
              </p:cNvSpPr>
              <p:nvPr/>
            </p:nvSpPr>
            <p:spPr bwMode="auto">
              <a:xfrm>
                <a:off x="1791"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94" name="Oval 203">
                <a:extLst>
                  <a:ext uri="{FF2B5EF4-FFF2-40B4-BE49-F238E27FC236}">
                    <a16:creationId xmlns="" xmlns:a16="http://schemas.microsoft.com/office/drawing/2014/main" id="{F1DB708C-96F2-47A7-B481-FFCA8A13CB1A}"/>
                  </a:ext>
                </a:extLst>
              </p:cNvPr>
              <p:cNvSpPr>
                <a:spLocks noChangeArrowheads="1"/>
              </p:cNvSpPr>
              <p:nvPr/>
            </p:nvSpPr>
            <p:spPr bwMode="auto">
              <a:xfrm>
                <a:off x="2431"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95" name="Oval 204">
                <a:extLst>
                  <a:ext uri="{FF2B5EF4-FFF2-40B4-BE49-F238E27FC236}">
                    <a16:creationId xmlns="" xmlns:a16="http://schemas.microsoft.com/office/drawing/2014/main" id="{4000B71B-8326-4EBA-8604-C0C91EDE6709}"/>
                  </a:ext>
                </a:extLst>
              </p:cNvPr>
              <p:cNvSpPr>
                <a:spLocks noChangeArrowheads="1"/>
              </p:cNvSpPr>
              <p:nvPr/>
            </p:nvSpPr>
            <p:spPr bwMode="auto">
              <a:xfrm>
                <a:off x="2559"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108" name="Group 406">
              <a:extLst>
                <a:ext uri="{FF2B5EF4-FFF2-40B4-BE49-F238E27FC236}">
                  <a16:creationId xmlns="" xmlns:a16="http://schemas.microsoft.com/office/drawing/2014/main" id="{4E4A9673-B45F-45A7-9362-C8757F6A23BC}"/>
                </a:ext>
              </a:extLst>
            </p:cNvPr>
            <p:cNvGrpSpPr>
              <a:grpSpLocks/>
            </p:cNvGrpSpPr>
            <p:nvPr/>
          </p:nvGrpSpPr>
          <p:grpSpPr bwMode="auto">
            <a:xfrm>
              <a:off x="126" y="1543"/>
              <a:ext cx="10678" cy="689"/>
              <a:chOff x="126" y="1543"/>
              <a:chExt cx="10678" cy="689"/>
            </a:xfrm>
            <a:grpFill/>
          </p:grpSpPr>
          <p:sp>
            <p:nvSpPr>
              <p:cNvPr id="1296" name="Oval 206">
                <a:extLst>
                  <a:ext uri="{FF2B5EF4-FFF2-40B4-BE49-F238E27FC236}">
                    <a16:creationId xmlns="" xmlns:a16="http://schemas.microsoft.com/office/drawing/2014/main" id="{98277395-A0DA-410F-956E-64EE2CF92780}"/>
                  </a:ext>
                </a:extLst>
              </p:cNvPr>
              <p:cNvSpPr>
                <a:spLocks noChangeArrowheads="1"/>
              </p:cNvSpPr>
              <p:nvPr/>
            </p:nvSpPr>
            <p:spPr bwMode="auto">
              <a:xfrm>
                <a:off x="2687"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97" name="Oval 207">
                <a:extLst>
                  <a:ext uri="{FF2B5EF4-FFF2-40B4-BE49-F238E27FC236}">
                    <a16:creationId xmlns="" xmlns:a16="http://schemas.microsoft.com/office/drawing/2014/main" id="{3B4D915C-7594-47FD-9FD7-8F2564CAA34E}"/>
                  </a:ext>
                </a:extLst>
              </p:cNvPr>
              <p:cNvSpPr>
                <a:spLocks noChangeArrowheads="1"/>
              </p:cNvSpPr>
              <p:nvPr/>
            </p:nvSpPr>
            <p:spPr bwMode="auto">
              <a:xfrm>
                <a:off x="3456"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98" name="Oval 208">
                <a:extLst>
                  <a:ext uri="{FF2B5EF4-FFF2-40B4-BE49-F238E27FC236}">
                    <a16:creationId xmlns="" xmlns:a16="http://schemas.microsoft.com/office/drawing/2014/main" id="{5BEF7D21-9FDA-4ADA-996D-5653EC80DBCA}"/>
                  </a:ext>
                </a:extLst>
              </p:cNvPr>
              <p:cNvSpPr>
                <a:spLocks noChangeArrowheads="1"/>
              </p:cNvSpPr>
              <p:nvPr/>
            </p:nvSpPr>
            <p:spPr bwMode="auto">
              <a:xfrm>
                <a:off x="3584"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99" name="Oval 209">
                <a:extLst>
                  <a:ext uri="{FF2B5EF4-FFF2-40B4-BE49-F238E27FC236}">
                    <a16:creationId xmlns="" xmlns:a16="http://schemas.microsoft.com/office/drawing/2014/main" id="{6683E500-F872-4D05-BC05-BA4C44F9397E}"/>
                  </a:ext>
                </a:extLst>
              </p:cNvPr>
              <p:cNvSpPr>
                <a:spLocks noChangeArrowheads="1"/>
              </p:cNvSpPr>
              <p:nvPr/>
            </p:nvSpPr>
            <p:spPr bwMode="auto">
              <a:xfrm>
                <a:off x="3712"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00" name="Oval 210">
                <a:extLst>
                  <a:ext uri="{FF2B5EF4-FFF2-40B4-BE49-F238E27FC236}">
                    <a16:creationId xmlns="" xmlns:a16="http://schemas.microsoft.com/office/drawing/2014/main" id="{CFBF2248-E8CF-4B32-8480-7262E24A03FC}"/>
                  </a:ext>
                </a:extLst>
              </p:cNvPr>
              <p:cNvSpPr>
                <a:spLocks noChangeArrowheads="1"/>
              </p:cNvSpPr>
              <p:nvPr/>
            </p:nvSpPr>
            <p:spPr bwMode="auto">
              <a:xfrm>
                <a:off x="3840"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01" name="Oval 211">
                <a:extLst>
                  <a:ext uri="{FF2B5EF4-FFF2-40B4-BE49-F238E27FC236}">
                    <a16:creationId xmlns="" xmlns:a16="http://schemas.microsoft.com/office/drawing/2014/main" id="{B67E2754-0786-4134-9B64-3DD285C04F91}"/>
                  </a:ext>
                </a:extLst>
              </p:cNvPr>
              <p:cNvSpPr>
                <a:spLocks noChangeArrowheads="1"/>
              </p:cNvSpPr>
              <p:nvPr/>
            </p:nvSpPr>
            <p:spPr bwMode="auto">
              <a:xfrm>
                <a:off x="3968"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02" name="Oval 212">
                <a:extLst>
                  <a:ext uri="{FF2B5EF4-FFF2-40B4-BE49-F238E27FC236}">
                    <a16:creationId xmlns="" xmlns:a16="http://schemas.microsoft.com/office/drawing/2014/main" id="{67FC104F-C11F-4511-9017-43DA7BA0E9F4}"/>
                  </a:ext>
                </a:extLst>
              </p:cNvPr>
              <p:cNvSpPr>
                <a:spLocks noChangeArrowheads="1"/>
              </p:cNvSpPr>
              <p:nvPr/>
            </p:nvSpPr>
            <p:spPr bwMode="auto">
              <a:xfrm>
                <a:off x="4096"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03" name="Oval 213">
                <a:extLst>
                  <a:ext uri="{FF2B5EF4-FFF2-40B4-BE49-F238E27FC236}">
                    <a16:creationId xmlns="" xmlns:a16="http://schemas.microsoft.com/office/drawing/2014/main" id="{25D22DF7-D7F3-473F-B1AC-86CC5C27E38C}"/>
                  </a:ext>
                </a:extLst>
              </p:cNvPr>
              <p:cNvSpPr>
                <a:spLocks noChangeArrowheads="1"/>
              </p:cNvSpPr>
              <p:nvPr/>
            </p:nvSpPr>
            <p:spPr bwMode="auto">
              <a:xfrm>
                <a:off x="4224"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04" name="Oval 214">
                <a:extLst>
                  <a:ext uri="{FF2B5EF4-FFF2-40B4-BE49-F238E27FC236}">
                    <a16:creationId xmlns="" xmlns:a16="http://schemas.microsoft.com/office/drawing/2014/main" id="{E1C27689-3572-4D78-9556-6D0C6206CD83}"/>
                  </a:ext>
                </a:extLst>
              </p:cNvPr>
              <p:cNvSpPr>
                <a:spLocks noChangeArrowheads="1"/>
              </p:cNvSpPr>
              <p:nvPr/>
            </p:nvSpPr>
            <p:spPr bwMode="auto">
              <a:xfrm>
                <a:off x="4352"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05" name="Oval 215">
                <a:extLst>
                  <a:ext uri="{FF2B5EF4-FFF2-40B4-BE49-F238E27FC236}">
                    <a16:creationId xmlns="" xmlns:a16="http://schemas.microsoft.com/office/drawing/2014/main" id="{F0E7D1BD-A9C0-4173-8F86-29E2A049D970}"/>
                  </a:ext>
                </a:extLst>
              </p:cNvPr>
              <p:cNvSpPr>
                <a:spLocks noChangeArrowheads="1"/>
              </p:cNvSpPr>
              <p:nvPr/>
            </p:nvSpPr>
            <p:spPr bwMode="auto">
              <a:xfrm>
                <a:off x="4480"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06" name="Oval 216">
                <a:extLst>
                  <a:ext uri="{FF2B5EF4-FFF2-40B4-BE49-F238E27FC236}">
                    <a16:creationId xmlns="" xmlns:a16="http://schemas.microsoft.com/office/drawing/2014/main" id="{DF24B300-E5CB-45F0-834D-CDCCB0AB6DFF}"/>
                  </a:ext>
                </a:extLst>
              </p:cNvPr>
              <p:cNvSpPr>
                <a:spLocks noChangeArrowheads="1"/>
              </p:cNvSpPr>
              <p:nvPr/>
            </p:nvSpPr>
            <p:spPr bwMode="auto">
              <a:xfrm>
                <a:off x="6914"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07" name="Oval 217">
                <a:extLst>
                  <a:ext uri="{FF2B5EF4-FFF2-40B4-BE49-F238E27FC236}">
                    <a16:creationId xmlns="" xmlns:a16="http://schemas.microsoft.com/office/drawing/2014/main" id="{ECFCC276-F809-47B1-A12B-5F4651052F47}"/>
                  </a:ext>
                </a:extLst>
              </p:cNvPr>
              <p:cNvSpPr>
                <a:spLocks noChangeArrowheads="1"/>
              </p:cNvSpPr>
              <p:nvPr/>
            </p:nvSpPr>
            <p:spPr bwMode="auto">
              <a:xfrm>
                <a:off x="7042"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08" name="Oval 218">
                <a:extLst>
                  <a:ext uri="{FF2B5EF4-FFF2-40B4-BE49-F238E27FC236}">
                    <a16:creationId xmlns="" xmlns:a16="http://schemas.microsoft.com/office/drawing/2014/main" id="{83303939-FBE1-4124-A08A-2EFE9F67FF92}"/>
                  </a:ext>
                </a:extLst>
              </p:cNvPr>
              <p:cNvSpPr>
                <a:spLocks noChangeArrowheads="1"/>
              </p:cNvSpPr>
              <p:nvPr/>
            </p:nvSpPr>
            <p:spPr bwMode="auto">
              <a:xfrm>
                <a:off x="7938"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09" name="Oval 219">
                <a:extLst>
                  <a:ext uri="{FF2B5EF4-FFF2-40B4-BE49-F238E27FC236}">
                    <a16:creationId xmlns="" xmlns:a16="http://schemas.microsoft.com/office/drawing/2014/main" id="{82A92608-D8FC-4B6E-A494-30596D73ED1B}"/>
                  </a:ext>
                </a:extLst>
              </p:cNvPr>
              <p:cNvSpPr>
                <a:spLocks noChangeArrowheads="1"/>
              </p:cNvSpPr>
              <p:nvPr/>
            </p:nvSpPr>
            <p:spPr bwMode="auto">
              <a:xfrm>
                <a:off x="8066"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10" name="Oval 220">
                <a:extLst>
                  <a:ext uri="{FF2B5EF4-FFF2-40B4-BE49-F238E27FC236}">
                    <a16:creationId xmlns="" xmlns:a16="http://schemas.microsoft.com/office/drawing/2014/main" id="{02E261F1-ADE9-48C4-AFB3-A5615343AB0A}"/>
                  </a:ext>
                </a:extLst>
              </p:cNvPr>
              <p:cNvSpPr>
                <a:spLocks noChangeArrowheads="1"/>
              </p:cNvSpPr>
              <p:nvPr/>
            </p:nvSpPr>
            <p:spPr bwMode="auto">
              <a:xfrm>
                <a:off x="8194" y="1543"/>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11" name="Oval 221">
                <a:extLst>
                  <a:ext uri="{FF2B5EF4-FFF2-40B4-BE49-F238E27FC236}">
                    <a16:creationId xmlns="" xmlns:a16="http://schemas.microsoft.com/office/drawing/2014/main" id="{0E851510-8D49-4C2D-91F1-C31208CD9CCC}"/>
                  </a:ext>
                </a:extLst>
              </p:cNvPr>
              <p:cNvSpPr>
                <a:spLocks noChangeArrowheads="1"/>
              </p:cNvSpPr>
              <p:nvPr/>
            </p:nvSpPr>
            <p:spPr bwMode="auto">
              <a:xfrm>
                <a:off x="8323"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12" name="Oval 222">
                <a:extLst>
                  <a:ext uri="{FF2B5EF4-FFF2-40B4-BE49-F238E27FC236}">
                    <a16:creationId xmlns="" xmlns:a16="http://schemas.microsoft.com/office/drawing/2014/main" id="{FD2D90EF-4326-49F8-BDEB-70BD6DC2198E}"/>
                  </a:ext>
                </a:extLst>
              </p:cNvPr>
              <p:cNvSpPr>
                <a:spLocks noChangeArrowheads="1"/>
              </p:cNvSpPr>
              <p:nvPr/>
            </p:nvSpPr>
            <p:spPr bwMode="auto">
              <a:xfrm>
                <a:off x="8451"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13" name="Oval 223">
                <a:extLst>
                  <a:ext uri="{FF2B5EF4-FFF2-40B4-BE49-F238E27FC236}">
                    <a16:creationId xmlns="" xmlns:a16="http://schemas.microsoft.com/office/drawing/2014/main" id="{BF44C6E6-8BCC-458F-8D85-C303E9C62D01}"/>
                  </a:ext>
                </a:extLst>
              </p:cNvPr>
              <p:cNvSpPr>
                <a:spLocks noChangeArrowheads="1"/>
              </p:cNvSpPr>
              <p:nvPr/>
            </p:nvSpPr>
            <p:spPr bwMode="auto">
              <a:xfrm>
                <a:off x="8579"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14" name="Oval 224">
                <a:extLst>
                  <a:ext uri="{FF2B5EF4-FFF2-40B4-BE49-F238E27FC236}">
                    <a16:creationId xmlns="" xmlns:a16="http://schemas.microsoft.com/office/drawing/2014/main" id="{EDF0C069-4F73-4A0D-90F8-5029CF5034B8}"/>
                  </a:ext>
                </a:extLst>
              </p:cNvPr>
              <p:cNvSpPr>
                <a:spLocks noChangeArrowheads="1"/>
              </p:cNvSpPr>
              <p:nvPr/>
            </p:nvSpPr>
            <p:spPr bwMode="auto">
              <a:xfrm>
                <a:off x="9475"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15" name="Oval 225">
                <a:extLst>
                  <a:ext uri="{FF2B5EF4-FFF2-40B4-BE49-F238E27FC236}">
                    <a16:creationId xmlns="" xmlns:a16="http://schemas.microsoft.com/office/drawing/2014/main" id="{554BE26B-1913-4AF6-A22D-14A3522DEEDA}"/>
                  </a:ext>
                </a:extLst>
              </p:cNvPr>
              <p:cNvSpPr>
                <a:spLocks noChangeArrowheads="1"/>
              </p:cNvSpPr>
              <p:nvPr/>
            </p:nvSpPr>
            <p:spPr bwMode="auto">
              <a:xfrm>
                <a:off x="9603"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16" name="Oval 226">
                <a:extLst>
                  <a:ext uri="{FF2B5EF4-FFF2-40B4-BE49-F238E27FC236}">
                    <a16:creationId xmlns="" xmlns:a16="http://schemas.microsoft.com/office/drawing/2014/main" id="{AD0CC509-977D-4C0E-8552-347AA4CCE395}"/>
                  </a:ext>
                </a:extLst>
              </p:cNvPr>
              <p:cNvSpPr>
                <a:spLocks noChangeArrowheads="1"/>
              </p:cNvSpPr>
              <p:nvPr/>
            </p:nvSpPr>
            <p:spPr bwMode="auto">
              <a:xfrm>
                <a:off x="1407" y="167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17" name="Oval 227">
                <a:extLst>
                  <a:ext uri="{FF2B5EF4-FFF2-40B4-BE49-F238E27FC236}">
                    <a16:creationId xmlns="" xmlns:a16="http://schemas.microsoft.com/office/drawing/2014/main" id="{9C0A10FD-CE92-4F0A-9669-32C592B9CE96}"/>
                  </a:ext>
                </a:extLst>
              </p:cNvPr>
              <p:cNvSpPr>
                <a:spLocks noChangeArrowheads="1"/>
              </p:cNvSpPr>
              <p:nvPr/>
            </p:nvSpPr>
            <p:spPr bwMode="auto">
              <a:xfrm>
                <a:off x="1535" y="167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18" name="Oval 228">
                <a:extLst>
                  <a:ext uri="{FF2B5EF4-FFF2-40B4-BE49-F238E27FC236}">
                    <a16:creationId xmlns="" xmlns:a16="http://schemas.microsoft.com/office/drawing/2014/main" id="{6FF96508-8955-40FE-8061-CC5606755C9C}"/>
                  </a:ext>
                </a:extLst>
              </p:cNvPr>
              <p:cNvSpPr>
                <a:spLocks noChangeArrowheads="1"/>
              </p:cNvSpPr>
              <p:nvPr/>
            </p:nvSpPr>
            <p:spPr bwMode="auto">
              <a:xfrm>
                <a:off x="2303" y="167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19" name="Oval 229">
                <a:extLst>
                  <a:ext uri="{FF2B5EF4-FFF2-40B4-BE49-F238E27FC236}">
                    <a16:creationId xmlns="" xmlns:a16="http://schemas.microsoft.com/office/drawing/2014/main" id="{3D67FD7C-20B3-4BB4-A618-D69935AD942A}"/>
                  </a:ext>
                </a:extLst>
              </p:cNvPr>
              <p:cNvSpPr>
                <a:spLocks noChangeArrowheads="1"/>
              </p:cNvSpPr>
              <p:nvPr/>
            </p:nvSpPr>
            <p:spPr bwMode="auto">
              <a:xfrm>
                <a:off x="3456" y="167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20" name="Oval 230">
                <a:extLst>
                  <a:ext uri="{FF2B5EF4-FFF2-40B4-BE49-F238E27FC236}">
                    <a16:creationId xmlns="" xmlns:a16="http://schemas.microsoft.com/office/drawing/2014/main" id="{2FE6DF4A-91C7-4E79-A1B7-A2F17D8283DF}"/>
                  </a:ext>
                </a:extLst>
              </p:cNvPr>
              <p:cNvSpPr>
                <a:spLocks noChangeArrowheads="1"/>
              </p:cNvSpPr>
              <p:nvPr/>
            </p:nvSpPr>
            <p:spPr bwMode="auto">
              <a:xfrm>
                <a:off x="3584" y="167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21" name="Oval 231">
                <a:extLst>
                  <a:ext uri="{FF2B5EF4-FFF2-40B4-BE49-F238E27FC236}">
                    <a16:creationId xmlns="" xmlns:a16="http://schemas.microsoft.com/office/drawing/2014/main" id="{2A442AA0-3B70-445C-BAEB-5EC78EADCB24}"/>
                  </a:ext>
                </a:extLst>
              </p:cNvPr>
              <p:cNvSpPr>
                <a:spLocks noChangeArrowheads="1"/>
              </p:cNvSpPr>
              <p:nvPr/>
            </p:nvSpPr>
            <p:spPr bwMode="auto">
              <a:xfrm>
                <a:off x="3712" y="167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22" name="Oval 232">
                <a:extLst>
                  <a:ext uri="{FF2B5EF4-FFF2-40B4-BE49-F238E27FC236}">
                    <a16:creationId xmlns="" xmlns:a16="http://schemas.microsoft.com/office/drawing/2014/main" id="{E7F53518-F3E3-4BFD-BDB7-1AE672A85298}"/>
                  </a:ext>
                </a:extLst>
              </p:cNvPr>
              <p:cNvSpPr>
                <a:spLocks noChangeArrowheads="1"/>
              </p:cNvSpPr>
              <p:nvPr/>
            </p:nvSpPr>
            <p:spPr bwMode="auto">
              <a:xfrm>
                <a:off x="3840" y="167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23" name="Oval 233">
                <a:extLst>
                  <a:ext uri="{FF2B5EF4-FFF2-40B4-BE49-F238E27FC236}">
                    <a16:creationId xmlns="" xmlns:a16="http://schemas.microsoft.com/office/drawing/2014/main" id="{785EA83B-363C-4499-8AAA-DD1617FA0246}"/>
                  </a:ext>
                </a:extLst>
              </p:cNvPr>
              <p:cNvSpPr>
                <a:spLocks noChangeArrowheads="1"/>
              </p:cNvSpPr>
              <p:nvPr/>
            </p:nvSpPr>
            <p:spPr bwMode="auto">
              <a:xfrm>
                <a:off x="3968" y="167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24" name="Oval 234">
                <a:extLst>
                  <a:ext uri="{FF2B5EF4-FFF2-40B4-BE49-F238E27FC236}">
                    <a16:creationId xmlns="" xmlns:a16="http://schemas.microsoft.com/office/drawing/2014/main" id="{41A35BED-965B-484F-A153-33ECF18AAD54}"/>
                  </a:ext>
                </a:extLst>
              </p:cNvPr>
              <p:cNvSpPr>
                <a:spLocks noChangeArrowheads="1"/>
              </p:cNvSpPr>
              <p:nvPr/>
            </p:nvSpPr>
            <p:spPr bwMode="auto">
              <a:xfrm>
                <a:off x="4096" y="167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25" name="Oval 235">
                <a:extLst>
                  <a:ext uri="{FF2B5EF4-FFF2-40B4-BE49-F238E27FC236}">
                    <a16:creationId xmlns="" xmlns:a16="http://schemas.microsoft.com/office/drawing/2014/main" id="{4CB2F935-662D-4779-A873-A1510B340C29}"/>
                  </a:ext>
                </a:extLst>
              </p:cNvPr>
              <p:cNvSpPr>
                <a:spLocks noChangeArrowheads="1"/>
              </p:cNvSpPr>
              <p:nvPr/>
            </p:nvSpPr>
            <p:spPr bwMode="auto">
              <a:xfrm>
                <a:off x="4224" y="167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26" name="Oval 236">
                <a:extLst>
                  <a:ext uri="{FF2B5EF4-FFF2-40B4-BE49-F238E27FC236}">
                    <a16:creationId xmlns="" xmlns:a16="http://schemas.microsoft.com/office/drawing/2014/main" id="{0004612C-BFE2-4E33-BBB5-41712B22DC7D}"/>
                  </a:ext>
                </a:extLst>
              </p:cNvPr>
              <p:cNvSpPr>
                <a:spLocks noChangeArrowheads="1"/>
              </p:cNvSpPr>
              <p:nvPr/>
            </p:nvSpPr>
            <p:spPr bwMode="auto">
              <a:xfrm>
                <a:off x="4352" y="167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27" name="Oval 237">
                <a:extLst>
                  <a:ext uri="{FF2B5EF4-FFF2-40B4-BE49-F238E27FC236}">
                    <a16:creationId xmlns="" xmlns:a16="http://schemas.microsoft.com/office/drawing/2014/main" id="{B151B46E-3CD4-4E58-B283-F38C490C7EF7}"/>
                  </a:ext>
                </a:extLst>
              </p:cNvPr>
              <p:cNvSpPr>
                <a:spLocks noChangeArrowheads="1"/>
              </p:cNvSpPr>
              <p:nvPr/>
            </p:nvSpPr>
            <p:spPr bwMode="auto">
              <a:xfrm>
                <a:off x="4480" y="167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28" name="Oval 238">
                <a:extLst>
                  <a:ext uri="{FF2B5EF4-FFF2-40B4-BE49-F238E27FC236}">
                    <a16:creationId xmlns="" xmlns:a16="http://schemas.microsoft.com/office/drawing/2014/main" id="{A88151B0-3BCB-42BA-A650-919DDB3E5FDC}"/>
                  </a:ext>
                </a:extLst>
              </p:cNvPr>
              <p:cNvSpPr>
                <a:spLocks noChangeArrowheads="1"/>
              </p:cNvSpPr>
              <p:nvPr/>
            </p:nvSpPr>
            <p:spPr bwMode="auto">
              <a:xfrm>
                <a:off x="6914" y="167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29" name="Oval 239">
                <a:extLst>
                  <a:ext uri="{FF2B5EF4-FFF2-40B4-BE49-F238E27FC236}">
                    <a16:creationId xmlns="" xmlns:a16="http://schemas.microsoft.com/office/drawing/2014/main" id="{2677A9B4-1BFA-4F68-9F9D-B150EB4F5FFA}"/>
                  </a:ext>
                </a:extLst>
              </p:cNvPr>
              <p:cNvSpPr>
                <a:spLocks noChangeArrowheads="1"/>
              </p:cNvSpPr>
              <p:nvPr/>
            </p:nvSpPr>
            <p:spPr bwMode="auto">
              <a:xfrm>
                <a:off x="7938" y="167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30" name="Oval 240">
                <a:extLst>
                  <a:ext uri="{FF2B5EF4-FFF2-40B4-BE49-F238E27FC236}">
                    <a16:creationId xmlns="" xmlns:a16="http://schemas.microsoft.com/office/drawing/2014/main" id="{E4096232-ED80-47AC-8AC1-E381593AA0B3}"/>
                  </a:ext>
                </a:extLst>
              </p:cNvPr>
              <p:cNvSpPr>
                <a:spLocks noChangeArrowheads="1"/>
              </p:cNvSpPr>
              <p:nvPr/>
            </p:nvSpPr>
            <p:spPr bwMode="auto">
              <a:xfrm>
                <a:off x="8066" y="167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31" name="Oval 241">
                <a:extLst>
                  <a:ext uri="{FF2B5EF4-FFF2-40B4-BE49-F238E27FC236}">
                    <a16:creationId xmlns="" xmlns:a16="http://schemas.microsoft.com/office/drawing/2014/main" id="{5A43F2D4-CD00-4817-B763-C971A4A61207}"/>
                  </a:ext>
                </a:extLst>
              </p:cNvPr>
              <p:cNvSpPr>
                <a:spLocks noChangeArrowheads="1"/>
              </p:cNvSpPr>
              <p:nvPr/>
            </p:nvSpPr>
            <p:spPr bwMode="auto">
              <a:xfrm>
                <a:off x="8194" y="1671"/>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32" name="Oval 242">
                <a:extLst>
                  <a:ext uri="{FF2B5EF4-FFF2-40B4-BE49-F238E27FC236}">
                    <a16:creationId xmlns="" xmlns:a16="http://schemas.microsoft.com/office/drawing/2014/main" id="{8C43C774-7790-4ACF-BF02-5EE4DAC0009E}"/>
                  </a:ext>
                </a:extLst>
              </p:cNvPr>
              <p:cNvSpPr>
                <a:spLocks noChangeArrowheads="1"/>
              </p:cNvSpPr>
              <p:nvPr/>
            </p:nvSpPr>
            <p:spPr bwMode="auto">
              <a:xfrm>
                <a:off x="8323" y="167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33" name="Oval 243">
                <a:extLst>
                  <a:ext uri="{FF2B5EF4-FFF2-40B4-BE49-F238E27FC236}">
                    <a16:creationId xmlns="" xmlns:a16="http://schemas.microsoft.com/office/drawing/2014/main" id="{4DEAC2D4-186B-4AB3-8DA5-0BC17A985419}"/>
                  </a:ext>
                </a:extLst>
              </p:cNvPr>
              <p:cNvSpPr>
                <a:spLocks noChangeArrowheads="1"/>
              </p:cNvSpPr>
              <p:nvPr/>
            </p:nvSpPr>
            <p:spPr bwMode="auto">
              <a:xfrm>
                <a:off x="8451" y="167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34" name="Oval 244">
                <a:extLst>
                  <a:ext uri="{FF2B5EF4-FFF2-40B4-BE49-F238E27FC236}">
                    <a16:creationId xmlns="" xmlns:a16="http://schemas.microsoft.com/office/drawing/2014/main" id="{6511FFDB-6AAA-4E48-99F7-DD3614A631D5}"/>
                  </a:ext>
                </a:extLst>
              </p:cNvPr>
              <p:cNvSpPr>
                <a:spLocks noChangeArrowheads="1"/>
              </p:cNvSpPr>
              <p:nvPr/>
            </p:nvSpPr>
            <p:spPr bwMode="auto">
              <a:xfrm>
                <a:off x="8579" y="167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35" name="Oval 245">
                <a:extLst>
                  <a:ext uri="{FF2B5EF4-FFF2-40B4-BE49-F238E27FC236}">
                    <a16:creationId xmlns="" xmlns:a16="http://schemas.microsoft.com/office/drawing/2014/main" id="{EAA58DC4-3992-487D-B283-4A2C00C12386}"/>
                  </a:ext>
                </a:extLst>
              </p:cNvPr>
              <p:cNvSpPr>
                <a:spLocks noChangeArrowheads="1"/>
              </p:cNvSpPr>
              <p:nvPr/>
            </p:nvSpPr>
            <p:spPr bwMode="auto">
              <a:xfrm>
                <a:off x="1407"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36" name="Oval 246">
                <a:extLst>
                  <a:ext uri="{FF2B5EF4-FFF2-40B4-BE49-F238E27FC236}">
                    <a16:creationId xmlns="" xmlns:a16="http://schemas.microsoft.com/office/drawing/2014/main" id="{D5C068E2-B257-4BE7-B0A4-5BBBABBCC7A9}"/>
                  </a:ext>
                </a:extLst>
              </p:cNvPr>
              <p:cNvSpPr>
                <a:spLocks noChangeArrowheads="1"/>
              </p:cNvSpPr>
              <p:nvPr/>
            </p:nvSpPr>
            <p:spPr bwMode="auto">
              <a:xfrm>
                <a:off x="1535"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37" name="Oval 247">
                <a:extLst>
                  <a:ext uri="{FF2B5EF4-FFF2-40B4-BE49-F238E27FC236}">
                    <a16:creationId xmlns="" xmlns:a16="http://schemas.microsoft.com/office/drawing/2014/main" id="{A576C78E-6D34-407D-B418-41D3208A6763}"/>
                  </a:ext>
                </a:extLst>
              </p:cNvPr>
              <p:cNvSpPr>
                <a:spLocks noChangeArrowheads="1"/>
              </p:cNvSpPr>
              <p:nvPr/>
            </p:nvSpPr>
            <p:spPr bwMode="auto">
              <a:xfrm>
                <a:off x="1663"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38" name="Oval 248">
                <a:extLst>
                  <a:ext uri="{FF2B5EF4-FFF2-40B4-BE49-F238E27FC236}">
                    <a16:creationId xmlns="" xmlns:a16="http://schemas.microsoft.com/office/drawing/2014/main" id="{0F351604-4C77-4EF9-B0D6-F179369A136F}"/>
                  </a:ext>
                </a:extLst>
              </p:cNvPr>
              <p:cNvSpPr>
                <a:spLocks noChangeArrowheads="1"/>
              </p:cNvSpPr>
              <p:nvPr/>
            </p:nvSpPr>
            <p:spPr bwMode="auto">
              <a:xfrm>
                <a:off x="1791"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39" name="Oval 249">
                <a:extLst>
                  <a:ext uri="{FF2B5EF4-FFF2-40B4-BE49-F238E27FC236}">
                    <a16:creationId xmlns="" xmlns:a16="http://schemas.microsoft.com/office/drawing/2014/main" id="{B8FD4A22-1442-4198-8144-C19237DD5EAA}"/>
                  </a:ext>
                </a:extLst>
              </p:cNvPr>
              <p:cNvSpPr>
                <a:spLocks noChangeArrowheads="1"/>
              </p:cNvSpPr>
              <p:nvPr/>
            </p:nvSpPr>
            <p:spPr bwMode="auto">
              <a:xfrm>
                <a:off x="2047"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40" name="Oval 250">
                <a:extLst>
                  <a:ext uri="{FF2B5EF4-FFF2-40B4-BE49-F238E27FC236}">
                    <a16:creationId xmlns="" xmlns:a16="http://schemas.microsoft.com/office/drawing/2014/main" id="{B5A19F89-7DF1-4F4F-A617-903572077245}"/>
                  </a:ext>
                </a:extLst>
              </p:cNvPr>
              <p:cNvSpPr>
                <a:spLocks noChangeArrowheads="1"/>
              </p:cNvSpPr>
              <p:nvPr/>
            </p:nvSpPr>
            <p:spPr bwMode="auto">
              <a:xfrm>
                <a:off x="2175"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41" name="Oval 251">
                <a:extLst>
                  <a:ext uri="{FF2B5EF4-FFF2-40B4-BE49-F238E27FC236}">
                    <a16:creationId xmlns="" xmlns:a16="http://schemas.microsoft.com/office/drawing/2014/main" id="{2EB6AA8D-813F-48BF-8983-70BE35CEC75B}"/>
                  </a:ext>
                </a:extLst>
              </p:cNvPr>
              <p:cNvSpPr>
                <a:spLocks noChangeArrowheads="1"/>
              </p:cNvSpPr>
              <p:nvPr/>
            </p:nvSpPr>
            <p:spPr bwMode="auto">
              <a:xfrm>
                <a:off x="2431"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42" name="Oval 252">
                <a:extLst>
                  <a:ext uri="{FF2B5EF4-FFF2-40B4-BE49-F238E27FC236}">
                    <a16:creationId xmlns="" xmlns:a16="http://schemas.microsoft.com/office/drawing/2014/main" id="{2E7799DE-A71E-43F4-821A-526D218664CF}"/>
                  </a:ext>
                </a:extLst>
              </p:cNvPr>
              <p:cNvSpPr>
                <a:spLocks noChangeArrowheads="1"/>
              </p:cNvSpPr>
              <p:nvPr/>
            </p:nvSpPr>
            <p:spPr bwMode="auto">
              <a:xfrm>
                <a:off x="2559"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43" name="Oval 253">
                <a:extLst>
                  <a:ext uri="{FF2B5EF4-FFF2-40B4-BE49-F238E27FC236}">
                    <a16:creationId xmlns="" xmlns:a16="http://schemas.microsoft.com/office/drawing/2014/main" id="{B0782447-4F66-4637-934D-584483F25A70}"/>
                  </a:ext>
                </a:extLst>
              </p:cNvPr>
              <p:cNvSpPr>
                <a:spLocks noChangeArrowheads="1"/>
              </p:cNvSpPr>
              <p:nvPr/>
            </p:nvSpPr>
            <p:spPr bwMode="auto">
              <a:xfrm>
                <a:off x="2687"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44" name="Oval 254">
                <a:extLst>
                  <a:ext uri="{FF2B5EF4-FFF2-40B4-BE49-F238E27FC236}">
                    <a16:creationId xmlns="" xmlns:a16="http://schemas.microsoft.com/office/drawing/2014/main" id="{3D9666E7-216B-41C4-85D9-4921A1043238}"/>
                  </a:ext>
                </a:extLst>
              </p:cNvPr>
              <p:cNvSpPr>
                <a:spLocks noChangeArrowheads="1"/>
              </p:cNvSpPr>
              <p:nvPr/>
            </p:nvSpPr>
            <p:spPr bwMode="auto">
              <a:xfrm>
                <a:off x="3584"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45" name="Oval 255">
                <a:extLst>
                  <a:ext uri="{FF2B5EF4-FFF2-40B4-BE49-F238E27FC236}">
                    <a16:creationId xmlns="" xmlns:a16="http://schemas.microsoft.com/office/drawing/2014/main" id="{DDAC846B-A68B-4E8E-B06D-502A9D69ACBD}"/>
                  </a:ext>
                </a:extLst>
              </p:cNvPr>
              <p:cNvSpPr>
                <a:spLocks noChangeArrowheads="1"/>
              </p:cNvSpPr>
              <p:nvPr/>
            </p:nvSpPr>
            <p:spPr bwMode="auto">
              <a:xfrm>
                <a:off x="3712"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46" name="Oval 256">
                <a:extLst>
                  <a:ext uri="{FF2B5EF4-FFF2-40B4-BE49-F238E27FC236}">
                    <a16:creationId xmlns="" xmlns:a16="http://schemas.microsoft.com/office/drawing/2014/main" id="{86DA0704-E6CC-4DFB-A9B3-6525FCA3A65A}"/>
                  </a:ext>
                </a:extLst>
              </p:cNvPr>
              <p:cNvSpPr>
                <a:spLocks noChangeArrowheads="1"/>
              </p:cNvSpPr>
              <p:nvPr/>
            </p:nvSpPr>
            <p:spPr bwMode="auto">
              <a:xfrm>
                <a:off x="3840"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47" name="Oval 257">
                <a:extLst>
                  <a:ext uri="{FF2B5EF4-FFF2-40B4-BE49-F238E27FC236}">
                    <a16:creationId xmlns="" xmlns:a16="http://schemas.microsoft.com/office/drawing/2014/main" id="{CA85526E-84BE-42A1-A24A-8718F12DA3D2}"/>
                  </a:ext>
                </a:extLst>
              </p:cNvPr>
              <p:cNvSpPr>
                <a:spLocks noChangeArrowheads="1"/>
              </p:cNvSpPr>
              <p:nvPr/>
            </p:nvSpPr>
            <p:spPr bwMode="auto">
              <a:xfrm>
                <a:off x="3968"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48" name="Oval 258">
                <a:extLst>
                  <a:ext uri="{FF2B5EF4-FFF2-40B4-BE49-F238E27FC236}">
                    <a16:creationId xmlns="" xmlns:a16="http://schemas.microsoft.com/office/drawing/2014/main" id="{3DE5D962-7447-4A65-AFEC-882CB3654ADA}"/>
                  </a:ext>
                </a:extLst>
              </p:cNvPr>
              <p:cNvSpPr>
                <a:spLocks noChangeArrowheads="1"/>
              </p:cNvSpPr>
              <p:nvPr/>
            </p:nvSpPr>
            <p:spPr bwMode="auto">
              <a:xfrm>
                <a:off x="4096"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49" name="Oval 259">
                <a:extLst>
                  <a:ext uri="{FF2B5EF4-FFF2-40B4-BE49-F238E27FC236}">
                    <a16:creationId xmlns="" xmlns:a16="http://schemas.microsoft.com/office/drawing/2014/main" id="{4E0281A4-6AE0-4901-A66A-4D8C3ABCA06C}"/>
                  </a:ext>
                </a:extLst>
              </p:cNvPr>
              <p:cNvSpPr>
                <a:spLocks noChangeArrowheads="1"/>
              </p:cNvSpPr>
              <p:nvPr/>
            </p:nvSpPr>
            <p:spPr bwMode="auto">
              <a:xfrm>
                <a:off x="4224"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50" name="Oval 260">
                <a:extLst>
                  <a:ext uri="{FF2B5EF4-FFF2-40B4-BE49-F238E27FC236}">
                    <a16:creationId xmlns="" xmlns:a16="http://schemas.microsoft.com/office/drawing/2014/main" id="{75419A34-BBE4-4ABE-89D9-19A1989143D1}"/>
                  </a:ext>
                </a:extLst>
              </p:cNvPr>
              <p:cNvSpPr>
                <a:spLocks noChangeArrowheads="1"/>
              </p:cNvSpPr>
              <p:nvPr/>
            </p:nvSpPr>
            <p:spPr bwMode="auto">
              <a:xfrm>
                <a:off x="4352"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51" name="Oval 261">
                <a:extLst>
                  <a:ext uri="{FF2B5EF4-FFF2-40B4-BE49-F238E27FC236}">
                    <a16:creationId xmlns="" xmlns:a16="http://schemas.microsoft.com/office/drawing/2014/main" id="{1129D7E7-1407-4379-97A5-4AD65ACA8A00}"/>
                  </a:ext>
                </a:extLst>
              </p:cNvPr>
              <p:cNvSpPr>
                <a:spLocks noChangeArrowheads="1"/>
              </p:cNvSpPr>
              <p:nvPr/>
            </p:nvSpPr>
            <p:spPr bwMode="auto">
              <a:xfrm>
                <a:off x="4480"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52" name="Oval 262">
                <a:extLst>
                  <a:ext uri="{FF2B5EF4-FFF2-40B4-BE49-F238E27FC236}">
                    <a16:creationId xmlns="" xmlns:a16="http://schemas.microsoft.com/office/drawing/2014/main" id="{268C2205-12A8-4124-B23D-A226D265AB63}"/>
                  </a:ext>
                </a:extLst>
              </p:cNvPr>
              <p:cNvSpPr>
                <a:spLocks noChangeArrowheads="1"/>
              </p:cNvSpPr>
              <p:nvPr/>
            </p:nvSpPr>
            <p:spPr bwMode="auto">
              <a:xfrm>
                <a:off x="6914"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53" name="Oval 263">
                <a:extLst>
                  <a:ext uri="{FF2B5EF4-FFF2-40B4-BE49-F238E27FC236}">
                    <a16:creationId xmlns="" xmlns:a16="http://schemas.microsoft.com/office/drawing/2014/main" id="{C99B7189-0F2B-4ED9-BFF4-296D011BC3A2}"/>
                  </a:ext>
                </a:extLst>
              </p:cNvPr>
              <p:cNvSpPr>
                <a:spLocks noChangeArrowheads="1"/>
              </p:cNvSpPr>
              <p:nvPr/>
            </p:nvSpPr>
            <p:spPr bwMode="auto">
              <a:xfrm>
                <a:off x="7426"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54" name="Oval 264">
                <a:extLst>
                  <a:ext uri="{FF2B5EF4-FFF2-40B4-BE49-F238E27FC236}">
                    <a16:creationId xmlns="" xmlns:a16="http://schemas.microsoft.com/office/drawing/2014/main" id="{CFE5FA7E-B7E4-421D-9A1E-14FFD29C4D7B}"/>
                  </a:ext>
                </a:extLst>
              </p:cNvPr>
              <p:cNvSpPr>
                <a:spLocks noChangeArrowheads="1"/>
              </p:cNvSpPr>
              <p:nvPr/>
            </p:nvSpPr>
            <p:spPr bwMode="auto">
              <a:xfrm>
                <a:off x="7682"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55" name="Oval 265">
                <a:extLst>
                  <a:ext uri="{FF2B5EF4-FFF2-40B4-BE49-F238E27FC236}">
                    <a16:creationId xmlns="" xmlns:a16="http://schemas.microsoft.com/office/drawing/2014/main" id="{EF49CD00-FAAC-46E7-B892-E1619F09470E}"/>
                  </a:ext>
                </a:extLst>
              </p:cNvPr>
              <p:cNvSpPr>
                <a:spLocks noChangeArrowheads="1"/>
              </p:cNvSpPr>
              <p:nvPr/>
            </p:nvSpPr>
            <p:spPr bwMode="auto">
              <a:xfrm>
                <a:off x="7810"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56" name="Oval 266">
                <a:extLst>
                  <a:ext uri="{FF2B5EF4-FFF2-40B4-BE49-F238E27FC236}">
                    <a16:creationId xmlns="" xmlns:a16="http://schemas.microsoft.com/office/drawing/2014/main" id="{A7E75900-6F19-4973-AE61-E198BB3A76EC}"/>
                  </a:ext>
                </a:extLst>
              </p:cNvPr>
              <p:cNvSpPr>
                <a:spLocks noChangeArrowheads="1"/>
              </p:cNvSpPr>
              <p:nvPr/>
            </p:nvSpPr>
            <p:spPr bwMode="auto">
              <a:xfrm>
                <a:off x="7938"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57" name="Oval 267">
                <a:extLst>
                  <a:ext uri="{FF2B5EF4-FFF2-40B4-BE49-F238E27FC236}">
                    <a16:creationId xmlns="" xmlns:a16="http://schemas.microsoft.com/office/drawing/2014/main" id="{0ECFD49C-25C9-4F4E-88B3-61623E3B9EA5}"/>
                  </a:ext>
                </a:extLst>
              </p:cNvPr>
              <p:cNvSpPr>
                <a:spLocks noChangeArrowheads="1"/>
              </p:cNvSpPr>
              <p:nvPr/>
            </p:nvSpPr>
            <p:spPr bwMode="auto">
              <a:xfrm>
                <a:off x="8066"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58" name="Oval 268">
                <a:extLst>
                  <a:ext uri="{FF2B5EF4-FFF2-40B4-BE49-F238E27FC236}">
                    <a16:creationId xmlns="" xmlns:a16="http://schemas.microsoft.com/office/drawing/2014/main" id="{7C76FE74-0A47-44FE-B919-52DA12184E5A}"/>
                  </a:ext>
                </a:extLst>
              </p:cNvPr>
              <p:cNvSpPr>
                <a:spLocks noChangeArrowheads="1"/>
              </p:cNvSpPr>
              <p:nvPr/>
            </p:nvSpPr>
            <p:spPr bwMode="auto">
              <a:xfrm>
                <a:off x="8194" y="1799"/>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59" name="Oval 269">
                <a:extLst>
                  <a:ext uri="{FF2B5EF4-FFF2-40B4-BE49-F238E27FC236}">
                    <a16:creationId xmlns="" xmlns:a16="http://schemas.microsoft.com/office/drawing/2014/main" id="{3FC09B4D-9BAF-41D4-9D33-7D6C291B565C}"/>
                  </a:ext>
                </a:extLst>
              </p:cNvPr>
              <p:cNvSpPr>
                <a:spLocks noChangeArrowheads="1"/>
              </p:cNvSpPr>
              <p:nvPr/>
            </p:nvSpPr>
            <p:spPr bwMode="auto">
              <a:xfrm>
                <a:off x="8323"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60" name="Oval 270">
                <a:extLst>
                  <a:ext uri="{FF2B5EF4-FFF2-40B4-BE49-F238E27FC236}">
                    <a16:creationId xmlns="" xmlns:a16="http://schemas.microsoft.com/office/drawing/2014/main" id="{8F53CDCC-8212-4E83-AEA0-CA89C97F29CE}"/>
                  </a:ext>
                </a:extLst>
              </p:cNvPr>
              <p:cNvSpPr>
                <a:spLocks noChangeArrowheads="1"/>
              </p:cNvSpPr>
              <p:nvPr/>
            </p:nvSpPr>
            <p:spPr bwMode="auto">
              <a:xfrm>
                <a:off x="8451"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61" name="Oval 271">
                <a:extLst>
                  <a:ext uri="{FF2B5EF4-FFF2-40B4-BE49-F238E27FC236}">
                    <a16:creationId xmlns="" xmlns:a16="http://schemas.microsoft.com/office/drawing/2014/main" id="{F1D5DF6E-2078-48AF-95A0-C8E57DE2DDF3}"/>
                  </a:ext>
                </a:extLst>
              </p:cNvPr>
              <p:cNvSpPr>
                <a:spLocks noChangeArrowheads="1"/>
              </p:cNvSpPr>
              <p:nvPr/>
            </p:nvSpPr>
            <p:spPr bwMode="auto">
              <a:xfrm>
                <a:off x="8579"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62" name="Oval 272">
                <a:extLst>
                  <a:ext uri="{FF2B5EF4-FFF2-40B4-BE49-F238E27FC236}">
                    <a16:creationId xmlns="" xmlns:a16="http://schemas.microsoft.com/office/drawing/2014/main" id="{79E77326-7860-4D94-BD2E-5F4306228CA1}"/>
                  </a:ext>
                </a:extLst>
              </p:cNvPr>
              <p:cNvSpPr>
                <a:spLocks noChangeArrowheads="1"/>
              </p:cNvSpPr>
              <p:nvPr/>
            </p:nvSpPr>
            <p:spPr bwMode="auto">
              <a:xfrm>
                <a:off x="8707"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63" name="Oval 273">
                <a:extLst>
                  <a:ext uri="{FF2B5EF4-FFF2-40B4-BE49-F238E27FC236}">
                    <a16:creationId xmlns="" xmlns:a16="http://schemas.microsoft.com/office/drawing/2014/main" id="{CC40735A-FAA1-4F84-BD25-CF3124B56378}"/>
                  </a:ext>
                </a:extLst>
              </p:cNvPr>
              <p:cNvSpPr>
                <a:spLocks noChangeArrowheads="1"/>
              </p:cNvSpPr>
              <p:nvPr/>
            </p:nvSpPr>
            <p:spPr bwMode="auto">
              <a:xfrm>
                <a:off x="8835"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64" name="Oval 274">
                <a:extLst>
                  <a:ext uri="{FF2B5EF4-FFF2-40B4-BE49-F238E27FC236}">
                    <a16:creationId xmlns="" xmlns:a16="http://schemas.microsoft.com/office/drawing/2014/main" id="{AAA0E310-851A-4E4E-B573-A81E6FEC4C11}"/>
                  </a:ext>
                </a:extLst>
              </p:cNvPr>
              <p:cNvSpPr>
                <a:spLocks noChangeArrowheads="1"/>
              </p:cNvSpPr>
              <p:nvPr/>
            </p:nvSpPr>
            <p:spPr bwMode="auto">
              <a:xfrm>
                <a:off x="8963"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65" name="Oval 275">
                <a:extLst>
                  <a:ext uri="{FF2B5EF4-FFF2-40B4-BE49-F238E27FC236}">
                    <a16:creationId xmlns="" xmlns:a16="http://schemas.microsoft.com/office/drawing/2014/main" id="{0FA8285B-BD17-42CA-933F-F1D70B92CB86}"/>
                  </a:ext>
                </a:extLst>
              </p:cNvPr>
              <p:cNvSpPr>
                <a:spLocks noChangeArrowheads="1"/>
              </p:cNvSpPr>
              <p:nvPr/>
            </p:nvSpPr>
            <p:spPr bwMode="auto">
              <a:xfrm>
                <a:off x="9091"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66" name="Oval 276">
                <a:extLst>
                  <a:ext uri="{FF2B5EF4-FFF2-40B4-BE49-F238E27FC236}">
                    <a16:creationId xmlns="" xmlns:a16="http://schemas.microsoft.com/office/drawing/2014/main" id="{2AA2CF01-D0A1-4154-8B91-6FBD272EAF0B}"/>
                  </a:ext>
                </a:extLst>
              </p:cNvPr>
              <p:cNvSpPr>
                <a:spLocks noChangeArrowheads="1"/>
              </p:cNvSpPr>
              <p:nvPr/>
            </p:nvSpPr>
            <p:spPr bwMode="auto">
              <a:xfrm>
                <a:off x="9603"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67" name="Oval 277">
                <a:extLst>
                  <a:ext uri="{FF2B5EF4-FFF2-40B4-BE49-F238E27FC236}">
                    <a16:creationId xmlns="" xmlns:a16="http://schemas.microsoft.com/office/drawing/2014/main" id="{01907F0F-34A1-43BC-A4BC-A0CE0B9E1A57}"/>
                  </a:ext>
                </a:extLst>
              </p:cNvPr>
              <p:cNvSpPr>
                <a:spLocks noChangeArrowheads="1"/>
              </p:cNvSpPr>
              <p:nvPr/>
            </p:nvSpPr>
            <p:spPr bwMode="auto">
              <a:xfrm>
                <a:off x="1407"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68" name="Oval 278">
                <a:extLst>
                  <a:ext uri="{FF2B5EF4-FFF2-40B4-BE49-F238E27FC236}">
                    <a16:creationId xmlns="" xmlns:a16="http://schemas.microsoft.com/office/drawing/2014/main" id="{0C8F847E-601F-4DDB-9D9A-37DFDB56C3B1}"/>
                  </a:ext>
                </a:extLst>
              </p:cNvPr>
              <p:cNvSpPr>
                <a:spLocks noChangeArrowheads="1"/>
              </p:cNvSpPr>
              <p:nvPr/>
            </p:nvSpPr>
            <p:spPr bwMode="auto">
              <a:xfrm>
                <a:off x="1535"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69" name="Oval 279">
                <a:extLst>
                  <a:ext uri="{FF2B5EF4-FFF2-40B4-BE49-F238E27FC236}">
                    <a16:creationId xmlns="" xmlns:a16="http://schemas.microsoft.com/office/drawing/2014/main" id="{5452B597-BBE1-4DE9-8856-854FBA4DA4FF}"/>
                  </a:ext>
                </a:extLst>
              </p:cNvPr>
              <p:cNvSpPr>
                <a:spLocks noChangeArrowheads="1"/>
              </p:cNvSpPr>
              <p:nvPr/>
            </p:nvSpPr>
            <p:spPr bwMode="auto">
              <a:xfrm>
                <a:off x="1663"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70" name="Oval 280">
                <a:extLst>
                  <a:ext uri="{FF2B5EF4-FFF2-40B4-BE49-F238E27FC236}">
                    <a16:creationId xmlns="" xmlns:a16="http://schemas.microsoft.com/office/drawing/2014/main" id="{DD5377D5-B75D-4551-9E57-3C0B575F63F2}"/>
                  </a:ext>
                </a:extLst>
              </p:cNvPr>
              <p:cNvSpPr>
                <a:spLocks noChangeArrowheads="1"/>
              </p:cNvSpPr>
              <p:nvPr/>
            </p:nvSpPr>
            <p:spPr bwMode="auto">
              <a:xfrm>
                <a:off x="1791"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71" name="Oval 281">
                <a:extLst>
                  <a:ext uri="{FF2B5EF4-FFF2-40B4-BE49-F238E27FC236}">
                    <a16:creationId xmlns="" xmlns:a16="http://schemas.microsoft.com/office/drawing/2014/main" id="{798685F1-42F8-4C9D-BB4B-66DF0AE1D4F1}"/>
                  </a:ext>
                </a:extLst>
              </p:cNvPr>
              <p:cNvSpPr>
                <a:spLocks noChangeArrowheads="1"/>
              </p:cNvSpPr>
              <p:nvPr/>
            </p:nvSpPr>
            <p:spPr bwMode="auto">
              <a:xfrm>
                <a:off x="1919"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72" name="Oval 282">
                <a:extLst>
                  <a:ext uri="{FF2B5EF4-FFF2-40B4-BE49-F238E27FC236}">
                    <a16:creationId xmlns="" xmlns:a16="http://schemas.microsoft.com/office/drawing/2014/main" id="{A5AEE504-2E60-422D-8677-AF30398FCBD0}"/>
                  </a:ext>
                </a:extLst>
              </p:cNvPr>
              <p:cNvSpPr>
                <a:spLocks noChangeArrowheads="1"/>
              </p:cNvSpPr>
              <p:nvPr/>
            </p:nvSpPr>
            <p:spPr bwMode="auto">
              <a:xfrm>
                <a:off x="2303"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73" name="Oval 283">
                <a:extLst>
                  <a:ext uri="{FF2B5EF4-FFF2-40B4-BE49-F238E27FC236}">
                    <a16:creationId xmlns="" xmlns:a16="http://schemas.microsoft.com/office/drawing/2014/main" id="{CAC83E67-5254-44FD-B484-30D95DBA1C6F}"/>
                  </a:ext>
                </a:extLst>
              </p:cNvPr>
              <p:cNvSpPr>
                <a:spLocks noChangeArrowheads="1"/>
              </p:cNvSpPr>
              <p:nvPr/>
            </p:nvSpPr>
            <p:spPr bwMode="auto">
              <a:xfrm>
                <a:off x="2431"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74" name="Oval 284">
                <a:extLst>
                  <a:ext uri="{FF2B5EF4-FFF2-40B4-BE49-F238E27FC236}">
                    <a16:creationId xmlns="" xmlns:a16="http://schemas.microsoft.com/office/drawing/2014/main" id="{C2BBAF60-B9A7-4912-AF17-1035F53CDDEE}"/>
                  </a:ext>
                </a:extLst>
              </p:cNvPr>
              <p:cNvSpPr>
                <a:spLocks noChangeArrowheads="1"/>
              </p:cNvSpPr>
              <p:nvPr/>
            </p:nvSpPr>
            <p:spPr bwMode="auto">
              <a:xfrm>
                <a:off x="2559"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75" name="Oval 285">
                <a:extLst>
                  <a:ext uri="{FF2B5EF4-FFF2-40B4-BE49-F238E27FC236}">
                    <a16:creationId xmlns="" xmlns:a16="http://schemas.microsoft.com/office/drawing/2014/main" id="{A635C32D-5BAD-4E57-930E-100C65D86B00}"/>
                  </a:ext>
                </a:extLst>
              </p:cNvPr>
              <p:cNvSpPr>
                <a:spLocks noChangeArrowheads="1"/>
              </p:cNvSpPr>
              <p:nvPr/>
            </p:nvSpPr>
            <p:spPr bwMode="auto">
              <a:xfrm>
                <a:off x="2687"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76" name="Oval 286">
                <a:extLst>
                  <a:ext uri="{FF2B5EF4-FFF2-40B4-BE49-F238E27FC236}">
                    <a16:creationId xmlns="" xmlns:a16="http://schemas.microsoft.com/office/drawing/2014/main" id="{06426EB4-90B1-4BC3-AEB9-8B0F8C34FCC3}"/>
                  </a:ext>
                </a:extLst>
              </p:cNvPr>
              <p:cNvSpPr>
                <a:spLocks noChangeArrowheads="1"/>
              </p:cNvSpPr>
              <p:nvPr/>
            </p:nvSpPr>
            <p:spPr bwMode="auto">
              <a:xfrm>
                <a:off x="2816"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77" name="Oval 287">
                <a:extLst>
                  <a:ext uri="{FF2B5EF4-FFF2-40B4-BE49-F238E27FC236}">
                    <a16:creationId xmlns="" xmlns:a16="http://schemas.microsoft.com/office/drawing/2014/main" id="{AA78FCF8-AE5B-4C5C-B940-DC8C1BBFB0FA}"/>
                  </a:ext>
                </a:extLst>
              </p:cNvPr>
              <p:cNvSpPr>
                <a:spLocks noChangeArrowheads="1"/>
              </p:cNvSpPr>
              <p:nvPr/>
            </p:nvSpPr>
            <p:spPr bwMode="auto">
              <a:xfrm>
                <a:off x="2944"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78" name="Oval 288">
                <a:extLst>
                  <a:ext uri="{FF2B5EF4-FFF2-40B4-BE49-F238E27FC236}">
                    <a16:creationId xmlns="" xmlns:a16="http://schemas.microsoft.com/office/drawing/2014/main" id="{394FC6C5-1BCC-43A1-899F-DF720E704376}"/>
                  </a:ext>
                </a:extLst>
              </p:cNvPr>
              <p:cNvSpPr>
                <a:spLocks noChangeArrowheads="1"/>
              </p:cNvSpPr>
              <p:nvPr/>
            </p:nvSpPr>
            <p:spPr bwMode="auto">
              <a:xfrm>
                <a:off x="3584"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79" name="Oval 289">
                <a:extLst>
                  <a:ext uri="{FF2B5EF4-FFF2-40B4-BE49-F238E27FC236}">
                    <a16:creationId xmlns="" xmlns:a16="http://schemas.microsoft.com/office/drawing/2014/main" id="{5E84F415-052D-4774-977F-11A6CF5E7720}"/>
                  </a:ext>
                </a:extLst>
              </p:cNvPr>
              <p:cNvSpPr>
                <a:spLocks noChangeArrowheads="1"/>
              </p:cNvSpPr>
              <p:nvPr/>
            </p:nvSpPr>
            <p:spPr bwMode="auto">
              <a:xfrm>
                <a:off x="3712"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80" name="Oval 290">
                <a:extLst>
                  <a:ext uri="{FF2B5EF4-FFF2-40B4-BE49-F238E27FC236}">
                    <a16:creationId xmlns="" xmlns:a16="http://schemas.microsoft.com/office/drawing/2014/main" id="{0149DEA8-A520-4F77-8412-23713050E8FA}"/>
                  </a:ext>
                </a:extLst>
              </p:cNvPr>
              <p:cNvSpPr>
                <a:spLocks noChangeArrowheads="1"/>
              </p:cNvSpPr>
              <p:nvPr/>
            </p:nvSpPr>
            <p:spPr bwMode="auto">
              <a:xfrm>
                <a:off x="3840"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81" name="Oval 291">
                <a:extLst>
                  <a:ext uri="{FF2B5EF4-FFF2-40B4-BE49-F238E27FC236}">
                    <a16:creationId xmlns="" xmlns:a16="http://schemas.microsoft.com/office/drawing/2014/main" id="{27504D18-943E-43E0-B3EA-70DFFDD9F407}"/>
                  </a:ext>
                </a:extLst>
              </p:cNvPr>
              <p:cNvSpPr>
                <a:spLocks noChangeArrowheads="1"/>
              </p:cNvSpPr>
              <p:nvPr/>
            </p:nvSpPr>
            <p:spPr bwMode="auto">
              <a:xfrm>
                <a:off x="3968"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82" name="Oval 292">
                <a:extLst>
                  <a:ext uri="{FF2B5EF4-FFF2-40B4-BE49-F238E27FC236}">
                    <a16:creationId xmlns="" xmlns:a16="http://schemas.microsoft.com/office/drawing/2014/main" id="{8DEC3CA7-383A-4EA4-AE21-6709C763F20C}"/>
                  </a:ext>
                </a:extLst>
              </p:cNvPr>
              <p:cNvSpPr>
                <a:spLocks noChangeArrowheads="1"/>
              </p:cNvSpPr>
              <p:nvPr/>
            </p:nvSpPr>
            <p:spPr bwMode="auto">
              <a:xfrm>
                <a:off x="4096"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83" name="Oval 293">
                <a:extLst>
                  <a:ext uri="{FF2B5EF4-FFF2-40B4-BE49-F238E27FC236}">
                    <a16:creationId xmlns="" xmlns:a16="http://schemas.microsoft.com/office/drawing/2014/main" id="{08D5D1CC-1B8D-4519-9FB9-36FB811EF851}"/>
                  </a:ext>
                </a:extLst>
              </p:cNvPr>
              <p:cNvSpPr>
                <a:spLocks noChangeArrowheads="1"/>
              </p:cNvSpPr>
              <p:nvPr/>
            </p:nvSpPr>
            <p:spPr bwMode="auto">
              <a:xfrm>
                <a:off x="4224"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84" name="Oval 294">
                <a:extLst>
                  <a:ext uri="{FF2B5EF4-FFF2-40B4-BE49-F238E27FC236}">
                    <a16:creationId xmlns="" xmlns:a16="http://schemas.microsoft.com/office/drawing/2014/main" id="{1F48CD32-2522-46EB-A76D-7DDD387A88A4}"/>
                  </a:ext>
                </a:extLst>
              </p:cNvPr>
              <p:cNvSpPr>
                <a:spLocks noChangeArrowheads="1"/>
              </p:cNvSpPr>
              <p:nvPr/>
            </p:nvSpPr>
            <p:spPr bwMode="auto">
              <a:xfrm>
                <a:off x="4352"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85" name="Oval 295">
                <a:extLst>
                  <a:ext uri="{FF2B5EF4-FFF2-40B4-BE49-F238E27FC236}">
                    <a16:creationId xmlns="" xmlns:a16="http://schemas.microsoft.com/office/drawing/2014/main" id="{34D3EC28-EE29-47CC-BB5B-55922AB495F8}"/>
                  </a:ext>
                </a:extLst>
              </p:cNvPr>
              <p:cNvSpPr>
                <a:spLocks noChangeArrowheads="1"/>
              </p:cNvSpPr>
              <p:nvPr/>
            </p:nvSpPr>
            <p:spPr bwMode="auto">
              <a:xfrm>
                <a:off x="4480"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86" name="Oval 296">
                <a:extLst>
                  <a:ext uri="{FF2B5EF4-FFF2-40B4-BE49-F238E27FC236}">
                    <a16:creationId xmlns="" xmlns:a16="http://schemas.microsoft.com/office/drawing/2014/main" id="{1B7E6681-CFD2-4C75-839B-0BC05CA74A70}"/>
                  </a:ext>
                </a:extLst>
              </p:cNvPr>
              <p:cNvSpPr>
                <a:spLocks noChangeArrowheads="1"/>
              </p:cNvSpPr>
              <p:nvPr/>
            </p:nvSpPr>
            <p:spPr bwMode="auto">
              <a:xfrm>
                <a:off x="6914"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87" name="Oval 297">
                <a:extLst>
                  <a:ext uri="{FF2B5EF4-FFF2-40B4-BE49-F238E27FC236}">
                    <a16:creationId xmlns="" xmlns:a16="http://schemas.microsoft.com/office/drawing/2014/main" id="{49E521F4-B999-4E1D-99DB-B9C754E07A54}"/>
                  </a:ext>
                </a:extLst>
              </p:cNvPr>
              <p:cNvSpPr>
                <a:spLocks noChangeArrowheads="1"/>
              </p:cNvSpPr>
              <p:nvPr/>
            </p:nvSpPr>
            <p:spPr bwMode="auto">
              <a:xfrm>
                <a:off x="7298"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88" name="Oval 298">
                <a:extLst>
                  <a:ext uri="{FF2B5EF4-FFF2-40B4-BE49-F238E27FC236}">
                    <a16:creationId xmlns="" xmlns:a16="http://schemas.microsoft.com/office/drawing/2014/main" id="{527D6F97-24E1-4F50-8343-B5820966D156}"/>
                  </a:ext>
                </a:extLst>
              </p:cNvPr>
              <p:cNvSpPr>
                <a:spLocks noChangeArrowheads="1"/>
              </p:cNvSpPr>
              <p:nvPr/>
            </p:nvSpPr>
            <p:spPr bwMode="auto">
              <a:xfrm>
                <a:off x="7554"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89" name="Oval 299">
                <a:extLst>
                  <a:ext uri="{FF2B5EF4-FFF2-40B4-BE49-F238E27FC236}">
                    <a16:creationId xmlns="" xmlns:a16="http://schemas.microsoft.com/office/drawing/2014/main" id="{DA0D1033-83B7-4A45-8260-8653E5618768}"/>
                  </a:ext>
                </a:extLst>
              </p:cNvPr>
              <p:cNvSpPr>
                <a:spLocks noChangeArrowheads="1"/>
              </p:cNvSpPr>
              <p:nvPr/>
            </p:nvSpPr>
            <p:spPr bwMode="auto">
              <a:xfrm>
                <a:off x="7682"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90" name="Oval 300">
                <a:extLst>
                  <a:ext uri="{FF2B5EF4-FFF2-40B4-BE49-F238E27FC236}">
                    <a16:creationId xmlns="" xmlns:a16="http://schemas.microsoft.com/office/drawing/2014/main" id="{622E2D97-946E-4C82-A450-9750FCA24C33}"/>
                  </a:ext>
                </a:extLst>
              </p:cNvPr>
              <p:cNvSpPr>
                <a:spLocks noChangeArrowheads="1"/>
              </p:cNvSpPr>
              <p:nvPr/>
            </p:nvSpPr>
            <p:spPr bwMode="auto">
              <a:xfrm>
                <a:off x="7810"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91" name="Oval 301">
                <a:extLst>
                  <a:ext uri="{FF2B5EF4-FFF2-40B4-BE49-F238E27FC236}">
                    <a16:creationId xmlns="" xmlns:a16="http://schemas.microsoft.com/office/drawing/2014/main" id="{EBDCBEC9-3FCD-4B8F-BB5F-75FE53D932AD}"/>
                  </a:ext>
                </a:extLst>
              </p:cNvPr>
              <p:cNvSpPr>
                <a:spLocks noChangeArrowheads="1"/>
              </p:cNvSpPr>
              <p:nvPr/>
            </p:nvSpPr>
            <p:spPr bwMode="auto">
              <a:xfrm>
                <a:off x="7938"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92" name="Oval 302">
                <a:extLst>
                  <a:ext uri="{FF2B5EF4-FFF2-40B4-BE49-F238E27FC236}">
                    <a16:creationId xmlns="" xmlns:a16="http://schemas.microsoft.com/office/drawing/2014/main" id="{32DA5555-32A4-46C0-BAFB-8B2CDF5CE395}"/>
                  </a:ext>
                </a:extLst>
              </p:cNvPr>
              <p:cNvSpPr>
                <a:spLocks noChangeArrowheads="1"/>
              </p:cNvSpPr>
              <p:nvPr/>
            </p:nvSpPr>
            <p:spPr bwMode="auto">
              <a:xfrm>
                <a:off x="8066"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93" name="Oval 303">
                <a:extLst>
                  <a:ext uri="{FF2B5EF4-FFF2-40B4-BE49-F238E27FC236}">
                    <a16:creationId xmlns="" xmlns:a16="http://schemas.microsoft.com/office/drawing/2014/main" id="{94A6FA33-32FC-4C0E-85F2-B4C24F33439B}"/>
                  </a:ext>
                </a:extLst>
              </p:cNvPr>
              <p:cNvSpPr>
                <a:spLocks noChangeArrowheads="1"/>
              </p:cNvSpPr>
              <p:nvPr/>
            </p:nvSpPr>
            <p:spPr bwMode="auto">
              <a:xfrm>
                <a:off x="8194" y="1927"/>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94" name="Oval 304">
                <a:extLst>
                  <a:ext uri="{FF2B5EF4-FFF2-40B4-BE49-F238E27FC236}">
                    <a16:creationId xmlns="" xmlns:a16="http://schemas.microsoft.com/office/drawing/2014/main" id="{E36F2E23-70B7-4B0E-867C-4375342B60AD}"/>
                  </a:ext>
                </a:extLst>
              </p:cNvPr>
              <p:cNvSpPr>
                <a:spLocks noChangeArrowheads="1"/>
              </p:cNvSpPr>
              <p:nvPr/>
            </p:nvSpPr>
            <p:spPr bwMode="auto">
              <a:xfrm>
                <a:off x="8323"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95" name="Oval 305">
                <a:extLst>
                  <a:ext uri="{FF2B5EF4-FFF2-40B4-BE49-F238E27FC236}">
                    <a16:creationId xmlns="" xmlns:a16="http://schemas.microsoft.com/office/drawing/2014/main" id="{D4BAF1BE-4D50-4FE6-8A3F-AEF8926A6C1A}"/>
                  </a:ext>
                </a:extLst>
              </p:cNvPr>
              <p:cNvSpPr>
                <a:spLocks noChangeArrowheads="1"/>
              </p:cNvSpPr>
              <p:nvPr/>
            </p:nvSpPr>
            <p:spPr bwMode="auto">
              <a:xfrm>
                <a:off x="8451"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96" name="Oval 306">
                <a:extLst>
                  <a:ext uri="{FF2B5EF4-FFF2-40B4-BE49-F238E27FC236}">
                    <a16:creationId xmlns="" xmlns:a16="http://schemas.microsoft.com/office/drawing/2014/main" id="{924C24DF-F083-4FD4-8E35-D96156EE3F33}"/>
                  </a:ext>
                </a:extLst>
              </p:cNvPr>
              <p:cNvSpPr>
                <a:spLocks noChangeArrowheads="1"/>
              </p:cNvSpPr>
              <p:nvPr/>
            </p:nvSpPr>
            <p:spPr bwMode="auto">
              <a:xfrm>
                <a:off x="8579"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97" name="Oval 307">
                <a:extLst>
                  <a:ext uri="{FF2B5EF4-FFF2-40B4-BE49-F238E27FC236}">
                    <a16:creationId xmlns="" xmlns:a16="http://schemas.microsoft.com/office/drawing/2014/main" id="{BC9ABB8B-5D9D-4257-9AE9-59A01029B416}"/>
                  </a:ext>
                </a:extLst>
              </p:cNvPr>
              <p:cNvSpPr>
                <a:spLocks noChangeArrowheads="1"/>
              </p:cNvSpPr>
              <p:nvPr/>
            </p:nvSpPr>
            <p:spPr bwMode="auto">
              <a:xfrm>
                <a:off x="8707"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98" name="Oval 308">
                <a:extLst>
                  <a:ext uri="{FF2B5EF4-FFF2-40B4-BE49-F238E27FC236}">
                    <a16:creationId xmlns="" xmlns:a16="http://schemas.microsoft.com/office/drawing/2014/main" id="{2D11A0C7-3D8D-4D8D-8E86-DF226C28157B}"/>
                  </a:ext>
                </a:extLst>
              </p:cNvPr>
              <p:cNvSpPr>
                <a:spLocks noChangeArrowheads="1"/>
              </p:cNvSpPr>
              <p:nvPr/>
            </p:nvSpPr>
            <p:spPr bwMode="auto">
              <a:xfrm>
                <a:off x="8835"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99" name="Oval 309">
                <a:extLst>
                  <a:ext uri="{FF2B5EF4-FFF2-40B4-BE49-F238E27FC236}">
                    <a16:creationId xmlns="" xmlns:a16="http://schemas.microsoft.com/office/drawing/2014/main" id="{9CA3F166-10DC-4CF2-9B89-382070DC068D}"/>
                  </a:ext>
                </a:extLst>
              </p:cNvPr>
              <p:cNvSpPr>
                <a:spLocks noChangeArrowheads="1"/>
              </p:cNvSpPr>
              <p:nvPr/>
            </p:nvSpPr>
            <p:spPr bwMode="auto">
              <a:xfrm>
                <a:off x="8963"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00" name="Oval 310">
                <a:extLst>
                  <a:ext uri="{FF2B5EF4-FFF2-40B4-BE49-F238E27FC236}">
                    <a16:creationId xmlns="" xmlns:a16="http://schemas.microsoft.com/office/drawing/2014/main" id="{B6666C14-C182-45A1-8B26-40DB671A9C4E}"/>
                  </a:ext>
                </a:extLst>
              </p:cNvPr>
              <p:cNvSpPr>
                <a:spLocks noChangeArrowheads="1"/>
              </p:cNvSpPr>
              <p:nvPr/>
            </p:nvSpPr>
            <p:spPr bwMode="auto">
              <a:xfrm>
                <a:off x="9091"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01" name="Oval 311">
                <a:extLst>
                  <a:ext uri="{FF2B5EF4-FFF2-40B4-BE49-F238E27FC236}">
                    <a16:creationId xmlns="" xmlns:a16="http://schemas.microsoft.com/office/drawing/2014/main" id="{738A9229-8711-4E31-BA56-91D4EF3CE6D9}"/>
                  </a:ext>
                </a:extLst>
              </p:cNvPr>
              <p:cNvSpPr>
                <a:spLocks noChangeArrowheads="1"/>
              </p:cNvSpPr>
              <p:nvPr/>
            </p:nvSpPr>
            <p:spPr bwMode="auto">
              <a:xfrm>
                <a:off x="9347"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02" name="Oval 312">
                <a:extLst>
                  <a:ext uri="{FF2B5EF4-FFF2-40B4-BE49-F238E27FC236}">
                    <a16:creationId xmlns="" xmlns:a16="http://schemas.microsoft.com/office/drawing/2014/main" id="{E0F74253-0CD5-4716-BDFB-3AFB4D50D4B1}"/>
                  </a:ext>
                </a:extLst>
              </p:cNvPr>
              <p:cNvSpPr>
                <a:spLocks noChangeArrowheads="1"/>
              </p:cNvSpPr>
              <p:nvPr/>
            </p:nvSpPr>
            <p:spPr bwMode="auto">
              <a:xfrm>
                <a:off x="9475"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03" name="Oval 313">
                <a:extLst>
                  <a:ext uri="{FF2B5EF4-FFF2-40B4-BE49-F238E27FC236}">
                    <a16:creationId xmlns="" xmlns:a16="http://schemas.microsoft.com/office/drawing/2014/main" id="{47C29F10-54B8-4483-9718-6C07DF181FFF}"/>
                  </a:ext>
                </a:extLst>
              </p:cNvPr>
              <p:cNvSpPr>
                <a:spLocks noChangeArrowheads="1"/>
              </p:cNvSpPr>
              <p:nvPr/>
            </p:nvSpPr>
            <p:spPr bwMode="auto">
              <a:xfrm>
                <a:off x="9603"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04" name="Oval 314">
                <a:extLst>
                  <a:ext uri="{FF2B5EF4-FFF2-40B4-BE49-F238E27FC236}">
                    <a16:creationId xmlns="" xmlns:a16="http://schemas.microsoft.com/office/drawing/2014/main" id="{DF89F6B3-ABC3-4A30-911C-F36D692EC0D3}"/>
                  </a:ext>
                </a:extLst>
              </p:cNvPr>
              <p:cNvSpPr>
                <a:spLocks noChangeArrowheads="1"/>
              </p:cNvSpPr>
              <p:nvPr/>
            </p:nvSpPr>
            <p:spPr bwMode="auto">
              <a:xfrm>
                <a:off x="9731"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05" name="Oval 315">
                <a:extLst>
                  <a:ext uri="{FF2B5EF4-FFF2-40B4-BE49-F238E27FC236}">
                    <a16:creationId xmlns="" xmlns:a16="http://schemas.microsoft.com/office/drawing/2014/main" id="{12174102-241A-4A02-96F9-1A3097752D15}"/>
                  </a:ext>
                </a:extLst>
              </p:cNvPr>
              <p:cNvSpPr>
                <a:spLocks noChangeArrowheads="1"/>
              </p:cNvSpPr>
              <p:nvPr/>
            </p:nvSpPr>
            <p:spPr bwMode="auto">
              <a:xfrm>
                <a:off x="9859"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06" name="Oval 316">
                <a:extLst>
                  <a:ext uri="{FF2B5EF4-FFF2-40B4-BE49-F238E27FC236}">
                    <a16:creationId xmlns="" xmlns:a16="http://schemas.microsoft.com/office/drawing/2014/main" id="{28002260-4D8A-4063-96F3-37504AB502D6}"/>
                  </a:ext>
                </a:extLst>
              </p:cNvPr>
              <p:cNvSpPr>
                <a:spLocks noChangeArrowheads="1"/>
              </p:cNvSpPr>
              <p:nvPr/>
            </p:nvSpPr>
            <p:spPr bwMode="auto">
              <a:xfrm>
                <a:off x="10756"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07" name="Oval 317">
                <a:extLst>
                  <a:ext uri="{FF2B5EF4-FFF2-40B4-BE49-F238E27FC236}">
                    <a16:creationId xmlns="" xmlns:a16="http://schemas.microsoft.com/office/drawing/2014/main" id="{40F0CBAE-2AC6-4B69-8163-C7BF886DB6E4}"/>
                  </a:ext>
                </a:extLst>
              </p:cNvPr>
              <p:cNvSpPr>
                <a:spLocks noChangeArrowheads="1"/>
              </p:cNvSpPr>
              <p:nvPr/>
            </p:nvSpPr>
            <p:spPr bwMode="auto">
              <a:xfrm>
                <a:off x="254"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08" name="Oval 318">
                <a:extLst>
                  <a:ext uri="{FF2B5EF4-FFF2-40B4-BE49-F238E27FC236}">
                    <a16:creationId xmlns="" xmlns:a16="http://schemas.microsoft.com/office/drawing/2014/main" id="{40E062AE-AD1E-4080-A19D-BE6314373EF4}"/>
                  </a:ext>
                </a:extLst>
              </p:cNvPr>
              <p:cNvSpPr>
                <a:spLocks noChangeArrowheads="1"/>
              </p:cNvSpPr>
              <p:nvPr/>
            </p:nvSpPr>
            <p:spPr bwMode="auto">
              <a:xfrm>
                <a:off x="382"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09" name="Oval 319">
                <a:extLst>
                  <a:ext uri="{FF2B5EF4-FFF2-40B4-BE49-F238E27FC236}">
                    <a16:creationId xmlns="" xmlns:a16="http://schemas.microsoft.com/office/drawing/2014/main" id="{7BAC712F-8A8C-4C45-836C-51218F200704}"/>
                  </a:ext>
                </a:extLst>
              </p:cNvPr>
              <p:cNvSpPr>
                <a:spLocks noChangeArrowheads="1"/>
              </p:cNvSpPr>
              <p:nvPr/>
            </p:nvSpPr>
            <p:spPr bwMode="auto">
              <a:xfrm>
                <a:off x="510"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10" name="Oval 320">
                <a:extLst>
                  <a:ext uri="{FF2B5EF4-FFF2-40B4-BE49-F238E27FC236}">
                    <a16:creationId xmlns="" xmlns:a16="http://schemas.microsoft.com/office/drawing/2014/main" id="{0C3E7A65-F880-4B28-B4E4-BB7552F8013F}"/>
                  </a:ext>
                </a:extLst>
              </p:cNvPr>
              <p:cNvSpPr>
                <a:spLocks noChangeArrowheads="1"/>
              </p:cNvSpPr>
              <p:nvPr/>
            </p:nvSpPr>
            <p:spPr bwMode="auto">
              <a:xfrm>
                <a:off x="638"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11" name="Oval 321">
                <a:extLst>
                  <a:ext uri="{FF2B5EF4-FFF2-40B4-BE49-F238E27FC236}">
                    <a16:creationId xmlns="" xmlns:a16="http://schemas.microsoft.com/office/drawing/2014/main" id="{8CA55FC3-A32A-45BA-A900-7E9BB2017DFE}"/>
                  </a:ext>
                </a:extLst>
              </p:cNvPr>
              <p:cNvSpPr>
                <a:spLocks noChangeArrowheads="1"/>
              </p:cNvSpPr>
              <p:nvPr/>
            </p:nvSpPr>
            <p:spPr bwMode="auto">
              <a:xfrm>
                <a:off x="1151"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12" name="Oval 322">
                <a:extLst>
                  <a:ext uri="{FF2B5EF4-FFF2-40B4-BE49-F238E27FC236}">
                    <a16:creationId xmlns="" xmlns:a16="http://schemas.microsoft.com/office/drawing/2014/main" id="{49C4F6A9-BB32-4463-9C9D-8AF3A419A31D}"/>
                  </a:ext>
                </a:extLst>
              </p:cNvPr>
              <p:cNvSpPr>
                <a:spLocks noChangeArrowheads="1"/>
              </p:cNvSpPr>
              <p:nvPr/>
            </p:nvSpPr>
            <p:spPr bwMode="auto">
              <a:xfrm>
                <a:off x="1663"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13" name="Oval 323">
                <a:extLst>
                  <a:ext uri="{FF2B5EF4-FFF2-40B4-BE49-F238E27FC236}">
                    <a16:creationId xmlns="" xmlns:a16="http://schemas.microsoft.com/office/drawing/2014/main" id="{25E6FBED-049D-4346-88E3-549A3B3285C0}"/>
                  </a:ext>
                </a:extLst>
              </p:cNvPr>
              <p:cNvSpPr>
                <a:spLocks noChangeArrowheads="1"/>
              </p:cNvSpPr>
              <p:nvPr/>
            </p:nvSpPr>
            <p:spPr bwMode="auto">
              <a:xfrm>
                <a:off x="1791"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14" name="Oval 324">
                <a:extLst>
                  <a:ext uri="{FF2B5EF4-FFF2-40B4-BE49-F238E27FC236}">
                    <a16:creationId xmlns="" xmlns:a16="http://schemas.microsoft.com/office/drawing/2014/main" id="{1F082B4F-C708-450B-823E-C6A19DCAC5F0}"/>
                  </a:ext>
                </a:extLst>
              </p:cNvPr>
              <p:cNvSpPr>
                <a:spLocks noChangeArrowheads="1"/>
              </p:cNvSpPr>
              <p:nvPr/>
            </p:nvSpPr>
            <p:spPr bwMode="auto">
              <a:xfrm>
                <a:off x="1919"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15" name="Oval 325">
                <a:extLst>
                  <a:ext uri="{FF2B5EF4-FFF2-40B4-BE49-F238E27FC236}">
                    <a16:creationId xmlns="" xmlns:a16="http://schemas.microsoft.com/office/drawing/2014/main" id="{0E9E4D0B-EECA-436D-97E2-4A6385211B98}"/>
                  </a:ext>
                </a:extLst>
              </p:cNvPr>
              <p:cNvSpPr>
                <a:spLocks noChangeArrowheads="1"/>
              </p:cNvSpPr>
              <p:nvPr/>
            </p:nvSpPr>
            <p:spPr bwMode="auto">
              <a:xfrm>
                <a:off x="2047"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16" name="Oval 326">
                <a:extLst>
                  <a:ext uri="{FF2B5EF4-FFF2-40B4-BE49-F238E27FC236}">
                    <a16:creationId xmlns="" xmlns:a16="http://schemas.microsoft.com/office/drawing/2014/main" id="{B7D23C82-9324-4E39-B34D-5D539E1E4AC6}"/>
                  </a:ext>
                </a:extLst>
              </p:cNvPr>
              <p:cNvSpPr>
                <a:spLocks noChangeArrowheads="1"/>
              </p:cNvSpPr>
              <p:nvPr/>
            </p:nvSpPr>
            <p:spPr bwMode="auto">
              <a:xfrm>
                <a:off x="2303"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17" name="Oval 327">
                <a:extLst>
                  <a:ext uri="{FF2B5EF4-FFF2-40B4-BE49-F238E27FC236}">
                    <a16:creationId xmlns="" xmlns:a16="http://schemas.microsoft.com/office/drawing/2014/main" id="{E8625DF9-F070-4318-B0BF-F577BEB3FAAD}"/>
                  </a:ext>
                </a:extLst>
              </p:cNvPr>
              <p:cNvSpPr>
                <a:spLocks noChangeArrowheads="1"/>
              </p:cNvSpPr>
              <p:nvPr/>
            </p:nvSpPr>
            <p:spPr bwMode="auto">
              <a:xfrm>
                <a:off x="2559"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18" name="Oval 328">
                <a:extLst>
                  <a:ext uri="{FF2B5EF4-FFF2-40B4-BE49-F238E27FC236}">
                    <a16:creationId xmlns="" xmlns:a16="http://schemas.microsoft.com/office/drawing/2014/main" id="{543D7552-24F2-4471-952E-BDD5C2FA7CFF}"/>
                  </a:ext>
                </a:extLst>
              </p:cNvPr>
              <p:cNvSpPr>
                <a:spLocks noChangeArrowheads="1"/>
              </p:cNvSpPr>
              <p:nvPr/>
            </p:nvSpPr>
            <p:spPr bwMode="auto">
              <a:xfrm>
                <a:off x="2687"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19" name="Oval 329">
                <a:extLst>
                  <a:ext uri="{FF2B5EF4-FFF2-40B4-BE49-F238E27FC236}">
                    <a16:creationId xmlns="" xmlns:a16="http://schemas.microsoft.com/office/drawing/2014/main" id="{7972638D-06B4-4805-9571-E91ECEEC93AC}"/>
                  </a:ext>
                </a:extLst>
              </p:cNvPr>
              <p:cNvSpPr>
                <a:spLocks noChangeArrowheads="1"/>
              </p:cNvSpPr>
              <p:nvPr/>
            </p:nvSpPr>
            <p:spPr bwMode="auto">
              <a:xfrm>
                <a:off x="2816"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20" name="Oval 330">
                <a:extLst>
                  <a:ext uri="{FF2B5EF4-FFF2-40B4-BE49-F238E27FC236}">
                    <a16:creationId xmlns="" xmlns:a16="http://schemas.microsoft.com/office/drawing/2014/main" id="{3E948F38-25D6-40D2-87D7-72CF0ADADD44}"/>
                  </a:ext>
                </a:extLst>
              </p:cNvPr>
              <p:cNvSpPr>
                <a:spLocks noChangeArrowheads="1"/>
              </p:cNvSpPr>
              <p:nvPr/>
            </p:nvSpPr>
            <p:spPr bwMode="auto">
              <a:xfrm>
                <a:off x="2944"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21" name="Oval 331">
                <a:extLst>
                  <a:ext uri="{FF2B5EF4-FFF2-40B4-BE49-F238E27FC236}">
                    <a16:creationId xmlns="" xmlns:a16="http://schemas.microsoft.com/office/drawing/2014/main" id="{1AC8553D-372C-4A77-981E-B34110E5A391}"/>
                  </a:ext>
                </a:extLst>
              </p:cNvPr>
              <p:cNvSpPr>
                <a:spLocks noChangeArrowheads="1"/>
              </p:cNvSpPr>
              <p:nvPr/>
            </p:nvSpPr>
            <p:spPr bwMode="auto">
              <a:xfrm>
                <a:off x="3072"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22" name="Oval 332">
                <a:extLst>
                  <a:ext uri="{FF2B5EF4-FFF2-40B4-BE49-F238E27FC236}">
                    <a16:creationId xmlns="" xmlns:a16="http://schemas.microsoft.com/office/drawing/2014/main" id="{C3E75EE6-9624-484D-BD4F-59D024D6BD16}"/>
                  </a:ext>
                </a:extLst>
              </p:cNvPr>
              <p:cNvSpPr>
                <a:spLocks noChangeArrowheads="1"/>
              </p:cNvSpPr>
              <p:nvPr/>
            </p:nvSpPr>
            <p:spPr bwMode="auto">
              <a:xfrm>
                <a:off x="3584"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23" name="Oval 333">
                <a:extLst>
                  <a:ext uri="{FF2B5EF4-FFF2-40B4-BE49-F238E27FC236}">
                    <a16:creationId xmlns="" xmlns:a16="http://schemas.microsoft.com/office/drawing/2014/main" id="{47F6E32C-F59A-48C3-9333-E1807A923B19}"/>
                  </a:ext>
                </a:extLst>
              </p:cNvPr>
              <p:cNvSpPr>
                <a:spLocks noChangeArrowheads="1"/>
              </p:cNvSpPr>
              <p:nvPr/>
            </p:nvSpPr>
            <p:spPr bwMode="auto">
              <a:xfrm>
                <a:off x="3712"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24" name="Oval 334">
                <a:extLst>
                  <a:ext uri="{FF2B5EF4-FFF2-40B4-BE49-F238E27FC236}">
                    <a16:creationId xmlns="" xmlns:a16="http://schemas.microsoft.com/office/drawing/2014/main" id="{6CEDF2E4-DF8B-4548-B3A3-E8B385D13C1B}"/>
                  </a:ext>
                </a:extLst>
              </p:cNvPr>
              <p:cNvSpPr>
                <a:spLocks noChangeArrowheads="1"/>
              </p:cNvSpPr>
              <p:nvPr/>
            </p:nvSpPr>
            <p:spPr bwMode="auto">
              <a:xfrm>
                <a:off x="3840"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25" name="Oval 335">
                <a:extLst>
                  <a:ext uri="{FF2B5EF4-FFF2-40B4-BE49-F238E27FC236}">
                    <a16:creationId xmlns="" xmlns:a16="http://schemas.microsoft.com/office/drawing/2014/main" id="{58996866-ADF2-47FC-9C2A-1C7DCC80E140}"/>
                  </a:ext>
                </a:extLst>
              </p:cNvPr>
              <p:cNvSpPr>
                <a:spLocks noChangeArrowheads="1"/>
              </p:cNvSpPr>
              <p:nvPr/>
            </p:nvSpPr>
            <p:spPr bwMode="auto">
              <a:xfrm>
                <a:off x="3968"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26" name="Oval 336">
                <a:extLst>
                  <a:ext uri="{FF2B5EF4-FFF2-40B4-BE49-F238E27FC236}">
                    <a16:creationId xmlns="" xmlns:a16="http://schemas.microsoft.com/office/drawing/2014/main" id="{C4FBFCFE-6292-4AAF-9BB1-92F7ED16D985}"/>
                  </a:ext>
                </a:extLst>
              </p:cNvPr>
              <p:cNvSpPr>
                <a:spLocks noChangeArrowheads="1"/>
              </p:cNvSpPr>
              <p:nvPr/>
            </p:nvSpPr>
            <p:spPr bwMode="auto">
              <a:xfrm>
                <a:off x="4096"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27" name="Oval 337">
                <a:extLst>
                  <a:ext uri="{FF2B5EF4-FFF2-40B4-BE49-F238E27FC236}">
                    <a16:creationId xmlns="" xmlns:a16="http://schemas.microsoft.com/office/drawing/2014/main" id="{AB098C7D-408C-4C7B-AF5A-AD7265A335DC}"/>
                  </a:ext>
                </a:extLst>
              </p:cNvPr>
              <p:cNvSpPr>
                <a:spLocks noChangeArrowheads="1"/>
              </p:cNvSpPr>
              <p:nvPr/>
            </p:nvSpPr>
            <p:spPr bwMode="auto">
              <a:xfrm>
                <a:off x="4224"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28" name="Oval 338">
                <a:extLst>
                  <a:ext uri="{FF2B5EF4-FFF2-40B4-BE49-F238E27FC236}">
                    <a16:creationId xmlns="" xmlns:a16="http://schemas.microsoft.com/office/drawing/2014/main" id="{90AFA6E6-FB6E-4C65-80E3-B54EF7B5D119}"/>
                  </a:ext>
                </a:extLst>
              </p:cNvPr>
              <p:cNvSpPr>
                <a:spLocks noChangeArrowheads="1"/>
              </p:cNvSpPr>
              <p:nvPr/>
            </p:nvSpPr>
            <p:spPr bwMode="auto">
              <a:xfrm>
                <a:off x="4352"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29" name="Oval 339">
                <a:extLst>
                  <a:ext uri="{FF2B5EF4-FFF2-40B4-BE49-F238E27FC236}">
                    <a16:creationId xmlns="" xmlns:a16="http://schemas.microsoft.com/office/drawing/2014/main" id="{608ACFD5-7D24-4611-B181-B4DA8E8FB64D}"/>
                  </a:ext>
                </a:extLst>
              </p:cNvPr>
              <p:cNvSpPr>
                <a:spLocks noChangeArrowheads="1"/>
              </p:cNvSpPr>
              <p:nvPr/>
            </p:nvSpPr>
            <p:spPr bwMode="auto">
              <a:xfrm>
                <a:off x="4480"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30" name="Oval 340">
                <a:extLst>
                  <a:ext uri="{FF2B5EF4-FFF2-40B4-BE49-F238E27FC236}">
                    <a16:creationId xmlns="" xmlns:a16="http://schemas.microsoft.com/office/drawing/2014/main" id="{36B8FEE7-DAB9-4CE6-BB69-D3711D54EB21}"/>
                  </a:ext>
                </a:extLst>
              </p:cNvPr>
              <p:cNvSpPr>
                <a:spLocks noChangeArrowheads="1"/>
              </p:cNvSpPr>
              <p:nvPr/>
            </p:nvSpPr>
            <p:spPr bwMode="auto">
              <a:xfrm>
                <a:off x="5889"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31" name="Oval 341">
                <a:extLst>
                  <a:ext uri="{FF2B5EF4-FFF2-40B4-BE49-F238E27FC236}">
                    <a16:creationId xmlns="" xmlns:a16="http://schemas.microsoft.com/office/drawing/2014/main" id="{7EF39000-F495-4928-BAD2-DF42D7396AE0}"/>
                  </a:ext>
                </a:extLst>
              </p:cNvPr>
              <p:cNvSpPr>
                <a:spLocks noChangeArrowheads="1"/>
              </p:cNvSpPr>
              <p:nvPr/>
            </p:nvSpPr>
            <p:spPr bwMode="auto">
              <a:xfrm>
                <a:off x="6017"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32" name="Oval 342">
                <a:extLst>
                  <a:ext uri="{FF2B5EF4-FFF2-40B4-BE49-F238E27FC236}">
                    <a16:creationId xmlns="" xmlns:a16="http://schemas.microsoft.com/office/drawing/2014/main" id="{97FBF0C4-4FC3-4453-829B-8EC927CDECE9}"/>
                  </a:ext>
                </a:extLst>
              </p:cNvPr>
              <p:cNvSpPr>
                <a:spLocks noChangeArrowheads="1"/>
              </p:cNvSpPr>
              <p:nvPr/>
            </p:nvSpPr>
            <p:spPr bwMode="auto">
              <a:xfrm>
                <a:off x="7298"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33" name="Oval 343">
                <a:extLst>
                  <a:ext uri="{FF2B5EF4-FFF2-40B4-BE49-F238E27FC236}">
                    <a16:creationId xmlns="" xmlns:a16="http://schemas.microsoft.com/office/drawing/2014/main" id="{D2DF85EC-854A-42E4-AE6C-D6979BBCB7D4}"/>
                  </a:ext>
                </a:extLst>
              </p:cNvPr>
              <p:cNvSpPr>
                <a:spLocks noChangeArrowheads="1"/>
              </p:cNvSpPr>
              <p:nvPr/>
            </p:nvSpPr>
            <p:spPr bwMode="auto">
              <a:xfrm>
                <a:off x="7426"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34" name="Oval 344">
                <a:extLst>
                  <a:ext uri="{FF2B5EF4-FFF2-40B4-BE49-F238E27FC236}">
                    <a16:creationId xmlns="" xmlns:a16="http://schemas.microsoft.com/office/drawing/2014/main" id="{50FCDCA6-332A-42E2-A6D6-E5CBD0861576}"/>
                  </a:ext>
                </a:extLst>
              </p:cNvPr>
              <p:cNvSpPr>
                <a:spLocks noChangeArrowheads="1"/>
              </p:cNvSpPr>
              <p:nvPr/>
            </p:nvSpPr>
            <p:spPr bwMode="auto">
              <a:xfrm>
                <a:off x="7554"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35" name="Oval 345">
                <a:extLst>
                  <a:ext uri="{FF2B5EF4-FFF2-40B4-BE49-F238E27FC236}">
                    <a16:creationId xmlns="" xmlns:a16="http://schemas.microsoft.com/office/drawing/2014/main" id="{A90EB68B-9F54-4689-9207-3AD146ED59B3}"/>
                  </a:ext>
                </a:extLst>
              </p:cNvPr>
              <p:cNvSpPr>
                <a:spLocks noChangeArrowheads="1"/>
              </p:cNvSpPr>
              <p:nvPr/>
            </p:nvSpPr>
            <p:spPr bwMode="auto">
              <a:xfrm>
                <a:off x="7682"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36" name="Oval 346">
                <a:extLst>
                  <a:ext uri="{FF2B5EF4-FFF2-40B4-BE49-F238E27FC236}">
                    <a16:creationId xmlns="" xmlns:a16="http://schemas.microsoft.com/office/drawing/2014/main" id="{FA936847-8294-4772-94F0-6B7AE215BB8E}"/>
                  </a:ext>
                </a:extLst>
              </p:cNvPr>
              <p:cNvSpPr>
                <a:spLocks noChangeArrowheads="1"/>
              </p:cNvSpPr>
              <p:nvPr/>
            </p:nvSpPr>
            <p:spPr bwMode="auto">
              <a:xfrm>
                <a:off x="7810"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37" name="Oval 347">
                <a:extLst>
                  <a:ext uri="{FF2B5EF4-FFF2-40B4-BE49-F238E27FC236}">
                    <a16:creationId xmlns="" xmlns:a16="http://schemas.microsoft.com/office/drawing/2014/main" id="{BB59514E-94B3-406E-8F01-AD2539853112}"/>
                  </a:ext>
                </a:extLst>
              </p:cNvPr>
              <p:cNvSpPr>
                <a:spLocks noChangeArrowheads="1"/>
              </p:cNvSpPr>
              <p:nvPr/>
            </p:nvSpPr>
            <p:spPr bwMode="auto">
              <a:xfrm>
                <a:off x="7938"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38" name="Oval 348">
                <a:extLst>
                  <a:ext uri="{FF2B5EF4-FFF2-40B4-BE49-F238E27FC236}">
                    <a16:creationId xmlns="" xmlns:a16="http://schemas.microsoft.com/office/drawing/2014/main" id="{9EE7BD85-8498-4C2A-B03A-E5D01979B964}"/>
                  </a:ext>
                </a:extLst>
              </p:cNvPr>
              <p:cNvSpPr>
                <a:spLocks noChangeArrowheads="1"/>
              </p:cNvSpPr>
              <p:nvPr/>
            </p:nvSpPr>
            <p:spPr bwMode="auto">
              <a:xfrm>
                <a:off x="8066"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39" name="Oval 349">
                <a:extLst>
                  <a:ext uri="{FF2B5EF4-FFF2-40B4-BE49-F238E27FC236}">
                    <a16:creationId xmlns="" xmlns:a16="http://schemas.microsoft.com/office/drawing/2014/main" id="{9E843E75-141F-4FBA-96FC-2C5277715B64}"/>
                  </a:ext>
                </a:extLst>
              </p:cNvPr>
              <p:cNvSpPr>
                <a:spLocks noChangeArrowheads="1"/>
              </p:cNvSpPr>
              <p:nvPr/>
            </p:nvSpPr>
            <p:spPr bwMode="auto">
              <a:xfrm>
                <a:off x="8194" y="2055"/>
                <a:ext cx="49"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40" name="Oval 350">
                <a:extLst>
                  <a:ext uri="{FF2B5EF4-FFF2-40B4-BE49-F238E27FC236}">
                    <a16:creationId xmlns="" xmlns:a16="http://schemas.microsoft.com/office/drawing/2014/main" id="{FF050799-8C4A-4F19-8BF9-D156248DF70A}"/>
                  </a:ext>
                </a:extLst>
              </p:cNvPr>
              <p:cNvSpPr>
                <a:spLocks noChangeArrowheads="1"/>
              </p:cNvSpPr>
              <p:nvPr/>
            </p:nvSpPr>
            <p:spPr bwMode="auto">
              <a:xfrm>
                <a:off x="8323"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41" name="Oval 351">
                <a:extLst>
                  <a:ext uri="{FF2B5EF4-FFF2-40B4-BE49-F238E27FC236}">
                    <a16:creationId xmlns="" xmlns:a16="http://schemas.microsoft.com/office/drawing/2014/main" id="{43E41274-E83C-4499-89E7-C5198828FB3D}"/>
                  </a:ext>
                </a:extLst>
              </p:cNvPr>
              <p:cNvSpPr>
                <a:spLocks noChangeArrowheads="1"/>
              </p:cNvSpPr>
              <p:nvPr/>
            </p:nvSpPr>
            <p:spPr bwMode="auto">
              <a:xfrm>
                <a:off x="8451"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42" name="Oval 352">
                <a:extLst>
                  <a:ext uri="{FF2B5EF4-FFF2-40B4-BE49-F238E27FC236}">
                    <a16:creationId xmlns="" xmlns:a16="http://schemas.microsoft.com/office/drawing/2014/main" id="{09DA8E4C-47C3-45F9-B9C4-060CE7BFAC0A}"/>
                  </a:ext>
                </a:extLst>
              </p:cNvPr>
              <p:cNvSpPr>
                <a:spLocks noChangeArrowheads="1"/>
              </p:cNvSpPr>
              <p:nvPr/>
            </p:nvSpPr>
            <p:spPr bwMode="auto">
              <a:xfrm>
                <a:off x="8579"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43" name="Oval 353">
                <a:extLst>
                  <a:ext uri="{FF2B5EF4-FFF2-40B4-BE49-F238E27FC236}">
                    <a16:creationId xmlns="" xmlns:a16="http://schemas.microsoft.com/office/drawing/2014/main" id="{35C072B5-6AE9-4966-A7F7-9465C41EED2B}"/>
                  </a:ext>
                </a:extLst>
              </p:cNvPr>
              <p:cNvSpPr>
                <a:spLocks noChangeArrowheads="1"/>
              </p:cNvSpPr>
              <p:nvPr/>
            </p:nvSpPr>
            <p:spPr bwMode="auto">
              <a:xfrm>
                <a:off x="8707"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44" name="Oval 354">
                <a:extLst>
                  <a:ext uri="{FF2B5EF4-FFF2-40B4-BE49-F238E27FC236}">
                    <a16:creationId xmlns="" xmlns:a16="http://schemas.microsoft.com/office/drawing/2014/main" id="{F6C50556-CBAA-4A10-BCAA-AAA3E0AB6538}"/>
                  </a:ext>
                </a:extLst>
              </p:cNvPr>
              <p:cNvSpPr>
                <a:spLocks noChangeArrowheads="1"/>
              </p:cNvSpPr>
              <p:nvPr/>
            </p:nvSpPr>
            <p:spPr bwMode="auto">
              <a:xfrm>
                <a:off x="8835"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45" name="Oval 355">
                <a:extLst>
                  <a:ext uri="{FF2B5EF4-FFF2-40B4-BE49-F238E27FC236}">
                    <a16:creationId xmlns="" xmlns:a16="http://schemas.microsoft.com/office/drawing/2014/main" id="{B3887DFA-0A03-4D5D-B360-C4CF559BDFEF}"/>
                  </a:ext>
                </a:extLst>
              </p:cNvPr>
              <p:cNvSpPr>
                <a:spLocks noChangeArrowheads="1"/>
              </p:cNvSpPr>
              <p:nvPr/>
            </p:nvSpPr>
            <p:spPr bwMode="auto">
              <a:xfrm>
                <a:off x="8963"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46" name="Oval 356">
                <a:extLst>
                  <a:ext uri="{FF2B5EF4-FFF2-40B4-BE49-F238E27FC236}">
                    <a16:creationId xmlns="" xmlns:a16="http://schemas.microsoft.com/office/drawing/2014/main" id="{D8C53E04-1017-4B28-B4D8-B002E146137B}"/>
                  </a:ext>
                </a:extLst>
              </p:cNvPr>
              <p:cNvSpPr>
                <a:spLocks noChangeArrowheads="1"/>
              </p:cNvSpPr>
              <p:nvPr/>
            </p:nvSpPr>
            <p:spPr bwMode="auto">
              <a:xfrm>
                <a:off x="9091"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47" name="Oval 357">
                <a:extLst>
                  <a:ext uri="{FF2B5EF4-FFF2-40B4-BE49-F238E27FC236}">
                    <a16:creationId xmlns="" xmlns:a16="http://schemas.microsoft.com/office/drawing/2014/main" id="{184D58DE-1E27-43D6-BCFD-985287B132F0}"/>
                  </a:ext>
                </a:extLst>
              </p:cNvPr>
              <p:cNvSpPr>
                <a:spLocks noChangeArrowheads="1"/>
              </p:cNvSpPr>
              <p:nvPr/>
            </p:nvSpPr>
            <p:spPr bwMode="auto">
              <a:xfrm>
                <a:off x="9219"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48" name="Oval 358">
                <a:extLst>
                  <a:ext uri="{FF2B5EF4-FFF2-40B4-BE49-F238E27FC236}">
                    <a16:creationId xmlns="" xmlns:a16="http://schemas.microsoft.com/office/drawing/2014/main" id="{6B6F6124-6C79-42BC-8D8A-520CFE4A866B}"/>
                  </a:ext>
                </a:extLst>
              </p:cNvPr>
              <p:cNvSpPr>
                <a:spLocks noChangeArrowheads="1"/>
              </p:cNvSpPr>
              <p:nvPr/>
            </p:nvSpPr>
            <p:spPr bwMode="auto">
              <a:xfrm>
                <a:off x="9347"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49" name="Oval 359">
                <a:extLst>
                  <a:ext uri="{FF2B5EF4-FFF2-40B4-BE49-F238E27FC236}">
                    <a16:creationId xmlns="" xmlns:a16="http://schemas.microsoft.com/office/drawing/2014/main" id="{FEA8017E-BE34-40A4-9291-FDAC0CB15A76}"/>
                  </a:ext>
                </a:extLst>
              </p:cNvPr>
              <p:cNvSpPr>
                <a:spLocks noChangeArrowheads="1"/>
              </p:cNvSpPr>
              <p:nvPr/>
            </p:nvSpPr>
            <p:spPr bwMode="auto">
              <a:xfrm>
                <a:off x="9475"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50" name="Oval 360">
                <a:extLst>
                  <a:ext uri="{FF2B5EF4-FFF2-40B4-BE49-F238E27FC236}">
                    <a16:creationId xmlns="" xmlns:a16="http://schemas.microsoft.com/office/drawing/2014/main" id="{5A6CF52D-0DA4-4E6F-936E-C64C23A0560A}"/>
                  </a:ext>
                </a:extLst>
              </p:cNvPr>
              <p:cNvSpPr>
                <a:spLocks noChangeArrowheads="1"/>
              </p:cNvSpPr>
              <p:nvPr/>
            </p:nvSpPr>
            <p:spPr bwMode="auto">
              <a:xfrm>
                <a:off x="9603"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51" name="Oval 361">
                <a:extLst>
                  <a:ext uri="{FF2B5EF4-FFF2-40B4-BE49-F238E27FC236}">
                    <a16:creationId xmlns="" xmlns:a16="http://schemas.microsoft.com/office/drawing/2014/main" id="{1CE8C7DA-FCA5-4040-8F9A-B5EDB4A9819D}"/>
                  </a:ext>
                </a:extLst>
              </p:cNvPr>
              <p:cNvSpPr>
                <a:spLocks noChangeArrowheads="1"/>
              </p:cNvSpPr>
              <p:nvPr/>
            </p:nvSpPr>
            <p:spPr bwMode="auto">
              <a:xfrm>
                <a:off x="9731"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52" name="Oval 362">
                <a:extLst>
                  <a:ext uri="{FF2B5EF4-FFF2-40B4-BE49-F238E27FC236}">
                    <a16:creationId xmlns="" xmlns:a16="http://schemas.microsoft.com/office/drawing/2014/main" id="{ACB67794-A967-4A10-A3E8-20B9F7F876D4}"/>
                  </a:ext>
                </a:extLst>
              </p:cNvPr>
              <p:cNvSpPr>
                <a:spLocks noChangeArrowheads="1"/>
              </p:cNvSpPr>
              <p:nvPr/>
            </p:nvSpPr>
            <p:spPr bwMode="auto">
              <a:xfrm>
                <a:off x="9859"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53" name="Oval 363">
                <a:extLst>
                  <a:ext uri="{FF2B5EF4-FFF2-40B4-BE49-F238E27FC236}">
                    <a16:creationId xmlns="" xmlns:a16="http://schemas.microsoft.com/office/drawing/2014/main" id="{3D7DF40A-B981-4B2F-9F00-C699E6FDA5DA}"/>
                  </a:ext>
                </a:extLst>
              </p:cNvPr>
              <p:cNvSpPr>
                <a:spLocks noChangeArrowheads="1"/>
              </p:cNvSpPr>
              <p:nvPr/>
            </p:nvSpPr>
            <p:spPr bwMode="auto">
              <a:xfrm>
                <a:off x="9987"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54" name="Oval 364">
                <a:extLst>
                  <a:ext uri="{FF2B5EF4-FFF2-40B4-BE49-F238E27FC236}">
                    <a16:creationId xmlns="" xmlns:a16="http://schemas.microsoft.com/office/drawing/2014/main" id="{6110DBAD-2376-4399-83E7-6D579FCC5117}"/>
                  </a:ext>
                </a:extLst>
              </p:cNvPr>
              <p:cNvSpPr>
                <a:spLocks noChangeArrowheads="1"/>
              </p:cNvSpPr>
              <p:nvPr/>
            </p:nvSpPr>
            <p:spPr bwMode="auto">
              <a:xfrm>
                <a:off x="10116"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55" name="Oval 365">
                <a:extLst>
                  <a:ext uri="{FF2B5EF4-FFF2-40B4-BE49-F238E27FC236}">
                    <a16:creationId xmlns="" xmlns:a16="http://schemas.microsoft.com/office/drawing/2014/main" id="{477C5AB3-4155-4DF3-91CC-9AC6DEFEDCBD}"/>
                  </a:ext>
                </a:extLst>
              </p:cNvPr>
              <p:cNvSpPr>
                <a:spLocks noChangeArrowheads="1"/>
              </p:cNvSpPr>
              <p:nvPr/>
            </p:nvSpPr>
            <p:spPr bwMode="auto">
              <a:xfrm>
                <a:off x="10500"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56" name="Oval 366">
                <a:extLst>
                  <a:ext uri="{FF2B5EF4-FFF2-40B4-BE49-F238E27FC236}">
                    <a16:creationId xmlns="" xmlns:a16="http://schemas.microsoft.com/office/drawing/2014/main" id="{BD967910-58EA-402E-8B6A-66321D8CDACC}"/>
                  </a:ext>
                </a:extLst>
              </p:cNvPr>
              <p:cNvSpPr>
                <a:spLocks noChangeArrowheads="1"/>
              </p:cNvSpPr>
              <p:nvPr/>
            </p:nvSpPr>
            <p:spPr bwMode="auto">
              <a:xfrm>
                <a:off x="126"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57" name="Oval 367">
                <a:extLst>
                  <a:ext uri="{FF2B5EF4-FFF2-40B4-BE49-F238E27FC236}">
                    <a16:creationId xmlns="" xmlns:a16="http://schemas.microsoft.com/office/drawing/2014/main" id="{EB55AE8E-1247-4862-A993-79DA5A1BDE52}"/>
                  </a:ext>
                </a:extLst>
              </p:cNvPr>
              <p:cNvSpPr>
                <a:spLocks noChangeArrowheads="1"/>
              </p:cNvSpPr>
              <p:nvPr/>
            </p:nvSpPr>
            <p:spPr bwMode="auto">
              <a:xfrm>
                <a:off x="254"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58" name="Oval 368">
                <a:extLst>
                  <a:ext uri="{FF2B5EF4-FFF2-40B4-BE49-F238E27FC236}">
                    <a16:creationId xmlns="" xmlns:a16="http://schemas.microsoft.com/office/drawing/2014/main" id="{FFAEE459-FE7F-44DC-890D-E6A294956C6E}"/>
                  </a:ext>
                </a:extLst>
              </p:cNvPr>
              <p:cNvSpPr>
                <a:spLocks noChangeArrowheads="1"/>
              </p:cNvSpPr>
              <p:nvPr/>
            </p:nvSpPr>
            <p:spPr bwMode="auto">
              <a:xfrm>
                <a:off x="382"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59" name="Oval 369">
                <a:extLst>
                  <a:ext uri="{FF2B5EF4-FFF2-40B4-BE49-F238E27FC236}">
                    <a16:creationId xmlns="" xmlns:a16="http://schemas.microsoft.com/office/drawing/2014/main" id="{01ED55EA-C5CE-4BA8-905E-37BEC52183B0}"/>
                  </a:ext>
                </a:extLst>
              </p:cNvPr>
              <p:cNvSpPr>
                <a:spLocks noChangeArrowheads="1"/>
              </p:cNvSpPr>
              <p:nvPr/>
            </p:nvSpPr>
            <p:spPr bwMode="auto">
              <a:xfrm>
                <a:off x="510"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60" name="Oval 370">
                <a:extLst>
                  <a:ext uri="{FF2B5EF4-FFF2-40B4-BE49-F238E27FC236}">
                    <a16:creationId xmlns="" xmlns:a16="http://schemas.microsoft.com/office/drawing/2014/main" id="{3A1AEFF6-E84D-41C7-A509-CDC8D5A6A593}"/>
                  </a:ext>
                </a:extLst>
              </p:cNvPr>
              <p:cNvSpPr>
                <a:spLocks noChangeArrowheads="1"/>
              </p:cNvSpPr>
              <p:nvPr/>
            </p:nvSpPr>
            <p:spPr bwMode="auto">
              <a:xfrm>
                <a:off x="638"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61" name="Oval 371">
                <a:extLst>
                  <a:ext uri="{FF2B5EF4-FFF2-40B4-BE49-F238E27FC236}">
                    <a16:creationId xmlns="" xmlns:a16="http://schemas.microsoft.com/office/drawing/2014/main" id="{C0F8A40F-E6EC-4661-BA64-CED0F2E6F5C2}"/>
                  </a:ext>
                </a:extLst>
              </p:cNvPr>
              <p:cNvSpPr>
                <a:spLocks noChangeArrowheads="1"/>
              </p:cNvSpPr>
              <p:nvPr/>
            </p:nvSpPr>
            <p:spPr bwMode="auto">
              <a:xfrm>
                <a:off x="766"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62" name="Oval 372">
                <a:extLst>
                  <a:ext uri="{FF2B5EF4-FFF2-40B4-BE49-F238E27FC236}">
                    <a16:creationId xmlns="" xmlns:a16="http://schemas.microsoft.com/office/drawing/2014/main" id="{DC2FB08A-B229-4017-B7D9-7FA73B18235F}"/>
                  </a:ext>
                </a:extLst>
              </p:cNvPr>
              <p:cNvSpPr>
                <a:spLocks noChangeArrowheads="1"/>
              </p:cNvSpPr>
              <p:nvPr/>
            </p:nvSpPr>
            <p:spPr bwMode="auto">
              <a:xfrm>
                <a:off x="894"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63" name="Oval 373">
                <a:extLst>
                  <a:ext uri="{FF2B5EF4-FFF2-40B4-BE49-F238E27FC236}">
                    <a16:creationId xmlns="" xmlns:a16="http://schemas.microsoft.com/office/drawing/2014/main" id="{A0CDB905-8283-4DB4-94AB-97141AEA8A7E}"/>
                  </a:ext>
                </a:extLst>
              </p:cNvPr>
              <p:cNvSpPr>
                <a:spLocks noChangeArrowheads="1"/>
              </p:cNvSpPr>
              <p:nvPr/>
            </p:nvSpPr>
            <p:spPr bwMode="auto">
              <a:xfrm>
                <a:off x="1023"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64" name="Oval 374">
                <a:extLst>
                  <a:ext uri="{FF2B5EF4-FFF2-40B4-BE49-F238E27FC236}">
                    <a16:creationId xmlns="" xmlns:a16="http://schemas.microsoft.com/office/drawing/2014/main" id="{FA62051D-7D78-49EE-804B-67A2605D08B1}"/>
                  </a:ext>
                </a:extLst>
              </p:cNvPr>
              <p:cNvSpPr>
                <a:spLocks noChangeArrowheads="1"/>
              </p:cNvSpPr>
              <p:nvPr/>
            </p:nvSpPr>
            <p:spPr bwMode="auto">
              <a:xfrm>
                <a:off x="1151"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65" name="Oval 375">
                <a:extLst>
                  <a:ext uri="{FF2B5EF4-FFF2-40B4-BE49-F238E27FC236}">
                    <a16:creationId xmlns="" xmlns:a16="http://schemas.microsoft.com/office/drawing/2014/main" id="{4ED593FA-6DD6-492D-95EA-BC3896239DA8}"/>
                  </a:ext>
                </a:extLst>
              </p:cNvPr>
              <p:cNvSpPr>
                <a:spLocks noChangeArrowheads="1"/>
              </p:cNvSpPr>
              <p:nvPr/>
            </p:nvSpPr>
            <p:spPr bwMode="auto">
              <a:xfrm>
                <a:off x="1279"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66" name="Oval 376">
                <a:extLst>
                  <a:ext uri="{FF2B5EF4-FFF2-40B4-BE49-F238E27FC236}">
                    <a16:creationId xmlns="" xmlns:a16="http://schemas.microsoft.com/office/drawing/2014/main" id="{B7713E78-F8B5-4300-8EAC-2E4B3A37B18D}"/>
                  </a:ext>
                </a:extLst>
              </p:cNvPr>
              <p:cNvSpPr>
                <a:spLocks noChangeArrowheads="1"/>
              </p:cNvSpPr>
              <p:nvPr/>
            </p:nvSpPr>
            <p:spPr bwMode="auto">
              <a:xfrm>
                <a:off x="1407"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67" name="Oval 377">
                <a:extLst>
                  <a:ext uri="{FF2B5EF4-FFF2-40B4-BE49-F238E27FC236}">
                    <a16:creationId xmlns="" xmlns:a16="http://schemas.microsoft.com/office/drawing/2014/main" id="{9058497B-D616-4C16-961D-3C4E35923191}"/>
                  </a:ext>
                </a:extLst>
              </p:cNvPr>
              <p:cNvSpPr>
                <a:spLocks noChangeArrowheads="1"/>
              </p:cNvSpPr>
              <p:nvPr/>
            </p:nvSpPr>
            <p:spPr bwMode="auto">
              <a:xfrm>
                <a:off x="1535"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68" name="Oval 378">
                <a:extLst>
                  <a:ext uri="{FF2B5EF4-FFF2-40B4-BE49-F238E27FC236}">
                    <a16:creationId xmlns="" xmlns:a16="http://schemas.microsoft.com/office/drawing/2014/main" id="{3698ABB4-F7B0-412B-8DE3-600026B9FAD3}"/>
                  </a:ext>
                </a:extLst>
              </p:cNvPr>
              <p:cNvSpPr>
                <a:spLocks noChangeArrowheads="1"/>
              </p:cNvSpPr>
              <p:nvPr/>
            </p:nvSpPr>
            <p:spPr bwMode="auto">
              <a:xfrm>
                <a:off x="1919"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69" name="Oval 379">
                <a:extLst>
                  <a:ext uri="{FF2B5EF4-FFF2-40B4-BE49-F238E27FC236}">
                    <a16:creationId xmlns="" xmlns:a16="http://schemas.microsoft.com/office/drawing/2014/main" id="{1D0848BC-C842-40AB-96B0-4ACAC6BC6F4E}"/>
                  </a:ext>
                </a:extLst>
              </p:cNvPr>
              <p:cNvSpPr>
                <a:spLocks noChangeArrowheads="1"/>
              </p:cNvSpPr>
              <p:nvPr/>
            </p:nvSpPr>
            <p:spPr bwMode="auto">
              <a:xfrm>
                <a:off x="2303"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70" name="Oval 380">
                <a:extLst>
                  <a:ext uri="{FF2B5EF4-FFF2-40B4-BE49-F238E27FC236}">
                    <a16:creationId xmlns="" xmlns:a16="http://schemas.microsoft.com/office/drawing/2014/main" id="{56D9459A-7098-480A-894E-50D6A54B274D}"/>
                  </a:ext>
                </a:extLst>
              </p:cNvPr>
              <p:cNvSpPr>
                <a:spLocks noChangeArrowheads="1"/>
              </p:cNvSpPr>
              <p:nvPr/>
            </p:nvSpPr>
            <p:spPr bwMode="auto">
              <a:xfrm>
                <a:off x="2431"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71" name="Oval 381">
                <a:extLst>
                  <a:ext uri="{FF2B5EF4-FFF2-40B4-BE49-F238E27FC236}">
                    <a16:creationId xmlns="" xmlns:a16="http://schemas.microsoft.com/office/drawing/2014/main" id="{B0E75810-0CE7-4635-ABC8-59B212504386}"/>
                  </a:ext>
                </a:extLst>
              </p:cNvPr>
              <p:cNvSpPr>
                <a:spLocks noChangeArrowheads="1"/>
              </p:cNvSpPr>
              <p:nvPr/>
            </p:nvSpPr>
            <p:spPr bwMode="auto">
              <a:xfrm>
                <a:off x="2559"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72" name="Oval 382">
                <a:extLst>
                  <a:ext uri="{FF2B5EF4-FFF2-40B4-BE49-F238E27FC236}">
                    <a16:creationId xmlns="" xmlns:a16="http://schemas.microsoft.com/office/drawing/2014/main" id="{58716123-D48C-4CD7-9BE8-E6BB4B549FFA}"/>
                  </a:ext>
                </a:extLst>
              </p:cNvPr>
              <p:cNvSpPr>
                <a:spLocks noChangeArrowheads="1"/>
              </p:cNvSpPr>
              <p:nvPr/>
            </p:nvSpPr>
            <p:spPr bwMode="auto">
              <a:xfrm>
                <a:off x="2944"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73" name="Oval 383">
                <a:extLst>
                  <a:ext uri="{FF2B5EF4-FFF2-40B4-BE49-F238E27FC236}">
                    <a16:creationId xmlns="" xmlns:a16="http://schemas.microsoft.com/office/drawing/2014/main" id="{8DDD4EFC-6258-4BF2-82F8-78D92F10CC9E}"/>
                  </a:ext>
                </a:extLst>
              </p:cNvPr>
              <p:cNvSpPr>
                <a:spLocks noChangeArrowheads="1"/>
              </p:cNvSpPr>
              <p:nvPr/>
            </p:nvSpPr>
            <p:spPr bwMode="auto">
              <a:xfrm>
                <a:off x="3072"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74" name="Oval 384">
                <a:extLst>
                  <a:ext uri="{FF2B5EF4-FFF2-40B4-BE49-F238E27FC236}">
                    <a16:creationId xmlns="" xmlns:a16="http://schemas.microsoft.com/office/drawing/2014/main" id="{8FC49563-5E3B-402A-8472-6F476EC2DBA3}"/>
                  </a:ext>
                </a:extLst>
              </p:cNvPr>
              <p:cNvSpPr>
                <a:spLocks noChangeArrowheads="1"/>
              </p:cNvSpPr>
              <p:nvPr/>
            </p:nvSpPr>
            <p:spPr bwMode="auto">
              <a:xfrm>
                <a:off x="3584"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75" name="Oval 385">
                <a:extLst>
                  <a:ext uri="{FF2B5EF4-FFF2-40B4-BE49-F238E27FC236}">
                    <a16:creationId xmlns="" xmlns:a16="http://schemas.microsoft.com/office/drawing/2014/main" id="{2E4357D4-BCF7-41D7-BFCA-F0ABE0456312}"/>
                  </a:ext>
                </a:extLst>
              </p:cNvPr>
              <p:cNvSpPr>
                <a:spLocks noChangeArrowheads="1"/>
              </p:cNvSpPr>
              <p:nvPr/>
            </p:nvSpPr>
            <p:spPr bwMode="auto">
              <a:xfrm>
                <a:off x="3712"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76" name="Oval 386">
                <a:extLst>
                  <a:ext uri="{FF2B5EF4-FFF2-40B4-BE49-F238E27FC236}">
                    <a16:creationId xmlns="" xmlns:a16="http://schemas.microsoft.com/office/drawing/2014/main" id="{4D863753-32D0-4398-9C2B-7B0C6EE74C42}"/>
                  </a:ext>
                </a:extLst>
              </p:cNvPr>
              <p:cNvSpPr>
                <a:spLocks noChangeArrowheads="1"/>
              </p:cNvSpPr>
              <p:nvPr/>
            </p:nvSpPr>
            <p:spPr bwMode="auto">
              <a:xfrm>
                <a:off x="3840"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77" name="Oval 387">
                <a:extLst>
                  <a:ext uri="{FF2B5EF4-FFF2-40B4-BE49-F238E27FC236}">
                    <a16:creationId xmlns="" xmlns:a16="http://schemas.microsoft.com/office/drawing/2014/main" id="{4EF307F6-262B-42B3-BF58-80142984E280}"/>
                  </a:ext>
                </a:extLst>
              </p:cNvPr>
              <p:cNvSpPr>
                <a:spLocks noChangeArrowheads="1"/>
              </p:cNvSpPr>
              <p:nvPr/>
            </p:nvSpPr>
            <p:spPr bwMode="auto">
              <a:xfrm>
                <a:off x="3968"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78" name="Oval 388">
                <a:extLst>
                  <a:ext uri="{FF2B5EF4-FFF2-40B4-BE49-F238E27FC236}">
                    <a16:creationId xmlns="" xmlns:a16="http://schemas.microsoft.com/office/drawing/2014/main" id="{3445432C-E566-4A0C-B05C-4C5442EF772D}"/>
                  </a:ext>
                </a:extLst>
              </p:cNvPr>
              <p:cNvSpPr>
                <a:spLocks noChangeArrowheads="1"/>
              </p:cNvSpPr>
              <p:nvPr/>
            </p:nvSpPr>
            <p:spPr bwMode="auto">
              <a:xfrm>
                <a:off x="4096"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79" name="Oval 389">
                <a:extLst>
                  <a:ext uri="{FF2B5EF4-FFF2-40B4-BE49-F238E27FC236}">
                    <a16:creationId xmlns="" xmlns:a16="http://schemas.microsoft.com/office/drawing/2014/main" id="{145F9296-E3D5-472C-99AF-F565A4E5986E}"/>
                  </a:ext>
                </a:extLst>
              </p:cNvPr>
              <p:cNvSpPr>
                <a:spLocks noChangeArrowheads="1"/>
              </p:cNvSpPr>
              <p:nvPr/>
            </p:nvSpPr>
            <p:spPr bwMode="auto">
              <a:xfrm>
                <a:off x="4224"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80" name="Oval 390">
                <a:extLst>
                  <a:ext uri="{FF2B5EF4-FFF2-40B4-BE49-F238E27FC236}">
                    <a16:creationId xmlns="" xmlns:a16="http://schemas.microsoft.com/office/drawing/2014/main" id="{AE6CB217-D085-4846-B21C-40B78E4948EA}"/>
                  </a:ext>
                </a:extLst>
              </p:cNvPr>
              <p:cNvSpPr>
                <a:spLocks noChangeArrowheads="1"/>
              </p:cNvSpPr>
              <p:nvPr/>
            </p:nvSpPr>
            <p:spPr bwMode="auto">
              <a:xfrm>
                <a:off x="5761"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81" name="Oval 391">
                <a:extLst>
                  <a:ext uri="{FF2B5EF4-FFF2-40B4-BE49-F238E27FC236}">
                    <a16:creationId xmlns="" xmlns:a16="http://schemas.microsoft.com/office/drawing/2014/main" id="{5441C5A2-ADB4-4FBE-909D-842CC0CD34E8}"/>
                  </a:ext>
                </a:extLst>
              </p:cNvPr>
              <p:cNvSpPr>
                <a:spLocks noChangeArrowheads="1"/>
              </p:cNvSpPr>
              <p:nvPr/>
            </p:nvSpPr>
            <p:spPr bwMode="auto">
              <a:xfrm>
                <a:off x="5889"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82" name="Oval 392">
                <a:extLst>
                  <a:ext uri="{FF2B5EF4-FFF2-40B4-BE49-F238E27FC236}">
                    <a16:creationId xmlns="" xmlns:a16="http://schemas.microsoft.com/office/drawing/2014/main" id="{30F62B49-6055-4D2D-9E70-859C5ED070F9}"/>
                  </a:ext>
                </a:extLst>
              </p:cNvPr>
              <p:cNvSpPr>
                <a:spLocks noChangeArrowheads="1"/>
              </p:cNvSpPr>
              <p:nvPr/>
            </p:nvSpPr>
            <p:spPr bwMode="auto">
              <a:xfrm>
                <a:off x="6017"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83" name="Oval 393">
                <a:extLst>
                  <a:ext uri="{FF2B5EF4-FFF2-40B4-BE49-F238E27FC236}">
                    <a16:creationId xmlns="" xmlns:a16="http://schemas.microsoft.com/office/drawing/2014/main" id="{6E0E2DB9-A727-4B50-93D8-3EC785EE173A}"/>
                  </a:ext>
                </a:extLst>
              </p:cNvPr>
              <p:cNvSpPr>
                <a:spLocks noChangeArrowheads="1"/>
              </p:cNvSpPr>
              <p:nvPr/>
            </p:nvSpPr>
            <p:spPr bwMode="auto">
              <a:xfrm>
                <a:off x="6145"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84" name="Oval 394">
                <a:extLst>
                  <a:ext uri="{FF2B5EF4-FFF2-40B4-BE49-F238E27FC236}">
                    <a16:creationId xmlns="" xmlns:a16="http://schemas.microsoft.com/office/drawing/2014/main" id="{257F0257-97EE-440A-94DD-21088CAC614E}"/>
                  </a:ext>
                </a:extLst>
              </p:cNvPr>
              <p:cNvSpPr>
                <a:spLocks noChangeArrowheads="1"/>
              </p:cNvSpPr>
              <p:nvPr/>
            </p:nvSpPr>
            <p:spPr bwMode="auto">
              <a:xfrm>
                <a:off x="6273"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85" name="Oval 395">
                <a:extLst>
                  <a:ext uri="{FF2B5EF4-FFF2-40B4-BE49-F238E27FC236}">
                    <a16:creationId xmlns="" xmlns:a16="http://schemas.microsoft.com/office/drawing/2014/main" id="{101F526D-6A97-42AF-A5F7-6DE6357F27E1}"/>
                  </a:ext>
                </a:extLst>
              </p:cNvPr>
              <p:cNvSpPr>
                <a:spLocks noChangeArrowheads="1"/>
              </p:cNvSpPr>
              <p:nvPr/>
            </p:nvSpPr>
            <p:spPr bwMode="auto">
              <a:xfrm>
                <a:off x="6530"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86" name="Oval 396">
                <a:extLst>
                  <a:ext uri="{FF2B5EF4-FFF2-40B4-BE49-F238E27FC236}">
                    <a16:creationId xmlns="" xmlns:a16="http://schemas.microsoft.com/office/drawing/2014/main" id="{97517940-AE4E-4117-A5B5-383E291FC613}"/>
                  </a:ext>
                </a:extLst>
              </p:cNvPr>
              <p:cNvSpPr>
                <a:spLocks noChangeArrowheads="1"/>
              </p:cNvSpPr>
              <p:nvPr/>
            </p:nvSpPr>
            <p:spPr bwMode="auto">
              <a:xfrm>
                <a:off x="7170"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87" name="Oval 397">
                <a:extLst>
                  <a:ext uri="{FF2B5EF4-FFF2-40B4-BE49-F238E27FC236}">
                    <a16:creationId xmlns="" xmlns:a16="http://schemas.microsoft.com/office/drawing/2014/main" id="{E7023EB4-30B3-4EF0-96A1-C49BCB73DC77}"/>
                  </a:ext>
                </a:extLst>
              </p:cNvPr>
              <p:cNvSpPr>
                <a:spLocks noChangeArrowheads="1"/>
              </p:cNvSpPr>
              <p:nvPr/>
            </p:nvSpPr>
            <p:spPr bwMode="auto">
              <a:xfrm>
                <a:off x="7426"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88" name="Oval 398">
                <a:extLst>
                  <a:ext uri="{FF2B5EF4-FFF2-40B4-BE49-F238E27FC236}">
                    <a16:creationId xmlns="" xmlns:a16="http://schemas.microsoft.com/office/drawing/2014/main" id="{ED66B67E-7383-498E-9E56-C85907D619DE}"/>
                  </a:ext>
                </a:extLst>
              </p:cNvPr>
              <p:cNvSpPr>
                <a:spLocks noChangeArrowheads="1"/>
              </p:cNvSpPr>
              <p:nvPr/>
            </p:nvSpPr>
            <p:spPr bwMode="auto">
              <a:xfrm>
                <a:off x="7554"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89" name="Oval 399">
                <a:extLst>
                  <a:ext uri="{FF2B5EF4-FFF2-40B4-BE49-F238E27FC236}">
                    <a16:creationId xmlns="" xmlns:a16="http://schemas.microsoft.com/office/drawing/2014/main" id="{0673FF40-C7C9-48D2-A124-F73B0B73260D}"/>
                  </a:ext>
                </a:extLst>
              </p:cNvPr>
              <p:cNvSpPr>
                <a:spLocks noChangeArrowheads="1"/>
              </p:cNvSpPr>
              <p:nvPr/>
            </p:nvSpPr>
            <p:spPr bwMode="auto">
              <a:xfrm>
                <a:off x="7682"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90" name="Oval 400">
                <a:extLst>
                  <a:ext uri="{FF2B5EF4-FFF2-40B4-BE49-F238E27FC236}">
                    <a16:creationId xmlns="" xmlns:a16="http://schemas.microsoft.com/office/drawing/2014/main" id="{01953DD5-27C0-4452-91A8-0397162FAAA2}"/>
                  </a:ext>
                </a:extLst>
              </p:cNvPr>
              <p:cNvSpPr>
                <a:spLocks noChangeArrowheads="1"/>
              </p:cNvSpPr>
              <p:nvPr/>
            </p:nvSpPr>
            <p:spPr bwMode="auto">
              <a:xfrm>
                <a:off x="7810"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91" name="Oval 401">
                <a:extLst>
                  <a:ext uri="{FF2B5EF4-FFF2-40B4-BE49-F238E27FC236}">
                    <a16:creationId xmlns="" xmlns:a16="http://schemas.microsoft.com/office/drawing/2014/main" id="{67EEF819-1D15-495B-A3E3-F04569936618}"/>
                  </a:ext>
                </a:extLst>
              </p:cNvPr>
              <p:cNvSpPr>
                <a:spLocks noChangeArrowheads="1"/>
              </p:cNvSpPr>
              <p:nvPr/>
            </p:nvSpPr>
            <p:spPr bwMode="auto">
              <a:xfrm>
                <a:off x="7938"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92" name="Oval 402">
                <a:extLst>
                  <a:ext uri="{FF2B5EF4-FFF2-40B4-BE49-F238E27FC236}">
                    <a16:creationId xmlns="" xmlns:a16="http://schemas.microsoft.com/office/drawing/2014/main" id="{3AAE0375-5453-401C-A664-70B366B56179}"/>
                  </a:ext>
                </a:extLst>
              </p:cNvPr>
              <p:cNvSpPr>
                <a:spLocks noChangeArrowheads="1"/>
              </p:cNvSpPr>
              <p:nvPr/>
            </p:nvSpPr>
            <p:spPr bwMode="auto">
              <a:xfrm>
                <a:off x="8066"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93" name="Oval 403">
                <a:extLst>
                  <a:ext uri="{FF2B5EF4-FFF2-40B4-BE49-F238E27FC236}">
                    <a16:creationId xmlns="" xmlns:a16="http://schemas.microsoft.com/office/drawing/2014/main" id="{E0B76452-9CC1-49E9-AF22-D8E26B1E5CE8}"/>
                  </a:ext>
                </a:extLst>
              </p:cNvPr>
              <p:cNvSpPr>
                <a:spLocks noChangeArrowheads="1"/>
              </p:cNvSpPr>
              <p:nvPr/>
            </p:nvSpPr>
            <p:spPr bwMode="auto">
              <a:xfrm>
                <a:off x="8194" y="2184"/>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94" name="Oval 404">
                <a:extLst>
                  <a:ext uri="{FF2B5EF4-FFF2-40B4-BE49-F238E27FC236}">
                    <a16:creationId xmlns="" xmlns:a16="http://schemas.microsoft.com/office/drawing/2014/main" id="{E02538D3-C7AF-412B-BE00-7534ED93D415}"/>
                  </a:ext>
                </a:extLst>
              </p:cNvPr>
              <p:cNvSpPr>
                <a:spLocks noChangeArrowheads="1"/>
              </p:cNvSpPr>
              <p:nvPr/>
            </p:nvSpPr>
            <p:spPr bwMode="auto">
              <a:xfrm>
                <a:off x="8323"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95" name="Oval 405">
                <a:extLst>
                  <a:ext uri="{FF2B5EF4-FFF2-40B4-BE49-F238E27FC236}">
                    <a16:creationId xmlns="" xmlns:a16="http://schemas.microsoft.com/office/drawing/2014/main" id="{26F50A27-917C-4D75-AA34-9E7041D44C79}"/>
                  </a:ext>
                </a:extLst>
              </p:cNvPr>
              <p:cNvSpPr>
                <a:spLocks noChangeArrowheads="1"/>
              </p:cNvSpPr>
              <p:nvPr/>
            </p:nvSpPr>
            <p:spPr bwMode="auto">
              <a:xfrm>
                <a:off x="8451"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109" name="Group 607">
              <a:extLst>
                <a:ext uri="{FF2B5EF4-FFF2-40B4-BE49-F238E27FC236}">
                  <a16:creationId xmlns="" xmlns:a16="http://schemas.microsoft.com/office/drawing/2014/main" id="{7A107D34-EFDA-49D3-8409-ABE050B453F7}"/>
                </a:ext>
              </a:extLst>
            </p:cNvPr>
            <p:cNvGrpSpPr>
              <a:grpSpLocks/>
            </p:cNvGrpSpPr>
            <p:nvPr/>
          </p:nvGrpSpPr>
          <p:grpSpPr bwMode="auto">
            <a:xfrm>
              <a:off x="-2" y="2184"/>
              <a:ext cx="10934" cy="432"/>
              <a:chOff x="-2" y="2184"/>
              <a:chExt cx="10934" cy="432"/>
            </a:xfrm>
            <a:grpFill/>
          </p:grpSpPr>
          <p:sp>
            <p:nvSpPr>
              <p:cNvPr id="1096" name="Oval 407">
                <a:extLst>
                  <a:ext uri="{FF2B5EF4-FFF2-40B4-BE49-F238E27FC236}">
                    <a16:creationId xmlns="" xmlns:a16="http://schemas.microsoft.com/office/drawing/2014/main" id="{ED4AA796-0BD7-409D-BEEF-F6D03B5D47FD}"/>
                  </a:ext>
                </a:extLst>
              </p:cNvPr>
              <p:cNvSpPr>
                <a:spLocks noChangeArrowheads="1"/>
              </p:cNvSpPr>
              <p:nvPr/>
            </p:nvSpPr>
            <p:spPr bwMode="auto">
              <a:xfrm>
                <a:off x="8579"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97" name="Oval 408">
                <a:extLst>
                  <a:ext uri="{FF2B5EF4-FFF2-40B4-BE49-F238E27FC236}">
                    <a16:creationId xmlns="" xmlns:a16="http://schemas.microsoft.com/office/drawing/2014/main" id="{38BF24B9-A6B0-4ECC-A461-90DC10AC22D9}"/>
                  </a:ext>
                </a:extLst>
              </p:cNvPr>
              <p:cNvSpPr>
                <a:spLocks noChangeArrowheads="1"/>
              </p:cNvSpPr>
              <p:nvPr/>
            </p:nvSpPr>
            <p:spPr bwMode="auto">
              <a:xfrm>
                <a:off x="8707"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98" name="Oval 409">
                <a:extLst>
                  <a:ext uri="{FF2B5EF4-FFF2-40B4-BE49-F238E27FC236}">
                    <a16:creationId xmlns="" xmlns:a16="http://schemas.microsoft.com/office/drawing/2014/main" id="{1269E29E-1FA8-44D1-8467-74879EDE3785}"/>
                  </a:ext>
                </a:extLst>
              </p:cNvPr>
              <p:cNvSpPr>
                <a:spLocks noChangeArrowheads="1"/>
              </p:cNvSpPr>
              <p:nvPr/>
            </p:nvSpPr>
            <p:spPr bwMode="auto">
              <a:xfrm>
                <a:off x="8835"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99" name="Oval 410">
                <a:extLst>
                  <a:ext uri="{FF2B5EF4-FFF2-40B4-BE49-F238E27FC236}">
                    <a16:creationId xmlns="" xmlns:a16="http://schemas.microsoft.com/office/drawing/2014/main" id="{7BF5BC40-FC30-415E-B357-0AD68DDFCFE8}"/>
                  </a:ext>
                </a:extLst>
              </p:cNvPr>
              <p:cNvSpPr>
                <a:spLocks noChangeArrowheads="1"/>
              </p:cNvSpPr>
              <p:nvPr/>
            </p:nvSpPr>
            <p:spPr bwMode="auto">
              <a:xfrm>
                <a:off x="8963"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00" name="Oval 411">
                <a:extLst>
                  <a:ext uri="{FF2B5EF4-FFF2-40B4-BE49-F238E27FC236}">
                    <a16:creationId xmlns="" xmlns:a16="http://schemas.microsoft.com/office/drawing/2014/main" id="{E527A5E7-ADE8-4410-A420-6E00B1991251}"/>
                  </a:ext>
                </a:extLst>
              </p:cNvPr>
              <p:cNvSpPr>
                <a:spLocks noChangeArrowheads="1"/>
              </p:cNvSpPr>
              <p:nvPr/>
            </p:nvSpPr>
            <p:spPr bwMode="auto">
              <a:xfrm>
                <a:off x="9091"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01" name="Oval 412">
                <a:extLst>
                  <a:ext uri="{FF2B5EF4-FFF2-40B4-BE49-F238E27FC236}">
                    <a16:creationId xmlns="" xmlns:a16="http://schemas.microsoft.com/office/drawing/2014/main" id="{CFD1B1CC-D0ED-4BF1-8E54-D7A76B385CE7}"/>
                  </a:ext>
                </a:extLst>
              </p:cNvPr>
              <p:cNvSpPr>
                <a:spLocks noChangeArrowheads="1"/>
              </p:cNvSpPr>
              <p:nvPr/>
            </p:nvSpPr>
            <p:spPr bwMode="auto">
              <a:xfrm>
                <a:off x="9219"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02" name="Oval 413">
                <a:extLst>
                  <a:ext uri="{FF2B5EF4-FFF2-40B4-BE49-F238E27FC236}">
                    <a16:creationId xmlns="" xmlns:a16="http://schemas.microsoft.com/office/drawing/2014/main" id="{EFB326E4-8062-4221-9B98-85ECB86F785E}"/>
                  </a:ext>
                </a:extLst>
              </p:cNvPr>
              <p:cNvSpPr>
                <a:spLocks noChangeArrowheads="1"/>
              </p:cNvSpPr>
              <p:nvPr/>
            </p:nvSpPr>
            <p:spPr bwMode="auto">
              <a:xfrm>
                <a:off x="9347"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03" name="Oval 414">
                <a:extLst>
                  <a:ext uri="{FF2B5EF4-FFF2-40B4-BE49-F238E27FC236}">
                    <a16:creationId xmlns="" xmlns:a16="http://schemas.microsoft.com/office/drawing/2014/main" id="{AA346753-13BE-43B4-8887-A1F03E718931}"/>
                  </a:ext>
                </a:extLst>
              </p:cNvPr>
              <p:cNvSpPr>
                <a:spLocks noChangeArrowheads="1"/>
              </p:cNvSpPr>
              <p:nvPr/>
            </p:nvSpPr>
            <p:spPr bwMode="auto">
              <a:xfrm>
                <a:off x="9475"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04" name="Oval 415">
                <a:extLst>
                  <a:ext uri="{FF2B5EF4-FFF2-40B4-BE49-F238E27FC236}">
                    <a16:creationId xmlns="" xmlns:a16="http://schemas.microsoft.com/office/drawing/2014/main" id="{3E76F8B0-1DA8-4B56-8F0D-8EBAE4B75F24}"/>
                  </a:ext>
                </a:extLst>
              </p:cNvPr>
              <p:cNvSpPr>
                <a:spLocks noChangeArrowheads="1"/>
              </p:cNvSpPr>
              <p:nvPr/>
            </p:nvSpPr>
            <p:spPr bwMode="auto">
              <a:xfrm>
                <a:off x="9603"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05" name="Oval 416">
                <a:extLst>
                  <a:ext uri="{FF2B5EF4-FFF2-40B4-BE49-F238E27FC236}">
                    <a16:creationId xmlns="" xmlns:a16="http://schemas.microsoft.com/office/drawing/2014/main" id="{8D4A676D-3D0A-4FBF-925C-468E62FAD2ED}"/>
                  </a:ext>
                </a:extLst>
              </p:cNvPr>
              <p:cNvSpPr>
                <a:spLocks noChangeArrowheads="1"/>
              </p:cNvSpPr>
              <p:nvPr/>
            </p:nvSpPr>
            <p:spPr bwMode="auto">
              <a:xfrm>
                <a:off x="9731"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06" name="Oval 417">
                <a:extLst>
                  <a:ext uri="{FF2B5EF4-FFF2-40B4-BE49-F238E27FC236}">
                    <a16:creationId xmlns="" xmlns:a16="http://schemas.microsoft.com/office/drawing/2014/main" id="{3D681B17-115A-4BD0-8CE4-89C4B677534C}"/>
                  </a:ext>
                </a:extLst>
              </p:cNvPr>
              <p:cNvSpPr>
                <a:spLocks noChangeArrowheads="1"/>
              </p:cNvSpPr>
              <p:nvPr/>
            </p:nvSpPr>
            <p:spPr bwMode="auto">
              <a:xfrm>
                <a:off x="9859"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07" name="Oval 418">
                <a:extLst>
                  <a:ext uri="{FF2B5EF4-FFF2-40B4-BE49-F238E27FC236}">
                    <a16:creationId xmlns="" xmlns:a16="http://schemas.microsoft.com/office/drawing/2014/main" id="{E7974524-AF33-4C37-A92E-A7A589CAB412}"/>
                  </a:ext>
                </a:extLst>
              </p:cNvPr>
              <p:cNvSpPr>
                <a:spLocks noChangeArrowheads="1"/>
              </p:cNvSpPr>
              <p:nvPr/>
            </p:nvSpPr>
            <p:spPr bwMode="auto">
              <a:xfrm>
                <a:off x="9987"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08" name="Oval 419">
                <a:extLst>
                  <a:ext uri="{FF2B5EF4-FFF2-40B4-BE49-F238E27FC236}">
                    <a16:creationId xmlns="" xmlns:a16="http://schemas.microsoft.com/office/drawing/2014/main" id="{24231318-16B1-409E-8E00-44A798AF141D}"/>
                  </a:ext>
                </a:extLst>
              </p:cNvPr>
              <p:cNvSpPr>
                <a:spLocks noChangeArrowheads="1"/>
              </p:cNvSpPr>
              <p:nvPr/>
            </p:nvSpPr>
            <p:spPr bwMode="auto">
              <a:xfrm>
                <a:off x="10116"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09" name="Oval 420">
                <a:extLst>
                  <a:ext uri="{FF2B5EF4-FFF2-40B4-BE49-F238E27FC236}">
                    <a16:creationId xmlns="" xmlns:a16="http://schemas.microsoft.com/office/drawing/2014/main" id="{7B214813-269B-4F16-BC4E-87698DA12BE6}"/>
                  </a:ext>
                </a:extLst>
              </p:cNvPr>
              <p:cNvSpPr>
                <a:spLocks noChangeArrowheads="1"/>
              </p:cNvSpPr>
              <p:nvPr/>
            </p:nvSpPr>
            <p:spPr bwMode="auto">
              <a:xfrm>
                <a:off x="10244"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10" name="Oval 421">
                <a:extLst>
                  <a:ext uri="{FF2B5EF4-FFF2-40B4-BE49-F238E27FC236}">
                    <a16:creationId xmlns="" xmlns:a16="http://schemas.microsoft.com/office/drawing/2014/main" id="{8E600CC0-6B0F-42EF-9F6D-8F1DC9C13A63}"/>
                  </a:ext>
                </a:extLst>
              </p:cNvPr>
              <p:cNvSpPr>
                <a:spLocks noChangeArrowheads="1"/>
              </p:cNvSpPr>
              <p:nvPr/>
            </p:nvSpPr>
            <p:spPr bwMode="auto">
              <a:xfrm>
                <a:off x="10372"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11" name="Oval 422">
                <a:extLst>
                  <a:ext uri="{FF2B5EF4-FFF2-40B4-BE49-F238E27FC236}">
                    <a16:creationId xmlns="" xmlns:a16="http://schemas.microsoft.com/office/drawing/2014/main" id="{41FE4BD9-5CBD-413E-ABE7-EF5006EDD31D}"/>
                  </a:ext>
                </a:extLst>
              </p:cNvPr>
              <p:cNvSpPr>
                <a:spLocks noChangeArrowheads="1"/>
              </p:cNvSpPr>
              <p:nvPr/>
            </p:nvSpPr>
            <p:spPr bwMode="auto">
              <a:xfrm>
                <a:off x="10500"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12" name="Oval 423">
                <a:extLst>
                  <a:ext uri="{FF2B5EF4-FFF2-40B4-BE49-F238E27FC236}">
                    <a16:creationId xmlns="" xmlns:a16="http://schemas.microsoft.com/office/drawing/2014/main" id="{8FFB2BA8-1650-47C5-8845-7048F8DEC5CA}"/>
                  </a:ext>
                </a:extLst>
              </p:cNvPr>
              <p:cNvSpPr>
                <a:spLocks noChangeArrowheads="1"/>
              </p:cNvSpPr>
              <p:nvPr/>
            </p:nvSpPr>
            <p:spPr bwMode="auto">
              <a:xfrm>
                <a:off x="10628"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13" name="Oval 424">
                <a:extLst>
                  <a:ext uri="{FF2B5EF4-FFF2-40B4-BE49-F238E27FC236}">
                    <a16:creationId xmlns="" xmlns:a16="http://schemas.microsoft.com/office/drawing/2014/main" id="{74B3DFEF-6621-4BA5-99BE-166EF3498ADE}"/>
                  </a:ext>
                </a:extLst>
              </p:cNvPr>
              <p:cNvSpPr>
                <a:spLocks noChangeArrowheads="1"/>
              </p:cNvSpPr>
              <p:nvPr/>
            </p:nvSpPr>
            <p:spPr bwMode="auto">
              <a:xfrm>
                <a:off x="10756"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14" name="Oval 425">
                <a:extLst>
                  <a:ext uri="{FF2B5EF4-FFF2-40B4-BE49-F238E27FC236}">
                    <a16:creationId xmlns="" xmlns:a16="http://schemas.microsoft.com/office/drawing/2014/main" id="{6BC2B1F3-0370-42C8-B4A4-AEDA15A168B8}"/>
                  </a:ext>
                </a:extLst>
              </p:cNvPr>
              <p:cNvSpPr>
                <a:spLocks noChangeArrowheads="1"/>
              </p:cNvSpPr>
              <p:nvPr/>
            </p:nvSpPr>
            <p:spPr bwMode="auto">
              <a:xfrm>
                <a:off x="126"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15" name="Oval 426">
                <a:extLst>
                  <a:ext uri="{FF2B5EF4-FFF2-40B4-BE49-F238E27FC236}">
                    <a16:creationId xmlns="" xmlns:a16="http://schemas.microsoft.com/office/drawing/2014/main" id="{BFFDE941-B076-463E-9589-E95DCC322F22}"/>
                  </a:ext>
                </a:extLst>
              </p:cNvPr>
              <p:cNvSpPr>
                <a:spLocks noChangeArrowheads="1"/>
              </p:cNvSpPr>
              <p:nvPr/>
            </p:nvSpPr>
            <p:spPr bwMode="auto">
              <a:xfrm>
                <a:off x="254"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16" name="Oval 427">
                <a:extLst>
                  <a:ext uri="{FF2B5EF4-FFF2-40B4-BE49-F238E27FC236}">
                    <a16:creationId xmlns="" xmlns:a16="http://schemas.microsoft.com/office/drawing/2014/main" id="{F53174F8-743D-4429-819F-89511878FFDA}"/>
                  </a:ext>
                </a:extLst>
              </p:cNvPr>
              <p:cNvSpPr>
                <a:spLocks noChangeArrowheads="1"/>
              </p:cNvSpPr>
              <p:nvPr/>
            </p:nvSpPr>
            <p:spPr bwMode="auto">
              <a:xfrm>
                <a:off x="382"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17" name="Oval 428">
                <a:extLst>
                  <a:ext uri="{FF2B5EF4-FFF2-40B4-BE49-F238E27FC236}">
                    <a16:creationId xmlns="" xmlns:a16="http://schemas.microsoft.com/office/drawing/2014/main" id="{2D14CCBF-0003-4E98-AC9B-60906482FA1E}"/>
                  </a:ext>
                </a:extLst>
              </p:cNvPr>
              <p:cNvSpPr>
                <a:spLocks noChangeArrowheads="1"/>
              </p:cNvSpPr>
              <p:nvPr/>
            </p:nvSpPr>
            <p:spPr bwMode="auto">
              <a:xfrm>
                <a:off x="510"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18" name="Oval 429">
                <a:extLst>
                  <a:ext uri="{FF2B5EF4-FFF2-40B4-BE49-F238E27FC236}">
                    <a16:creationId xmlns="" xmlns:a16="http://schemas.microsoft.com/office/drawing/2014/main" id="{62745D88-6E0B-43D9-9A18-BC00A4EA2C28}"/>
                  </a:ext>
                </a:extLst>
              </p:cNvPr>
              <p:cNvSpPr>
                <a:spLocks noChangeArrowheads="1"/>
              </p:cNvSpPr>
              <p:nvPr/>
            </p:nvSpPr>
            <p:spPr bwMode="auto">
              <a:xfrm>
                <a:off x="638"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19" name="Oval 430">
                <a:extLst>
                  <a:ext uri="{FF2B5EF4-FFF2-40B4-BE49-F238E27FC236}">
                    <a16:creationId xmlns="" xmlns:a16="http://schemas.microsoft.com/office/drawing/2014/main" id="{5F415D89-243E-4598-9DFB-D09BFF7C8608}"/>
                  </a:ext>
                </a:extLst>
              </p:cNvPr>
              <p:cNvSpPr>
                <a:spLocks noChangeArrowheads="1"/>
              </p:cNvSpPr>
              <p:nvPr/>
            </p:nvSpPr>
            <p:spPr bwMode="auto">
              <a:xfrm>
                <a:off x="766"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20" name="Oval 431">
                <a:extLst>
                  <a:ext uri="{FF2B5EF4-FFF2-40B4-BE49-F238E27FC236}">
                    <a16:creationId xmlns="" xmlns:a16="http://schemas.microsoft.com/office/drawing/2014/main" id="{9025ED2A-C4FD-4B0A-92DF-C5F3C8BEB579}"/>
                  </a:ext>
                </a:extLst>
              </p:cNvPr>
              <p:cNvSpPr>
                <a:spLocks noChangeArrowheads="1"/>
              </p:cNvSpPr>
              <p:nvPr/>
            </p:nvSpPr>
            <p:spPr bwMode="auto">
              <a:xfrm>
                <a:off x="894"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21" name="Oval 432">
                <a:extLst>
                  <a:ext uri="{FF2B5EF4-FFF2-40B4-BE49-F238E27FC236}">
                    <a16:creationId xmlns="" xmlns:a16="http://schemas.microsoft.com/office/drawing/2014/main" id="{E7571ED3-C814-485B-85D0-D7B28A32DE12}"/>
                  </a:ext>
                </a:extLst>
              </p:cNvPr>
              <p:cNvSpPr>
                <a:spLocks noChangeArrowheads="1"/>
              </p:cNvSpPr>
              <p:nvPr/>
            </p:nvSpPr>
            <p:spPr bwMode="auto">
              <a:xfrm>
                <a:off x="1023"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22" name="Oval 433">
                <a:extLst>
                  <a:ext uri="{FF2B5EF4-FFF2-40B4-BE49-F238E27FC236}">
                    <a16:creationId xmlns="" xmlns:a16="http://schemas.microsoft.com/office/drawing/2014/main" id="{680FAF1C-79D5-4E4C-AEEE-C83F7F10FCAB}"/>
                  </a:ext>
                </a:extLst>
              </p:cNvPr>
              <p:cNvSpPr>
                <a:spLocks noChangeArrowheads="1"/>
              </p:cNvSpPr>
              <p:nvPr/>
            </p:nvSpPr>
            <p:spPr bwMode="auto">
              <a:xfrm>
                <a:off x="1151"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23" name="Oval 434">
                <a:extLst>
                  <a:ext uri="{FF2B5EF4-FFF2-40B4-BE49-F238E27FC236}">
                    <a16:creationId xmlns="" xmlns:a16="http://schemas.microsoft.com/office/drawing/2014/main" id="{D3E0C142-3955-44E8-8521-F0C8FF8EF758}"/>
                  </a:ext>
                </a:extLst>
              </p:cNvPr>
              <p:cNvSpPr>
                <a:spLocks noChangeArrowheads="1"/>
              </p:cNvSpPr>
              <p:nvPr/>
            </p:nvSpPr>
            <p:spPr bwMode="auto">
              <a:xfrm>
                <a:off x="1279"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24" name="Oval 435">
                <a:extLst>
                  <a:ext uri="{FF2B5EF4-FFF2-40B4-BE49-F238E27FC236}">
                    <a16:creationId xmlns="" xmlns:a16="http://schemas.microsoft.com/office/drawing/2014/main" id="{0B127CAD-41B3-4B66-8255-796216948BB4}"/>
                  </a:ext>
                </a:extLst>
              </p:cNvPr>
              <p:cNvSpPr>
                <a:spLocks noChangeArrowheads="1"/>
              </p:cNvSpPr>
              <p:nvPr/>
            </p:nvSpPr>
            <p:spPr bwMode="auto">
              <a:xfrm>
                <a:off x="1407"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25" name="Oval 436">
                <a:extLst>
                  <a:ext uri="{FF2B5EF4-FFF2-40B4-BE49-F238E27FC236}">
                    <a16:creationId xmlns="" xmlns:a16="http://schemas.microsoft.com/office/drawing/2014/main" id="{72F34250-B2FE-4711-84A0-EC2FC32FB784}"/>
                  </a:ext>
                </a:extLst>
              </p:cNvPr>
              <p:cNvSpPr>
                <a:spLocks noChangeArrowheads="1"/>
              </p:cNvSpPr>
              <p:nvPr/>
            </p:nvSpPr>
            <p:spPr bwMode="auto">
              <a:xfrm>
                <a:off x="1535"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26" name="Oval 437">
                <a:extLst>
                  <a:ext uri="{FF2B5EF4-FFF2-40B4-BE49-F238E27FC236}">
                    <a16:creationId xmlns="" xmlns:a16="http://schemas.microsoft.com/office/drawing/2014/main" id="{9C19F433-B9BB-44BB-8CEF-612126AF6F31}"/>
                  </a:ext>
                </a:extLst>
              </p:cNvPr>
              <p:cNvSpPr>
                <a:spLocks noChangeArrowheads="1"/>
              </p:cNvSpPr>
              <p:nvPr/>
            </p:nvSpPr>
            <p:spPr bwMode="auto">
              <a:xfrm>
                <a:off x="1663"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27" name="Oval 438">
                <a:extLst>
                  <a:ext uri="{FF2B5EF4-FFF2-40B4-BE49-F238E27FC236}">
                    <a16:creationId xmlns="" xmlns:a16="http://schemas.microsoft.com/office/drawing/2014/main" id="{DB2EDB90-6050-400E-A509-3470C9A2422C}"/>
                  </a:ext>
                </a:extLst>
              </p:cNvPr>
              <p:cNvSpPr>
                <a:spLocks noChangeArrowheads="1"/>
              </p:cNvSpPr>
              <p:nvPr/>
            </p:nvSpPr>
            <p:spPr bwMode="auto">
              <a:xfrm>
                <a:off x="1791"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28" name="Oval 439">
                <a:extLst>
                  <a:ext uri="{FF2B5EF4-FFF2-40B4-BE49-F238E27FC236}">
                    <a16:creationId xmlns="" xmlns:a16="http://schemas.microsoft.com/office/drawing/2014/main" id="{61D24409-7A28-4194-999E-C3848D17AC78}"/>
                  </a:ext>
                </a:extLst>
              </p:cNvPr>
              <p:cNvSpPr>
                <a:spLocks noChangeArrowheads="1"/>
              </p:cNvSpPr>
              <p:nvPr/>
            </p:nvSpPr>
            <p:spPr bwMode="auto">
              <a:xfrm>
                <a:off x="1919"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29" name="Oval 440">
                <a:extLst>
                  <a:ext uri="{FF2B5EF4-FFF2-40B4-BE49-F238E27FC236}">
                    <a16:creationId xmlns="" xmlns:a16="http://schemas.microsoft.com/office/drawing/2014/main" id="{BD11FC0C-11CE-4A3A-90BD-7FBB47DCA736}"/>
                  </a:ext>
                </a:extLst>
              </p:cNvPr>
              <p:cNvSpPr>
                <a:spLocks noChangeArrowheads="1"/>
              </p:cNvSpPr>
              <p:nvPr/>
            </p:nvSpPr>
            <p:spPr bwMode="auto">
              <a:xfrm>
                <a:off x="2047"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30" name="Oval 441">
                <a:extLst>
                  <a:ext uri="{FF2B5EF4-FFF2-40B4-BE49-F238E27FC236}">
                    <a16:creationId xmlns="" xmlns:a16="http://schemas.microsoft.com/office/drawing/2014/main" id="{450C9FD1-B9F7-4184-BB11-EDE95B5CB54C}"/>
                  </a:ext>
                </a:extLst>
              </p:cNvPr>
              <p:cNvSpPr>
                <a:spLocks noChangeArrowheads="1"/>
              </p:cNvSpPr>
              <p:nvPr/>
            </p:nvSpPr>
            <p:spPr bwMode="auto">
              <a:xfrm>
                <a:off x="2175"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31" name="Oval 442">
                <a:extLst>
                  <a:ext uri="{FF2B5EF4-FFF2-40B4-BE49-F238E27FC236}">
                    <a16:creationId xmlns="" xmlns:a16="http://schemas.microsoft.com/office/drawing/2014/main" id="{109A6D00-81F4-4C15-B912-C9293361CAC6}"/>
                  </a:ext>
                </a:extLst>
              </p:cNvPr>
              <p:cNvSpPr>
                <a:spLocks noChangeArrowheads="1"/>
              </p:cNvSpPr>
              <p:nvPr/>
            </p:nvSpPr>
            <p:spPr bwMode="auto">
              <a:xfrm>
                <a:off x="2303"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32" name="Oval 443">
                <a:extLst>
                  <a:ext uri="{FF2B5EF4-FFF2-40B4-BE49-F238E27FC236}">
                    <a16:creationId xmlns="" xmlns:a16="http://schemas.microsoft.com/office/drawing/2014/main" id="{94B3ADC4-AB85-409B-80A0-E141B05B327C}"/>
                  </a:ext>
                </a:extLst>
              </p:cNvPr>
              <p:cNvSpPr>
                <a:spLocks noChangeArrowheads="1"/>
              </p:cNvSpPr>
              <p:nvPr/>
            </p:nvSpPr>
            <p:spPr bwMode="auto">
              <a:xfrm>
                <a:off x="2431"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33" name="Oval 444">
                <a:extLst>
                  <a:ext uri="{FF2B5EF4-FFF2-40B4-BE49-F238E27FC236}">
                    <a16:creationId xmlns="" xmlns:a16="http://schemas.microsoft.com/office/drawing/2014/main" id="{345F4CCC-01C1-4719-9732-989B2FD77D2A}"/>
                  </a:ext>
                </a:extLst>
              </p:cNvPr>
              <p:cNvSpPr>
                <a:spLocks noChangeArrowheads="1"/>
              </p:cNvSpPr>
              <p:nvPr/>
            </p:nvSpPr>
            <p:spPr bwMode="auto">
              <a:xfrm>
                <a:off x="2559"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34" name="Oval 445">
                <a:extLst>
                  <a:ext uri="{FF2B5EF4-FFF2-40B4-BE49-F238E27FC236}">
                    <a16:creationId xmlns="" xmlns:a16="http://schemas.microsoft.com/office/drawing/2014/main" id="{3AB1E717-DADD-4E25-838C-BDEDE7B5FB86}"/>
                  </a:ext>
                </a:extLst>
              </p:cNvPr>
              <p:cNvSpPr>
                <a:spLocks noChangeArrowheads="1"/>
              </p:cNvSpPr>
              <p:nvPr/>
            </p:nvSpPr>
            <p:spPr bwMode="auto">
              <a:xfrm>
                <a:off x="2944"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35" name="Oval 446">
                <a:extLst>
                  <a:ext uri="{FF2B5EF4-FFF2-40B4-BE49-F238E27FC236}">
                    <a16:creationId xmlns="" xmlns:a16="http://schemas.microsoft.com/office/drawing/2014/main" id="{0F02B1E1-FF63-4822-8601-9D16DCE3E497}"/>
                  </a:ext>
                </a:extLst>
              </p:cNvPr>
              <p:cNvSpPr>
                <a:spLocks noChangeArrowheads="1"/>
              </p:cNvSpPr>
              <p:nvPr/>
            </p:nvSpPr>
            <p:spPr bwMode="auto">
              <a:xfrm>
                <a:off x="3072"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36" name="Oval 447">
                <a:extLst>
                  <a:ext uri="{FF2B5EF4-FFF2-40B4-BE49-F238E27FC236}">
                    <a16:creationId xmlns="" xmlns:a16="http://schemas.microsoft.com/office/drawing/2014/main" id="{61DBE0EF-F784-4858-9878-F010013CA9A3}"/>
                  </a:ext>
                </a:extLst>
              </p:cNvPr>
              <p:cNvSpPr>
                <a:spLocks noChangeArrowheads="1"/>
              </p:cNvSpPr>
              <p:nvPr/>
            </p:nvSpPr>
            <p:spPr bwMode="auto">
              <a:xfrm>
                <a:off x="3200"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37" name="Oval 448">
                <a:extLst>
                  <a:ext uri="{FF2B5EF4-FFF2-40B4-BE49-F238E27FC236}">
                    <a16:creationId xmlns="" xmlns:a16="http://schemas.microsoft.com/office/drawing/2014/main" id="{C7F41856-498A-4DD1-A5C1-DF77635BCC7E}"/>
                  </a:ext>
                </a:extLst>
              </p:cNvPr>
              <p:cNvSpPr>
                <a:spLocks noChangeArrowheads="1"/>
              </p:cNvSpPr>
              <p:nvPr/>
            </p:nvSpPr>
            <p:spPr bwMode="auto">
              <a:xfrm>
                <a:off x="3584"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38" name="Oval 449">
                <a:extLst>
                  <a:ext uri="{FF2B5EF4-FFF2-40B4-BE49-F238E27FC236}">
                    <a16:creationId xmlns="" xmlns:a16="http://schemas.microsoft.com/office/drawing/2014/main" id="{5FB1C693-090C-4F3E-AF49-47B58A3C703C}"/>
                  </a:ext>
                </a:extLst>
              </p:cNvPr>
              <p:cNvSpPr>
                <a:spLocks noChangeArrowheads="1"/>
              </p:cNvSpPr>
              <p:nvPr/>
            </p:nvSpPr>
            <p:spPr bwMode="auto">
              <a:xfrm>
                <a:off x="3712"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39" name="Oval 450">
                <a:extLst>
                  <a:ext uri="{FF2B5EF4-FFF2-40B4-BE49-F238E27FC236}">
                    <a16:creationId xmlns="" xmlns:a16="http://schemas.microsoft.com/office/drawing/2014/main" id="{4E598192-7A85-466F-BA94-02D68032168F}"/>
                  </a:ext>
                </a:extLst>
              </p:cNvPr>
              <p:cNvSpPr>
                <a:spLocks noChangeArrowheads="1"/>
              </p:cNvSpPr>
              <p:nvPr/>
            </p:nvSpPr>
            <p:spPr bwMode="auto">
              <a:xfrm>
                <a:off x="3840"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40" name="Oval 451">
                <a:extLst>
                  <a:ext uri="{FF2B5EF4-FFF2-40B4-BE49-F238E27FC236}">
                    <a16:creationId xmlns="" xmlns:a16="http://schemas.microsoft.com/office/drawing/2014/main" id="{C5FF1076-6F2A-4348-A389-519F63B15FA8}"/>
                  </a:ext>
                </a:extLst>
              </p:cNvPr>
              <p:cNvSpPr>
                <a:spLocks noChangeArrowheads="1"/>
              </p:cNvSpPr>
              <p:nvPr/>
            </p:nvSpPr>
            <p:spPr bwMode="auto">
              <a:xfrm>
                <a:off x="3968"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41" name="Oval 452">
                <a:extLst>
                  <a:ext uri="{FF2B5EF4-FFF2-40B4-BE49-F238E27FC236}">
                    <a16:creationId xmlns="" xmlns:a16="http://schemas.microsoft.com/office/drawing/2014/main" id="{B18034C4-2F42-4F1F-A8E5-4198FDFAF585}"/>
                  </a:ext>
                </a:extLst>
              </p:cNvPr>
              <p:cNvSpPr>
                <a:spLocks noChangeArrowheads="1"/>
              </p:cNvSpPr>
              <p:nvPr/>
            </p:nvSpPr>
            <p:spPr bwMode="auto">
              <a:xfrm>
                <a:off x="4096"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42" name="Oval 453">
                <a:extLst>
                  <a:ext uri="{FF2B5EF4-FFF2-40B4-BE49-F238E27FC236}">
                    <a16:creationId xmlns="" xmlns:a16="http://schemas.microsoft.com/office/drawing/2014/main" id="{C7AEA83C-3D2B-49BA-8A0D-31AC73D04462}"/>
                  </a:ext>
                </a:extLst>
              </p:cNvPr>
              <p:cNvSpPr>
                <a:spLocks noChangeArrowheads="1"/>
              </p:cNvSpPr>
              <p:nvPr/>
            </p:nvSpPr>
            <p:spPr bwMode="auto">
              <a:xfrm>
                <a:off x="5633"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43" name="Oval 454">
                <a:extLst>
                  <a:ext uri="{FF2B5EF4-FFF2-40B4-BE49-F238E27FC236}">
                    <a16:creationId xmlns="" xmlns:a16="http://schemas.microsoft.com/office/drawing/2014/main" id="{CC92BB30-28F1-4A47-B3BD-01DD9FF4C866}"/>
                  </a:ext>
                </a:extLst>
              </p:cNvPr>
              <p:cNvSpPr>
                <a:spLocks noChangeArrowheads="1"/>
              </p:cNvSpPr>
              <p:nvPr/>
            </p:nvSpPr>
            <p:spPr bwMode="auto">
              <a:xfrm>
                <a:off x="5761"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44" name="Oval 455">
                <a:extLst>
                  <a:ext uri="{FF2B5EF4-FFF2-40B4-BE49-F238E27FC236}">
                    <a16:creationId xmlns="" xmlns:a16="http://schemas.microsoft.com/office/drawing/2014/main" id="{F370B236-0087-4F67-83E7-F6679C14ACCD}"/>
                  </a:ext>
                </a:extLst>
              </p:cNvPr>
              <p:cNvSpPr>
                <a:spLocks noChangeArrowheads="1"/>
              </p:cNvSpPr>
              <p:nvPr/>
            </p:nvSpPr>
            <p:spPr bwMode="auto">
              <a:xfrm>
                <a:off x="5889"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45" name="Oval 456">
                <a:extLst>
                  <a:ext uri="{FF2B5EF4-FFF2-40B4-BE49-F238E27FC236}">
                    <a16:creationId xmlns="" xmlns:a16="http://schemas.microsoft.com/office/drawing/2014/main" id="{8408A84E-DD0C-4002-8616-A34A434771A2}"/>
                  </a:ext>
                </a:extLst>
              </p:cNvPr>
              <p:cNvSpPr>
                <a:spLocks noChangeArrowheads="1"/>
              </p:cNvSpPr>
              <p:nvPr/>
            </p:nvSpPr>
            <p:spPr bwMode="auto">
              <a:xfrm>
                <a:off x="6017"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46" name="Oval 457">
                <a:extLst>
                  <a:ext uri="{FF2B5EF4-FFF2-40B4-BE49-F238E27FC236}">
                    <a16:creationId xmlns="" xmlns:a16="http://schemas.microsoft.com/office/drawing/2014/main" id="{6612BDC5-1698-42E6-AFE8-83397C5F3073}"/>
                  </a:ext>
                </a:extLst>
              </p:cNvPr>
              <p:cNvSpPr>
                <a:spLocks noChangeArrowheads="1"/>
              </p:cNvSpPr>
              <p:nvPr/>
            </p:nvSpPr>
            <p:spPr bwMode="auto">
              <a:xfrm>
                <a:off x="6145"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47" name="Oval 458">
                <a:extLst>
                  <a:ext uri="{FF2B5EF4-FFF2-40B4-BE49-F238E27FC236}">
                    <a16:creationId xmlns="" xmlns:a16="http://schemas.microsoft.com/office/drawing/2014/main" id="{A0D16179-3F08-45C1-9232-FAFD07A14E12}"/>
                  </a:ext>
                </a:extLst>
              </p:cNvPr>
              <p:cNvSpPr>
                <a:spLocks noChangeArrowheads="1"/>
              </p:cNvSpPr>
              <p:nvPr/>
            </p:nvSpPr>
            <p:spPr bwMode="auto">
              <a:xfrm>
                <a:off x="6273"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48" name="Oval 459">
                <a:extLst>
                  <a:ext uri="{FF2B5EF4-FFF2-40B4-BE49-F238E27FC236}">
                    <a16:creationId xmlns="" xmlns:a16="http://schemas.microsoft.com/office/drawing/2014/main" id="{52ED72D0-0D8A-4262-9492-E719BEE0626B}"/>
                  </a:ext>
                </a:extLst>
              </p:cNvPr>
              <p:cNvSpPr>
                <a:spLocks noChangeArrowheads="1"/>
              </p:cNvSpPr>
              <p:nvPr/>
            </p:nvSpPr>
            <p:spPr bwMode="auto">
              <a:xfrm>
                <a:off x="6401" y="2312"/>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49" name="Oval 460">
                <a:extLst>
                  <a:ext uri="{FF2B5EF4-FFF2-40B4-BE49-F238E27FC236}">
                    <a16:creationId xmlns="" xmlns:a16="http://schemas.microsoft.com/office/drawing/2014/main" id="{3FF7DC57-E96E-4F59-BE79-0143E721F193}"/>
                  </a:ext>
                </a:extLst>
              </p:cNvPr>
              <p:cNvSpPr>
                <a:spLocks noChangeArrowheads="1"/>
              </p:cNvSpPr>
              <p:nvPr/>
            </p:nvSpPr>
            <p:spPr bwMode="auto">
              <a:xfrm>
                <a:off x="6786"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50" name="Oval 461">
                <a:extLst>
                  <a:ext uri="{FF2B5EF4-FFF2-40B4-BE49-F238E27FC236}">
                    <a16:creationId xmlns="" xmlns:a16="http://schemas.microsoft.com/office/drawing/2014/main" id="{DF5EE963-2F30-484C-A4F6-9668CBC63161}"/>
                  </a:ext>
                </a:extLst>
              </p:cNvPr>
              <p:cNvSpPr>
                <a:spLocks noChangeArrowheads="1"/>
              </p:cNvSpPr>
              <p:nvPr/>
            </p:nvSpPr>
            <p:spPr bwMode="auto">
              <a:xfrm>
                <a:off x="6914"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51" name="Oval 462">
                <a:extLst>
                  <a:ext uri="{FF2B5EF4-FFF2-40B4-BE49-F238E27FC236}">
                    <a16:creationId xmlns="" xmlns:a16="http://schemas.microsoft.com/office/drawing/2014/main" id="{4E3B924B-6D1E-4206-B15E-5E954DA09F82}"/>
                  </a:ext>
                </a:extLst>
              </p:cNvPr>
              <p:cNvSpPr>
                <a:spLocks noChangeArrowheads="1"/>
              </p:cNvSpPr>
              <p:nvPr/>
            </p:nvSpPr>
            <p:spPr bwMode="auto">
              <a:xfrm>
                <a:off x="7042"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52" name="Oval 463">
                <a:extLst>
                  <a:ext uri="{FF2B5EF4-FFF2-40B4-BE49-F238E27FC236}">
                    <a16:creationId xmlns="" xmlns:a16="http://schemas.microsoft.com/office/drawing/2014/main" id="{A458C511-693D-4590-9FB7-420FD2C6D126}"/>
                  </a:ext>
                </a:extLst>
              </p:cNvPr>
              <p:cNvSpPr>
                <a:spLocks noChangeArrowheads="1"/>
              </p:cNvSpPr>
              <p:nvPr/>
            </p:nvSpPr>
            <p:spPr bwMode="auto">
              <a:xfrm>
                <a:off x="7170"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53" name="Oval 464">
                <a:extLst>
                  <a:ext uri="{FF2B5EF4-FFF2-40B4-BE49-F238E27FC236}">
                    <a16:creationId xmlns="" xmlns:a16="http://schemas.microsoft.com/office/drawing/2014/main" id="{9B73763D-636C-4ECE-BA61-7005258FF229}"/>
                  </a:ext>
                </a:extLst>
              </p:cNvPr>
              <p:cNvSpPr>
                <a:spLocks noChangeArrowheads="1"/>
              </p:cNvSpPr>
              <p:nvPr/>
            </p:nvSpPr>
            <p:spPr bwMode="auto">
              <a:xfrm>
                <a:off x="7298"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54" name="Oval 465">
                <a:extLst>
                  <a:ext uri="{FF2B5EF4-FFF2-40B4-BE49-F238E27FC236}">
                    <a16:creationId xmlns="" xmlns:a16="http://schemas.microsoft.com/office/drawing/2014/main" id="{AD97959B-384F-45B6-AEC1-797B11D45B77}"/>
                  </a:ext>
                </a:extLst>
              </p:cNvPr>
              <p:cNvSpPr>
                <a:spLocks noChangeArrowheads="1"/>
              </p:cNvSpPr>
              <p:nvPr/>
            </p:nvSpPr>
            <p:spPr bwMode="auto">
              <a:xfrm>
                <a:off x="7426"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55" name="Oval 466">
                <a:extLst>
                  <a:ext uri="{FF2B5EF4-FFF2-40B4-BE49-F238E27FC236}">
                    <a16:creationId xmlns="" xmlns:a16="http://schemas.microsoft.com/office/drawing/2014/main" id="{50AD16CB-80AB-4DA9-B5DC-EEB3FDF718E5}"/>
                  </a:ext>
                </a:extLst>
              </p:cNvPr>
              <p:cNvSpPr>
                <a:spLocks noChangeArrowheads="1"/>
              </p:cNvSpPr>
              <p:nvPr/>
            </p:nvSpPr>
            <p:spPr bwMode="auto">
              <a:xfrm>
                <a:off x="7554"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56" name="Oval 467">
                <a:extLst>
                  <a:ext uri="{FF2B5EF4-FFF2-40B4-BE49-F238E27FC236}">
                    <a16:creationId xmlns="" xmlns:a16="http://schemas.microsoft.com/office/drawing/2014/main" id="{A28892DD-D288-4F2C-B7FC-2B5D72E6BF22}"/>
                  </a:ext>
                </a:extLst>
              </p:cNvPr>
              <p:cNvSpPr>
                <a:spLocks noChangeArrowheads="1"/>
              </p:cNvSpPr>
              <p:nvPr/>
            </p:nvSpPr>
            <p:spPr bwMode="auto">
              <a:xfrm>
                <a:off x="7682"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57" name="Oval 468">
                <a:extLst>
                  <a:ext uri="{FF2B5EF4-FFF2-40B4-BE49-F238E27FC236}">
                    <a16:creationId xmlns="" xmlns:a16="http://schemas.microsoft.com/office/drawing/2014/main" id="{A703B0FA-0786-4AE3-982A-660BFE8ECE2E}"/>
                  </a:ext>
                </a:extLst>
              </p:cNvPr>
              <p:cNvSpPr>
                <a:spLocks noChangeArrowheads="1"/>
              </p:cNvSpPr>
              <p:nvPr/>
            </p:nvSpPr>
            <p:spPr bwMode="auto">
              <a:xfrm>
                <a:off x="7810"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58" name="Oval 469">
                <a:extLst>
                  <a:ext uri="{FF2B5EF4-FFF2-40B4-BE49-F238E27FC236}">
                    <a16:creationId xmlns="" xmlns:a16="http://schemas.microsoft.com/office/drawing/2014/main" id="{82CBB431-4FD0-4DA8-A876-600266475C37}"/>
                  </a:ext>
                </a:extLst>
              </p:cNvPr>
              <p:cNvSpPr>
                <a:spLocks noChangeArrowheads="1"/>
              </p:cNvSpPr>
              <p:nvPr/>
            </p:nvSpPr>
            <p:spPr bwMode="auto">
              <a:xfrm>
                <a:off x="7938"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59" name="Oval 470">
                <a:extLst>
                  <a:ext uri="{FF2B5EF4-FFF2-40B4-BE49-F238E27FC236}">
                    <a16:creationId xmlns="" xmlns:a16="http://schemas.microsoft.com/office/drawing/2014/main" id="{1067A14B-BD7B-4D9B-9B8C-8C029ADEA7DE}"/>
                  </a:ext>
                </a:extLst>
              </p:cNvPr>
              <p:cNvSpPr>
                <a:spLocks noChangeArrowheads="1"/>
              </p:cNvSpPr>
              <p:nvPr/>
            </p:nvSpPr>
            <p:spPr bwMode="auto">
              <a:xfrm>
                <a:off x="8066"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60" name="Oval 471">
                <a:extLst>
                  <a:ext uri="{FF2B5EF4-FFF2-40B4-BE49-F238E27FC236}">
                    <a16:creationId xmlns="" xmlns:a16="http://schemas.microsoft.com/office/drawing/2014/main" id="{362A47CB-1771-435E-9BDA-01192D062DC2}"/>
                  </a:ext>
                </a:extLst>
              </p:cNvPr>
              <p:cNvSpPr>
                <a:spLocks noChangeArrowheads="1"/>
              </p:cNvSpPr>
              <p:nvPr/>
            </p:nvSpPr>
            <p:spPr bwMode="auto">
              <a:xfrm>
                <a:off x="8194" y="2312"/>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61" name="Oval 472">
                <a:extLst>
                  <a:ext uri="{FF2B5EF4-FFF2-40B4-BE49-F238E27FC236}">
                    <a16:creationId xmlns="" xmlns:a16="http://schemas.microsoft.com/office/drawing/2014/main" id="{8BEB51FC-F575-4CB5-B3DE-1424937DF809}"/>
                  </a:ext>
                </a:extLst>
              </p:cNvPr>
              <p:cNvSpPr>
                <a:spLocks noChangeArrowheads="1"/>
              </p:cNvSpPr>
              <p:nvPr/>
            </p:nvSpPr>
            <p:spPr bwMode="auto">
              <a:xfrm>
                <a:off x="8323"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62" name="Oval 473">
                <a:extLst>
                  <a:ext uri="{FF2B5EF4-FFF2-40B4-BE49-F238E27FC236}">
                    <a16:creationId xmlns="" xmlns:a16="http://schemas.microsoft.com/office/drawing/2014/main" id="{FBD8F1CA-DAEF-4BF3-B3BE-C91E4D22D49C}"/>
                  </a:ext>
                </a:extLst>
              </p:cNvPr>
              <p:cNvSpPr>
                <a:spLocks noChangeArrowheads="1"/>
              </p:cNvSpPr>
              <p:nvPr/>
            </p:nvSpPr>
            <p:spPr bwMode="auto">
              <a:xfrm>
                <a:off x="8451"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63" name="Oval 474">
                <a:extLst>
                  <a:ext uri="{FF2B5EF4-FFF2-40B4-BE49-F238E27FC236}">
                    <a16:creationId xmlns="" xmlns:a16="http://schemas.microsoft.com/office/drawing/2014/main" id="{19AD0C88-B13F-4BEE-9641-5EA782015AA6}"/>
                  </a:ext>
                </a:extLst>
              </p:cNvPr>
              <p:cNvSpPr>
                <a:spLocks noChangeArrowheads="1"/>
              </p:cNvSpPr>
              <p:nvPr/>
            </p:nvSpPr>
            <p:spPr bwMode="auto">
              <a:xfrm>
                <a:off x="8579"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64" name="Oval 475">
                <a:extLst>
                  <a:ext uri="{FF2B5EF4-FFF2-40B4-BE49-F238E27FC236}">
                    <a16:creationId xmlns="" xmlns:a16="http://schemas.microsoft.com/office/drawing/2014/main" id="{F3E93EF0-D986-4B7F-A1EE-557893CA0E78}"/>
                  </a:ext>
                </a:extLst>
              </p:cNvPr>
              <p:cNvSpPr>
                <a:spLocks noChangeArrowheads="1"/>
              </p:cNvSpPr>
              <p:nvPr/>
            </p:nvSpPr>
            <p:spPr bwMode="auto">
              <a:xfrm>
                <a:off x="8707"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65" name="Oval 476">
                <a:extLst>
                  <a:ext uri="{FF2B5EF4-FFF2-40B4-BE49-F238E27FC236}">
                    <a16:creationId xmlns="" xmlns:a16="http://schemas.microsoft.com/office/drawing/2014/main" id="{5876E511-40F6-4EE0-BB18-B1162059E422}"/>
                  </a:ext>
                </a:extLst>
              </p:cNvPr>
              <p:cNvSpPr>
                <a:spLocks noChangeArrowheads="1"/>
              </p:cNvSpPr>
              <p:nvPr/>
            </p:nvSpPr>
            <p:spPr bwMode="auto">
              <a:xfrm>
                <a:off x="8835"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66" name="Oval 477">
                <a:extLst>
                  <a:ext uri="{FF2B5EF4-FFF2-40B4-BE49-F238E27FC236}">
                    <a16:creationId xmlns="" xmlns:a16="http://schemas.microsoft.com/office/drawing/2014/main" id="{968C3612-A4C2-4D42-97FC-6237F2567C2C}"/>
                  </a:ext>
                </a:extLst>
              </p:cNvPr>
              <p:cNvSpPr>
                <a:spLocks noChangeArrowheads="1"/>
              </p:cNvSpPr>
              <p:nvPr/>
            </p:nvSpPr>
            <p:spPr bwMode="auto">
              <a:xfrm>
                <a:off x="8963"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67" name="Oval 478">
                <a:extLst>
                  <a:ext uri="{FF2B5EF4-FFF2-40B4-BE49-F238E27FC236}">
                    <a16:creationId xmlns="" xmlns:a16="http://schemas.microsoft.com/office/drawing/2014/main" id="{E6E48ECE-D893-47B1-9E2A-74F0A8320252}"/>
                  </a:ext>
                </a:extLst>
              </p:cNvPr>
              <p:cNvSpPr>
                <a:spLocks noChangeArrowheads="1"/>
              </p:cNvSpPr>
              <p:nvPr/>
            </p:nvSpPr>
            <p:spPr bwMode="auto">
              <a:xfrm>
                <a:off x="9091"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68" name="Oval 479">
                <a:extLst>
                  <a:ext uri="{FF2B5EF4-FFF2-40B4-BE49-F238E27FC236}">
                    <a16:creationId xmlns="" xmlns:a16="http://schemas.microsoft.com/office/drawing/2014/main" id="{933AED6A-7320-40F3-9B7B-CC522D29B757}"/>
                  </a:ext>
                </a:extLst>
              </p:cNvPr>
              <p:cNvSpPr>
                <a:spLocks noChangeArrowheads="1"/>
              </p:cNvSpPr>
              <p:nvPr/>
            </p:nvSpPr>
            <p:spPr bwMode="auto">
              <a:xfrm>
                <a:off x="9219"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69" name="Oval 480">
                <a:extLst>
                  <a:ext uri="{FF2B5EF4-FFF2-40B4-BE49-F238E27FC236}">
                    <a16:creationId xmlns="" xmlns:a16="http://schemas.microsoft.com/office/drawing/2014/main" id="{E269CCAA-20A5-4DDD-907B-F2A8418EADB6}"/>
                  </a:ext>
                </a:extLst>
              </p:cNvPr>
              <p:cNvSpPr>
                <a:spLocks noChangeArrowheads="1"/>
              </p:cNvSpPr>
              <p:nvPr/>
            </p:nvSpPr>
            <p:spPr bwMode="auto">
              <a:xfrm>
                <a:off x="9347"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70" name="Oval 481">
                <a:extLst>
                  <a:ext uri="{FF2B5EF4-FFF2-40B4-BE49-F238E27FC236}">
                    <a16:creationId xmlns="" xmlns:a16="http://schemas.microsoft.com/office/drawing/2014/main" id="{083CBB0D-6370-4C26-885B-A7888DDB29D5}"/>
                  </a:ext>
                </a:extLst>
              </p:cNvPr>
              <p:cNvSpPr>
                <a:spLocks noChangeArrowheads="1"/>
              </p:cNvSpPr>
              <p:nvPr/>
            </p:nvSpPr>
            <p:spPr bwMode="auto">
              <a:xfrm>
                <a:off x="9475"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71" name="Oval 482">
                <a:extLst>
                  <a:ext uri="{FF2B5EF4-FFF2-40B4-BE49-F238E27FC236}">
                    <a16:creationId xmlns="" xmlns:a16="http://schemas.microsoft.com/office/drawing/2014/main" id="{70F66CC4-8850-4DED-9546-DEF74D675E85}"/>
                  </a:ext>
                </a:extLst>
              </p:cNvPr>
              <p:cNvSpPr>
                <a:spLocks noChangeArrowheads="1"/>
              </p:cNvSpPr>
              <p:nvPr/>
            </p:nvSpPr>
            <p:spPr bwMode="auto">
              <a:xfrm>
                <a:off x="9603"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72" name="Oval 483">
                <a:extLst>
                  <a:ext uri="{FF2B5EF4-FFF2-40B4-BE49-F238E27FC236}">
                    <a16:creationId xmlns="" xmlns:a16="http://schemas.microsoft.com/office/drawing/2014/main" id="{94B26331-00A9-41AF-912B-54A70A9C735F}"/>
                  </a:ext>
                </a:extLst>
              </p:cNvPr>
              <p:cNvSpPr>
                <a:spLocks noChangeArrowheads="1"/>
              </p:cNvSpPr>
              <p:nvPr/>
            </p:nvSpPr>
            <p:spPr bwMode="auto">
              <a:xfrm>
                <a:off x="9731"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73" name="Oval 484">
                <a:extLst>
                  <a:ext uri="{FF2B5EF4-FFF2-40B4-BE49-F238E27FC236}">
                    <a16:creationId xmlns="" xmlns:a16="http://schemas.microsoft.com/office/drawing/2014/main" id="{9CE3F88B-6A96-4C07-A299-2211702E5D39}"/>
                  </a:ext>
                </a:extLst>
              </p:cNvPr>
              <p:cNvSpPr>
                <a:spLocks noChangeArrowheads="1"/>
              </p:cNvSpPr>
              <p:nvPr/>
            </p:nvSpPr>
            <p:spPr bwMode="auto">
              <a:xfrm>
                <a:off x="9859"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74" name="Oval 485">
                <a:extLst>
                  <a:ext uri="{FF2B5EF4-FFF2-40B4-BE49-F238E27FC236}">
                    <a16:creationId xmlns="" xmlns:a16="http://schemas.microsoft.com/office/drawing/2014/main" id="{2F214DCD-6292-4850-A157-81FB9899A275}"/>
                  </a:ext>
                </a:extLst>
              </p:cNvPr>
              <p:cNvSpPr>
                <a:spLocks noChangeArrowheads="1"/>
              </p:cNvSpPr>
              <p:nvPr/>
            </p:nvSpPr>
            <p:spPr bwMode="auto">
              <a:xfrm>
                <a:off x="9987"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75" name="Oval 486">
                <a:extLst>
                  <a:ext uri="{FF2B5EF4-FFF2-40B4-BE49-F238E27FC236}">
                    <a16:creationId xmlns="" xmlns:a16="http://schemas.microsoft.com/office/drawing/2014/main" id="{9F870220-77E5-4C8F-B2AC-678098C2A9BE}"/>
                  </a:ext>
                </a:extLst>
              </p:cNvPr>
              <p:cNvSpPr>
                <a:spLocks noChangeArrowheads="1"/>
              </p:cNvSpPr>
              <p:nvPr/>
            </p:nvSpPr>
            <p:spPr bwMode="auto">
              <a:xfrm>
                <a:off x="10116"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76" name="Oval 487">
                <a:extLst>
                  <a:ext uri="{FF2B5EF4-FFF2-40B4-BE49-F238E27FC236}">
                    <a16:creationId xmlns="" xmlns:a16="http://schemas.microsoft.com/office/drawing/2014/main" id="{59A50D13-61EC-4D84-B381-F3BDB26B5449}"/>
                  </a:ext>
                </a:extLst>
              </p:cNvPr>
              <p:cNvSpPr>
                <a:spLocks noChangeArrowheads="1"/>
              </p:cNvSpPr>
              <p:nvPr/>
            </p:nvSpPr>
            <p:spPr bwMode="auto">
              <a:xfrm>
                <a:off x="10244"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77" name="Oval 488">
                <a:extLst>
                  <a:ext uri="{FF2B5EF4-FFF2-40B4-BE49-F238E27FC236}">
                    <a16:creationId xmlns="" xmlns:a16="http://schemas.microsoft.com/office/drawing/2014/main" id="{0040DD6E-0EA8-4C99-B64F-497BCCA9DE11}"/>
                  </a:ext>
                </a:extLst>
              </p:cNvPr>
              <p:cNvSpPr>
                <a:spLocks noChangeArrowheads="1"/>
              </p:cNvSpPr>
              <p:nvPr/>
            </p:nvSpPr>
            <p:spPr bwMode="auto">
              <a:xfrm>
                <a:off x="10372"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78" name="Oval 489">
                <a:extLst>
                  <a:ext uri="{FF2B5EF4-FFF2-40B4-BE49-F238E27FC236}">
                    <a16:creationId xmlns="" xmlns:a16="http://schemas.microsoft.com/office/drawing/2014/main" id="{0F0843F7-60DB-4E78-8F8B-E3ADA2FBF426}"/>
                  </a:ext>
                </a:extLst>
              </p:cNvPr>
              <p:cNvSpPr>
                <a:spLocks noChangeArrowheads="1"/>
              </p:cNvSpPr>
              <p:nvPr/>
            </p:nvSpPr>
            <p:spPr bwMode="auto">
              <a:xfrm>
                <a:off x="10500"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79" name="Oval 490">
                <a:extLst>
                  <a:ext uri="{FF2B5EF4-FFF2-40B4-BE49-F238E27FC236}">
                    <a16:creationId xmlns="" xmlns:a16="http://schemas.microsoft.com/office/drawing/2014/main" id="{11935A02-A3C4-40EC-B721-4591E8626AB6}"/>
                  </a:ext>
                </a:extLst>
              </p:cNvPr>
              <p:cNvSpPr>
                <a:spLocks noChangeArrowheads="1"/>
              </p:cNvSpPr>
              <p:nvPr/>
            </p:nvSpPr>
            <p:spPr bwMode="auto">
              <a:xfrm>
                <a:off x="10628"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80" name="Oval 491">
                <a:extLst>
                  <a:ext uri="{FF2B5EF4-FFF2-40B4-BE49-F238E27FC236}">
                    <a16:creationId xmlns="" xmlns:a16="http://schemas.microsoft.com/office/drawing/2014/main" id="{84CE5BF4-9924-4E1F-A651-6D7BB1489642}"/>
                  </a:ext>
                </a:extLst>
              </p:cNvPr>
              <p:cNvSpPr>
                <a:spLocks noChangeArrowheads="1"/>
              </p:cNvSpPr>
              <p:nvPr/>
            </p:nvSpPr>
            <p:spPr bwMode="auto">
              <a:xfrm>
                <a:off x="10756"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81" name="Oval 492">
                <a:extLst>
                  <a:ext uri="{FF2B5EF4-FFF2-40B4-BE49-F238E27FC236}">
                    <a16:creationId xmlns="" xmlns:a16="http://schemas.microsoft.com/office/drawing/2014/main" id="{FC49C2EA-0D63-45BA-B619-E930C212DC88}"/>
                  </a:ext>
                </a:extLst>
              </p:cNvPr>
              <p:cNvSpPr>
                <a:spLocks noChangeArrowheads="1"/>
              </p:cNvSpPr>
              <p:nvPr/>
            </p:nvSpPr>
            <p:spPr bwMode="auto">
              <a:xfrm>
                <a:off x="10884"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82" name="Oval 493">
                <a:extLst>
                  <a:ext uri="{FF2B5EF4-FFF2-40B4-BE49-F238E27FC236}">
                    <a16:creationId xmlns="" xmlns:a16="http://schemas.microsoft.com/office/drawing/2014/main" id="{981441C7-4D5D-455E-B2C7-4F5CD15775DF}"/>
                  </a:ext>
                </a:extLst>
              </p:cNvPr>
              <p:cNvSpPr>
                <a:spLocks noChangeArrowheads="1"/>
              </p:cNvSpPr>
              <p:nvPr/>
            </p:nvSpPr>
            <p:spPr bwMode="auto">
              <a:xfrm>
                <a:off x="-2"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83" name="Oval 494">
                <a:extLst>
                  <a:ext uri="{FF2B5EF4-FFF2-40B4-BE49-F238E27FC236}">
                    <a16:creationId xmlns="" xmlns:a16="http://schemas.microsoft.com/office/drawing/2014/main" id="{76C662CD-ECDB-4929-A0B1-9C5435F698D6}"/>
                  </a:ext>
                </a:extLst>
              </p:cNvPr>
              <p:cNvSpPr>
                <a:spLocks noChangeArrowheads="1"/>
              </p:cNvSpPr>
              <p:nvPr/>
            </p:nvSpPr>
            <p:spPr bwMode="auto">
              <a:xfrm>
                <a:off x="126"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84" name="Oval 495">
                <a:extLst>
                  <a:ext uri="{FF2B5EF4-FFF2-40B4-BE49-F238E27FC236}">
                    <a16:creationId xmlns="" xmlns:a16="http://schemas.microsoft.com/office/drawing/2014/main" id="{671C7B19-B681-4E29-89EA-9ACF99EF5B55}"/>
                  </a:ext>
                </a:extLst>
              </p:cNvPr>
              <p:cNvSpPr>
                <a:spLocks noChangeArrowheads="1"/>
              </p:cNvSpPr>
              <p:nvPr/>
            </p:nvSpPr>
            <p:spPr bwMode="auto">
              <a:xfrm>
                <a:off x="254"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85" name="Oval 496">
                <a:extLst>
                  <a:ext uri="{FF2B5EF4-FFF2-40B4-BE49-F238E27FC236}">
                    <a16:creationId xmlns="" xmlns:a16="http://schemas.microsoft.com/office/drawing/2014/main" id="{73B97B83-C02E-4434-8248-724BAFB3446C}"/>
                  </a:ext>
                </a:extLst>
              </p:cNvPr>
              <p:cNvSpPr>
                <a:spLocks noChangeArrowheads="1"/>
              </p:cNvSpPr>
              <p:nvPr/>
            </p:nvSpPr>
            <p:spPr bwMode="auto">
              <a:xfrm>
                <a:off x="382"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86" name="Oval 497">
                <a:extLst>
                  <a:ext uri="{FF2B5EF4-FFF2-40B4-BE49-F238E27FC236}">
                    <a16:creationId xmlns="" xmlns:a16="http://schemas.microsoft.com/office/drawing/2014/main" id="{2FC14922-4D6E-448C-81DE-495C2A9B908B}"/>
                  </a:ext>
                </a:extLst>
              </p:cNvPr>
              <p:cNvSpPr>
                <a:spLocks noChangeArrowheads="1"/>
              </p:cNvSpPr>
              <p:nvPr/>
            </p:nvSpPr>
            <p:spPr bwMode="auto">
              <a:xfrm>
                <a:off x="510"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87" name="Oval 498">
                <a:extLst>
                  <a:ext uri="{FF2B5EF4-FFF2-40B4-BE49-F238E27FC236}">
                    <a16:creationId xmlns="" xmlns:a16="http://schemas.microsoft.com/office/drawing/2014/main" id="{36C784A7-DCE8-4B55-884D-7A212BEDA0A4}"/>
                  </a:ext>
                </a:extLst>
              </p:cNvPr>
              <p:cNvSpPr>
                <a:spLocks noChangeArrowheads="1"/>
              </p:cNvSpPr>
              <p:nvPr/>
            </p:nvSpPr>
            <p:spPr bwMode="auto">
              <a:xfrm>
                <a:off x="638"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88" name="Oval 499">
                <a:extLst>
                  <a:ext uri="{FF2B5EF4-FFF2-40B4-BE49-F238E27FC236}">
                    <a16:creationId xmlns="" xmlns:a16="http://schemas.microsoft.com/office/drawing/2014/main" id="{805C25FA-FEB1-42A2-B2CF-C5D671D7846D}"/>
                  </a:ext>
                </a:extLst>
              </p:cNvPr>
              <p:cNvSpPr>
                <a:spLocks noChangeArrowheads="1"/>
              </p:cNvSpPr>
              <p:nvPr/>
            </p:nvSpPr>
            <p:spPr bwMode="auto">
              <a:xfrm>
                <a:off x="766"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89" name="Oval 500">
                <a:extLst>
                  <a:ext uri="{FF2B5EF4-FFF2-40B4-BE49-F238E27FC236}">
                    <a16:creationId xmlns="" xmlns:a16="http://schemas.microsoft.com/office/drawing/2014/main" id="{AC9D5596-465C-42E5-B434-F448E7F084FC}"/>
                  </a:ext>
                </a:extLst>
              </p:cNvPr>
              <p:cNvSpPr>
                <a:spLocks noChangeArrowheads="1"/>
              </p:cNvSpPr>
              <p:nvPr/>
            </p:nvSpPr>
            <p:spPr bwMode="auto">
              <a:xfrm>
                <a:off x="894"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90" name="Oval 501">
                <a:extLst>
                  <a:ext uri="{FF2B5EF4-FFF2-40B4-BE49-F238E27FC236}">
                    <a16:creationId xmlns="" xmlns:a16="http://schemas.microsoft.com/office/drawing/2014/main" id="{BCD235F4-3242-4A7C-9723-50B07770C16F}"/>
                  </a:ext>
                </a:extLst>
              </p:cNvPr>
              <p:cNvSpPr>
                <a:spLocks noChangeArrowheads="1"/>
              </p:cNvSpPr>
              <p:nvPr/>
            </p:nvSpPr>
            <p:spPr bwMode="auto">
              <a:xfrm>
                <a:off x="1023"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91" name="Oval 502">
                <a:extLst>
                  <a:ext uri="{FF2B5EF4-FFF2-40B4-BE49-F238E27FC236}">
                    <a16:creationId xmlns="" xmlns:a16="http://schemas.microsoft.com/office/drawing/2014/main" id="{A666F95F-19B7-4849-95DC-5BCE2EA70322}"/>
                  </a:ext>
                </a:extLst>
              </p:cNvPr>
              <p:cNvSpPr>
                <a:spLocks noChangeArrowheads="1"/>
              </p:cNvSpPr>
              <p:nvPr/>
            </p:nvSpPr>
            <p:spPr bwMode="auto">
              <a:xfrm>
                <a:off x="1151"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92" name="Oval 503">
                <a:extLst>
                  <a:ext uri="{FF2B5EF4-FFF2-40B4-BE49-F238E27FC236}">
                    <a16:creationId xmlns="" xmlns:a16="http://schemas.microsoft.com/office/drawing/2014/main" id="{7883ECF9-901E-4116-9425-64CE03A696F7}"/>
                  </a:ext>
                </a:extLst>
              </p:cNvPr>
              <p:cNvSpPr>
                <a:spLocks noChangeArrowheads="1"/>
              </p:cNvSpPr>
              <p:nvPr/>
            </p:nvSpPr>
            <p:spPr bwMode="auto">
              <a:xfrm>
                <a:off x="1279"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93" name="Oval 504">
                <a:extLst>
                  <a:ext uri="{FF2B5EF4-FFF2-40B4-BE49-F238E27FC236}">
                    <a16:creationId xmlns="" xmlns:a16="http://schemas.microsoft.com/office/drawing/2014/main" id="{1C7A2200-84D3-40A2-A59D-813D02368B94}"/>
                  </a:ext>
                </a:extLst>
              </p:cNvPr>
              <p:cNvSpPr>
                <a:spLocks noChangeArrowheads="1"/>
              </p:cNvSpPr>
              <p:nvPr/>
            </p:nvSpPr>
            <p:spPr bwMode="auto">
              <a:xfrm>
                <a:off x="1407"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94" name="Oval 505">
                <a:extLst>
                  <a:ext uri="{FF2B5EF4-FFF2-40B4-BE49-F238E27FC236}">
                    <a16:creationId xmlns="" xmlns:a16="http://schemas.microsoft.com/office/drawing/2014/main" id="{B7D9D2FD-D5FF-413E-B6E1-D4D7A56DBB79}"/>
                  </a:ext>
                </a:extLst>
              </p:cNvPr>
              <p:cNvSpPr>
                <a:spLocks noChangeArrowheads="1"/>
              </p:cNvSpPr>
              <p:nvPr/>
            </p:nvSpPr>
            <p:spPr bwMode="auto">
              <a:xfrm>
                <a:off x="1535"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95" name="Oval 506">
                <a:extLst>
                  <a:ext uri="{FF2B5EF4-FFF2-40B4-BE49-F238E27FC236}">
                    <a16:creationId xmlns="" xmlns:a16="http://schemas.microsoft.com/office/drawing/2014/main" id="{8937B559-3BF0-4F06-80F1-175846082033}"/>
                  </a:ext>
                </a:extLst>
              </p:cNvPr>
              <p:cNvSpPr>
                <a:spLocks noChangeArrowheads="1"/>
              </p:cNvSpPr>
              <p:nvPr/>
            </p:nvSpPr>
            <p:spPr bwMode="auto">
              <a:xfrm>
                <a:off x="1663"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96" name="Oval 507">
                <a:extLst>
                  <a:ext uri="{FF2B5EF4-FFF2-40B4-BE49-F238E27FC236}">
                    <a16:creationId xmlns="" xmlns:a16="http://schemas.microsoft.com/office/drawing/2014/main" id="{BECAE9E5-14B9-41CD-A559-4620A4C77009}"/>
                  </a:ext>
                </a:extLst>
              </p:cNvPr>
              <p:cNvSpPr>
                <a:spLocks noChangeArrowheads="1"/>
              </p:cNvSpPr>
              <p:nvPr/>
            </p:nvSpPr>
            <p:spPr bwMode="auto">
              <a:xfrm>
                <a:off x="1791"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97" name="Oval 508">
                <a:extLst>
                  <a:ext uri="{FF2B5EF4-FFF2-40B4-BE49-F238E27FC236}">
                    <a16:creationId xmlns="" xmlns:a16="http://schemas.microsoft.com/office/drawing/2014/main" id="{16BFD78E-CBDE-447A-AAEA-341BF2042A4E}"/>
                  </a:ext>
                </a:extLst>
              </p:cNvPr>
              <p:cNvSpPr>
                <a:spLocks noChangeArrowheads="1"/>
              </p:cNvSpPr>
              <p:nvPr/>
            </p:nvSpPr>
            <p:spPr bwMode="auto">
              <a:xfrm>
                <a:off x="1919"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98" name="Oval 509">
                <a:extLst>
                  <a:ext uri="{FF2B5EF4-FFF2-40B4-BE49-F238E27FC236}">
                    <a16:creationId xmlns="" xmlns:a16="http://schemas.microsoft.com/office/drawing/2014/main" id="{39C64A85-A5EE-40DD-BCFB-62ED0767FA35}"/>
                  </a:ext>
                </a:extLst>
              </p:cNvPr>
              <p:cNvSpPr>
                <a:spLocks noChangeArrowheads="1"/>
              </p:cNvSpPr>
              <p:nvPr/>
            </p:nvSpPr>
            <p:spPr bwMode="auto">
              <a:xfrm>
                <a:off x="2047"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99" name="Oval 510">
                <a:extLst>
                  <a:ext uri="{FF2B5EF4-FFF2-40B4-BE49-F238E27FC236}">
                    <a16:creationId xmlns="" xmlns:a16="http://schemas.microsoft.com/office/drawing/2014/main" id="{7CE869BD-2F7B-4AAA-8AF2-D3CF5B82BECE}"/>
                  </a:ext>
                </a:extLst>
              </p:cNvPr>
              <p:cNvSpPr>
                <a:spLocks noChangeArrowheads="1"/>
              </p:cNvSpPr>
              <p:nvPr/>
            </p:nvSpPr>
            <p:spPr bwMode="auto">
              <a:xfrm>
                <a:off x="2175"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00" name="Oval 511">
                <a:extLst>
                  <a:ext uri="{FF2B5EF4-FFF2-40B4-BE49-F238E27FC236}">
                    <a16:creationId xmlns="" xmlns:a16="http://schemas.microsoft.com/office/drawing/2014/main" id="{6F3543EA-9473-4236-88C4-F53055303EC3}"/>
                  </a:ext>
                </a:extLst>
              </p:cNvPr>
              <p:cNvSpPr>
                <a:spLocks noChangeArrowheads="1"/>
              </p:cNvSpPr>
              <p:nvPr/>
            </p:nvSpPr>
            <p:spPr bwMode="auto">
              <a:xfrm>
                <a:off x="2303"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01" name="Oval 512">
                <a:extLst>
                  <a:ext uri="{FF2B5EF4-FFF2-40B4-BE49-F238E27FC236}">
                    <a16:creationId xmlns="" xmlns:a16="http://schemas.microsoft.com/office/drawing/2014/main" id="{8D1E6D91-000E-4094-8AE1-626AC482F8D7}"/>
                  </a:ext>
                </a:extLst>
              </p:cNvPr>
              <p:cNvSpPr>
                <a:spLocks noChangeArrowheads="1"/>
              </p:cNvSpPr>
              <p:nvPr/>
            </p:nvSpPr>
            <p:spPr bwMode="auto">
              <a:xfrm>
                <a:off x="2431"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02" name="Oval 513">
                <a:extLst>
                  <a:ext uri="{FF2B5EF4-FFF2-40B4-BE49-F238E27FC236}">
                    <a16:creationId xmlns="" xmlns:a16="http://schemas.microsoft.com/office/drawing/2014/main" id="{53E637B3-A0B3-48D5-BE1B-11E1D5BD0A15}"/>
                  </a:ext>
                </a:extLst>
              </p:cNvPr>
              <p:cNvSpPr>
                <a:spLocks noChangeArrowheads="1"/>
              </p:cNvSpPr>
              <p:nvPr/>
            </p:nvSpPr>
            <p:spPr bwMode="auto">
              <a:xfrm>
                <a:off x="2559"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03" name="Oval 514">
                <a:extLst>
                  <a:ext uri="{FF2B5EF4-FFF2-40B4-BE49-F238E27FC236}">
                    <a16:creationId xmlns="" xmlns:a16="http://schemas.microsoft.com/office/drawing/2014/main" id="{ED5A192F-38AF-4A2D-B7E2-60DA04BBF168}"/>
                  </a:ext>
                </a:extLst>
              </p:cNvPr>
              <p:cNvSpPr>
                <a:spLocks noChangeArrowheads="1"/>
              </p:cNvSpPr>
              <p:nvPr/>
            </p:nvSpPr>
            <p:spPr bwMode="auto">
              <a:xfrm>
                <a:off x="2816"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04" name="Oval 515">
                <a:extLst>
                  <a:ext uri="{FF2B5EF4-FFF2-40B4-BE49-F238E27FC236}">
                    <a16:creationId xmlns="" xmlns:a16="http://schemas.microsoft.com/office/drawing/2014/main" id="{3B5D74E5-4CBB-4469-92AF-7FF5C1E7D0B6}"/>
                  </a:ext>
                </a:extLst>
              </p:cNvPr>
              <p:cNvSpPr>
                <a:spLocks noChangeArrowheads="1"/>
              </p:cNvSpPr>
              <p:nvPr/>
            </p:nvSpPr>
            <p:spPr bwMode="auto">
              <a:xfrm>
                <a:off x="2944"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05" name="Oval 516">
                <a:extLst>
                  <a:ext uri="{FF2B5EF4-FFF2-40B4-BE49-F238E27FC236}">
                    <a16:creationId xmlns="" xmlns:a16="http://schemas.microsoft.com/office/drawing/2014/main" id="{AEBD99F5-D68F-432B-A8BA-26CC3DBD38BE}"/>
                  </a:ext>
                </a:extLst>
              </p:cNvPr>
              <p:cNvSpPr>
                <a:spLocks noChangeArrowheads="1"/>
              </p:cNvSpPr>
              <p:nvPr/>
            </p:nvSpPr>
            <p:spPr bwMode="auto">
              <a:xfrm>
                <a:off x="3072"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06" name="Oval 517">
                <a:extLst>
                  <a:ext uri="{FF2B5EF4-FFF2-40B4-BE49-F238E27FC236}">
                    <a16:creationId xmlns="" xmlns:a16="http://schemas.microsoft.com/office/drawing/2014/main" id="{F77AA46D-F2DE-49B8-9368-F1921AFF4811}"/>
                  </a:ext>
                </a:extLst>
              </p:cNvPr>
              <p:cNvSpPr>
                <a:spLocks noChangeArrowheads="1"/>
              </p:cNvSpPr>
              <p:nvPr/>
            </p:nvSpPr>
            <p:spPr bwMode="auto">
              <a:xfrm>
                <a:off x="3200"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07" name="Oval 518">
                <a:extLst>
                  <a:ext uri="{FF2B5EF4-FFF2-40B4-BE49-F238E27FC236}">
                    <a16:creationId xmlns="" xmlns:a16="http://schemas.microsoft.com/office/drawing/2014/main" id="{0FFA477A-4781-4769-B305-49F32ACE2E7E}"/>
                  </a:ext>
                </a:extLst>
              </p:cNvPr>
              <p:cNvSpPr>
                <a:spLocks noChangeArrowheads="1"/>
              </p:cNvSpPr>
              <p:nvPr/>
            </p:nvSpPr>
            <p:spPr bwMode="auto">
              <a:xfrm>
                <a:off x="3584"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08" name="Oval 519">
                <a:extLst>
                  <a:ext uri="{FF2B5EF4-FFF2-40B4-BE49-F238E27FC236}">
                    <a16:creationId xmlns="" xmlns:a16="http://schemas.microsoft.com/office/drawing/2014/main" id="{6ECFD42B-2461-4226-974C-ABA3364720F5}"/>
                  </a:ext>
                </a:extLst>
              </p:cNvPr>
              <p:cNvSpPr>
                <a:spLocks noChangeArrowheads="1"/>
              </p:cNvSpPr>
              <p:nvPr/>
            </p:nvSpPr>
            <p:spPr bwMode="auto">
              <a:xfrm>
                <a:off x="3712"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09" name="Oval 520">
                <a:extLst>
                  <a:ext uri="{FF2B5EF4-FFF2-40B4-BE49-F238E27FC236}">
                    <a16:creationId xmlns="" xmlns:a16="http://schemas.microsoft.com/office/drawing/2014/main" id="{ABFE5F9C-588E-4F1C-9007-2D9AB0C2F716}"/>
                  </a:ext>
                </a:extLst>
              </p:cNvPr>
              <p:cNvSpPr>
                <a:spLocks noChangeArrowheads="1"/>
              </p:cNvSpPr>
              <p:nvPr/>
            </p:nvSpPr>
            <p:spPr bwMode="auto">
              <a:xfrm>
                <a:off x="3840"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10" name="Oval 521">
                <a:extLst>
                  <a:ext uri="{FF2B5EF4-FFF2-40B4-BE49-F238E27FC236}">
                    <a16:creationId xmlns="" xmlns:a16="http://schemas.microsoft.com/office/drawing/2014/main" id="{E388EE09-B1A8-4385-929B-773E1E2B10F3}"/>
                  </a:ext>
                </a:extLst>
              </p:cNvPr>
              <p:cNvSpPr>
                <a:spLocks noChangeArrowheads="1"/>
              </p:cNvSpPr>
              <p:nvPr/>
            </p:nvSpPr>
            <p:spPr bwMode="auto">
              <a:xfrm>
                <a:off x="4608" y="2440"/>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11" name="Oval 522">
                <a:extLst>
                  <a:ext uri="{FF2B5EF4-FFF2-40B4-BE49-F238E27FC236}">
                    <a16:creationId xmlns="" xmlns:a16="http://schemas.microsoft.com/office/drawing/2014/main" id="{980E48DB-1C7D-42DF-BA15-7BCE71DE96E5}"/>
                  </a:ext>
                </a:extLst>
              </p:cNvPr>
              <p:cNvSpPr>
                <a:spLocks noChangeArrowheads="1"/>
              </p:cNvSpPr>
              <p:nvPr/>
            </p:nvSpPr>
            <p:spPr bwMode="auto">
              <a:xfrm>
                <a:off x="4737"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12" name="Oval 523">
                <a:extLst>
                  <a:ext uri="{FF2B5EF4-FFF2-40B4-BE49-F238E27FC236}">
                    <a16:creationId xmlns="" xmlns:a16="http://schemas.microsoft.com/office/drawing/2014/main" id="{5086B43C-E581-4BCE-A884-1528ED2B614C}"/>
                  </a:ext>
                </a:extLst>
              </p:cNvPr>
              <p:cNvSpPr>
                <a:spLocks noChangeArrowheads="1"/>
              </p:cNvSpPr>
              <p:nvPr/>
            </p:nvSpPr>
            <p:spPr bwMode="auto">
              <a:xfrm>
                <a:off x="5633"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13" name="Oval 524">
                <a:extLst>
                  <a:ext uri="{FF2B5EF4-FFF2-40B4-BE49-F238E27FC236}">
                    <a16:creationId xmlns="" xmlns:a16="http://schemas.microsoft.com/office/drawing/2014/main" id="{50CEDA2C-020B-4798-9C44-33B2E4A8D8F2}"/>
                  </a:ext>
                </a:extLst>
              </p:cNvPr>
              <p:cNvSpPr>
                <a:spLocks noChangeArrowheads="1"/>
              </p:cNvSpPr>
              <p:nvPr/>
            </p:nvSpPr>
            <p:spPr bwMode="auto">
              <a:xfrm>
                <a:off x="5761"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14" name="Oval 525">
                <a:extLst>
                  <a:ext uri="{FF2B5EF4-FFF2-40B4-BE49-F238E27FC236}">
                    <a16:creationId xmlns="" xmlns:a16="http://schemas.microsoft.com/office/drawing/2014/main" id="{07C58E47-BBF5-4CB1-83CD-B37E47C629FC}"/>
                  </a:ext>
                </a:extLst>
              </p:cNvPr>
              <p:cNvSpPr>
                <a:spLocks noChangeArrowheads="1"/>
              </p:cNvSpPr>
              <p:nvPr/>
            </p:nvSpPr>
            <p:spPr bwMode="auto">
              <a:xfrm>
                <a:off x="6017"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15" name="Oval 526">
                <a:extLst>
                  <a:ext uri="{FF2B5EF4-FFF2-40B4-BE49-F238E27FC236}">
                    <a16:creationId xmlns="" xmlns:a16="http://schemas.microsoft.com/office/drawing/2014/main" id="{6EB66A81-63CA-4764-A240-EF967537CA61}"/>
                  </a:ext>
                </a:extLst>
              </p:cNvPr>
              <p:cNvSpPr>
                <a:spLocks noChangeArrowheads="1"/>
              </p:cNvSpPr>
              <p:nvPr/>
            </p:nvSpPr>
            <p:spPr bwMode="auto">
              <a:xfrm>
                <a:off x="6145"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16" name="Oval 527">
                <a:extLst>
                  <a:ext uri="{FF2B5EF4-FFF2-40B4-BE49-F238E27FC236}">
                    <a16:creationId xmlns="" xmlns:a16="http://schemas.microsoft.com/office/drawing/2014/main" id="{E7FEEE6E-2368-4FC3-86B9-229DBE424A1A}"/>
                  </a:ext>
                </a:extLst>
              </p:cNvPr>
              <p:cNvSpPr>
                <a:spLocks noChangeArrowheads="1"/>
              </p:cNvSpPr>
              <p:nvPr/>
            </p:nvSpPr>
            <p:spPr bwMode="auto">
              <a:xfrm>
                <a:off x="6530"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17" name="Oval 528">
                <a:extLst>
                  <a:ext uri="{FF2B5EF4-FFF2-40B4-BE49-F238E27FC236}">
                    <a16:creationId xmlns="" xmlns:a16="http://schemas.microsoft.com/office/drawing/2014/main" id="{29B12940-05E9-4276-83F3-C219DC07CB2A}"/>
                  </a:ext>
                </a:extLst>
              </p:cNvPr>
              <p:cNvSpPr>
                <a:spLocks noChangeArrowheads="1"/>
              </p:cNvSpPr>
              <p:nvPr/>
            </p:nvSpPr>
            <p:spPr bwMode="auto">
              <a:xfrm>
                <a:off x="6658"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18" name="Oval 529">
                <a:extLst>
                  <a:ext uri="{FF2B5EF4-FFF2-40B4-BE49-F238E27FC236}">
                    <a16:creationId xmlns="" xmlns:a16="http://schemas.microsoft.com/office/drawing/2014/main" id="{ADEEDCF1-B5FA-4639-B117-D2D0C2205309}"/>
                  </a:ext>
                </a:extLst>
              </p:cNvPr>
              <p:cNvSpPr>
                <a:spLocks noChangeArrowheads="1"/>
              </p:cNvSpPr>
              <p:nvPr/>
            </p:nvSpPr>
            <p:spPr bwMode="auto">
              <a:xfrm>
                <a:off x="6786"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19" name="Oval 530">
                <a:extLst>
                  <a:ext uri="{FF2B5EF4-FFF2-40B4-BE49-F238E27FC236}">
                    <a16:creationId xmlns="" xmlns:a16="http://schemas.microsoft.com/office/drawing/2014/main" id="{863C7C26-5A3B-4198-9FFF-47F6506E65EE}"/>
                  </a:ext>
                </a:extLst>
              </p:cNvPr>
              <p:cNvSpPr>
                <a:spLocks noChangeArrowheads="1"/>
              </p:cNvSpPr>
              <p:nvPr/>
            </p:nvSpPr>
            <p:spPr bwMode="auto">
              <a:xfrm>
                <a:off x="6914"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20" name="Oval 531">
                <a:extLst>
                  <a:ext uri="{FF2B5EF4-FFF2-40B4-BE49-F238E27FC236}">
                    <a16:creationId xmlns="" xmlns:a16="http://schemas.microsoft.com/office/drawing/2014/main" id="{A1A284E9-913F-4C34-A7AD-3413DE60B5DC}"/>
                  </a:ext>
                </a:extLst>
              </p:cNvPr>
              <p:cNvSpPr>
                <a:spLocks noChangeArrowheads="1"/>
              </p:cNvSpPr>
              <p:nvPr/>
            </p:nvSpPr>
            <p:spPr bwMode="auto">
              <a:xfrm>
                <a:off x="7042"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21" name="Oval 532">
                <a:extLst>
                  <a:ext uri="{FF2B5EF4-FFF2-40B4-BE49-F238E27FC236}">
                    <a16:creationId xmlns="" xmlns:a16="http://schemas.microsoft.com/office/drawing/2014/main" id="{EFFA62B8-FC03-4C1C-9783-C17B32AEDEC6}"/>
                  </a:ext>
                </a:extLst>
              </p:cNvPr>
              <p:cNvSpPr>
                <a:spLocks noChangeArrowheads="1"/>
              </p:cNvSpPr>
              <p:nvPr/>
            </p:nvSpPr>
            <p:spPr bwMode="auto">
              <a:xfrm>
                <a:off x="7170"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22" name="Oval 533">
                <a:extLst>
                  <a:ext uri="{FF2B5EF4-FFF2-40B4-BE49-F238E27FC236}">
                    <a16:creationId xmlns="" xmlns:a16="http://schemas.microsoft.com/office/drawing/2014/main" id="{895DE8DD-3ED8-4D02-B30D-D0B66C27DA54}"/>
                  </a:ext>
                </a:extLst>
              </p:cNvPr>
              <p:cNvSpPr>
                <a:spLocks noChangeArrowheads="1"/>
              </p:cNvSpPr>
              <p:nvPr/>
            </p:nvSpPr>
            <p:spPr bwMode="auto">
              <a:xfrm>
                <a:off x="7298"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23" name="Oval 534">
                <a:extLst>
                  <a:ext uri="{FF2B5EF4-FFF2-40B4-BE49-F238E27FC236}">
                    <a16:creationId xmlns="" xmlns:a16="http://schemas.microsoft.com/office/drawing/2014/main" id="{C409183F-0FAE-4713-9576-C1B42913A714}"/>
                  </a:ext>
                </a:extLst>
              </p:cNvPr>
              <p:cNvSpPr>
                <a:spLocks noChangeArrowheads="1"/>
              </p:cNvSpPr>
              <p:nvPr/>
            </p:nvSpPr>
            <p:spPr bwMode="auto">
              <a:xfrm>
                <a:off x="7426"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24" name="Oval 535">
                <a:extLst>
                  <a:ext uri="{FF2B5EF4-FFF2-40B4-BE49-F238E27FC236}">
                    <a16:creationId xmlns="" xmlns:a16="http://schemas.microsoft.com/office/drawing/2014/main" id="{96CA1CF8-126C-45B5-A0C3-40A29286FD07}"/>
                  </a:ext>
                </a:extLst>
              </p:cNvPr>
              <p:cNvSpPr>
                <a:spLocks noChangeArrowheads="1"/>
              </p:cNvSpPr>
              <p:nvPr/>
            </p:nvSpPr>
            <p:spPr bwMode="auto">
              <a:xfrm>
                <a:off x="7554"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25" name="Oval 536">
                <a:extLst>
                  <a:ext uri="{FF2B5EF4-FFF2-40B4-BE49-F238E27FC236}">
                    <a16:creationId xmlns="" xmlns:a16="http://schemas.microsoft.com/office/drawing/2014/main" id="{7EEA792E-4CDA-4903-B2AF-BF8618A1483F}"/>
                  </a:ext>
                </a:extLst>
              </p:cNvPr>
              <p:cNvSpPr>
                <a:spLocks noChangeArrowheads="1"/>
              </p:cNvSpPr>
              <p:nvPr/>
            </p:nvSpPr>
            <p:spPr bwMode="auto">
              <a:xfrm>
                <a:off x="7682"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26" name="Oval 537">
                <a:extLst>
                  <a:ext uri="{FF2B5EF4-FFF2-40B4-BE49-F238E27FC236}">
                    <a16:creationId xmlns="" xmlns:a16="http://schemas.microsoft.com/office/drawing/2014/main" id="{8E5794B3-D75F-4DA0-B661-7763C51989DD}"/>
                  </a:ext>
                </a:extLst>
              </p:cNvPr>
              <p:cNvSpPr>
                <a:spLocks noChangeArrowheads="1"/>
              </p:cNvSpPr>
              <p:nvPr/>
            </p:nvSpPr>
            <p:spPr bwMode="auto">
              <a:xfrm>
                <a:off x="7810"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27" name="Oval 538">
                <a:extLst>
                  <a:ext uri="{FF2B5EF4-FFF2-40B4-BE49-F238E27FC236}">
                    <a16:creationId xmlns="" xmlns:a16="http://schemas.microsoft.com/office/drawing/2014/main" id="{4A96D010-3C2B-4CFE-9F76-4C5B2088E7E2}"/>
                  </a:ext>
                </a:extLst>
              </p:cNvPr>
              <p:cNvSpPr>
                <a:spLocks noChangeArrowheads="1"/>
              </p:cNvSpPr>
              <p:nvPr/>
            </p:nvSpPr>
            <p:spPr bwMode="auto">
              <a:xfrm>
                <a:off x="7938"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28" name="Oval 539">
                <a:extLst>
                  <a:ext uri="{FF2B5EF4-FFF2-40B4-BE49-F238E27FC236}">
                    <a16:creationId xmlns="" xmlns:a16="http://schemas.microsoft.com/office/drawing/2014/main" id="{4810F8FF-F48B-4604-9046-48B360ECFD5A}"/>
                  </a:ext>
                </a:extLst>
              </p:cNvPr>
              <p:cNvSpPr>
                <a:spLocks noChangeArrowheads="1"/>
              </p:cNvSpPr>
              <p:nvPr/>
            </p:nvSpPr>
            <p:spPr bwMode="auto">
              <a:xfrm>
                <a:off x="8066"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29" name="Oval 540">
                <a:extLst>
                  <a:ext uri="{FF2B5EF4-FFF2-40B4-BE49-F238E27FC236}">
                    <a16:creationId xmlns="" xmlns:a16="http://schemas.microsoft.com/office/drawing/2014/main" id="{8B611C87-08DD-409F-AB00-9110BE5DDF70}"/>
                  </a:ext>
                </a:extLst>
              </p:cNvPr>
              <p:cNvSpPr>
                <a:spLocks noChangeArrowheads="1"/>
              </p:cNvSpPr>
              <p:nvPr/>
            </p:nvSpPr>
            <p:spPr bwMode="auto">
              <a:xfrm>
                <a:off x="8194" y="2440"/>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30" name="Oval 541">
                <a:extLst>
                  <a:ext uri="{FF2B5EF4-FFF2-40B4-BE49-F238E27FC236}">
                    <a16:creationId xmlns="" xmlns:a16="http://schemas.microsoft.com/office/drawing/2014/main" id="{DCD95480-A287-4C9F-9816-D45F27D1FC41}"/>
                  </a:ext>
                </a:extLst>
              </p:cNvPr>
              <p:cNvSpPr>
                <a:spLocks noChangeArrowheads="1"/>
              </p:cNvSpPr>
              <p:nvPr/>
            </p:nvSpPr>
            <p:spPr bwMode="auto">
              <a:xfrm>
                <a:off x="8323"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31" name="Oval 542">
                <a:extLst>
                  <a:ext uri="{FF2B5EF4-FFF2-40B4-BE49-F238E27FC236}">
                    <a16:creationId xmlns="" xmlns:a16="http://schemas.microsoft.com/office/drawing/2014/main" id="{B1FA3361-3E21-4EBB-ACFE-DBD7F8292A2A}"/>
                  </a:ext>
                </a:extLst>
              </p:cNvPr>
              <p:cNvSpPr>
                <a:spLocks noChangeArrowheads="1"/>
              </p:cNvSpPr>
              <p:nvPr/>
            </p:nvSpPr>
            <p:spPr bwMode="auto">
              <a:xfrm>
                <a:off x="8451"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32" name="Oval 543">
                <a:extLst>
                  <a:ext uri="{FF2B5EF4-FFF2-40B4-BE49-F238E27FC236}">
                    <a16:creationId xmlns="" xmlns:a16="http://schemas.microsoft.com/office/drawing/2014/main" id="{B8FCDC54-68BC-4C05-A620-29FFFA88C643}"/>
                  </a:ext>
                </a:extLst>
              </p:cNvPr>
              <p:cNvSpPr>
                <a:spLocks noChangeArrowheads="1"/>
              </p:cNvSpPr>
              <p:nvPr/>
            </p:nvSpPr>
            <p:spPr bwMode="auto">
              <a:xfrm>
                <a:off x="8579"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33" name="Oval 544">
                <a:extLst>
                  <a:ext uri="{FF2B5EF4-FFF2-40B4-BE49-F238E27FC236}">
                    <a16:creationId xmlns="" xmlns:a16="http://schemas.microsoft.com/office/drawing/2014/main" id="{4E49A8A6-12F1-4398-8AB8-398F41408FA1}"/>
                  </a:ext>
                </a:extLst>
              </p:cNvPr>
              <p:cNvSpPr>
                <a:spLocks noChangeArrowheads="1"/>
              </p:cNvSpPr>
              <p:nvPr/>
            </p:nvSpPr>
            <p:spPr bwMode="auto">
              <a:xfrm>
                <a:off x="8707"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34" name="Oval 545">
                <a:extLst>
                  <a:ext uri="{FF2B5EF4-FFF2-40B4-BE49-F238E27FC236}">
                    <a16:creationId xmlns="" xmlns:a16="http://schemas.microsoft.com/office/drawing/2014/main" id="{DFF42A5C-79F1-4170-8329-F566F9E4F419}"/>
                  </a:ext>
                </a:extLst>
              </p:cNvPr>
              <p:cNvSpPr>
                <a:spLocks noChangeArrowheads="1"/>
              </p:cNvSpPr>
              <p:nvPr/>
            </p:nvSpPr>
            <p:spPr bwMode="auto">
              <a:xfrm>
                <a:off x="8835"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35" name="Oval 546">
                <a:extLst>
                  <a:ext uri="{FF2B5EF4-FFF2-40B4-BE49-F238E27FC236}">
                    <a16:creationId xmlns="" xmlns:a16="http://schemas.microsoft.com/office/drawing/2014/main" id="{49743C3F-664F-46CF-AFF0-264F2368A5E8}"/>
                  </a:ext>
                </a:extLst>
              </p:cNvPr>
              <p:cNvSpPr>
                <a:spLocks noChangeArrowheads="1"/>
              </p:cNvSpPr>
              <p:nvPr/>
            </p:nvSpPr>
            <p:spPr bwMode="auto">
              <a:xfrm>
                <a:off x="8963"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36" name="Oval 547">
                <a:extLst>
                  <a:ext uri="{FF2B5EF4-FFF2-40B4-BE49-F238E27FC236}">
                    <a16:creationId xmlns="" xmlns:a16="http://schemas.microsoft.com/office/drawing/2014/main" id="{B7FDEBE4-3D59-4F3F-ADB2-2C1807E11328}"/>
                  </a:ext>
                </a:extLst>
              </p:cNvPr>
              <p:cNvSpPr>
                <a:spLocks noChangeArrowheads="1"/>
              </p:cNvSpPr>
              <p:nvPr/>
            </p:nvSpPr>
            <p:spPr bwMode="auto">
              <a:xfrm>
                <a:off x="9091"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37" name="Oval 548">
                <a:extLst>
                  <a:ext uri="{FF2B5EF4-FFF2-40B4-BE49-F238E27FC236}">
                    <a16:creationId xmlns="" xmlns:a16="http://schemas.microsoft.com/office/drawing/2014/main" id="{323862B5-4D2A-478A-94C1-3DE089DE362B}"/>
                  </a:ext>
                </a:extLst>
              </p:cNvPr>
              <p:cNvSpPr>
                <a:spLocks noChangeArrowheads="1"/>
              </p:cNvSpPr>
              <p:nvPr/>
            </p:nvSpPr>
            <p:spPr bwMode="auto">
              <a:xfrm>
                <a:off x="9219"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38" name="Oval 549">
                <a:extLst>
                  <a:ext uri="{FF2B5EF4-FFF2-40B4-BE49-F238E27FC236}">
                    <a16:creationId xmlns="" xmlns:a16="http://schemas.microsoft.com/office/drawing/2014/main" id="{386E469A-3119-43EC-89EF-54D2CF65D302}"/>
                  </a:ext>
                </a:extLst>
              </p:cNvPr>
              <p:cNvSpPr>
                <a:spLocks noChangeArrowheads="1"/>
              </p:cNvSpPr>
              <p:nvPr/>
            </p:nvSpPr>
            <p:spPr bwMode="auto">
              <a:xfrm>
                <a:off x="9347"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39" name="Oval 550">
                <a:extLst>
                  <a:ext uri="{FF2B5EF4-FFF2-40B4-BE49-F238E27FC236}">
                    <a16:creationId xmlns="" xmlns:a16="http://schemas.microsoft.com/office/drawing/2014/main" id="{314A4AA3-7F14-4A15-8AA2-C0A5BB52CA69}"/>
                  </a:ext>
                </a:extLst>
              </p:cNvPr>
              <p:cNvSpPr>
                <a:spLocks noChangeArrowheads="1"/>
              </p:cNvSpPr>
              <p:nvPr/>
            </p:nvSpPr>
            <p:spPr bwMode="auto">
              <a:xfrm>
                <a:off x="9475"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40" name="Oval 551">
                <a:extLst>
                  <a:ext uri="{FF2B5EF4-FFF2-40B4-BE49-F238E27FC236}">
                    <a16:creationId xmlns="" xmlns:a16="http://schemas.microsoft.com/office/drawing/2014/main" id="{23FA4C30-A6C0-4624-8DF7-5C983A4A314E}"/>
                  </a:ext>
                </a:extLst>
              </p:cNvPr>
              <p:cNvSpPr>
                <a:spLocks noChangeArrowheads="1"/>
              </p:cNvSpPr>
              <p:nvPr/>
            </p:nvSpPr>
            <p:spPr bwMode="auto">
              <a:xfrm>
                <a:off x="9603"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41" name="Oval 552">
                <a:extLst>
                  <a:ext uri="{FF2B5EF4-FFF2-40B4-BE49-F238E27FC236}">
                    <a16:creationId xmlns="" xmlns:a16="http://schemas.microsoft.com/office/drawing/2014/main" id="{6BAC0EC1-B7F0-4693-A107-174C7B3AC42D}"/>
                  </a:ext>
                </a:extLst>
              </p:cNvPr>
              <p:cNvSpPr>
                <a:spLocks noChangeArrowheads="1"/>
              </p:cNvSpPr>
              <p:nvPr/>
            </p:nvSpPr>
            <p:spPr bwMode="auto">
              <a:xfrm>
                <a:off x="9731"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42" name="Oval 553">
                <a:extLst>
                  <a:ext uri="{FF2B5EF4-FFF2-40B4-BE49-F238E27FC236}">
                    <a16:creationId xmlns="" xmlns:a16="http://schemas.microsoft.com/office/drawing/2014/main" id="{9305C468-8BF8-4CAF-86D7-993CC2C20457}"/>
                  </a:ext>
                </a:extLst>
              </p:cNvPr>
              <p:cNvSpPr>
                <a:spLocks noChangeArrowheads="1"/>
              </p:cNvSpPr>
              <p:nvPr/>
            </p:nvSpPr>
            <p:spPr bwMode="auto">
              <a:xfrm>
                <a:off x="9859"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43" name="Oval 554">
                <a:extLst>
                  <a:ext uri="{FF2B5EF4-FFF2-40B4-BE49-F238E27FC236}">
                    <a16:creationId xmlns="" xmlns:a16="http://schemas.microsoft.com/office/drawing/2014/main" id="{4F308E6C-F2A4-4958-B720-294CAA011875}"/>
                  </a:ext>
                </a:extLst>
              </p:cNvPr>
              <p:cNvSpPr>
                <a:spLocks noChangeArrowheads="1"/>
              </p:cNvSpPr>
              <p:nvPr/>
            </p:nvSpPr>
            <p:spPr bwMode="auto">
              <a:xfrm>
                <a:off x="9987"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44" name="Oval 555">
                <a:extLst>
                  <a:ext uri="{FF2B5EF4-FFF2-40B4-BE49-F238E27FC236}">
                    <a16:creationId xmlns="" xmlns:a16="http://schemas.microsoft.com/office/drawing/2014/main" id="{27AF9AB0-1E1A-4C05-A568-ACAE84D72E52}"/>
                  </a:ext>
                </a:extLst>
              </p:cNvPr>
              <p:cNvSpPr>
                <a:spLocks noChangeArrowheads="1"/>
              </p:cNvSpPr>
              <p:nvPr/>
            </p:nvSpPr>
            <p:spPr bwMode="auto">
              <a:xfrm>
                <a:off x="10116"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45" name="Oval 556">
                <a:extLst>
                  <a:ext uri="{FF2B5EF4-FFF2-40B4-BE49-F238E27FC236}">
                    <a16:creationId xmlns="" xmlns:a16="http://schemas.microsoft.com/office/drawing/2014/main" id="{F3ED39F0-083C-49E7-ACF0-187906B5C379}"/>
                  </a:ext>
                </a:extLst>
              </p:cNvPr>
              <p:cNvSpPr>
                <a:spLocks noChangeArrowheads="1"/>
              </p:cNvSpPr>
              <p:nvPr/>
            </p:nvSpPr>
            <p:spPr bwMode="auto">
              <a:xfrm>
                <a:off x="10244"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46" name="Oval 557">
                <a:extLst>
                  <a:ext uri="{FF2B5EF4-FFF2-40B4-BE49-F238E27FC236}">
                    <a16:creationId xmlns="" xmlns:a16="http://schemas.microsoft.com/office/drawing/2014/main" id="{E0171226-4D13-4BD0-8395-8CCFB9A837EC}"/>
                  </a:ext>
                </a:extLst>
              </p:cNvPr>
              <p:cNvSpPr>
                <a:spLocks noChangeArrowheads="1"/>
              </p:cNvSpPr>
              <p:nvPr/>
            </p:nvSpPr>
            <p:spPr bwMode="auto">
              <a:xfrm>
                <a:off x="10372"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47" name="Oval 558">
                <a:extLst>
                  <a:ext uri="{FF2B5EF4-FFF2-40B4-BE49-F238E27FC236}">
                    <a16:creationId xmlns="" xmlns:a16="http://schemas.microsoft.com/office/drawing/2014/main" id="{B131F70E-8A0F-4AED-B0C7-58B23C5FBC8F}"/>
                  </a:ext>
                </a:extLst>
              </p:cNvPr>
              <p:cNvSpPr>
                <a:spLocks noChangeArrowheads="1"/>
              </p:cNvSpPr>
              <p:nvPr/>
            </p:nvSpPr>
            <p:spPr bwMode="auto">
              <a:xfrm>
                <a:off x="10500"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48" name="Oval 559">
                <a:extLst>
                  <a:ext uri="{FF2B5EF4-FFF2-40B4-BE49-F238E27FC236}">
                    <a16:creationId xmlns="" xmlns:a16="http://schemas.microsoft.com/office/drawing/2014/main" id="{7267D59D-69B1-45F7-A727-71857F9C5729}"/>
                  </a:ext>
                </a:extLst>
              </p:cNvPr>
              <p:cNvSpPr>
                <a:spLocks noChangeArrowheads="1"/>
              </p:cNvSpPr>
              <p:nvPr/>
            </p:nvSpPr>
            <p:spPr bwMode="auto">
              <a:xfrm>
                <a:off x="10628"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49" name="Oval 560">
                <a:extLst>
                  <a:ext uri="{FF2B5EF4-FFF2-40B4-BE49-F238E27FC236}">
                    <a16:creationId xmlns="" xmlns:a16="http://schemas.microsoft.com/office/drawing/2014/main" id="{4BCCBC6A-EF62-45E9-A85F-8AD7887532AC}"/>
                  </a:ext>
                </a:extLst>
              </p:cNvPr>
              <p:cNvSpPr>
                <a:spLocks noChangeArrowheads="1"/>
              </p:cNvSpPr>
              <p:nvPr/>
            </p:nvSpPr>
            <p:spPr bwMode="auto">
              <a:xfrm>
                <a:off x="10756"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0" name="Oval 561">
                <a:extLst>
                  <a:ext uri="{FF2B5EF4-FFF2-40B4-BE49-F238E27FC236}">
                    <a16:creationId xmlns="" xmlns:a16="http://schemas.microsoft.com/office/drawing/2014/main" id="{1193FB69-7383-4F68-B596-76F701986D9A}"/>
                  </a:ext>
                </a:extLst>
              </p:cNvPr>
              <p:cNvSpPr>
                <a:spLocks noChangeArrowheads="1"/>
              </p:cNvSpPr>
              <p:nvPr/>
            </p:nvSpPr>
            <p:spPr bwMode="auto">
              <a:xfrm>
                <a:off x="10884"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1" name="Oval 562">
                <a:extLst>
                  <a:ext uri="{FF2B5EF4-FFF2-40B4-BE49-F238E27FC236}">
                    <a16:creationId xmlns="" xmlns:a16="http://schemas.microsoft.com/office/drawing/2014/main" id="{4F35E85A-3F6B-411C-A3B5-A158E433748F}"/>
                  </a:ext>
                </a:extLst>
              </p:cNvPr>
              <p:cNvSpPr>
                <a:spLocks noChangeArrowheads="1"/>
              </p:cNvSpPr>
              <p:nvPr/>
            </p:nvSpPr>
            <p:spPr bwMode="auto">
              <a:xfrm>
                <a:off x="254"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2" name="Oval 563">
                <a:extLst>
                  <a:ext uri="{FF2B5EF4-FFF2-40B4-BE49-F238E27FC236}">
                    <a16:creationId xmlns="" xmlns:a16="http://schemas.microsoft.com/office/drawing/2014/main" id="{83377517-2681-4201-9AD8-0B0D076B9F57}"/>
                  </a:ext>
                </a:extLst>
              </p:cNvPr>
              <p:cNvSpPr>
                <a:spLocks noChangeArrowheads="1"/>
              </p:cNvSpPr>
              <p:nvPr/>
            </p:nvSpPr>
            <p:spPr bwMode="auto">
              <a:xfrm>
                <a:off x="382"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3" name="Oval 564">
                <a:extLst>
                  <a:ext uri="{FF2B5EF4-FFF2-40B4-BE49-F238E27FC236}">
                    <a16:creationId xmlns="" xmlns:a16="http://schemas.microsoft.com/office/drawing/2014/main" id="{5334F1ED-D6AE-4519-8F69-C874A3E78823}"/>
                  </a:ext>
                </a:extLst>
              </p:cNvPr>
              <p:cNvSpPr>
                <a:spLocks noChangeArrowheads="1"/>
              </p:cNvSpPr>
              <p:nvPr/>
            </p:nvSpPr>
            <p:spPr bwMode="auto">
              <a:xfrm>
                <a:off x="510"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4" name="Oval 565">
                <a:extLst>
                  <a:ext uri="{FF2B5EF4-FFF2-40B4-BE49-F238E27FC236}">
                    <a16:creationId xmlns="" xmlns:a16="http://schemas.microsoft.com/office/drawing/2014/main" id="{3C4E018B-1379-40F7-B35A-14DB6D0473DF}"/>
                  </a:ext>
                </a:extLst>
              </p:cNvPr>
              <p:cNvSpPr>
                <a:spLocks noChangeArrowheads="1"/>
              </p:cNvSpPr>
              <p:nvPr/>
            </p:nvSpPr>
            <p:spPr bwMode="auto">
              <a:xfrm>
                <a:off x="638"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5" name="Oval 566">
                <a:extLst>
                  <a:ext uri="{FF2B5EF4-FFF2-40B4-BE49-F238E27FC236}">
                    <a16:creationId xmlns="" xmlns:a16="http://schemas.microsoft.com/office/drawing/2014/main" id="{AAF6587B-508F-437A-B5D3-C9D599389B45}"/>
                  </a:ext>
                </a:extLst>
              </p:cNvPr>
              <p:cNvSpPr>
                <a:spLocks noChangeArrowheads="1"/>
              </p:cNvSpPr>
              <p:nvPr/>
            </p:nvSpPr>
            <p:spPr bwMode="auto">
              <a:xfrm>
                <a:off x="766"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6" name="Oval 567">
                <a:extLst>
                  <a:ext uri="{FF2B5EF4-FFF2-40B4-BE49-F238E27FC236}">
                    <a16:creationId xmlns="" xmlns:a16="http://schemas.microsoft.com/office/drawing/2014/main" id="{7CE956C4-6817-4871-8D10-C36EF2DCB998}"/>
                  </a:ext>
                </a:extLst>
              </p:cNvPr>
              <p:cNvSpPr>
                <a:spLocks noChangeArrowheads="1"/>
              </p:cNvSpPr>
              <p:nvPr/>
            </p:nvSpPr>
            <p:spPr bwMode="auto">
              <a:xfrm>
                <a:off x="894"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7" name="Oval 568">
                <a:extLst>
                  <a:ext uri="{FF2B5EF4-FFF2-40B4-BE49-F238E27FC236}">
                    <a16:creationId xmlns="" xmlns:a16="http://schemas.microsoft.com/office/drawing/2014/main" id="{3EBF7410-594E-4AE5-985A-34FEF8167401}"/>
                  </a:ext>
                </a:extLst>
              </p:cNvPr>
              <p:cNvSpPr>
                <a:spLocks noChangeArrowheads="1"/>
              </p:cNvSpPr>
              <p:nvPr/>
            </p:nvSpPr>
            <p:spPr bwMode="auto">
              <a:xfrm>
                <a:off x="1023"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8" name="Oval 569">
                <a:extLst>
                  <a:ext uri="{FF2B5EF4-FFF2-40B4-BE49-F238E27FC236}">
                    <a16:creationId xmlns="" xmlns:a16="http://schemas.microsoft.com/office/drawing/2014/main" id="{A995AE69-9DFC-415A-B831-D201D22A06CE}"/>
                  </a:ext>
                </a:extLst>
              </p:cNvPr>
              <p:cNvSpPr>
                <a:spLocks noChangeArrowheads="1"/>
              </p:cNvSpPr>
              <p:nvPr/>
            </p:nvSpPr>
            <p:spPr bwMode="auto">
              <a:xfrm>
                <a:off x="1151"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9" name="Oval 570">
                <a:extLst>
                  <a:ext uri="{FF2B5EF4-FFF2-40B4-BE49-F238E27FC236}">
                    <a16:creationId xmlns="" xmlns:a16="http://schemas.microsoft.com/office/drawing/2014/main" id="{4A5DB3D1-A202-41FA-9E10-AB82ECFDDA07}"/>
                  </a:ext>
                </a:extLst>
              </p:cNvPr>
              <p:cNvSpPr>
                <a:spLocks noChangeArrowheads="1"/>
              </p:cNvSpPr>
              <p:nvPr/>
            </p:nvSpPr>
            <p:spPr bwMode="auto">
              <a:xfrm>
                <a:off x="1279"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60" name="Oval 571">
                <a:extLst>
                  <a:ext uri="{FF2B5EF4-FFF2-40B4-BE49-F238E27FC236}">
                    <a16:creationId xmlns="" xmlns:a16="http://schemas.microsoft.com/office/drawing/2014/main" id="{2D7480CC-8F5E-4E34-A675-EB51B25655F9}"/>
                  </a:ext>
                </a:extLst>
              </p:cNvPr>
              <p:cNvSpPr>
                <a:spLocks noChangeArrowheads="1"/>
              </p:cNvSpPr>
              <p:nvPr/>
            </p:nvSpPr>
            <p:spPr bwMode="auto">
              <a:xfrm>
                <a:off x="1407"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61" name="Oval 572">
                <a:extLst>
                  <a:ext uri="{FF2B5EF4-FFF2-40B4-BE49-F238E27FC236}">
                    <a16:creationId xmlns="" xmlns:a16="http://schemas.microsoft.com/office/drawing/2014/main" id="{107B7D36-104B-448B-A247-3BEA73CBC743}"/>
                  </a:ext>
                </a:extLst>
              </p:cNvPr>
              <p:cNvSpPr>
                <a:spLocks noChangeArrowheads="1"/>
              </p:cNvSpPr>
              <p:nvPr/>
            </p:nvSpPr>
            <p:spPr bwMode="auto">
              <a:xfrm>
                <a:off x="1535"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62" name="Oval 573">
                <a:extLst>
                  <a:ext uri="{FF2B5EF4-FFF2-40B4-BE49-F238E27FC236}">
                    <a16:creationId xmlns="" xmlns:a16="http://schemas.microsoft.com/office/drawing/2014/main" id="{4EF187E1-DC0F-41EB-A786-3A45582A037D}"/>
                  </a:ext>
                </a:extLst>
              </p:cNvPr>
              <p:cNvSpPr>
                <a:spLocks noChangeArrowheads="1"/>
              </p:cNvSpPr>
              <p:nvPr/>
            </p:nvSpPr>
            <p:spPr bwMode="auto">
              <a:xfrm>
                <a:off x="1663"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63" name="Oval 574">
                <a:extLst>
                  <a:ext uri="{FF2B5EF4-FFF2-40B4-BE49-F238E27FC236}">
                    <a16:creationId xmlns="" xmlns:a16="http://schemas.microsoft.com/office/drawing/2014/main" id="{06710F23-ABD4-4F09-BD03-20F29A024905}"/>
                  </a:ext>
                </a:extLst>
              </p:cNvPr>
              <p:cNvSpPr>
                <a:spLocks noChangeArrowheads="1"/>
              </p:cNvSpPr>
              <p:nvPr/>
            </p:nvSpPr>
            <p:spPr bwMode="auto">
              <a:xfrm>
                <a:off x="1791"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64" name="Oval 575">
                <a:extLst>
                  <a:ext uri="{FF2B5EF4-FFF2-40B4-BE49-F238E27FC236}">
                    <a16:creationId xmlns="" xmlns:a16="http://schemas.microsoft.com/office/drawing/2014/main" id="{8331D9A8-A984-49ED-8646-D019B8EA3147}"/>
                  </a:ext>
                </a:extLst>
              </p:cNvPr>
              <p:cNvSpPr>
                <a:spLocks noChangeArrowheads="1"/>
              </p:cNvSpPr>
              <p:nvPr/>
            </p:nvSpPr>
            <p:spPr bwMode="auto">
              <a:xfrm>
                <a:off x="1919"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65" name="Oval 576">
                <a:extLst>
                  <a:ext uri="{FF2B5EF4-FFF2-40B4-BE49-F238E27FC236}">
                    <a16:creationId xmlns="" xmlns:a16="http://schemas.microsoft.com/office/drawing/2014/main" id="{09B641F8-F55F-4F1B-B0FD-CB854F9206B9}"/>
                  </a:ext>
                </a:extLst>
              </p:cNvPr>
              <p:cNvSpPr>
                <a:spLocks noChangeArrowheads="1"/>
              </p:cNvSpPr>
              <p:nvPr/>
            </p:nvSpPr>
            <p:spPr bwMode="auto">
              <a:xfrm>
                <a:off x="2047"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66" name="Oval 577">
                <a:extLst>
                  <a:ext uri="{FF2B5EF4-FFF2-40B4-BE49-F238E27FC236}">
                    <a16:creationId xmlns="" xmlns:a16="http://schemas.microsoft.com/office/drawing/2014/main" id="{934D00F7-0FEA-4072-9301-3BB176891913}"/>
                  </a:ext>
                </a:extLst>
              </p:cNvPr>
              <p:cNvSpPr>
                <a:spLocks noChangeArrowheads="1"/>
              </p:cNvSpPr>
              <p:nvPr/>
            </p:nvSpPr>
            <p:spPr bwMode="auto">
              <a:xfrm>
                <a:off x="2175"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67" name="Oval 578">
                <a:extLst>
                  <a:ext uri="{FF2B5EF4-FFF2-40B4-BE49-F238E27FC236}">
                    <a16:creationId xmlns="" xmlns:a16="http://schemas.microsoft.com/office/drawing/2014/main" id="{00DBB349-73A3-4436-9902-5FB54ED31B12}"/>
                  </a:ext>
                </a:extLst>
              </p:cNvPr>
              <p:cNvSpPr>
                <a:spLocks noChangeArrowheads="1"/>
              </p:cNvSpPr>
              <p:nvPr/>
            </p:nvSpPr>
            <p:spPr bwMode="auto">
              <a:xfrm>
                <a:off x="2303"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68" name="Oval 579">
                <a:extLst>
                  <a:ext uri="{FF2B5EF4-FFF2-40B4-BE49-F238E27FC236}">
                    <a16:creationId xmlns="" xmlns:a16="http://schemas.microsoft.com/office/drawing/2014/main" id="{E2090FB2-1C44-4D15-AA94-B86EF5E828D9}"/>
                  </a:ext>
                </a:extLst>
              </p:cNvPr>
              <p:cNvSpPr>
                <a:spLocks noChangeArrowheads="1"/>
              </p:cNvSpPr>
              <p:nvPr/>
            </p:nvSpPr>
            <p:spPr bwMode="auto">
              <a:xfrm>
                <a:off x="2559"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69" name="Oval 580">
                <a:extLst>
                  <a:ext uri="{FF2B5EF4-FFF2-40B4-BE49-F238E27FC236}">
                    <a16:creationId xmlns="" xmlns:a16="http://schemas.microsoft.com/office/drawing/2014/main" id="{DB9898A7-17A5-4B2A-AFC9-FCC35B22F8D4}"/>
                  </a:ext>
                </a:extLst>
              </p:cNvPr>
              <p:cNvSpPr>
                <a:spLocks noChangeArrowheads="1"/>
              </p:cNvSpPr>
              <p:nvPr/>
            </p:nvSpPr>
            <p:spPr bwMode="auto">
              <a:xfrm>
                <a:off x="2687"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70" name="Oval 581">
                <a:extLst>
                  <a:ext uri="{FF2B5EF4-FFF2-40B4-BE49-F238E27FC236}">
                    <a16:creationId xmlns="" xmlns:a16="http://schemas.microsoft.com/office/drawing/2014/main" id="{65BDF9B2-7692-4BA2-B37E-18FB4BE3AD8E}"/>
                  </a:ext>
                </a:extLst>
              </p:cNvPr>
              <p:cNvSpPr>
                <a:spLocks noChangeArrowheads="1"/>
              </p:cNvSpPr>
              <p:nvPr/>
            </p:nvSpPr>
            <p:spPr bwMode="auto">
              <a:xfrm>
                <a:off x="3072"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71" name="Oval 582">
                <a:extLst>
                  <a:ext uri="{FF2B5EF4-FFF2-40B4-BE49-F238E27FC236}">
                    <a16:creationId xmlns="" xmlns:a16="http://schemas.microsoft.com/office/drawing/2014/main" id="{B52EE2B6-1147-4AD7-A709-3C5998A0A8BF}"/>
                  </a:ext>
                </a:extLst>
              </p:cNvPr>
              <p:cNvSpPr>
                <a:spLocks noChangeArrowheads="1"/>
              </p:cNvSpPr>
              <p:nvPr/>
            </p:nvSpPr>
            <p:spPr bwMode="auto">
              <a:xfrm>
                <a:off x="3584"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72" name="Oval 583">
                <a:extLst>
                  <a:ext uri="{FF2B5EF4-FFF2-40B4-BE49-F238E27FC236}">
                    <a16:creationId xmlns="" xmlns:a16="http://schemas.microsoft.com/office/drawing/2014/main" id="{ACED81A0-47A2-4E57-AFDE-DE4F973DDAFA}"/>
                  </a:ext>
                </a:extLst>
              </p:cNvPr>
              <p:cNvSpPr>
                <a:spLocks noChangeArrowheads="1"/>
              </p:cNvSpPr>
              <p:nvPr/>
            </p:nvSpPr>
            <p:spPr bwMode="auto">
              <a:xfrm>
                <a:off x="3712"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73" name="Oval 584">
                <a:extLst>
                  <a:ext uri="{FF2B5EF4-FFF2-40B4-BE49-F238E27FC236}">
                    <a16:creationId xmlns="" xmlns:a16="http://schemas.microsoft.com/office/drawing/2014/main" id="{E9F00824-1834-46F6-A42B-E4B8B7AE4EB3}"/>
                  </a:ext>
                </a:extLst>
              </p:cNvPr>
              <p:cNvSpPr>
                <a:spLocks noChangeArrowheads="1"/>
              </p:cNvSpPr>
              <p:nvPr/>
            </p:nvSpPr>
            <p:spPr bwMode="auto">
              <a:xfrm>
                <a:off x="3840"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74" name="Oval 585">
                <a:extLst>
                  <a:ext uri="{FF2B5EF4-FFF2-40B4-BE49-F238E27FC236}">
                    <a16:creationId xmlns="" xmlns:a16="http://schemas.microsoft.com/office/drawing/2014/main" id="{081166B9-D442-4E6B-A0E5-19CEE0DBD3A7}"/>
                  </a:ext>
                </a:extLst>
              </p:cNvPr>
              <p:cNvSpPr>
                <a:spLocks noChangeArrowheads="1"/>
              </p:cNvSpPr>
              <p:nvPr/>
            </p:nvSpPr>
            <p:spPr bwMode="auto">
              <a:xfrm>
                <a:off x="4608" y="2568"/>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75" name="Oval 586">
                <a:extLst>
                  <a:ext uri="{FF2B5EF4-FFF2-40B4-BE49-F238E27FC236}">
                    <a16:creationId xmlns="" xmlns:a16="http://schemas.microsoft.com/office/drawing/2014/main" id="{E7247957-E3DF-408F-8968-0E627ACC48F9}"/>
                  </a:ext>
                </a:extLst>
              </p:cNvPr>
              <p:cNvSpPr>
                <a:spLocks noChangeArrowheads="1"/>
              </p:cNvSpPr>
              <p:nvPr/>
            </p:nvSpPr>
            <p:spPr bwMode="auto">
              <a:xfrm>
                <a:off x="5505"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76" name="Oval 587">
                <a:extLst>
                  <a:ext uri="{FF2B5EF4-FFF2-40B4-BE49-F238E27FC236}">
                    <a16:creationId xmlns="" xmlns:a16="http://schemas.microsoft.com/office/drawing/2014/main" id="{1ACD511E-FA2C-414D-81BF-ACC6C67115FE}"/>
                  </a:ext>
                </a:extLst>
              </p:cNvPr>
              <p:cNvSpPr>
                <a:spLocks noChangeArrowheads="1"/>
              </p:cNvSpPr>
              <p:nvPr/>
            </p:nvSpPr>
            <p:spPr bwMode="auto">
              <a:xfrm>
                <a:off x="5633"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77" name="Oval 588">
                <a:extLst>
                  <a:ext uri="{FF2B5EF4-FFF2-40B4-BE49-F238E27FC236}">
                    <a16:creationId xmlns="" xmlns:a16="http://schemas.microsoft.com/office/drawing/2014/main" id="{2EEF90A8-B558-49F8-B163-13982CB7A408}"/>
                  </a:ext>
                </a:extLst>
              </p:cNvPr>
              <p:cNvSpPr>
                <a:spLocks noChangeArrowheads="1"/>
              </p:cNvSpPr>
              <p:nvPr/>
            </p:nvSpPr>
            <p:spPr bwMode="auto">
              <a:xfrm>
                <a:off x="5761"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78" name="Oval 589">
                <a:extLst>
                  <a:ext uri="{FF2B5EF4-FFF2-40B4-BE49-F238E27FC236}">
                    <a16:creationId xmlns="" xmlns:a16="http://schemas.microsoft.com/office/drawing/2014/main" id="{CB1572BF-285D-4C96-83B6-B8C92DAA7495}"/>
                  </a:ext>
                </a:extLst>
              </p:cNvPr>
              <p:cNvSpPr>
                <a:spLocks noChangeArrowheads="1"/>
              </p:cNvSpPr>
              <p:nvPr/>
            </p:nvSpPr>
            <p:spPr bwMode="auto">
              <a:xfrm>
                <a:off x="5889"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79" name="Oval 590">
                <a:extLst>
                  <a:ext uri="{FF2B5EF4-FFF2-40B4-BE49-F238E27FC236}">
                    <a16:creationId xmlns="" xmlns:a16="http://schemas.microsoft.com/office/drawing/2014/main" id="{81315D20-F6ED-455C-8AC3-8F944A0F1036}"/>
                  </a:ext>
                </a:extLst>
              </p:cNvPr>
              <p:cNvSpPr>
                <a:spLocks noChangeArrowheads="1"/>
              </p:cNvSpPr>
              <p:nvPr/>
            </p:nvSpPr>
            <p:spPr bwMode="auto">
              <a:xfrm>
                <a:off x="6017"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80" name="Oval 591">
                <a:extLst>
                  <a:ext uri="{FF2B5EF4-FFF2-40B4-BE49-F238E27FC236}">
                    <a16:creationId xmlns="" xmlns:a16="http://schemas.microsoft.com/office/drawing/2014/main" id="{D02DB0B7-9F49-4912-9A16-1222F1478C3F}"/>
                  </a:ext>
                </a:extLst>
              </p:cNvPr>
              <p:cNvSpPr>
                <a:spLocks noChangeArrowheads="1"/>
              </p:cNvSpPr>
              <p:nvPr/>
            </p:nvSpPr>
            <p:spPr bwMode="auto">
              <a:xfrm>
                <a:off x="6145"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81" name="Oval 592">
                <a:extLst>
                  <a:ext uri="{FF2B5EF4-FFF2-40B4-BE49-F238E27FC236}">
                    <a16:creationId xmlns="" xmlns:a16="http://schemas.microsoft.com/office/drawing/2014/main" id="{34F4300F-0B6B-48D4-AEF1-625AE1D00AC8}"/>
                  </a:ext>
                </a:extLst>
              </p:cNvPr>
              <p:cNvSpPr>
                <a:spLocks noChangeArrowheads="1"/>
              </p:cNvSpPr>
              <p:nvPr/>
            </p:nvSpPr>
            <p:spPr bwMode="auto">
              <a:xfrm>
                <a:off x="6273"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82" name="Oval 593">
                <a:extLst>
                  <a:ext uri="{FF2B5EF4-FFF2-40B4-BE49-F238E27FC236}">
                    <a16:creationId xmlns="" xmlns:a16="http://schemas.microsoft.com/office/drawing/2014/main" id="{6D35E11B-E16A-462E-B761-B9152A4A11C5}"/>
                  </a:ext>
                </a:extLst>
              </p:cNvPr>
              <p:cNvSpPr>
                <a:spLocks noChangeArrowheads="1"/>
              </p:cNvSpPr>
              <p:nvPr/>
            </p:nvSpPr>
            <p:spPr bwMode="auto">
              <a:xfrm>
                <a:off x="6401" y="2568"/>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83" name="Oval 594">
                <a:extLst>
                  <a:ext uri="{FF2B5EF4-FFF2-40B4-BE49-F238E27FC236}">
                    <a16:creationId xmlns="" xmlns:a16="http://schemas.microsoft.com/office/drawing/2014/main" id="{BF9F4546-B1AF-4EB1-B01A-8D78C0C2CD83}"/>
                  </a:ext>
                </a:extLst>
              </p:cNvPr>
              <p:cNvSpPr>
                <a:spLocks noChangeArrowheads="1"/>
              </p:cNvSpPr>
              <p:nvPr/>
            </p:nvSpPr>
            <p:spPr bwMode="auto">
              <a:xfrm>
                <a:off x="6530"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84" name="Oval 595">
                <a:extLst>
                  <a:ext uri="{FF2B5EF4-FFF2-40B4-BE49-F238E27FC236}">
                    <a16:creationId xmlns="" xmlns:a16="http://schemas.microsoft.com/office/drawing/2014/main" id="{DFBA7347-1094-4BC6-8A54-E895A06922A6}"/>
                  </a:ext>
                </a:extLst>
              </p:cNvPr>
              <p:cNvSpPr>
                <a:spLocks noChangeArrowheads="1"/>
              </p:cNvSpPr>
              <p:nvPr/>
            </p:nvSpPr>
            <p:spPr bwMode="auto">
              <a:xfrm>
                <a:off x="6658"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85" name="Oval 596">
                <a:extLst>
                  <a:ext uri="{FF2B5EF4-FFF2-40B4-BE49-F238E27FC236}">
                    <a16:creationId xmlns="" xmlns:a16="http://schemas.microsoft.com/office/drawing/2014/main" id="{FF9387F4-B6F7-4F29-9190-39C47DA3DBB8}"/>
                  </a:ext>
                </a:extLst>
              </p:cNvPr>
              <p:cNvSpPr>
                <a:spLocks noChangeArrowheads="1"/>
              </p:cNvSpPr>
              <p:nvPr/>
            </p:nvSpPr>
            <p:spPr bwMode="auto">
              <a:xfrm>
                <a:off x="6786"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86" name="Oval 597">
                <a:extLst>
                  <a:ext uri="{FF2B5EF4-FFF2-40B4-BE49-F238E27FC236}">
                    <a16:creationId xmlns="" xmlns:a16="http://schemas.microsoft.com/office/drawing/2014/main" id="{BFE02F91-B91A-4821-8D02-5E98D33E44FE}"/>
                  </a:ext>
                </a:extLst>
              </p:cNvPr>
              <p:cNvSpPr>
                <a:spLocks noChangeArrowheads="1"/>
              </p:cNvSpPr>
              <p:nvPr/>
            </p:nvSpPr>
            <p:spPr bwMode="auto">
              <a:xfrm>
                <a:off x="6914"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87" name="Oval 598">
                <a:extLst>
                  <a:ext uri="{FF2B5EF4-FFF2-40B4-BE49-F238E27FC236}">
                    <a16:creationId xmlns="" xmlns:a16="http://schemas.microsoft.com/office/drawing/2014/main" id="{5A53CD5D-941E-4645-8D1A-912460E6934F}"/>
                  </a:ext>
                </a:extLst>
              </p:cNvPr>
              <p:cNvSpPr>
                <a:spLocks noChangeArrowheads="1"/>
              </p:cNvSpPr>
              <p:nvPr/>
            </p:nvSpPr>
            <p:spPr bwMode="auto">
              <a:xfrm>
                <a:off x="7042"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88" name="Oval 599">
                <a:extLst>
                  <a:ext uri="{FF2B5EF4-FFF2-40B4-BE49-F238E27FC236}">
                    <a16:creationId xmlns="" xmlns:a16="http://schemas.microsoft.com/office/drawing/2014/main" id="{22429D53-AD17-4B3C-B728-94D774B55122}"/>
                  </a:ext>
                </a:extLst>
              </p:cNvPr>
              <p:cNvSpPr>
                <a:spLocks noChangeArrowheads="1"/>
              </p:cNvSpPr>
              <p:nvPr/>
            </p:nvSpPr>
            <p:spPr bwMode="auto">
              <a:xfrm>
                <a:off x="7170"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89" name="Oval 600">
                <a:extLst>
                  <a:ext uri="{FF2B5EF4-FFF2-40B4-BE49-F238E27FC236}">
                    <a16:creationId xmlns="" xmlns:a16="http://schemas.microsoft.com/office/drawing/2014/main" id="{1717B48C-1661-4FAE-B47C-A5C92C8D8745}"/>
                  </a:ext>
                </a:extLst>
              </p:cNvPr>
              <p:cNvSpPr>
                <a:spLocks noChangeArrowheads="1"/>
              </p:cNvSpPr>
              <p:nvPr/>
            </p:nvSpPr>
            <p:spPr bwMode="auto">
              <a:xfrm>
                <a:off x="7298"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90" name="Oval 601">
                <a:extLst>
                  <a:ext uri="{FF2B5EF4-FFF2-40B4-BE49-F238E27FC236}">
                    <a16:creationId xmlns="" xmlns:a16="http://schemas.microsoft.com/office/drawing/2014/main" id="{3DDEC5EC-4B93-4BFA-BB77-817B1A6208C9}"/>
                  </a:ext>
                </a:extLst>
              </p:cNvPr>
              <p:cNvSpPr>
                <a:spLocks noChangeArrowheads="1"/>
              </p:cNvSpPr>
              <p:nvPr/>
            </p:nvSpPr>
            <p:spPr bwMode="auto">
              <a:xfrm>
                <a:off x="7426"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91" name="Oval 602">
                <a:extLst>
                  <a:ext uri="{FF2B5EF4-FFF2-40B4-BE49-F238E27FC236}">
                    <a16:creationId xmlns="" xmlns:a16="http://schemas.microsoft.com/office/drawing/2014/main" id="{57D390EA-A58F-4E6F-87BA-5F06B99EE978}"/>
                  </a:ext>
                </a:extLst>
              </p:cNvPr>
              <p:cNvSpPr>
                <a:spLocks noChangeArrowheads="1"/>
              </p:cNvSpPr>
              <p:nvPr/>
            </p:nvSpPr>
            <p:spPr bwMode="auto">
              <a:xfrm>
                <a:off x="7554"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92" name="Oval 603">
                <a:extLst>
                  <a:ext uri="{FF2B5EF4-FFF2-40B4-BE49-F238E27FC236}">
                    <a16:creationId xmlns="" xmlns:a16="http://schemas.microsoft.com/office/drawing/2014/main" id="{A4C09589-D1A1-4365-B11F-4BBFCA6108A6}"/>
                  </a:ext>
                </a:extLst>
              </p:cNvPr>
              <p:cNvSpPr>
                <a:spLocks noChangeArrowheads="1"/>
              </p:cNvSpPr>
              <p:nvPr/>
            </p:nvSpPr>
            <p:spPr bwMode="auto">
              <a:xfrm>
                <a:off x="7682"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93" name="Oval 604">
                <a:extLst>
                  <a:ext uri="{FF2B5EF4-FFF2-40B4-BE49-F238E27FC236}">
                    <a16:creationId xmlns="" xmlns:a16="http://schemas.microsoft.com/office/drawing/2014/main" id="{50EF46B6-23E1-4B9E-ADB8-16A7E049A1C5}"/>
                  </a:ext>
                </a:extLst>
              </p:cNvPr>
              <p:cNvSpPr>
                <a:spLocks noChangeArrowheads="1"/>
              </p:cNvSpPr>
              <p:nvPr/>
            </p:nvSpPr>
            <p:spPr bwMode="auto">
              <a:xfrm>
                <a:off x="7810"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94" name="Oval 605">
                <a:extLst>
                  <a:ext uri="{FF2B5EF4-FFF2-40B4-BE49-F238E27FC236}">
                    <a16:creationId xmlns="" xmlns:a16="http://schemas.microsoft.com/office/drawing/2014/main" id="{40B383B8-EF28-469B-83BD-2E9446F01439}"/>
                  </a:ext>
                </a:extLst>
              </p:cNvPr>
              <p:cNvSpPr>
                <a:spLocks noChangeArrowheads="1"/>
              </p:cNvSpPr>
              <p:nvPr/>
            </p:nvSpPr>
            <p:spPr bwMode="auto">
              <a:xfrm>
                <a:off x="7938"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95" name="Oval 606">
                <a:extLst>
                  <a:ext uri="{FF2B5EF4-FFF2-40B4-BE49-F238E27FC236}">
                    <a16:creationId xmlns="" xmlns:a16="http://schemas.microsoft.com/office/drawing/2014/main" id="{57490762-ADD9-42AE-8845-D9B4E12314FF}"/>
                  </a:ext>
                </a:extLst>
              </p:cNvPr>
              <p:cNvSpPr>
                <a:spLocks noChangeArrowheads="1"/>
              </p:cNvSpPr>
              <p:nvPr/>
            </p:nvSpPr>
            <p:spPr bwMode="auto">
              <a:xfrm>
                <a:off x="8066"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110" name="Group 808">
              <a:extLst>
                <a:ext uri="{FF2B5EF4-FFF2-40B4-BE49-F238E27FC236}">
                  <a16:creationId xmlns="" xmlns:a16="http://schemas.microsoft.com/office/drawing/2014/main" id="{303DB4AB-A2F4-45BC-9CF4-FBFD04250F46}"/>
                </a:ext>
              </a:extLst>
            </p:cNvPr>
            <p:cNvGrpSpPr>
              <a:grpSpLocks/>
            </p:cNvGrpSpPr>
            <p:nvPr/>
          </p:nvGrpSpPr>
          <p:grpSpPr bwMode="auto">
            <a:xfrm>
              <a:off x="126" y="2568"/>
              <a:ext cx="10550" cy="561"/>
              <a:chOff x="126" y="2568"/>
              <a:chExt cx="10550" cy="561"/>
            </a:xfrm>
            <a:grpFill/>
          </p:grpSpPr>
          <p:sp>
            <p:nvSpPr>
              <p:cNvPr id="896" name="Oval 608">
                <a:extLst>
                  <a:ext uri="{FF2B5EF4-FFF2-40B4-BE49-F238E27FC236}">
                    <a16:creationId xmlns="" xmlns:a16="http://schemas.microsoft.com/office/drawing/2014/main" id="{9E1AC6E2-D06A-4445-A53C-716A934B1C82}"/>
                  </a:ext>
                </a:extLst>
              </p:cNvPr>
              <p:cNvSpPr>
                <a:spLocks noChangeArrowheads="1"/>
              </p:cNvSpPr>
              <p:nvPr/>
            </p:nvSpPr>
            <p:spPr bwMode="auto">
              <a:xfrm>
                <a:off x="8194" y="2568"/>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97" name="Oval 609">
                <a:extLst>
                  <a:ext uri="{FF2B5EF4-FFF2-40B4-BE49-F238E27FC236}">
                    <a16:creationId xmlns="" xmlns:a16="http://schemas.microsoft.com/office/drawing/2014/main" id="{F82633D3-95C5-4D0A-8111-A9BD15D569CA}"/>
                  </a:ext>
                </a:extLst>
              </p:cNvPr>
              <p:cNvSpPr>
                <a:spLocks noChangeArrowheads="1"/>
              </p:cNvSpPr>
              <p:nvPr/>
            </p:nvSpPr>
            <p:spPr bwMode="auto">
              <a:xfrm>
                <a:off x="8323"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98" name="Oval 610">
                <a:extLst>
                  <a:ext uri="{FF2B5EF4-FFF2-40B4-BE49-F238E27FC236}">
                    <a16:creationId xmlns="" xmlns:a16="http://schemas.microsoft.com/office/drawing/2014/main" id="{0088E857-47CD-49EE-BC0E-BCD0A46EC740}"/>
                  </a:ext>
                </a:extLst>
              </p:cNvPr>
              <p:cNvSpPr>
                <a:spLocks noChangeArrowheads="1"/>
              </p:cNvSpPr>
              <p:nvPr/>
            </p:nvSpPr>
            <p:spPr bwMode="auto">
              <a:xfrm>
                <a:off x="8451"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99" name="Oval 611">
                <a:extLst>
                  <a:ext uri="{FF2B5EF4-FFF2-40B4-BE49-F238E27FC236}">
                    <a16:creationId xmlns="" xmlns:a16="http://schemas.microsoft.com/office/drawing/2014/main" id="{FE777FC0-411E-4F60-A931-B606618BB82B}"/>
                  </a:ext>
                </a:extLst>
              </p:cNvPr>
              <p:cNvSpPr>
                <a:spLocks noChangeArrowheads="1"/>
              </p:cNvSpPr>
              <p:nvPr/>
            </p:nvSpPr>
            <p:spPr bwMode="auto">
              <a:xfrm>
                <a:off x="8579"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00" name="Oval 612">
                <a:extLst>
                  <a:ext uri="{FF2B5EF4-FFF2-40B4-BE49-F238E27FC236}">
                    <a16:creationId xmlns="" xmlns:a16="http://schemas.microsoft.com/office/drawing/2014/main" id="{034B6278-6B76-48F7-8AD4-2E8E50B2457A}"/>
                  </a:ext>
                </a:extLst>
              </p:cNvPr>
              <p:cNvSpPr>
                <a:spLocks noChangeArrowheads="1"/>
              </p:cNvSpPr>
              <p:nvPr/>
            </p:nvSpPr>
            <p:spPr bwMode="auto">
              <a:xfrm>
                <a:off x="8707"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01" name="Oval 613">
                <a:extLst>
                  <a:ext uri="{FF2B5EF4-FFF2-40B4-BE49-F238E27FC236}">
                    <a16:creationId xmlns="" xmlns:a16="http://schemas.microsoft.com/office/drawing/2014/main" id="{920EB847-CBB6-4A45-B270-27139624CDB7}"/>
                  </a:ext>
                </a:extLst>
              </p:cNvPr>
              <p:cNvSpPr>
                <a:spLocks noChangeArrowheads="1"/>
              </p:cNvSpPr>
              <p:nvPr/>
            </p:nvSpPr>
            <p:spPr bwMode="auto">
              <a:xfrm>
                <a:off x="8835"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02" name="Oval 614">
                <a:extLst>
                  <a:ext uri="{FF2B5EF4-FFF2-40B4-BE49-F238E27FC236}">
                    <a16:creationId xmlns="" xmlns:a16="http://schemas.microsoft.com/office/drawing/2014/main" id="{0767131F-27B0-43FF-AB00-C0F86C3F6D3B}"/>
                  </a:ext>
                </a:extLst>
              </p:cNvPr>
              <p:cNvSpPr>
                <a:spLocks noChangeArrowheads="1"/>
              </p:cNvSpPr>
              <p:nvPr/>
            </p:nvSpPr>
            <p:spPr bwMode="auto">
              <a:xfrm>
                <a:off x="8963"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03" name="Oval 615">
                <a:extLst>
                  <a:ext uri="{FF2B5EF4-FFF2-40B4-BE49-F238E27FC236}">
                    <a16:creationId xmlns="" xmlns:a16="http://schemas.microsoft.com/office/drawing/2014/main" id="{93CB537D-C322-4560-B65B-549A06EF73AC}"/>
                  </a:ext>
                </a:extLst>
              </p:cNvPr>
              <p:cNvSpPr>
                <a:spLocks noChangeArrowheads="1"/>
              </p:cNvSpPr>
              <p:nvPr/>
            </p:nvSpPr>
            <p:spPr bwMode="auto">
              <a:xfrm>
                <a:off x="9091"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04" name="Oval 616">
                <a:extLst>
                  <a:ext uri="{FF2B5EF4-FFF2-40B4-BE49-F238E27FC236}">
                    <a16:creationId xmlns="" xmlns:a16="http://schemas.microsoft.com/office/drawing/2014/main" id="{D1447B41-BEEB-4D59-805D-4AC49865C265}"/>
                  </a:ext>
                </a:extLst>
              </p:cNvPr>
              <p:cNvSpPr>
                <a:spLocks noChangeArrowheads="1"/>
              </p:cNvSpPr>
              <p:nvPr/>
            </p:nvSpPr>
            <p:spPr bwMode="auto">
              <a:xfrm>
                <a:off x="9219"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05" name="Oval 617">
                <a:extLst>
                  <a:ext uri="{FF2B5EF4-FFF2-40B4-BE49-F238E27FC236}">
                    <a16:creationId xmlns="" xmlns:a16="http://schemas.microsoft.com/office/drawing/2014/main" id="{819A1B6D-41BE-4E33-AF82-801938C01842}"/>
                  </a:ext>
                </a:extLst>
              </p:cNvPr>
              <p:cNvSpPr>
                <a:spLocks noChangeArrowheads="1"/>
              </p:cNvSpPr>
              <p:nvPr/>
            </p:nvSpPr>
            <p:spPr bwMode="auto">
              <a:xfrm>
                <a:off x="9347"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06" name="Oval 618">
                <a:extLst>
                  <a:ext uri="{FF2B5EF4-FFF2-40B4-BE49-F238E27FC236}">
                    <a16:creationId xmlns="" xmlns:a16="http://schemas.microsoft.com/office/drawing/2014/main" id="{4CE9A9CD-38FE-4B43-AF53-26124F978795}"/>
                  </a:ext>
                </a:extLst>
              </p:cNvPr>
              <p:cNvSpPr>
                <a:spLocks noChangeArrowheads="1"/>
              </p:cNvSpPr>
              <p:nvPr/>
            </p:nvSpPr>
            <p:spPr bwMode="auto">
              <a:xfrm>
                <a:off x="9475"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07" name="Oval 619">
                <a:extLst>
                  <a:ext uri="{FF2B5EF4-FFF2-40B4-BE49-F238E27FC236}">
                    <a16:creationId xmlns="" xmlns:a16="http://schemas.microsoft.com/office/drawing/2014/main" id="{840F5761-2B19-40BE-9721-F0A41E4D873B}"/>
                  </a:ext>
                </a:extLst>
              </p:cNvPr>
              <p:cNvSpPr>
                <a:spLocks noChangeArrowheads="1"/>
              </p:cNvSpPr>
              <p:nvPr/>
            </p:nvSpPr>
            <p:spPr bwMode="auto">
              <a:xfrm>
                <a:off x="9603"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08" name="Oval 620">
                <a:extLst>
                  <a:ext uri="{FF2B5EF4-FFF2-40B4-BE49-F238E27FC236}">
                    <a16:creationId xmlns="" xmlns:a16="http://schemas.microsoft.com/office/drawing/2014/main" id="{335AFCB0-FAF1-4E0F-B97C-DE35E2DEBA0D}"/>
                  </a:ext>
                </a:extLst>
              </p:cNvPr>
              <p:cNvSpPr>
                <a:spLocks noChangeArrowheads="1"/>
              </p:cNvSpPr>
              <p:nvPr/>
            </p:nvSpPr>
            <p:spPr bwMode="auto">
              <a:xfrm>
                <a:off x="9731"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09" name="Oval 621">
                <a:extLst>
                  <a:ext uri="{FF2B5EF4-FFF2-40B4-BE49-F238E27FC236}">
                    <a16:creationId xmlns="" xmlns:a16="http://schemas.microsoft.com/office/drawing/2014/main" id="{5B7B740D-B3A5-47B4-9235-2ACFCECFB2C4}"/>
                  </a:ext>
                </a:extLst>
              </p:cNvPr>
              <p:cNvSpPr>
                <a:spLocks noChangeArrowheads="1"/>
              </p:cNvSpPr>
              <p:nvPr/>
            </p:nvSpPr>
            <p:spPr bwMode="auto">
              <a:xfrm>
                <a:off x="9859"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10" name="Oval 622">
                <a:extLst>
                  <a:ext uri="{FF2B5EF4-FFF2-40B4-BE49-F238E27FC236}">
                    <a16:creationId xmlns="" xmlns:a16="http://schemas.microsoft.com/office/drawing/2014/main" id="{5D85B028-9917-4365-830F-28F053794B19}"/>
                  </a:ext>
                </a:extLst>
              </p:cNvPr>
              <p:cNvSpPr>
                <a:spLocks noChangeArrowheads="1"/>
              </p:cNvSpPr>
              <p:nvPr/>
            </p:nvSpPr>
            <p:spPr bwMode="auto">
              <a:xfrm>
                <a:off x="9987"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11" name="Oval 623">
                <a:extLst>
                  <a:ext uri="{FF2B5EF4-FFF2-40B4-BE49-F238E27FC236}">
                    <a16:creationId xmlns="" xmlns:a16="http://schemas.microsoft.com/office/drawing/2014/main" id="{5F913116-E297-4090-9105-00894779849B}"/>
                  </a:ext>
                </a:extLst>
              </p:cNvPr>
              <p:cNvSpPr>
                <a:spLocks noChangeArrowheads="1"/>
              </p:cNvSpPr>
              <p:nvPr/>
            </p:nvSpPr>
            <p:spPr bwMode="auto">
              <a:xfrm>
                <a:off x="10116"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12" name="Oval 624">
                <a:extLst>
                  <a:ext uri="{FF2B5EF4-FFF2-40B4-BE49-F238E27FC236}">
                    <a16:creationId xmlns="" xmlns:a16="http://schemas.microsoft.com/office/drawing/2014/main" id="{7E804204-DF37-4D9D-9BE0-4EE90BB46513}"/>
                  </a:ext>
                </a:extLst>
              </p:cNvPr>
              <p:cNvSpPr>
                <a:spLocks noChangeArrowheads="1"/>
              </p:cNvSpPr>
              <p:nvPr/>
            </p:nvSpPr>
            <p:spPr bwMode="auto">
              <a:xfrm>
                <a:off x="10244"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13" name="Oval 625">
                <a:extLst>
                  <a:ext uri="{FF2B5EF4-FFF2-40B4-BE49-F238E27FC236}">
                    <a16:creationId xmlns="" xmlns:a16="http://schemas.microsoft.com/office/drawing/2014/main" id="{4D26993A-2EAD-4132-8259-6C126E40BBEE}"/>
                  </a:ext>
                </a:extLst>
              </p:cNvPr>
              <p:cNvSpPr>
                <a:spLocks noChangeArrowheads="1"/>
              </p:cNvSpPr>
              <p:nvPr/>
            </p:nvSpPr>
            <p:spPr bwMode="auto">
              <a:xfrm>
                <a:off x="10372"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14" name="Oval 626">
                <a:extLst>
                  <a:ext uri="{FF2B5EF4-FFF2-40B4-BE49-F238E27FC236}">
                    <a16:creationId xmlns="" xmlns:a16="http://schemas.microsoft.com/office/drawing/2014/main" id="{4EA750B4-28CE-488A-B5DD-0A44E8101AC3}"/>
                  </a:ext>
                </a:extLst>
              </p:cNvPr>
              <p:cNvSpPr>
                <a:spLocks noChangeArrowheads="1"/>
              </p:cNvSpPr>
              <p:nvPr/>
            </p:nvSpPr>
            <p:spPr bwMode="auto">
              <a:xfrm>
                <a:off x="10500"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15" name="Oval 627">
                <a:extLst>
                  <a:ext uri="{FF2B5EF4-FFF2-40B4-BE49-F238E27FC236}">
                    <a16:creationId xmlns="" xmlns:a16="http://schemas.microsoft.com/office/drawing/2014/main" id="{1FF48250-6BE6-4DA8-B425-90C7EDFDEC74}"/>
                  </a:ext>
                </a:extLst>
              </p:cNvPr>
              <p:cNvSpPr>
                <a:spLocks noChangeArrowheads="1"/>
              </p:cNvSpPr>
              <p:nvPr/>
            </p:nvSpPr>
            <p:spPr bwMode="auto">
              <a:xfrm>
                <a:off x="10628"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16" name="Oval 628">
                <a:extLst>
                  <a:ext uri="{FF2B5EF4-FFF2-40B4-BE49-F238E27FC236}">
                    <a16:creationId xmlns="" xmlns:a16="http://schemas.microsoft.com/office/drawing/2014/main" id="{E1274B99-9CF5-449A-B36C-6FBF38C454CA}"/>
                  </a:ext>
                </a:extLst>
              </p:cNvPr>
              <p:cNvSpPr>
                <a:spLocks noChangeArrowheads="1"/>
              </p:cNvSpPr>
              <p:nvPr/>
            </p:nvSpPr>
            <p:spPr bwMode="auto">
              <a:xfrm>
                <a:off x="126"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17" name="Oval 629">
                <a:extLst>
                  <a:ext uri="{FF2B5EF4-FFF2-40B4-BE49-F238E27FC236}">
                    <a16:creationId xmlns="" xmlns:a16="http://schemas.microsoft.com/office/drawing/2014/main" id="{60F58560-2532-45A7-8217-91C30C775738}"/>
                  </a:ext>
                </a:extLst>
              </p:cNvPr>
              <p:cNvSpPr>
                <a:spLocks noChangeArrowheads="1"/>
              </p:cNvSpPr>
              <p:nvPr/>
            </p:nvSpPr>
            <p:spPr bwMode="auto">
              <a:xfrm>
                <a:off x="254"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18" name="Oval 630">
                <a:extLst>
                  <a:ext uri="{FF2B5EF4-FFF2-40B4-BE49-F238E27FC236}">
                    <a16:creationId xmlns="" xmlns:a16="http://schemas.microsoft.com/office/drawing/2014/main" id="{666BC9EC-5E70-4B94-8EFF-6BCEC810C1DB}"/>
                  </a:ext>
                </a:extLst>
              </p:cNvPr>
              <p:cNvSpPr>
                <a:spLocks noChangeArrowheads="1"/>
              </p:cNvSpPr>
              <p:nvPr/>
            </p:nvSpPr>
            <p:spPr bwMode="auto">
              <a:xfrm>
                <a:off x="382"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19" name="Oval 631">
                <a:extLst>
                  <a:ext uri="{FF2B5EF4-FFF2-40B4-BE49-F238E27FC236}">
                    <a16:creationId xmlns="" xmlns:a16="http://schemas.microsoft.com/office/drawing/2014/main" id="{42F2BBF0-0F49-4941-9227-70573BD318A2}"/>
                  </a:ext>
                </a:extLst>
              </p:cNvPr>
              <p:cNvSpPr>
                <a:spLocks noChangeArrowheads="1"/>
              </p:cNvSpPr>
              <p:nvPr/>
            </p:nvSpPr>
            <p:spPr bwMode="auto">
              <a:xfrm>
                <a:off x="510"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20" name="Oval 632">
                <a:extLst>
                  <a:ext uri="{FF2B5EF4-FFF2-40B4-BE49-F238E27FC236}">
                    <a16:creationId xmlns="" xmlns:a16="http://schemas.microsoft.com/office/drawing/2014/main" id="{29FB4339-0028-4B2A-AEFA-CD7F62E2DD1D}"/>
                  </a:ext>
                </a:extLst>
              </p:cNvPr>
              <p:cNvSpPr>
                <a:spLocks noChangeArrowheads="1"/>
              </p:cNvSpPr>
              <p:nvPr/>
            </p:nvSpPr>
            <p:spPr bwMode="auto">
              <a:xfrm>
                <a:off x="638"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21" name="Oval 633">
                <a:extLst>
                  <a:ext uri="{FF2B5EF4-FFF2-40B4-BE49-F238E27FC236}">
                    <a16:creationId xmlns="" xmlns:a16="http://schemas.microsoft.com/office/drawing/2014/main" id="{93F02CA6-5C62-49C6-B447-B3F3B1B9C0D0}"/>
                  </a:ext>
                </a:extLst>
              </p:cNvPr>
              <p:cNvSpPr>
                <a:spLocks noChangeArrowheads="1"/>
              </p:cNvSpPr>
              <p:nvPr/>
            </p:nvSpPr>
            <p:spPr bwMode="auto">
              <a:xfrm>
                <a:off x="766"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22" name="Oval 634">
                <a:extLst>
                  <a:ext uri="{FF2B5EF4-FFF2-40B4-BE49-F238E27FC236}">
                    <a16:creationId xmlns="" xmlns:a16="http://schemas.microsoft.com/office/drawing/2014/main" id="{454F219A-2D3E-4562-9B62-6F85095D94B4}"/>
                  </a:ext>
                </a:extLst>
              </p:cNvPr>
              <p:cNvSpPr>
                <a:spLocks noChangeArrowheads="1"/>
              </p:cNvSpPr>
              <p:nvPr/>
            </p:nvSpPr>
            <p:spPr bwMode="auto">
              <a:xfrm>
                <a:off x="894"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23" name="Oval 635">
                <a:extLst>
                  <a:ext uri="{FF2B5EF4-FFF2-40B4-BE49-F238E27FC236}">
                    <a16:creationId xmlns="" xmlns:a16="http://schemas.microsoft.com/office/drawing/2014/main" id="{C795D003-311B-4F6C-8143-141A8C8EAECB}"/>
                  </a:ext>
                </a:extLst>
              </p:cNvPr>
              <p:cNvSpPr>
                <a:spLocks noChangeArrowheads="1"/>
              </p:cNvSpPr>
              <p:nvPr/>
            </p:nvSpPr>
            <p:spPr bwMode="auto">
              <a:xfrm>
                <a:off x="1023"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24" name="Oval 636">
                <a:extLst>
                  <a:ext uri="{FF2B5EF4-FFF2-40B4-BE49-F238E27FC236}">
                    <a16:creationId xmlns="" xmlns:a16="http://schemas.microsoft.com/office/drawing/2014/main" id="{09D50B3B-2297-4395-875A-0FE4AB8C3780}"/>
                  </a:ext>
                </a:extLst>
              </p:cNvPr>
              <p:cNvSpPr>
                <a:spLocks noChangeArrowheads="1"/>
              </p:cNvSpPr>
              <p:nvPr/>
            </p:nvSpPr>
            <p:spPr bwMode="auto">
              <a:xfrm>
                <a:off x="1151"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25" name="Oval 637">
                <a:extLst>
                  <a:ext uri="{FF2B5EF4-FFF2-40B4-BE49-F238E27FC236}">
                    <a16:creationId xmlns="" xmlns:a16="http://schemas.microsoft.com/office/drawing/2014/main" id="{A9A13D9E-48A4-4D2D-8947-D4A46A7DF9C9}"/>
                  </a:ext>
                </a:extLst>
              </p:cNvPr>
              <p:cNvSpPr>
                <a:spLocks noChangeArrowheads="1"/>
              </p:cNvSpPr>
              <p:nvPr/>
            </p:nvSpPr>
            <p:spPr bwMode="auto">
              <a:xfrm>
                <a:off x="1279"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26" name="Oval 638">
                <a:extLst>
                  <a:ext uri="{FF2B5EF4-FFF2-40B4-BE49-F238E27FC236}">
                    <a16:creationId xmlns="" xmlns:a16="http://schemas.microsoft.com/office/drawing/2014/main" id="{6E5F255D-612B-4CAC-995D-CCABFD73B6A8}"/>
                  </a:ext>
                </a:extLst>
              </p:cNvPr>
              <p:cNvSpPr>
                <a:spLocks noChangeArrowheads="1"/>
              </p:cNvSpPr>
              <p:nvPr/>
            </p:nvSpPr>
            <p:spPr bwMode="auto">
              <a:xfrm>
                <a:off x="1407"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27" name="Oval 639">
                <a:extLst>
                  <a:ext uri="{FF2B5EF4-FFF2-40B4-BE49-F238E27FC236}">
                    <a16:creationId xmlns="" xmlns:a16="http://schemas.microsoft.com/office/drawing/2014/main" id="{C46D53E7-F7F2-4C1C-BF31-592BA0DBC5FB}"/>
                  </a:ext>
                </a:extLst>
              </p:cNvPr>
              <p:cNvSpPr>
                <a:spLocks noChangeArrowheads="1"/>
              </p:cNvSpPr>
              <p:nvPr/>
            </p:nvSpPr>
            <p:spPr bwMode="auto">
              <a:xfrm>
                <a:off x="1535"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28" name="Oval 640">
                <a:extLst>
                  <a:ext uri="{FF2B5EF4-FFF2-40B4-BE49-F238E27FC236}">
                    <a16:creationId xmlns="" xmlns:a16="http://schemas.microsoft.com/office/drawing/2014/main" id="{08FE3EE0-A875-4D71-93FD-527B5CDF57AD}"/>
                  </a:ext>
                </a:extLst>
              </p:cNvPr>
              <p:cNvSpPr>
                <a:spLocks noChangeArrowheads="1"/>
              </p:cNvSpPr>
              <p:nvPr/>
            </p:nvSpPr>
            <p:spPr bwMode="auto">
              <a:xfrm>
                <a:off x="1663"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29" name="Oval 641">
                <a:extLst>
                  <a:ext uri="{FF2B5EF4-FFF2-40B4-BE49-F238E27FC236}">
                    <a16:creationId xmlns="" xmlns:a16="http://schemas.microsoft.com/office/drawing/2014/main" id="{CDA314FD-22C6-4AD2-8934-ADBD2864BF46}"/>
                  </a:ext>
                </a:extLst>
              </p:cNvPr>
              <p:cNvSpPr>
                <a:spLocks noChangeArrowheads="1"/>
              </p:cNvSpPr>
              <p:nvPr/>
            </p:nvSpPr>
            <p:spPr bwMode="auto">
              <a:xfrm>
                <a:off x="1791"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30" name="Oval 642">
                <a:extLst>
                  <a:ext uri="{FF2B5EF4-FFF2-40B4-BE49-F238E27FC236}">
                    <a16:creationId xmlns="" xmlns:a16="http://schemas.microsoft.com/office/drawing/2014/main" id="{CB09F4F0-15C3-4831-832D-22C73EBEC3BC}"/>
                  </a:ext>
                </a:extLst>
              </p:cNvPr>
              <p:cNvSpPr>
                <a:spLocks noChangeArrowheads="1"/>
              </p:cNvSpPr>
              <p:nvPr/>
            </p:nvSpPr>
            <p:spPr bwMode="auto">
              <a:xfrm>
                <a:off x="1919"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31" name="Oval 643">
                <a:extLst>
                  <a:ext uri="{FF2B5EF4-FFF2-40B4-BE49-F238E27FC236}">
                    <a16:creationId xmlns="" xmlns:a16="http://schemas.microsoft.com/office/drawing/2014/main" id="{B3892A65-75B6-4484-86B1-81125B1D77CD}"/>
                  </a:ext>
                </a:extLst>
              </p:cNvPr>
              <p:cNvSpPr>
                <a:spLocks noChangeArrowheads="1"/>
              </p:cNvSpPr>
              <p:nvPr/>
            </p:nvSpPr>
            <p:spPr bwMode="auto">
              <a:xfrm>
                <a:off x="2047"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32" name="Oval 644">
                <a:extLst>
                  <a:ext uri="{FF2B5EF4-FFF2-40B4-BE49-F238E27FC236}">
                    <a16:creationId xmlns="" xmlns:a16="http://schemas.microsoft.com/office/drawing/2014/main" id="{2E4CF9FE-1696-439C-B0D6-BC64753209E5}"/>
                  </a:ext>
                </a:extLst>
              </p:cNvPr>
              <p:cNvSpPr>
                <a:spLocks noChangeArrowheads="1"/>
              </p:cNvSpPr>
              <p:nvPr/>
            </p:nvSpPr>
            <p:spPr bwMode="auto">
              <a:xfrm>
                <a:off x="2175"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33" name="Oval 645">
                <a:extLst>
                  <a:ext uri="{FF2B5EF4-FFF2-40B4-BE49-F238E27FC236}">
                    <a16:creationId xmlns="" xmlns:a16="http://schemas.microsoft.com/office/drawing/2014/main" id="{A084C5FA-CC63-48D7-BF10-4E1B1587B869}"/>
                  </a:ext>
                </a:extLst>
              </p:cNvPr>
              <p:cNvSpPr>
                <a:spLocks noChangeArrowheads="1"/>
              </p:cNvSpPr>
              <p:nvPr/>
            </p:nvSpPr>
            <p:spPr bwMode="auto">
              <a:xfrm>
                <a:off x="2816"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34" name="Oval 646">
                <a:extLst>
                  <a:ext uri="{FF2B5EF4-FFF2-40B4-BE49-F238E27FC236}">
                    <a16:creationId xmlns="" xmlns:a16="http://schemas.microsoft.com/office/drawing/2014/main" id="{BF024EB3-DAFE-421D-889E-EBB2FE7FAD90}"/>
                  </a:ext>
                </a:extLst>
              </p:cNvPr>
              <p:cNvSpPr>
                <a:spLocks noChangeArrowheads="1"/>
              </p:cNvSpPr>
              <p:nvPr/>
            </p:nvSpPr>
            <p:spPr bwMode="auto">
              <a:xfrm>
                <a:off x="2944"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35" name="Oval 647">
                <a:extLst>
                  <a:ext uri="{FF2B5EF4-FFF2-40B4-BE49-F238E27FC236}">
                    <a16:creationId xmlns="" xmlns:a16="http://schemas.microsoft.com/office/drawing/2014/main" id="{411531BB-7DE3-4EAC-A666-C454851286D6}"/>
                  </a:ext>
                </a:extLst>
              </p:cNvPr>
              <p:cNvSpPr>
                <a:spLocks noChangeArrowheads="1"/>
              </p:cNvSpPr>
              <p:nvPr/>
            </p:nvSpPr>
            <p:spPr bwMode="auto">
              <a:xfrm>
                <a:off x="3712"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36" name="Oval 648">
                <a:extLst>
                  <a:ext uri="{FF2B5EF4-FFF2-40B4-BE49-F238E27FC236}">
                    <a16:creationId xmlns="" xmlns:a16="http://schemas.microsoft.com/office/drawing/2014/main" id="{51BDABC9-33EA-4574-9A57-91C19C8ADA84}"/>
                  </a:ext>
                </a:extLst>
              </p:cNvPr>
              <p:cNvSpPr>
                <a:spLocks noChangeArrowheads="1"/>
              </p:cNvSpPr>
              <p:nvPr/>
            </p:nvSpPr>
            <p:spPr bwMode="auto">
              <a:xfrm>
                <a:off x="3840"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37" name="Oval 649">
                <a:extLst>
                  <a:ext uri="{FF2B5EF4-FFF2-40B4-BE49-F238E27FC236}">
                    <a16:creationId xmlns="" xmlns:a16="http://schemas.microsoft.com/office/drawing/2014/main" id="{8D115C44-F168-4656-9F8C-422FE44D0451}"/>
                  </a:ext>
                </a:extLst>
              </p:cNvPr>
              <p:cNvSpPr>
                <a:spLocks noChangeArrowheads="1"/>
              </p:cNvSpPr>
              <p:nvPr/>
            </p:nvSpPr>
            <p:spPr bwMode="auto">
              <a:xfrm>
                <a:off x="5377"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38" name="Oval 650">
                <a:extLst>
                  <a:ext uri="{FF2B5EF4-FFF2-40B4-BE49-F238E27FC236}">
                    <a16:creationId xmlns="" xmlns:a16="http://schemas.microsoft.com/office/drawing/2014/main" id="{37C3A49D-BEF4-4302-97DD-EDEE60F02DD7}"/>
                  </a:ext>
                </a:extLst>
              </p:cNvPr>
              <p:cNvSpPr>
                <a:spLocks noChangeArrowheads="1"/>
              </p:cNvSpPr>
              <p:nvPr/>
            </p:nvSpPr>
            <p:spPr bwMode="auto">
              <a:xfrm>
                <a:off x="5505"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39" name="Oval 651">
                <a:extLst>
                  <a:ext uri="{FF2B5EF4-FFF2-40B4-BE49-F238E27FC236}">
                    <a16:creationId xmlns="" xmlns:a16="http://schemas.microsoft.com/office/drawing/2014/main" id="{737B27C9-DF96-43EB-97E6-FEAA3CFD8F18}"/>
                  </a:ext>
                </a:extLst>
              </p:cNvPr>
              <p:cNvSpPr>
                <a:spLocks noChangeArrowheads="1"/>
              </p:cNvSpPr>
              <p:nvPr/>
            </p:nvSpPr>
            <p:spPr bwMode="auto">
              <a:xfrm>
                <a:off x="5633"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40" name="Oval 652">
                <a:extLst>
                  <a:ext uri="{FF2B5EF4-FFF2-40B4-BE49-F238E27FC236}">
                    <a16:creationId xmlns="" xmlns:a16="http://schemas.microsoft.com/office/drawing/2014/main" id="{F893E59B-D1FE-4030-901D-30ABC0013AC4}"/>
                  </a:ext>
                </a:extLst>
              </p:cNvPr>
              <p:cNvSpPr>
                <a:spLocks noChangeArrowheads="1"/>
              </p:cNvSpPr>
              <p:nvPr/>
            </p:nvSpPr>
            <p:spPr bwMode="auto">
              <a:xfrm>
                <a:off x="5889"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41" name="Oval 653">
                <a:extLst>
                  <a:ext uri="{FF2B5EF4-FFF2-40B4-BE49-F238E27FC236}">
                    <a16:creationId xmlns="" xmlns:a16="http://schemas.microsoft.com/office/drawing/2014/main" id="{61A6D470-776C-4926-9ADE-808E741A8734}"/>
                  </a:ext>
                </a:extLst>
              </p:cNvPr>
              <p:cNvSpPr>
                <a:spLocks noChangeArrowheads="1"/>
              </p:cNvSpPr>
              <p:nvPr/>
            </p:nvSpPr>
            <p:spPr bwMode="auto">
              <a:xfrm>
                <a:off x="6017"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42" name="Oval 654">
                <a:extLst>
                  <a:ext uri="{FF2B5EF4-FFF2-40B4-BE49-F238E27FC236}">
                    <a16:creationId xmlns="" xmlns:a16="http://schemas.microsoft.com/office/drawing/2014/main" id="{AE84786D-C797-4553-8563-CD341629EB89}"/>
                  </a:ext>
                </a:extLst>
              </p:cNvPr>
              <p:cNvSpPr>
                <a:spLocks noChangeArrowheads="1"/>
              </p:cNvSpPr>
              <p:nvPr/>
            </p:nvSpPr>
            <p:spPr bwMode="auto">
              <a:xfrm>
                <a:off x="6145"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43" name="Oval 655">
                <a:extLst>
                  <a:ext uri="{FF2B5EF4-FFF2-40B4-BE49-F238E27FC236}">
                    <a16:creationId xmlns="" xmlns:a16="http://schemas.microsoft.com/office/drawing/2014/main" id="{FBAA952C-81F9-4735-902E-35014F8FEEC6}"/>
                  </a:ext>
                </a:extLst>
              </p:cNvPr>
              <p:cNvSpPr>
                <a:spLocks noChangeArrowheads="1"/>
              </p:cNvSpPr>
              <p:nvPr/>
            </p:nvSpPr>
            <p:spPr bwMode="auto">
              <a:xfrm>
                <a:off x="6273"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44" name="Oval 656">
                <a:extLst>
                  <a:ext uri="{FF2B5EF4-FFF2-40B4-BE49-F238E27FC236}">
                    <a16:creationId xmlns="" xmlns:a16="http://schemas.microsoft.com/office/drawing/2014/main" id="{FF30CE3F-33DF-4CD9-8FA3-CDA4E8FE0DAB}"/>
                  </a:ext>
                </a:extLst>
              </p:cNvPr>
              <p:cNvSpPr>
                <a:spLocks noChangeArrowheads="1"/>
              </p:cNvSpPr>
              <p:nvPr/>
            </p:nvSpPr>
            <p:spPr bwMode="auto">
              <a:xfrm>
                <a:off x="6401" y="2696"/>
                <a:ext cx="49"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45" name="Oval 657">
                <a:extLst>
                  <a:ext uri="{FF2B5EF4-FFF2-40B4-BE49-F238E27FC236}">
                    <a16:creationId xmlns="" xmlns:a16="http://schemas.microsoft.com/office/drawing/2014/main" id="{C60B077F-2E98-460F-A7E7-92BD6FDF7CF0}"/>
                  </a:ext>
                </a:extLst>
              </p:cNvPr>
              <p:cNvSpPr>
                <a:spLocks noChangeArrowheads="1"/>
              </p:cNvSpPr>
              <p:nvPr/>
            </p:nvSpPr>
            <p:spPr bwMode="auto">
              <a:xfrm>
                <a:off x="6530"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46" name="Oval 658">
                <a:extLst>
                  <a:ext uri="{FF2B5EF4-FFF2-40B4-BE49-F238E27FC236}">
                    <a16:creationId xmlns="" xmlns:a16="http://schemas.microsoft.com/office/drawing/2014/main" id="{85FE83AA-A51B-47D5-AFA9-FBBCC58067B2}"/>
                  </a:ext>
                </a:extLst>
              </p:cNvPr>
              <p:cNvSpPr>
                <a:spLocks noChangeArrowheads="1"/>
              </p:cNvSpPr>
              <p:nvPr/>
            </p:nvSpPr>
            <p:spPr bwMode="auto">
              <a:xfrm>
                <a:off x="6658"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47" name="Oval 659">
                <a:extLst>
                  <a:ext uri="{FF2B5EF4-FFF2-40B4-BE49-F238E27FC236}">
                    <a16:creationId xmlns="" xmlns:a16="http://schemas.microsoft.com/office/drawing/2014/main" id="{2F8CAE70-691D-492F-B74F-2DDB5F72D0A2}"/>
                  </a:ext>
                </a:extLst>
              </p:cNvPr>
              <p:cNvSpPr>
                <a:spLocks noChangeArrowheads="1"/>
              </p:cNvSpPr>
              <p:nvPr/>
            </p:nvSpPr>
            <p:spPr bwMode="auto">
              <a:xfrm>
                <a:off x="6786"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48" name="Oval 660">
                <a:extLst>
                  <a:ext uri="{FF2B5EF4-FFF2-40B4-BE49-F238E27FC236}">
                    <a16:creationId xmlns="" xmlns:a16="http://schemas.microsoft.com/office/drawing/2014/main" id="{6569F509-6316-470B-8836-083DE6ACF9A1}"/>
                  </a:ext>
                </a:extLst>
              </p:cNvPr>
              <p:cNvSpPr>
                <a:spLocks noChangeArrowheads="1"/>
              </p:cNvSpPr>
              <p:nvPr/>
            </p:nvSpPr>
            <p:spPr bwMode="auto">
              <a:xfrm>
                <a:off x="6914"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49" name="Oval 661">
                <a:extLst>
                  <a:ext uri="{FF2B5EF4-FFF2-40B4-BE49-F238E27FC236}">
                    <a16:creationId xmlns="" xmlns:a16="http://schemas.microsoft.com/office/drawing/2014/main" id="{52649F6C-FA6E-464C-8B5D-76298FC386A6}"/>
                  </a:ext>
                </a:extLst>
              </p:cNvPr>
              <p:cNvSpPr>
                <a:spLocks noChangeArrowheads="1"/>
              </p:cNvSpPr>
              <p:nvPr/>
            </p:nvSpPr>
            <p:spPr bwMode="auto">
              <a:xfrm>
                <a:off x="7042"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50" name="Oval 662">
                <a:extLst>
                  <a:ext uri="{FF2B5EF4-FFF2-40B4-BE49-F238E27FC236}">
                    <a16:creationId xmlns="" xmlns:a16="http://schemas.microsoft.com/office/drawing/2014/main" id="{17AD4BD9-6E4E-4322-818A-F1E8EE3B84A9}"/>
                  </a:ext>
                </a:extLst>
              </p:cNvPr>
              <p:cNvSpPr>
                <a:spLocks noChangeArrowheads="1"/>
              </p:cNvSpPr>
              <p:nvPr/>
            </p:nvSpPr>
            <p:spPr bwMode="auto">
              <a:xfrm>
                <a:off x="7170"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51" name="Oval 663">
                <a:extLst>
                  <a:ext uri="{FF2B5EF4-FFF2-40B4-BE49-F238E27FC236}">
                    <a16:creationId xmlns="" xmlns:a16="http://schemas.microsoft.com/office/drawing/2014/main" id="{274C3B26-1C93-47E5-B261-A9F0AC4AC4AA}"/>
                  </a:ext>
                </a:extLst>
              </p:cNvPr>
              <p:cNvSpPr>
                <a:spLocks noChangeArrowheads="1"/>
              </p:cNvSpPr>
              <p:nvPr/>
            </p:nvSpPr>
            <p:spPr bwMode="auto">
              <a:xfrm>
                <a:off x="7298"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52" name="Oval 664">
                <a:extLst>
                  <a:ext uri="{FF2B5EF4-FFF2-40B4-BE49-F238E27FC236}">
                    <a16:creationId xmlns="" xmlns:a16="http://schemas.microsoft.com/office/drawing/2014/main" id="{1A297B51-43EB-46BB-BC9B-8FACCCA13FF4}"/>
                  </a:ext>
                </a:extLst>
              </p:cNvPr>
              <p:cNvSpPr>
                <a:spLocks noChangeArrowheads="1"/>
              </p:cNvSpPr>
              <p:nvPr/>
            </p:nvSpPr>
            <p:spPr bwMode="auto">
              <a:xfrm>
                <a:off x="7426"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53" name="Oval 665">
                <a:extLst>
                  <a:ext uri="{FF2B5EF4-FFF2-40B4-BE49-F238E27FC236}">
                    <a16:creationId xmlns="" xmlns:a16="http://schemas.microsoft.com/office/drawing/2014/main" id="{0B759DD2-B844-4E5C-B6B8-D9AD163DE266}"/>
                  </a:ext>
                </a:extLst>
              </p:cNvPr>
              <p:cNvSpPr>
                <a:spLocks noChangeArrowheads="1"/>
              </p:cNvSpPr>
              <p:nvPr/>
            </p:nvSpPr>
            <p:spPr bwMode="auto">
              <a:xfrm>
                <a:off x="7554"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54" name="Oval 666">
                <a:extLst>
                  <a:ext uri="{FF2B5EF4-FFF2-40B4-BE49-F238E27FC236}">
                    <a16:creationId xmlns="" xmlns:a16="http://schemas.microsoft.com/office/drawing/2014/main" id="{62097D8D-829A-4AE8-B27C-BDDFE79E3406}"/>
                  </a:ext>
                </a:extLst>
              </p:cNvPr>
              <p:cNvSpPr>
                <a:spLocks noChangeArrowheads="1"/>
              </p:cNvSpPr>
              <p:nvPr/>
            </p:nvSpPr>
            <p:spPr bwMode="auto">
              <a:xfrm>
                <a:off x="7682"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55" name="Oval 667">
                <a:extLst>
                  <a:ext uri="{FF2B5EF4-FFF2-40B4-BE49-F238E27FC236}">
                    <a16:creationId xmlns="" xmlns:a16="http://schemas.microsoft.com/office/drawing/2014/main" id="{FB070FBE-C594-4B4F-947D-9F0EEC3C7FBF}"/>
                  </a:ext>
                </a:extLst>
              </p:cNvPr>
              <p:cNvSpPr>
                <a:spLocks noChangeArrowheads="1"/>
              </p:cNvSpPr>
              <p:nvPr/>
            </p:nvSpPr>
            <p:spPr bwMode="auto">
              <a:xfrm>
                <a:off x="7810"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56" name="Oval 668">
                <a:extLst>
                  <a:ext uri="{FF2B5EF4-FFF2-40B4-BE49-F238E27FC236}">
                    <a16:creationId xmlns="" xmlns:a16="http://schemas.microsoft.com/office/drawing/2014/main" id="{505D8BA8-3498-4C21-B0E6-00060F3C2AF4}"/>
                  </a:ext>
                </a:extLst>
              </p:cNvPr>
              <p:cNvSpPr>
                <a:spLocks noChangeArrowheads="1"/>
              </p:cNvSpPr>
              <p:nvPr/>
            </p:nvSpPr>
            <p:spPr bwMode="auto">
              <a:xfrm>
                <a:off x="7938"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57" name="Oval 669">
                <a:extLst>
                  <a:ext uri="{FF2B5EF4-FFF2-40B4-BE49-F238E27FC236}">
                    <a16:creationId xmlns="" xmlns:a16="http://schemas.microsoft.com/office/drawing/2014/main" id="{712F78E2-C52C-49C3-B1B0-FAC71BCEDBE6}"/>
                  </a:ext>
                </a:extLst>
              </p:cNvPr>
              <p:cNvSpPr>
                <a:spLocks noChangeArrowheads="1"/>
              </p:cNvSpPr>
              <p:nvPr/>
            </p:nvSpPr>
            <p:spPr bwMode="auto">
              <a:xfrm>
                <a:off x="8066"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58" name="Oval 670">
                <a:extLst>
                  <a:ext uri="{FF2B5EF4-FFF2-40B4-BE49-F238E27FC236}">
                    <a16:creationId xmlns="" xmlns:a16="http://schemas.microsoft.com/office/drawing/2014/main" id="{678901A9-C8D4-4D95-8B60-399182D501F9}"/>
                  </a:ext>
                </a:extLst>
              </p:cNvPr>
              <p:cNvSpPr>
                <a:spLocks noChangeArrowheads="1"/>
              </p:cNvSpPr>
              <p:nvPr/>
            </p:nvSpPr>
            <p:spPr bwMode="auto">
              <a:xfrm>
                <a:off x="8194" y="2696"/>
                <a:ext cx="49"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59" name="Oval 671">
                <a:extLst>
                  <a:ext uri="{FF2B5EF4-FFF2-40B4-BE49-F238E27FC236}">
                    <a16:creationId xmlns="" xmlns:a16="http://schemas.microsoft.com/office/drawing/2014/main" id="{E19C6D35-CCB6-49B8-83F3-B99144E02FBC}"/>
                  </a:ext>
                </a:extLst>
              </p:cNvPr>
              <p:cNvSpPr>
                <a:spLocks noChangeArrowheads="1"/>
              </p:cNvSpPr>
              <p:nvPr/>
            </p:nvSpPr>
            <p:spPr bwMode="auto">
              <a:xfrm>
                <a:off x="8323"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60" name="Oval 672">
                <a:extLst>
                  <a:ext uri="{FF2B5EF4-FFF2-40B4-BE49-F238E27FC236}">
                    <a16:creationId xmlns="" xmlns:a16="http://schemas.microsoft.com/office/drawing/2014/main" id="{6D515A1E-823F-407A-A986-990CB69EAC2F}"/>
                  </a:ext>
                </a:extLst>
              </p:cNvPr>
              <p:cNvSpPr>
                <a:spLocks noChangeArrowheads="1"/>
              </p:cNvSpPr>
              <p:nvPr/>
            </p:nvSpPr>
            <p:spPr bwMode="auto">
              <a:xfrm>
                <a:off x="8451"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61" name="Oval 673">
                <a:extLst>
                  <a:ext uri="{FF2B5EF4-FFF2-40B4-BE49-F238E27FC236}">
                    <a16:creationId xmlns="" xmlns:a16="http://schemas.microsoft.com/office/drawing/2014/main" id="{A5C734D8-CA44-417C-AA6E-06BB16F93F92}"/>
                  </a:ext>
                </a:extLst>
              </p:cNvPr>
              <p:cNvSpPr>
                <a:spLocks noChangeArrowheads="1"/>
              </p:cNvSpPr>
              <p:nvPr/>
            </p:nvSpPr>
            <p:spPr bwMode="auto">
              <a:xfrm>
                <a:off x="8579"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62" name="Oval 674">
                <a:extLst>
                  <a:ext uri="{FF2B5EF4-FFF2-40B4-BE49-F238E27FC236}">
                    <a16:creationId xmlns="" xmlns:a16="http://schemas.microsoft.com/office/drawing/2014/main" id="{D59D865C-2945-4493-9B77-426922C40ADD}"/>
                  </a:ext>
                </a:extLst>
              </p:cNvPr>
              <p:cNvSpPr>
                <a:spLocks noChangeArrowheads="1"/>
              </p:cNvSpPr>
              <p:nvPr/>
            </p:nvSpPr>
            <p:spPr bwMode="auto">
              <a:xfrm>
                <a:off x="8707"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63" name="Oval 675">
                <a:extLst>
                  <a:ext uri="{FF2B5EF4-FFF2-40B4-BE49-F238E27FC236}">
                    <a16:creationId xmlns="" xmlns:a16="http://schemas.microsoft.com/office/drawing/2014/main" id="{204202B9-AAB8-4F2B-93BA-F4A337219E7A}"/>
                  </a:ext>
                </a:extLst>
              </p:cNvPr>
              <p:cNvSpPr>
                <a:spLocks noChangeArrowheads="1"/>
              </p:cNvSpPr>
              <p:nvPr/>
            </p:nvSpPr>
            <p:spPr bwMode="auto">
              <a:xfrm>
                <a:off x="8835"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64" name="Oval 676">
                <a:extLst>
                  <a:ext uri="{FF2B5EF4-FFF2-40B4-BE49-F238E27FC236}">
                    <a16:creationId xmlns="" xmlns:a16="http://schemas.microsoft.com/office/drawing/2014/main" id="{F051A577-A6BB-45F1-AB72-06BD57264A0D}"/>
                  </a:ext>
                </a:extLst>
              </p:cNvPr>
              <p:cNvSpPr>
                <a:spLocks noChangeArrowheads="1"/>
              </p:cNvSpPr>
              <p:nvPr/>
            </p:nvSpPr>
            <p:spPr bwMode="auto">
              <a:xfrm>
                <a:off x="8963"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65" name="Oval 677">
                <a:extLst>
                  <a:ext uri="{FF2B5EF4-FFF2-40B4-BE49-F238E27FC236}">
                    <a16:creationId xmlns="" xmlns:a16="http://schemas.microsoft.com/office/drawing/2014/main" id="{0568D68F-D299-4DB5-A55E-DAC0E9BEA2C6}"/>
                  </a:ext>
                </a:extLst>
              </p:cNvPr>
              <p:cNvSpPr>
                <a:spLocks noChangeArrowheads="1"/>
              </p:cNvSpPr>
              <p:nvPr/>
            </p:nvSpPr>
            <p:spPr bwMode="auto">
              <a:xfrm>
                <a:off x="9091"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66" name="Oval 678">
                <a:extLst>
                  <a:ext uri="{FF2B5EF4-FFF2-40B4-BE49-F238E27FC236}">
                    <a16:creationId xmlns="" xmlns:a16="http://schemas.microsoft.com/office/drawing/2014/main" id="{B0B3D3E4-7C02-4779-AC37-02F5143A9371}"/>
                  </a:ext>
                </a:extLst>
              </p:cNvPr>
              <p:cNvSpPr>
                <a:spLocks noChangeArrowheads="1"/>
              </p:cNvSpPr>
              <p:nvPr/>
            </p:nvSpPr>
            <p:spPr bwMode="auto">
              <a:xfrm>
                <a:off x="9219"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67" name="Oval 679">
                <a:extLst>
                  <a:ext uri="{FF2B5EF4-FFF2-40B4-BE49-F238E27FC236}">
                    <a16:creationId xmlns="" xmlns:a16="http://schemas.microsoft.com/office/drawing/2014/main" id="{CF1E3F25-492E-4998-BCFC-E9C9021D9E12}"/>
                  </a:ext>
                </a:extLst>
              </p:cNvPr>
              <p:cNvSpPr>
                <a:spLocks noChangeArrowheads="1"/>
              </p:cNvSpPr>
              <p:nvPr/>
            </p:nvSpPr>
            <p:spPr bwMode="auto">
              <a:xfrm>
                <a:off x="9347"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68" name="Oval 680">
                <a:extLst>
                  <a:ext uri="{FF2B5EF4-FFF2-40B4-BE49-F238E27FC236}">
                    <a16:creationId xmlns="" xmlns:a16="http://schemas.microsoft.com/office/drawing/2014/main" id="{4F8F5CEF-538C-4C96-A455-4C0CCFCC6951}"/>
                  </a:ext>
                </a:extLst>
              </p:cNvPr>
              <p:cNvSpPr>
                <a:spLocks noChangeArrowheads="1"/>
              </p:cNvSpPr>
              <p:nvPr/>
            </p:nvSpPr>
            <p:spPr bwMode="auto">
              <a:xfrm>
                <a:off x="9475"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69" name="Oval 681">
                <a:extLst>
                  <a:ext uri="{FF2B5EF4-FFF2-40B4-BE49-F238E27FC236}">
                    <a16:creationId xmlns="" xmlns:a16="http://schemas.microsoft.com/office/drawing/2014/main" id="{601C5E4D-5285-482A-B0E7-05A72A334CF7}"/>
                  </a:ext>
                </a:extLst>
              </p:cNvPr>
              <p:cNvSpPr>
                <a:spLocks noChangeArrowheads="1"/>
              </p:cNvSpPr>
              <p:nvPr/>
            </p:nvSpPr>
            <p:spPr bwMode="auto">
              <a:xfrm>
                <a:off x="9603"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70" name="Oval 682">
                <a:extLst>
                  <a:ext uri="{FF2B5EF4-FFF2-40B4-BE49-F238E27FC236}">
                    <a16:creationId xmlns="" xmlns:a16="http://schemas.microsoft.com/office/drawing/2014/main" id="{8C7D9438-D2E6-4783-809B-768CCFB81808}"/>
                  </a:ext>
                </a:extLst>
              </p:cNvPr>
              <p:cNvSpPr>
                <a:spLocks noChangeArrowheads="1"/>
              </p:cNvSpPr>
              <p:nvPr/>
            </p:nvSpPr>
            <p:spPr bwMode="auto">
              <a:xfrm>
                <a:off x="9731"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71" name="Oval 683">
                <a:extLst>
                  <a:ext uri="{FF2B5EF4-FFF2-40B4-BE49-F238E27FC236}">
                    <a16:creationId xmlns="" xmlns:a16="http://schemas.microsoft.com/office/drawing/2014/main" id="{29524AF1-33D1-4DD2-BDBA-E0EBAC343B0F}"/>
                  </a:ext>
                </a:extLst>
              </p:cNvPr>
              <p:cNvSpPr>
                <a:spLocks noChangeArrowheads="1"/>
              </p:cNvSpPr>
              <p:nvPr/>
            </p:nvSpPr>
            <p:spPr bwMode="auto">
              <a:xfrm>
                <a:off x="9859"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72" name="Oval 684">
                <a:extLst>
                  <a:ext uri="{FF2B5EF4-FFF2-40B4-BE49-F238E27FC236}">
                    <a16:creationId xmlns="" xmlns:a16="http://schemas.microsoft.com/office/drawing/2014/main" id="{E330F140-0113-4853-9A97-E8BEE4C4933F}"/>
                  </a:ext>
                </a:extLst>
              </p:cNvPr>
              <p:cNvSpPr>
                <a:spLocks noChangeArrowheads="1"/>
              </p:cNvSpPr>
              <p:nvPr/>
            </p:nvSpPr>
            <p:spPr bwMode="auto">
              <a:xfrm>
                <a:off x="9987"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73" name="Oval 685">
                <a:extLst>
                  <a:ext uri="{FF2B5EF4-FFF2-40B4-BE49-F238E27FC236}">
                    <a16:creationId xmlns="" xmlns:a16="http://schemas.microsoft.com/office/drawing/2014/main" id="{5D590B70-BD5D-40E8-86A6-3DA40DDC8DE7}"/>
                  </a:ext>
                </a:extLst>
              </p:cNvPr>
              <p:cNvSpPr>
                <a:spLocks noChangeArrowheads="1"/>
              </p:cNvSpPr>
              <p:nvPr/>
            </p:nvSpPr>
            <p:spPr bwMode="auto">
              <a:xfrm>
                <a:off x="10116"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74" name="Oval 686">
                <a:extLst>
                  <a:ext uri="{FF2B5EF4-FFF2-40B4-BE49-F238E27FC236}">
                    <a16:creationId xmlns="" xmlns:a16="http://schemas.microsoft.com/office/drawing/2014/main" id="{E3651F21-494D-41CA-863E-E75F45B3D598}"/>
                  </a:ext>
                </a:extLst>
              </p:cNvPr>
              <p:cNvSpPr>
                <a:spLocks noChangeArrowheads="1"/>
              </p:cNvSpPr>
              <p:nvPr/>
            </p:nvSpPr>
            <p:spPr bwMode="auto">
              <a:xfrm>
                <a:off x="10372"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75" name="Oval 687">
                <a:extLst>
                  <a:ext uri="{FF2B5EF4-FFF2-40B4-BE49-F238E27FC236}">
                    <a16:creationId xmlns="" xmlns:a16="http://schemas.microsoft.com/office/drawing/2014/main" id="{0C23CD27-4B23-45D6-8608-2DF80CDACD67}"/>
                  </a:ext>
                </a:extLst>
              </p:cNvPr>
              <p:cNvSpPr>
                <a:spLocks noChangeArrowheads="1"/>
              </p:cNvSpPr>
              <p:nvPr/>
            </p:nvSpPr>
            <p:spPr bwMode="auto">
              <a:xfrm>
                <a:off x="10500"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76" name="Oval 688">
                <a:extLst>
                  <a:ext uri="{FF2B5EF4-FFF2-40B4-BE49-F238E27FC236}">
                    <a16:creationId xmlns="" xmlns:a16="http://schemas.microsoft.com/office/drawing/2014/main" id="{D1D4A735-FCF1-47CA-9113-B64FC99CE3A4}"/>
                  </a:ext>
                </a:extLst>
              </p:cNvPr>
              <p:cNvSpPr>
                <a:spLocks noChangeArrowheads="1"/>
              </p:cNvSpPr>
              <p:nvPr/>
            </p:nvSpPr>
            <p:spPr bwMode="auto">
              <a:xfrm>
                <a:off x="254"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77" name="Oval 689">
                <a:extLst>
                  <a:ext uri="{FF2B5EF4-FFF2-40B4-BE49-F238E27FC236}">
                    <a16:creationId xmlns="" xmlns:a16="http://schemas.microsoft.com/office/drawing/2014/main" id="{FADE766F-9DC8-4479-97C5-6D380F206329}"/>
                  </a:ext>
                </a:extLst>
              </p:cNvPr>
              <p:cNvSpPr>
                <a:spLocks noChangeArrowheads="1"/>
              </p:cNvSpPr>
              <p:nvPr/>
            </p:nvSpPr>
            <p:spPr bwMode="auto">
              <a:xfrm>
                <a:off x="382"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78" name="Oval 690">
                <a:extLst>
                  <a:ext uri="{FF2B5EF4-FFF2-40B4-BE49-F238E27FC236}">
                    <a16:creationId xmlns="" xmlns:a16="http://schemas.microsoft.com/office/drawing/2014/main" id="{0CB1CEDA-72F4-455B-AB00-1A2FD8BFDBBA}"/>
                  </a:ext>
                </a:extLst>
              </p:cNvPr>
              <p:cNvSpPr>
                <a:spLocks noChangeArrowheads="1"/>
              </p:cNvSpPr>
              <p:nvPr/>
            </p:nvSpPr>
            <p:spPr bwMode="auto">
              <a:xfrm>
                <a:off x="510"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79" name="Oval 691">
                <a:extLst>
                  <a:ext uri="{FF2B5EF4-FFF2-40B4-BE49-F238E27FC236}">
                    <a16:creationId xmlns="" xmlns:a16="http://schemas.microsoft.com/office/drawing/2014/main" id="{16906F67-80DD-46A6-AF71-50876E993768}"/>
                  </a:ext>
                </a:extLst>
              </p:cNvPr>
              <p:cNvSpPr>
                <a:spLocks noChangeArrowheads="1"/>
              </p:cNvSpPr>
              <p:nvPr/>
            </p:nvSpPr>
            <p:spPr bwMode="auto">
              <a:xfrm>
                <a:off x="894"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80" name="Oval 692">
                <a:extLst>
                  <a:ext uri="{FF2B5EF4-FFF2-40B4-BE49-F238E27FC236}">
                    <a16:creationId xmlns="" xmlns:a16="http://schemas.microsoft.com/office/drawing/2014/main" id="{76C26113-0FD3-42FA-B2D5-91AA4D8FE21B}"/>
                  </a:ext>
                </a:extLst>
              </p:cNvPr>
              <p:cNvSpPr>
                <a:spLocks noChangeArrowheads="1"/>
              </p:cNvSpPr>
              <p:nvPr/>
            </p:nvSpPr>
            <p:spPr bwMode="auto">
              <a:xfrm>
                <a:off x="1023"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81" name="Oval 693">
                <a:extLst>
                  <a:ext uri="{FF2B5EF4-FFF2-40B4-BE49-F238E27FC236}">
                    <a16:creationId xmlns="" xmlns:a16="http://schemas.microsoft.com/office/drawing/2014/main" id="{C6440DA9-1F68-4A65-9C65-ACC0A5A01356}"/>
                  </a:ext>
                </a:extLst>
              </p:cNvPr>
              <p:cNvSpPr>
                <a:spLocks noChangeArrowheads="1"/>
              </p:cNvSpPr>
              <p:nvPr/>
            </p:nvSpPr>
            <p:spPr bwMode="auto">
              <a:xfrm>
                <a:off x="1151"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82" name="Oval 694">
                <a:extLst>
                  <a:ext uri="{FF2B5EF4-FFF2-40B4-BE49-F238E27FC236}">
                    <a16:creationId xmlns="" xmlns:a16="http://schemas.microsoft.com/office/drawing/2014/main" id="{8C3BCE9E-C8BB-4C27-8FE0-EF45617EE72F}"/>
                  </a:ext>
                </a:extLst>
              </p:cNvPr>
              <p:cNvSpPr>
                <a:spLocks noChangeArrowheads="1"/>
              </p:cNvSpPr>
              <p:nvPr/>
            </p:nvSpPr>
            <p:spPr bwMode="auto">
              <a:xfrm>
                <a:off x="1279"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83" name="Oval 695">
                <a:extLst>
                  <a:ext uri="{FF2B5EF4-FFF2-40B4-BE49-F238E27FC236}">
                    <a16:creationId xmlns="" xmlns:a16="http://schemas.microsoft.com/office/drawing/2014/main" id="{C8AE983B-B547-4709-9409-FDA442785025}"/>
                  </a:ext>
                </a:extLst>
              </p:cNvPr>
              <p:cNvSpPr>
                <a:spLocks noChangeArrowheads="1"/>
              </p:cNvSpPr>
              <p:nvPr/>
            </p:nvSpPr>
            <p:spPr bwMode="auto">
              <a:xfrm>
                <a:off x="1407"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84" name="Oval 696">
                <a:extLst>
                  <a:ext uri="{FF2B5EF4-FFF2-40B4-BE49-F238E27FC236}">
                    <a16:creationId xmlns="" xmlns:a16="http://schemas.microsoft.com/office/drawing/2014/main" id="{AC688CCC-6BBD-4BF4-8E1E-E75F7FFAF68E}"/>
                  </a:ext>
                </a:extLst>
              </p:cNvPr>
              <p:cNvSpPr>
                <a:spLocks noChangeArrowheads="1"/>
              </p:cNvSpPr>
              <p:nvPr/>
            </p:nvSpPr>
            <p:spPr bwMode="auto">
              <a:xfrm>
                <a:off x="1535"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85" name="Oval 697">
                <a:extLst>
                  <a:ext uri="{FF2B5EF4-FFF2-40B4-BE49-F238E27FC236}">
                    <a16:creationId xmlns="" xmlns:a16="http://schemas.microsoft.com/office/drawing/2014/main" id="{70E30710-C97A-4E6F-A928-0CE65A4FF060}"/>
                  </a:ext>
                </a:extLst>
              </p:cNvPr>
              <p:cNvSpPr>
                <a:spLocks noChangeArrowheads="1"/>
              </p:cNvSpPr>
              <p:nvPr/>
            </p:nvSpPr>
            <p:spPr bwMode="auto">
              <a:xfrm>
                <a:off x="1663"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86" name="Oval 698">
                <a:extLst>
                  <a:ext uri="{FF2B5EF4-FFF2-40B4-BE49-F238E27FC236}">
                    <a16:creationId xmlns="" xmlns:a16="http://schemas.microsoft.com/office/drawing/2014/main" id="{AB165AD2-246C-4586-97F3-B4D5AFD97E2C}"/>
                  </a:ext>
                </a:extLst>
              </p:cNvPr>
              <p:cNvSpPr>
                <a:spLocks noChangeArrowheads="1"/>
              </p:cNvSpPr>
              <p:nvPr/>
            </p:nvSpPr>
            <p:spPr bwMode="auto">
              <a:xfrm>
                <a:off x="1791"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87" name="Oval 699">
                <a:extLst>
                  <a:ext uri="{FF2B5EF4-FFF2-40B4-BE49-F238E27FC236}">
                    <a16:creationId xmlns="" xmlns:a16="http://schemas.microsoft.com/office/drawing/2014/main" id="{C8F8544E-BF96-4C1E-B8EF-86F1E58DE214}"/>
                  </a:ext>
                </a:extLst>
              </p:cNvPr>
              <p:cNvSpPr>
                <a:spLocks noChangeArrowheads="1"/>
              </p:cNvSpPr>
              <p:nvPr/>
            </p:nvSpPr>
            <p:spPr bwMode="auto">
              <a:xfrm>
                <a:off x="1919"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88" name="Oval 700">
                <a:extLst>
                  <a:ext uri="{FF2B5EF4-FFF2-40B4-BE49-F238E27FC236}">
                    <a16:creationId xmlns="" xmlns:a16="http://schemas.microsoft.com/office/drawing/2014/main" id="{4CE4E324-C55C-44FD-8DE2-F2BD877E7B68}"/>
                  </a:ext>
                </a:extLst>
              </p:cNvPr>
              <p:cNvSpPr>
                <a:spLocks noChangeArrowheads="1"/>
              </p:cNvSpPr>
              <p:nvPr/>
            </p:nvSpPr>
            <p:spPr bwMode="auto">
              <a:xfrm>
                <a:off x="2047"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89" name="Oval 701">
                <a:extLst>
                  <a:ext uri="{FF2B5EF4-FFF2-40B4-BE49-F238E27FC236}">
                    <a16:creationId xmlns="" xmlns:a16="http://schemas.microsoft.com/office/drawing/2014/main" id="{E6BDBA05-5C73-41BA-B3C3-1D489D9C183C}"/>
                  </a:ext>
                </a:extLst>
              </p:cNvPr>
              <p:cNvSpPr>
                <a:spLocks noChangeArrowheads="1"/>
              </p:cNvSpPr>
              <p:nvPr/>
            </p:nvSpPr>
            <p:spPr bwMode="auto">
              <a:xfrm>
                <a:off x="2175"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90" name="Oval 702">
                <a:extLst>
                  <a:ext uri="{FF2B5EF4-FFF2-40B4-BE49-F238E27FC236}">
                    <a16:creationId xmlns="" xmlns:a16="http://schemas.microsoft.com/office/drawing/2014/main" id="{2116ABE7-547B-400A-BE16-81779FFE3708}"/>
                  </a:ext>
                </a:extLst>
              </p:cNvPr>
              <p:cNvSpPr>
                <a:spLocks noChangeArrowheads="1"/>
              </p:cNvSpPr>
              <p:nvPr/>
            </p:nvSpPr>
            <p:spPr bwMode="auto">
              <a:xfrm>
                <a:off x="2816"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91" name="Oval 703">
                <a:extLst>
                  <a:ext uri="{FF2B5EF4-FFF2-40B4-BE49-F238E27FC236}">
                    <a16:creationId xmlns="" xmlns:a16="http://schemas.microsoft.com/office/drawing/2014/main" id="{E179A6D6-92B6-4E5D-A17A-002EC4EF0FA9}"/>
                  </a:ext>
                </a:extLst>
              </p:cNvPr>
              <p:cNvSpPr>
                <a:spLocks noChangeArrowheads="1"/>
              </p:cNvSpPr>
              <p:nvPr/>
            </p:nvSpPr>
            <p:spPr bwMode="auto">
              <a:xfrm>
                <a:off x="2944"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92" name="Oval 704">
                <a:extLst>
                  <a:ext uri="{FF2B5EF4-FFF2-40B4-BE49-F238E27FC236}">
                    <a16:creationId xmlns="" xmlns:a16="http://schemas.microsoft.com/office/drawing/2014/main" id="{F3643AED-FB83-4136-9859-03F28EFF9D66}"/>
                  </a:ext>
                </a:extLst>
              </p:cNvPr>
              <p:cNvSpPr>
                <a:spLocks noChangeArrowheads="1"/>
              </p:cNvSpPr>
              <p:nvPr/>
            </p:nvSpPr>
            <p:spPr bwMode="auto">
              <a:xfrm>
                <a:off x="3200"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93" name="Oval 705">
                <a:extLst>
                  <a:ext uri="{FF2B5EF4-FFF2-40B4-BE49-F238E27FC236}">
                    <a16:creationId xmlns="" xmlns:a16="http://schemas.microsoft.com/office/drawing/2014/main" id="{F6C22A21-BFBB-445C-B962-097F6B559AAD}"/>
                  </a:ext>
                </a:extLst>
              </p:cNvPr>
              <p:cNvSpPr>
                <a:spLocks noChangeArrowheads="1"/>
              </p:cNvSpPr>
              <p:nvPr/>
            </p:nvSpPr>
            <p:spPr bwMode="auto">
              <a:xfrm>
                <a:off x="5377"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94" name="Oval 706">
                <a:extLst>
                  <a:ext uri="{FF2B5EF4-FFF2-40B4-BE49-F238E27FC236}">
                    <a16:creationId xmlns="" xmlns:a16="http://schemas.microsoft.com/office/drawing/2014/main" id="{F2E48C07-5C92-4098-97DB-48231241CAC9}"/>
                  </a:ext>
                </a:extLst>
              </p:cNvPr>
              <p:cNvSpPr>
                <a:spLocks noChangeArrowheads="1"/>
              </p:cNvSpPr>
              <p:nvPr/>
            </p:nvSpPr>
            <p:spPr bwMode="auto">
              <a:xfrm>
                <a:off x="5505"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95" name="Oval 707">
                <a:extLst>
                  <a:ext uri="{FF2B5EF4-FFF2-40B4-BE49-F238E27FC236}">
                    <a16:creationId xmlns="" xmlns:a16="http://schemas.microsoft.com/office/drawing/2014/main" id="{54180632-BE6D-48AE-9981-8F9603F14E67}"/>
                  </a:ext>
                </a:extLst>
              </p:cNvPr>
              <p:cNvSpPr>
                <a:spLocks noChangeArrowheads="1"/>
              </p:cNvSpPr>
              <p:nvPr/>
            </p:nvSpPr>
            <p:spPr bwMode="auto">
              <a:xfrm>
                <a:off x="5633"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96" name="Oval 708">
                <a:extLst>
                  <a:ext uri="{FF2B5EF4-FFF2-40B4-BE49-F238E27FC236}">
                    <a16:creationId xmlns="" xmlns:a16="http://schemas.microsoft.com/office/drawing/2014/main" id="{10C301D7-4740-42E8-B4AE-DDB907447215}"/>
                  </a:ext>
                </a:extLst>
              </p:cNvPr>
              <p:cNvSpPr>
                <a:spLocks noChangeArrowheads="1"/>
              </p:cNvSpPr>
              <p:nvPr/>
            </p:nvSpPr>
            <p:spPr bwMode="auto">
              <a:xfrm>
                <a:off x="5761"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97" name="Oval 709">
                <a:extLst>
                  <a:ext uri="{FF2B5EF4-FFF2-40B4-BE49-F238E27FC236}">
                    <a16:creationId xmlns="" xmlns:a16="http://schemas.microsoft.com/office/drawing/2014/main" id="{FFFAAFD5-36AE-4C59-8BC8-76B29363945F}"/>
                  </a:ext>
                </a:extLst>
              </p:cNvPr>
              <p:cNvSpPr>
                <a:spLocks noChangeArrowheads="1"/>
              </p:cNvSpPr>
              <p:nvPr/>
            </p:nvSpPr>
            <p:spPr bwMode="auto">
              <a:xfrm>
                <a:off x="6145"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98" name="Oval 710">
                <a:extLst>
                  <a:ext uri="{FF2B5EF4-FFF2-40B4-BE49-F238E27FC236}">
                    <a16:creationId xmlns="" xmlns:a16="http://schemas.microsoft.com/office/drawing/2014/main" id="{138B8B24-A609-4BE6-9499-278A60B5D9C6}"/>
                  </a:ext>
                </a:extLst>
              </p:cNvPr>
              <p:cNvSpPr>
                <a:spLocks noChangeArrowheads="1"/>
              </p:cNvSpPr>
              <p:nvPr/>
            </p:nvSpPr>
            <p:spPr bwMode="auto">
              <a:xfrm>
                <a:off x="6273"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99" name="Oval 711">
                <a:extLst>
                  <a:ext uri="{FF2B5EF4-FFF2-40B4-BE49-F238E27FC236}">
                    <a16:creationId xmlns="" xmlns:a16="http://schemas.microsoft.com/office/drawing/2014/main" id="{448CAA2C-4C0F-49FA-9435-BCAFD54A6D58}"/>
                  </a:ext>
                </a:extLst>
              </p:cNvPr>
              <p:cNvSpPr>
                <a:spLocks noChangeArrowheads="1"/>
              </p:cNvSpPr>
              <p:nvPr/>
            </p:nvSpPr>
            <p:spPr bwMode="auto">
              <a:xfrm>
                <a:off x="6401" y="2825"/>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00" name="Oval 712">
                <a:extLst>
                  <a:ext uri="{FF2B5EF4-FFF2-40B4-BE49-F238E27FC236}">
                    <a16:creationId xmlns="" xmlns:a16="http://schemas.microsoft.com/office/drawing/2014/main" id="{3B13F574-7992-4567-B91A-B8329B7912C5}"/>
                  </a:ext>
                </a:extLst>
              </p:cNvPr>
              <p:cNvSpPr>
                <a:spLocks noChangeArrowheads="1"/>
              </p:cNvSpPr>
              <p:nvPr/>
            </p:nvSpPr>
            <p:spPr bwMode="auto">
              <a:xfrm>
                <a:off x="6530"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01" name="Oval 713">
                <a:extLst>
                  <a:ext uri="{FF2B5EF4-FFF2-40B4-BE49-F238E27FC236}">
                    <a16:creationId xmlns="" xmlns:a16="http://schemas.microsoft.com/office/drawing/2014/main" id="{E2563E15-1240-4DE3-853A-883F6A796DE8}"/>
                  </a:ext>
                </a:extLst>
              </p:cNvPr>
              <p:cNvSpPr>
                <a:spLocks noChangeArrowheads="1"/>
              </p:cNvSpPr>
              <p:nvPr/>
            </p:nvSpPr>
            <p:spPr bwMode="auto">
              <a:xfrm>
                <a:off x="6658"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02" name="Oval 714">
                <a:extLst>
                  <a:ext uri="{FF2B5EF4-FFF2-40B4-BE49-F238E27FC236}">
                    <a16:creationId xmlns="" xmlns:a16="http://schemas.microsoft.com/office/drawing/2014/main" id="{88978EB1-B248-4D6E-8F95-1813D8C9D936}"/>
                  </a:ext>
                </a:extLst>
              </p:cNvPr>
              <p:cNvSpPr>
                <a:spLocks noChangeArrowheads="1"/>
              </p:cNvSpPr>
              <p:nvPr/>
            </p:nvSpPr>
            <p:spPr bwMode="auto">
              <a:xfrm>
                <a:off x="6786"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03" name="Oval 715">
                <a:extLst>
                  <a:ext uri="{FF2B5EF4-FFF2-40B4-BE49-F238E27FC236}">
                    <a16:creationId xmlns="" xmlns:a16="http://schemas.microsoft.com/office/drawing/2014/main" id="{5C55DEE3-D46E-48EE-8895-041FE64832C8}"/>
                  </a:ext>
                </a:extLst>
              </p:cNvPr>
              <p:cNvSpPr>
                <a:spLocks noChangeArrowheads="1"/>
              </p:cNvSpPr>
              <p:nvPr/>
            </p:nvSpPr>
            <p:spPr bwMode="auto">
              <a:xfrm>
                <a:off x="6914"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04" name="Oval 716">
                <a:extLst>
                  <a:ext uri="{FF2B5EF4-FFF2-40B4-BE49-F238E27FC236}">
                    <a16:creationId xmlns="" xmlns:a16="http://schemas.microsoft.com/office/drawing/2014/main" id="{5E1AEC12-E95C-4427-8570-53DF1393F69C}"/>
                  </a:ext>
                </a:extLst>
              </p:cNvPr>
              <p:cNvSpPr>
                <a:spLocks noChangeArrowheads="1"/>
              </p:cNvSpPr>
              <p:nvPr/>
            </p:nvSpPr>
            <p:spPr bwMode="auto">
              <a:xfrm>
                <a:off x="7042"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05" name="Oval 717">
                <a:extLst>
                  <a:ext uri="{FF2B5EF4-FFF2-40B4-BE49-F238E27FC236}">
                    <a16:creationId xmlns="" xmlns:a16="http://schemas.microsoft.com/office/drawing/2014/main" id="{AB5FE93A-EE49-4149-BC6A-532348803102}"/>
                  </a:ext>
                </a:extLst>
              </p:cNvPr>
              <p:cNvSpPr>
                <a:spLocks noChangeArrowheads="1"/>
              </p:cNvSpPr>
              <p:nvPr/>
            </p:nvSpPr>
            <p:spPr bwMode="auto">
              <a:xfrm>
                <a:off x="7170"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06" name="Oval 718">
                <a:extLst>
                  <a:ext uri="{FF2B5EF4-FFF2-40B4-BE49-F238E27FC236}">
                    <a16:creationId xmlns="" xmlns:a16="http://schemas.microsoft.com/office/drawing/2014/main" id="{DDF608E8-14C9-4848-9FE6-DCBB5A08981A}"/>
                  </a:ext>
                </a:extLst>
              </p:cNvPr>
              <p:cNvSpPr>
                <a:spLocks noChangeArrowheads="1"/>
              </p:cNvSpPr>
              <p:nvPr/>
            </p:nvSpPr>
            <p:spPr bwMode="auto">
              <a:xfrm>
                <a:off x="7298"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07" name="Oval 719">
                <a:extLst>
                  <a:ext uri="{FF2B5EF4-FFF2-40B4-BE49-F238E27FC236}">
                    <a16:creationId xmlns="" xmlns:a16="http://schemas.microsoft.com/office/drawing/2014/main" id="{CC0FA417-E46C-4881-AF10-942E43494F60}"/>
                  </a:ext>
                </a:extLst>
              </p:cNvPr>
              <p:cNvSpPr>
                <a:spLocks noChangeArrowheads="1"/>
              </p:cNvSpPr>
              <p:nvPr/>
            </p:nvSpPr>
            <p:spPr bwMode="auto">
              <a:xfrm>
                <a:off x="7426"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08" name="Oval 720">
                <a:extLst>
                  <a:ext uri="{FF2B5EF4-FFF2-40B4-BE49-F238E27FC236}">
                    <a16:creationId xmlns="" xmlns:a16="http://schemas.microsoft.com/office/drawing/2014/main" id="{90B546CF-1442-4602-8DC0-3944BAA648BA}"/>
                  </a:ext>
                </a:extLst>
              </p:cNvPr>
              <p:cNvSpPr>
                <a:spLocks noChangeArrowheads="1"/>
              </p:cNvSpPr>
              <p:nvPr/>
            </p:nvSpPr>
            <p:spPr bwMode="auto">
              <a:xfrm>
                <a:off x="7554"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09" name="Oval 721">
                <a:extLst>
                  <a:ext uri="{FF2B5EF4-FFF2-40B4-BE49-F238E27FC236}">
                    <a16:creationId xmlns="" xmlns:a16="http://schemas.microsoft.com/office/drawing/2014/main" id="{ABB3641D-4E26-4E49-A8C1-E079D138825C}"/>
                  </a:ext>
                </a:extLst>
              </p:cNvPr>
              <p:cNvSpPr>
                <a:spLocks noChangeArrowheads="1"/>
              </p:cNvSpPr>
              <p:nvPr/>
            </p:nvSpPr>
            <p:spPr bwMode="auto">
              <a:xfrm>
                <a:off x="7682"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10" name="Oval 722">
                <a:extLst>
                  <a:ext uri="{FF2B5EF4-FFF2-40B4-BE49-F238E27FC236}">
                    <a16:creationId xmlns="" xmlns:a16="http://schemas.microsoft.com/office/drawing/2014/main" id="{2AFA4D9E-A8AB-44FF-95DF-342AD038F6A4}"/>
                  </a:ext>
                </a:extLst>
              </p:cNvPr>
              <p:cNvSpPr>
                <a:spLocks noChangeArrowheads="1"/>
              </p:cNvSpPr>
              <p:nvPr/>
            </p:nvSpPr>
            <p:spPr bwMode="auto">
              <a:xfrm>
                <a:off x="7810"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11" name="Oval 723">
                <a:extLst>
                  <a:ext uri="{FF2B5EF4-FFF2-40B4-BE49-F238E27FC236}">
                    <a16:creationId xmlns="" xmlns:a16="http://schemas.microsoft.com/office/drawing/2014/main" id="{D3F36D3D-986D-4674-ABC4-8463FB3377EC}"/>
                  </a:ext>
                </a:extLst>
              </p:cNvPr>
              <p:cNvSpPr>
                <a:spLocks noChangeArrowheads="1"/>
              </p:cNvSpPr>
              <p:nvPr/>
            </p:nvSpPr>
            <p:spPr bwMode="auto">
              <a:xfrm>
                <a:off x="7938"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12" name="Oval 724">
                <a:extLst>
                  <a:ext uri="{FF2B5EF4-FFF2-40B4-BE49-F238E27FC236}">
                    <a16:creationId xmlns="" xmlns:a16="http://schemas.microsoft.com/office/drawing/2014/main" id="{C6766003-6529-4FF9-862D-F0D52DC1AF0B}"/>
                  </a:ext>
                </a:extLst>
              </p:cNvPr>
              <p:cNvSpPr>
                <a:spLocks noChangeArrowheads="1"/>
              </p:cNvSpPr>
              <p:nvPr/>
            </p:nvSpPr>
            <p:spPr bwMode="auto">
              <a:xfrm>
                <a:off x="8066"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13" name="Oval 725">
                <a:extLst>
                  <a:ext uri="{FF2B5EF4-FFF2-40B4-BE49-F238E27FC236}">
                    <a16:creationId xmlns="" xmlns:a16="http://schemas.microsoft.com/office/drawing/2014/main" id="{A4802145-E6C4-4821-B16A-FEF511462415}"/>
                  </a:ext>
                </a:extLst>
              </p:cNvPr>
              <p:cNvSpPr>
                <a:spLocks noChangeArrowheads="1"/>
              </p:cNvSpPr>
              <p:nvPr/>
            </p:nvSpPr>
            <p:spPr bwMode="auto">
              <a:xfrm>
                <a:off x="8194" y="2825"/>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14" name="Oval 726">
                <a:extLst>
                  <a:ext uri="{FF2B5EF4-FFF2-40B4-BE49-F238E27FC236}">
                    <a16:creationId xmlns="" xmlns:a16="http://schemas.microsoft.com/office/drawing/2014/main" id="{6F4DF38A-03D1-4686-8148-900F6D7618BE}"/>
                  </a:ext>
                </a:extLst>
              </p:cNvPr>
              <p:cNvSpPr>
                <a:spLocks noChangeArrowheads="1"/>
              </p:cNvSpPr>
              <p:nvPr/>
            </p:nvSpPr>
            <p:spPr bwMode="auto">
              <a:xfrm>
                <a:off x="8323"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15" name="Oval 727">
                <a:extLst>
                  <a:ext uri="{FF2B5EF4-FFF2-40B4-BE49-F238E27FC236}">
                    <a16:creationId xmlns="" xmlns:a16="http://schemas.microsoft.com/office/drawing/2014/main" id="{12B69375-75BE-47DA-B898-28A1C532EFFA}"/>
                  </a:ext>
                </a:extLst>
              </p:cNvPr>
              <p:cNvSpPr>
                <a:spLocks noChangeArrowheads="1"/>
              </p:cNvSpPr>
              <p:nvPr/>
            </p:nvSpPr>
            <p:spPr bwMode="auto">
              <a:xfrm>
                <a:off x="8451"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16" name="Oval 728">
                <a:extLst>
                  <a:ext uri="{FF2B5EF4-FFF2-40B4-BE49-F238E27FC236}">
                    <a16:creationId xmlns="" xmlns:a16="http://schemas.microsoft.com/office/drawing/2014/main" id="{2C04CF61-34E6-42BC-8D67-CC4AEF7C00B4}"/>
                  </a:ext>
                </a:extLst>
              </p:cNvPr>
              <p:cNvSpPr>
                <a:spLocks noChangeArrowheads="1"/>
              </p:cNvSpPr>
              <p:nvPr/>
            </p:nvSpPr>
            <p:spPr bwMode="auto">
              <a:xfrm>
                <a:off x="8579"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17" name="Oval 729">
                <a:extLst>
                  <a:ext uri="{FF2B5EF4-FFF2-40B4-BE49-F238E27FC236}">
                    <a16:creationId xmlns="" xmlns:a16="http://schemas.microsoft.com/office/drawing/2014/main" id="{8474E357-5156-44C1-8922-67234DAEB4BD}"/>
                  </a:ext>
                </a:extLst>
              </p:cNvPr>
              <p:cNvSpPr>
                <a:spLocks noChangeArrowheads="1"/>
              </p:cNvSpPr>
              <p:nvPr/>
            </p:nvSpPr>
            <p:spPr bwMode="auto">
              <a:xfrm>
                <a:off x="8707"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18" name="Oval 730">
                <a:extLst>
                  <a:ext uri="{FF2B5EF4-FFF2-40B4-BE49-F238E27FC236}">
                    <a16:creationId xmlns="" xmlns:a16="http://schemas.microsoft.com/office/drawing/2014/main" id="{37FAFCD6-F3C7-49D8-B1F4-D9CED1634F3B}"/>
                  </a:ext>
                </a:extLst>
              </p:cNvPr>
              <p:cNvSpPr>
                <a:spLocks noChangeArrowheads="1"/>
              </p:cNvSpPr>
              <p:nvPr/>
            </p:nvSpPr>
            <p:spPr bwMode="auto">
              <a:xfrm>
                <a:off x="8835"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19" name="Oval 731">
                <a:extLst>
                  <a:ext uri="{FF2B5EF4-FFF2-40B4-BE49-F238E27FC236}">
                    <a16:creationId xmlns="" xmlns:a16="http://schemas.microsoft.com/office/drawing/2014/main" id="{79B083E2-4BE9-4D82-B1AD-2B7FCAD936E6}"/>
                  </a:ext>
                </a:extLst>
              </p:cNvPr>
              <p:cNvSpPr>
                <a:spLocks noChangeArrowheads="1"/>
              </p:cNvSpPr>
              <p:nvPr/>
            </p:nvSpPr>
            <p:spPr bwMode="auto">
              <a:xfrm>
                <a:off x="8963"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20" name="Oval 732">
                <a:extLst>
                  <a:ext uri="{FF2B5EF4-FFF2-40B4-BE49-F238E27FC236}">
                    <a16:creationId xmlns="" xmlns:a16="http://schemas.microsoft.com/office/drawing/2014/main" id="{77869092-A312-4DD5-91F4-044D877C767C}"/>
                  </a:ext>
                </a:extLst>
              </p:cNvPr>
              <p:cNvSpPr>
                <a:spLocks noChangeArrowheads="1"/>
              </p:cNvSpPr>
              <p:nvPr/>
            </p:nvSpPr>
            <p:spPr bwMode="auto">
              <a:xfrm>
                <a:off x="9091"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21" name="Oval 733">
                <a:extLst>
                  <a:ext uri="{FF2B5EF4-FFF2-40B4-BE49-F238E27FC236}">
                    <a16:creationId xmlns="" xmlns:a16="http://schemas.microsoft.com/office/drawing/2014/main" id="{14A4B1E1-B8FB-41D8-BCAC-D29B915A7055}"/>
                  </a:ext>
                </a:extLst>
              </p:cNvPr>
              <p:cNvSpPr>
                <a:spLocks noChangeArrowheads="1"/>
              </p:cNvSpPr>
              <p:nvPr/>
            </p:nvSpPr>
            <p:spPr bwMode="auto">
              <a:xfrm>
                <a:off x="9219"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22" name="Oval 734">
                <a:extLst>
                  <a:ext uri="{FF2B5EF4-FFF2-40B4-BE49-F238E27FC236}">
                    <a16:creationId xmlns="" xmlns:a16="http://schemas.microsoft.com/office/drawing/2014/main" id="{0A8A73EA-DC09-4730-9F23-2AEDB4AA0431}"/>
                  </a:ext>
                </a:extLst>
              </p:cNvPr>
              <p:cNvSpPr>
                <a:spLocks noChangeArrowheads="1"/>
              </p:cNvSpPr>
              <p:nvPr/>
            </p:nvSpPr>
            <p:spPr bwMode="auto">
              <a:xfrm>
                <a:off x="9347"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23" name="Oval 735">
                <a:extLst>
                  <a:ext uri="{FF2B5EF4-FFF2-40B4-BE49-F238E27FC236}">
                    <a16:creationId xmlns="" xmlns:a16="http://schemas.microsoft.com/office/drawing/2014/main" id="{BE2E7192-F732-4064-9A3C-5909EBF05910}"/>
                  </a:ext>
                </a:extLst>
              </p:cNvPr>
              <p:cNvSpPr>
                <a:spLocks noChangeArrowheads="1"/>
              </p:cNvSpPr>
              <p:nvPr/>
            </p:nvSpPr>
            <p:spPr bwMode="auto">
              <a:xfrm>
                <a:off x="9475"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24" name="Oval 736">
                <a:extLst>
                  <a:ext uri="{FF2B5EF4-FFF2-40B4-BE49-F238E27FC236}">
                    <a16:creationId xmlns="" xmlns:a16="http://schemas.microsoft.com/office/drawing/2014/main" id="{CE69D94E-C57F-4B00-B5C7-56BCBCBB2B6C}"/>
                  </a:ext>
                </a:extLst>
              </p:cNvPr>
              <p:cNvSpPr>
                <a:spLocks noChangeArrowheads="1"/>
              </p:cNvSpPr>
              <p:nvPr/>
            </p:nvSpPr>
            <p:spPr bwMode="auto">
              <a:xfrm>
                <a:off x="9603"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25" name="Oval 737">
                <a:extLst>
                  <a:ext uri="{FF2B5EF4-FFF2-40B4-BE49-F238E27FC236}">
                    <a16:creationId xmlns="" xmlns:a16="http://schemas.microsoft.com/office/drawing/2014/main" id="{5DBB19BB-AE94-4F2F-997B-214E0C33EDAA}"/>
                  </a:ext>
                </a:extLst>
              </p:cNvPr>
              <p:cNvSpPr>
                <a:spLocks noChangeArrowheads="1"/>
              </p:cNvSpPr>
              <p:nvPr/>
            </p:nvSpPr>
            <p:spPr bwMode="auto">
              <a:xfrm>
                <a:off x="9731"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26" name="Oval 738">
                <a:extLst>
                  <a:ext uri="{FF2B5EF4-FFF2-40B4-BE49-F238E27FC236}">
                    <a16:creationId xmlns="" xmlns:a16="http://schemas.microsoft.com/office/drawing/2014/main" id="{D57E8CA3-910F-4436-9E4C-0EC3DCFC6D9E}"/>
                  </a:ext>
                </a:extLst>
              </p:cNvPr>
              <p:cNvSpPr>
                <a:spLocks noChangeArrowheads="1"/>
              </p:cNvSpPr>
              <p:nvPr/>
            </p:nvSpPr>
            <p:spPr bwMode="auto">
              <a:xfrm>
                <a:off x="9859"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27" name="Oval 739">
                <a:extLst>
                  <a:ext uri="{FF2B5EF4-FFF2-40B4-BE49-F238E27FC236}">
                    <a16:creationId xmlns="" xmlns:a16="http://schemas.microsoft.com/office/drawing/2014/main" id="{9BD10DD3-1A5A-430B-AF07-2E453751893D}"/>
                  </a:ext>
                </a:extLst>
              </p:cNvPr>
              <p:cNvSpPr>
                <a:spLocks noChangeArrowheads="1"/>
              </p:cNvSpPr>
              <p:nvPr/>
            </p:nvSpPr>
            <p:spPr bwMode="auto">
              <a:xfrm>
                <a:off x="10244"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28" name="Oval 740">
                <a:extLst>
                  <a:ext uri="{FF2B5EF4-FFF2-40B4-BE49-F238E27FC236}">
                    <a16:creationId xmlns="" xmlns:a16="http://schemas.microsoft.com/office/drawing/2014/main" id="{2B064645-7FDD-44FC-81B1-7313ABF937C9}"/>
                  </a:ext>
                </a:extLst>
              </p:cNvPr>
              <p:cNvSpPr>
                <a:spLocks noChangeArrowheads="1"/>
              </p:cNvSpPr>
              <p:nvPr/>
            </p:nvSpPr>
            <p:spPr bwMode="auto">
              <a:xfrm>
                <a:off x="382"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29" name="Oval 741">
                <a:extLst>
                  <a:ext uri="{FF2B5EF4-FFF2-40B4-BE49-F238E27FC236}">
                    <a16:creationId xmlns="" xmlns:a16="http://schemas.microsoft.com/office/drawing/2014/main" id="{3ACF350D-841F-4BC9-A9AA-D50E66E498FF}"/>
                  </a:ext>
                </a:extLst>
              </p:cNvPr>
              <p:cNvSpPr>
                <a:spLocks noChangeArrowheads="1"/>
              </p:cNvSpPr>
              <p:nvPr/>
            </p:nvSpPr>
            <p:spPr bwMode="auto">
              <a:xfrm>
                <a:off x="1151"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30" name="Oval 742">
                <a:extLst>
                  <a:ext uri="{FF2B5EF4-FFF2-40B4-BE49-F238E27FC236}">
                    <a16:creationId xmlns="" xmlns:a16="http://schemas.microsoft.com/office/drawing/2014/main" id="{16F1BC79-3A80-49FA-A9BE-10EF5A537903}"/>
                  </a:ext>
                </a:extLst>
              </p:cNvPr>
              <p:cNvSpPr>
                <a:spLocks noChangeArrowheads="1"/>
              </p:cNvSpPr>
              <p:nvPr/>
            </p:nvSpPr>
            <p:spPr bwMode="auto">
              <a:xfrm>
                <a:off x="1279"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31" name="Oval 743">
                <a:extLst>
                  <a:ext uri="{FF2B5EF4-FFF2-40B4-BE49-F238E27FC236}">
                    <a16:creationId xmlns="" xmlns:a16="http://schemas.microsoft.com/office/drawing/2014/main" id="{23718FDF-6200-4ABA-8EC0-24E0DFA6BB56}"/>
                  </a:ext>
                </a:extLst>
              </p:cNvPr>
              <p:cNvSpPr>
                <a:spLocks noChangeArrowheads="1"/>
              </p:cNvSpPr>
              <p:nvPr/>
            </p:nvSpPr>
            <p:spPr bwMode="auto">
              <a:xfrm>
                <a:off x="1407"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32" name="Oval 744">
                <a:extLst>
                  <a:ext uri="{FF2B5EF4-FFF2-40B4-BE49-F238E27FC236}">
                    <a16:creationId xmlns="" xmlns:a16="http://schemas.microsoft.com/office/drawing/2014/main" id="{5B651200-7248-469E-A349-99C1FAE0A89D}"/>
                  </a:ext>
                </a:extLst>
              </p:cNvPr>
              <p:cNvSpPr>
                <a:spLocks noChangeArrowheads="1"/>
              </p:cNvSpPr>
              <p:nvPr/>
            </p:nvSpPr>
            <p:spPr bwMode="auto">
              <a:xfrm>
                <a:off x="1535"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33" name="Oval 745">
                <a:extLst>
                  <a:ext uri="{FF2B5EF4-FFF2-40B4-BE49-F238E27FC236}">
                    <a16:creationId xmlns="" xmlns:a16="http://schemas.microsoft.com/office/drawing/2014/main" id="{C0DA7325-F10C-48B7-A27D-BD1B35C35F44}"/>
                  </a:ext>
                </a:extLst>
              </p:cNvPr>
              <p:cNvSpPr>
                <a:spLocks noChangeArrowheads="1"/>
              </p:cNvSpPr>
              <p:nvPr/>
            </p:nvSpPr>
            <p:spPr bwMode="auto">
              <a:xfrm>
                <a:off x="1663"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34" name="Oval 746">
                <a:extLst>
                  <a:ext uri="{FF2B5EF4-FFF2-40B4-BE49-F238E27FC236}">
                    <a16:creationId xmlns="" xmlns:a16="http://schemas.microsoft.com/office/drawing/2014/main" id="{290F92AE-5405-45E3-8819-7B0D60A49C26}"/>
                  </a:ext>
                </a:extLst>
              </p:cNvPr>
              <p:cNvSpPr>
                <a:spLocks noChangeArrowheads="1"/>
              </p:cNvSpPr>
              <p:nvPr/>
            </p:nvSpPr>
            <p:spPr bwMode="auto">
              <a:xfrm>
                <a:off x="1791"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35" name="Oval 747">
                <a:extLst>
                  <a:ext uri="{FF2B5EF4-FFF2-40B4-BE49-F238E27FC236}">
                    <a16:creationId xmlns="" xmlns:a16="http://schemas.microsoft.com/office/drawing/2014/main" id="{F117CB47-809E-473D-800A-8FAAB7F3B4AC}"/>
                  </a:ext>
                </a:extLst>
              </p:cNvPr>
              <p:cNvSpPr>
                <a:spLocks noChangeArrowheads="1"/>
              </p:cNvSpPr>
              <p:nvPr/>
            </p:nvSpPr>
            <p:spPr bwMode="auto">
              <a:xfrm>
                <a:off x="1919"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36" name="Oval 748">
                <a:extLst>
                  <a:ext uri="{FF2B5EF4-FFF2-40B4-BE49-F238E27FC236}">
                    <a16:creationId xmlns="" xmlns:a16="http://schemas.microsoft.com/office/drawing/2014/main" id="{E063757D-A1ED-4269-BDE8-7D7C14F507AC}"/>
                  </a:ext>
                </a:extLst>
              </p:cNvPr>
              <p:cNvSpPr>
                <a:spLocks noChangeArrowheads="1"/>
              </p:cNvSpPr>
              <p:nvPr/>
            </p:nvSpPr>
            <p:spPr bwMode="auto">
              <a:xfrm>
                <a:off x="2047"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37" name="Oval 749">
                <a:extLst>
                  <a:ext uri="{FF2B5EF4-FFF2-40B4-BE49-F238E27FC236}">
                    <a16:creationId xmlns="" xmlns:a16="http://schemas.microsoft.com/office/drawing/2014/main" id="{D8724C32-DA93-4ABC-87FC-26D2877440B3}"/>
                  </a:ext>
                </a:extLst>
              </p:cNvPr>
              <p:cNvSpPr>
                <a:spLocks noChangeArrowheads="1"/>
              </p:cNvSpPr>
              <p:nvPr/>
            </p:nvSpPr>
            <p:spPr bwMode="auto">
              <a:xfrm>
                <a:off x="2175"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38" name="Oval 750">
                <a:extLst>
                  <a:ext uri="{FF2B5EF4-FFF2-40B4-BE49-F238E27FC236}">
                    <a16:creationId xmlns="" xmlns:a16="http://schemas.microsoft.com/office/drawing/2014/main" id="{35141B6B-23DD-4737-925A-EAD15E1B1EEB}"/>
                  </a:ext>
                </a:extLst>
              </p:cNvPr>
              <p:cNvSpPr>
                <a:spLocks noChangeArrowheads="1"/>
              </p:cNvSpPr>
              <p:nvPr/>
            </p:nvSpPr>
            <p:spPr bwMode="auto">
              <a:xfrm>
                <a:off x="2303"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39" name="Oval 751">
                <a:extLst>
                  <a:ext uri="{FF2B5EF4-FFF2-40B4-BE49-F238E27FC236}">
                    <a16:creationId xmlns="" xmlns:a16="http://schemas.microsoft.com/office/drawing/2014/main" id="{61C9AFA3-2A12-4A98-80A4-0581EB49A656}"/>
                  </a:ext>
                </a:extLst>
              </p:cNvPr>
              <p:cNvSpPr>
                <a:spLocks noChangeArrowheads="1"/>
              </p:cNvSpPr>
              <p:nvPr/>
            </p:nvSpPr>
            <p:spPr bwMode="auto">
              <a:xfrm>
                <a:off x="2816"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40" name="Oval 752">
                <a:extLst>
                  <a:ext uri="{FF2B5EF4-FFF2-40B4-BE49-F238E27FC236}">
                    <a16:creationId xmlns="" xmlns:a16="http://schemas.microsoft.com/office/drawing/2014/main" id="{E92B8AFE-AA46-45C4-9128-C871163CDC32}"/>
                  </a:ext>
                </a:extLst>
              </p:cNvPr>
              <p:cNvSpPr>
                <a:spLocks noChangeArrowheads="1"/>
              </p:cNvSpPr>
              <p:nvPr/>
            </p:nvSpPr>
            <p:spPr bwMode="auto">
              <a:xfrm>
                <a:off x="2944"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41" name="Oval 753">
                <a:extLst>
                  <a:ext uri="{FF2B5EF4-FFF2-40B4-BE49-F238E27FC236}">
                    <a16:creationId xmlns="" xmlns:a16="http://schemas.microsoft.com/office/drawing/2014/main" id="{AEB6AC16-9BDE-4A80-9456-2B8F74BA89EC}"/>
                  </a:ext>
                </a:extLst>
              </p:cNvPr>
              <p:cNvSpPr>
                <a:spLocks noChangeArrowheads="1"/>
              </p:cNvSpPr>
              <p:nvPr/>
            </p:nvSpPr>
            <p:spPr bwMode="auto">
              <a:xfrm>
                <a:off x="3072"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42" name="Oval 754">
                <a:extLst>
                  <a:ext uri="{FF2B5EF4-FFF2-40B4-BE49-F238E27FC236}">
                    <a16:creationId xmlns="" xmlns:a16="http://schemas.microsoft.com/office/drawing/2014/main" id="{976C96AD-D8BC-4867-AB22-130E67860B8B}"/>
                  </a:ext>
                </a:extLst>
              </p:cNvPr>
              <p:cNvSpPr>
                <a:spLocks noChangeArrowheads="1"/>
              </p:cNvSpPr>
              <p:nvPr/>
            </p:nvSpPr>
            <p:spPr bwMode="auto">
              <a:xfrm>
                <a:off x="3200"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43" name="Oval 755">
                <a:extLst>
                  <a:ext uri="{FF2B5EF4-FFF2-40B4-BE49-F238E27FC236}">
                    <a16:creationId xmlns="" xmlns:a16="http://schemas.microsoft.com/office/drawing/2014/main" id="{862A758E-E07E-40AB-BDF4-4418C35DAB4C}"/>
                  </a:ext>
                </a:extLst>
              </p:cNvPr>
              <p:cNvSpPr>
                <a:spLocks noChangeArrowheads="1"/>
              </p:cNvSpPr>
              <p:nvPr/>
            </p:nvSpPr>
            <p:spPr bwMode="auto">
              <a:xfrm>
                <a:off x="5121"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44" name="Oval 756">
                <a:extLst>
                  <a:ext uri="{FF2B5EF4-FFF2-40B4-BE49-F238E27FC236}">
                    <a16:creationId xmlns="" xmlns:a16="http://schemas.microsoft.com/office/drawing/2014/main" id="{A77E6ACB-B3C5-4A60-9A53-E18DB2AC64E4}"/>
                  </a:ext>
                </a:extLst>
              </p:cNvPr>
              <p:cNvSpPr>
                <a:spLocks noChangeArrowheads="1"/>
              </p:cNvSpPr>
              <p:nvPr/>
            </p:nvSpPr>
            <p:spPr bwMode="auto">
              <a:xfrm>
                <a:off x="5505"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45" name="Oval 757">
                <a:extLst>
                  <a:ext uri="{FF2B5EF4-FFF2-40B4-BE49-F238E27FC236}">
                    <a16:creationId xmlns="" xmlns:a16="http://schemas.microsoft.com/office/drawing/2014/main" id="{26BF10A1-48DA-48F0-855F-E31F646B525D}"/>
                  </a:ext>
                </a:extLst>
              </p:cNvPr>
              <p:cNvSpPr>
                <a:spLocks noChangeArrowheads="1"/>
              </p:cNvSpPr>
              <p:nvPr/>
            </p:nvSpPr>
            <p:spPr bwMode="auto">
              <a:xfrm>
                <a:off x="5633"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46" name="Oval 758">
                <a:extLst>
                  <a:ext uri="{FF2B5EF4-FFF2-40B4-BE49-F238E27FC236}">
                    <a16:creationId xmlns="" xmlns:a16="http://schemas.microsoft.com/office/drawing/2014/main" id="{BF79BDC6-5795-4807-AB0F-93B488CC288A}"/>
                  </a:ext>
                </a:extLst>
              </p:cNvPr>
              <p:cNvSpPr>
                <a:spLocks noChangeArrowheads="1"/>
              </p:cNvSpPr>
              <p:nvPr/>
            </p:nvSpPr>
            <p:spPr bwMode="auto">
              <a:xfrm>
                <a:off x="5889"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47" name="Oval 759">
                <a:extLst>
                  <a:ext uri="{FF2B5EF4-FFF2-40B4-BE49-F238E27FC236}">
                    <a16:creationId xmlns="" xmlns:a16="http://schemas.microsoft.com/office/drawing/2014/main" id="{C24E75BC-BFCC-4BB2-A576-B823679210A0}"/>
                  </a:ext>
                </a:extLst>
              </p:cNvPr>
              <p:cNvSpPr>
                <a:spLocks noChangeArrowheads="1"/>
              </p:cNvSpPr>
              <p:nvPr/>
            </p:nvSpPr>
            <p:spPr bwMode="auto">
              <a:xfrm>
                <a:off x="6017"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48" name="Oval 760">
                <a:extLst>
                  <a:ext uri="{FF2B5EF4-FFF2-40B4-BE49-F238E27FC236}">
                    <a16:creationId xmlns="" xmlns:a16="http://schemas.microsoft.com/office/drawing/2014/main" id="{17FD1356-6DC0-4938-9DD3-3E5EB01DA739}"/>
                  </a:ext>
                </a:extLst>
              </p:cNvPr>
              <p:cNvSpPr>
                <a:spLocks noChangeArrowheads="1"/>
              </p:cNvSpPr>
              <p:nvPr/>
            </p:nvSpPr>
            <p:spPr bwMode="auto">
              <a:xfrm>
                <a:off x="6145"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49" name="Oval 761">
                <a:extLst>
                  <a:ext uri="{FF2B5EF4-FFF2-40B4-BE49-F238E27FC236}">
                    <a16:creationId xmlns="" xmlns:a16="http://schemas.microsoft.com/office/drawing/2014/main" id="{A600750E-A10A-41B2-9E4C-580C288F0A15}"/>
                  </a:ext>
                </a:extLst>
              </p:cNvPr>
              <p:cNvSpPr>
                <a:spLocks noChangeArrowheads="1"/>
              </p:cNvSpPr>
              <p:nvPr/>
            </p:nvSpPr>
            <p:spPr bwMode="auto">
              <a:xfrm>
                <a:off x="6273"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50" name="Oval 762">
                <a:extLst>
                  <a:ext uri="{FF2B5EF4-FFF2-40B4-BE49-F238E27FC236}">
                    <a16:creationId xmlns="" xmlns:a16="http://schemas.microsoft.com/office/drawing/2014/main" id="{DA03EA30-BAF0-4264-8F45-00A4B748FD49}"/>
                  </a:ext>
                </a:extLst>
              </p:cNvPr>
              <p:cNvSpPr>
                <a:spLocks noChangeArrowheads="1"/>
              </p:cNvSpPr>
              <p:nvPr/>
            </p:nvSpPr>
            <p:spPr bwMode="auto">
              <a:xfrm>
                <a:off x="6401" y="2953"/>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51" name="Oval 763">
                <a:extLst>
                  <a:ext uri="{FF2B5EF4-FFF2-40B4-BE49-F238E27FC236}">
                    <a16:creationId xmlns="" xmlns:a16="http://schemas.microsoft.com/office/drawing/2014/main" id="{84AB149C-CE9D-42B2-9EEC-270CC40A3346}"/>
                  </a:ext>
                </a:extLst>
              </p:cNvPr>
              <p:cNvSpPr>
                <a:spLocks noChangeArrowheads="1"/>
              </p:cNvSpPr>
              <p:nvPr/>
            </p:nvSpPr>
            <p:spPr bwMode="auto">
              <a:xfrm>
                <a:off x="6530"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52" name="Oval 764">
                <a:extLst>
                  <a:ext uri="{FF2B5EF4-FFF2-40B4-BE49-F238E27FC236}">
                    <a16:creationId xmlns="" xmlns:a16="http://schemas.microsoft.com/office/drawing/2014/main" id="{EAC5F1B8-8C7C-45FD-9B07-95F851BF4DD1}"/>
                  </a:ext>
                </a:extLst>
              </p:cNvPr>
              <p:cNvSpPr>
                <a:spLocks noChangeArrowheads="1"/>
              </p:cNvSpPr>
              <p:nvPr/>
            </p:nvSpPr>
            <p:spPr bwMode="auto">
              <a:xfrm>
                <a:off x="6658"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53" name="Oval 765">
                <a:extLst>
                  <a:ext uri="{FF2B5EF4-FFF2-40B4-BE49-F238E27FC236}">
                    <a16:creationId xmlns="" xmlns:a16="http://schemas.microsoft.com/office/drawing/2014/main" id="{ADE33DF1-C0F9-4AA5-8D13-299432643C44}"/>
                  </a:ext>
                </a:extLst>
              </p:cNvPr>
              <p:cNvSpPr>
                <a:spLocks noChangeArrowheads="1"/>
              </p:cNvSpPr>
              <p:nvPr/>
            </p:nvSpPr>
            <p:spPr bwMode="auto">
              <a:xfrm>
                <a:off x="6786"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54" name="Oval 766">
                <a:extLst>
                  <a:ext uri="{FF2B5EF4-FFF2-40B4-BE49-F238E27FC236}">
                    <a16:creationId xmlns="" xmlns:a16="http://schemas.microsoft.com/office/drawing/2014/main" id="{B24AC586-4702-4CB0-94A9-D5846E98644B}"/>
                  </a:ext>
                </a:extLst>
              </p:cNvPr>
              <p:cNvSpPr>
                <a:spLocks noChangeArrowheads="1"/>
              </p:cNvSpPr>
              <p:nvPr/>
            </p:nvSpPr>
            <p:spPr bwMode="auto">
              <a:xfrm>
                <a:off x="6914"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55" name="Oval 767">
                <a:extLst>
                  <a:ext uri="{FF2B5EF4-FFF2-40B4-BE49-F238E27FC236}">
                    <a16:creationId xmlns="" xmlns:a16="http://schemas.microsoft.com/office/drawing/2014/main" id="{975FE7DB-77F3-4197-9E97-804F4305DD6E}"/>
                  </a:ext>
                </a:extLst>
              </p:cNvPr>
              <p:cNvSpPr>
                <a:spLocks noChangeArrowheads="1"/>
              </p:cNvSpPr>
              <p:nvPr/>
            </p:nvSpPr>
            <p:spPr bwMode="auto">
              <a:xfrm>
                <a:off x="7042"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56" name="Oval 768">
                <a:extLst>
                  <a:ext uri="{FF2B5EF4-FFF2-40B4-BE49-F238E27FC236}">
                    <a16:creationId xmlns="" xmlns:a16="http://schemas.microsoft.com/office/drawing/2014/main" id="{CECC04AB-8D9A-4737-A9AA-C540D949C881}"/>
                  </a:ext>
                </a:extLst>
              </p:cNvPr>
              <p:cNvSpPr>
                <a:spLocks noChangeArrowheads="1"/>
              </p:cNvSpPr>
              <p:nvPr/>
            </p:nvSpPr>
            <p:spPr bwMode="auto">
              <a:xfrm>
                <a:off x="7170"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57" name="Oval 769">
                <a:extLst>
                  <a:ext uri="{FF2B5EF4-FFF2-40B4-BE49-F238E27FC236}">
                    <a16:creationId xmlns="" xmlns:a16="http://schemas.microsoft.com/office/drawing/2014/main" id="{66990F95-9A77-47BB-A8DA-8FA47F5F3933}"/>
                  </a:ext>
                </a:extLst>
              </p:cNvPr>
              <p:cNvSpPr>
                <a:spLocks noChangeArrowheads="1"/>
              </p:cNvSpPr>
              <p:nvPr/>
            </p:nvSpPr>
            <p:spPr bwMode="auto">
              <a:xfrm>
                <a:off x="7298"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58" name="Oval 770">
                <a:extLst>
                  <a:ext uri="{FF2B5EF4-FFF2-40B4-BE49-F238E27FC236}">
                    <a16:creationId xmlns="" xmlns:a16="http://schemas.microsoft.com/office/drawing/2014/main" id="{71DC363F-15E7-4C64-8E42-C034B688EF53}"/>
                  </a:ext>
                </a:extLst>
              </p:cNvPr>
              <p:cNvSpPr>
                <a:spLocks noChangeArrowheads="1"/>
              </p:cNvSpPr>
              <p:nvPr/>
            </p:nvSpPr>
            <p:spPr bwMode="auto">
              <a:xfrm>
                <a:off x="7426"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59" name="Oval 771">
                <a:extLst>
                  <a:ext uri="{FF2B5EF4-FFF2-40B4-BE49-F238E27FC236}">
                    <a16:creationId xmlns="" xmlns:a16="http://schemas.microsoft.com/office/drawing/2014/main" id="{6820F7BB-2BD1-41D8-8ACB-5C51023E2427}"/>
                  </a:ext>
                </a:extLst>
              </p:cNvPr>
              <p:cNvSpPr>
                <a:spLocks noChangeArrowheads="1"/>
              </p:cNvSpPr>
              <p:nvPr/>
            </p:nvSpPr>
            <p:spPr bwMode="auto">
              <a:xfrm>
                <a:off x="7554"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60" name="Oval 772">
                <a:extLst>
                  <a:ext uri="{FF2B5EF4-FFF2-40B4-BE49-F238E27FC236}">
                    <a16:creationId xmlns="" xmlns:a16="http://schemas.microsoft.com/office/drawing/2014/main" id="{0FD2ECB2-09E2-498B-8D3C-3A0DA2BFD622}"/>
                  </a:ext>
                </a:extLst>
              </p:cNvPr>
              <p:cNvSpPr>
                <a:spLocks noChangeArrowheads="1"/>
              </p:cNvSpPr>
              <p:nvPr/>
            </p:nvSpPr>
            <p:spPr bwMode="auto">
              <a:xfrm>
                <a:off x="7682"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61" name="Oval 773">
                <a:extLst>
                  <a:ext uri="{FF2B5EF4-FFF2-40B4-BE49-F238E27FC236}">
                    <a16:creationId xmlns="" xmlns:a16="http://schemas.microsoft.com/office/drawing/2014/main" id="{53BE77C7-68AB-4A5C-BFA6-06322EBCA69D}"/>
                  </a:ext>
                </a:extLst>
              </p:cNvPr>
              <p:cNvSpPr>
                <a:spLocks noChangeArrowheads="1"/>
              </p:cNvSpPr>
              <p:nvPr/>
            </p:nvSpPr>
            <p:spPr bwMode="auto">
              <a:xfrm>
                <a:off x="7810"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62" name="Oval 774">
                <a:extLst>
                  <a:ext uri="{FF2B5EF4-FFF2-40B4-BE49-F238E27FC236}">
                    <a16:creationId xmlns="" xmlns:a16="http://schemas.microsoft.com/office/drawing/2014/main" id="{7A5EDB59-0474-4B6E-9AF8-BA35F0E6B87C}"/>
                  </a:ext>
                </a:extLst>
              </p:cNvPr>
              <p:cNvSpPr>
                <a:spLocks noChangeArrowheads="1"/>
              </p:cNvSpPr>
              <p:nvPr/>
            </p:nvSpPr>
            <p:spPr bwMode="auto">
              <a:xfrm>
                <a:off x="7938"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63" name="Oval 775">
                <a:extLst>
                  <a:ext uri="{FF2B5EF4-FFF2-40B4-BE49-F238E27FC236}">
                    <a16:creationId xmlns="" xmlns:a16="http://schemas.microsoft.com/office/drawing/2014/main" id="{D26315BF-9D9D-43C9-8A60-D1D11B3E3A06}"/>
                  </a:ext>
                </a:extLst>
              </p:cNvPr>
              <p:cNvSpPr>
                <a:spLocks noChangeArrowheads="1"/>
              </p:cNvSpPr>
              <p:nvPr/>
            </p:nvSpPr>
            <p:spPr bwMode="auto">
              <a:xfrm>
                <a:off x="8066"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64" name="Oval 776">
                <a:extLst>
                  <a:ext uri="{FF2B5EF4-FFF2-40B4-BE49-F238E27FC236}">
                    <a16:creationId xmlns="" xmlns:a16="http://schemas.microsoft.com/office/drawing/2014/main" id="{C0CC833C-EA2F-4963-91EE-83C022DE3B7F}"/>
                  </a:ext>
                </a:extLst>
              </p:cNvPr>
              <p:cNvSpPr>
                <a:spLocks noChangeArrowheads="1"/>
              </p:cNvSpPr>
              <p:nvPr/>
            </p:nvSpPr>
            <p:spPr bwMode="auto">
              <a:xfrm>
                <a:off x="8194" y="2953"/>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65" name="Oval 777">
                <a:extLst>
                  <a:ext uri="{FF2B5EF4-FFF2-40B4-BE49-F238E27FC236}">
                    <a16:creationId xmlns="" xmlns:a16="http://schemas.microsoft.com/office/drawing/2014/main" id="{F8FD8249-53D3-4871-9B8C-CCB0C912067A}"/>
                  </a:ext>
                </a:extLst>
              </p:cNvPr>
              <p:cNvSpPr>
                <a:spLocks noChangeArrowheads="1"/>
              </p:cNvSpPr>
              <p:nvPr/>
            </p:nvSpPr>
            <p:spPr bwMode="auto">
              <a:xfrm>
                <a:off x="8323"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66" name="Oval 778">
                <a:extLst>
                  <a:ext uri="{FF2B5EF4-FFF2-40B4-BE49-F238E27FC236}">
                    <a16:creationId xmlns="" xmlns:a16="http://schemas.microsoft.com/office/drawing/2014/main" id="{BA2A6A62-6D96-4F71-B5FF-18A52E0F6DEE}"/>
                  </a:ext>
                </a:extLst>
              </p:cNvPr>
              <p:cNvSpPr>
                <a:spLocks noChangeArrowheads="1"/>
              </p:cNvSpPr>
              <p:nvPr/>
            </p:nvSpPr>
            <p:spPr bwMode="auto">
              <a:xfrm>
                <a:off x="8451"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67" name="Oval 779">
                <a:extLst>
                  <a:ext uri="{FF2B5EF4-FFF2-40B4-BE49-F238E27FC236}">
                    <a16:creationId xmlns="" xmlns:a16="http://schemas.microsoft.com/office/drawing/2014/main" id="{78E8E797-CB5D-47F6-B508-45398900A20A}"/>
                  </a:ext>
                </a:extLst>
              </p:cNvPr>
              <p:cNvSpPr>
                <a:spLocks noChangeArrowheads="1"/>
              </p:cNvSpPr>
              <p:nvPr/>
            </p:nvSpPr>
            <p:spPr bwMode="auto">
              <a:xfrm>
                <a:off x="8579"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68" name="Oval 780">
                <a:extLst>
                  <a:ext uri="{FF2B5EF4-FFF2-40B4-BE49-F238E27FC236}">
                    <a16:creationId xmlns="" xmlns:a16="http://schemas.microsoft.com/office/drawing/2014/main" id="{80917C9F-19CA-4AE3-B814-C80CBA2A2552}"/>
                  </a:ext>
                </a:extLst>
              </p:cNvPr>
              <p:cNvSpPr>
                <a:spLocks noChangeArrowheads="1"/>
              </p:cNvSpPr>
              <p:nvPr/>
            </p:nvSpPr>
            <p:spPr bwMode="auto">
              <a:xfrm>
                <a:off x="8707"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69" name="Oval 781">
                <a:extLst>
                  <a:ext uri="{FF2B5EF4-FFF2-40B4-BE49-F238E27FC236}">
                    <a16:creationId xmlns="" xmlns:a16="http://schemas.microsoft.com/office/drawing/2014/main" id="{C69F3940-FE5B-4F29-B53B-DE8EC407EDFA}"/>
                  </a:ext>
                </a:extLst>
              </p:cNvPr>
              <p:cNvSpPr>
                <a:spLocks noChangeArrowheads="1"/>
              </p:cNvSpPr>
              <p:nvPr/>
            </p:nvSpPr>
            <p:spPr bwMode="auto">
              <a:xfrm>
                <a:off x="8835"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70" name="Oval 782">
                <a:extLst>
                  <a:ext uri="{FF2B5EF4-FFF2-40B4-BE49-F238E27FC236}">
                    <a16:creationId xmlns="" xmlns:a16="http://schemas.microsoft.com/office/drawing/2014/main" id="{BC2E5202-CC5D-4E78-A654-7D97D0FA36FB}"/>
                  </a:ext>
                </a:extLst>
              </p:cNvPr>
              <p:cNvSpPr>
                <a:spLocks noChangeArrowheads="1"/>
              </p:cNvSpPr>
              <p:nvPr/>
            </p:nvSpPr>
            <p:spPr bwMode="auto">
              <a:xfrm>
                <a:off x="8963"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71" name="Oval 783">
                <a:extLst>
                  <a:ext uri="{FF2B5EF4-FFF2-40B4-BE49-F238E27FC236}">
                    <a16:creationId xmlns="" xmlns:a16="http://schemas.microsoft.com/office/drawing/2014/main" id="{828003E6-5761-4494-83B4-84A9FE3A8E15}"/>
                  </a:ext>
                </a:extLst>
              </p:cNvPr>
              <p:cNvSpPr>
                <a:spLocks noChangeArrowheads="1"/>
              </p:cNvSpPr>
              <p:nvPr/>
            </p:nvSpPr>
            <p:spPr bwMode="auto">
              <a:xfrm>
                <a:off x="9091"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72" name="Oval 784">
                <a:extLst>
                  <a:ext uri="{FF2B5EF4-FFF2-40B4-BE49-F238E27FC236}">
                    <a16:creationId xmlns="" xmlns:a16="http://schemas.microsoft.com/office/drawing/2014/main" id="{300854A4-F10C-47AB-8751-DA0764FF8D8E}"/>
                  </a:ext>
                </a:extLst>
              </p:cNvPr>
              <p:cNvSpPr>
                <a:spLocks noChangeArrowheads="1"/>
              </p:cNvSpPr>
              <p:nvPr/>
            </p:nvSpPr>
            <p:spPr bwMode="auto">
              <a:xfrm>
                <a:off x="9219"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73" name="Oval 785">
                <a:extLst>
                  <a:ext uri="{FF2B5EF4-FFF2-40B4-BE49-F238E27FC236}">
                    <a16:creationId xmlns="" xmlns:a16="http://schemas.microsoft.com/office/drawing/2014/main" id="{82C44DCF-B267-48C5-BDB6-AD00E2C577D5}"/>
                  </a:ext>
                </a:extLst>
              </p:cNvPr>
              <p:cNvSpPr>
                <a:spLocks noChangeArrowheads="1"/>
              </p:cNvSpPr>
              <p:nvPr/>
            </p:nvSpPr>
            <p:spPr bwMode="auto">
              <a:xfrm>
                <a:off x="9347"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74" name="Oval 786">
                <a:extLst>
                  <a:ext uri="{FF2B5EF4-FFF2-40B4-BE49-F238E27FC236}">
                    <a16:creationId xmlns="" xmlns:a16="http://schemas.microsoft.com/office/drawing/2014/main" id="{E6E55549-D82D-4519-9006-48AF88174129}"/>
                  </a:ext>
                </a:extLst>
              </p:cNvPr>
              <p:cNvSpPr>
                <a:spLocks noChangeArrowheads="1"/>
              </p:cNvSpPr>
              <p:nvPr/>
            </p:nvSpPr>
            <p:spPr bwMode="auto">
              <a:xfrm>
                <a:off x="9475"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75" name="Oval 787">
                <a:extLst>
                  <a:ext uri="{FF2B5EF4-FFF2-40B4-BE49-F238E27FC236}">
                    <a16:creationId xmlns="" xmlns:a16="http://schemas.microsoft.com/office/drawing/2014/main" id="{D58BB93D-EF1C-499D-9886-969B0EC81684}"/>
                  </a:ext>
                </a:extLst>
              </p:cNvPr>
              <p:cNvSpPr>
                <a:spLocks noChangeArrowheads="1"/>
              </p:cNvSpPr>
              <p:nvPr/>
            </p:nvSpPr>
            <p:spPr bwMode="auto">
              <a:xfrm>
                <a:off x="10116"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76" name="Oval 788">
                <a:extLst>
                  <a:ext uri="{FF2B5EF4-FFF2-40B4-BE49-F238E27FC236}">
                    <a16:creationId xmlns="" xmlns:a16="http://schemas.microsoft.com/office/drawing/2014/main" id="{5165FCEE-47CB-406F-B545-D315B0B99F0E}"/>
                  </a:ext>
                </a:extLst>
              </p:cNvPr>
              <p:cNvSpPr>
                <a:spLocks noChangeArrowheads="1"/>
              </p:cNvSpPr>
              <p:nvPr/>
            </p:nvSpPr>
            <p:spPr bwMode="auto">
              <a:xfrm>
                <a:off x="10244"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77" name="Oval 789">
                <a:extLst>
                  <a:ext uri="{FF2B5EF4-FFF2-40B4-BE49-F238E27FC236}">
                    <a16:creationId xmlns="" xmlns:a16="http://schemas.microsoft.com/office/drawing/2014/main" id="{DE6EE5A1-A087-47E2-9C07-E0B828907958}"/>
                  </a:ext>
                </a:extLst>
              </p:cNvPr>
              <p:cNvSpPr>
                <a:spLocks noChangeArrowheads="1"/>
              </p:cNvSpPr>
              <p:nvPr/>
            </p:nvSpPr>
            <p:spPr bwMode="auto">
              <a:xfrm>
                <a:off x="126"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78" name="Oval 790">
                <a:extLst>
                  <a:ext uri="{FF2B5EF4-FFF2-40B4-BE49-F238E27FC236}">
                    <a16:creationId xmlns="" xmlns:a16="http://schemas.microsoft.com/office/drawing/2014/main" id="{97228561-042A-40F8-847A-98FF301637BC}"/>
                  </a:ext>
                </a:extLst>
              </p:cNvPr>
              <p:cNvSpPr>
                <a:spLocks noChangeArrowheads="1"/>
              </p:cNvSpPr>
              <p:nvPr/>
            </p:nvSpPr>
            <p:spPr bwMode="auto">
              <a:xfrm>
                <a:off x="1151"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79" name="Oval 791">
                <a:extLst>
                  <a:ext uri="{FF2B5EF4-FFF2-40B4-BE49-F238E27FC236}">
                    <a16:creationId xmlns="" xmlns:a16="http://schemas.microsoft.com/office/drawing/2014/main" id="{2864F2CA-119A-4EFA-A082-FEE449DA949A}"/>
                  </a:ext>
                </a:extLst>
              </p:cNvPr>
              <p:cNvSpPr>
                <a:spLocks noChangeArrowheads="1"/>
              </p:cNvSpPr>
              <p:nvPr/>
            </p:nvSpPr>
            <p:spPr bwMode="auto">
              <a:xfrm>
                <a:off x="1279"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80" name="Oval 792">
                <a:extLst>
                  <a:ext uri="{FF2B5EF4-FFF2-40B4-BE49-F238E27FC236}">
                    <a16:creationId xmlns="" xmlns:a16="http://schemas.microsoft.com/office/drawing/2014/main" id="{202E473A-8630-44E1-9A50-4BFA2499323E}"/>
                  </a:ext>
                </a:extLst>
              </p:cNvPr>
              <p:cNvSpPr>
                <a:spLocks noChangeArrowheads="1"/>
              </p:cNvSpPr>
              <p:nvPr/>
            </p:nvSpPr>
            <p:spPr bwMode="auto">
              <a:xfrm>
                <a:off x="1407"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81" name="Oval 793">
                <a:extLst>
                  <a:ext uri="{FF2B5EF4-FFF2-40B4-BE49-F238E27FC236}">
                    <a16:creationId xmlns="" xmlns:a16="http://schemas.microsoft.com/office/drawing/2014/main" id="{BBC03050-E4CA-4F63-B67B-8A34FD34DA83}"/>
                  </a:ext>
                </a:extLst>
              </p:cNvPr>
              <p:cNvSpPr>
                <a:spLocks noChangeArrowheads="1"/>
              </p:cNvSpPr>
              <p:nvPr/>
            </p:nvSpPr>
            <p:spPr bwMode="auto">
              <a:xfrm>
                <a:off x="1535"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82" name="Oval 794">
                <a:extLst>
                  <a:ext uri="{FF2B5EF4-FFF2-40B4-BE49-F238E27FC236}">
                    <a16:creationId xmlns="" xmlns:a16="http://schemas.microsoft.com/office/drawing/2014/main" id="{017827EE-A6BC-4382-9013-5D1522E4AF68}"/>
                  </a:ext>
                </a:extLst>
              </p:cNvPr>
              <p:cNvSpPr>
                <a:spLocks noChangeArrowheads="1"/>
              </p:cNvSpPr>
              <p:nvPr/>
            </p:nvSpPr>
            <p:spPr bwMode="auto">
              <a:xfrm>
                <a:off x="1663"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83" name="Oval 795">
                <a:extLst>
                  <a:ext uri="{FF2B5EF4-FFF2-40B4-BE49-F238E27FC236}">
                    <a16:creationId xmlns="" xmlns:a16="http://schemas.microsoft.com/office/drawing/2014/main" id="{DB105478-0E9F-42D5-B0AC-AB21E09AAC07}"/>
                  </a:ext>
                </a:extLst>
              </p:cNvPr>
              <p:cNvSpPr>
                <a:spLocks noChangeArrowheads="1"/>
              </p:cNvSpPr>
              <p:nvPr/>
            </p:nvSpPr>
            <p:spPr bwMode="auto">
              <a:xfrm>
                <a:off x="1791"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84" name="Oval 796">
                <a:extLst>
                  <a:ext uri="{FF2B5EF4-FFF2-40B4-BE49-F238E27FC236}">
                    <a16:creationId xmlns="" xmlns:a16="http://schemas.microsoft.com/office/drawing/2014/main" id="{9342E603-FC3F-49B6-9957-35059B2341AD}"/>
                  </a:ext>
                </a:extLst>
              </p:cNvPr>
              <p:cNvSpPr>
                <a:spLocks noChangeArrowheads="1"/>
              </p:cNvSpPr>
              <p:nvPr/>
            </p:nvSpPr>
            <p:spPr bwMode="auto">
              <a:xfrm>
                <a:off x="1919"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85" name="Oval 797">
                <a:extLst>
                  <a:ext uri="{FF2B5EF4-FFF2-40B4-BE49-F238E27FC236}">
                    <a16:creationId xmlns="" xmlns:a16="http://schemas.microsoft.com/office/drawing/2014/main" id="{08C35BEA-BC28-4D05-8BE7-A099DD33A65D}"/>
                  </a:ext>
                </a:extLst>
              </p:cNvPr>
              <p:cNvSpPr>
                <a:spLocks noChangeArrowheads="1"/>
              </p:cNvSpPr>
              <p:nvPr/>
            </p:nvSpPr>
            <p:spPr bwMode="auto">
              <a:xfrm>
                <a:off x="2047"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86" name="Oval 798">
                <a:extLst>
                  <a:ext uri="{FF2B5EF4-FFF2-40B4-BE49-F238E27FC236}">
                    <a16:creationId xmlns="" xmlns:a16="http://schemas.microsoft.com/office/drawing/2014/main" id="{0A1C0836-7813-492E-AC1B-5D09FB60B326}"/>
                  </a:ext>
                </a:extLst>
              </p:cNvPr>
              <p:cNvSpPr>
                <a:spLocks noChangeArrowheads="1"/>
              </p:cNvSpPr>
              <p:nvPr/>
            </p:nvSpPr>
            <p:spPr bwMode="auto">
              <a:xfrm>
                <a:off x="2175"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87" name="Oval 799">
                <a:extLst>
                  <a:ext uri="{FF2B5EF4-FFF2-40B4-BE49-F238E27FC236}">
                    <a16:creationId xmlns="" xmlns:a16="http://schemas.microsoft.com/office/drawing/2014/main" id="{E00BF956-63B7-45D3-AD90-7F4CCB80ABD5}"/>
                  </a:ext>
                </a:extLst>
              </p:cNvPr>
              <p:cNvSpPr>
                <a:spLocks noChangeArrowheads="1"/>
              </p:cNvSpPr>
              <p:nvPr/>
            </p:nvSpPr>
            <p:spPr bwMode="auto">
              <a:xfrm>
                <a:off x="2303"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88" name="Oval 800">
                <a:extLst>
                  <a:ext uri="{FF2B5EF4-FFF2-40B4-BE49-F238E27FC236}">
                    <a16:creationId xmlns="" xmlns:a16="http://schemas.microsoft.com/office/drawing/2014/main" id="{EA6EAFAB-F839-436D-A7F8-3EFBB72F7F18}"/>
                  </a:ext>
                </a:extLst>
              </p:cNvPr>
              <p:cNvSpPr>
                <a:spLocks noChangeArrowheads="1"/>
              </p:cNvSpPr>
              <p:nvPr/>
            </p:nvSpPr>
            <p:spPr bwMode="auto">
              <a:xfrm>
                <a:off x="2431"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89" name="Oval 801">
                <a:extLst>
                  <a:ext uri="{FF2B5EF4-FFF2-40B4-BE49-F238E27FC236}">
                    <a16:creationId xmlns="" xmlns:a16="http://schemas.microsoft.com/office/drawing/2014/main" id="{178922A7-EDE0-42EB-A547-4D265CFF3D44}"/>
                  </a:ext>
                </a:extLst>
              </p:cNvPr>
              <p:cNvSpPr>
                <a:spLocks noChangeArrowheads="1"/>
              </p:cNvSpPr>
              <p:nvPr/>
            </p:nvSpPr>
            <p:spPr bwMode="auto">
              <a:xfrm>
                <a:off x="2559"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90" name="Oval 802">
                <a:extLst>
                  <a:ext uri="{FF2B5EF4-FFF2-40B4-BE49-F238E27FC236}">
                    <a16:creationId xmlns="" xmlns:a16="http://schemas.microsoft.com/office/drawing/2014/main" id="{F5896AF2-5BDD-4120-B31B-EEBB454C7AB8}"/>
                  </a:ext>
                </a:extLst>
              </p:cNvPr>
              <p:cNvSpPr>
                <a:spLocks noChangeArrowheads="1"/>
              </p:cNvSpPr>
              <p:nvPr/>
            </p:nvSpPr>
            <p:spPr bwMode="auto">
              <a:xfrm>
                <a:off x="2816"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91" name="Oval 803">
                <a:extLst>
                  <a:ext uri="{FF2B5EF4-FFF2-40B4-BE49-F238E27FC236}">
                    <a16:creationId xmlns="" xmlns:a16="http://schemas.microsoft.com/office/drawing/2014/main" id="{67C294EE-C798-4004-AE2F-B54504F23997}"/>
                  </a:ext>
                </a:extLst>
              </p:cNvPr>
              <p:cNvSpPr>
                <a:spLocks noChangeArrowheads="1"/>
              </p:cNvSpPr>
              <p:nvPr/>
            </p:nvSpPr>
            <p:spPr bwMode="auto">
              <a:xfrm>
                <a:off x="2944"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92" name="Oval 804">
                <a:extLst>
                  <a:ext uri="{FF2B5EF4-FFF2-40B4-BE49-F238E27FC236}">
                    <a16:creationId xmlns="" xmlns:a16="http://schemas.microsoft.com/office/drawing/2014/main" id="{9292A449-DFF6-4A6B-92D4-70EDE78D3739}"/>
                  </a:ext>
                </a:extLst>
              </p:cNvPr>
              <p:cNvSpPr>
                <a:spLocks noChangeArrowheads="1"/>
              </p:cNvSpPr>
              <p:nvPr/>
            </p:nvSpPr>
            <p:spPr bwMode="auto">
              <a:xfrm>
                <a:off x="3072"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93" name="Oval 805">
                <a:extLst>
                  <a:ext uri="{FF2B5EF4-FFF2-40B4-BE49-F238E27FC236}">
                    <a16:creationId xmlns="" xmlns:a16="http://schemas.microsoft.com/office/drawing/2014/main" id="{EA5D5F3F-C050-4E81-B3E5-45CC20996329}"/>
                  </a:ext>
                </a:extLst>
              </p:cNvPr>
              <p:cNvSpPr>
                <a:spLocks noChangeArrowheads="1"/>
              </p:cNvSpPr>
              <p:nvPr/>
            </p:nvSpPr>
            <p:spPr bwMode="auto">
              <a:xfrm>
                <a:off x="3200"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94" name="Oval 806">
                <a:extLst>
                  <a:ext uri="{FF2B5EF4-FFF2-40B4-BE49-F238E27FC236}">
                    <a16:creationId xmlns="" xmlns:a16="http://schemas.microsoft.com/office/drawing/2014/main" id="{AEDF1F9E-547C-45F9-8349-B818D673B737}"/>
                  </a:ext>
                </a:extLst>
              </p:cNvPr>
              <p:cNvSpPr>
                <a:spLocks noChangeArrowheads="1"/>
              </p:cNvSpPr>
              <p:nvPr/>
            </p:nvSpPr>
            <p:spPr bwMode="auto">
              <a:xfrm>
                <a:off x="3328"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95" name="Oval 807">
                <a:extLst>
                  <a:ext uri="{FF2B5EF4-FFF2-40B4-BE49-F238E27FC236}">
                    <a16:creationId xmlns="" xmlns:a16="http://schemas.microsoft.com/office/drawing/2014/main" id="{10D7F628-DA3D-46C4-AAF6-68EF53D679D2}"/>
                  </a:ext>
                </a:extLst>
              </p:cNvPr>
              <p:cNvSpPr>
                <a:spLocks noChangeArrowheads="1"/>
              </p:cNvSpPr>
              <p:nvPr/>
            </p:nvSpPr>
            <p:spPr bwMode="auto">
              <a:xfrm>
                <a:off x="5121"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111" name="Group 1009">
              <a:extLst>
                <a:ext uri="{FF2B5EF4-FFF2-40B4-BE49-F238E27FC236}">
                  <a16:creationId xmlns="" xmlns:a16="http://schemas.microsoft.com/office/drawing/2014/main" id="{114B6E88-09CC-49DB-B2D8-4D4AC758535D}"/>
                </a:ext>
              </a:extLst>
            </p:cNvPr>
            <p:cNvGrpSpPr>
              <a:grpSpLocks/>
            </p:cNvGrpSpPr>
            <p:nvPr/>
          </p:nvGrpSpPr>
          <p:grpSpPr bwMode="auto">
            <a:xfrm>
              <a:off x="1279" y="3081"/>
              <a:ext cx="8885" cy="561"/>
              <a:chOff x="1279" y="3081"/>
              <a:chExt cx="8885" cy="561"/>
            </a:xfrm>
            <a:grpFill/>
          </p:grpSpPr>
          <p:sp>
            <p:nvSpPr>
              <p:cNvPr id="696" name="Oval 809">
                <a:extLst>
                  <a:ext uri="{FF2B5EF4-FFF2-40B4-BE49-F238E27FC236}">
                    <a16:creationId xmlns="" xmlns:a16="http://schemas.microsoft.com/office/drawing/2014/main" id="{E29C786E-DE0A-4D0F-875A-04E56E933291}"/>
                  </a:ext>
                </a:extLst>
              </p:cNvPr>
              <p:cNvSpPr>
                <a:spLocks noChangeArrowheads="1"/>
              </p:cNvSpPr>
              <p:nvPr/>
            </p:nvSpPr>
            <p:spPr bwMode="auto">
              <a:xfrm>
                <a:off x="5889"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97" name="Oval 810">
                <a:extLst>
                  <a:ext uri="{FF2B5EF4-FFF2-40B4-BE49-F238E27FC236}">
                    <a16:creationId xmlns="" xmlns:a16="http://schemas.microsoft.com/office/drawing/2014/main" id="{5E7710AB-82E8-4B93-AE6C-8CBB090E0768}"/>
                  </a:ext>
                </a:extLst>
              </p:cNvPr>
              <p:cNvSpPr>
                <a:spLocks noChangeArrowheads="1"/>
              </p:cNvSpPr>
              <p:nvPr/>
            </p:nvSpPr>
            <p:spPr bwMode="auto">
              <a:xfrm>
                <a:off x="6017"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98" name="Oval 811">
                <a:extLst>
                  <a:ext uri="{FF2B5EF4-FFF2-40B4-BE49-F238E27FC236}">
                    <a16:creationId xmlns="" xmlns:a16="http://schemas.microsoft.com/office/drawing/2014/main" id="{0120F23A-0AC0-4D41-BA1C-305325D87223}"/>
                  </a:ext>
                </a:extLst>
              </p:cNvPr>
              <p:cNvSpPr>
                <a:spLocks noChangeArrowheads="1"/>
              </p:cNvSpPr>
              <p:nvPr/>
            </p:nvSpPr>
            <p:spPr bwMode="auto">
              <a:xfrm>
                <a:off x="6145"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99" name="Oval 812">
                <a:extLst>
                  <a:ext uri="{FF2B5EF4-FFF2-40B4-BE49-F238E27FC236}">
                    <a16:creationId xmlns="" xmlns:a16="http://schemas.microsoft.com/office/drawing/2014/main" id="{E43599B2-B942-45F3-BD14-BCA2E28F10D8}"/>
                  </a:ext>
                </a:extLst>
              </p:cNvPr>
              <p:cNvSpPr>
                <a:spLocks noChangeArrowheads="1"/>
              </p:cNvSpPr>
              <p:nvPr/>
            </p:nvSpPr>
            <p:spPr bwMode="auto">
              <a:xfrm>
                <a:off x="6273"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00" name="Oval 813">
                <a:extLst>
                  <a:ext uri="{FF2B5EF4-FFF2-40B4-BE49-F238E27FC236}">
                    <a16:creationId xmlns="" xmlns:a16="http://schemas.microsoft.com/office/drawing/2014/main" id="{1C0197D6-3217-4410-A321-A542E8379136}"/>
                  </a:ext>
                </a:extLst>
              </p:cNvPr>
              <p:cNvSpPr>
                <a:spLocks noChangeArrowheads="1"/>
              </p:cNvSpPr>
              <p:nvPr/>
            </p:nvSpPr>
            <p:spPr bwMode="auto">
              <a:xfrm>
                <a:off x="6401" y="3081"/>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01" name="Oval 814">
                <a:extLst>
                  <a:ext uri="{FF2B5EF4-FFF2-40B4-BE49-F238E27FC236}">
                    <a16:creationId xmlns="" xmlns:a16="http://schemas.microsoft.com/office/drawing/2014/main" id="{F27883FF-14A4-4598-A971-AA60B249A9F6}"/>
                  </a:ext>
                </a:extLst>
              </p:cNvPr>
              <p:cNvSpPr>
                <a:spLocks noChangeArrowheads="1"/>
              </p:cNvSpPr>
              <p:nvPr/>
            </p:nvSpPr>
            <p:spPr bwMode="auto">
              <a:xfrm>
                <a:off x="6530"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02" name="Oval 815">
                <a:extLst>
                  <a:ext uri="{FF2B5EF4-FFF2-40B4-BE49-F238E27FC236}">
                    <a16:creationId xmlns="" xmlns:a16="http://schemas.microsoft.com/office/drawing/2014/main" id="{7BBCF238-BF84-45E9-9884-434574B34DF1}"/>
                  </a:ext>
                </a:extLst>
              </p:cNvPr>
              <p:cNvSpPr>
                <a:spLocks noChangeArrowheads="1"/>
              </p:cNvSpPr>
              <p:nvPr/>
            </p:nvSpPr>
            <p:spPr bwMode="auto">
              <a:xfrm>
                <a:off x="6658"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03" name="Oval 816">
                <a:extLst>
                  <a:ext uri="{FF2B5EF4-FFF2-40B4-BE49-F238E27FC236}">
                    <a16:creationId xmlns="" xmlns:a16="http://schemas.microsoft.com/office/drawing/2014/main" id="{9EF6FA14-C125-4414-83D9-6A08D3332C56}"/>
                  </a:ext>
                </a:extLst>
              </p:cNvPr>
              <p:cNvSpPr>
                <a:spLocks noChangeArrowheads="1"/>
              </p:cNvSpPr>
              <p:nvPr/>
            </p:nvSpPr>
            <p:spPr bwMode="auto">
              <a:xfrm>
                <a:off x="6786"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04" name="Oval 817">
                <a:extLst>
                  <a:ext uri="{FF2B5EF4-FFF2-40B4-BE49-F238E27FC236}">
                    <a16:creationId xmlns="" xmlns:a16="http://schemas.microsoft.com/office/drawing/2014/main" id="{930F11C4-EA9A-4B55-8A33-EBBA6435A1BA}"/>
                  </a:ext>
                </a:extLst>
              </p:cNvPr>
              <p:cNvSpPr>
                <a:spLocks noChangeArrowheads="1"/>
              </p:cNvSpPr>
              <p:nvPr/>
            </p:nvSpPr>
            <p:spPr bwMode="auto">
              <a:xfrm>
                <a:off x="6914"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05" name="Oval 818">
                <a:extLst>
                  <a:ext uri="{FF2B5EF4-FFF2-40B4-BE49-F238E27FC236}">
                    <a16:creationId xmlns="" xmlns:a16="http://schemas.microsoft.com/office/drawing/2014/main" id="{5C087EE1-E432-47F5-A63B-CAE8A1AA019D}"/>
                  </a:ext>
                </a:extLst>
              </p:cNvPr>
              <p:cNvSpPr>
                <a:spLocks noChangeArrowheads="1"/>
              </p:cNvSpPr>
              <p:nvPr/>
            </p:nvSpPr>
            <p:spPr bwMode="auto">
              <a:xfrm>
                <a:off x="7042"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06" name="Oval 819">
                <a:extLst>
                  <a:ext uri="{FF2B5EF4-FFF2-40B4-BE49-F238E27FC236}">
                    <a16:creationId xmlns="" xmlns:a16="http://schemas.microsoft.com/office/drawing/2014/main" id="{24FB4AAB-20F8-4ED1-9906-82505B7D6422}"/>
                  </a:ext>
                </a:extLst>
              </p:cNvPr>
              <p:cNvSpPr>
                <a:spLocks noChangeArrowheads="1"/>
              </p:cNvSpPr>
              <p:nvPr/>
            </p:nvSpPr>
            <p:spPr bwMode="auto">
              <a:xfrm>
                <a:off x="7170"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07" name="Oval 820">
                <a:extLst>
                  <a:ext uri="{FF2B5EF4-FFF2-40B4-BE49-F238E27FC236}">
                    <a16:creationId xmlns="" xmlns:a16="http://schemas.microsoft.com/office/drawing/2014/main" id="{E7B50370-338B-4B5E-B994-810B8A71A46B}"/>
                  </a:ext>
                </a:extLst>
              </p:cNvPr>
              <p:cNvSpPr>
                <a:spLocks noChangeArrowheads="1"/>
              </p:cNvSpPr>
              <p:nvPr/>
            </p:nvSpPr>
            <p:spPr bwMode="auto">
              <a:xfrm>
                <a:off x="7298"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08" name="Oval 821">
                <a:extLst>
                  <a:ext uri="{FF2B5EF4-FFF2-40B4-BE49-F238E27FC236}">
                    <a16:creationId xmlns="" xmlns:a16="http://schemas.microsoft.com/office/drawing/2014/main" id="{83203C14-4565-42AC-B22E-301C359B3114}"/>
                  </a:ext>
                </a:extLst>
              </p:cNvPr>
              <p:cNvSpPr>
                <a:spLocks noChangeArrowheads="1"/>
              </p:cNvSpPr>
              <p:nvPr/>
            </p:nvSpPr>
            <p:spPr bwMode="auto">
              <a:xfrm>
                <a:off x="7426"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09" name="Oval 822">
                <a:extLst>
                  <a:ext uri="{FF2B5EF4-FFF2-40B4-BE49-F238E27FC236}">
                    <a16:creationId xmlns="" xmlns:a16="http://schemas.microsoft.com/office/drawing/2014/main" id="{A4C3BC63-80DF-4D88-9C51-AC270E36E063}"/>
                  </a:ext>
                </a:extLst>
              </p:cNvPr>
              <p:cNvSpPr>
                <a:spLocks noChangeArrowheads="1"/>
              </p:cNvSpPr>
              <p:nvPr/>
            </p:nvSpPr>
            <p:spPr bwMode="auto">
              <a:xfrm>
                <a:off x="7554"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10" name="Oval 823">
                <a:extLst>
                  <a:ext uri="{FF2B5EF4-FFF2-40B4-BE49-F238E27FC236}">
                    <a16:creationId xmlns="" xmlns:a16="http://schemas.microsoft.com/office/drawing/2014/main" id="{F13B2756-CF97-4F96-B2AA-8D0FE345FFB4}"/>
                  </a:ext>
                </a:extLst>
              </p:cNvPr>
              <p:cNvSpPr>
                <a:spLocks noChangeArrowheads="1"/>
              </p:cNvSpPr>
              <p:nvPr/>
            </p:nvSpPr>
            <p:spPr bwMode="auto">
              <a:xfrm>
                <a:off x="7682"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11" name="Oval 824">
                <a:extLst>
                  <a:ext uri="{FF2B5EF4-FFF2-40B4-BE49-F238E27FC236}">
                    <a16:creationId xmlns="" xmlns:a16="http://schemas.microsoft.com/office/drawing/2014/main" id="{D9B69A6A-34FF-47F1-9533-DAAA00E2D0A6}"/>
                  </a:ext>
                </a:extLst>
              </p:cNvPr>
              <p:cNvSpPr>
                <a:spLocks noChangeArrowheads="1"/>
              </p:cNvSpPr>
              <p:nvPr/>
            </p:nvSpPr>
            <p:spPr bwMode="auto">
              <a:xfrm>
                <a:off x="7810"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12" name="Oval 825">
                <a:extLst>
                  <a:ext uri="{FF2B5EF4-FFF2-40B4-BE49-F238E27FC236}">
                    <a16:creationId xmlns="" xmlns:a16="http://schemas.microsoft.com/office/drawing/2014/main" id="{F9EA3442-1A2D-44D9-82CE-88886807ADE7}"/>
                  </a:ext>
                </a:extLst>
              </p:cNvPr>
              <p:cNvSpPr>
                <a:spLocks noChangeArrowheads="1"/>
              </p:cNvSpPr>
              <p:nvPr/>
            </p:nvSpPr>
            <p:spPr bwMode="auto">
              <a:xfrm>
                <a:off x="7938"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13" name="Oval 826">
                <a:extLst>
                  <a:ext uri="{FF2B5EF4-FFF2-40B4-BE49-F238E27FC236}">
                    <a16:creationId xmlns="" xmlns:a16="http://schemas.microsoft.com/office/drawing/2014/main" id="{1E65E153-6B42-454F-8AD6-1B10CA6DEDC4}"/>
                  </a:ext>
                </a:extLst>
              </p:cNvPr>
              <p:cNvSpPr>
                <a:spLocks noChangeArrowheads="1"/>
              </p:cNvSpPr>
              <p:nvPr/>
            </p:nvSpPr>
            <p:spPr bwMode="auto">
              <a:xfrm>
                <a:off x="8066"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14" name="Oval 827">
                <a:extLst>
                  <a:ext uri="{FF2B5EF4-FFF2-40B4-BE49-F238E27FC236}">
                    <a16:creationId xmlns="" xmlns:a16="http://schemas.microsoft.com/office/drawing/2014/main" id="{94BEFD91-4E95-41A2-91D7-A43DA90B86C6}"/>
                  </a:ext>
                </a:extLst>
              </p:cNvPr>
              <p:cNvSpPr>
                <a:spLocks noChangeArrowheads="1"/>
              </p:cNvSpPr>
              <p:nvPr/>
            </p:nvSpPr>
            <p:spPr bwMode="auto">
              <a:xfrm>
                <a:off x="8194" y="3081"/>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15" name="Oval 828">
                <a:extLst>
                  <a:ext uri="{FF2B5EF4-FFF2-40B4-BE49-F238E27FC236}">
                    <a16:creationId xmlns="" xmlns:a16="http://schemas.microsoft.com/office/drawing/2014/main" id="{499F1BA1-0638-41A0-A166-B70FDD3CE2E1}"/>
                  </a:ext>
                </a:extLst>
              </p:cNvPr>
              <p:cNvSpPr>
                <a:spLocks noChangeArrowheads="1"/>
              </p:cNvSpPr>
              <p:nvPr/>
            </p:nvSpPr>
            <p:spPr bwMode="auto">
              <a:xfrm>
                <a:off x="8323"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16" name="Oval 829">
                <a:extLst>
                  <a:ext uri="{FF2B5EF4-FFF2-40B4-BE49-F238E27FC236}">
                    <a16:creationId xmlns="" xmlns:a16="http://schemas.microsoft.com/office/drawing/2014/main" id="{06DC804C-C175-4339-9AC0-016CAC192AF5}"/>
                  </a:ext>
                </a:extLst>
              </p:cNvPr>
              <p:cNvSpPr>
                <a:spLocks noChangeArrowheads="1"/>
              </p:cNvSpPr>
              <p:nvPr/>
            </p:nvSpPr>
            <p:spPr bwMode="auto">
              <a:xfrm>
                <a:off x="8451"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17" name="Oval 830">
                <a:extLst>
                  <a:ext uri="{FF2B5EF4-FFF2-40B4-BE49-F238E27FC236}">
                    <a16:creationId xmlns="" xmlns:a16="http://schemas.microsoft.com/office/drawing/2014/main" id="{EAF07F8C-BB08-456D-B997-8A87824DE4CE}"/>
                  </a:ext>
                </a:extLst>
              </p:cNvPr>
              <p:cNvSpPr>
                <a:spLocks noChangeArrowheads="1"/>
              </p:cNvSpPr>
              <p:nvPr/>
            </p:nvSpPr>
            <p:spPr bwMode="auto">
              <a:xfrm>
                <a:off x="8579"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18" name="Oval 831">
                <a:extLst>
                  <a:ext uri="{FF2B5EF4-FFF2-40B4-BE49-F238E27FC236}">
                    <a16:creationId xmlns="" xmlns:a16="http://schemas.microsoft.com/office/drawing/2014/main" id="{AA2823CA-0532-4A1E-8A85-F928524AB8CA}"/>
                  </a:ext>
                </a:extLst>
              </p:cNvPr>
              <p:cNvSpPr>
                <a:spLocks noChangeArrowheads="1"/>
              </p:cNvSpPr>
              <p:nvPr/>
            </p:nvSpPr>
            <p:spPr bwMode="auto">
              <a:xfrm>
                <a:off x="8707"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19" name="Oval 832">
                <a:extLst>
                  <a:ext uri="{FF2B5EF4-FFF2-40B4-BE49-F238E27FC236}">
                    <a16:creationId xmlns="" xmlns:a16="http://schemas.microsoft.com/office/drawing/2014/main" id="{D7B3A67E-BE17-4B74-B7B3-727397344AA2}"/>
                  </a:ext>
                </a:extLst>
              </p:cNvPr>
              <p:cNvSpPr>
                <a:spLocks noChangeArrowheads="1"/>
              </p:cNvSpPr>
              <p:nvPr/>
            </p:nvSpPr>
            <p:spPr bwMode="auto">
              <a:xfrm>
                <a:off x="8835"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20" name="Oval 833">
                <a:extLst>
                  <a:ext uri="{FF2B5EF4-FFF2-40B4-BE49-F238E27FC236}">
                    <a16:creationId xmlns="" xmlns:a16="http://schemas.microsoft.com/office/drawing/2014/main" id="{D9BAC9D7-5414-4DC9-B814-1FB57936CA1A}"/>
                  </a:ext>
                </a:extLst>
              </p:cNvPr>
              <p:cNvSpPr>
                <a:spLocks noChangeArrowheads="1"/>
              </p:cNvSpPr>
              <p:nvPr/>
            </p:nvSpPr>
            <p:spPr bwMode="auto">
              <a:xfrm>
                <a:off x="8963"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21" name="Oval 834">
                <a:extLst>
                  <a:ext uri="{FF2B5EF4-FFF2-40B4-BE49-F238E27FC236}">
                    <a16:creationId xmlns="" xmlns:a16="http://schemas.microsoft.com/office/drawing/2014/main" id="{8206B189-2D82-429F-BBEE-E7FDCCAD6452}"/>
                  </a:ext>
                </a:extLst>
              </p:cNvPr>
              <p:cNvSpPr>
                <a:spLocks noChangeArrowheads="1"/>
              </p:cNvSpPr>
              <p:nvPr/>
            </p:nvSpPr>
            <p:spPr bwMode="auto">
              <a:xfrm>
                <a:off x="9091"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22" name="Oval 835">
                <a:extLst>
                  <a:ext uri="{FF2B5EF4-FFF2-40B4-BE49-F238E27FC236}">
                    <a16:creationId xmlns="" xmlns:a16="http://schemas.microsoft.com/office/drawing/2014/main" id="{C4237B47-EBDE-446F-9A5F-15033C228F19}"/>
                  </a:ext>
                </a:extLst>
              </p:cNvPr>
              <p:cNvSpPr>
                <a:spLocks noChangeArrowheads="1"/>
              </p:cNvSpPr>
              <p:nvPr/>
            </p:nvSpPr>
            <p:spPr bwMode="auto">
              <a:xfrm>
                <a:off x="9219"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23" name="Oval 836">
                <a:extLst>
                  <a:ext uri="{FF2B5EF4-FFF2-40B4-BE49-F238E27FC236}">
                    <a16:creationId xmlns="" xmlns:a16="http://schemas.microsoft.com/office/drawing/2014/main" id="{906B3A29-DE3F-47B4-8531-981481916A2F}"/>
                  </a:ext>
                </a:extLst>
              </p:cNvPr>
              <p:cNvSpPr>
                <a:spLocks noChangeArrowheads="1"/>
              </p:cNvSpPr>
              <p:nvPr/>
            </p:nvSpPr>
            <p:spPr bwMode="auto">
              <a:xfrm>
                <a:off x="9347"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24" name="Oval 837">
                <a:extLst>
                  <a:ext uri="{FF2B5EF4-FFF2-40B4-BE49-F238E27FC236}">
                    <a16:creationId xmlns="" xmlns:a16="http://schemas.microsoft.com/office/drawing/2014/main" id="{3BDD77AA-7733-4431-8142-6BF55AB15863}"/>
                  </a:ext>
                </a:extLst>
              </p:cNvPr>
              <p:cNvSpPr>
                <a:spLocks noChangeArrowheads="1"/>
              </p:cNvSpPr>
              <p:nvPr/>
            </p:nvSpPr>
            <p:spPr bwMode="auto">
              <a:xfrm>
                <a:off x="10116"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25" name="Oval 838">
                <a:extLst>
                  <a:ext uri="{FF2B5EF4-FFF2-40B4-BE49-F238E27FC236}">
                    <a16:creationId xmlns="" xmlns:a16="http://schemas.microsoft.com/office/drawing/2014/main" id="{2E587D04-492D-455C-9359-6F7E913A7B01}"/>
                  </a:ext>
                </a:extLst>
              </p:cNvPr>
              <p:cNvSpPr>
                <a:spLocks noChangeArrowheads="1"/>
              </p:cNvSpPr>
              <p:nvPr/>
            </p:nvSpPr>
            <p:spPr bwMode="auto">
              <a:xfrm>
                <a:off x="1279"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26" name="Oval 839">
                <a:extLst>
                  <a:ext uri="{FF2B5EF4-FFF2-40B4-BE49-F238E27FC236}">
                    <a16:creationId xmlns="" xmlns:a16="http://schemas.microsoft.com/office/drawing/2014/main" id="{DD12656A-44E5-4A51-823D-857E6B13E119}"/>
                  </a:ext>
                </a:extLst>
              </p:cNvPr>
              <p:cNvSpPr>
                <a:spLocks noChangeArrowheads="1"/>
              </p:cNvSpPr>
              <p:nvPr/>
            </p:nvSpPr>
            <p:spPr bwMode="auto">
              <a:xfrm>
                <a:off x="1407"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27" name="Oval 840">
                <a:extLst>
                  <a:ext uri="{FF2B5EF4-FFF2-40B4-BE49-F238E27FC236}">
                    <a16:creationId xmlns="" xmlns:a16="http://schemas.microsoft.com/office/drawing/2014/main" id="{B8D96839-E99C-40F1-B266-13FFABC13798}"/>
                  </a:ext>
                </a:extLst>
              </p:cNvPr>
              <p:cNvSpPr>
                <a:spLocks noChangeArrowheads="1"/>
              </p:cNvSpPr>
              <p:nvPr/>
            </p:nvSpPr>
            <p:spPr bwMode="auto">
              <a:xfrm>
                <a:off x="1535"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28" name="Oval 841">
                <a:extLst>
                  <a:ext uri="{FF2B5EF4-FFF2-40B4-BE49-F238E27FC236}">
                    <a16:creationId xmlns="" xmlns:a16="http://schemas.microsoft.com/office/drawing/2014/main" id="{A4F44E83-89AC-4422-A4B1-3703C1BAA166}"/>
                  </a:ext>
                </a:extLst>
              </p:cNvPr>
              <p:cNvSpPr>
                <a:spLocks noChangeArrowheads="1"/>
              </p:cNvSpPr>
              <p:nvPr/>
            </p:nvSpPr>
            <p:spPr bwMode="auto">
              <a:xfrm>
                <a:off x="1663"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29" name="Oval 842">
                <a:extLst>
                  <a:ext uri="{FF2B5EF4-FFF2-40B4-BE49-F238E27FC236}">
                    <a16:creationId xmlns="" xmlns:a16="http://schemas.microsoft.com/office/drawing/2014/main" id="{42A83820-CD61-4ACD-AA80-3F984D01037D}"/>
                  </a:ext>
                </a:extLst>
              </p:cNvPr>
              <p:cNvSpPr>
                <a:spLocks noChangeArrowheads="1"/>
              </p:cNvSpPr>
              <p:nvPr/>
            </p:nvSpPr>
            <p:spPr bwMode="auto">
              <a:xfrm>
                <a:off x="1791"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30" name="Oval 843">
                <a:extLst>
                  <a:ext uri="{FF2B5EF4-FFF2-40B4-BE49-F238E27FC236}">
                    <a16:creationId xmlns="" xmlns:a16="http://schemas.microsoft.com/office/drawing/2014/main" id="{DCE61DC0-DCD9-4CB5-A78B-DD33CB0E3C3D}"/>
                  </a:ext>
                </a:extLst>
              </p:cNvPr>
              <p:cNvSpPr>
                <a:spLocks noChangeArrowheads="1"/>
              </p:cNvSpPr>
              <p:nvPr/>
            </p:nvSpPr>
            <p:spPr bwMode="auto">
              <a:xfrm>
                <a:off x="1919"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31" name="Oval 844">
                <a:extLst>
                  <a:ext uri="{FF2B5EF4-FFF2-40B4-BE49-F238E27FC236}">
                    <a16:creationId xmlns="" xmlns:a16="http://schemas.microsoft.com/office/drawing/2014/main" id="{9F9233B0-A05A-401E-B90A-7696A2FA7BC7}"/>
                  </a:ext>
                </a:extLst>
              </p:cNvPr>
              <p:cNvSpPr>
                <a:spLocks noChangeArrowheads="1"/>
              </p:cNvSpPr>
              <p:nvPr/>
            </p:nvSpPr>
            <p:spPr bwMode="auto">
              <a:xfrm>
                <a:off x="2047"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32" name="Oval 845">
                <a:extLst>
                  <a:ext uri="{FF2B5EF4-FFF2-40B4-BE49-F238E27FC236}">
                    <a16:creationId xmlns="" xmlns:a16="http://schemas.microsoft.com/office/drawing/2014/main" id="{D54DEB3F-F497-4392-84A3-AA105E29F678}"/>
                  </a:ext>
                </a:extLst>
              </p:cNvPr>
              <p:cNvSpPr>
                <a:spLocks noChangeArrowheads="1"/>
              </p:cNvSpPr>
              <p:nvPr/>
            </p:nvSpPr>
            <p:spPr bwMode="auto">
              <a:xfrm>
                <a:off x="2175"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33" name="Oval 846">
                <a:extLst>
                  <a:ext uri="{FF2B5EF4-FFF2-40B4-BE49-F238E27FC236}">
                    <a16:creationId xmlns="" xmlns:a16="http://schemas.microsoft.com/office/drawing/2014/main" id="{491E7A18-98E1-4168-BAFD-1161701B6C99}"/>
                  </a:ext>
                </a:extLst>
              </p:cNvPr>
              <p:cNvSpPr>
                <a:spLocks noChangeArrowheads="1"/>
              </p:cNvSpPr>
              <p:nvPr/>
            </p:nvSpPr>
            <p:spPr bwMode="auto">
              <a:xfrm>
                <a:off x="2303"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34" name="Oval 847">
                <a:extLst>
                  <a:ext uri="{FF2B5EF4-FFF2-40B4-BE49-F238E27FC236}">
                    <a16:creationId xmlns="" xmlns:a16="http://schemas.microsoft.com/office/drawing/2014/main" id="{C1A930F2-B950-4235-9A26-998814B26FAE}"/>
                  </a:ext>
                </a:extLst>
              </p:cNvPr>
              <p:cNvSpPr>
                <a:spLocks noChangeArrowheads="1"/>
              </p:cNvSpPr>
              <p:nvPr/>
            </p:nvSpPr>
            <p:spPr bwMode="auto">
              <a:xfrm>
                <a:off x="2431"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35" name="Oval 848">
                <a:extLst>
                  <a:ext uri="{FF2B5EF4-FFF2-40B4-BE49-F238E27FC236}">
                    <a16:creationId xmlns="" xmlns:a16="http://schemas.microsoft.com/office/drawing/2014/main" id="{ACC540ED-F98D-408E-BEF2-AB2CCD60318C}"/>
                  </a:ext>
                </a:extLst>
              </p:cNvPr>
              <p:cNvSpPr>
                <a:spLocks noChangeArrowheads="1"/>
              </p:cNvSpPr>
              <p:nvPr/>
            </p:nvSpPr>
            <p:spPr bwMode="auto">
              <a:xfrm>
                <a:off x="2559"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36" name="Oval 849">
                <a:extLst>
                  <a:ext uri="{FF2B5EF4-FFF2-40B4-BE49-F238E27FC236}">
                    <a16:creationId xmlns="" xmlns:a16="http://schemas.microsoft.com/office/drawing/2014/main" id="{39E5CB3C-E032-486C-AC0D-5F3E9B0E36C0}"/>
                  </a:ext>
                </a:extLst>
              </p:cNvPr>
              <p:cNvSpPr>
                <a:spLocks noChangeArrowheads="1"/>
              </p:cNvSpPr>
              <p:nvPr/>
            </p:nvSpPr>
            <p:spPr bwMode="auto">
              <a:xfrm>
                <a:off x="2816"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37" name="Oval 850">
                <a:extLst>
                  <a:ext uri="{FF2B5EF4-FFF2-40B4-BE49-F238E27FC236}">
                    <a16:creationId xmlns="" xmlns:a16="http://schemas.microsoft.com/office/drawing/2014/main" id="{B91215F0-2F8F-4EF4-AD69-1D569F79C574}"/>
                  </a:ext>
                </a:extLst>
              </p:cNvPr>
              <p:cNvSpPr>
                <a:spLocks noChangeArrowheads="1"/>
              </p:cNvSpPr>
              <p:nvPr/>
            </p:nvSpPr>
            <p:spPr bwMode="auto">
              <a:xfrm>
                <a:off x="2944"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38" name="Oval 851">
                <a:extLst>
                  <a:ext uri="{FF2B5EF4-FFF2-40B4-BE49-F238E27FC236}">
                    <a16:creationId xmlns="" xmlns:a16="http://schemas.microsoft.com/office/drawing/2014/main" id="{C5FBD7C3-AD67-4581-86DD-320A52A1FFBC}"/>
                  </a:ext>
                </a:extLst>
              </p:cNvPr>
              <p:cNvSpPr>
                <a:spLocks noChangeArrowheads="1"/>
              </p:cNvSpPr>
              <p:nvPr/>
            </p:nvSpPr>
            <p:spPr bwMode="auto">
              <a:xfrm>
                <a:off x="3072"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39" name="Oval 852">
                <a:extLst>
                  <a:ext uri="{FF2B5EF4-FFF2-40B4-BE49-F238E27FC236}">
                    <a16:creationId xmlns="" xmlns:a16="http://schemas.microsoft.com/office/drawing/2014/main" id="{8F4723B0-0A78-4CEE-A8D2-F9F18E39EF6B}"/>
                  </a:ext>
                </a:extLst>
              </p:cNvPr>
              <p:cNvSpPr>
                <a:spLocks noChangeArrowheads="1"/>
              </p:cNvSpPr>
              <p:nvPr/>
            </p:nvSpPr>
            <p:spPr bwMode="auto">
              <a:xfrm>
                <a:off x="3200"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40" name="Oval 853">
                <a:extLst>
                  <a:ext uri="{FF2B5EF4-FFF2-40B4-BE49-F238E27FC236}">
                    <a16:creationId xmlns="" xmlns:a16="http://schemas.microsoft.com/office/drawing/2014/main" id="{BA947A16-62B7-403D-A697-707E364D01E4}"/>
                  </a:ext>
                </a:extLst>
              </p:cNvPr>
              <p:cNvSpPr>
                <a:spLocks noChangeArrowheads="1"/>
              </p:cNvSpPr>
              <p:nvPr/>
            </p:nvSpPr>
            <p:spPr bwMode="auto">
              <a:xfrm>
                <a:off x="3328"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41" name="Oval 854">
                <a:extLst>
                  <a:ext uri="{FF2B5EF4-FFF2-40B4-BE49-F238E27FC236}">
                    <a16:creationId xmlns="" xmlns:a16="http://schemas.microsoft.com/office/drawing/2014/main" id="{0E355574-AD19-4FB4-9304-37A112613F69}"/>
                  </a:ext>
                </a:extLst>
              </p:cNvPr>
              <p:cNvSpPr>
                <a:spLocks noChangeArrowheads="1"/>
              </p:cNvSpPr>
              <p:nvPr/>
            </p:nvSpPr>
            <p:spPr bwMode="auto">
              <a:xfrm>
                <a:off x="3456"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42" name="Oval 855">
                <a:extLst>
                  <a:ext uri="{FF2B5EF4-FFF2-40B4-BE49-F238E27FC236}">
                    <a16:creationId xmlns="" xmlns:a16="http://schemas.microsoft.com/office/drawing/2014/main" id="{B177B4BE-004C-46B9-9CE5-426DFF349722}"/>
                  </a:ext>
                </a:extLst>
              </p:cNvPr>
              <p:cNvSpPr>
                <a:spLocks noChangeArrowheads="1"/>
              </p:cNvSpPr>
              <p:nvPr/>
            </p:nvSpPr>
            <p:spPr bwMode="auto">
              <a:xfrm>
                <a:off x="5121"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43" name="Oval 856">
                <a:extLst>
                  <a:ext uri="{FF2B5EF4-FFF2-40B4-BE49-F238E27FC236}">
                    <a16:creationId xmlns="" xmlns:a16="http://schemas.microsoft.com/office/drawing/2014/main" id="{CCB394D3-C5A1-4F43-93DF-A268CD45C721}"/>
                  </a:ext>
                </a:extLst>
              </p:cNvPr>
              <p:cNvSpPr>
                <a:spLocks noChangeArrowheads="1"/>
              </p:cNvSpPr>
              <p:nvPr/>
            </p:nvSpPr>
            <p:spPr bwMode="auto">
              <a:xfrm>
                <a:off x="5377"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44" name="Oval 857">
                <a:extLst>
                  <a:ext uri="{FF2B5EF4-FFF2-40B4-BE49-F238E27FC236}">
                    <a16:creationId xmlns="" xmlns:a16="http://schemas.microsoft.com/office/drawing/2014/main" id="{56E9076D-02AE-47E7-AEE3-91FD92A73B54}"/>
                  </a:ext>
                </a:extLst>
              </p:cNvPr>
              <p:cNvSpPr>
                <a:spLocks noChangeArrowheads="1"/>
              </p:cNvSpPr>
              <p:nvPr/>
            </p:nvSpPr>
            <p:spPr bwMode="auto">
              <a:xfrm>
                <a:off x="5505"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45" name="Oval 858">
                <a:extLst>
                  <a:ext uri="{FF2B5EF4-FFF2-40B4-BE49-F238E27FC236}">
                    <a16:creationId xmlns="" xmlns:a16="http://schemas.microsoft.com/office/drawing/2014/main" id="{FD7A5338-E505-4727-9C5D-2C0AB1F59EA7}"/>
                  </a:ext>
                </a:extLst>
              </p:cNvPr>
              <p:cNvSpPr>
                <a:spLocks noChangeArrowheads="1"/>
              </p:cNvSpPr>
              <p:nvPr/>
            </p:nvSpPr>
            <p:spPr bwMode="auto">
              <a:xfrm>
                <a:off x="5633"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46" name="Oval 859">
                <a:extLst>
                  <a:ext uri="{FF2B5EF4-FFF2-40B4-BE49-F238E27FC236}">
                    <a16:creationId xmlns="" xmlns:a16="http://schemas.microsoft.com/office/drawing/2014/main" id="{BC5CE8B8-388A-4691-AA36-048DDB189117}"/>
                  </a:ext>
                </a:extLst>
              </p:cNvPr>
              <p:cNvSpPr>
                <a:spLocks noChangeArrowheads="1"/>
              </p:cNvSpPr>
              <p:nvPr/>
            </p:nvSpPr>
            <p:spPr bwMode="auto">
              <a:xfrm>
                <a:off x="5761"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47" name="Oval 860">
                <a:extLst>
                  <a:ext uri="{FF2B5EF4-FFF2-40B4-BE49-F238E27FC236}">
                    <a16:creationId xmlns="" xmlns:a16="http://schemas.microsoft.com/office/drawing/2014/main" id="{8F4958A8-3E98-4FD3-8D2E-481E72F71214}"/>
                  </a:ext>
                </a:extLst>
              </p:cNvPr>
              <p:cNvSpPr>
                <a:spLocks noChangeArrowheads="1"/>
              </p:cNvSpPr>
              <p:nvPr/>
            </p:nvSpPr>
            <p:spPr bwMode="auto">
              <a:xfrm>
                <a:off x="5889"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48" name="Oval 861">
                <a:extLst>
                  <a:ext uri="{FF2B5EF4-FFF2-40B4-BE49-F238E27FC236}">
                    <a16:creationId xmlns="" xmlns:a16="http://schemas.microsoft.com/office/drawing/2014/main" id="{3BD8219D-9AF3-4F98-A344-2D65420EF628}"/>
                  </a:ext>
                </a:extLst>
              </p:cNvPr>
              <p:cNvSpPr>
                <a:spLocks noChangeArrowheads="1"/>
              </p:cNvSpPr>
              <p:nvPr/>
            </p:nvSpPr>
            <p:spPr bwMode="auto">
              <a:xfrm>
                <a:off x="6017"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49" name="Oval 862">
                <a:extLst>
                  <a:ext uri="{FF2B5EF4-FFF2-40B4-BE49-F238E27FC236}">
                    <a16:creationId xmlns="" xmlns:a16="http://schemas.microsoft.com/office/drawing/2014/main" id="{CAD404B8-579F-4089-9250-8CA44CC710AD}"/>
                  </a:ext>
                </a:extLst>
              </p:cNvPr>
              <p:cNvSpPr>
                <a:spLocks noChangeArrowheads="1"/>
              </p:cNvSpPr>
              <p:nvPr/>
            </p:nvSpPr>
            <p:spPr bwMode="auto">
              <a:xfrm>
                <a:off x="6145"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50" name="Oval 863">
                <a:extLst>
                  <a:ext uri="{FF2B5EF4-FFF2-40B4-BE49-F238E27FC236}">
                    <a16:creationId xmlns="" xmlns:a16="http://schemas.microsoft.com/office/drawing/2014/main" id="{B6210950-E58E-410B-85A3-EF8B5A8BE046}"/>
                  </a:ext>
                </a:extLst>
              </p:cNvPr>
              <p:cNvSpPr>
                <a:spLocks noChangeArrowheads="1"/>
              </p:cNvSpPr>
              <p:nvPr/>
            </p:nvSpPr>
            <p:spPr bwMode="auto">
              <a:xfrm>
                <a:off x="6273"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51" name="Oval 864">
                <a:extLst>
                  <a:ext uri="{FF2B5EF4-FFF2-40B4-BE49-F238E27FC236}">
                    <a16:creationId xmlns="" xmlns:a16="http://schemas.microsoft.com/office/drawing/2014/main" id="{08982E3B-B57A-4009-A9A5-29FF6F2E6AAF}"/>
                  </a:ext>
                </a:extLst>
              </p:cNvPr>
              <p:cNvSpPr>
                <a:spLocks noChangeArrowheads="1"/>
              </p:cNvSpPr>
              <p:nvPr/>
            </p:nvSpPr>
            <p:spPr bwMode="auto">
              <a:xfrm>
                <a:off x="6401" y="3209"/>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52" name="Oval 865">
                <a:extLst>
                  <a:ext uri="{FF2B5EF4-FFF2-40B4-BE49-F238E27FC236}">
                    <a16:creationId xmlns="" xmlns:a16="http://schemas.microsoft.com/office/drawing/2014/main" id="{84C1D99C-7D9E-40D5-B5D0-20E69AC16086}"/>
                  </a:ext>
                </a:extLst>
              </p:cNvPr>
              <p:cNvSpPr>
                <a:spLocks noChangeArrowheads="1"/>
              </p:cNvSpPr>
              <p:nvPr/>
            </p:nvSpPr>
            <p:spPr bwMode="auto">
              <a:xfrm>
                <a:off x="6530"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53" name="Oval 866">
                <a:extLst>
                  <a:ext uri="{FF2B5EF4-FFF2-40B4-BE49-F238E27FC236}">
                    <a16:creationId xmlns="" xmlns:a16="http://schemas.microsoft.com/office/drawing/2014/main" id="{342F4F8F-A1A1-4A2A-A8F8-227458E2F177}"/>
                  </a:ext>
                </a:extLst>
              </p:cNvPr>
              <p:cNvSpPr>
                <a:spLocks noChangeArrowheads="1"/>
              </p:cNvSpPr>
              <p:nvPr/>
            </p:nvSpPr>
            <p:spPr bwMode="auto">
              <a:xfrm>
                <a:off x="6658"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54" name="Oval 867">
                <a:extLst>
                  <a:ext uri="{FF2B5EF4-FFF2-40B4-BE49-F238E27FC236}">
                    <a16:creationId xmlns="" xmlns:a16="http://schemas.microsoft.com/office/drawing/2014/main" id="{B9C7C4E5-4379-4191-9C7A-FAB622C722F9}"/>
                  </a:ext>
                </a:extLst>
              </p:cNvPr>
              <p:cNvSpPr>
                <a:spLocks noChangeArrowheads="1"/>
              </p:cNvSpPr>
              <p:nvPr/>
            </p:nvSpPr>
            <p:spPr bwMode="auto">
              <a:xfrm>
                <a:off x="6786"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55" name="Oval 868">
                <a:extLst>
                  <a:ext uri="{FF2B5EF4-FFF2-40B4-BE49-F238E27FC236}">
                    <a16:creationId xmlns="" xmlns:a16="http://schemas.microsoft.com/office/drawing/2014/main" id="{D0BED6F2-10CB-4A32-AB57-FABC407D6924}"/>
                  </a:ext>
                </a:extLst>
              </p:cNvPr>
              <p:cNvSpPr>
                <a:spLocks noChangeArrowheads="1"/>
              </p:cNvSpPr>
              <p:nvPr/>
            </p:nvSpPr>
            <p:spPr bwMode="auto">
              <a:xfrm>
                <a:off x="6914"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56" name="Oval 869">
                <a:extLst>
                  <a:ext uri="{FF2B5EF4-FFF2-40B4-BE49-F238E27FC236}">
                    <a16:creationId xmlns="" xmlns:a16="http://schemas.microsoft.com/office/drawing/2014/main" id="{3D704C9C-5EEE-4019-A8BD-1F6CE6DA0F26}"/>
                  </a:ext>
                </a:extLst>
              </p:cNvPr>
              <p:cNvSpPr>
                <a:spLocks noChangeArrowheads="1"/>
              </p:cNvSpPr>
              <p:nvPr/>
            </p:nvSpPr>
            <p:spPr bwMode="auto">
              <a:xfrm>
                <a:off x="7042"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57" name="Oval 870">
                <a:extLst>
                  <a:ext uri="{FF2B5EF4-FFF2-40B4-BE49-F238E27FC236}">
                    <a16:creationId xmlns="" xmlns:a16="http://schemas.microsoft.com/office/drawing/2014/main" id="{376937D4-136A-409F-BCC0-2BD0EE05F71C}"/>
                  </a:ext>
                </a:extLst>
              </p:cNvPr>
              <p:cNvSpPr>
                <a:spLocks noChangeArrowheads="1"/>
              </p:cNvSpPr>
              <p:nvPr/>
            </p:nvSpPr>
            <p:spPr bwMode="auto">
              <a:xfrm>
                <a:off x="7170"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58" name="Oval 871">
                <a:extLst>
                  <a:ext uri="{FF2B5EF4-FFF2-40B4-BE49-F238E27FC236}">
                    <a16:creationId xmlns="" xmlns:a16="http://schemas.microsoft.com/office/drawing/2014/main" id="{F4656D07-C9A5-41FB-B330-9B34E131310D}"/>
                  </a:ext>
                </a:extLst>
              </p:cNvPr>
              <p:cNvSpPr>
                <a:spLocks noChangeArrowheads="1"/>
              </p:cNvSpPr>
              <p:nvPr/>
            </p:nvSpPr>
            <p:spPr bwMode="auto">
              <a:xfrm>
                <a:off x="7298"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59" name="Oval 872">
                <a:extLst>
                  <a:ext uri="{FF2B5EF4-FFF2-40B4-BE49-F238E27FC236}">
                    <a16:creationId xmlns="" xmlns:a16="http://schemas.microsoft.com/office/drawing/2014/main" id="{739EBF9F-0E5F-478A-AACD-7EDFEB27D8D7}"/>
                  </a:ext>
                </a:extLst>
              </p:cNvPr>
              <p:cNvSpPr>
                <a:spLocks noChangeArrowheads="1"/>
              </p:cNvSpPr>
              <p:nvPr/>
            </p:nvSpPr>
            <p:spPr bwMode="auto">
              <a:xfrm>
                <a:off x="7426"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60" name="Oval 873">
                <a:extLst>
                  <a:ext uri="{FF2B5EF4-FFF2-40B4-BE49-F238E27FC236}">
                    <a16:creationId xmlns="" xmlns:a16="http://schemas.microsoft.com/office/drawing/2014/main" id="{0DAD93B0-A908-4292-90E6-727FCA17EDA6}"/>
                  </a:ext>
                </a:extLst>
              </p:cNvPr>
              <p:cNvSpPr>
                <a:spLocks noChangeArrowheads="1"/>
              </p:cNvSpPr>
              <p:nvPr/>
            </p:nvSpPr>
            <p:spPr bwMode="auto">
              <a:xfrm>
                <a:off x="7554"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61" name="Oval 874">
                <a:extLst>
                  <a:ext uri="{FF2B5EF4-FFF2-40B4-BE49-F238E27FC236}">
                    <a16:creationId xmlns="" xmlns:a16="http://schemas.microsoft.com/office/drawing/2014/main" id="{98469C40-5DB5-4E0A-852C-D9B6FA9F1D27}"/>
                  </a:ext>
                </a:extLst>
              </p:cNvPr>
              <p:cNvSpPr>
                <a:spLocks noChangeArrowheads="1"/>
              </p:cNvSpPr>
              <p:nvPr/>
            </p:nvSpPr>
            <p:spPr bwMode="auto">
              <a:xfrm>
                <a:off x="7682"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62" name="Oval 875">
                <a:extLst>
                  <a:ext uri="{FF2B5EF4-FFF2-40B4-BE49-F238E27FC236}">
                    <a16:creationId xmlns="" xmlns:a16="http://schemas.microsoft.com/office/drawing/2014/main" id="{62857E77-0A27-4B1A-A5E6-55E10A1BFB58}"/>
                  </a:ext>
                </a:extLst>
              </p:cNvPr>
              <p:cNvSpPr>
                <a:spLocks noChangeArrowheads="1"/>
              </p:cNvSpPr>
              <p:nvPr/>
            </p:nvSpPr>
            <p:spPr bwMode="auto">
              <a:xfrm>
                <a:off x="7810"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63" name="Oval 876">
                <a:extLst>
                  <a:ext uri="{FF2B5EF4-FFF2-40B4-BE49-F238E27FC236}">
                    <a16:creationId xmlns="" xmlns:a16="http://schemas.microsoft.com/office/drawing/2014/main" id="{B8FBF940-102B-4B66-9C29-B5E84EDA3DDD}"/>
                  </a:ext>
                </a:extLst>
              </p:cNvPr>
              <p:cNvSpPr>
                <a:spLocks noChangeArrowheads="1"/>
              </p:cNvSpPr>
              <p:nvPr/>
            </p:nvSpPr>
            <p:spPr bwMode="auto">
              <a:xfrm>
                <a:off x="7938"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64" name="Oval 877">
                <a:extLst>
                  <a:ext uri="{FF2B5EF4-FFF2-40B4-BE49-F238E27FC236}">
                    <a16:creationId xmlns="" xmlns:a16="http://schemas.microsoft.com/office/drawing/2014/main" id="{551BEC2E-F96A-4807-B6A2-C17745B893EB}"/>
                  </a:ext>
                </a:extLst>
              </p:cNvPr>
              <p:cNvSpPr>
                <a:spLocks noChangeArrowheads="1"/>
              </p:cNvSpPr>
              <p:nvPr/>
            </p:nvSpPr>
            <p:spPr bwMode="auto">
              <a:xfrm>
                <a:off x="8066"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65" name="Oval 878">
                <a:extLst>
                  <a:ext uri="{FF2B5EF4-FFF2-40B4-BE49-F238E27FC236}">
                    <a16:creationId xmlns="" xmlns:a16="http://schemas.microsoft.com/office/drawing/2014/main" id="{449E2CEA-AA1B-42B3-B33C-C22907C390A0}"/>
                  </a:ext>
                </a:extLst>
              </p:cNvPr>
              <p:cNvSpPr>
                <a:spLocks noChangeArrowheads="1"/>
              </p:cNvSpPr>
              <p:nvPr/>
            </p:nvSpPr>
            <p:spPr bwMode="auto">
              <a:xfrm>
                <a:off x="8194" y="3209"/>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66" name="Oval 879">
                <a:extLst>
                  <a:ext uri="{FF2B5EF4-FFF2-40B4-BE49-F238E27FC236}">
                    <a16:creationId xmlns="" xmlns:a16="http://schemas.microsoft.com/office/drawing/2014/main" id="{59DB8871-9C66-475A-A80F-804EEABC0AAB}"/>
                  </a:ext>
                </a:extLst>
              </p:cNvPr>
              <p:cNvSpPr>
                <a:spLocks noChangeArrowheads="1"/>
              </p:cNvSpPr>
              <p:nvPr/>
            </p:nvSpPr>
            <p:spPr bwMode="auto">
              <a:xfrm>
                <a:off x="8323"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67" name="Oval 880">
                <a:extLst>
                  <a:ext uri="{FF2B5EF4-FFF2-40B4-BE49-F238E27FC236}">
                    <a16:creationId xmlns="" xmlns:a16="http://schemas.microsoft.com/office/drawing/2014/main" id="{7F15DC40-96E5-45D2-B568-AD0AD18A7ECB}"/>
                  </a:ext>
                </a:extLst>
              </p:cNvPr>
              <p:cNvSpPr>
                <a:spLocks noChangeArrowheads="1"/>
              </p:cNvSpPr>
              <p:nvPr/>
            </p:nvSpPr>
            <p:spPr bwMode="auto">
              <a:xfrm>
                <a:off x="8451"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68" name="Oval 881">
                <a:extLst>
                  <a:ext uri="{FF2B5EF4-FFF2-40B4-BE49-F238E27FC236}">
                    <a16:creationId xmlns="" xmlns:a16="http://schemas.microsoft.com/office/drawing/2014/main" id="{3196DDF2-CCD9-4329-984B-832EACEFF161}"/>
                  </a:ext>
                </a:extLst>
              </p:cNvPr>
              <p:cNvSpPr>
                <a:spLocks noChangeArrowheads="1"/>
              </p:cNvSpPr>
              <p:nvPr/>
            </p:nvSpPr>
            <p:spPr bwMode="auto">
              <a:xfrm>
                <a:off x="8579"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69" name="Oval 882">
                <a:extLst>
                  <a:ext uri="{FF2B5EF4-FFF2-40B4-BE49-F238E27FC236}">
                    <a16:creationId xmlns="" xmlns:a16="http://schemas.microsoft.com/office/drawing/2014/main" id="{9155C6CC-06AA-45DD-BCC8-0AD4A63EC1A5}"/>
                  </a:ext>
                </a:extLst>
              </p:cNvPr>
              <p:cNvSpPr>
                <a:spLocks noChangeArrowheads="1"/>
              </p:cNvSpPr>
              <p:nvPr/>
            </p:nvSpPr>
            <p:spPr bwMode="auto">
              <a:xfrm>
                <a:off x="8707"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70" name="Oval 883">
                <a:extLst>
                  <a:ext uri="{FF2B5EF4-FFF2-40B4-BE49-F238E27FC236}">
                    <a16:creationId xmlns="" xmlns:a16="http://schemas.microsoft.com/office/drawing/2014/main" id="{4B344F14-501B-4904-8DD6-2FA1AD0976B5}"/>
                  </a:ext>
                </a:extLst>
              </p:cNvPr>
              <p:cNvSpPr>
                <a:spLocks noChangeArrowheads="1"/>
              </p:cNvSpPr>
              <p:nvPr/>
            </p:nvSpPr>
            <p:spPr bwMode="auto">
              <a:xfrm>
                <a:off x="8835"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71" name="Oval 884">
                <a:extLst>
                  <a:ext uri="{FF2B5EF4-FFF2-40B4-BE49-F238E27FC236}">
                    <a16:creationId xmlns="" xmlns:a16="http://schemas.microsoft.com/office/drawing/2014/main" id="{59FD3D8E-CCCC-4D38-9097-608015082212}"/>
                  </a:ext>
                </a:extLst>
              </p:cNvPr>
              <p:cNvSpPr>
                <a:spLocks noChangeArrowheads="1"/>
              </p:cNvSpPr>
              <p:nvPr/>
            </p:nvSpPr>
            <p:spPr bwMode="auto">
              <a:xfrm>
                <a:off x="8963"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72" name="Oval 885">
                <a:extLst>
                  <a:ext uri="{FF2B5EF4-FFF2-40B4-BE49-F238E27FC236}">
                    <a16:creationId xmlns="" xmlns:a16="http://schemas.microsoft.com/office/drawing/2014/main" id="{B510D46E-8A81-40B6-A569-D118769B4EF9}"/>
                  </a:ext>
                </a:extLst>
              </p:cNvPr>
              <p:cNvSpPr>
                <a:spLocks noChangeArrowheads="1"/>
              </p:cNvSpPr>
              <p:nvPr/>
            </p:nvSpPr>
            <p:spPr bwMode="auto">
              <a:xfrm>
                <a:off x="9091"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73" name="Oval 886">
                <a:extLst>
                  <a:ext uri="{FF2B5EF4-FFF2-40B4-BE49-F238E27FC236}">
                    <a16:creationId xmlns="" xmlns:a16="http://schemas.microsoft.com/office/drawing/2014/main" id="{ED1AF40B-9F99-425D-A4BF-99D6848B6101}"/>
                  </a:ext>
                </a:extLst>
              </p:cNvPr>
              <p:cNvSpPr>
                <a:spLocks noChangeArrowheads="1"/>
              </p:cNvSpPr>
              <p:nvPr/>
            </p:nvSpPr>
            <p:spPr bwMode="auto">
              <a:xfrm>
                <a:off x="9219"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74" name="Oval 887">
                <a:extLst>
                  <a:ext uri="{FF2B5EF4-FFF2-40B4-BE49-F238E27FC236}">
                    <a16:creationId xmlns="" xmlns:a16="http://schemas.microsoft.com/office/drawing/2014/main" id="{6F9DFC2E-AB18-4845-9E4E-B88CE6D030BC}"/>
                  </a:ext>
                </a:extLst>
              </p:cNvPr>
              <p:cNvSpPr>
                <a:spLocks noChangeArrowheads="1"/>
              </p:cNvSpPr>
              <p:nvPr/>
            </p:nvSpPr>
            <p:spPr bwMode="auto">
              <a:xfrm>
                <a:off x="9347"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75" name="Oval 888">
                <a:extLst>
                  <a:ext uri="{FF2B5EF4-FFF2-40B4-BE49-F238E27FC236}">
                    <a16:creationId xmlns="" xmlns:a16="http://schemas.microsoft.com/office/drawing/2014/main" id="{DF7107E8-5472-4F64-A3BA-5145362151E9}"/>
                  </a:ext>
                </a:extLst>
              </p:cNvPr>
              <p:cNvSpPr>
                <a:spLocks noChangeArrowheads="1"/>
              </p:cNvSpPr>
              <p:nvPr/>
            </p:nvSpPr>
            <p:spPr bwMode="auto">
              <a:xfrm>
                <a:off x="9475"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76" name="Oval 889">
                <a:extLst>
                  <a:ext uri="{FF2B5EF4-FFF2-40B4-BE49-F238E27FC236}">
                    <a16:creationId xmlns="" xmlns:a16="http://schemas.microsoft.com/office/drawing/2014/main" id="{CC3DFE50-E29B-4431-9955-92C7F6B8CAA2}"/>
                  </a:ext>
                </a:extLst>
              </p:cNvPr>
              <p:cNvSpPr>
                <a:spLocks noChangeArrowheads="1"/>
              </p:cNvSpPr>
              <p:nvPr/>
            </p:nvSpPr>
            <p:spPr bwMode="auto">
              <a:xfrm>
                <a:off x="9603"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77" name="Oval 890">
                <a:extLst>
                  <a:ext uri="{FF2B5EF4-FFF2-40B4-BE49-F238E27FC236}">
                    <a16:creationId xmlns="" xmlns:a16="http://schemas.microsoft.com/office/drawing/2014/main" id="{53EB5607-5FDF-4A94-99E4-801FC6352ED8}"/>
                  </a:ext>
                </a:extLst>
              </p:cNvPr>
              <p:cNvSpPr>
                <a:spLocks noChangeArrowheads="1"/>
              </p:cNvSpPr>
              <p:nvPr/>
            </p:nvSpPr>
            <p:spPr bwMode="auto">
              <a:xfrm>
                <a:off x="1279"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78" name="Oval 891">
                <a:extLst>
                  <a:ext uri="{FF2B5EF4-FFF2-40B4-BE49-F238E27FC236}">
                    <a16:creationId xmlns="" xmlns:a16="http://schemas.microsoft.com/office/drawing/2014/main" id="{1168EEA4-FD0D-481E-B402-73D43C19B51A}"/>
                  </a:ext>
                </a:extLst>
              </p:cNvPr>
              <p:cNvSpPr>
                <a:spLocks noChangeArrowheads="1"/>
              </p:cNvSpPr>
              <p:nvPr/>
            </p:nvSpPr>
            <p:spPr bwMode="auto">
              <a:xfrm>
                <a:off x="1407"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79" name="Oval 892">
                <a:extLst>
                  <a:ext uri="{FF2B5EF4-FFF2-40B4-BE49-F238E27FC236}">
                    <a16:creationId xmlns="" xmlns:a16="http://schemas.microsoft.com/office/drawing/2014/main" id="{40082EF0-71A1-4597-AAB3-7CBB004AF7F9}"/>
                  </a:ext>
                </a:extLst>
              </p:cNvPr>
              <p:cNvSpPr>
                <a:spLocks noChangeArrowheads="1"/>
              </p:cNvSpPr>
              <p:nvPr/>
            </p:nvSpPr>
            <p:spPr bwMode="auto">
              <a:xfrm>
                <a:off x="1535"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80" name="Oval 893">
                <a:extLst>
                  <a:ext uri="{FF2B5EF4-FFF2-40B4-BE49-F238E27FC236}">
                    <a16:creationId xmlns="" xmlns:a16="http://schemas.microsoft.com/office/drawing/2014/main" id="{7DC9827F-D3DB-4A0D-8CD2-F9AD61523D49}"/>
                  </a:ext>
                </a:extLst>
              </p:cNvPr>
              <p:cNvSpPr>
                <a:spLocks noChangeArrowheads="1"/>
              </p:cNvSpPr>
              <p:nvPr/>
            </p:nvSpPr>
            <p:spPr bwMode="auto">
              <a:xfrm>
                <a:off x="1663"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81" name="Oval 894">
                <a:extLst>
                  <a:ext uri="{FF2B5EF4-FFF2-40B4-BE49-F238E27FC236}">
                    <a16:creationId xmlns="" xmlns:a16="http://schemas.microsoft.com/office/drawing/2014/main" id="{15336A15-2E01-48E8-A25A-BFE49F7A93EC}"/>
                  </a:ext>
                </a:extLst>
              </p:cNvPr>
              <p:cNvSpPr>
                <a:spLocks noChangeArrowheads="1"/>
              </p:cNvSpPr>
              <p:nvPr/>
            </p:nvSpPr>
            <p:spPr bwMode="auto">
              <a:xfrm>
                <a:off x="1791"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82" name="Oval 895">
                <a:extLst>
                  <a:ext uri="{FF2B5EF4-FFF2-40B4-BE49-F238E27FC236}">
                    <a16:creationId xmlns="" xmlns:a16="http://schemas.microsoft.com/office/drawing/2014/main" id="{0E8D3376-736D-4093-B8C5-AAC8E6A3E237}"/>
                  </a:ext>
                </a:extLst>
              </p:cNvPr>
              <p:cNvSpPr>
                <a:spLocks noChangeArrowheads="1"/>
              </p:cNvSpPr>
              <p:nvPr/>
            </p:nvSpPr>
            <p:spPr bwMode="auto">
              <a:xfrm>
                <a:off x="1919"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83" name="Oval 896">
                <a:extLst>
                  <a:ext uri="{FF2B5EF4-FFF2-40B4-BE49-F238E27FC236}">
                    <a16:creationId xmlns="" xmlns:a16="http://schemas.microsoft.com/office/drawing/2014/main" id="{230EDA1F-7D5A-42DE-9F80-9EFF657D5991}"/>
                  </a:ext>
                </a:extLst>
              </p:cNvPr>
              <p:cNvSpPr>
                <a:spLocks noChangeArrowheads="1"/>
              </p:cNvSpPr>
              <p:nvPr/>
            </p:nvSpPr>
            <p:spPr bwMode="auto">
              <a:xfrm>
                <a:off x="2047"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84" name="Oval 897">
                <a:extLst>
                  <a:ext uri="{FF2B5EF4-FFF2-40B4-BE49-F238E27FC236}">
                    <a16:creationId xmlns="" xmlns:a16="http://schemas.microsoft.com/office/drawing/2014/main" id="{74D8BC35-EC47-4F04-85EA-4D9238ACFC98}"/>
                  </a:ext>
                </a:extLst>
              </p:cNvPr>
              <p:cNvSpPr>
                <a:spLocks noChangeArrowheads="1"/>
              </p:cNvSpPr>
              <p:nvPr/>
            </p:nvSpPr>
            <p:spPr bwMode="auto">
              <a:xfrm>
                <a:off x="2175"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85" name="Oval 898">
                <a:extLst>
                  <a:ext uri="{FF2B5EF4-FFF2-40B4-BE49-F238E27FC236}">
                    <a16:creationId xmlns="" xmlns:a16="http://schemas.microsoft.com/office/drawing/2014/main" id="{A62B4EFE-69F2-4645-BD17-F35D6A222B1E}"/>
                  </a:ext>
                </a:extLst>
              </p:cNvPr>
              <p:cNvSpPr>
                <a:spLocks noChangeArrowheads="1"/>
              </p:cNvSpPr>
              <p:nvPr/>
            </p:nvSpPr>
            <p:spPr bwMode="auto">
              <a:xfrm>
                <a:off x="2303"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86" name="Oval 899">
                <a:extLst>
                  <a:ext uri="{FF2B5EF4-FFF2-40B4-BE49-F238E27FC236}">
                    <a16:creationId xmlns="" xmlns:a16="http://schemas.microsoft.com/office/drawing/2014/main" id="{F040FBCE-B8AD-4133-94D4-712E70A8F8E6}"/>
                  </a:ext>
                </a:extLst>
              </p:cNvPr>
              <p:cNvSpPr>
                <a:spLocks noChangeArrowheads="1"/>
              </p:cNvSpPr>
              <p:nvPr/>
            </p:nvSpPr>
            <p:spPr bwMode="auto">
              <a:xfrm>
                <a:off x="2431"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87" name="Oval 900">
                <a:extLst>
                  <a:ext uri="{FF2B5EF4-FFF2-40B4-BE49-F238E27FC236}">
                    <a16:creationId xmlns="" xmlns:a16="http://schemas.microsoft.com/office/drawing/2014/main" id="{A9123F61-5E3D-46CD-B21E-23CB30CF27B8}"/>
                  </a:ext>
                </a:extLst>
              </p:cNvPr>
              <p:cNvSpPr>
                <a:spLocks noChangeArrowheads="1"/>
              </p:cNvSpPr>
              <p:nvPr/>
            </p:nvSpPr>
            <p:spPr bwMode="auto">
              <a:xfrm>
                <a:off x="2559"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88" name="Oval 901">
                <a:extLst>
                  <a:ext uri="{FF2B5EF4-FFF2-40B4-BE49-F238E27FC236}">
                    <a16:creationId xmlns="" xmlns:a16="http://schemas.microsoft.com/office/drawing/2014/main" id="{E096DD43-B576-4792-BE9C-2EBEFE5EF2B5}"/>
                  </a:ext>
                </a:extLst>
              </p:cNvPr>
              <p:cNvSpPr>
                <a:spLocks noChangeArrowheads="1"/>
              </p:cNvSpPr>
              <p:nvPr/>
            </p:nvSpPr>
            <p:spPr bwMode="auto">
              <a:xfrm>
                <a:off x="2687"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89" name="Oval 902">
                <a:extLst>
                  <a:ext uri="{FF2B5EF4-FFF2-40B4-BE49-F238E27FC236}">
                    <a16:creationId xmlns="" xmlns:a16="http://schemas.microsoft.com/office/drawing/2014/main" id="{719726C2-F2EE-4EF1-927F-129FCD2177C6}"/>
                  </a:ext>
                </a:extLst>
              </p:cNvPr>
              <p:cNvSpPr>
                <a:spLocks noChangeArrowheads="1"/>
              </p:cNvSpPr>
              <p:nvPr/>
            </p:nvSpPr>
            <p:spPr bwMode="auto">
              <a:xfrm>
                <a:off x="2816"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90" name="Oval 903">
                <a:extLst>
                  <a:ext uri="{FF2B5EF4-FFF2-40B4-BE49-F238E27FC236}">
                    <a16:creationId xmlns="" xmlns:a16="http://schemas.microsoft.com/office/drawing/2014/main" id="{8A1A86A8-5A04-468C-A6EA-5ECE20664A2C}"/>
                  </a:ext>
                </a:extLst>
              </p:cNvPr>
              <p:cNvSpPr>
                <a:spLocks noChangeArrowheads="1"/>
              </p:cNvSpPr>
              <p:nvPr/>
            </p:nvSpPr>
            <p:spPr bwMode="auto">
              <a:xfrm>
                <a:off x="2944"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91" name="Oval 904">
                <a:extLst>
                  <a:ext uri="{FF2B5EF4-FFF2-40B4-BE49-F238E27FC236}">
                    <a16:creationId xmlns="" xmlns:a16="http://schemas.microsoft.com/office/drawing/2014/main" id="{5D2D4EFE-9CE0-4399-96EF-426B0D665566}"/>
                  </a:ext>
                </a:extLst>
              </p:cNvPr>
              <p:cNvSpPr>
                <a:spLocks noChangeArrowheads="1"/>
              </p:cNvSpPr>
              <p:nvPr/>
            </p:nvSpPr>
            <p:spPr bwMode="auto">
              <a:xfrm>
                <a:off x="3072"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92" name="Oval 905">
                <a:extLst>
                  <a:ext uri="{FF2B5EF4-FFF2-40B4-BE49-F238E27FC236}">
                    <a16:creationId xmlns="" xmlns:a16="http://schemas.microsoft.com/office/drawing/2014/main" id="{78F7052C-15B9-4783-98D9-FBC2E176E716}"/>
                  </a:ext>
                </a:extLst>
              </p:cNvPr>
              <p:cNvSpPr>
                <a:spLocks noChangeArrowheads="1"/>
              </p:cNvSpPr>
              <p:nvPr/>
            </p:nvSpPr>
            <p:spPr bwMode="auto">
              <a:xfrm>
                <a:off x="5249"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93" name="Oval 906">
                <a:extLst>
                  <a:ext uri="{FF2B5EF4-FFF2-40B4-BE49-F238E27FC236}">
                    <a16:creationId xmlns="" xmlns:a16="http://schemas.microsoft.com/office/drawing/2014/main" id="{E46732FC-1D4A-4B0C-A929-437BA580B062}"/>
                  </a:ext>
                </a:extLst>
              </p:cNvPr>
              <p:cNvSpPr>
                <a:spLocks noChangeArrowheads="1"/>
              </p:cNvSpPr>
              <p:nvPr/>
            </p:nvSpPr>
            <p:spPr bwMode="auto">
              <a:xfrm>
                <a:off x="5377"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94" name="Oval 907">
                <a:extLst>
                  <a:ext uri="{FF2B5EF4-FFF2-40B4-BE49-F238E27FC236}">
                    <a16:creationId xmlns="" xmlns:a16="http://schemas.microsoft.com/office/drawing/2014/main" id="{2A91D50F-57A5-49DB-AE15-FDEF79982AAD}"/>
                  </a:ext>
                </a:extLst>
              </p:cNvPr>
              <p:cNvSpPr>
                <a:spLocks noChangeArrowheads="1"/>
              </p:cNvSpPr>
              <p:nvPr/>
            </p:nvSpPr>
            <p:spPr bwMode="auto">
              <a:xfrm>
                <a:off x="5505"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95" name="Oval 908">
                <a:extLst>
                  <a:ext uri="{FF2B5EF4-FFF2-40B4-BE49-F238E27FC236}">
                    <a16:creationId xmlns="" xmlns:a16="http://schemas.microsoft.com/office/drawing/2014/main" id="{52D1F274-B780-4CF1-91A9-90578B035070}"/>
                  </a:ext>
                </a:extLst>
              </p:cNvPr>
              <p:cNvSpPr>
                <a:spLocks noChangeArrowheads="1"/>
              </p:cNvSpPr>
              <p:nvPr/>
            </p:nvSpPr>
            <p:spPr bwMode="auto">
              <a:xfrm>
                <a:off x="5633"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96" name="Oval 909">
                <a:extLst>
                  <a:ext uri="{FF2B5EF4-FFF2-40B4-BE49-F238E27FC236}">
                    <a16:creationId xmlns="" xmlns:a16="http://schemas.microsoft.com/office/drawing/2014/main" id="{D68F53EE-E634-4334-9F4B-E4262FF3E73A}"/>
                  </a:ext>
                </a:extLst>
              </p:cNvPr>
              <p:cNvSpPr>
                <a:spLocks noChangeArrowheads="1"/>
              </p:cNvSpPr>
              <p:nvPr/>
            </p:nvSpPr>
            <p:spPr bwMode="auto">
              <a:xfrm>
                <a:off x="5761"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97" name="Oval 910">
                <a:extLst>
                  <a:ext uri="{FF2B5EF4-FFF2-40B4-BE49-F238E27FC236}">
                    <a16:creationId xmlns="" xmlns:a16="http://schemas.microsoft.com/office/drawing/2014/main" id="{B01275E3-8121-40D2-8942-EE93DFD2931E}"/>
                  </a:ext>
                </a:extLst>
              </p:cNvPr>
              <p:cNvSpPr>
                <a:spLocks noChangeArrowheads="1"/>
              </p:cNvSpPr>
              <p:nvPr/>
            </p:nvSpPr>
            <p:spPr bwMode="auto">
              <a:xfrm>
                <a:off x="5889"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98" name="Oval 911">
                <a:extLst>
                  <a:ext uri="{FF2B5EF4-FFF2-40B4-BE49-F238E27FC236}">
                    <a16:creationId xmlns="" xmlns:a16="http://schemas.microsoft.com/office/drawing/2014/main" id="{BF6C759B-8F27-461F-98BE-873ED4522990}"/>
                  </a:ext>
                </a:extLst>
              </p:cNvPr>
              <p:cNvSpPr>
                <a:spLocks noChangeArrowheads="1"/>
              </p:cNvSpPr>
              <p:nvPr/>
            </p:nvSpPr>
            <p:spPr bwMode="auto">
              <a:xfrm>
                <a:off x="6017"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99" name="Oval 912">
                <a:extLst>
                  <a:ext uri="{FF2B5EF4-FFF2-40B4-BE49-F238E27FC236}">
                    <a16:creationId xmlns="" xmlns:a16="http://schemas.microsoft.com/office/drawing/2014/main" id="{0AF26A2F-B778-4AB6-8BC9-37C0A6588D3C}"/>
                  </a:ext>
                </a:extLst>
              </p:cNvPr>
              <p:cNvSpPr>
                <a:spLocks noChangeArrowheads="1"/>
              </p:cNvSpPr>
              <p:nvPr/>
            </p:nvSpPr>
            <p:spPr bwMode="auto">
              <a:xfrm>
                <a:off x="6145"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00" name="Oval 913">
                <a:extLst>
                  <a:ext uri="{FF2B5EF4-FFF2-40B4-BE49-F238E27FC236}">
                    <a16:creationId xmlns="" xmlns:a16="http://schemas.microsoft.com/office/drawing/2014/main" id="{C282D636-A755-47F6-9CB6-20F38B5FB339}"/>
                  </a:ext>
                </a:extLst>
              </p:cNvPr>
              <p:cNvSpPr>
                <a:spLocks noChangeArrowheads="1"/>
              </p:cNvSpPr>
              <p:nvPr/>
            </p:nvSpPr>
            <p:spPr bwMode="auto">
              <a:xfrm>
                <a:off x="6273"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01" name="Oval 914">
                <a:extLst>
                  <a:ext uri="{FF2B5EF4-FFF2-40B4-BE49-F238E27FC236}">
                    <a16:creationId xmlns="" xmlns:a16="http://schemas.microsoft.com/office/drawing/2014/main" id="{584487ED-1AFD-47F0-97E0-AFBAA71CFE7F}"/>
                  </a:ext>
                </a:extLst>
              </p:cNvPr>
              <p:cNvSpPr>
                <a:spLocks noChangeArrowheads="1"/>
              </p:cNvSpPr>
              <p:nvPr/>
            </p:nvSpPr>
            <p:spPr bwMode="auto">
              <a:xfrm>
                <a:off x="6401" y="3338"/>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02" name="Oval 915">
                <a:extLst>
                  <a:ext uri="{FF2B5EF4-FFF2-40B4-BE49-F238E27FC236}">
                    <a16:creationId xmlns="" xmlns:a16="http://schemas.microsoft.com/office/drawing/2014/main" id="{08A9FCA4-BC19-4D9F-916F-897C047ADEB7}"/>
                  </a:ext>
                </a:extLst>
              </p:cNvPr>
              <p:cNvSpPr>
                <a:spLocks noChangeArrowheads="1"/>
              </p:cNvSpPr>
              <p:nvPr/>
            </p:nvSpPr>
            <p:spPr bwMode="auto">
              <a:xfrm>
                <a:off x="6530"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03" name="Oval 916">
                <a:extLst>
                  <a:ext uri="{FF2B5EF4-FFF2-40B4-BE49-F238E27FC236}">
                    <a16:creationId xmlns="" xmlns:a16="http://schemas.microsoft.com/office/drawing/2014/main" id="{5804153D-81A6-484D-8702-C2BFE3E71342}"/>
                  </a:ext>
                </a:extLst>
              </p:cNvPr>
              <p:cNvSpPr>
                <a:spLocks noChangeArrowheads="1"/>
              </p:cNvSpPr>
              <p:nvPr/>
            </p:nvSpPr>
            <p:spPr bwMode="auto">
              <a:xfrm>
                <a:off x="6658"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04" name="Oval 917">
                <a:extLst>
                  <a:ext uri="{FF2B5EF4-FFF2-40B4-BE49-F238E27FC236}">
                    <a16:creationId xmlns="" xmlns:a16="http://schemas.microsoft.com/office/drawing/2014/main" id="{AE7FCE4C-E64C-442A-8EFE-996B40955B59}"/>
                  </a:ext>
                </a:extLst>
              </p:cNvPr>
              <p:cNvSpPr>
                <a:spLocks noChangeArrowheads="1"/>
              </p:cNvSpPr>
              <p:nvPr/>
            </p:nvSpPr>
            <p:spPr bwMode="auto">
              <a:xfrm>
                <a:off x="6786"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05" name="Oval 918">
                <a:extLst>
                  <a:ext uri="{FF2B5EF4-FFF2-40B4-BE49-F238E27FC236}">
                    <a16:creationId xmlns="" xmlns:a16="http://schemas.microsoft.com/office/drawing/2014/main" id="{AD566763-9FE5-46A0-A05C-B0A392B8B1E1}"/>
                  </a:ext>
                </a:extLst>
              </p:cNvPr>
              <p:cNvSpPr>
                <a:spLocks noChangeArrowheads="1"/>
              </p:cNvSpPr>
              <p:nvPr/>
            </p:nvSpPr>
            <p:spPr bwMode="auto">
              <a:xfrm>
                <a:off x="6914"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06" name="Oval 919">
                <a:extLst>
                  <a:ext uri="{FF2B5EF4-FFF2-40B4-BE49-F238E27FC236}">
                    <a16:creationId xmlns="" xmlns:a16="http://schemas.microsoft.com/office/drawing/2014/main" id="{4AAC08BF-03C0-4B4D-A6A2-23E6BEEB91B7}"/>
                  </a:ext>
                </a:extLst>
              </p:cNvPr>
              <p:cNvSpPr>
                <a:spLocks noChangeArrowheads="1"/>
              </p:cNvSpPr>
              <p:nvPr/>
            </p:nvSpPr>
            <p:spPr bwMode="auto">
              <a:xfrm>
                <a:off x="7042"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07" name="Oval 920">
                <a:extLst>
                  <a:ext uri="{FF2B5EF4-FFF2-40B4-BE49-F238E27FC236}">
                    <a16:creationId xmlns="" xmlns:a16="http://schemas.microsoft.com/office/drawing/2014/main" id="{05D68E52-31A0-45B9-9F78-89E062DAC75E}"/>
                  </a:ext>
                </a:extLst>
              </p:cNvPr>
              <p:cNvSpPr>
                <a:spLocks noChangeArrowheads="1"/>
              </p:cNvSpPr>
              <p:nvPr/>
            </p:nvSpPr>
            <p:spPr bwMode="auto">
              <a:xfrm>
                <a:off x="7170"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08" name="Oval 921">
                <a:extLst>
                  <a:ext uri="{FF2B5EF4-FFF2-40B4-BE49-F238E27FC236}">
                    <a16:creationId xmlns="" xmlns:a16="http://schemas.microsoft.com/office/drawing/2014/main" id="{D33FE66D-0342-47C6-B3E9-9CB0E25D1740}"/>
                  </a:ext>
                </a:extLst>
              </p:cNvPr>
              <p:cNvSpPr>
                <a:spLocks noChangeArrowheads="1"/>
              </p:cNvSpPr>
              <p:nvPr/>
            </p:nvSpPr>
            <p:spPr bwMode="auto">
              <a:xfrm>
                <a:off x="7298"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09" name="Oval 922">
                <a:extLst>
                  <a:ext uri="{FF2B5EF4-FFF2-40B4-BE49-F238E27FC236}">
                    <a16:creationId xmlns="" xmlns:a16="http://schemas.microsoft.com/office/drawing/2014/main" id="{AC258FCF-86EC-40E4-A6E2-A517C6EBF0F0}"/>
                  </a:ext>
                </a:extLst>
              </p:cNvPr>
              <p:cNvSpPr>
                <a:spLocks noChangeArrowheads="1"/>
              </p:cNvSpPr>
              <p:nvPr/>
            </p:nvSpPr>
            <p:spPr bwMode="auto">
              <a:xfrm>
                <a:off x="7426"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10" name="Oval 923">
                <a:extLst>
                  <a:ext uri="{FF2B5EF4-FFF2-40B4-BE49-F238E27FC236}">
                    <a16:creationId xmlns="" xmlns:a16="http://schemas.microsoft.com/office/drawing/2014/main" id="{CC594393-E327-4575-9951-222B916D5824}"/>
                  </a:ext>
                </a:extLst>
              </p:cNvPr>
              <p:cNvSpPr>
                <a:spLocks noChangeArrowheads="1"/>
              </p:cNvSpPr>
              <p:nvPr/>
            </p:nvSpPr>
            <p:spPr bwMode="auto">
              <a:xfrm>
                <a:off x="7554"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11" name="Oval 924">
                <a:extLst>
                  <a:ext uri="{FF2B5EF4-FFF2-40B4-BE49-F238E27FC236}">
                    <a16:creationId xmlns="" xmlns:a16="http://schemas.microsoft.com/office/drawing/2014/main" id="{485EB68D-4CC7-4035-9E23-45F3611CF8B8}"/>
                  </a:ext>
                </a:extLst>
              </p:cNvPr>
              <p:cNvSpPr>
                <a:spLocks noChangeArrowheads="1"/>
              </p:cNvSpPr>
              <p:nvPr/>
            </p:nvSpPr>
            <p:spPr bwMode="auto">
              <a:xfrm>
                <a:off x="7682"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12" name="Oval 925">
                <a:extLst>
                  <a:ext uri="{FF2B5EF4-FFF2-40B4-BE49-F238E27FC236}">
                    <a16:creationId xmlns="" xmlns:a16="http://schemas.microsoft.com/office/drawing/2014/main" id="{FB0762AD-8397-4A84-8636-19408198E7AD}"/>
                  </a:ext>
                </a:extLst>
              </p:cNvPr>
              <p:cNvSpPr>
                <a:spLocks noChangeArrowheads="1"/>
              </p:cNvSpPr>
              <p:nvPr/>
            </p:nvSpPr>
            <p:spPr bwMode="auto">
              <a:xfrm>
                <a:off x="7810"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13" name="Oval 926">
                <a:extLst>
                  <a:ext uri="{FF2B5EF4-FFF2-40B4-BE49-F238E27FC236}">
                    <a16:creationId xmlns="" xmlns:a16="http://schemas.microsoft.com/office/drawing/2014/main" id="{815D2914-D068-4D21-BD22-D29A8C06F3C3}"/>
                  </a:ext>
                </a:extLst>
              </p:cNvPr>
              <p:cNvSpPr>
                <a:spLocks noChangeArrowheads="1"/>
              </p:cNvSpPr>
              <p:nvPr/>
            </p:nvSpPr>
            <p:spPr bwMode="auto">
              <a:xfrm>
                <a:off x="7938"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14" name="Oval 927">
                <a:extLst>
                  <a:ext uri="{FF2B5EF4-FFF2-40B4-BE49-F238E27FC236}">
                    <a16:creationId xmlns="" xmlns:a16="http://schemas.microsoft.com/office/drawing/2014/main" id="{39F9F16F-2A37-4FDE-8EEA-54DB76481130}"/>
                  </a:ext>
                </a:extLst>
              </p:cNvPr>
              <p:cNvSpPr>
                <a:spLocks noChangeArrowheads="1"/>
              </p:cNvSpPr>
              <p:nvPr/>
            </p:nvSpPr>
            <p:spPr bwMode="auto">
              <a:xfrm>
                <a:off x="8066"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15" name="Oval 928">
                <a:extLst>
                  <a:ext uri="{FF2B5EF4-FFF2-40B4-BE49-F238E27FC236}">
                    <a16:creationId xmlns="" xmlns:a16="http://schemas.microsoft.com/office/drawing/2014/main" id="{5F514CA7-E53D-49B9-8D51-E74C525E23F8}"/>
                  </a:ext>
                </a:extLst>
              </p:cNvPr>
              <p:cNvSpPr>
                <a:spLocks noChangeArrowheads="1"/>
              </p:cNvSpPr>
              <p:nvPr/>
            </p:nvSpPr>
            <p:spPr bwMode="auto">
              <a:xfrm>
                <a:off x="8194" y="3338"/>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16" name="Oval 929">
                <a:extLst>
                  <a:ext uri="{FF2B5EF4-FFF2-40B4-BE49-F238E27FC236}">
                    <a16:creationId xmlns="" xmlns:a16="http://schemas.microsoft.com/office/drawing/2014/main" id="{B6B3390F-22E1-45D5-BE84-0372A9D8F99D}"/>
                  </a:ext>
                </a:extLst>
              </p:cNvPr>
              <p:cNvSpPr>
                <a:spLocks noChangeArrowheads="1"/>
              </p:cNvSpPr>
              <p:nvPr/>
            </p:nvSpPr>
            <p:spPr bwMode="auto">
              <a:xfrm>
                <a:off x="8323"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17" name="Oval 930">
                <a:extLst>
                  <a:ext uri="{FF2B5EF4-FFF2-40B4-BE49-F238E27FC236}">
                    <a16:creationId xmlns="" xmlns:a16="http://schemas.microsoft.com/office/drawing/2014/main" id="{AB21FEE8-1EFF-4BD5-B4E8-8E8CBC8056A0}"/>
                  </a:ext>
                </a:extLst>
              </p:cNvPr>
              <p:cNvSpPr>
                <a:spLocks noChangeArrowheads="1"/>
              </p:cNvSpPr>
              <p:nvPr/>
            </p:nvSpPr>
            <p:spPr bwMode="auto">
              <a:xfrm>
                <a:off x="8451"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18" name="Oval 931">
                <a:extLst>
                  <a:ext uri="{FF2B5EF4-FFF2-40B4-BE49-F238E27FC236}">
                    <a16:creationId xmlns="" xmlns:a16="http://schemas.microsoft.com/office/drawing/2014/main" id="{432F1889-CA37-41A3-8127-F573A9EEF405}"/>
                  </a:ext>
                </a:extLst>
              </p:cNvPr>
              <p:cNvSpPr>
                <a:spLocks noChangeArrowheads="1"/>
              </p:cNvSpPr>
              <p:nvPr/>
            </p:nvSpPr>
            <p:spPr bwMode="auto">
              <a:xfrm>
                <a:off x="8579"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19" name="Oval 932">
                <a:extLst>
                  <a:ext uri="{FF2B5EF4-FFF2-40B4-BE49-F238E27FC236}">
                    <a16:creationId xmlns="" xmlns:a16="http://schemas.microsoft.com/office/drawing/2014/main" id="{4AE7D46F-AE70-47AA-A0CA-9A772B7BB96D}"/>
                  </a:ext>
                </a:extLst>
              </p:cNvPr>
              <p:cNvSpPr>
                <a:spLocks noChangeArrowheads="1"/>
              </p:cNvSpPr>
              <p:nvPr/>
            </p:nvSpPr>
            <p:spPr bwMode="auto">
              <a:xfrm>
                <a:off x="8707"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20" name="Oval 933">
                <a:extLst>
                  <a:ext uri="{FF2B5EF4-FFF2-40B4-BE49-F238E27FC236}">
                    <a16:creationId xmlns="" xmlns:a16="http://schemas.microsoft.com/office/drawing/2014/main" id="{6978DC6C-45C5-4C3E-933D-5BCFA590D917}"/>
                  </a:ext>
                </a:extLst>
              </p:cNvPr>
              <p:cNvSpPr>
                <a:spLocks noChangeArrowheads="1"/>
              </p:cNvSpPr>
              <p:nvPr/>
            </p:nvSpPr>
            <p:spPr bwMode="auto">
              <a:xfrm>
                <a:off x="8835"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21" name="Oval 934">
                <a:extLst>
                  <a:ext uri="{FF2B5EF4-FFF2-40B4-BE49-F238E27FC236}">
                    <a16:creationId xmlns="" xmlns:a16="http://schemas.microsoft.com/office/drawing/2014/main" id="{BEC7C5C2-290F-4FF1-99D2-6097804B8524}"/>
                  </a:ext>
                </a:extLst>
              </p:cNvPr>
              <p:cNvSpPr>
                <a:spLocks noChangeArrowheads="1"/>
              </p:cNvSpPr>
              <p:nvPr/>
            </p:nvSpPr>
            <p:spPr bwMode="auto">
              <a:xfrm>
                <a:off x="8963"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22" name="Oval 935">
                <a:extLst>
                  <a:ext uri="{FF2B5EF4-FFF2-40B4-BE49-F238E27FC236}">
                    <a16:creationId xmlns="" xmlns:a16="http://schemas.microsoft.com/office/drawing/2014/main" id="{886DEF2C-C061-4B06-82D7-95F1BF5786ED}"/>
                  </a:ext>
                </a:extLst>
              </p:cNvPr>
              <p:cNvSpPr>
                <a:spLocks noChangeArrowheads="1"/>
              </p:cNvSpPr>
              <p:nvPr/>
            </p:nvSpPr>
            <p:spPr bwMode="auto">
              <a:xfrm>
                <a:off x="9091"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23" name="Oval 936">
                <a:extLst>
                  <a:ext uri="{FF2B5EF4-FFF2-40B4-BE49-F238E27FC236}">
                    <a16:creationId xmlns="" xmlns:a16="http://schemas.microsoft.com/office/drawing/2014/main" id="{9B2B589C-225B-402C-987B-8B44AEDC5A0F}"/>
                  </a:ext>
                </a:extLst>
              </p:cNvPr>
              <p:cNvSpPr>
                <a:spLocks noChangeArrowheads="1"/>
              </p:cNvSpPr>
              <p:nvPr/>
            </p:nvSpPr>
            <p:spPr bwMode="auto">
              <a:xfrm>
                <a:off x="9219"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24" name="Oval 937">
                <a:extLst>
                  <a:ext uri="{FF2B5EF4-FFF2-40B4-BE49-F238E27FC236}">
                    <a16:creationId xmlns="" xmlns:a16="http://schemas.microsoft.com/office/drawing/2014/main" id="{CE146EEF-02FD-48C7-9BDD-D7AD5B7DDD0A}"/>
                  </a:ext>
                </a:extLst>
              </p:cNvPr>
              <p:cNvSpPr>
                <a:spLocks noChangeArrowheads="1"/>
              </p:cNvSpPr>
              <p:nvPr/>
            </p:nvSpPr>
            <p:spPr bwMode="auto">
              <a:xfrm>
                <a:off x="9347"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25" name="Oval 938">
                <a:extLst>
                  <a:ext uri="{FF2B5EF4-FFF2-40B4-BE49-F238E27FC236}">
                    <a16:creationId xmlns="" xmlns:a16="http://schemas.microsoft.com/office/drawing/2014/main" id="{A67F5C46-12DA-4CE3-8DE0-DE56DACC0B7F}"/>
                  </a:ext>
                </a:extLst>
              </p:cNvPr>
              <p:cNvSpPr>
                <a:spLocks noChangeArrowheads="1"/>
              </p:cNvSpPr>
              <p:nvPr/>
            </p:nvSpPr>
            <p:spPr bwMode="auto">
              <a:xfrm>
                <a:off x="9475"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26" name="Oval 939">
                <a:extLst>
                  <a:ext uri="{FF2B5EF4-FFF2-40B4-BE49-F238E27FC236}">
                    <a16:creationId xmlns="" xmlns:a16="http://schemas.microsoft.com/office/drawing/2014/main" id="{5D7026B6-6379-46B5-B133-05E14FDD8C19}"/>
                  </a:ext>
                </a:extLst>
              </p:cNvPr>
              <p:cNvSpPr>
                <a:spLocks noChangeArrowheads="1"/>
              </p:cNvSpPr>
              <p:nvPr/>
            </p:nvSpPr>
            <p:spPr bwMode="auto">
              <a:xfrm>
                <a:off x="9603"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27" name="Oval 940">
                <a:extLst>
                  <a:ext uri="{FF2B5EF4-FFF2-40B4-BE49-F238E27FC236}">
                    <a16:creationId xmlns="" xmlns:a16="http://schemas.microsoft.com/office/drawing/2014/main" id="{84D02596-6698-4CBF-9461-737BE8BD5DBD}"/>
                  </a:ext>
                </a:extLst>
              </p:cNvPr>
              <p:cNvSpPr>
                <a:spLocks noChangeArrowheads="1"/>
              </p:cNvSpPr>
              <p:nvPr/>
            </p:nvSpPr>
            <p:spPr bwMode="auto">
              <a:xfrm>
                <a:off x="1407"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28" name="Oval 941">
                <a:extLst>
                  <a:ext uri="{FF2B5EF4-FFF2-40B4-BE49-F238E27FC236}">
                    <a16:creationId xmlns="" xmlns:a16="http://schemas.microsoft.com/office/drawing/2014/main" id="{232E42DA-232C-42E1-BC93-3870DFDD8CE3}"/>
                  </a:ext>
                </a:extLst>
              </p:cNvPr>
              <p:cNvSpPr>
                <a:spLocks noChangeArrowheads="1"/>
              </p:cNvSpPr>
              <p:nvPr/>
            </p:nvSpPr>
            <p:spPr bwMode="auto">
              <a:xfrm>
                <a:off x="1535"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29" name="Oval 942">
                <a:extLst>
                  <a:ext uri="{FF2B5EF4-FFF2-40B4-BE49-F238E27FC236}">
                    <a16:creationId xmlns="" xmlns:a16="http://schemas.microsoft.com/office/drawing/2014/main" id="{4CBCD3E7-948B-45AE-806D-3FB561CFE940}"/>
                  </a:ext>
                </a:extLst>
              </p:cNvPr>
              <p:cNvSpPr>
                <a:spLocks noChangeArrowheads="1"/>
              </p:cNvSpPr>
              <p:nvPr/>
            </p:nvSpPr>
            <p:spPr bwMode="auto">
              <a:xfrm>
                <a:off x="1663"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30" name="Oval 943">
                <a:extLst>
                  <a:ext uri="{FF2B5EF4-FFF2-40B4-BE49-F238E27FC236}">
                    <a16:creationId xmlns="" xmlns:a16="http://schemas.microsoft.com/office/drawing/2014/main" id="{894896A5-F5DE-4FFD-A14D-538A7C76BE4C}"/>
                  </a:ext>
                </a:extLst>
              </p:cNvPr>
              <p:cNvSpPr>
                <a:spLocks noChangeArrowheads="1"/>
              </p:cNvSpPr>
              <p:nvPr/>
            </p:nvSpPr>
            <p:spPr bwMode="auto">
              <a:xfrm>
                <a:off x="1791"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31" name="Oval 944">
                <a:extLst>
                  <a:ext uri="{FF2B5EF4-FFF2-40B4-BE49-F238E27FC236}">
                    <a16:creationId xmlns="" xmlns:a16="http://schemas.microsoft.com/office/drawing/2014/main" id="{DC813DBB-74E6-41ED-A42A-CBD7B64D5FF5}"/>
                  </a:ext>
                </a:extLst>
              </p:cNvPr>
              <p:cNvSpPr>
                <a:spLocks noChangeArrowheads="1"/>
              </p:cNvSpPr>
              <p:nvPr/>
            </p:nvSpPr>
            <p:spPr bwMode="auto">
              <a:xfrm>
                <a:off x="1919"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32" name="Oval 945">
                <a:extLst>
                  <a:ext uri="{FF2B5EF4-FFF2-40B4-BE49-F238E27FC236}">
                    <a16:creationId xmlns="" xmlns:a16="http://schemas.microsoft.com/office/drawing/2014/main" id="{10A21049-0F6B-48A2-9BCA-FF2AE6118A57}"/>
                  </a:ext>
                </a:extLst>
              </p:cNvPr>
              <p:cNvSpPr>
                <a:spLocks noChangeArrowheads="1"/>
              </p:cNvSpPr>
              <p:nvPr/>
            </p:nvSpPr>
            <p:spPr bwMode="auto">
              <a:xfrm>
                <a:off x="2047"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33" name="Oval 946">
                <a:extLst>
                  <a:ext uri="{FF2B5EF4-FFF2-40B4-BE49-F238E27FC236}">
                    <a16:creationId xmlns="" xmlns:a16="http://schemas.microsoft.com/office/drawing/2014/main" id="{5DB11FD2-8E8E-4C98-9401-03C82F7C0261}"/>
                  </a:ext>
                </a:extLst>
              </p:cNvPr>
              <p:cNvSpPr>
                <a:spLocks noChangeArrowheads="1"/>
              </p:cNvSpPr>
              <p:nvPr/>
            </p:nvSpPr>
            <p:spPr bwMode="auto">
              <a:xfrm>
                <a:off x="2175"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34" name="Oval 947">
                <a:extLst>
                  <a:ext uri="{FF2B5EF4-FFF2-40B4-BE49-F238E27FC236}">
                    <a16:creationId xmlns="" xmlns:a16="http://schemas.microsoft.com/office/drawing/2014/main" id="{6430531C-9E53-460D-AE3F-515461401D2E}"/>
                  </a:ext>
                </a:extLst>
              </p:cNvPr>
              <p:cNvSpPr>
                <a:spLocks noChangeArrowheads="1"/>
              </p:cNvSpPr>
              <p:nvPr/>
            </p:nvSpPr>
            <p:spPr bwMode="auto">
              <a:xfrm>
                <a:off x="2303"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35" name="Oval 948">
                <a:extLst>
                  <a:ext uri="{FF2B5EF4-FFF2-40B4-BE49-F238E27FC236}">
                    <a16:creationId xmlns="" xmlns:a16="http://schemas.microsoft.com/office/drawing/2014/main" id="{0CFE7FD5-1BCB-4084-8D10-B0542506FA24}"/>
                  </a:ext>
                </a:extLst>
              </p:cNvPr>
              <p:cNvSpPr>
                <a:spLocks noChangeArrowheads="1"/>
              </p:cNvSpPr>
              <p:nvPr/>
            </p:nvSpPr>
            <p:spPr bwMode="auto">
              <a:xfrm>
                <a:off x="2559"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36" name="Oval 949">
                <a:extLst>
                  <a:ext uri="{FF2B5EF4-FFF2-40B4-BE49-F238E27FC236}">
                    <a16:creationId xmlns="" xmlns:a16="http://schemas.microsoft.com/office/drawing/2014/main" id="{51513616-237E-475E-964A-988CC8EC6B65}"/>
                  </a:ext>
                </a:extLst>
              </p:cNvPr>
              <p:cNvSpPr>
                <a:spLocks noChangeArrowheads="1"/>
              </p:cNvSpPr>
              <p:nvPr/>
            </p:nvSpPr>
            <p:spPr bwMode="auto">
              <a:xfrm>
                <a:off x="2687"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37" name="Oval 950">
                <a:extLst>
                  <a:ext uri="{FF2B5EF4-FFF2-40B4-BE49-F238E27FC236}">
                    <a16:creationId xmlns="" xmlns:a16="http://schemas.microsoft.com/office/drawing/2014/main" id="{CE32F998-53BF-46A5-A2F8-AF3BD18B28CF}"/>
                  </a:ext>
                </a:extLst>
              </p:cNvPr>
              <p:cNvSpPr>
                <a:spLocks noChangeArrowheads="1"/>
              </p:cNvSpPr>
              <p:nvPr/>
            </p:nvSpPr>
            <p:spPr bwMode="auto">
              <a:xfrm>
                <a:off x="2816"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38" name="Oval 951">
                <a:extLst>
                  <a:ext uri="{FF2B5EF4-FFF2-40B4-BE49-F238E27FC236}">
                    <a16:creationId xmlns="" xmlns:a16="http://schemas.microsoft.com/office/drawing/2014/main" id="{591D625D-12A8-4A2E-903F-EAF0AAAEAF7A}"/>
                  </a:ext>
                </a:extLst>
              </p:cNvPr>
              <p:cNvSpPr>
                <a:spLocks noChangeArrowheads="1"/>
              </p:cNvSpPr>
              <p:nvPr/>
            </p:nvSpPr>
            <p:spPr bwMode="auto">
              <a:xfrm>
                <a:off x="2944"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39" name="Oval 952">
                <a:extLst>
                  <a:ext uri="{FF2B5EF4-FFF2-40B4-BE49-F238E27FC236}">
                    <a16:creationId xmlns="" xmlns:a16="http://schemas.microsoft.com/office/drawing/2014/main" id="{D0C1E190-FB8B-4684-9BE5-E112352DD9C0}"/>
                  </a:ext>
                </a:extLst>
              </p:cNvPr>
              <p:cNvSpPr>
                <a:spLocks noChangeArrowheads="1"/>
              </p:cNvSpPr>
              <p:nvPr/>
            </p:nvSpPr>
            <p:spPr bwMode="auto">
              <a:xfrm>
                <a:off x="3072"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40" name="Oval 953">
                <a:extLst>
                  <a:ext uri="{FF2B5EF4-FFF2-40B4-BE49-F238E27FC236}">
                    <a16:creationId xmlns="" xmlns:a16="http://schemas.microsoft.com/office/drawing/2014/main" id="{7D7BDF17-5DE9-47F1-902F-EEF181246EA1}"/>
                  </a:ext>
                </a:extLst>
              </p:cNvPr>
              <p:cNvSpPr>
                <a:spLocks noChangeArrowheads="1"/>
              </p:cNvSpPr>
              <p:nvPr/>
            </p:nvSpPr>
            <p:spPr bwMode="auto">
              <a:xfrm>
                <a:off x="3456"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41" name="Oval 954">
                <a:extLst>
                  <a:ext uri="{FF2B5EF4-FFF2-40B4-BE49-F238E27FC236}">
                    <a16:creationId xmlns="" xmlns:a16="http://schemas.microsoft.com/office/drawing/2014/main" id="{44182632-C2F5-4BD5-BAED-82AB1ED6AFB6}"/>
                  </a:ext>
                </a:extLst>
              </p:cNvPr>
              <p:cNvSpPr>
                <a:spLocks noChangeArrowheads="1"/>
              </p:cNvSpPr>
              <p:nvPr/>
            </p:nvSpPr>
            <p:spPr bwMode="auto">
              <a:xfrm>
                <a:off x="5121"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42" name="Oval 955">
                <a:extLst>
                  <a:ext uri="{FF2B5EF4-FFF2-40B4-BE49-F238E27FC236}">
                    <a16:creationId xmlns="" xmlns:a16="http://schemas.microsoft.com/office/drawing/2014/main" id="{F2B36304-F943-4C4A-9961-E1346DB6CFCB}"/>
                  </a:ext>
                </a:extLst>
              </p:cNvPr>
              <p:cNvSpPr>
                <a:spLocks noChangeArrowheads="1"/>
              </p:cNvSpPr>
              <p:nvPr/>
            </p:nvSpPr>
            <p:spPr bwMode="auto">
              <a:xfrm>
                <a:off x="5249"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43" name="Oval 956">
                <a:extLst>
                  <a:ext uri="{FF2B5EF4-FFF2-40B4-BE49-F238E27FC236}">
                    <a16:creationId xmlns="" xmlns:a16="http://schemas.microsoft.com/office/drawing/2014/main" id="{F9569DA9-9393-4EB0-A8C5-B4EA5202CCEB}"/>
                  </a:ext>
                </a:extLst>
              </p:cNvPr>
              <p:cNvSpPr>
                <a:spLocks noChangeArrowheads="1"/>
              </p:cNvSpPr>
              <p:nvPr/>
            </p:nvSpPr>
            <p:spPr bwMode="auto">
              <a:xfrm>
                <a:off x="5377"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44" name="Oval 957">
                <a:extLst>
                  <a:ext uri="{FF2B5EF4-FFF2-40B4-BE49-F238E27FC236}">
                    <a16:creationId xmlns="" xmlns:a16="http://schemas.microsoft.com/office/drawing/2014/main" id="{236C45E3-E992-4407-B2DD-BCBCA4BE0EA7}"/>
                  </a:ext>
                </a:extLst>
              </p:cNvPr>
              <p:cNvSpPr>
                <a:spLocks noChangeArrowheads="1"/>
              </p:cNvSpPr>
              <p:nvPr/>
            </p:nvSpPr>
            <p:spPr bwMode="auto">
              <a:xfrm>
                <a:off x="5505"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45" name="Oval 958">
                <a:extLst>
                  <a:ext uri="{FF2B5EF4-FFF2-40B4-BE49-F238E27FC236}">
                    <a16:creationId xmlns="" xmlns:a16="http://schemas.microsoft.com/office/drawing/2014/main" id="{76A90691-7C28-4BDE-BF22-5AEAEA323543}"/>
                  </a:ext>
                </a:extLst>
              </p:cNvPr>
              <p:cNvSpPr>
                <a:spLocks noChangeArrowheads="1"/>
              </p:cNvSpPr>
              <p:nvPr/>
            </p:nvSpPr>
            <p:spPr bwMode="auto">
              <a:xfrm>
                <a:off x="5633"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46" name="Oval 959">
                <a:extLst>
                  <a:ext uri="{FF2B5EF4-FFF2-40B4-BE49-F238E27FC236}">
                    <a16:creationId xmlns="" xmlns:a16="http://schemas.microsoft.com/office/drawing/2014/main" id="{876A8C8C-9A1C-4A0B-B8AD-8E0C5BC1B4C9}"/>
                  </a:ext>
                </a:extLst>
              </p:cNvPr>
              <p:cNvSpPr>
                <a:spLocks noChangeArrowheads="1"/>
              </p:cNvSpPr>
              <p:nvPr/>
            </p:nvSpPr>
            <p:spPr bwMode="auto">
              <a:xfrm>
                <a:off x="5761"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47" name="Oval 960">
                <a:extLst>
                  <a:ext uri="{FF2B5EF4-FFF2-40B4-BE49-F238E27FC236}">
                    <a16:creationId xmlns="" xmlns:a16="http://schemas.microsoft.com/office/drawing/2014/main" id="{505D5A3D-0DD3-443E-8938-85915F4F9767}"/>
                  </a:ext>
                </a:extLst>
              </p:cNvPr>
              <p:cNvSpPr>
                <a:spLocks noChangeArrowheads="1"/>
              </p:cNvSpPr>
              <p:nvPr/>
            </p:nvSpPr>
            <p:spPr bwMode="auto">
              <a:xfrm>
                <a:off x="5889"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48" name="Oval 961">
                <a:extLst>
                  <a:ext uri="{FF2B5EF4-FFF2-40B4-BE49-F238E27FC236}">
                    <a16:creationId xmlns="" xmlns:a16="http://schemas.microsoft.com/office/drawing/2014/main" id="{DAE1D9B7-1DF0-4CD6-8249-B3707E0AB4E2}"/>
                  </a:ext>
                </a:extLst>
              </p:cNvPr>
              <p:cNvSpPr>
                <a:spLocks noChangeArrowheads="1"/>
              </p:cNvSpPr>
              <p:nvPr/>
            </p:nvSpPr>
            <p:spPr bwMode="auto">
              <a:xfrm>
                <a:off x="6017"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49" name="Oval 962">
                <a:extLst>
                  <a:ext uri="{FF2B5EF4-FFF2-40B4-BE49-F238E27FC236}">
                    <a16:creationId xmlns="" xmlns:a16="http://schemas.microsoft.com/office/drawing/2014/main" id="{D46A2CF3-ACD8-4F87-9E06-B68E906F0085}"/>
                  </a:ext>
                </a:extLst>
              </p:cNvPr>
              <p:cNvSpPr>
                <a:spLocks noChangeArrowheads="1"/>
              </p:cNvSpPr>
              <p:nvPr/>
            </p:nvSpPr>
            <p:spPr bwMode="auto">
              <a:xfrm>
                <a:off x="6145"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50" name="Oval 963">
                <a:extLst>
                  <a:ext uri="{FF2B5EF4-FFF2-40B4-BE49-F238E27FC236}">
                    <a16:creationId xmlns="" xmlns:a16="http://schemas.microsoft.com/office/drawing/2014/main" id="{3E31489C-3996-4F80-ADAF-C530CB3C4FFD}"/>
                  </a:ext>
                </a:extLst>
              </p:cNvPr>
              <p:cNvSpPr>
                <a:spLocks noChangeArrowheads="1"/>
              </p:cNvSpPr>
              <p:nvPr/>
            </p:nvSpPr>
            <p:spPr bwMode="auto">
              <a:xfrm>
                <a:off x="6273"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51" name="Oval 964">
                <a:extLst>
                  <a:ext uri="{FF2B5EF4-FFF2-40B4-BE49-F238E27FC236}">
                    <a16:creationId xmlns="" xmlns:a16="http://schemas.microsoft.com/office/drawing/2014/main" id="{1252CBB3-BDEB-408C-A3D2-6376106FD63F}"/>
                  </a:ext>
                </a:extLst>
              </p:cNvPr>
              <p:cNvSpPr>
                <a:spLocks noChangeArrowheads="1"/>
              </p:cNvSpPr>
              <p:nvPr/>
            </p:nvSpPr>
            <p:spPr bwMode="auto">
              <a:xfrm>
                <a:off x="6401" y="3466"/>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52" name="Oval 965">
                <a:extLst>
                  <a:ext uri="{FF2B5EF4-FFF2-40B4-BE49-F238E27FC236}">
                    <a16:creationId xmlns="" xmlns:a16="http://schemas.microsoft.com/office/drawing/2014/main" id="{D80FDBC6-762C-42AA-A03D-15258E9EC649}"/>
                  </a:ext>
                </a:extLst>
              </p:cNvPr>
              <p:cNvSpPr>
                <a:spLocks noChangeArrowheads="1"/>
              </p:cNvSpPr>
              <p:nvPr/>
            </p:nvSpPr>
            <p:spPr bwMode="auto">
              <a:xfrm>
                <a:off x="6530"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53" name="Oval 966">
                <a:extLst>
                  <a:ext uri="{FF2B5EF4-FFF2-40B4-BE49-F238E27FC236}">
                    <a16:creationId xmlns="" xmlns:a16="http://schemas.microsoft.com/office/drawing/2014/main" id="{8525056B-145D-4388-9629-803A3B035F3C}"/>
                  </a:ext>
                </a:extLst>
              </p:cNvPr>
              <p:cNvSpPr>
                <a:spLocks noChangeArrowheads="1"/>
              </p:cNvSpPr>
              <p:nvPr/>
            </p:nvSpPr>
            <p:spPr bwMode="auto">
              <a:xfrm>
                <a:off x="6658"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54" name="Oval 967">
                <a:extLst>
                  <a:ext uri="{FF2B5EF4-FFF2-40B4-BE49-F238E27FC236}">
                    <a16:creationId xmlns="" xmlns:a16="http://schemas.microsoft.com/office/drawing/2014/main" id="{25605408-1C46-42D5-9F49-79EC489137C4}"/>
                  </a:ext>
                </a:extLst>
              </p:cNvPr>
              <p:cNvSpPr>
                <a:spLocks noChangeArrowheads="1"/>
              </p:cNvSpPr>
              <p:nvPr/>
            </p:nvSpPr>
            <p:spPr bwMode="auto">
              <a:xfrm>
                <a:off x="6786"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55" name="Oval 968">
                <a:extLst>
                  <a:ext uri="{FF2B5EF4-FFF2-40B4-BE49-F238E27FC236}">
                    <a16:creationId xmlns="" xmlns:a16="http://schemas.microsoft.com/office/drawing/2014/main" id="{E991C590-9B38-4EF6-A3AD-5FFC8A45F8B8}"/>
                  </a:ext>
                </a:extLst>
              </p:cNvPr>
              <p:cNvSpPr>
                <a:spLocks noChangeArrowheads="1"/>
              </p:cNvSpPr>
              <p:nvPr/>
            </p:nvSpPr>
            <p:spPr bwMode="auto">
              <a:xfrm>
                <a:off x="6914"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56" name="Oval 969">
                <a:extLst>
                  <a:ext uri="{FF2B5EF4-FFF2-40B4-BE49-F238E27FC236}">
                    <a16:creationId xmlns="" xmlns:a16="http://schemas.microsoft.com/office/drawing/2014/main" id="{9881F0ED-EBF5-46D2-95FE-579DC8EBDDD4}"/>
                  </a:ext>
                </a:extLst>
              </p:cNvPr>
              <p:cNvSpPr>
                <a:spLocks noChangeArrowheads="1"/>
              </p:cNvSpPr>
              <p:nvPr/>
            </p:nvSpPr>
            <p:spPr bwMode="auto">
              <a:xfrm>
                <a:off x="7042"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57" name="Oval 970">
                <a:extLst>
                  <a:ext uri="{FF2B5EF4-FFF2-40B4-BE49-F238E27FC236}">
                    <a16:creationId xmlns="" xmlns:a16="http://schemas.microsoft.com/office/drawing/2014/main" id="{9D14CCF7-1263-4D6B-AF4E-A19F7DACA3C9}"/>
                  </a:ext>
                </a:extLst>
              </p:cNvPr>
              <p:cNvSpPr>
                <a:spLocks noChangeArrowheads="1"/>
              </p:cNvSpPr>
              <p:nvPr/>
            </p:nvSpPr>
            <p:spPr bwMode="auto">
              <a:xfrm>
                <a:off x="7170"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58" name="Oval 971">
                <a:extLst>
                  <a:ext uri="{FF2B5EF4-FFF2-40B4-BE49-F238E27FC236}">
                    <a16:creationId xmlns="" xmlns:a16="http://schemas.microsoft.com/office/drawing/2014/main" id="{74A0CF7D-FEFD-4D27-8BBC-90F9C37C6BEC}"/>
                  </a:ext>
                </a:extLst>
              </p:cNvPr>
              <p:cNvSpPr>
                <a:spLocks noChangeArrowheads="1"/>
              </p:cNvSpPr>
              <p:nvPr/>
            </p:nvSpPr>
            <p:spPr bwMode="auto">
              <a:xfrm>
                <a:off x="7298"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59" name="Oval 972">
                <a:extLst>
                  <a:ext uri="{FF2B5EF4-FFF2-40B4-BE49-F238E27FC236}">
                    <a16:creationId xmlns="" xmlns:a16="http://schemas.microsoft.com/office/drawing/2014/main" id="{BDB68086-DFB6-4A4E-AF81-6A35392BD1B1}"/>
                  </a:ext>
                </a:extLst>
              </p:cNvPr>
              <p:cNvSpPr>
                <a:spLocks noChangeArrowheads="1"/>
              </p:cNvSpPr>
              <p:nvPr/>
            </p:nvSpPr>
            <p:spPr bwMode="auto">
              <a:xfrm>
                <a:off x="7426"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60" name="Oval 973">
                <a:extLst>
                  <a:ext uri="{FF2B5EF4-FFF2-40B4-BE49-F238E27FC236}">
                    <a16:creationId xmlns="" xmlns:a16="http://schemas.microsoft.com/office/drawing/2014/main" id="{0CD0F8BB-7836-4F96-B71E-906104BE21F3}"/>
                  </a:ext>
                </a:extLst>
              </p:cNvPr>
              <p:cNvSpPr>
                <a:spLocks noChangeArrowheads="1"/>
              </p:cNvSpPr>
              <p:nvPr/>
            </p:nvSpPr>
            <p:spPr bwMode="auto">
              <a:xfrm>
                <a:off x="7554"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61" name="Oval 974">
                <a:extLst>
                  <a:ext uri="{FF2B5EF4-FFF2-40B4-BE49-F238E27FC236}">
                    <a16:creationId xmlns="" xmlns:a16="http://schemas.microsoft.com/office/drawing/2014/main" id="{197C348C-F235-4FE5-91B2-21099C64EC0F}"/>
                  </a:ext>
                </a:extLst>
              </p:cNvPr>
              <p:cNvSpPr>
                <a:spLocks noChangeArrowheads="1"/>
              </p:cNvSpPr>
              <p:nvPr/>
            </p:nvSpPr>
            <p:spPr bwMode="auto">
              <a:xfrm>
                <a:off x="7682"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62" name="Oval 975">
                <a:extLst>
                  <a:ext uri="{FF2B5EF4-FFF2-40B4-BE49-F238E27FC236}">
                    <a16:creationId xmlns="" xmlns:a16="http://schemas.microsoft.com/office/drawing/2014/main" id="{AE7F285E-B585-456B-AA65-B9485A908052}"/>
                  </a:ext>
                </a:extLst>
              </p:cNvPr>
              <p:cNvSpPr>
                <a:spLocks noChangeArrowheads="1"/>
              </p:cNvSpPr>
              <p:nvPr/>
            </p:nvSpPr>
            <p:spPr bwMode="auto">
              <a:xfrm>
                <a:off x="7810"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63" name="Oval 976">
                <a:extLst>
                  <a:ext uri="{FF2B5EF4-FFF2-40B4-BE49-F238E27FC236}">
                    <a16:creationId xmlns="" xmlns:a16="http://schemas.microsoft.com/office/drawing/2014/main" id="{8072D038-0450-458E-90ED-27977FE10AE2}"/>
                  </a:ext>
                </a:extLst>
              </p:cNvPr>
              <p:cNvSpPr>
                <a:spLocks noChangeArrowheads="1"/>
              </p:cNvSpPr>
              <p:nvPr/>
            </p:nvSpPr>
            <p:spPr bwMode="auto">
              <a:xfrm>
                <a:off x="7938"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64" name="Oval 977">
                <a:extLst>
                  <a:ext uri="{FF2B5EF4-FFF2-40B4-BE49-F238E27FC236}">
                    <a16:creationId xmlns="" xmlns:a16="http://schemas.microsoft.com/office/drawing/2014/main" id="{7CA06150-D086-4FC1-9782-428ED97CC149}"/>
                  </a:ext>
                </a:extLst>
              </p:cNvPr>
              <p:cNvSpPr>
                <a:spLocks noChangeArrowheads="1"/>
              </p:cNvSpPr>
              <p:nvPr/>
            </p:nvSpPr>
            <p:spPr bwMode="auto">
              <a:xfrm>
                <a:off x="8066"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65" name="Oval 978">
                <a:extLst>
                  <a:ext uri="{FF2B5EF4-FFF2-40B4-BE49-F238E27FC236}">
                    <a16:creationId xmlns="" xmlns:a16="http://schemas.microsoft.com/office/drawing/2014/main" id="{CAF4A789-E381-4ACA-8208-A57F7150B42A}"/>
                  </a:ext>
                </a:extLst>
              </p:cNvPr>
              <p:cNvSpPr>
                <a:spLocks noChangeArrowheads="1"/>
              </p:cNvSpPr>
              <p:nvPr/>
            </p:nvSpPr>
            <p:spPr bwMode="auto">
              <a:xfrm>
                <a:off x="8194" y="3466"/>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66" name="Oval 979">
                <a:extLst>
                  <a:ext uri="{FF2B5EF4-FFF2-40B4-BE49-F238E27FC236}">
                    <a16:creationId xmlns="" xmlns:a16="http://schemas.microsoft.com/office/drawing/2014/main" id="{4B0E6342-14D8-4C8B-B95C-A5E53DE50D17}"/>
                  </a:ext>
                </a:extLst>
              </p:cNvPr>
              <p:cNvSpPr>
                <a:spLocks noChangeArrowheads="1"/>
              </p:cNvSpPr>
              <p:nvPr/>
            </p:nvSpPr>
            <p:spPr bwMode="auto">
              <a:xfrm>
                <a:off x="8323"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67" name="Oval 980">
                <a:extLst>
                  <a:ext uri="{FF2B5EF4-FFF2-40B4-BE49-F238E27FC236}">
                    <a16:creationId xmlns="" xmlns:a16="http://schemas.microsoft.com/office/drawing/2014/main" id="{76303B6E-1DB7-49B8-A790-6395E75C0730}"/>
                  </a:ext>
                </a:extLst>
              </p:cNvPr>
              <p:cNvSpPr>
                <a:spLocks noChangeArrowheads="1"/>
              </p:cNvSpPr>
              <p:nvPr/>
            </p:nvSpPr>
            <p:spPr bwMode="auto">
              <a:xfrm>
                <a:off x="8451"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68" name="Oval 981">
                <a:extLst>
                  <a:ext uri="{FF2B5EF4-FFF2-40B4-BE49-F238E27FC236}">
                    <a16:creationId xmlns="" xmlns:a16="http://schemas.microsoft.com/office/drawing/2014/main" id="{071F2D26-65A0-47DD-BD6C-8DD417CC5639}"/>
                  </a:ext>
                </a:extLst>
              </p:cNvPr>
              <p:cNvSpPr>
                <a:spLocks noChangeArrowheads="1"/>
              </p:cNvSpPr>
              <p:nvPr/>
            </p:nvSpPr>
            <p:spPr bwMode="auto">
              <a:xfrm>
                <a:off x="8579"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69" name="Oval 982">
                <a:extLst>
                  <a:ext uri="{FF2B5EF4-FFF2-40B4-BE49-F238E27FC236}">
                    <a16:creationId xmlns="" xmlns:a16="http://schemas.microsoft.com/office/drawing/2014/main" id="{E03AA1EF-483D-4AC7-BB87-C4D393883D5D}"/>
                  </a:ext>
                </a:extLst>
              </p:cNvPr>
              <p:cNvSpPr>
                <a:spLocks noChangeArrowheads="1"/>
              </p:cNvSpPr>
              <p:nvPr/>
            </p:nvSpPr>
            <p:spPr bwMode="auto">
              <a:xfrm>
                <a:off x="8707"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70" name="Oval 983">
                <a:extLst>
                  <a:ext uri="{FF2B5EF4-FFF2-40B4-BE49-F238E27FC236}">
                    <a16:creationId xmlns="" xmlns:a16="http://schemas.microsoft.com/office/drawing/2014/main" id="{A018A0BD-F28D-43AA-A632-990E738CE059}"/>
                  </a:ext>
                </a:extLst>
              </p:cNvPr>
              <p:cNvSpPr>
                <a:spLocks noChangeArrowheads="1"/>
              </p:cNvSpPr>
              <p:nvPr/>
            </p:nvSpPr>
            <p:spPr bwMode="auto">
              <a:xfrm>
                <a:off x="8835"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71" name="Oval 984">
                <a:extLst>
                  <a:ext uri="{FF2B5EF4-FFF2-40B4-BE49-F238E27FC236}">
                    <a16:creationId xmlns="" xmlns:a16="http://schemas.microsoft.com/office/drawing/2014/main" id="{78BA69D5-E541-4C53-ACE2-C2D2458506B7}"/>
                  </a:ext>
                </a:extLst>
              </p:cNvPr>
              <p:cNvSpPr>
                <a:spLocks noChangeArrowheads="1"/>
              </p:cNvSpPr>
              <p:nvPr/>
            </p:nvSpPr>
            <p:spPr bwMode="auto">
              <a:xfrm>
                <a:off x="8963"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72" name="Oval 985">
                <a:extLst>
                  <a:ext uri="{FF2B5EF4-FFF2-40B4-BE49-F238E27FC236}">
                    <a16:creationId xmlns="" xmlns:a16="http://schemas.microsoft.com/office/drawing/2014/main" id="{E9EB3328-EB9E-4530-8472-AE98022A79A2}"/>
                  </a:ext>
                </a:extLst>
              </p:cNvPr>
              <p:cNvSpPr>
                <a:spLocks noChangeArrowheads="1"/>
              </p:cNvSpPr>
              <p:nvPr/>
            </p:nvSpPr>
            <p:spPr bwMode="auto">
              <a:xfrm>
                <a:off x="9091"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73" name="Oval 986">
                <a:extLst>
                  <a:ext uri="{FF2B5EF4-FFF2-40B4-BE49-F238E27FC236}">
                    <a16:creationId xmlns="" xmlns:a16="http://schemas.microsoft.com/office/drawing/2014/main" id="{5630C3E4-2C23-4613-84C8-19451F1808BC}"/>
                  </a:ext>
                </a:extLst>
              </p:cNvPr>
              <p:cNvSpPr>
                <a:spLocks noChangeArrowheads="1"/>
              </p:cNvSpPr>
              <p:nvPr/>
            </p:nvSpPr>
            <p:spPr bwMode="auto">
              <a:xfrm>
                <a:off x="9219"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74" name="Oval 987">
                <a:extLst>
                  <a:ext uri="{FF2B5EF4-FFF2-40B4-BE49-F238E27FC236}">
                    <a16:creationId xmlns="" xmlns:a16="http://schemas.microsoft.com/office/drawing/2014/main" id="{4E6EFDA2-1F52-4A88-8772-24D005FC79E8}"/>
                  </a:ext>
                </a:extLst>
              </p:cNvPr>
              <p:cNvSpPr>
                <a:spLocks noChangeArrowheads="1"/>
              </p:cNvSpPr>
              <p:nvPr/>
            </p:nvSpPr>
            <p:spPr bwMode="auto">
              <a:xfrm>
                <a:off x="9347"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75" name="Oval 988">
                <a:extLst>
                  <a:ext uri="{FF2B5EF4-FFF2-40B4-BE49-F238E27FC236}">
                    <a16:creationId xmlns="" xmlns:a16="http://schemas.microsoft.com/office/drawing/2014/main" id="{DFCF43B7-53C2-4E7F-8202-210D1C78CBE8}"/>
                  </a:ext>
                </a:extLst>
              </p:cNvPr>
              <p:cNvSpPr>
                <a:spLocks noChangeArrowheads="1"/>
              </p:cNvSpPr>
              <p:nvPr/>
            </p:nvSpPr>
            <p:spPr bwMode="auto">
              <a:xfrm>
                <a:off x="9475"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76" name="Oval 989">
                <a:extLst>
                  <a:ext uri="{FF2B5EF4-FFF2-40B4-BE49-F238E27FC236}">
                    <a16:creationId xmlns="" xmlns:a16="http://schemas.microsoft.com/office/drawing/2014/main" id="{CDDE56D1-EFBC-4C5E-A7CB-9F85D708C34F}"/>
                  </a:ext>
                </a:extLst>
              </p:cNvPr>
              <p:cNvSpPr>
                <a:spLocks noChangeArrowheads="1"/>
              </p:cNvSpPr>
              <p:nvPr/>
            </p:nvSpPr>
            <p:spPr bwMode="auto">
              <a:xfrm>
                <a:off x="9603"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77" name="Oval 990">
                <a:extLst>
                  <a:ext uri="{FF2B5EF4-FFF2-40B4-BE49-F238E27FC236}">
                    <a16:creationId xmlns="" xmlns:a16="http://schemas.microsoft.com/office/drawing/2014/main" id="{5F8F38F5-AB9D-4DDC-B53E-85CA85CDA3AE}"/>
                  </a:ext>
                </a:extLst>
              </p:cNvPr>
              <p:cNvSpPr>
                <a:spLocks noChangeArrowheads="1"/>
              </p:cNvSpPr>
              <p:nvPr/>
            </p:nvSpPr>
            <p:spPr bwMode="auto">
              <a:xfrm>
                <a:off x="1407"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78" name="Oval 991">
                <a:extLst>
                  <a:ext uri="{FF2B5EF4-FFF2-40B4-BE49-F238E27FC236}">
                    <a16:creationId xmlns="" xmlns:a16="http://schemas.microsoft.com/office/drawing/2014/main" id="{6ED08366-8235-4171-9301-9C195C4C0E66}"/>
                  </a:ext>
                </a:extLst>
              </p:cNvPr>
              <p:cNvSpPr>
                <a:spLocks noChangeArrowheads="1"/>
              </p:cNvSpPr>
              <p:nvPr/>
            </p:nvSpPr>
            <p:spPr bwMode="auto">
              <a:xfrm>
                <a:off x="1535"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79" name="Oval 992">
                <a:extLst>
                  <a:ext uri="{FF2B5EF4-FFF2-40B4-BE49-F238E27FC236}">
                    <a16:creationId xmlns="" xmlns:a16="http://schemas.microsoft.com/office/drawing/2014/main" id="{D2E9426C-4D70-4373-88E9-6E034C5B264D}"/>
                  </a:ext>
                </a:extLst>
              </p:cNvPr>
              <p:cNvSpPr>
                <a:spLocks noChangeArrowheads="1"/>
              </p:cNvSpPr>
              <p:nvPr/>
            </p:nvSpPr>
            <p:spPr bwMode="auto">
              <a:xfrm>
                <a:off x="1663"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80" name="Oval 993">
                <a:extLst>
                  <a:ext uri="{FF2B5EF4-FFF2-40B4-BE49-F238E27FC236}">
                    <a16:creationId xmlns="" xmlns:a16="http://schemas.microsoft.com/office/drawing/2014/main" id="{002AF1A1-F0F7-41DB-8E00-5DC3FAC78978}"/>
                  </a:ext>
                </a:extLst>
              </p:cNvPr>
              <p:cNvSpPr>
                <a:spLocks noChangeArrowheads="1"/>
              </p:cNvSpPr>
              <p:nvPr/>
            </p:nvSpPr>
            <p:spPr bwMode="auto">
              <a:xfrm>
                <a:off x="1791"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81" name="Oval 994">
                <a:extLst>
                  <a:ext uri="{FF2B5EF4-FFF2-40B4-BE49-F238E27FC236}">
                    <a16:creationId xmlns="" xmlns:a16="http://schemas.microsoft.com/office/drawing/2014/main" id="{D27026B7-A3DA-4A7F-B490-83291342AE71}"/>
                  </a:ext>
                </a:extLst>
              </p:cNvPr>
              <p:cNvSpPr>
                <a:spLocks noChangeArrowheads="1"/>
              </p:cNvSpPr>
              <p:nvPr/>
            </p:nvSpPr>
            <p:spPr bwMode="auto">
              <a:xfrm>
                <a:off x="1919"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82" name="Oval 995">
                <a:extLst>
                  <a:ext uri="{FF2B5EF4-FFF2-40B4-BE49-F238E27FC236}">
                    <a16:creationId xmlns="" xmlns:a16="http://schemas.microsoft.com/office/drawing/2014/main" id="{2121088F-7618-4574-90A8-D11EB58FA1BB}"/>
                  </a:ext>
                </a:extLst>
              </p:cNvPr>
              <p:cNvSpPr>
                <a:spLocks noChangeArrowheads="1"/>
              </p:cNvSpPr>
              <p:nvPr/>
            </p:nvSpPr>
            <p:spPr bwMode="auto">
              <a:xfrm>
                <a:off x="2047"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83" name="Oval 996">
                <a:extLst>
                  <a:ext uri="{FF2B5EF4-FFF2-40B4-BE49-F238E27FC236}">
                    <a16:creationId xmlns="" xmlns:a16="http://schemas.microsoft.com/office/drawing/2014/main" id="{AA3F1F22-FCD1-4AB3-B0B6-D374B01C6E6B}"/>
                  </a:ext>
                </a:extLst>
              </p:cNvPr>
              <p:cNvSpPr>
                <a:spLocks noChangeArrowheads="1"/>
              </p:cNvSpPr>
              <p:nvPr/>
            </p:nvSpPr>
            <p:spPr bwMode="auto">
              <a:xfrm>
                <a:off x="2175"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84" name="Oval 997">
                <a:extLst>
                  <a:ext uri="{FF2B5EF4-FFF2-40B4-BE49-F238E27FC236}">
                    <a16:creationId xmlns="" xmlns:a16="http://schemas.microsoft.com/office/drawing/2014/main" id="{74E0B8C9-A936-4F3A-BB44-56F63A3C802F}"/>
                  </a:ext>
                </a:extLst>
              </p:cNvPr>
              <p:cNvSpPr>
                <a:spLocks noChangeArrowheads="1"/>
              </p:cNvSpPr>
              <p:nvPr/>
            </p:nvSpPr>
            <p:spPr bwMode="auto">
              <a:xfrm>
                <a:off x="2303"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85" name="Oval 998">
                <a:extLst>
                  <a:ext uri="{FF2B5EF4-FFF2-40B4-BE49-F238E27FC236}">
                    <a16:creationId xmlns="" xmlns:a16="http://schemas.microsoft.com/office/drawing/2014/main" id="{6089B4E0-7802-4E8B-AFFA-B28D9189A3AA}"/>
                  </a:ext>
                </a:extLst>
              </p:cNvPr>
              <p:cNvSpPr>
                <a:spLocks noChangeArrowheads="1"/>
              </p:cNvSpPr>
              <p:nvPr/>
            </p:nvSpPr>
            <p:spPr bwMode="auto">
              <a:xfrm>
                <a:off x="2431"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86" name="Oval 999">
                <a:extLst>
                  <a:ext uri="{FF2B5EF4-FFF2-40B4-BE49-F238E27FC236}">
                    <a16:creationId xmlns="" xmlns:a16="http://schemas.microsoft.com/office/drawing/2014/main" id="{484D9B15-CF32-48D6-8980-41162C3CCD16}"/>
                  </a:ext>
                </a:extLst>
              </p:cNvPr>
              <p:cNvSpPr>
                <a:spLocks noChangeArrowheads="1"/>
              </p:cNvSpPr>
              <p:nvPr/>
            </p:nvSpPr>
            <p:spPr bwMode="auto">
              <a:xfrm>
                <a:off x="2559"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87" name="Oval 1000">
                <a:extLst>
                  <a:ext uri="{FF2B5EF4-FFF2-40B4-BE49-F238E27FC236}">
                    <a16:creationId xmlns="" xmlns:a16="http://schemas.microsoft.com/office/drawing/2014/main" id="{F02A1BF1-2EDA-4825-9BC6-A776BA02070F}"/>
                  </a:ext>
                </a:extLst>
              </p:cNvPr>
              <p:cNvSpPr>
                <a:spLocks noChangeArrowheads="1"/>
              </p:cNvSpPr>
              <p:nvPr/>
            </p:nvSpPr>
            <p:spPr bwMode="auto">
              <a:xfrm>
                <a:off x="2687"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88" name="Oval 1001">
                <a:extLst>
                  <a:ext uri="{FF2B5EF4-FFF2-40B4-BE49-F238E27FC236}">
                    <a16:creationId xmlns="" xmlns:a16="http://schemas.microsoft.com/office/drawing/2014/main" id="{66953FC5-BAE1-4094-9B60-479ED9524740}"/>
                  </a:ext>
                </a:extLst>
              </p:cNvPr>
              <p:cNvSpPr>
                <a:spLocks noChangeArrowheads="1"/>
              </p:cNvSpPr>
              <p:nvPr/>
            </p:nvSpPr>
            <p:spPr bwMode="auto">
              <a:xfrm>
                <a:off x="2816"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89" name="Oval 1002">
                <a:extLst>
                  <a:ext uri="{FF2B5EF4-FFF2-40B4-BE49-F238E27FC236}">
                    <a16:creationId xmlns="" xmlns:a16="http://schemas.microsoft.com/office/drawing/2014/main" id="{3B9E51B2-B804-4BE3-A0DE-659DB48E6D4E}"/>
                  </a:ext>
                </a:extLst>
              </p:cNvPr>
              <p:cNvSpPr>
                <a:spLocks noChangeArrowheads="1"/>
              </p:cNvSpPr>
              <p:nvPr/>
            </p:nvSpPr>
            <p:spPr bwMode="auto">
              <a:xfrm>
                <a:off x="2944"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90" name="Oval 1003">
                <a:extLst>
                  <a:ext uri="{FF2B5EF4-FFF2-40B4-BE49-F238E27FC236}">
                    <a16:creationId xmlns="" xmlns:a16="http://schemas.microsoft.com/office/drawing/2014/main" id="{94E0AF80-43B1-4D4C-96E7-A9DB0113C609}"/>
                  </a:ext>
                </a:extLst>
              </p:cNvPr>
              <p:cNvSpPr>
                <a:spLocks noChangeArrowheads="1"/>
              </p:cNvSpPr>
              <p:nvPr/>
            </p:nvSpPr>
            <p:spPr bwMode="auto">
              <a:xfrm>
                <a:off x="3072"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91" name="Oval 1004">
                <a:extLst>
                  <a:ext uri="{FF2B5EF4-FFF2-40B4-BE49-F238E27FC236}">
                    <a16:creationId xmlns="" xmlns:a16="http://schemas.microsoft.com/office/drawing/2014/main" id="{8EAB4268-BA3B-427D-8382-DD81168B92C8}"/>
                  </a:ext>
                </a:extLst>
              </p:cNvPr>
              <p:cNvSpPr>
                <a:spLocks noChangeArrowheads="1"/>
              </p:cNvSpPr>
              <p:nvPr/>
            </p:nvSpPr>
            <p:spPr bwMode="auto">
              <a:xfrm>
                <a:off x="3200"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92" name="Oval 1005">
                <a:extLst>
                  <a:ext uri="{FF2B5EF4-FFF2-40B4-BE49-F238E27FC236}">
                    <a16:creationId xmlns="" xmlns:a16="http://schemas.microsoft.com/office/drawing/2014/main" id="{25D5C458-1AA8-42D5-9213-5A2460C64E59}"/>
                  </a:ext>
                </a:extLst>
              </p:cNvPr>
              <p:cNvSpPr>
                <a:spLocks noChangeArrowheads="1"/>
              </p:cNvSpPr>
              <p:nvPr/>
            </p:nvSpPr>
            <p:spPr bwMode="auto">
              <a:xfrm>
                <a:off x="5249"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93" name="Oval 1006">
                <a:extLst>
                  <a:ext uri="{FF2B5EF4-FFF2-40B4-BE49-F238E27FC236}">
                    <a16:creationId xmlns="" xmlns:a16="http://schemas.microsoft.com/office/drawing/2014/main" id="{784C93AC-D7CF-4E34-9C85-2F482C25B2EE}"/>
                  </a:ext>
                </a:extLst>
              </p:cNvPr>
              <p:cNvSpPr>
                <a:spLocks noChangeArrowheads="1"/>
              </p:cNvSpPr>
              <p:nvPr/>
            </p:nvSpPr>
            <p:spPr bwMode="auto">
              <a:xfrm>
                <a:off x="5377"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94" name="Oval 1007">
                <a:extLst>
                  <a:ext uri="{FF2B5EF4-FFF2-40B4-BE49-F238E27FC236}">
                    <a16:creationId xmlns="" xmlns:a16="http://schemas.microsoft.com/office/drawing/2014/main" id="{03058782-EBDB-4D1A-B5F1-061C9A11804B}"/>
                  </a:ext>
                </a:extLst>
              </p:cNvPr>
              <p:cNvSpPr>
                <a:spLocks noChangeArrowheads="1"/>
              </p:cNvSpPr>
              <p:nvPr/>
            </p:nvSpPr>
            <p:spPr bwMode="auto">
              <a:xfrm>
                <a:off x="5505"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95" name="Oval 1008">
                <a:extLst>
                  <a:ext uri="{FF2B5EF4-FFF2-40B4-BE49-F238E27FC236}">
                    <a16:creationId xmlns="" xmlns:a16="http://schemas.microsoft.com/office/drawing/2014/main" id="{4325A97A-BC79-483E-B986-EBAE0FCC9096}"/>
                  </a:ext>
                </a:extLst>
              </p:cNvPr>
              <p:cNvSpPr>
                <a:spLocks noChangeArrowheads="1"/>
              </p:cNvSpPr>
              <p:nvPr/>
            </p:nvSpPr>
            <p:spPr bwMode="auto">
              <a:xfrm>
                <a:off x="5761"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112" name="Group 1210">
              <a:extLst>
                <a:ext uri="{FF2B5EF4-FFF2-40B4-BE49-F238E27FC236}">
                  <a16:creationId xmlns="" xmlns:a16="http://schemas.microsoft.com/office/drawing/2014/main" id="{7E142D4D-A8E0-4458-86C3-3DCBED23FDDF}"/>
                </a:ext>
              </a:extLst>
            </p:cNvPr>
            <p:cNvGrpSpPr>
              <a:grpSpLocks/>
            </p:cNvGrpSpPr>
            <p:nvPr/>
          </p:nvGrpSpPr>
          <p:grpSpPr bwMode="auto">
            <a:xfrm>
              <a:off x="1407" y="3594"/>
              <a:ext cx="8244" cy="689"/>
              <a:chOff x="1407" y="3594"/>
              <a:chExt cx="8244" cy="689"/>
            </a:xfrm>
            <a:grpFill/>
          </p:grpSpPr>
          <p:sp>
            <p:nvSpPr>
              <p:cNvPr id="496" name="Oval 1010">
                <a:extLst>
                  <a:ext uri="{FF2B5EF4-FFF2-40B4-BE49-F238E27FC236}">
                    <a16:creationId xmlns="" xmlns:a16="http://schemas.microsoft.com/office/drawing/2014/main" id="{6AE15B38-4AC7-4009-8B8D-759FE950DE5C}"/>
                  </a:ext>
                </a:extLst>
              </p:cNvPr>
              <p:cNvSpPr>
                <a:spLocks noChangeArrowheads="1"/>
              </p:cNvSpPr>
              <p:nvPr/>
            </p:nvSpPr>
            <p:spPr bwMode="auto">
              <a:xfrm>
                <a:off x="5889"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97" name="Oval 1011">
                <a:extLst>
                  <a:ext uri="{FF2B5EF4-FFF2-40B4-BE49-F238E27FC236}">
                    <a16:creationId xmlns="" xmlns:a16="http://schemas.microsoft.com/office/drawing/2014/main" id="{D4DC84CC-0DB6-4441-B24E-5753742DF171}"/>
                  </a:ext>
                </a:extLst>
              </p:cNvPr>
              <p:cNvSpPr>
                <a:spLocks noChangeArrowheads="1"/>
              </p:cNvSpPr>
              <p:nvPr/>
            </p:nvSpPr>
            <p:spPr bwMode="auto">
              <a:xfrm>
                <a:off x="6017"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98" name="Oval 1012">
                <a:extLst>
                  <a:ext uri="{FF2B5EF4-FFF2-40B4-BE49-F238E27FC236}">
                    <a16:creationId xmlns="" xmlns:a16="http://schemas.microsoft.com/office/drawing/2014/main" id="{A3C19F7B-BDC0-4BBF-B7AF-21530AF66F0C}"/>
                  </a:ext>
                </a:extLst>
              </p:cNvPr>
              <p:cNvSpPr>
                <a:spLocks noChangeArrowheads="1"/>
              </p:cNvSpPr>
              <p:nvPr/>
            </p:nvSpPr>
            <p:spPr bwMode="auto">
              <a:xfrm>
                <a:off x="6401" y="3594"/>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99" name="Oval 1013">
                <a:extLst>
                  <a:ext uri="{FF2B5EF4-FFF2-40B4-BE49-F238E27FC236}">
                    <a16:creationId xmlns="" xmlns:a16="http://schemas.microsoft.com/office/drawing/2014/main" id="{25682B9E-D8D9-4F07-BA47-DE7481C1A981}"/>
                  </a:ext>
                </a:extLst>
              </p:cNvPr>
              <p:cNvSpPr>
                <a:spLocks noChangeArrowheads="1"/>
              </p:cNvSpPr>
              <p:nvPr/>
            </p:nvSpPr>
            <p:spPr bwMode="auto">
              <a:xfrm>
                <a:off x="6530"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00" name="Oval 1014">
                <a:extLst>
                  <a:ext uri="{FF2B5EF4-FFF2-40B4-BE49-F238E27FC236}">
                    <a16:creationId xmlns="" xmlns:a16="http://schemas.microsoft.com/office/drawing/2014/main" id="{BB10B518-A1F3-46F1-901B-79FEC7078869}"/>
                  </a:ext>
                </a:extLst>
              </p:cNvPr>
              <p:cNvSpPr>
                <a:spLocks noChangeArrowheads="1"/>
              </p:cNvSpPr>
              <p:nvPr/>
            </p:nvSpPr>
            <p:spPr bwMode="auto">
              <a:xfrm>
                <a:off x="6786"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01" name="Oval 1015">
                <a:extLst>
                  <a:ext uri="{FF2B5EF4-FFF2-40B4-BE49-F238E27FC236}">
                    <a16:creationId xmlns="" xmlns:a16="http://schemas.microsoft.com/office/drawing/2014/main" id="{52FD0A8F-ECB1-49D1-A55F-14DD413EC80A}"/>
                  </a:ext>
                </a:extLst>
              </p:cNvPr>
              <p:cNvSpPr>
                <a:spLocks noChangeArrowheads="1"/>
              </p:cNvSpPr>
              <p:nvPr/>
            </p:nvSpPr>
            <p:spPr bwMode="auto">
              <a:xfrm>
                <a:off x="6914"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02" name="Oval 1016">
                <a:extLst>
                  <a:ext uri="{FF2B5EF4-FFF2-40B4-BE49-F238E27FC236}">
                    <a16:creationId xmlns="" xmlns:a16="http://schemas.microsoft.com/office/drawing/2014/main" id="{7FA226AC-9A87-4447-B67E-05DF78A8EDA4}"/>
                  </a:ext>
                </a:extLst>
              </p:cNvPr>
              <p:cNvSpPr>
                <a:spLocks noChangeArrowheads="1"/>
              </p:cNvSpPr>
              <p:nvPr/>
            </p:nvSpPr>
            <p:spPr bwMode="auto">
              <a:xfrm>
                <a:off x="7042"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03" name="Oval 1017">
                <a:extLst>
                  <a:ext uri="{FF2B5EF4-FFF2-40B4-BE49-F238E27FC236}">
                    <a16:creationId xmlns="" xmlns:a16="http://schemas.microsoft.com/office/drawing/2014/main" id="{B34B175E-55DF-4572-B1AC-F6C2F1D02D11}"/>
                  </a:ext>
                </a:extLst>
              </p:cNvPr>
              <p:cNvSpPr>
                <a:spLocks noChangeArrowheads="1"/>
              </p:cNvSpPr>
              <p:nvPr/>
            </p:nvSpPr>
            <p:spPr bwMode="auto">
              <a:xfrm>
                <a:off x="7170"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04" name="Oval 1018">
                <a:extLst>
                  <a:ext uri="{FF2B5EF4-FFF2-40B4-BE49-F238E27FC236}">
                    <a16:creationId xmlns="" xmlns:a16="http://schemas.microsoft.com/office/drawing/2014/main" id="{BBBB1E1D-F2C5-4458-8A5B-F62392BA4ADC}"/>
                  </a:ext>
                </a:extLst>
              </p:cNvPr>
              <p:cNvSpPr>
                <a:spLocks noChangeArrowheads="1"/>
              </p:cNvSpPr>
              <p:nvPr/>
            </p:nvSpPr>
            <p:spPr bwMode="auto">
              <a:xfrm>
                <a:off x="7298"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05" name="Oval 1019">
                <a:extLst>
                  <a:ext uri="{FF2B5EF4-FFF2-40B4-BE49-F238E27FC236}">
                    <a16:creationId xmlns="" xmlns:a16="http://schemas.microsoft.com/office/drawing/2014/main" id="{E35834D1-62A8-4624-A3B8-9C63E94F2E94}"/>
                  </a:ext>
                </a:extLst>
              </p:cNvPr>
              <p:cNvSpPr>
                <a:spLocks noChangeArrowheads="1"/>
              </p:cNvSpPr>
              <p:nvPr/>
            </p:nvSpPr>
            <p:spPr bwMode="auto">
              <a:xfrm>
                <a:off x="7426"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06" name="Oval 1020">
                <a:extLst>
                  <a:ext uri="{FF2B5EF4-FFF2-40B4-BE49-F238E27FC236}">
                    <a16:creationId xmlns="" xmlns:a16="http://schemas.microsoft.com/office/drawing/2014/main" id="{A0F633CE-A9EB-4494-A1E2-FCAA45C6DCE3}"/>
                  </a:ext>
                </a:extLst>
              </p:cNvPr>
              <p:cNvSpPr>
                <a:spLocks noChangeArrowheads="1"/>
              </p:cNvSpPr>
              <p:nvPr/>
            </p:nvSpPr>
            <p:spPr bwMode="auto">
              <a:xfrm>
                <a:off x="7554"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07" name="Oval 1021">
                <a:extLst>
                  <a:ext uri="{FF2B5EF4-FFF2-40B4-BE49-F238E27FC236}">
                    <a16:creationId xmlns="" xmlns:a16="http://schemas.microsoft.com/office/drawing/2014/main" id="{C877292B-CE57-4FFB-996E-F8F92BE70735}"/>
                  </a:ext>
                </a:extLst>
              </p:cNvPr>
              <p:cNvSpPr>
                <a:spLocks noChangeArrowheads="1"/>
              </p:cNvSpPr>
              <p:nvPr/>
            </p:nvSpPr>
            <p:spPr bwMode="auto">
              <a:xfrm>
                <a:off x="7682"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08" name="Oval 1022">
                <a:extLst>
                  <a:ext uri="{FF2B5EF4-FFF2-40B4-BE49-F238E27FC236}">
                    <a16:creationId xmlns="" xmlns:a16="http://schemas.microsoft.com/office/drawing/2014/main" id="{45F16CC2-39D6-42B4-ACAA-E69A2EF16676}"/>
                  </a:ext>
                </a:extLst>
              </p:cNvPr>
              <p:cNvSpPr>
                <a:spLocks noChangeArrowheads="1"/>
              </p:cNvSpPr>
              <p:nvPr/>
            </p:nvSpPr>
            <p:spPr bwMode="auto">
              <a:xfrm>
                <a:off x="7810"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09" name="Oval 1023">
                <a:extLst>
                  <a:ext uri="{FF2B5EF4-FFF2-40B4-BE49-F238E27FC236}">
                    <a16:creationId xmlns="" xmlns:a16="http://schemas.microsoft.com/office/drawing/2014/main" id="{BFBE6B05-5ABC-4BD6-B10E-895851B8AC78}"/>
                  </a:ext>
                </a:extLst>
              </p:cNvPr>
              <p:cNvSpPr>
                <a:spLocks noChangeArrowheads="1"/>
              </p:cNvSpPr>
              <p:nvPr/>
            </p:nvSpPr>
            <p:spPr bwMode="auto">
              <a:xfrm>
                <a:off x="7938"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0" name="Oval 1024">
                <a:extLst>
                  <a:ext uri="{FF2B5EF4-FFF2-40B4-BE49-F238E27FC236}">
                    <a16:creationId xmlns="" xmlns:a16="http://schemas.microsoft.com/office/drawing/2014/main" id="{932831AE-0C70-44EA-93BC-09989C2F1AD4}"/>
                  </a:ext>
                </a:extLst>
              </p:cNvPr>
              <p:cNvSpPr>
                <a:spLocks noChangeArrowheads="1"/>
              </p:cNvSpPr>
              <p:nvPr/>
            </p:nvSpPr>
            <p:spPr bwMode="auto">
              <a:xfrm>
                <a:off x="8066"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1" name="Oval 1025">
                <a:extLst>
                  <a:ext uri="{FF2B5EF4-FFF2-40B4-BE49-F238E27FC236}">
                    <a16:creationId xmlns="" xmlns:a16="http://schemas.microsoft.com/office/drawing/2014/main" id="{E4EA37F7-2136-416F-9129-909C2555BA47}"/>
                  </a:ext>
                </a:extLst>
              </p:cNvPr>
              <p:cNvSpPr>
                <a:spLocks noChangeArrowheads="1"/>
              </p:cNvSpPr>
              <p:nvPr/>
            </p:nvSpPr>
            <p:spPr bwMode="auto">
              <a:xfrm>
                <a:off x="8194" y="3594"/>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2" name="Oval 1026">
                <a:extLst>
                  <a:ext uri="{FF2B5EF4-FFF2-40B4-BE49-F238E27FC236}">
                    <a16:creationId xmlns="" xmlns:a16="http://schemas.microsoft.com/office/drawing/2014/main" id="{E52415A0-712F-4B3D-91E1-710C11B5BB89}"/>
                  </a:ext>
                </a:extLst>
              </p:cNvPr>
              <p:cNvSpPr>
                <a:spLocks noChangeArrowheads="1"/>
              </p:cNvSpPr>
              <p:nvPr/>
            </p:nvSpPr>
            <p:spPr bwMode="auto">
              <a:xfrm>
                <a:off x="8323"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3" name="Oval 1027">
                <a:extLst>
                  <a:ext uri="{FF2B5EF4-FFF2-40B4-BE49-F238E27FC236}">
                    <a16:creationId xmlns="" xmlns:a16="http://schemas.microsoft.com/office/drawing/2014/main" id="{B35F2E00-D870-4E92-B462-DA8850649230}"/>
                  </a:ext>
                </a:extLst>
              </p:cNvPr>
              <p:cNvSpPr>
                <a:spLocks noChangeArrowheads="1"/>
              </p:cNvSpPr>
              <p:nvPr/>
            </p:nvSpPr>
            <p:spPr bwMode="auto">
              <a:xfrm>
                <a:off x="8451"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4" name="Oval 1028">
                <a:extLst>
                  <a:ext uri="{FF2B5EF4-FFF2-40B4-BE49-F238E27FC236}">
                    <a16:creationId xmlns="" xmlns:a16="http://schemas.microsoft.com/office/drawing/2014/main" id="{B75AD7F7-EC69-486B-8C8B-49DFA1208C06}"/>
                  </a:ext>
                </a:extLst>
              </p:cNvPr>
              <p:cNvSpPr>
                <a:spLocks noChangeArrowheads="1"/>
              </p:cNvSpPr>
              <p:nvPr/>
            </p:nvSpPr>
            <p:spPr bwMode="auto">
              <a:xfrm>
                <a:off x="8579"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5" name="Oval 1029">
                <a:extLst>
                  <a:ext uri="{FF2B5EF4-FFF2-40B4-BE49-F238E27FC236}">
                    <a16:creationId xmlns="" xmlns:a16="http://schemas.microsoft.com/office/drawing/2014/main" id="{18EEC872-554D-48CC-B6D4-47F4A58ED9DB}"/>
                  </a:ext>
                </a:extLst>
              </p:cNvPr>
              <p:cNvSpPr>
                <a:spLocks noChangeArrowheads="1"/>
              </p:cNvSpPr>
              <p:nvPr/>
            </p:nvSpPr>
            <p:spPr bwMode="auto">
              <a:xfrm>
                <a:off x="8707"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6" name="Oval 1030">
                <a:extLst>
                  <a:ext uri="{FF2B5EF4-FFF2-40B4-BE49-F238E27FC236}">
                    <a16:creationId xmlns="" xmlns:a16="http://schemas.microsoft.com/office/drawing/2014/main" id="{4642CCEF-E926-45A1-8343-5C16C8B4C753}"/>
                  </a:ext>
                </a:extLst>
              </p:cNvPr>
              <p:cNvSpPr>
                <a:spLocks noChangeArrowheads="1"/>
              </p:cNvSpPr>
              <p:nvPr/>
            </p:nvSpPr>
            <p:spPr bwMode="auto">
              <a:xfrm>
                <a:off x="8835"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7" name="Oval 1031">
                <a:extLst>
                  <a:ext uri="{FF2B5EF4-FFF2-40B4-BE49-F238E27FC236}">
                    <a16:creationId xmlns="" xmlns:a16="http://schemas.microsoft.com/office/drawing/2014/main" id="{99618288-C3A5-4735-9EFD-00C73094F950}"/>
                  </a:ext>
                </a:extLst>
              </p:cNvPr>
              <p:cNvSpPr>
                <a:spLocks noChangeArrowheads="1"/>
              </p:cNvSpPr>
              <p:nvPr/>
            </p:nvSpPr>
            <p:spPr bwMode="auto">
              <a:xfrm>
                <a:off x="8963"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8" name="Oval 1032">
                <a:extLst>
                  <a:ext uri="{FF2B5EF4-FFF2-40B4-BE49-F238E27FC236}">
                    <a16:creationId xmlns="" xmlns:a16="http://schemas.microsoft.com/office/drawing/2014/main" id="{7E1C1040-93BD-4133-9EAB-72E44369D7C4}"/>
                  </a:ext>
                </a:extLst>
              </p:cNvPr>
              <p:cNvSpPr>
                <a:spLocks noChangeArrowheads="1"/>
              </p:cNvSpPr>
              <p:nvPr/>
            </p:nvSpPr>
            <p:spPr bwMode="auto">
              <a:xfrm>
                <a:off x="9091"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9" name="Oval 1033">
                <a:extLst>
                  <a:ext uri="{FF2B5EF4-FFF2-40B4-BE49-F238E27FC236}">
                    <a16:creationId xmlns="" xmlns:a16="http://schemas.microsoft.com/office/drawing/2014/main" id="{9EAC5EE7-1DAA-4557-B969-781B869F8735}"/>
                  </a:ext>
                </a:extLst>
              </p:cNvPr>
              <p:cNvSpPr>
                <a:spLocks noChangeArrowheads="1"/>
              </p:cNvSpPr>
              <p:nvPr/>
            </p:nvSpPr>
            <p:spPr bwMode="auto">
              <a:xfrm>
                <a:off x="9219"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0" name="Oval 1034">
                <a:extLst>
                  <a:ext uri="{FF2B5EF4-FFF2-40B4-BE49-F238E27FC236}">
                    <a16:creationId xmlns="" xmlns:a16="http://schemas.microsoft.com/office/drawing/2014/main" id="{C379AD7A-F902-4EF7-8FE8-0D06FE04AAAA}"/>
                  </a:ext>
                </a:extLst>
              </p:cNvPr>
              <p:cNvSpPr>
                <a:spLocks noChangeArrowheads="1"/>
              </p:cNvSpPr>
              <p:nvPr/>
            </p:nvSpPr>
            <p:spPr bwMode="auto">
              <a:xfrm>
                <a:off x="9347"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1" name="Oval 1035">
                <a:extLst>
                  <a:ext uri="{FF2B5EF4-FFF2-40B4-BE49-F238E27FC236}">
                    <a16:creationId xmlns="" xmlns:a16="http://schemas.microsoft.com/office/drawing/2014/main" id="{9D4CC8C9-F124-4070-AC91-4D68394DC559}"/>
                  </a:ext>
                </a:extLst>
              </p:cNvPr>
              <p:cNvSpPr>
                <a:spLocks noChangeArrowheads="1"/>
              </p:cNvSpPr>
              <p:nvPr/>
            </p:nvSpPr>
            <p:spPr bwMode="auto">
              <a:xfrm>
                <a:off x="9603"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2" name="Oval 1036">
                <a:extLst>
                  <a:ext uri="{FF2B5EF4-FFF2-40B4-BE49-F238E27FC236}">
                    <a16:creationId xmlns="" xmlns:a16="http://schemas.microsoft.com/office/drawing/2014/main" id="{2A0105CA-4D3B-4FCA-BBCD-5B080C114EFD}"/>
                  </a:ext>
                </a:extLst>
              </p:cNvPr>
              <p:cNvSpPr>
                <a:spLocks noChangeArrowheads="1"/>
              </p:cNvSpPr>
              <p:nvPr/>
            </p:nvSpPr>
            <p:spPr bwMode="auto">
              <a:xfrm>
                <a:off x="1407"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3" name="Oval 1037">
                <a:extLst>
                  <a:ext uri="{FF2B5EF4-FFF2-40B4-BE49-F238E27FC236}">
                    <a16:creationId xmlns="" xmlns:a16="http://schemas.microsoft.com/office/drawing/2014/main" id="{D7989C05-E4E8-4671-9E01-C7B726055B46}"/>
                  </a:ext>
                </a:extLst>
              </p:cNvPr>
              <p:cNvSpPr>
                <a:spLocks noChangeArrowheads="1"/>
              </p:cNvSpPr>
              <p:nvPr/>
            </p:nvSpPr>
            <p:spPr bwMode="auto">
              <a:xfrm>
                <a:off x="1535"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4" name="Oval 1038">
                <a:extLst>
                  <a:ext uri="{FF2B5EF4-FFF2-40B4-BE49-F238E27FC236}">
                    <a16:creationId xmlns="" xmlns:a16="http://schemas.microsoft.com/office/drawing/2014/main" id="{C8327893-BD82-4F41-8B1A-5263B63D2664}"/>
                  </a:ext>
                </a:extLst>
              </p:cNvPr>
              <p:cNvSpPr>
                <a:spLocks noChangeArrowheads="1"/>
              </p:cNvSpPr>
              <p:nvPr/>
            </p:nvSpPr>
            <p:spPr bwMode="auto">
              <a:xfrm>
                <a:off x="1663"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5" name="Oval 1039">
                <a:extLst>
                  <a:ext uri="{FF2B5EF4-FFF2-40B4-BE49-F238E27FC236}">
                    <a16:creationId xmlns="" xmlns:a16="http://schemas.microsoft.com/office/drawing/2014/main" id="{41F58D12-47C3-4DF1-8A37-CF6F8790456B}"/>
                  </a:ext>
                </a:extLst>
              </p:cNvPr>
              <p:cNvSpPr>
                <a:spLocks noChangeArrowheads="1"/>
              </p:cNvSpPr>
              <p:nvPr/>
            </p:nvSpPr>
            <p:spPr bwMode="auto">
              <a:xfrm>
                <a:off x="1791"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6" name="Oval 1040">
                <a:extLst>
                  <a:ext uri="{FF2B5EF4-FFF2-40B4-BE49-F238E27FC236}">
                    <a16:creationId xmlns="" xmlns:a16="http://schemas.microsoft.com/office/drawing/2014/main" id="{B97B8CE8-2B32-48DB-87B8-081890E180C7}"/>
                  </a:ext>
                </a:extLst>
              </p:cNvPr>
              <p:cNvSpPr>
                <a:spLocks noChangeArrowheads="1"/>
              </p:cNvSpPr>
              <p:nvPr/>
            </p:nvSpPr>
            <p:spPr bwMode="auto">
              <a:xfrm>
                <a:off x="1919"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7" name="Oval 1041">
                <a:extLst>
                  <a:ext uri="{FF2B5EF4-FFF2-40B4-BE49-F238E27FC236}">
                    <a16:creationId xmlns="" xmlns:a16="http://schemas.microsoft.com/office/drawing/2014/main" id="{289DEF28-8332-4798-81F5-0953D326CDD9}"/>
                  </a:ext>
                </a:extLst>
              </p:cNvPr>
              <p:cNvSpPr>
                <a:spLocks noChangeArrowheads="1"/>
              </p:cNvSpPr>
              <p:nvPr/>
            </p:nvSpPr>
            <p:spPr bwMode="auto">
              <a:xfrm>
                <a:off x="2047"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8" name="Oval 1042">
                <a:extLst>
                  <a:ext uri="{FF2B5EF4-FFF2-40B4-BE49-F238E27FC236}">
                    <a16:creationId xmlns="" xmlns:a16="http://schemas.microsoft.com/office/drawing/2014/main" id="{1801B28C-3B15-44E6-ABEC-4A575B4DAF91}"/>
                  </a:ext>
                </a:extLst>
              </p:cNvPr>
              <p:cNvSpPr>
                <a:spLocks noChangeArrowheads="1"/>
              </p:cNvSpPr>
              <p:nvPr/>
            </p:nvSpPr>
            <p:spPr bwMode="auto">
              <a:xfrm>
                <a:off x="2175"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9" name="Oval 1043">
                <a:extLst>
                  <a:ext uri="{FF2B5EF4-FFF2-40B4-BE49-F238E27FC236}">
                    <a16:creationId xmlns="" xmlns:a16="http://schemas.microsoft.com/office/drawing/2014/main" id="{32056715-7F5C-442E-8A1C-B2237E983143}"/>
                  </a:ext>
                </a:extLst>
              </p:cNvPr>
              <p:cNvSpPr>
                <a:spLocks noChangeArrowheads="1"/>
              </p:cNvSpPr>
              <p:nvPr/>
            </p:nvSpPr>
            <p:spPr bwMode="auto">
              <a:xfrm>
                <a:off x="2303"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0" name="Oval 1044">
                <a:extLst>
                  <a:ext uri="{FF2B5EF4-FFF2-40B4-BE49-F238E27FC236}">
                    <a16:creationId xmlns="" xmlns:a16="http://schemas.microsoft.com/office/drawing/2014/main" id="{94F4BB5B-05ED-4571-965E-D3FA447A2A1F}"/>
                  </a:ext>
                </a:extLst>
              </p:cNvPr>
              <p:cNvSpPr>
                <a:spLocks noChangeArrowheads="1"/>
              </p:cNvSpPr>
              <p:nvPr/>
            </p:nvSpPr>
            <p:spPr bwMode="auto">
              <a:xfrm>
                <a:off x="2431"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1" name="Oval 1045">
                <a:extLst>
                  <a:ext uri="{FF2B5EF4-FFF2-40B4-BE49-F238E27FC236}">
                    <a16:creationId xmlns="" xmlns:a16="http://schemas.microsoft.com/office/drawing/2014/main" id="{D2E00F5E-5F44-4DAB-9ED3-4C477C05E689}"/>
                  </a:ext>
                </a:extLst>
              </p:cNvPr>
              <p:cNvSpPr>
                <a:spLocks noChangeArrowheads="1"/>
              </p:cNvSpPr>
              <p:nvPr/>
            </p:nvSpPr>
            <p:spPr bwMode="auto">
              <a:xfrm>
                <a:off x="2559"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2" name="Oval 1046">
                <a:extLst>
                  <a:ext uri="{FF2B5EF4-FFF2-40B4-BE49-F238E27FC236}">
                    <a16:creationId xmlns="" xmlns:a16="http://schemas.microsoft.com/office/drawing/2014/main" id="{2527E6E4-8042-42BC-A91E-B0CBEDC6A85F}"/>
                  </a:ext>
                </a:extLst>
              </p:cNvPr>
              <p:cNvSpPr>
                <a:spLocks noChangeArrowheads="1"/>
              </p:cNvSpPr>
              <p:nvPr/>
            </p:nvSpPr>
            <p:spPr bwMode="auto">
              <a:xfrm>
                <a:off x="2687"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3" name="Oval 1047">
                <a:extLst>
                  <a:ext uri="{FF2B5EF4-FFF2-40B4-BE49-F238E27FC236}">
                    <a16:creationId xmlns="" xmlns:a16="http://schemas.microsoft.com/office/drawing/2014/main" id="{84AE54C3-C44F-4F37-BDBD-B0DC5938B6E5}"/>
                  </a:ext>
                </a:extLst>
              </p:cNvPr>
              <p:cNvSpPr>
                <a:spLocks noChangeArrowheads="1"/>
              </p:cNvSpPr>
              <p:nvPr/>
            </p:nvSpPr>
            <p:spPr bwMode="auto">
              <a:xfrm>
                <a:off x="2816"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4" name="Oval 1048">
                <a:extLst>
                  <a:ext uri="{FF2B5EF4-FFF2-40B4-BE49-F238E27FC236}">
                    <a16:creationId xmlns="" xmlns:a16="http://schemas.microsoft.com/office/drawing/2014/main" id="{5ECA33B9-19F4-4436-9827-A505F1407B38}"/>
                  </a:ext>
                </a:extLst>
              </p:cNvPr>
              <p:cNvSpPr>
                <a:spLocks noChangeArrowheads="1"/>
              </p:cNvSpPr>
              <p:nvPr/>
            </p:nvSpPr>
            <p:spPr bwMode="auto">
              <a:xfrm>
                <a:off x="2944"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5" name="Oval 1049">
                <a:extLst>
                  <a:ext uri="{FF2B5EF4-FFF2-40B4-BE49-F238E27FC236}">
                    <a16:creationId xmlns="" xmlns:a16="http://schemas.microsoft.com/office/drawing/2014/main" id="{B8A39C2D-13CD-4031-B25E-8C8FF2156C03}"/>
                  </a:ext>
                </a:extLst>
              </p:cNvPr>
              <p:cNvSpPr>
                <a:spLocks noChangeArrowheads="1"/>
              </p:cNvSpPr>
              <p:nvPr/>
            </p:nvSpPr>
            <p:spPr bwMode="auto">
              <a:xfrm>
                <a:off x="4993"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6" name="Oval 1050">
                <a:extLst>
                  <a:ext uri="{FF2B5EF4-FFF2-40B4-BE49-F238E27FC236}">
                    <a16:creationId xmlns="" xmlns:a16="http://schemas.microsoft.com/office/drawing/2014/main" id="{B7B14B51-1BCE-42FA-8BF8-60CBB3FAB6DC}"/>
                  </a:ext>
                </a:extLst>
              </p:cNvPr>
              <p:cNvSpPr>
                <a:spLocks noChangeArrowheads="1"/>
              </p:cNvSpPr>
              <p:nvPr/>
            </p:nvSpPr>
            <p:spPr bwMode="auto">
              <a:xfrm>
                <a:off x="5121"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7" name="Oval 1051">
                <a:extLst>
                  <a:ext uri="{FF2B5EF4-FFF2-40B4-BE49-F238E27FC236}">
                    <a16:creationId xmlns="" xmlns:a16="http://schemas.microsoft.com/office/drawing/2014/main" id="{7DB17944-4D9F-40C2-96C7-88E093B2FBCC}"/>
                  </a:ext>
                </a:extLst>
              </p:cNvPr>
              <p:cNvSpPr>
                <a:spLocks noChangeArrowheads="1"/>
              </p:cNvSpPr>
              <p:nvPr/>
            </p:nvSpPr>
            <p:spPr bwMode="auto">
              <a:xfrm>
                <a:off x="5249"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8" name="Oval 1052">
                <a:extLst>
                  <a:ext uri="{FF2B5EF4-FFF2-40B4-BE49-F238E27FC236}">
                    <a16:creationId xmlns="" xmlns:a16="http://schemas.microsoft.com/office/drawing/2014/main" id="{AEAD7710-58DB-4E9F-85C8-882792F6DA4A}"/>
                  </a:ext>
                </a:extLst>
              </p:cNvPr>
              <p:cNvSpPr>
                <a:spLocks noChangeArrowheads="1"/>
              </p:cNvSpPr>
              <p:nvPr/>
            </p:nvSpPr>
            <p:spPr bwMode="auto">
              <a:xfrm>
                <a:off x="5633"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9" name="Oval 1053">
                <a:extLst>
                  <a:ext uri="{FF2B5EF4-FFF2-40B4-BE49-F238E27FC236}">
                    <a16:creationId xmlns="" xmlns:a16="http://schemas.microsoft.com/office/drawing/2014/main" id="{5F6EFC57-44C5-48C0-A6B9-AE3E11FA4DC0}"/>
                  </a:ext>
                </a:extLst>
              </p:cNvPr>
              <p:cNvSpPr>
                <a:spLocks noChangeArrowheads="1"/>
              </p:cNvSpPr>
              <p:nvPr/>
            </p:nvSpPr>
            <p:spPr bwMode="auto">
              <a:xfrm>
                <a:off x="5889"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40" name="Oval 1054">
                <a:extLst>
                  <a:ext uri="{FF2B5EF4-FFF2-40B4-BE49-F238E27FC236}">
                    <a16:creationId xmlns="" xmlns:a16="http://schemas.microsoft.com/office/drawing/2014/main" id="{6C4DD3A2-D0C6-4B8B-9529-2F2C41BDA4C7}"/>
                  </a:ext>
                </a:extLst>
              </p:cNvPr>
              <p:cNvSpPr>
                <a:spLocks noChangeArrowheads="1"/>
              </p:cNvSpPr>
              <p:nvPr/>
            </p:nvSpPr>
            <p:spPr bwMode="auto">
              <a:xfrm>
                <a:off x="6017"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41" name="Oval 1055">
                <a:extLst>
                  <a:ext uri="{FF2B5EF4-FFF2-40B4-BE49-F238E27FC236}">
                    <a16:creationId xmlns="" xmlns:a16="http://schemas.microsoft.com/office/drawing/2014/main" id="{B65C1A35-1757-4748-B6EB-3E9CC4AFCA1B}"/>
                  </a:ext>
                </a:extLst>
              </p:cNvPr>
              <p:cNvSpPr>
                <a:spLocks noChangeArrowheads="1"/>
              </p:cNvSpPr>
              <p:nvPr/>
            </p:nvSpPr>
            <p:spPr bwMode="auto">
              <a:xfrm>
                <a:off x="6273"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42" name="Oval 1056">
                <a:extLst>
                  <a:ext uri="{FF2B5EF4-FFF2-40B4-BE49-F238E27FC236}">
                    <a16:creationId xmlns="" xmlns:a16="http://schemas.microsoft.com/office/drawing/2014/main" id="{B63A7A30-B3A2-4D5B-AD77-32B7CE21CC37}"/>
                  </a:ext>
                </a:extLst>
              </p:cNvPr>
              <p:cNvSpPr>
                <a:spLocks noChangeArrowheads="1"/>
              </p:cNvSpPr>
              <p:nvPr/>
            </p:nvSpPr>
            <p:spPr bwMode="auto">
              <a:xfrm>
                <a:off x="6530"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43" name="Oval 1057">
                <a:extLst>
                  <a:ext uri="{FF2B5EF4-FFF2-40B4-BE49-F238E27FC236}">
                    <a16:creationId xmlns="" xmlns:a16="http://schemas.microsoft.com/office/drawing/2014/main" id="{805E62C0-E869-4D11-837C-4A314601C58B}"/>
                  </a:ext>
                </a:extLst>
              </p:cNvPr>
              <p:cNvSpPr>
                <a:spLocks noChangeArrowheads="1"/>
              </p:cNvSpPr>
              <p:nvPr/>
            </p:nvSpPr>
            <p:spPr bwMode="auto">
              <a:xfrm>
                <a:off x="6658"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44" name="Oval 1058">
                <a:extLst>
                  <a:ext uri="{FF2B5EF4-FFF2-40B4-BE49-F238E27FC236}">
                    <a16:creationId xmlns="" xmlns:a16="http://schemas.microsoft.com/office/drawing/2014/main" id="{850349E6-E21F-4EA7-B191-14630ECDBD19}"/>
                  </a:ext>
                </a:extLst>
              </p:cNvPr>
              <p:cNvSpPr>
                <a:spLocks noChangeArrowheads="1"/>
              </p:cNvSpPr>
              <p:nvPr/>
            </p:nvSpPr>
            <p:spPr bwMode="auto">
              <a:xfrm>
                <a:off x="6914"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45" name="Oval 1059">
                <a:extLst>
                  <a:ext uri="{FF2B5EF4-FFF2-40B4-BE49-F238E27FC236}">
                    <a16:creationId xmlns="" xmlns:a16="http://schemas.microsoft.com/office/drawing/2014/main" id="{33FF09CD-C771-425C-9949-13D956E81E68}"/>
                  </a:ext>
                </a:extLst>
              </p:cNvPr>
              <p:cNvSpPr>
                <a:spLocks noChangeArrowheads="1"/>
              </p:cNvSpPr>
              <p:nvPr/>
            </p:nvSpPr>
            <p:spPr bwMode="auto">
              <a:xfrm>
                <a:off x="7042"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46" name="Oval 1060">
                <a:extLst>
                  <a:ext uri="{FF2B5EF4-FFF2-40B4-BE49-F238E27FC236}">
                    <a16:creationId xmlns="" xmlns:a16="http://schemas.microsoft.com/office/drawing/2014/main" id="{E6B26864-25B7-4887-B04B-163CB26E0015}"/>
                  </a:ext>
                </a:extLst>
              </p:cNvPr>
              <p:cNvSpPr>
                <a:spLocks noChangeArrowheads="1"/>
              </p:cNvSpPr>
              <p:nvPr/>
            </p:nvSpPr>
            <p:spPr bwMode="auto">
              <a:xfrm>
                <a:off x="7170"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47" name="Oval 1061">
                <a:extLst>
                  <a:ext uri="{FF2B5EF4-FFF2-40B4-BE49-F238E27FC236}">
                    <a16:creationId xmlns="" xmlns:a16="http://schemas.microsoft.com/office/drawing/2014/main" id="{52ACCBB6-DC27-4221-9C07-DFA0B600821B}"/>
                  </a:ext>
                </a:extLst>
              </p:cNvPr>
              <p:cNvSpPr>
                <a:spLocks noChangeArrowheads="1"/>
              </p:cNvSpPr>
              <p:nvPr/>
            </p:nvSpPr>
            <p:spPr bwMode="auto">
              <a:xfrm>
                <a:off x="7298"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48" name="Oval 1062">
                <a:extLst>
                  <a:ext uri="{FF2B5EF4-FFF2-40B4-BE49-F238E27FC236}">
                    <a16:creationId xmlns="" xmlns:a16="http://schemas.microsoft.com/office/drawing/2014/main" id="{5220F2EE-DFA7-4BF1-81F1-DF409F08A638}"/>
                  </a:ext>
                </a:extLst>
              </p:cNvPr>
              <p:cNvSpPr>
                <a:spLocks noChangeArrowheads="1"/>
              </p:cNvSpPr>
              <p:nvPr/>
            </p:nvSpPr>
            <p:spPr bwMode="auto">
              <a:xfrm>
                <a:off x="7426"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49" name="Oval 1063">
                <a:extLst>
                  <a:ext uri="{FF2B5EF4-FFF2-40B4-BE49-F238E27FC236}">
                    <a16:creationId xmlns="" xmlns:a16="http://schemas.microsoft.com/office/drawing/2014/main" id="{C852A276-7F81-49A7-809A-1FAD598C260F}"/>
                  </a:ext>
                </a:extLst>
              </p:cNvPr>
              <p:cNvSpPr>
                <a:spLocks noChangeArrowheads="1"/>
              </p:cNvSpPr>
              <p:nvPr/>
            </p:nvSpPr>
            <p:spPr bwMode="auto">
              <a:xfrm>
                <a:off x="7554"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50" name="Oval 1064">
                <a:extLst>
                  <a:ext uri="{FF2B5EF4-FFF2-40B4-BE49-F238E27FC236}">
                    <a16:creationId xmlns="" xmlns:a16="http://schemas.microsoft.com/office/drawing/2014/main" id="{635D2B12-BB10-4995-992E-74EFE6D9034A}"/>
                  </a:ext>
                </a:extLst>
              </p:cNvPr>
              <p:cNvSpPr>
                <a:spLocks noChangeArrowheads="1"/>
              </p:cNvSpPr>
              <p:nvPr/>
            </p:nvSpPr>
            <p:spPr bwMode="auto">
              <a:xfrm>
                <a:off x="7682"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51" name="Oval 1065">
                <a:extLst>
                  <a:ext uri="{FF2B5EF4-FFF2-40B4-BE49-F238E27FC236}">
                    <a16:creationId xmlns="" xmlns:a16="http://schemas.microsoft.com/office/drawing/2014/main" id="{E842BA0F-A01F-4B10-8758-6A49FE81E449}"/>
                  </a:ext>
                </a:extLst>
              </p:cNvPr>
              <p:cNvSpPr>
                <a:spLocks noChangeArrowheads="1"/>
              </p:cNvSpPr>
              <p:nvPr/>
            </p:nvSpPr>
            <p:spPr bwMode="auto">
              <a:xfrm>
                <a:off x="7810"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52" name="Oval 1066">
                <a:extLst>
                  <a:ext uri="{FF2B5EF4-FFF2-40B4-BE49-F238E27FC236}">
                    <a16:creationId xmlns="" xmlns:a16="http://schemas.microsoft.com/office/drawing/2014/main" id="{78C5ACD2-449D-4B91-AD48-E4CF64F5C90C}"/>
                  </a:ext>
                </a:extLst>
              </p:cNvPr>
              <p:cNvSpPr>
                <a:spLocks noChangeArrowheads="1"/>
              </p:cNvSpPr>
              <p:nvPr/>
            </p:nvSpPr>
            <p:spPr bwMode="auto">
              <a:xfrm>
                <a:off x="7938"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53" name="Oval 1067">
                <a:extLst>
                  <a:ext uri="{FF2B5EF4-FFF2-40B4-BE49-F238E27FC236}">
                    <a16:creationId xmlns="" xmlns:a16="http://schemas.microsoft.com/office/drawing/2014/main" id="{513217EB-5585-4629-841E-EA09D079C759}"/>
                  </a:ext>
                </a:extLst>
              </p:cNvPr>
              <p:cNvSpPr>
                <a:spLocks noChangeArrowheads="1"/>
              </p:cNvSpPr>
              <p:nvPr/>
            </p:nvSpPr>
            <p:spPr bwMode="auto">
              <a:xfrm>
                <a:off x="8066"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54" name="Oval 1068">
                <a:extLst>
                  <a:ext uri="{FF2B5EF4-FFF2-40B4-BE49-F238E27FC236}">
                    <a16:creationId xmlns="" xmlns:a16="http://schemas.microsoft.com/office/drawing/2014/main" id="{04576B7B-A416-4869-94C0-5CEFC7392BFA}"/>
                  </a:ext>
                </a:extLst>
              </p:cNvPr>
              <p:cNvSpPr>
                <a:spLocks noChangeArrowheads="1"/>
              </p:cNvSpPr>
              <p:nvPr/>
            </p:nvSpPr>
            <p:spPr bwMode="auto">
              <a:xfrm>
                <a:off x="8194" y="3722"/>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55" name="Oval 1069">
                <a:extLst>
                  <a:ext uri="{FF2B5EF4-FFF2-40B4-BE49-F238E27FC236}">
                    <a16:creationId xmlns="" xmlns:a16="http://schemas.microsoft.com/office/drawing/2014/main" id="{68F46D70-B39E-4C5C-B5EB-EF1EB437046B}"/>
                  </a:ext>
                </a:extLst>
              </p:cNvPr>
              <p:cNvSpPr>
                <a:spLocks noChangeArrowheads="1"/>
              </p:cNvSpPr>
              <p:nvPr/>
            </p:nvSpPr>
            <p:spPr bwMode="auto">
              <a:xfrm>
                <a:off x="8323"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56" name="Oval 1070">
                <a:extLst>
                  <a:ext uri="{FF2B5EF4-FFF2-40B4-BE49-F238E27FC236}">
                    <a16:creationId xmlns="" xmlns:a16="http://schemas.microsoft.com/office/drawing/2014/main" id="{526D4D25-8177-4BD4-9C6A-142594F452ED}"/>
                  </a:ext>
                </a:extLst>
              </p:cNvPr>
              <p:cNvSpPr>
                <a:spLocks noChangeArrowheads="1"/>
              </p:cNvSpPr>
              <p:nvPr/>
            </p:nvSpPr>
            <p:spPr bwMode="auto">
              <a:xfrm>
                <a:off x="8451"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57" name="Oval 1071">
                <a:extLst>
                  <a:ext uri="{FF2B5EF4-FFF2-40B4-BE49-F238E27FC236}">
                    <a16:creationId xmlns="" xmlns:a16="http://schemas.microsoft.com/office/drawing/2014/main" id="{0B0A8132-FA0D-443D-B121-1AE52317514C}"/>
                  </a:ext>
                </a:extLst>
              </p:cNvPr>
              <p:cNvSpPr>
                <a:spLocks noChangeArrowheads="1"/>
              </p:cNvSpPr>
              <p:nvPr/>
            </p:nvSpPr>
            <p:spPr bwMode="auto">
              <a:xfrm>
                <a:off x="8579"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58" name="Oval 1072">
                <a:extLst>
                  <a:ext uri="{FF2B5EF4-FFF2-40B4-BE49-F238E27FC236}">
                    <a16:creationId xmlns="" xmlns:a16="http://schemas.microsoft.com/office/drawing/2014/main" id="{75DEED5A-9C87-493F-8A51-58ACAF8E18FC}"/>
                  </a:ext>
                </a:extLst>
              </p:cNvPr>
              <p:cNvSpPr>
                <a:spLocks noChangeArrowheads="1"/>
              </p:cNvSpPr>
              <p:nvPr/>
            </p:nvSpPr>
            <p:spPr bwMode="auto">
              <a:xfrm>
                <a:off x="8707"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59" name="Oval 1073">
                <a:extLst>
                  <a:ext uri="{FF2B5EF4-FFF2-40B4-BE49-F238E27FC236}">
                    <a16:creationId xmlns="" xmlns:a16="http://schemas.microsoft.com/office/drawing/2014/main" id="{5B08C059-2C54-4CF2-881B-F77E330C6CAF}"/>
                  </a:ext>
                </a:extLst>
              </p:cNvPr>
              <p:cNvSpPr>
                <a:spLocks noChangeArrowheads="1"/>
              </p:cNvSpPr>
              <p:nvPr/>
            </p:nvSpPr>
            <p:spPr bwMode="auto">
              <a:xfrm>
                <a:off x="8835"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60" name="Oval 1074">
                <a:extLst>
                  <a:ext uri="{FF2B5EF4-FFF2-40B4-BE49-F238E27FC236}">
                    <a16:creationId xmlns="" xmlns:a16="http://schemas.microsoft.com/office/drawing/2014/main" id="{41F99801-391C-4321-AAFB-89CBD1884581}"/>
                  </a:ext>
                </a:extLst>
              </p:cNvPr>
              <p:cNvSpPr>
                <a:spLocks noChangeArrowheads="1"/>
              </p:cNvSpPr>
              <p:nvPr/>
            </p:nvSpPr>
            <p:spPr bwMode="auto">
              <a:xfrm>
                <a:off x="8963"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61" name="Oval 1075">
                <a:extLst>
                  <a:ext uri="{FF2B5EF4-FFF2-40B4-BE49-F238E27FC236}">
                    <a16:creationId xmlns="" xmlns:a16="http://schemas.microsoft.com/office/drawing/2014/main" id="{7CC91B7A-92F8-4C03-839F-A07FB88CE143}"/>
                  </a:ext>
                </a:extLst>
              </p:cNvPr>
              <p:cNvSpPr>
                <a:spLocks noChangeArrowheads="1"/>
              </p:cNvSpPr>
              <p:nvPr/>
            </p:nvSpPr>
            <p:spPr bwMode="auto">
              <a:xfrm>
                <a:off x="9091"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62" name="Oval 1076">
                <a:extLst>
                  <a:ext uri="{FF2B5EF4-FFF2-40B4-BE49-F238E27FC236}">
                    <a16:creationId xmlns="" xmlns:a16="http://schemas.microsoft.com/office/drawing/2014/main" id="{429C4258-60BE-4B55-B6D9-8E2DDBE7E029}"/>
                  </a:ext>
                </a:extLst>
              </p:cNvPr>
              <p:cNvSpPr>
                <a:spLocks noChangeArrowheads="1"/>
              </p:cNvSpPr>
              <p:nvPr/>
            </p:nvSpPr>
            <p:spPr bwMode="auto">
              <a:xfrm>
                <a:off x="1407"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63" name="Oval 1077">
                <a:extLst>
                  <a:ext uri="{FF2B5EF4-FFF2-40B4-BE49-F238E27FC236}">
                    <a16:creationId xmlns="" xmlns:a16="http://schemas.microsoft.com/office/drawing/2014/main" id="{342F6F71-813A-44A6-9C04-9CEA5F0C9344}"/>
                  </a:ext>
                </a:extLst>
              </p:cNvPr>
              <p:cNvSpPr>
                <a:spLocks noChangeArrowheads="1"/>
              </p:cNvSpPr>
              <p:nvPr/>
            </p:nvSpPr>
            <p:spPr bwMode="auto">
              <a:xfrm>
                <a:off x="1535"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64" name="Oval 1078">
                <a:extLst>
                  <a:ext uri="{FF2B5EF4-FFF2-40B4-BE49-F238E27FC236}">
                    <a16:creationId xmlns="" xmlns:a16="http://schemas.microsoft.com/office/drawing/2014/main" id="{59DB5AAE-B0D5-42BB-8235-764BBF2E739E}"/>
                  </a:ext>
                </a:extLst>
              </p:cNvPr>
              <p:cNvSpPr>
                <a:spLocks noChangeArrowheads="1"/>
              </p:cNvSpPr>
              <p:nvPr/>
            </p:nvSpPr>
            <p:spPr bwMode="auto">
              <a:xfrm>
                <a:off x="1663"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65" name="Oval 1079">
                <a:extLst>
                  <a:ext uri="{FF2B5EF4-FFF2-40B4-BE49-F238E27FC236}">
                    <a16:creationId xmlns="" xmlns:a16="http://schemas.microsoft.com/office/drawing/2014/main" id="{B3BA38E5-DD86-4678-8C3A-4FADFA1DE199}"/>
                  </a:ext>
                </a:extLst>
              </p:cNvPr>
              <p:cNvSpPr>
                <a:spLocks noChangeArrowheads="1"/>
              </p:cNvSpPr>
              <p:nvPr/>
            </p:nvSpPr>
            <p:spPr bwMode="auto">
              <a:xfrm>
                <a:off x="1791"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66" name="Oval 1080">
                <a:extLst>
                  <a:ext uri="{FF2B5EF4-FFF2-40B4-BE49-F238E27FC236}">
                    <a16:creationId xmlns="" xmlns:a16="http://schemas.microsoft.com/office/drawing/2014/main" id="{5F3A29C0-3227-4FC8-8191-4CB5E81B6CC0}"/>
                  </a:ext>
                </a:extLst>
              </p:cNvPr>
              <p:cNvSpPr>
                <a:spLocks noChangeArrowheads="1"/>
              </p:cNvSpPr>
              <p:nvPr/>
            </p:nvSpPr>
            <p:spPr bwMode="auto">
              <a:xfrm>
                <a:off x="1919"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67" name="Oval 1081">
                <a:extLst>
                  <a:ext uri="{FF2B5EF4-FFF2-40B4-BE49-F238E27FC236}">
                    <a16:creationId xmlns="" xmlns:a16="http://schemas.microsoft.com/office/drawing/2014/main" id="{032EEB27-B190-4F32-A6DD-AC02B9C54F6E}"/>
                  </a:ext>
                </a:extLst>
              </p:cNvPr>
              <p:cNvSpPr>
                <a:spLocks noChangeArrowheads="1"/>
              </p:cNvSpPr>
              <p:nvPr/>
            </p:nvSpPr>
            <p:spPr bwMode="auto">
              <a:xfrm>
                <a:off x="2047"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68" name="Oval 1082">
                <a:extLst>
                  <a:ext uri="{FF2B5EF4-FFF2-40B4-BE49-F238E27FC236}">
                    <a16:creationId xmlns="" xmlns:a16="http://schemas.microsoft.com/office/drawing/2014/main" id="{30B967F8-1B6E-4C6E-8543-56A25036BDD1}"/>
                  </a:ext>
                </a:extLst>
              </p:cNvPr>
              <p:cNvSpPr>
                <a:spLocks noChangeArrowheads="1"/>
              </p:cNvSpPr>
              <p:nvPr/>
            </p:nvSpPr>
            <p:spPr bwMode="auto">
              <a:xfrm>
                <a:off x="2175"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69" name="Oval 1083">
                <a:extLst>
                  <a:ext uri="{FF2B5EF4-FFF2-40B4-BE49-F238E27FC236}">
                    <a16:creationId xmlns="" xmlns:a16="http://schemas.microsoft.com/office/drawing/2014/main" id="{47A8F27C-B237-42DD-AA1F-6AB28E8E1962}"/>
                  </a:ext>
                </a:extLst>
              </p:cNvPr>
              <p:cNvSpPr>
                <a:spLocks noChangeArrowheads="1"/>
              </p:cNvSpPr>
              <p:nvPr/>
            </p:nvSpPr>
            <p:spPr bwMode="auto">
              <a:xfrm>
                <a:off x="2303"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70" name="Oval 1084">
                <a:extLst>
                  <a:ext uri="{FF2B5EF4-FFF2-40B4-BE49-F238E27FC236}">
                    <a16:creationId xmlns="" xmlns:a16="http://schemas.microsoft.com/office/drawing/2014/main" id="{4562EC02-6062-43CB-A05F-FC9594A1CC0E}"/>
                  </a:ext>
                </a:extLst>
              </p:cNvPr>
              <p:cNvSpPr>
                <a:spLocks noChangeArrowheads="1"/>
              </p:cNvSpPr>
              <p:nvPr/>
            </p:nvSpPr>
            <p:spPr bwMode="auto">
              <a:xfrm>
                <a:off x="2431"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71" name="Oval 1085">
                <a:extLst>
                  <a:ext uri="{FF2B5EF4-FFF2-40B4-BE49-F238E27FC236}">
                    <a16:creationId xmlns="" xmlns:a16="http://schemas.microsoft.com/office/drawing/2014/main" id="{9E11ABC2-FD06-4B57-98F0-465FC0860B5B}"/>
                  </a:ext>
                </a:extLst>
              </p:cNvPr>
              <p:cNvSpPr>
                <a:spLocks noChangeArrowheads="1"/>
              </p:cNvSpPr>
              <p:nvPr/>
            </p:nvSpPr>
            <p:spPr bwMode="auto">
              <a:xfrm>
                <a:off x="2559"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72" name="Oval 1086">
                <a:extLst>
                  <a:ext uri="{FF2B5EF4-FFF2-40B4-BE49-F238E27FC236}">
                    <a16:creationId xmlns="" xmlns:a16="http://schemas.microsoft.com/office/drawing/2014/main" id="{200CCEFE-05E6-4E0A-A075-A1ABFFCB2027}"/>
                  </a:ext>
                </a:extLst>
              </p:cNvPr>
              <p:cNvSpPr>
                <a:spLocks noChangeArrowheads="1"/>
              </p:cNvSpPr>
              <p:nvPr/>
            </p:nvSpPr>
            <p:spPr bwMode="auto">
              <a:xfrm>
                <a:off x="2687"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73" name="Oval 1087">
                <a:extLst>
                  <a:ext uri="{FF2B5EF4-FFF2-40B4-BE49-F238E27FC236}">
                    <a16:creationId xmlns="" xmlns:a16="http://schemas.microsoft.com/office/drawing/2014/main" id="{3BA5B41F-8BBB-492B-99F3-6915CC74D21E}"/>
                  </a:ext>
                </a:extLst>
              </p:cNvPr>
              <p:cNvSpPr>
                <a:spLocks noChangeArrowheads="1"/>
              </p:cNvSpPr>
              <p:nvPr/>
            </p:nvSpPr>
            <p:spPr bwMode="auto">
              <a:xfrm>
                <a:off x="2816"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74" name="Oval 1088">
                <a:extLst>
                  <a:ext uri="{FF2B5EF4-FFF2-40B4-BE49-F238E27FC236}">
                    <a16:creationId xmlns="" xmlns:a16="http://schemas.microsoft.com/office/drawing/2014/main" id="{9478D8B7-94B3-44C3-A1DF-02C57C7B3B09}"/>
                  </a:ext>
                </a:extLst>
              </p:cNvPr>
              <p:cNvSpPr>
                <a:spLocks noChangeArrowheads="1"/>
              </p:cNvSpPr>
              <p:nvPr/>
            </p:nvSpPr>
            <p:spPr bwMode="auto">
              <a:xfrm>
                <a:off x="4993"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75" name="Oval 1089">
                <a:extLst>
                  <a:ext uri="{FF2B5EF4-FFF2-40B4-BE49-F238E27FC236}">
                    <a16:creationId xmlns="" xmlns:a16="http://schemas.microsoft.com/office/drawing/2014/main" id="{FF605529-D399-4C27-8280-0B43B174306F}"/>
                  </a:ext>
                </a:extLst>
              </p:cNvPr>
              <p:cNvSpPr>
                <a:spLocks noChangeArrowheads="1"/>
              </p:cNvSpPr>
              <p:nvPr/>
            </p:nvSpPr>
            <p:spPr bwMode="auto">
              <a:xfrm>
                <a:off x="5121"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76" name="Oval 1090">
                <a:extLst>
                  <a:ext uri="{FF2B5EF4-FFF2-40B4-BE49-F238E27FC236}">
                    <a16:creationId xmlns="" xmlns:a16="http://schemas.microsoft.com/office/drawing/2014/main" id="{4358ED5D-B889-4D32-B9BF-AB6C754CC1B0}"/>
                  </a:ext>
                </a:extLst>
              </p:cNvPr>
              <p:cNvSpPr>
                <a:spLocks noChangeArrowheads="1"/>
              </p:cNvSpPr>
              <p:nvPr/>
            </p:nvSpPr>
            <p:spPr bwMode="auto">
              <a:xfrm>
                <a:off x="5889"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77" name="Oval 1091">
                <a:extLst>
                  <a:ext uri="{FF2B5EF4-FFF2-40B4-BE49-F238E27FC236}">
                    <a16:creationId xmlns="" xmlns:a16="http://schemas.microsoft.com/office/drawing/2014/main" id="{272986CE-6DE2-44CC-B844-4A15E3015DE6}"/>
                  </a:ext>
                </a:extLst>
              </p:cNvPr>
              <p:cNvSpPr>
                <a:spLocks noChangeArrowheads="1"/>
              </p:cNvSpPr>
              <p:nvPr/>
            </p:nvSpPr>
            <p:spPr bwMode="auto">
              <a:xfrm>
                <a:off x="6017"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78" name="Oval 1092">
                <a:extLst>
                  <a:ext uri="{FF2B5EF4-FFF2-40B4-BE49-F238E27FC236}">
                    <a16:creationId xmlns="" xmlns:a16="http://schemas.microsoft.com/office/drawing/2014/main" id="{F6CBA193-27FE-4D9E-BA6C-7A0D933295A7}"/>
                  </a:ext>
                </a:extLst>
              </p:cNvPr>
              <p:cNvSpPr>
                <a:spLocks noChangeArrowheads="1"/>
              </p:cNvSpPr>
              <p:nvPr/>
            </p:nvSpPr>
            <p:spPr bwMode="auto">
              <a:xfrm>
                <a:off x="6145"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79" name="Oval 1093">
                <a:extLst>
                  <a:ext uri="{FF2B5EF4-FFF2-40B4-BE49-F238E27FC236}">
                    <a16:creationId xmlns="" xmlns:a16="http://schemas.microsoft.com/office/drawing/2014/main" id="{D88305C3-C47C-43EB-A559-E3CAA52AE337}"/>
                  </a:ext>
                </a:extLst>
              </p:cNvPr>
              <p:cNvSpPr>
                <a:spLocks noChangeArrowheads="1"/>
              </p:cNvSpPr>
              <p:nvPr/>
            </p:nvSpPr>
            <p:spPr bwMode="auto">
              <a:xfrm>
                <a:off x="6273"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80" name="Oval 1094">
                <a:extLst>
                  <a:ext uri="{FF2B5EF4-FFF2-40B4-BE49-F238E27FC236}">
                    <a16:creationId xmlns="" xmlns:a16="http://schemas.microsoft.com/office/drawing/2014/main" id="{A5263625-F4FA-45F0-9D39-1641267F9F40}"/>
                  </a:ext>
                </a:extLst>
              </p:cNvPr>
              <p:cNvSpPr>
                <a:spLocks noChangeArrowheads="1"/>
              </p:cNvSpPr>
              <p:nvPr/>
            </p:nvSpPr>
            <p:spPr bwMode="auto">
              <a:xfrm>
                <a:off x="6401" y="3850"/>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81" name="Oval 1095">
                <a:extLst>
                  <a:ext uri="{FF2B5EF4-FFF2-40B4-BE49-F238E27FC236}">
                    <a16:creationId xmlns="" xmlns:a16="http://schemas.microsoft.com/office/drawing/2014/main" id="{A819CC5A-F6D6-45D2-82F7-863C924F326B}"/>
                  </a:ext>
                </a:extLst>
              </p:cNvPr>
              <p:cNvSpPr>
                <a:spLocks noChangeArrowheads="1"/>
              </p:cNvSpPr>
              <p:nvPr/>
            </p:nvSpPr>
            <p:spPr bwMode="auto">
              <a:xfrm>
                <a:off x="6530"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82" name="Oval 1096">
                <a:extLst>
                  <a:ext uri="{FF2B5EF4-FFF2-40B4-BE49-F238E27FC236}">
                    <a16:creationId xmlns="" xmlns:a16="http://schemas.microsoft.com/office/drawing/2014/main" id="{861EA58C-0FF4-424A-82B1-935F3E6EC677}"/>
                  </a:ext>
                </a:extLst>
              </p:cNvPr>
              <p:cNvSpPr>
                <a:spLocks noChangeArrowheads="1"/>
              </p:cNvSpPr>
              <p:nvPr/>
            </p:nvSpPr>
            <p:spPr bwMode="auto">
              <a:xfrm>
                <a:off x="6658"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83" name="Oval 1097">
                <a:extLst>
                  <a:ext uri="{FF2B5EF4-FFF2-40B4-BE49-F238E27FC236}">
                    <a16:creationId xmlns="" xmlns:a16="http://schemas.microsoft.com/office/drawing/2014/main" id="{1C63369E-6500-40AE-B07F-DFE1578E35DB}"/>
                  </a:ext>
                </a:extLst>
              </p:cNvPr>
              <p:cNvSpPr>
                <a:spLocks noChangeArrowheads="1"/>
              </p:cNvSpPr>
              <p:nvPr/>
            </p:nvSpPr>
            <p:spPr bwMode="auto">
              <a:xfrm>
                <a:off x="6914"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84" name="Oval 1098">
                <a:extLst>
                  <a:ext uri="{FF2B5EF4-FFF2-40B4-BE49-F238E27FC236}">
                    <a16:creationId xmlns="" xmlns:a16="http://schemas.microsoft.com/office/drawing/2014/main" id="{9D01FF3C-F6C8-42D9-9F53-21E01DBF6B0F}"/>
                  </a:ext>
                </a:extLst>
              </p:cNvPr>
              <p:cNvSpPr>
                <a:spLocks noChangeArrowheads="1"/>
              </p:cNvSpPr>
              <p:nvPr/>
            </p:nvSpPr>
            <p:spPr bwMode="auto">
              <a:xfrm>
                <a:off x="7042"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85" name="Oval 1099">
                <a:extLst>
                  <a:ext uri="{FF2B5EF4-FFF2-40B4-BE49-F238E27FC236}">
                    <a16:creationId xmlns="" xmlns:a16="http://schemas.microsoft.com/office/drawing/2014/main" id="{D26ADD59-C94D-478A-AF0A-25113D4DA7B9}"/>
                  </a:ext>
                </a:extLst>
              </p:cNvPr>
              <p:cNvSpPr>
                <a:spLocks noChangeArrowheads="1"/>
              </p:cNvSpPr>
              <p:nvPr/>
            </p:nvSpPr>
            <p:spPr bwMode="auto">
              <a:xfrm>
                <a:off x="7170"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86" name="Oval 1100">
                <a:extLst>
                  <a:ext uri="{FF2B5EF4-FFF2-40B4-BE49-F238E27FC236}">
                    <a16:creationId xmlns="" xmlns:a16="http://schemas.microsoft.com/office/drawing/2014/main" id="{C5A001D2-A285-47D8-BE52-86117F0F9F0C}"/>
                  </a:ext>
                </a:extLst>
              </p:cNvPr>
              <p:cNvSpPr>
                <a:spLocks noChangeArrowheads="1"/>
              </p:cNvSpPr>
              <p:nvPr/>
            </p:nvSpPr>
            <p:spPr bwMode="auto">
              <a:xfrm>
                <a:off x="7298"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87" name="Oval 1101">
                <a:extLst>
                  <a:ext uri="{FF2B5EF4-FFF2-40B4-BE49-F238E27FC236}">
                    <a16:creationId xmlns="" xmlns:a16="http://schemas.microsoft.com/office/drawing/2014/main" id="{3B301BE3-A07C-424E-BF8A-242A337ABC9D}"/>
                  </a:ext>
                </a:extLst>
              </p:cNvPr>
              <p:cNvSpPr>
                <a:spLocks noChangeArrowheads="1"/>
              </p:cNvSpPr>
              <p:nvPr/>
            </p:nvSpPr>
            <p:spPr bwMode="auto">
              <a:xfrm>
                <a:off x="7426"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88" name="Oval 1102">
                <a:extLst>
                  <a:ext uri="{FF2B5EF4-FFF2-40B4-BE49-F238E27FC236}">
                    <a16:creationId xmlns="" xmlns:a16="http://schemas.microsoft.com/office/drawing/2014/main" id="{7457F791-BB0E-454E-9EF1-B80F986858A7}"/>
                  </a:ext>
                </a:extLst>
              </p:cNvPr>
              <p:cNvSpPr>
                <a:spLocks noChangeArrowheads="1"/>
              </p:cNvSpPr>
              <p:nvPr/>
            </p:nvSpPr>
            <p:spPr bwMode="auto">
              <a:xfrm>
                <a:off x="7554"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89" name="Oval 1103">
                <a:extLst>
                  <a:ext uri="{FF2B5EF4-FFF2-40B4-BE49-F238E27FC236}">
                    <a16:creationId xmlns="" xmlns:a16="http://schemas.microsoft.com/office/drawing/2014/main" id="{45477060-987F-4484-A472-DFE3D390FAE7}"/>
                  </a:ext>
                </a:extLst>
              </p:cNvPr>
              <p:cNvSpPr>
                <a:spLocks noChangeArrowheads="1"/>
              </p:cNvSpPr>
              <p:nvPr/>
            </p:nvSpPr>
            <p:spPr bwMode="auto">
              <a:xfrm>
                <a:off x="7682"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90" name="Oval 1104">
                <a:extLst>
                  <a:ext uri="{FF2B5EF4-FFF2-40B4-BE49-F238E27FC236}">
                    <a16:creationId xmlns="" xmlns:a16="http://schemas.microsoft.com/office/drawing/2014/main" id="{4E0CA2AB-76DF-401A-9513-BE54D8198DDD}"/>
                  </a:ext>
                </a:extLst>
              </p:cNvPr>
              <p:cNvSpPr>
                <a:spLocks noChangeArrowheads="1"/>
              </p:cNvSpPr>
              <p:nvPr/>
            </p:nvSpPr>
            <p:spPr bwMode="auto">
              <a:xfrm>
                <a:off x="7810"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91" name="Oval 1105">
                <a:extLst>
                  <a:ext uri="{FF2B5EF4-FFF2-40B4-BE49-F238E27FC236}">
                    <a16:creationId xmlns="" xmlns:a16="http://schemas.microsoft.com/office/drawing/2014/main" id="{E227B3F7-9113-4985-9496-6E7FB1831EF2}"/>
                  </a:ext>
                </a:extLst>
              </p:cNvPr>
              <p:cNvSpPr>
                <a:spLocks noChangeArrowheads="1"/>
              </p:cNvSpPr>
              <p:nvPr/>
            </p:nvSpPr>
            <p:spPr bwMode="auto">
              <a:xfrm>
                <a:off x="7938"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92" name="Oval 1106">
                <a:extLst>
                  <a:ext uri="{FF2B5EF4-FFF2-40B4-BE49-F238E27FC236}">
                    <a16:creationId xmlns="" xmlns:a16="http://schemas.microsoft.com/office/drawing/2014/main" id="{F7087747-21CD-4FA1-9691-1D7309F7E6E5}"/>
                  </a:ext>
                </a:extLst>
              </p:cNvPr>
              <p:cNvSpPr>
                <a:spLocks noChangeArrowheads="1"/>
              </p:cNvSpPr>
              <p:nvPr/>
            </p:nvSpPr>
            <p:spPr bwMode="auto">
              <a:xfrm>
                <a:off x="8066"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93" name="Oval 1107">
                <a:extLst>
                  <a:ext uri="{FF2B5EF4-FFF2-40B4-BE49-F238E27FC236}">
                    <a16:creationId xmlns="" xmlns:a16="http://schemas.microsoft.com/office/drawing/2014/main" id="{C6C22755-C23F-41C4-A4F6-074207516AE5}"/>
                  </a:ext>
                </a:extLst>
              </p:cNvPr>
              <p:cNvSpPr>
                <a:spLocks noChangeArrowheads="1"/>
              </p:cNvSpPr>
              <p:nvPr/>
            </p:nvSpPr>
            <p:spPr bwMode="auto">
              <a:xfrm>
                <a:off x="8194" y="3850"/>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94" name="Oval 1108">
                <a:extLst>
                  <a:ext uri="{FF2B5EF4-FFF2-40B4-BE49-F238E27FC236}">
                    <a16:creationId xmlns="" xmlns:a16="http://schemas.microsoft.com/office/drawing/2014/main" id="{E018948C-3EFF-4B4E-B417-2EF8991FE925}"/>
                  </a:ext>
                </a:extLst>
              </p:cNvPr>
              <p:cNvSpPr>
                <a:spLocks noChangeArrowheads="1"/>
              </p:cNvSpPr>
              <p:nvPr/>
            </p:nvSpPr>
            <p:spPr bwMode="auto">
              <a:xfrm>
                <a:off x="8323"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95" name="Oval 1109">
                <a:extLst>
                  <a:ext uri="{FF2B5EF4-FFF2-40B4-BE49-F238E27FC236}">
                    <a16:creationId xmlns="" xmlns:a16="http://schemas.microsoft.com/office/drawing/2014/main" id="{E62DDD51-5028-4771-90D8-C1EB45046D21}"/>
                  </a:ext>
                </a:extLst>
              </p:cNvPr>
              <p:cNvSpPr>
                <a:spLocks noChangeArrowheads="1"/>
              </p:cNvSpPr>
              <p:nvPr/>
            </p:nvSpPr>
            <p:spPr bwMode="auto">
              <a:xfrm>
                <a:off x="8451"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96" name="Oval 1110">
                <a:extLst>
                  <a:ext uri="{FF2B5EF4-FFF2-40B4-BE49-F238E27FC236}">
                    <a16:creationId xmlns="" xmlns:a16="http://schemas.microsoft.com/office/drawing/2014/main" id="{629B66FD-8BD4-458C-BE0D-47C4769AFE1E}"/>
                  </a:ext>
                </a:extLst>
              </p:cNvPr>
              <p:cNvSpPr>
                <a:spLocks noChangeArrowheads="1"/>
              </p:cNvSpPr>
              <p:nvPr/>
            </p:nvSpPr>
            <p:spPr bwMode="auto">
              <a:xfrm>
                <a:off x="8579"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97" name="Oval 1111">
                <a:extLst>
                  <a:ext uri="{FF2B5EF4-FFF2-40B4-BE49-F238E27FC236}">
                    <a16:creationId xmlns="" xmlns:a16="http://schemas.microsoft.com/office/drawing/2014/main" id="{015EDA31-B193-4370-817B-E5C0C97A2835}"/>
                  </a:ext>
                </a:extLst>
              </p:cNvPr>
              <p:cNvSpPr>
                <a:spLocks noChangeArrowheads="1"/>
              </p:cNvSpPr>
              <p:nvPr/>
            </p:nvSpPr>
            <p:spPr bwMode="auto">
              <a:xfrm>
                <a:off x="8707"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98" name="Oval 1112">
                <a:extLst>
                  <a:ext uri="{FF2B5EF4-FFF2-40B4-BE49-F238E27FC236}">
                    <a16:creationId xmlns="" xmlns:a16="http://schemas.microsoft.com/office/drawing/2014/main" id="{6EAE2F6A-ECCA-4824-87BF-3B7CE04BD3FD}"/>
                  </a:ext>
                </a:extLst>
              </p:cNvPr>
              <p:cNvSpPr>
                <a:spLocks noChangeArrowheads="1"/>
              </p:cNvSpPr>
              <p:nvPr/>
            </p:nvSpPr>
            <p:spPr bwMode="auto">
              <a:xfrm>
                <a:off x="8835"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99" name="Oval 1113">
                <a:extLst>
                  <a:ext uri="{FF2B5EF4-FFF2-40B4-BE49-F238E27FC236}">
                    <a16:creationId xmlns="" xmlns:a16="http://schemas.microsoft.com/office/drawing/2014/main" id="{B380C905-6C50-4501-AAF9-25C732AD4C60}"/>
                  </a:ext>
                </a:extLst>
              </p:cNvPr>
              <p:cNvSpPr>
                <a:spLocks noChangeArrowheads="1"/>
              </p:cNvSpPr>
              <p:nvPr/>
            </p:nvSpPr>
            <p:spPr bwMode="auto">
              <a:xfrm>
                <a:off x="9091"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00" name="Oval 1114">
                <a:extLst>
                  <a:ext uri="{FF2B5EF4-FFF2-40B4-BE49-F238E27FC236}">
                    <a16:creationId xmlns="" xmlns:a16="http://schemas.microsoft.com/office/drawing/2014/main" id="{EE7E9F20-7E25-42B9-A4CD-7C5059270B97}"/>
                  </a:ext>
                </a:extLst>
              </p:cNvPr>
              <p:cNvSpPr>
                <a:spLocks noChangeArrowheads="1"/>
              </p:cNvSpPr>
              <p:nvPr/>
            </p:nvSpPr>
            <p:spPr bwMode="auto">
              <a:xfrm>
                <a:off x="1535"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01" name="Oval 1115">
                <a:extLst>
                  <a:ext uri="{FF2B5EF4-FFF2-40B4-BE49-F238E27FC236}">
                    <a16:creationId xmlns="" xmlns:a16="http://schemas.microsoft.com/office/drawing/2014/main" id="{4986955B-A477-497A-90D6-486B44173939}"/>
                  </a:ext>
                </a:extLst>
              </p:cNvPr>
              <p:cNvSpPr>
                <a:spLocks noChangeArrowheads="1"/>
              </p:cNvSpPr>
              <p:nvPr/>
            </p:nvSpPr>
            <p:spPr bwMode="auto">
              <a:xfrm>
                <a:off x="1663"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02" name="Oval 1116">
                <a:extLst>
                  <a:ext uri="{FF2B5EF4-FFF2-40B4-BE49-F238E27FC236}">
                    <a16:creationId xmlns="" xmlns:a16="http://schemas.microsoft.com/office/drawing/2014/main" id="{DD1C690E-6494-4179-8CB4-DC55EB58D805}"/>
                  </a:ext>
                </a:extLst>
              </p:cNvPr>
              <p:cNvSpPr>
                <a:spLocks noChangeArrowheads="1"/>
              </p:cNvSpPr>
              <p:nvPr/>
            </p:nvSpPr>
            <p:spPr bwMode="auto">
              <a:xfrm>
                <a:off x="1791"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03" name="Oval 1117">
                <a:extLst>
                  <a:ext uri="{FF2B5EF4-FFF2-40B4-BE49-F238E27FC236}">
                    <a16:creationId xmlns="" xmlns:a16="http://schemas.microsoft.com/office/drawing/2014/main" id="{F7BB73FA-1EF9-4F51-8B35-4BAB16AF60D3}"/>
                  </a:ext>
                </a:extLst>
              </p:cNvPr>
              <p:cNvSpPr>
                <a:spLocks noChangeArrowheads="1"/>
              </p:cNvSpPr>
              <p:nvPr/>
            </p:nvSpPr>
            <p:spPr bwMode="auto">
              <a:xfrm>
                <a:off x="1919"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04" name="Oval 1118">
                <a:extLst>
                  <a:ext uri="{FF2B5EF4-FFF2-40B4-BE49-F238E27FC236}">
                    <a16:creationId xmlns="" xmlns:a16="http://schemas.microsoft.com/office/drawing/2014/main" id="{92A46EC1-F8B5-4C74-923F-58AE069B42F4}"/>
                  </a:ext>
                </a:extLst>
              </p:cNvPr>
              <p:cNvSpPr>
                <a:spLocks noChangeArrowheads="1"/>
              </p:cNvSpPr>
              <p:nvPr/>
            </p:nvSpPr>
            <p:spPr bwMode="auto">
              <a:xfrm>
                <a:off x="2047"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05" name="Oval 1119">
                <a:extLst>
                  <a:ext uri="{FF2B5EF4-FFF2-40B4-BE49-F238E27FC236}">
                    <a16:creationId xmlns="" xmlns:a16="http://schemas.microsoft.com/office/drawing/2014/main" id="{74323A4E-F625-44C4-A5B2-6D04595DE704}"/>
                  </a:ext>
                </a:extLst>
              </p:cNvPr>
              <p:cNvSpPr>
                <a:spLocks noChangeArrowheads="1"/>
              </p:cNvSpPr>
              <p:nvPr/>
            </p:nvSpPr>
            <p:spPr bwMode="auto">
              <a:xfrm>
                <a:off x="2175"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06" name="Oval 1120">
                <a:extLst>
                  <a:ext uri="{FF2B5EF4-FFF2-40B4-BE49-F238E27FC236}">
                    <a16:creationId xmlns="" xmlns:a16="http://schemas.microsoft.com/office/drawing/2014/main" id="{0D844E7E-F56A-4BDB-86C6-29430B548A91}"/>
                  </a:ext>
                </a:extLst>
              </p:cNvPr>
              <p:cNvSpPr>
                <a:spLocks noChangeArrowheads="1"/>
              </p:cNvSpPr>
              <p:nvPr/>
            </p:nvSpPr>
            <p:spPr bwMode="auto">
              <a:xfrm>
                <a:off x="2303"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07" name="Oval 1121">
                <a:extLst>
                  <a:ext uri="{FF2B5EF4-FFF2-40B4-BE49-F238E27FC236}">
                    <a16:creationId xmlns="" xmlns:a16="http://schemas.microsoft.com/office/drawing/2014/main" id="{AE1B55B5-DB2F-4A3E-9FB1-9DE04062310B}"/>
                  </a:ext>
                </a:extLst>
              </p:cNvPr>
              <p:cNvSpPr>
                <a:spLocks noChangeArrowheads="1"/>
              </p:cNvSpPr>
              <p:nvPr/>
            </p:nvSpPr>
            <p:spPr bwMode="auto">
              <a:xfrm>
                <a:off x="2431"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08" name="Oval 1122">
                <a:extLst>
                  <a:ext uri="{FF2B5EF4-FFF2-40B4-BE49-F238E27FC236}">
                    <a16:creationId xmlns="" xmlns:a16="http://schemas.microsoft.com/office/drawing/2014/main" id="{8B9D956C-1BE9-4B2A-93DD-5FDBD57D398C}"/>
                  </a:ext>
                </a:extLst>
              </p:cNvPr>
              <p:cNvSpPr>
                <a:spLocks noChangeArrowheads="1"/>
              </p:cNvSpPr>
              <p:nvPr/>
            </p:nvSpPr>
            <p:spPr bwMode="auto">
              <a:xfrm>
                <a:off x="2559"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09" name="Oval 1123">
                <a:extLst>
                  <a:ext uri="{FF2B5EF4-FFF2-40B4-BE49-F238E27FC236}">
                    <a16:creationId xmlns="" xmlns:a16="http://schemas.microsoft.com/office/drawing/2014/main" id="{7C5DC206-0EBD-4308-8238-604498BB5465}"/>
                  </a:ext>
                </a:extLst>
              </p:cNvPr>
              <p:cNvSpPr>
                <a:spLocks noChangeArrowheads="1"/>
              </p:cNvSpPr>
              <p:nvPr/>
            </p:nvSpPr>
            <p:spPr bwMode="auto">
              <a:xfrm>
                <a:off x="2687"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10" name="Oval 1124">
                <a:extLst>
                  <a:ext uri="{FF2B5EF4-FFF2-40B4-BE49-F238E27FC236}">
                    <a16:creationId xmlns="" xmlns:a16="http://schemas.microsoft.com/office/drawing/2014/main" id="{51FEB979-9EDD-4CA9-91C8-AFDDBE68ED66}"/>
                  </a:ext>
                </a:extLst>
              </p:cNvPr>
              <p:cNvSpPr>
                <a:spLocks noChangeArrowheads="1"/>
              </p:cNvSpPr>
              <p:nvPr/>
            </p:nvSpPr>
            <p:spPr bwMode="auto">
              <a:xfrm>
                <a:off x="2816"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11" name="Oval 1125">
                <a:extLst>
                  <a:ext uri="{FF2B5EF4-FFF2-40B4-BE49-F238E27FC236}">
                    <a16:creationId xmlns="" xmlns:a16="http://schemas.microsoft.com/office/drawing/2014/main" id="{73B2916F-15FB-4456-BB74-866F1A6A14A5}"/>
                  </a:ext>
                </a:extLst>
              </p:cNvPr>
              <p:cNvSpPr>
                <a:spLocks noChangeArrowheads="1"/>
              </p:cNvSpPr>
              <p:nvPr/>
            </p:nvSpPr>
            <p:spPr bwMode="auto">
              <a:xfrm>
                <a:off x="4993"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12" name="Oval 1126">
                <a:extLst>
                  <a:ext uri="{FF2B5EF4-FFF2-40B4-BE49-F238E27FC236}">
                    <a16:creationId xmlns="" xmlns:a16="http://schemas.microsoft.com/office/drawing/2014/main" id="{3EC2D631-84E2-45AE-9813-2D75AE5FEA49}"/>
                  </a:ext>
                </a:extLst>
              </p:cNvPr>
              <p:cNvSpPr>
                <a:spLocks noChangeArrowheads="1"/>
              </p:cNvSpPr>
              <p:nvPr/>
            </p:nvSpPr>
            <p:spPr bwMode="auto">
              <a:xfrm>
                <a:off x="5121"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13" name="Oval 1127">
                <a:extLst>
                  <a:ext uri="{FF2B5EF4-FFF2-40B4-BE49-F238E27FC236}">
                    <a16:creationId xmlns="" xmlns:a16="http://schemas.microsoft.com/office/drawing/2014/main" id="{6DA5A713-6D6A-4F9A-9D89-6AEB29A44C13}"/>
                  </a:ext>
                </a:extLst>
              </p:cNvPr>
              <p:cNvSpPr>
                <a:spLocks noChangeArrowheads="1"/>
              </p:cNvSpPr>
              <p:nvPr/>
            </p:nvSpPr>
            <p:spPr bwMode="auto">
              <a:xfrm>
                <a:off x="5249"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14" name="Oval 1128">
                <a:extLst>
                  <a:ext uri="{FF2B5EF4-FFF2-40B4-BE49-F238E27FC236}">
                    <a16:creationId xmlns="" xmlns:a16="http://schemas.microsoft.com/office/drawing/2014/main" id="{9C29FA84-0056-4677-AD21-D3505DD6DC4B}"/>
                  </a:ext>
                </a:extLst>
              </p:cNvPr>
              <p:cNvSpPr>
                <a:spLocks noChangeArrowheads="1"/>
              </p:cNvSpPr>
              <p:nvPr/>
            </p:nvSpPr>
            <p:spPr bwMode="auto">
              <a:xfrm>
                <a:off x="5377"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15" name="Oval 1129">
                <a:extLst>
                  <a:ext uri="{FF2B5EF4-FFF2-40B4-BE49-F238E27FC236}">
                    <a16:creationId xmlns="" xmlns:a16="http://schemas.microsoft.com/office/drawing/2014/main" id="{9E0CF29E-CC5D-4A72-ADC2-1B71EAFA10B9}"/>
                  </a:ext>
                </a:extLst>
              </p:cNvPr>
              <p:cNvSpPr>
                <a:spLocks noChangeArrowheads="1"/>
              </p:cNvSpPr>
              <p:nvPr/>
            </p:nvSpPr>
            <p:spPr bwMode="auto">
              <a:xfrm>
                <a:off x="5505"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16" name="Oval 1130">
                <a:extLst>
                  <a:ext uri="{FF2B5EF4-FFF2-40B4-BE49-F238E27FC236}">
                    <a16:creationId xmlns="" xmlns:a16="http://schemas.microsoft.com/office/drawing/2014/main" id="{B81AD656-2BA4-4080-B712-DABA43FC12DA}"/>
                  </a:ext>
                </a:extLst>
              </p:cNvPr>
              <p:cNvSpPr>
                <a:spLocks noChangeArrowheads="1"/>
              </p:cNvSpPr>
              <p:nvPr/>
            </p:nvSpPr>
            <p:spPr bwMode="auto">
              <a:xfrm>
                <a:off x="6401" y="3979"/>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17" name="Oval 1131">
                <a:extLst>
                  <a:ext uri="{FF2B5EF4-FFF2-40B4-BE49-F238E27FC236}">
                    <a16:creationId xmlns="" xmlns:a16="http://schemas.microsoft.com/office/drawing/2014/main" id="{10274E7A-34A9-4063-AA46-BD60ECDDFBBF}"/>
                  </a:ext>
                </a:extLst>
              </p:cNvPr>
              <p:cNvSpPr>
                <a:spLocks noChangeArrowheads="1"/>
              </p:cNvSpPr>
              <p:nvPr/>
            </p:nvSpPr>
            <p:spPr bwMode="auto">
              <a:xfrm>
                <a:off x="6530"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18" name="Oval 1132">
                <a:extLst>
                  <a:ext uri="{FF2B5EF4-FFF2-40B4-BE49-F238E27FC236}">
                    <a16:creationId xmlns="" xmlns:a16="http://schemas.microsoft.com/office/drawing/2014/main" id="{356D94D5-A6C6-4BEA-84A5-A7564A62314E}"/>
                  </a:ext>
                </a:extLst>
              </p:cNvPr>
              <p:cNvSpPr>
                <a:spLocks noChangeArrowheads="1"/>
              </p:cNvSpPr>
              <p:nvPr/>
            </p:nvSpPr>
            <p:spPr bwMode="auto">
              <a:xfrm>
                <a:off x="6658"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19" name="Oval 1133">
                <a:extLst>
                  <a:ext uri="{FF2B5EF4-FFF2-40B4-BE49-F238E27FC236}">
                    <a16:creationId xmlns="" xmlns:a16="http://schemas.microsoft.com/office/drawing/2014/main" id="{3A0C4428-DC2A-42C3-9283-183B537B0121}"/>
                  </a:ext>
                </a:extLst>
              </p:cNvPr>
              <p:cNvSpPr>
                <a:spLocks noChangeArrowheads="1"/>
              </p:cNvSpPr>
              <p:nvPr/>
            </p:nvSpPr>
            <p:spPr bwMode="auto">
              <a:xfrm>
                <a:off x="6786"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20" name="Oval 1134">
                <a:extLst>
                  <a:ext uri="{FF2B5EF4-FFF2-40B4-BE49-F238E27FC236}">
                    <a16:creationId xmlns="" xmlns:a16="http://schemas.microsoft.com/office/drawing/2014/main" id="{04FF356A-58C1-410B-8652-7517AF72B4EA}"/>
                  </a:ext>
                </a:extLst>
              </p:cNvPr>
              <p:cNvSpPr>
                <a:spLocks noChangeArrowheads="1"/>
              </p:cNvSpPr>
              <p:nvPr/>
            </p:nvSpPr>
            <p:spPr bwMode="auto">
              <a:xfrm>
                <a:off x="6914"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21" name="Oval 1135">
                <a:extLst>
                  <a:ext uri="{FF2B5EF4-FFF2-40B4-BE49-F238E27FC236}">
                    <a16:creationId xmlns="" xmlns:a16="http://schemas.microsoft.com/office/drawing/2014/main" id="{21C94E91-713A-41BE-A3B8-5F553F46A419}"/>
                  </a:ext>
                </a:extLst>
              </p:cNvPr>
              <p:cNvSpPr>
                <a:spLocks noChangeArrowheads="1"/>
              </p:cNvSpPr>
              <p:nvPr/>
            </p:nvSpPr>
            <p:spPr bwMode="auto">
              <a:xfrm>
                <a:off x="7042"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22" name="Oval 1136">
                <a:extLst>
                  <a:ext uri="{FF2B5EF4-FFF2-40B4-BE49-F238E27FC236}">
                    <a16:creationId xmlns="" xmlns:a16="http://schemas.microsoft.com/office/drawing/2014/main" id="{08BDE229-1CBB-4FD3-9CC7-AD22DDEC669B}"/>
                  </a:ext>
                </a:extLst>
              </p:cNvPr>
              <p:cNvSpPr>
                <a:spLocks noChangeArrowheads="1"/>
              </p:cNvSpPr>
              <p:nvPr/>
            </p:nvSpPr>
            <p:spPr bwMode="auto">
              <a:xfrm>
                <a:off x="7170"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23" name="Oval 1137">
                <a:extLst>
                  <a:ext uri="{FF2B5EF4-FFF2-40B4-BE49-F238E27FC236}">
                    <a16:creationId xmlns="" xmlns:a16="http://schemas.microsoft.com/office/drawing/2014/main" id="{71850DB3-DEDA-41AA-B262-21C56B31DC35}"/>
                  </a:ext>
                </a:extLst>
              </p:cNvPr>
              <p:cNvSpPr>
                <a:spLocks noChangeArrowheads="1"/>
              </p:cNvSpPr>
              <p:nvPr/>
            </p:nvSpPr>
            <p:spPr bwMode="auto">
              <a:xfrm>
                <a:off x="7298"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24" name="Oval 1138">
                <a:extLst>
                  <a:ext uri="{FF2B5EF4-FFF2-40B4-BE49-F238E27FC236}">
                    <a16:creationId xmlns="" xmlns:a16="http://schemas.microsoft.com/office/drawing/2014/main" id="{7C9CA509-93A9-4E62-ACF2-C62839004037}"/>
                  </a:ext>
                </a:extLst>
              </p:cNvPr>
              <p:cNvSpPr>
                <a:spLocks noChangeArrowheads="1"/>
              </p:cNvSpPr>
              <p:nvPr/>
            </p:nvSpPr>
            <p:spPr bwMode="auto">
              <a:xfrm>
                <a:off x="7426"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25" name="Oval 1139">
                <a:extLst>
                  <a:ext uri="{FF2B5EF4-FFF2-40B4-BE49-F238E27FC236}">
                    <a16:creationId xmlns="" xmlns:a16="http://schemas.microsoft.com/office/drawing/2014/main" id="{C624281C-FE05-4131-AE44-1850DD9974DC}"/>
                  </a:ext>
                </a:extLst>
              </p:cNvPr>
              <p:cNvSpPr>
                <a:spLocks noChangeArrowheads="1"/>
              </p:cNvSpPr>
              <p:nvPr/>
            </p:nvSpPr>
            <p:spPr bwMode="auto">
              <a:xfrm>
                <a:off x="7554"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26" name="Oval 1140">
                <a:extLst>
                  <a:ext uri="{FF2B5EF4-FFF2-40B4-BE49-F238E27FC236}">
                    <a16:creationId xmlns="" xmlns:a16="http://schemas.microsoft.com/office/drawing/2014/main" id="{7D03B984-B492-4F65-9F40-F1DD69473E9B}"/>
                  </a:ext>
                </a:extLst>
              </p:cNvPr>
              <p:cNvSpPr>
                <a:spLocks noChangeArrowheads="1"/>
              </p:cNvSpPr>
              <p:nvPr/>
            </p:nvSpPr>
            <p:spPr bwMode="auto">
              <a:xfrm>
                <a:off x="7682"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27" name="Oval 1141">
                <a:extLst>
                  <a:ext uri="{FF2B5EF4-FFF2-40B4-BE49-F238E27FC236}">
                    <a16:creationId xmlns="" xmlns:a16="http://schemas.microsoft.com/office/drawing/2014/main" id="{134CA183-6325-4CD8-9A0F-8171E346CD33}"/>
                  </a:ext>
                </a:extLst>
              </p:cNvPr>
              <p:cNvSpPr>
                <a:spLocks noChangeArrowheads="1"/>
              </p:cNvSpPr>
              <p:nvPr/>
            </p:nvSpPr>
            <p:spPr bwMode="auto">
              <a:xfrm>
                <a:off x="7810"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28" name="Oval 1142">
                <a:extLst>
                  <a:ext uri="{FF2B5EF4-FFF2-40B4-BE49-F238E27FC236}">
                    <a16:creationId xmlns="" xmlns:a16="http://schemas.microsoft.com/office/drawing/2014/main" id="{7ADA942E-5536-4691-B699-73D1AF3FB45F}"/>
                  </a:ext>
                </a:extLst>
              </p:cNvPr>
              <p:cNvSpPr>
                <a:spLocks noChangeArrowheads="1"/>
              </p:cNvSpPr>
              <p:nvPr/>
            </p:nvSpPr>
            <p:spPr bwMode="auto">
              <a:xfrm>
                <a:off x="7938"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29" name="Oval 1143">
                <a:extLst>
                  <a:ext uri="{FF2B5EF4-FFF2-40B4-BE49-F238E27FC236}">
                    <a16:creationId xmlns="" xmlns:a16="http://schemas.microsoft.com/office/drawing/2014/main" id="{6B95DE42-E7D8-43A0-8FE2-E6A3A367294B}"/>
                  </a:ext>
                </a:extLst>
              </p:cNvPr>
              <p:cNvSpPr>
                <a:spLocks noChangeArrowheads="1"/>
              </p:cNvSpPr>
              <p:nvPr/>
            </p:nvSpPr>
            <p:spPr bwMode="auto">
              <a:xfrm>
                <a:off x="8066"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30" name="Oval 1144">
                <a:extLst>
                  <a:ext uri="{FF2B5EF4-FFF2-40B4-BE49-F238E27FC236}">
                    <a16:creationId xmlns="" xmlns:a16="http://schemas.microsoft.com/office/drawing/2014/main" id="{6DA415CD-C971-4D20-A115-670C357A0E94}"/>
                  </a:ext>
                </a:extLst>
              </p:cNvPr>
              <p:cNvSpPr>
                <a:spLocks noChangeArrowheads="1"/>
              </p:cNvSpPr>
              <p:nvPr/>
            </p:nvSpPr>
            <p:spPr bwMode="auto">
              <a:xfrm>
                <a:off x="8194" y="3979"/>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31" name="Oval 1145">
                <a:extLst>
                  <a:ext uri="{FF2B5EF4-FFF2-40B4-BE49-F238E27FC236}">
                    <a16:creationId xmlns="" xmlns:a16="http://schemas.microsoft.com/office/drawing/2014/main" id="{5F595876-C0EF-4097-A307-FBECD93198FF}"/>
                  </a:ext>
                </a:extLst>
              </p:cNvPr>
              <p:cNvSpPr>
                <a:spLocks noChangeArrowheads="1"/>
              </p:cNvSpPr>
              <p:nvPr/>
            </p:nvSpPr>
            <p:spPr bwMode="auto">
              <a:xfrm>
                <a:off x="8323"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32" name="Oval 1146">
                <a:extLst>
                  <a:ext uri="{FF2B5EF4-FFF2-40B4-BE49-F238E27FC236}">
                    <a16:creationId xmlns="" xmlns:a16="http://schemas.microsoft.com/office/drawing/2014/main" id="{65FB8165-3317-4CB3-ADD5-7475DB028307}"/>
                  </a:ext>
                </a:extLst>
              </p:cNvPr>
              <p:cNvSpPr>
                <a:spLocks noChangeArrowheads="1"/>
              </p:cNvSpPr>
              <p:nvPr/>
            </p:nvSpPr>
            <p:spPr bwMode="auto">
              <a:xfrm>
                <a:off x="8451"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33" name="Oval 1147">
                <a:extLst>
                  <a:ext uri="{FF2B5EF4-FFF2-40B4-BE49-F238E27FC236}">
                    <a16:creationId xmlns="" xmlns:a16="http://schemas.microsoft.com/office/drawing/2014/main" id="{57F615A5-E6E3-4F25-9C31-6365C31952CF}"/>
                  </a:ext>
                </a:extLst>
              </p:cNvPr>
              <p:cNvSpPr>
                <a:spLocks noChangeArrowheads="1"/>
              </p:cNvSpPr>
              <p:nvPr/>
            </p:nvSpPr>
            <p:spPr bwMode="auto">
              <a:xfrm>
                <a:off x="8579"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34" name="Oval 1148">
                <a:extLst>
                  <a:ext uri="{FF2B5EF4-FFF2-40B4-BE49-F238E27FC236}">
                    <a16:creationId xmlns="" xmlns:a16="http://schemas.microsoft.com/office/drawing/2014/main" id="{00B91C68-6FB4-410E-AF47-D334CBFA8896}"/>
                  </a:ext>
                </a:extLst>
              </p:cNvPr>
              <p:cNvSpPr>
                <a:spLocks noChangeArrowheads="1"/>
              </p:cNvSpPr>
              <p:nvPr/>
            </p:nvSpPr>
            <p:spPr bwMode="auto">
              <a:xfrm>
                <a:off x="8707"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35" name="Oval 1149">
                <a:extLst>
                  <a:ext uri="{FF2B5EF4-FFF2-40B4-BE49-F238E27FC236}">
                    <a16:creationId xmlns="" xmlns:a16="http://schemas.microsoft.com/office/drawing/2014/main" id="{AD5B59E9-784D-4BE8-BD00-4672592632DC}"/>
                  </a:ext>
                </a:extLst>
              </p:cNvPr>
              <p:cNvSpPr>
                <a:spLocks noChangeArrowheads="1"/>
              </p:cNvSpPr>
              <p:nvPr/>
            </p:nvSpPr>
            <p:spPr bwMode="auto">
              <a:xfrm>
                <a:off x="8835"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36" name="Oval 1150">
                <a:extLst>
                  <a:ext uri="{FF2B5EF4-FFF2-40B4-BE49-F238E27FC236}">
                    <a16:creationId xmlns="" xmlns:a16="http://schemas.microsoft.com/office/drawing/2014/main" id="{6D687FD9-FE2D-464C-8855-4CC7E078A8DD}"/>
                  </a:ext>
                </a:extLst>
              </p:cNvPr>
              <p:cNvSpPr>
                <a:spLocks noChangeArrowheads="1"/>
              </p:cNvSpPr>
              <p:nvPr/>
            </p:nvSpPr>
            <p:spPr bwMode="auto">
              <a:xfrm>
                <a:off x="9347"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37" name="Oval 1151">
                <a:extLst>
                  <a:ext uri="{FF2B5EF4-FFF2-40B4-BE49-F238E27FC236}">
                    <a16:creationId xmlns="" xmlns:a16="http://schemas.microsoft.com/office/drawing/2014/main" id="{9E0D05DF-5897-415A-A054-75D2B939F77A}"/>
                  </a:ext>
                </a:extLst>
              </p:cNvPr>
              <p:cNvSpPr>
                <a:spLocks noChangeArrowheads="1"/>
              </p:cNvSpPr>
              <p:nvPr/>
            </p:nvSpPr>
            <p:spPr bwMode="auto">
              <a:xfrm>
                <a:off x="9475"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38" name="Oval 1152">
                <a:extLst>
                  <a:ext uri="{FF2B5EF4-FFF2-40B4-BE49-F238E27FC236}">
                    <a16:creationId xmlns="" xmlns:a16="http://schemas.microsoft.com/office/drawing/2014/main" id="{56924DCE-783C-4771-8EB7-7822580D9509}"/>
                  </a:ext>
                </a:extLst>
              </p:cNvPr>
              <p:cNvSpPr>
                <a:spLocks noChangeArrowheads="1"/>
              </p:cNvSpPr>
              <p:nvPr/>
            </p:nvSpPr>
            <p:spPr bwMode="auto">
              <a:xfrm>
                <a:off x="1663"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39" name="Oval 1153">
                <a:extLst>
                  <a:ext uri="{FF2B5EF4-FFF2-40B4-BE49-F238E27FC236}">
                    <a16:creationId xmlns="" xmlns:a16="http://schemas.microsoft.com/office/drawing/2014/main" id="{6C52276D-5020-4188-A7B9-32F266D1EA77}"/>
                  </a:ext>
                </a:extLst>
              </p:cNvPr>
              <p:cNvSpPr>
                <a:spLocks noChangeArrowheads="1"/>
              </p:cNvSpPr>
              <p:nvPr/>
            </p:nvSpPr>
            <p:spPr bwMode="auto">
              <a:xfrm>
                <a:off x="1791"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40" name="Oval 1154">
                <a:extLst>
                  <a:ext uri="{FF2B5EF4-FFF2-40B4-BE49-F238E27FC236}">
                    <a16:creationId xmlns="" xmlns:a16="http://schemas.microsoft.com/office/drawing/2014/main" id="{B9078B72-A9A5-4614-BDD7-66EB022C6078}"/>
                  </a:ext>
                </a:extLst>
              </p:cNvPr>
              <p:cNvSpPr>
                <a:spLocks noChangeArrowheads="1"/>
              </p:cNvSpPr>
              <p:nvPr/>
            </p:nvSpPr>
            <p:spPr bwMode="auto">
              <a:xfrm>
                <a:off x="1919"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41" name="Oval 1155">
                <a:extLst>
                  <a:ext uri="{FF2B5EF4-FFF2-40B4-BE49-F238E27FC236}">
                    <a16:creationId xmlns="" xmlns:a16="http://schemas.microsoft.com/office/drawing/2014/main" id="{6818ACBF-2B9E-44B5-95C6-DAE02D969262}"/>
                  </a:ext>
                </a:extLst>
              </p:cNvPr>
              <p:cNvSpPr>
                <a:spLocks noChangeArrowheads="1"/>
              </p:cNvSpPr>
              <p:nvPr/>
            </p:nvSpPr>
            <p:spPr bwMode="auto">
              <a:xfrm>
                <a:off x="2047"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42" name="Oval 1156">
                <a:extLst>
                  <a:ext uri="{FF2B5EF4-FFF2-40B4-BE49-F238E27FC236}">
                    <a16:creationId xmlns="" xmlns:a16="http://schemas.microsoft.com/office/drawing/2014/main" id="{C4878382-EB39-44AB-A829-8098D7469B1E}"/>
                  </a:ext>
                </a:extLst>
              </p:cNvPr>
              <p:cNvSpPr>
                <a:spLocks noChangeArrowheads="1"/>
              </p:cNvSpPr>
              <p:nvPr/>
            </p:nvSpPr>
            <p:spPr bwMode="auto">
              <a:xfrm>
                <a:off x="2175"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43" name="Oval 1157">
                <a:extLst>
                  <a:ext uri="{FF2B5EF4-FFF2-40B4-BE49-F238E27FC236}">
                    <a16:creationId xmlns="" xmlns:a16="http://schemas.microsoft.com/office/drawing/2014/main" id="{EBF42316-4135-4E29-ABC0-0CDA137F8746}"/>
                  </a:ext>
                </a:extLst>
              </p:cNvPr>
              <p:cNvSpPr>
                <a:spLocks noChangeArrowheads="1"/>
              </p:cNvSpPr>
              <p:nvPr/>
            </p:nvSpPr>
            <p:spPr bwMode="auto">
              <a:xfrm>
                <a:off x="2303"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44" name="Oval 1158">
                <a:extLst>
                  <a:ext uri="{FF2B5EF4-FFF2-40B4-BE49-F238E27FC236}">
                    <a16:creationId xmlns="" xmlns:a16="http://schemas.microsoft.com/office/drawing/2014/main" id="{DF467CFC-4C2A-414A-BDBA-9CD38E2482D9}"/>
                  </a:ext>
                </a:extLst>
              </p:cNvPr>
              <p:cNvSpPr>
                <a:spLocks noChangeArrowheads="1"/>
              </p:cNvSpPr>
              <p:nvPr/>
            </p:nvSpPr>
            <p:spPr bwMode="auto">
              <a:xfrm>
                <a:off x="2431"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45" name="Oval 1159">
                <a:extLst>
                  <a:ext uri="{FF2B5EF4-FFF2-40B4-BE49-F238E27FC236}">
                    <a16:creationId xmlns="" xmlns:a16="http://schemas.microsoft.com/office/drawing/2014/main" id="{94743C42-B0B8-4618-B475-686C397C7F8F}"/>
                  </a:ext>
                </a:extLst>
              </p:cNvPr>
              <p:cNvSpPr>
                <a:spLocks noChangeArrowheads="1"/>
              </p:cNvSpPr>
              <p:nvPr/>
            </p:nvSpPr>
            <p:spPr bwMode="auto">
              <a:xfrm>
                <a:off x="2559"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46" name="Oval 1160">
                <a:extLst>
                  <a:ext uri="{FF2B5EF4-FFF2-40B4-BE49-F238E27FC236}">
                    <a16:creationId xmlns="" xmlns:a16="http://schemas.microsoft.com/office/drawing/2014/main" id="{4182AAD2-AE53-40DE-A75E-C84B96016F5D}"/>
                  </a:ext>
                </a:extLst>
              </p:cNvPr>
              <p:cNvSpPr>
                <a:spLocks noChangeArrowheads="1"/>
              </p:cNvSpPr>
              <p:nvPr/>
            </p:nvSpPr>
            <p:spPr bwMode="auto">
              <a:xfrm>
                <a:off x="4993"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47" name="Oval 1161">
                <a:extLst>
                  <a:ext uri="{FF2B5EF4-FFF2-40B4-BE49-F238E27FC236}">
                    <a16:creationId xmlns="" xmlns:a16="http://schemas.microsoft.com/office/drawing/2014/main" id="{82882635-A190-4E5D-A949-16EF72124C47}"/>
                  </a:ext>
                </a:extLst>
              </p:cNvPr>
              <p:cNvSpPr>
                <a:spLocks noChangeArrowheads="1"/>
              </p:cNvSpPr>
              <p:nvPr/>
            </p:nvSpPr>
            <p:spPr bwMode="auto">
              <a:xfrm>
                <a:off x="5121"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48" name="Oval 1162">
                <a:extLst>
                  <a:ext uri="{FF2B5EF4-FFF2-40B4-BE49-F238E27FC236}">
                    <a16:creationId xmlns="" xmlns:a16="http://schemas.microsoft.com/office/drawing/2014/main" id="{6A38FE1F-96EE-4549-8D99-9E08D1027D68}"/>
                  </a:ext>
                </a:extLst>
              </p:cNvPr>
              <p:cNvSpPr>
                <a:spLocks noChangeArrowheads="1"/>
              </p:cNvSpPr>
              <p:nvPr/>
            </p:nvSpPr>
            <p:spPr bwMode="auto">
              <a:xfrm>
                <a:off x="5249"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49" name="Oval 1163">
                <a:extLst>
                  <a:ext uri="{FF2B5EF4-FFF2-40B4-BE49-F238E27FC236}">
                    <a16:creationId xmlns="" xmlns:a16="http://schemas.microsoft.com/office/drawing/2014/main" id="{B734C2B7-CCF6-4A64-A6B0-8161417FEDD3}"/>
                  </a:ext>
                </a:extLst>
              </p:cNvPr>
              <p:cNvSpPr>
                <a:spLocks noChangeArrowheads="1"/>
              </p:cNvSpPr>
              <p:nvPr/>
            </p:nvSpPr>
            <p:spPr bwMode="auto">
              <a:xfrm>
                <a:off x="5377"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50" name="Oval 1164">
                <a:extLst>
                  <a:ext uri="{FF2B5EF4-FFF2-40B4-BE49-F238E27FC236}">
                    <a16:creationId xmlns="" xmlns:a16="http://schemas.microsoft.com/office/drawing/2014/main" id="{B2B3046E-9403-464E-952B-59A9544B62A9}"/>
                  </a:ext>
                </a:extLst>
              </p:cNvPr>
              <p:cNvSpPr>
                <a:spLocks noChangeArrowheads="1"/>
              </p:cNvSpPr>
              <p:nvPr/>
            </p:nvSpPr>
            <p:spPr bwMode="auto">
              <a:xfrm>
                <a:off x="5505"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51" name="Oval 1165">
                <a:extLst>
                  <a:ext uri="{FF2B5EF4-FFF2-40B4-BE49-F238E27FC236}">
                    <a16:creationId xmlns="" xmlns:a16="http://schemas.microsoft.com/office/drawing/2014/main" id="{E130B241-CA50-4198-829C-5568BC927D27}"/>
                  </a:ext>
                </a:extLst>
              </p:cNvPr>
              <p:cNvSpPr>
                <a:spLocks noChangeArrowheads="1"/>
              </p:cNvSpPr>
              <p:nvPr/>
            </p:nvSpPr>
            <p:spPr bwMode="auto">
              <a:xfrm>
                <a:off x="5633"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52" name="Oval 1166">
                <a:extLst>
                  <a:ext uri="{FF2B5EF4-FFF2-40B4-BE49-F238E27FC236}">
                    <a16:creationId xmlns="" xmlns:a16="http://schemas.microsoft.com/office/drawing/2014/main" id="{8E1DAA68-A37B-46AB-9D35-10B0A20CC59A}"/>
                  </a:ext>
                </a:extLst>
              </p:cNvPr>
              <p:cNvSpPr>
                <a:spLocks noChangeArrowheads="1"/>
              </p:cNvSpPr>
              <p:nvPr/>
            </p:nvSpPr>
            <p:spPr bwMode="auto">
              <a:xfrm>
                <a:off x="5889"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53" name="Oval 1167">
                <a:extLst>
                  <a:ext uri="{FF2B5EF4-FFF2-40B4-BE49-F238E27FC236}">
                    <a16:creationId xmlns="" xmlns:a16="http://schemas.microsoft.com/office/drawing/2014/main" id="{19684223-4020-45C7-8C29-C5179D5597FC}"/>
                  </a:ext>
                </a:extLst>
              </p:cNvPr>
              <p:cNvSpPr>
                <a:spLocks noChangeArrowheads="1"/>
              </p:cNvSpPr>
              <p:nvPr/>
            </p:nvSpPr>
            <p:spPr bwMode="auto">
              <a:xfrm>
                <a:off x="6017"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54" name="Oval 1168">
                <a:extLst>
                  <a:ext uri="{FF2B5EF4-FFF2-40B4-BE49-F238E27FC236}">
                    <a16:creationId xmlns="" xmlns:a16="http://schemas.microsoft.com/office/drawing/2014/main" id="{9AB20DF6-4EAC-4365-9F18-92F1793D20C2}"/>
                  </a:ext>
                </a:extLst>
              </p:cNvPr>
              <p:cNvSpPr>
                <a:spLocks noChangeArrowheads="1"/>
              </p:cNvSpPr>
              <p:nvPr/>
            </p:nvSpPr>
            <p:spPr bwMode="auto">
              <a:xfrm>
                <a:off x="6145"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55" name="Oval 1169">
                <a:extLst>
                  <a:ext uri="{FF2B5EF4-FFF2-40B4-BE49-F238E27FC236}">
                    <a16:creationId xmlns="" xmlns:a16="http://schemas.microsoft.com/office/drawing/2014/main" id="{1574127E-E667-4E40-BBC4-84474DCEE3DF}"/>
                  </a:ext>
                </a:extLst>
              </p:cNvPr>
              <p:cNvSpPr>
                <a:spLocks noChangeArrowheads="1"/>
              </p:cNvSpPr>
              <p:nvPr/>
            </p:nvSpPr>
            <p:spPr bwMode="auto">
              <a:xfrm>
                <a:off x="6273"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56" name="Oval 1170">
                <a:extLst>
                  <a:ext uri="{FF2B5EF4-FFF2-40B4-BE49-F238E27FC236}">
                    <a16:creationId xmlns="" xmlns:a16="http://schemas.microsoft.com/office/drawing/2014/main" id="{6E3B252C-AF0E-4114-95D8-132A124D9E69}"/>
                  </a:ext>
                </a:extLst>
              </p:cNvPr>
              <p:cNvSpPr>
                <a:spLocks noChangeArrowheads="1"/>
              </p:cNvSpPr>
              <p:nvPr/>
            </p:nvSpPr>
            <p:spPr bwMode="auto">
              <a:xfrm>
                <a:off x="6401" y="4107"/>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57" name="Oval 1171">
                <a:extLst>
                  <a:ext uri="{FF2B5EF4-FFF2-40B4-BE49-F238E27FC236}">
                    <a16:creationId xmlns="" xmlns:a16="http://schemas.microsoft.com/office/drawing/2014/main" id="{4D2A566F-D020-40E9-B235-BCD159E090AF}"/>
                  </a:ext>
                </a:extLst>
              </p:cNvPr>
              <p:cNvSpPr>
                <a:spLocks noChangeArrowheads="1"/>
              </p:cNvSpPr>
              <p:nvPr/>
            </p:nvSpPr>
            <p:spPr bwMode="auto">
              <a:xfrm>
                <a:off x="6530"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58" name="Oval 1172">
                <a:extLst>
                  <a:ext uri="{FF2B5EF4-FFF2-40B4-BE49-F238E27FC236}">
                    <a16:creationId xmlns="" xmlns:a16="http://schemas.microsoft.com/office/drawing/2014/main" id="{46CDB9EE-E7D3-4294-9805-4C9BFE4465D4}"/>
                  </a:ext>
                </a:extLst>
              </p:cNvPr>
              <p:cNvSpPr>
                <a:spLocks noChangeArrowheads="1"/>
              </p:cNvSpPr>
              <p:nvPr/>
            </p:nvSpPr>
            <p:spPr bwMode="auto">
              <a:xfrm>
                <a:off x="6658"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59" name="Oval 1173">
                <a:extLst>
                  <a:ext uri="{FF2B5EF4-FFF2-40B4-BE49-F238E27FC236}">
                    <a16:creationId xmlns="" xmlns:a16="http://schemas.microsoft.com/office/drawing/2014/main" id="{2FD771A4-8CA8-4F06-9480-4A6DEF88EC7C}"/>
                  </a:ext>
                </a:extLst>
              </p:cNvPr>
              <p:cNvSpPr>
                <a:spLocks noChangeArrowheads="1"/>
              </p:cNvSpPr>
              <p:nvPr/>
            </p:nvSpPr>
            <p:spPr bwMode="auto">
              <a:xfrm>
                <a:off x="6786"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60" name="Oval 1174">
                <a:extLst>
                  <a:ext uri="{FF2B5EF4-FFF2-40B4-BE49-F238E27FC236}">
                    <a16:creationId xmlns="" xmlns:a16="http://schemas.microsoft.com/office/drawing/2014/main" id="{0E5324C7-A9BD-48D6-BC20-DD1B8006DBB5}"/>
                  </a:ext>
                </a:extLst>
              </p:cNvPr>
              <p:cNvSpPr>
                <a:spLocks noChangeArrowheads="1"/>
              </p:cNvSpPr>
              <p:nvPr/>
            </p:nvSpPr>
            <p:spPr bwMode="auto">
              <a:xfrm>
                <a:off x="6914"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61" name="Oval 1175">
                <a:extLst>
                  <a:ext uri="{FF2B5EF4-FFF2-40B4-BE49-F238E27FC236}">
                    <a16:creationId xmlns="" xmlns:a16="http://schemas.microsoft.com/office/drawing/2014/main" id="{E3C0929D-846A-4060-81CD-89604C3A2889}"/>
                  </a:ext>
                </a:extLst>
              </p:cNvPr>
              <p:cNvSpPr>
                <a:spLocks noChangeArrowheads="1"/>
              </p:cNvSpPr>
              <p:nvPr/>
            </p:nvSpPr>
            <p:spPr bwMode="auto">
              <a:xfrm>
                <a:off x="7042"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62" name="Oval 1176">
                <a:extLst>
                  <a:ext uri="{FF2B5EF4-FFF2-40B4-BE49-F238E27FC236}">
                    <a16:creationId xmlns="" xmlns:a16="http://schemas.microsoft.com/office/drawing/2014/main" id="{9C7BE8E4-3D83-427F-A1F3-E43F54A7FD46}"/>
                  </a:ext>
                </a:extLst>
              </p:cNvPr>
              <p:cNvSpPr>
                <a:spLocks noChangeArrowheads="1"/>
              </p:cNvSpPr>
              <p:nvPr/>
            </p:nvSpPr>
            <p:spPr bwMode="auto">
              <a:xfrm>
                <a:off x="7170"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63" name="Oval 1177">
                <a:extLst>
                  <a:ext uri="{FF2B5EF4-FFF2-40B4-BE49-F238E27FC236}">
                    <a16:creationId xmlns="" xmlns:a16="http://schemas.microsoft.com/office/drawing/2014/main" id="{AF74B9AB-B1C8-4195-834E-E136051B86FE}"/>
                  </a:ext>
                </a:extLst>
              </p:cNvPr>
              <p:cNvSpPr>
                <a:spLocks noChangeArrowheads="1"/>
              </p:cNvSpPr>
              <p:nvPr/>
            </p:nvSpPr>
            <p:spPr bwMode="auto">
              <a:xfrm>
                <a:off x="7298"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64" name="Oval 1178">
                <a:extLst>
                  <a:ext uri="{FF2B5EF4-FFF2-40B4-BE49-F238E27FC236}">
                    <a16:creationId xmlns="" xmlns:a16="http://schemas.microsoft.com/office/drawing/2014/main" id="{E61B7370-A9B3-4AC5-9129-50143CD925EF}"/>
                  </a:ext>
                </a:extLst>
              </p:cNvPr>
              <p:cNvSpPr>
                <a:spLocks noChangeArrowheads="1"/>
              </p:cNvSpPr>
              <p:nvPr/>
            </p:nvSpPr>
            <p:spPr bwMode="auto">
              <a:xfrm>
                <a:off x="7426"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65" name="Oval 1179">
                <a:extLst>
                  <a:ext uri="{FF2B5EF4-FFF2-40B4-BE49-F238E27FC236}">
                    <a16:creationId xmlns="" xmlns:a16="http://schemas.microsoft.com/office/drawing/2014/main" id="{F53DC4CB-7005-4E2B-8CAA-86A7AB3C7F86}"/>
                  </a:ext>
                </a:extLst>
              </p:cNvPr>
              <p:cNvSpPr>
                <a:spLocks noChangeArrowheads="1"/>
              </p:cNvSpPr>
              <p:nvPr/>
            </p:nvSpPr>
            <p:spPr bwMode="auto">
              <a:xfrm>
                <a:off x="7554"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66" name="Oval 1180">
                <a:extLst>
                  <a:ext uri="{FF2B5EF4-FFF2-40B4-BE49-F238E27FC236}">
                    <a16:creationId xmlns="" xmlns:a16="http://schemas.microsoft.com/office/drawing/2014/main" id="{9CE85F7B-8784-4AF7-95B6-D02A725C8893}"/>
                  </a:ext>
                </a:extLst>
              </p:cNvPr>
              <p:cNvSpPr>
                <a:spLocks noChangeArrowheads="1"/>
              </p:cNvSpPr>
              <p:nvPr/>
            </p:nvSpPr>
            <p:spPr bwMode="auto">
              <a:xfrm>
                <a:off x="7682"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67" name="Oval 1181">
                <a:extLst>
                  <a:ext uri="{FF2B5EF4-FFF2-40B4-BE49-F238E27FC236}">
                    <a16:creationId xmlns="" xmlns:a16="http://schemas.microsoft.com/office/drawing/2014/main" id="{82E03295-3292-47CF-9B63-09AF33588169}"/>
                  </a:ext>
                </a:extLst>
              </p:cNvPr>
              <p:cNvSpPr>
                <a:spLocks noChangeArrowheads="1"/>
              </p:cNvSpPr>
              <p:nvPr/>
            </p:nvSpPr>
            <p:spPr bwMode="auto">
              <a:xfrm>
                <a:off x="7810"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68" name="Oval 1182">
                <a:extLst>
                  <a:ext uri="{FF2B5EF4-FFF2-40B4-BE49-F238E27FC236}">
                    <a16:creationId xmlns="" xmlns:a16="http://schemas.microsoft.com/office/drawing/2014/main" id="{78FD7480-F507-4817-ADAD-7D87C6BECB55}"/>
                  </a:ext>
                </a:extLst>
              </p:cNvPr>
              <p:cNvSpPr>
                <a:spLocks noChangeArrowheads="1"/>
              </p:cNvSpPr>
              <p:nvPr/>
            </p:nvSpPr>
            <p:spPr bwMode="auto">
              <a:xfrm>
                <a:off x="7938"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69" name="Oval 1183">
                <a:extLst>
                  <a:ext uri="{FF2B5EF4-FFF2-40B4-BE49-F238E27FC236}">
                    <a16:creationId xmlns="" xmlns:a16="http://schemas.microsoft.com/office/drawing/2014/main" id="{609B604F-10FE-44CA-BC7A-57F6D2389475}"/>
                  </a:ext>
                </a:extLst>
              </p:cNvPr>
              <p:cNvSpPr>
                <a:spLocks noChangeArrowheads="1"/>
              </p:cNvSpPr>
              <p:nvPr/>
            </p:nvSpPr>
            <p:spPr bwMode="auto">
              <a:xfrm>
                <a:off x="8066"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70" name="Oval 1184">
                <a:extLst>
                  <a:ext uri="{FF2B5EF4-FFF2-40B4-BE49-F238E27FC236}">
                    <a16:creationId xmlns="" xmlns:a16="http://schemas.microsoft.com/office/drawing/2014/main" id="{AEB510F9-2BB4-4508-926A-3A0B1476A725}"/>
                  </a:ext>
                </a:extLst>
              </p:cNvPr>
              <p:cNvSpPr>
                <a:spLocks noChangeArrowheads="1"/>
              </p:cNvSpPr>
              <p:nvPr/>
            </p:nvSpPr>
            <p:spPr bwMode="auto">
              <a:xfrm>
                <a:off x="8194" y="4107"/>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71" name="Oval 1185">
                <a:extLst>
                  <a:ext uri="{FF2B5EF4-FFF2-40B4-BE49-F238E27FC236}">
                    <a16:creationId xmlns="" xmlns:a16="http://schemas.microsoft.com/office/drawing/2014/main" id="{B3525A00-379F-4B9E-83D4-71E097B6941B}"/>
                  </a:ext>
                </a:extLst>
              </p:cNvPr>
              <p:cNvSpPr>
                <a:spLocks noChangeArrowheads="1"/>
              </p:cNvSpPr>
              <p:nvPr/>
            </p:nvSpPr>
            <p:spPr bwMode="auto">
              <a:xfrm>
                <a:off x="8323"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72" name="Oval 1186">
                <a:extLst>
                  <a:ext uri="{FF2B5EF4-FFF2-40B4-BE49-F238E27FC236}">
                    <a16:creationId xmlns="" xmlns:a16="http://schemas.microsoft.com/office/drawing/2014/main" id="{C32C1858-F4BD-4140-B791-899E2A99C8E6}"/>
                  </a:ext>
                </a:extLst>
              </p:cNvPr>
              <p:cNvSpPr>
                <a:spLocks noChangeArrowheads="1"/>
              </p:cNvSpPr>
              <p:nvPr/>
            </p:nvSpPr>
            <p:spPr bwMode="auto">
              <a:xfrm>
                <a:off x="8451"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73" name="Oval 1187">
                <a:extLst>
                  <a:ext uri="{FF2B5EF4-FFF2-40B4-BE49-F238E27FC236}">
                    <a16:creationId xmlns="" xmlns:a16="http://schemas.microsoft.com/office/drawing/2014/main" id="{781FB1E4-5BA8-4B8A-9FB0-34C18D0BF1EB}"/>
                  </a:ext>
                </a:extLst>
              </p:cNvPr>
              <p:cNvSpPr>
                <a:spLocks noChangeArrowheads="1"/>
              </p:cNvSpPr>
              <p:nvPr/>
            </p:nvSpPr>
            <p:spPr bwMode="auto">
              <a:xfrm>
                <a:off x="8579"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74" name="Oval 1188">
                <a:extLst>
                  <a:ext uri="{FF2B5EF4-FFF2-40B4-BE49-F238E27FC236}">
                    <a16:creationId xmlns="" xmlns:a16="http://schemas.microsoft.com/office/drawing/2014/main" id="{98FB0DD0-6DBB-4023-823E-2156A70070D8}"/>
                  </a:ext>
                </a:extLst>
              </p:cNvPr>
              <p:cNvSpPr>
                <a:spLocks noChangeArrowheads="1"/>
              </p:cNvSpPr>
              <p:nvPr/>
            </p:nvSpPr>
            <p:spPr bwMode="auto">
              <a:xfrm>
                <a:off x="8707"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75" name="Oval 1189">
                <a:extLst>
                  <a:ext uri="{FF2B5EF4-FFF2-40B4-BE49-F238E27FC236}">
                    <a16:creationId xmlns="" xmlns:a16="http://schemas.microsoft.com/office/drawing/2014/main" id="{83545C50-2F78-4B41-B79D-696D6CB34BB0}"/>
                  </a:ext>
                </a:extLst>
              </p:cNvPr>
              <p:cNvSpPr>
                <a:spLocks noChangeArrowheads="1"/>
              </p:cNvSpPr>
              <p:nvPr/>
            </p:nvSpPr>
            <p:spPr bwMode="auto">
              <a:xfrm>
                <a:off x="8835"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76" name="Oval 1190">
                <a:extLst>
                  <a:ext uri="{FF2B5EF4-FFF2-40B4-BE49-F238E27FC236}">
                    <a16:creationId xmlns="" xmlns:a16="http://schemas.microsoft.com/office/drawing/2014/main" id="{9BC40120-D233-4AA8-9943-8BE9D32C6290}"/>
                  </a:ext>
                </a:extLst>
              </p:cNvPr>
              <p:cNvSpPr>
                <a:spLocks noChangeArrowheads="1"/>
              </p:cNvSpPr>
              <p:nvPr/>
            </p:nvSpPr>
            <p:spPr bwMode="auto">
              <a:xfrm>
                <a:off x="8963"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77" name="Oval 1191">
                <a:extLst>
                  <a:ext uri="{FF2B5EF4-FFF2-40B4-BE49-F238E27FC236}">
                    <a16:creationId xmlns="" xmlns:a16="http://schemas.microsoft.com/office/drawing/2014/main" id="{1173D9B6-AE9F-4A2F-B7A3-C54942ECDF87}"/>
                  </a:ext>
                </a:extLst>
              </p:cNvPr>
              <p:cNvSpPr>
                <a:spLocks noChangeArrowheads="1"/>
              </p:cNvSpPr>
              <p:nvPr/>
            </p:nvSpPr>
            <p:spPr bwMode="auto">
              <a:xfrm>
                <a:off x="1663"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78" name="Oval 1192">
                <a:extLst>
                  <a:ext uri="{FF2B5EF4-FFF2-40B4-BE49-F238E27FC236}">
                    <a16:creationId xmlns="" xmlns:a16="http://schemas.microsoft.com/office/drawing/2014/main" id="{97DEAA03-2BC5-4BE6-BBCF-41E2AB43984A}"/>
                  </a:ext>
                </a:extLst>
              </p:cNvPr>
              <p:cNvSpPr>
                <a:spLocks noChangeArrowheads="1"/>
              </p:cNvSpPr>
              <p:nvPr/>
            </p:nvSpPr>
            <p:spPr bwMode="auto">
              <a:xfrm>
                <a:off x="1791"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79" name="Oval 1193">
                <a:extLst>
                  <a:ext uri="{FF2B5EF4-FFF2-40B4-BE49-F238E27FC236}">
                    <a16:creationId xmlns="" xmlns:a16="http://schemas.microsoft.com/office/drawing/2014/main" id="{1F5C31FD-B290-4D96-A4ED-AF8C94018416}"/>
                  </a:ext>
                </a:extLst>
              </p:cNvPr>
              <p:cNvSpPr>
                <a:spLocks noChangeArrowheads="1"/>
              </p:cNvSpPr>
              <p:nvPr/>
            </p:nvSpPr>
            <p:spPr bwMode="auto">
              <a:xfrm>
                <a:off x="1919"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80" name="Oval 1194">
                <a:extLst>
                  <a:ext uri="{FF2B5EF4-FFF2-40B4-BE49-F238E27FC236}">
                    <a16:creationId xmlns="" xmlns:a16="http://schemas.microsoft.com/office/drawing/2014/main" id="{6B64C322-A567-408A-AB31-B4107E01B2F8}"/>
                  </a:ext>
                </a:extLst>
              </p:cNvPr>
              <p:cNvSpPr>
                <a:spLocks noChangeArrowheads="1"/>
              </p:cNvSpPr>
              <p:nvPr/>
            </p:nvSpPr>
            <p:spPr bwMode="auto">
              <a:xfrm>
                <a:off x="2047"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81" name="Oval 1195">
                <a:extLst>
                  <a:ext uri="{FF2B5EF4-FFF2-40B4-BE49-F238E27FC236}">
                    <a16:creationId xmlns="" xmlns:a16="http://schemas.microsoft.com/office/drawing/2014/main" id="{39B378F4-FA3E-4654-8DD5-FE84B34B9BFE}"/>
                  </a:ext>
                </a:extLst>
              </p:cNvPr>
              <p:cNvSpPr>
                <a:spLocks noChangeArrowheads="1"/>
              </p:cNvSpPr>
              <p:nvPr/>
            </p:nvSpPr>
            <p:spPr bwMode="auto">
              <a:xfrm>
                <a:off x="2175"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82" name="Oval 1196">
                <a:extLst>
                  <a:ext uri="{FF2B5EF4-FFF2-40B4-BE49-F238E27FC236}">
                    <a16:creationId xmlns="" xmlns:a16="http://schemas.microsoft.com/office/drawing/2014/main" id="{ED6B12A7-BF2D-4CCF-948B-E3389895A71D}"/>
                  </a:ext>
                </a:extLst>
              </p:cNvPr>
              <p:cNvSpPr>
                <a:spLocks noChangeArrowheads="1"/>
              </p:cNvSpPr>
              <p:nvPr/>
            </p:nvSpPr>
            <p:spPr bwMode="auto">
              <a:xfrm>
                <a:off x="2687"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83" name="Oval 1197">
                <a:extLst>
                  <a:ext uri="{FF2B5EF4-FFF2-40B4-BE49-F238E27FC236}">
                    <a16:creationId xmlns="" xmlns:a16="http://schemas.microsoft.com/office/drawing/2014/main" id="{B8A0B243-7179-4706-A724-5D527B8CA191}"/>
                  </a:ext>
                </a:extLst>
              </p:cNvPr>
              <p:cNvSpPr>
                <a:spLocks noChangeArrowheads="1"/>
              </p:cNvSpPr>
              <p:nvPr/>
            </p:nvSpPr>
            <p:spPr bwMode="auto">
              <a:xfrm>
                <a:off x="4865"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84" name="Oval 1198">
                <a:extLst>
                  <a:ext uri="{FF2B5EF4-FFF2-40B4-BE49-F238E27FC236}">
                    <a16:creationId xmlns="" xmlns:a16="http://schemas.microsoft.com/office/drawing/2014/main" id="{1B6EF5A9-9105-4A51-894E-D42C6A8AA262}"/>
                  </a:ext>
                </a:extLst>
              </p:cNvPr>
              <p:cNvSpPr>
                <a:spLocks noChangeArrowheads="1"/>
              </p:cNvSpPr>
              <p:nvPr/>
            </p:nvSpPr>
            <p:spPr bwMode="auto">
              <a:xfrm>
                <a:off x="4993"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85" name="Oval 1199">
                <a:extLst>
                  <a:ext uri="{FF2B5EF4-FFF2-40B4-BE49-F238E27FC236}">
                    <a16:creationId xmlns="" xmlns:a16="http://schemas.microsoft.com/office/drawing/2014/main" id="{D980B626-AD31-4F85-9AF2-71E8EA9E07E6}"/>
                  </a:ext>
                </a:extLst>
              </p:cNvPr>
              <p:cNvSpPr>
                <a:spLocks noChangeArrowheads="1"/>
              </p:cNvSpPr>
              <p:nvPr/>
            </p:nvSpPr>
            <p:spPr bwMode="auto">
              <a:xfrm>
                <a:off x="5121"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86" name="Oval 1200">
                <a:extLst>
                  <a:ext uri="{FF2B5EF4-FFF2-40B4-BE49-F238E27FC236}">
                    <a16:creationId xmlns="" xmlns:a16="http://schemas.microsoft.com/office/drawing/2014/main" id="{D7A6E197-56BA-4068-914B-06DB32EB9E34}"/>
                  </a:ext>
                </a:extLst>
              </p:cNvPr>
              <p:cNvSpPr>
                <a:spLocks noChangeArrowheads="1"/>
              </p:cNvSpPr>
              <p:nvPr/>
            </p:nvSpPr>
            <p:spPr bwMode="auto">
              <a:xfrm>
                <a:off x="5249"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87" name="Oval 1201">
                <a:extLst>
                  <a:ext uri="{FF2B5EF4-FFF2-40B4-BE49-F238E27FC236}">
                    <a16:creationId xmlns="" xmlns:a16="http://schemas.microsoft.com/office/drawing/2014/main" id="{9EE71042-6F66-41A1-A9BD-748506F3BBAA}"/>
                  </a:ext>
                </a:extLst>
              </p:cNvPr>
              <p:cNvSpPr>
                <a:spLocks noChangeArrowheads="1"/>
              </p:cNvSpPr>
              <p:nvPr/>
            </p:nvSpPr>
            <p:spPr bwMode="auto">
              <a:xfrm>
                <a:off x="5377"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88" name="Oval 1202">
                <a:extLst>
                  <a:ext uri="{FF2B5EF4-FFF2-40B4-BE49-F238E27FC236}">
                    <a16:creationId xmlns="" xmlns:a16="http://schemas.microsoft.com/office/drawing/2014/main" id="{E52E35B8-2022-4502-9CF5-7F6DC6A66451}"/>
                  </a:ext>
                </a:extLst>
              </p:cNvPr>
              <p:cNvSpPr>
                <a:spLocks noChangeArrowheads="1"/>
              </p:cNvSpPr>
              <p:nvPr/>
            </p:nvSpPr>
            <p:spPr bwMode="auto">
              <a:xfrm>
                <a:off x="5505"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89" name="Oval 1203">
                <a:extLst>
                  <a:ext uri="{FF2B5EF4-FFF2-40B4-BE49-F238E27FC236}">
                    <a16:creationId xmlns="" xmlns:a16="http://schemas.microsoft.com/office/drawing/2014/main" id="{DC1090B2-7331-414F-9803-68681C8FA0CE}"/>
                  </a:ext>
                </a:extLst>
              </p:cNvPr>
              <p:cNvSpPr>
                <a:spLocks noChangeArrowheads="1"/>
              </p:cNvSpPr>
              <p:nvPr/>
            </p:nvSpPr>
            <p:spPr bwMode="auto">
              <a:xfrm>
                <a:off x="5633"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90" name="Oval 1204">
                <a:extLst>
                  <a:ext uri="{FF2B5EF4-FFF2-40B4-BE49-F238E27FC236}">
                    <a16:creationId xmlns="" xmlns:a16="http://schemas.microsoft.com/office/drawing/2014/main" id="{7F597A49-AF7E-4312-8B8F-34BB4706C2DD}"/>
                  </a:ext>
                </a:extLst>
              </p:cNvPr>
              <p:cNvSpPr>
                <a:spLocks noChangeArrowheads="1"/>
              </p:cNvSpPr>
              <p:nvPr/>
            </p:nvSpPr>
            <p:spPr bwMode="auto">
              <a:xfrm>
                <a:off x="5761"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91" name="Oval 1205">
                <a:extLst>
                  <a:ext uri="{FF2B5EF4-FFF2-40B4-BE49-F238E27FC236}">
                    <a16:creationId xmlns="" xmlns:a16="http://schemas.microsoft.com/office/drawing/2014/main" id="{CC783DC0-4028-428C-A4EB-392319F36810}"/>
                  </a:ext>
                </a:extLst>
              </p:cNvPr>
              <p:cNvSpPr>
                <a:spLocks noChangeArrowheads="1"/>
              </p:cNvSpPr>
              <p:nvPr/>
            </p:nvSpPr>
            <p:spPr bwMode="auto">
              <a:xfrm>
                <a:off x="5889"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92" name="Oval 1206">
                <a:extLst>
                  <a:ext uri="{FF2B5EF4-FFF2-40B4-BE49-F238E27FC236}">
                    <a16:creationId xmlns="" xmlns:a16="http://schemas.microsoft.com/office/drawing/2014/main" id="{40DC049C-70C0-400F-9E58-FBF94D7AA8A8}"/>
                  </a:ext>
                </a:extLst>
              </p:cNvPr>
              <p:cNvSpPr>
                <a:spLocks noChangeArrowheads="1"/>
              </p:cNvSpPr>
              <p:nvPr/>
            </p:nvSpPr>
            <p:spPr bwMode="auto">
              <a:xfrm>
                <a:off x="6017"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93" name="Oval 1207">
                <a:extLst>
                  <a:ext uri="{FF2B5EF4-FFF2-40B4-BE49-F238E27FC236}">
                    <a16:creationId xmlns="" xmlns:a16="http://schemas.microsoft.com/office/drawing/2014/main" id="{68306CDF-0754-4CB4-93A2-4754433AADE7}"/>
                  </a:ext>
                </a:extLst>
              </p:cNvPr>
              <p:cNvSpPr>
                <a:spLocks noChangeArrowheads="1"/>
              </p:cNvSpPr>
              <p:nvPr/>
            </p:nvSpPr>
            <p:spPr bwMode="auto">
              <a:xfrm>
                <a:off x="6145"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94" name="Oval 1208">
                <a:extLst>
                  <a:ext uri="{FF2B5EF4-FFF2-40B4-BE49-F238E27FC236}">
                    <a16:creationId xmlns="" xmlns:a16="http://schemas.microsoft.com/office/drawing/2014/main" id="{0CE6882D-4488-48B9-B969-4B6EF7FDAC8F}"/>
                  </a:ext>
                </a:extLst>
              </p:cNvPr>
              <p:cNvSpPr>
                <a:spLocks noChangeArrowheads="1"/>
              </p:cNvSpPr>
              <p:nvPr/>
            </p:nvSpPr>
            <p:spPr bwMode="auto">
              <a:xfrm>
                <a:off x="6273"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95" name="Oval 1209">
                <a:extLst>
                  <a:ext uri="{FF2B5EF4-FFF2-40B4-BE49-F238E27FC236}">
                    <a16:creationId xmlns="" xmlns:a16="http://schemas.microsoft.com/office/drawing/2014/main" id="{7CD5EDFD-3314-4BA2-8638-3D54F68EC94F}"/>
                  </a:ext>
                </a:extLst>
              </p:cNvPr>
              <p:cNvSpPr>
                <a:spLocks noChangeArrowheads="1"/>
              </p:cNvSpPr>
              <p:nvPr/>
            </p:nvSpPr>
            <p:spPr bwMode="auto">
              <a:xfrm>
                <a:off x="6401" y="4235"/>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113" name="Group 1411">
              <a:extLst>
                <a:ext uri="{FF2B5EF4-FFF2-40B4-BE49-F238E27FC236}">
                  <a16:creationId xmlns="" xmlns:a16="http://schemas.microsoft.com/office/drawing/2014/main" id="{06655202-A4F5-489F-A315-65D13A19B14B}"/>
                </a:ext>
              </a:extLst>
            </p:cNvPr>
            <p:cNvGrpSpPr>
              <a:grpSpLocks/>
            </p:cNvGrpSpPr>
            <p:nvPr/>
          </p:nvGrpSpPr>
          <p:grpSpPr bwMode="auto">
            <a:xfrm>
              <a:off x="1919" y="4235"/>
              <a:ext cx="7220" cy="1074"/>
              <a:chOff x="1919" y="4235"/>
              <a:chExt cx="7220" cy="1074"/>
            </a:xfrm>
            <a:grpFill/>
          </p:grpSpPr>
          <p:sp>
            <p:nvSpPr>
              <p:cNvPr id="296" name="Oval 1211">
                <a:extLst>
                  <a:ext uri="{FF2B5EF4-FFF2-40B4-BE49-F238E27FC236}">
                    <a16:creationId xmlns="" xmlns:a16="http://schemas.microsoft.com/office/drawing/2014/main" id="{9683D5F0-4079-4908-842E-B86716782854}"/>
                  </a:ext>
                </a:extLst>
              </p:cNvPr>
              <p:cNvSpPr>
                <a:spLocks noChangeArrowheads="1"/>
              </p:cNvSpPr>
              <p:nvPr/>
            </p:nvSpPr>
            <p:spPr bwMode="auto">
              <a:xfrm>
                <a:off x="6530"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7" name="Oval 1212">
                <a:extLst>
                  <a:ext uri="{FF2B5EF4-FFF2-40B4-BE49-F238E27FC236}">
                    <a16:creationId xmlns="" xmlns:a16="http://schemas.microsoft.com/office/drawing/2014/main" id="{439F6EA9-18FC-415F-B3AC-1C9F754E618F}"/>
                  </a:ext>
                </a:extLst>
              </p:cNvPr>
              <p:cNvSpPr>
                <a:spLocks noChangeArrowheads="1"/>
              </p:cNvSpPr>
              <p:nvPr/>
            </p:nvSpPr>
            <p:spPr bwMode="auto">
              <a:xfrm>
                <a:off x="6658"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8" name="Oval 1213">
                <a:extLst>
                  <a:ext uri="{FF2B5EF4-FFF2-40B4-BE49-F238E27FC236}">
                    <a16:creationId xmlns="" xmlns:a16="http://schemas.microsoft.com/office/drawing/2014/main" id="{BB2DC9CA-E633-4166-8C81-420F91D455C7}"/>
                  </a:ext>
                </a:extLst>
              </p:cNvPr>
              <p:cNvSpPr>
                <a:spLocks noChangeArrowheads="1"/>
              </p:cNvSpPr>
              <p:nvPr/>
            </p:nvSpPr>
            <p:spPr bwMode="auto">
              <a:xfrm>
                <a:off x="6786"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9" name="Oval 1214">
                <a:extLst>
                  <a:ext uri="{FF2B5EF4-FFF2-40B4-BE49-F238E27FC236}">
                    <a16:creationId xmlns="" xmlns:a16="http://schemas.microsoft.com/office/drawing/2014/main" id="{A77B4268-A99B-49DE-83EE-3D6E8CE3FE5E}"/>
                  </a:ext>
                </a:extLst>
              </p:cNvPr>
              <p:cNvSpPr>
                <a:spLocks noChangeArrowheads="1"/>
              </p:cNvSpPr>
              <p:nvPr/>
            </p:nvSpPr>
            <p:spPr bwMode="auto">
              <a:xfrm>
                <a:off x="6914"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0" name="Oval 1215">
                <a:extLst>
                  <a:ext uri="{FF2B5EF4-FFF2-40B4-BE49-F238E27FC236}">
                    <a16:creationId xmlns="" xmlns:a16="http://schemas.microsoft.com/office/drawing/2014/main" id="{0D134EFC-E6C1-47E4-BC8A-B5469D00033D}"/>
                  </a:ext>
                </a:extLst>
              </p:cNvPr>
              <p:cNvSpPr>
                <a:spLocks noChangeArrowheads="1"/>
              </p:cNvSpPr>
              <p:nvPr/>
            </p:nvSpPr>
            <p:spPr bwMode="auto">
              <a:xfrm>
                <a:off x="7042"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1" name="Oval 1216">
                <a:extLst>
                  <a:ext uri="{FF2B5EF4-FFF2-40B4-BE49-F238E27FC236}">
                    <a16:creationId xmlns="" xmlns:a16="http://schemas.microsoft.com/office/drawing/2014/main" id="{F9F464C0-E05A-46C0-A9E1-7E6D56B19D96}"/>
                  </a:ext>
                </a:extLst>
              </p:cNvPr>
              <p:cNvSpPr>
                <a:spLocks noChangeArrowheads="1"/>
              </p:cNvSpPr>
              <p:nvPr/>
            </p:nvSpPr>
            <p:spPr bwMode="auto">
              <a:xfrm>
                <a:off x="7170"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2" name="Oval 1217">
                <a:extLst>
                  <a:ext uri="{FF2B5EF4-FFF2-40B4-BE49-F238E27FC236}">
                    <a16:creationId xmlns="" xmlns:a16="http://schemas.microsoft.com/office/drawing/2014/main" id="{82EE0846-4689-4680-9996-562C10BE3216}"/>
                  </a:ext>
                </a:extLst>
              </p:cNvPr>
              <p:cNvSpPr>
                <a:spLocks noChangeArrowheads="1"/>
              </p:cNvSpPr>
              <p:nvPr/>
            </p:nvSpPr>
            <p:spPr bwMode="auto">
              <a:xfrm>
                <a:off x="7298"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3" name="Oval 1218">
                <a:extLst>
                  <a:ext uri="{FF2B5EF4-FFF2-40B4-BE49-F238E27FC236}">
                    <a16:creationId xmlns="" xmlns:a16="http://schemas.microsoft.com/office/drawing/2014/main" id="{D25DC566-0DDC-4C6B-BDF0-530381834093}"/>
                  </a:ext>
                </a:extLst>
              </p:cNvPr>
              <p:cNvSpPr>
                <a:spLocks noChangeArrowheads="1"/>
              </p:cNvSpPr>
              <p:nvPr/>
            </p:nvSpPr>
            <p:spPr bwMode="auto">
              <a:xfrm>
                <a:off x="7426"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4" name="Oval 1219">
                <a:extLst>
                  <a:ext uri="{FF2B5EF4-FFF2-40B4-BE49-F238E27FC236}">
                    <a16:creationId xmlns="" xmlns:a16="http://schemas.microsoft.com/office/drawing/2014/main" id="{27144AF5-1FC9-4D7E-A68C-6FB262EC1A1A}"/>
                  </a:ext>
                </a:extLst>
              </p:cNvPr>
              <p:cNvSpPr>
                <a:spLocks noChangeArrowheads="1"/>
              </p:cNvSpPr>
              <p:nvPr/>
            </p:nvSpPr>
            <p:spPr bwMode="auto">
              <a:xfrm>
                <a:off x="7554"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5" name="Oval 1220">
                <a:extLst>
                  <a:ext uri="{FF2B5EF4-FFF2-40B4-BE49-F238E27FC236}">
                    <a16:creationId xmlns="" xmlns:a16="http://schemas.microsoft.com/office/drawing/2014/main" id="{6BDFE558-C92F-4498-901C-8853253FCA64}"/>
                  </a:ext>
                </a:extLst>
              </p:cNvPr>
              <p:cNvSpPr>
                <a:spLocks noChangeArrowheads="1"/>
              </p:cNvSpPr>
              <p:nvPr/>
            </p:nvSpPr>
            <p:spPr bwMode="auto">
              <a:xfrm>
                <a:off x="7682"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6" name="Oval 1221">
                <a:extLst>
                  <a:ext uri="{FF2B5EF4-FFF2-40B4-BE49-F238E27FC236}">
                    <a16:creationId xmlns="" xmlns:a16="http://schemas.microsoft.com/office/drawing/2014/main" id="{9876E10B-5625-4887-9CB3-966371A32656}"/>
                  </a:ext>
                </a:extLst>
              </p:cNvPr>
              <p:cNvSpPr>
                <a:spLocks noChangeArrowheads="1"/>
              </p:cNvSpPr>
              <p:nvPr/>
            </p:nvSpPr>
            <p:spPr bwMode="auto">
              <a:xfrm>
                <a:off x="7810"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7" name="Oval 1222">
                <a:extLst>
                  <a:ext uri="{FF2B5EF4-FFF2-40B4-BE49-F238E27FC236}">
                    <a16:creationId xmlns="" xmlns:a16="http://schemas.microsoft.com/office/drawing/2014/main" id="{560E7FDD-8E05-4E80-9673-B40B46FDC31D}"/>
                  </a:ext>
                </a:extLst>
              </p:cNvPr>
              <p:cNvSpPr>
                <a:spLocks noChangeArrowheads="1"/>
              </p:cNvSpPr>
              <p:nvPr/>
            </p:nvSpPr>
            <p:spPr bwMode="auto">
              <a:xfrm>
                <a:off x="7938"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8" name="Oval 1223">
                <a:extLst>
                  <a:ext uri="{FF2B5EF4-FFF2-40B4-BE49-F238E27FC236}">
                    <a16:creationId xmlns="" xmlns:a16="http://schemas.microsoft.com/office/drawing/2014/main" id="{990A554D-E383-477D-B4D6-2E997EDDE371}"/>
                  </a:ext>
                </a:extLst>
              </p:cNvPr>
              <p:cNvSpPr>
                <a:spLocks noChangeArrowheads="1"/>
              </p:cNvSpPr>
              <p:nvPr/>
            </p:nvSpPr>
            <p:spPr bwMode="auto">
              <a:xfrm>
                <a:off x="8066"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9" name="Oval 1224">
                <a:extLst>
                  <a:ext uri="{FF2B5EF4-FFF2-40B4-BE49-F238E27FC236}">
                    <a16:creationId xmlns="" xmlns:a16="http://schemas.microsoft.com/office/drawing/2014/main" id="{8DBAA874-3212-4683-8216-FB5D48C90A24}"/>
                  </a:ext>
                </a:extLst>
              </p:cNvPr>
              <p:cNvSpPr>
                <a:spLocks noChangeArrowheads="1"/>
              </p:cNvSpPr>
              <p:nvPr/>
            </p:nvSpPr>
            <p:spPr bwMode="auto">
              <a:xfrm>
                <a:off x="8194" y="4235"/>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0" name="Oval 1225">
                <a:extLst>
                  <a:ext uri="{FF2B5EF4-FFF2-40B4-BE49-F238E27FC236}">
                    <a16:creationId xmlns="" xmlns:a16="http://schemas.microsoft.com/office/drawing/2014/main" id="{C06A217B-6020-45F7-93DC-4ACEB39A6ADB}"/>
                  </a:ext>
                </a:extLst>
              </p:cNvPr>
              <p:cNvSpPr>
                <a:spLocks noChangeArrowheads="1"/>
              </p:cNvSpPr>
              <p:nvPr/>
            </p:nvSpPr>
            <p:spPr bwMode="auto">
              <a:xfrm>
                <a:off x="8323"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1" name="Oval 1226">
                <a:extLst>
                  <a:ext uri="{FF2B5EF4-FFF2-40B4-BE49-F238E27FC236}">
                    <a16:creationId xmlns="" xmlns:a16="http://schemas.microsoft.com/office/drawing/2014/main" id="{6906A82C-BA4B-427D-B628-AFCA1371252B}"/>
                  </a:ext>
                </a:extLst>
              </p:cNvPr>
              <p:cNvSpPr>
                <a:spLocks noChangeArrowheads="1"/>
              </p:cNvSpPr>
              <p:nvPr/>
            </p:nvSpPr>
            <p:spPr bwMode="auto">
              <a:xfrm>
                <a:off x="8451"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2" name="Oval 1227">
                <a:extLst>
                  <a:ext uri="{FF2B5EF4-FFF2-40B4-BE49-F238E27FC236}">
                    <a16:creationId xmlns="" xmlns:a16="http://schemas.microsoft.com/office/drawing/2014/main" id="{D3E0CF51-7525-4C6D-B125-175C56B677A6}"/>
                  </a:ext>
                </a:extLst>
              </p:cNvPr>
              <p:cNvSpPr>
                <a:spLocks noChangeArrowheads="1"/>
              </p:cNvSpPr>
              <p:nvPr/>
            </p:nvSpPr>
            <p:spPr bwMode="auto">
              <a:xfrm>
                <a:off x="8579"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3" name="Oval 1228">
                <a:extLst>
                  <a:ext uri="{FF2B5EF4-FFF2-40B4-BE49-F238E27FC236}">
                    <a16:creationId xmlns="" xmlns:a16="http://schemas.microsoft.com/office/drawing/2014/main" id="{9C8F93A5-08B2-4433-8D67-7DC3908BC653}"/>
                  </a:ext>
                </a:extLst>
              </p:cNvPr>
              <p:cNvSpPr>
                <a:spLocks noChangeArrowheads="1"/>
              </p:cNvSpPr>
              <p:nvPr/>
            </p:nvSpPr>
            <p:spPr bwMode="auto">
              <a:xfrm>
                <a:off x="8707"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4" name="Oval 1229">
                <a:extLst>
                  <a:ext uri="{FF2B5EF4-FFF2-40B4-BE49-F238E27FC236}">
                    <a16:creationId xmlns="" xmlns:a16="http://schemas.microsoft.com/office/drawing/2014/main" id="{A026E441-84D6-4878-B89D-FDBFFE4F4D7C}"/>
                  </a:ext>
                </a:extLst>
              </p:cNvPr>
              <p:cNvSpPr>
                <a:spLocks noChangeArrowheads="1"/>
              </p:cNvSpPr>
              <p:nvPr/>
            </p:nvSpPr>
            <p:spPr bwMode="auto">
              <a:xfrm>
                <a:off x="8835"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5" name="Oval 1230">
                <a:extLst>
                  <a:ext uri="{FF2B5EF4-FFF2-40B4-BE49-F238E27FC236}">
                    <a16:creationId xmlns="" xmlns:a16="http://schemas.microsoft.com/office/drawing/2014/main" id="{3F90B883-DDB7-4D65-A525-EBC3353544E8}"/>
                  </a:ext>
                </a:extLst>
              </p:cNvPr>
              <p:cNvSpPr>
                <a:spLocks noChangeArrowheads="1"/>
              </p:cNvSpPr>
              <p:nvPr/>
            </p:nvSpPr>
            <p:spPr bwMode="auto">
              <a:xfrm>
                <a:off x="1919"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6" name="Oval 1231">
                <a:extLst>
                  <a:ext uri="{FF2B5EF4-FFF2-40B4-BE49-F238E27FC236}">
                    <a16:creationId xmlns="" xmlns:a16="http://schemas.microsoft.com/office/drawing/2014/main" id="{D61733C7-53EC-4595-8656-36579F324EAE}"/>
                  </a:ext>
                </a:extLst>
              </p:cNvPr>
              <p:cNvSpPr>
                <a:spLocks noChangeArrowheads="1"/>
              </p:cNvSpPr>
              <p:nvPr/>
            </p:nvSpPr>
            <p:spPr bwMode="auto">
              <a:xfrm>
                <a:off x="2047"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7" name="Oval 1232">
                <a:extLst>
                  <a:ext uri="{FF2B5EF4-FFF2-40B4-BE49-F238E27FC236}">
                    <a16:creationId xmlns="" xmlns:a16="http://schemas.microsoft.com/office/drawing/2014/main" id="{B5173D69-E7BA-4508-8979-5AC864859459}"/>
                  </a:ext>
                </a:extLst>
              </p:cNvPr>
              <p:cNvSpPr>
                <a:spLocks noChangeArrowheads="1"/>
              </p:cNvSpPr>
              <p:nvPr/>
            </p:nvSpPr>
            <p:spPr bwMode="auto">
              <a:xfrm>
                <a:off x="4737"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8" name="Oval 1233">
                <a:extLst>
                  <a:ext uri="{FF2B5EF4-FFF2-40B4-BE49-F238E27FC236}">
                    <a16:creationId xmlns="" xmlns:a16="http://schemas.microsoft.com/office/drawing/2014/main" id="{6ABA2CA5-7453-4766-856A-F3F24E4DC94B}"/>
                  </a:ext>
                </a:extLst>
              </p:cNvPr>
              <p:cNvSpPr>
                <a:spLocks noChangeArrowheads="1"/>
              </p:cNvSpPr>
              <p:nvPr/>
            </p:nvSpPr>
            <p:spPr bwMode="auto">
              <a:xfrm>
                <a:off x="4865"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9" name="Oval 1234">
                <a:extLst>
                  <a:ext uri="{FF2B5EF4-FFF2-40B4-BE49-F238E27FC236}">
                    <a16:creationId xmlns="" xmlns:a16="http://schemas.microsoft.com/office/drawing/2014/main" id="{FDBECC6A-E2BD-49A3-906F-21940F595963}"/>
                  </a:ext>
                </a:extLst>
              </p:cNvPr>
              <p:cNvSpPr>
                <a:spLocks noChangeArrowheads="1"/>
              </p:cNvSpPr>
              <p:nvPr/>
            </p:nvSpPr>
            <p:spPr bwMode="auto">
              <a:xfrm>
                <a:off x="4993"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0" name="Oval 1235">
                <a:extLst>
                  <a:ext uri="{FF2B5EF4-FFF2-40B4-BE49-F238E27FC236}">
                    <a16:creationId xmlns="" xmlns:a16="http://schemas.microsoft.com/office/drawing/2014/main" id="{BEB22527-5CBC-4CBA-BFB8-BC716AC4A927}"/>
                  </a:ext>
                </a:extLst>
              </p:cNvPr>
              <p:cNvSpPr>
                <a:spLocks noChangeArrowheads="1"/>
              </p:cNvSpPr>
              <p:nvPr/>
            </p:nvSpPr>
            <p:spPr bwMode="auto">
              <a:xfrm>
                <a:off x="5121"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1" name="Oval 1236">
                <a:extLst>
                  <a:ext uri="{FF2B5EF4-FFF2-40B4-BE49-F238E27FC236}">
                    <a16:creationId xmlns="" xmlns:a16="http://schemas.microsoft.com/office/drawing/2014/main" id="{C0F91D58-B3F4-4F65-8B15-79CB67FC281E}"/>
                  </a:ext>
                </a:extLst>
              </p:cNvPr>
              <p:cNvSpPr>
                <a:spLocks noChangeArrowheads="1"/>
              </p:cNvSpPr>
              <p:nvPr/>
            </p:nvSpPr>
            <p:spPr bwMode="auto">
              <a:xfrm>
                <a:off x="5249"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2" name="Oval 1237">
                <a:extLst>
                  <a:ext uri="{FF2B5EF4-FFF2-40B4-BE49-F238E27FC236}">
                    <a16:creationId xmlns="" xmlns:a16="http://schemas.microsoft.com/office/drawing/2014/main" id="{072BF900-F011-432F-AA7A-48FB2E6612F0}"/>
                  </a:ext>
                </a:extLst>
              </p:cNvPr>
              <p:cNvSpPr>
                <a:spLocks noChangeArrowheads="1"/>
              </p:cNvSpPr>
              <p:nvPr/>
            </p:nvSpPr>
            <p:spPr bwMode="auto">
              <a:xfrm>
                <a:off x="5377"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3" name="Oval 1238">
                <a:extLst>
                  <a:ext uri="{FF2B5EF4-FFF2-40B4-BE49-F238E27FC236}">
                    <a16:creationId xmlns="" xmlns:a16="http://schemas.microsoft.com/office/drawing/2014/main" id="{84CBEDA8-50EC-432C-B881-15B3E35429C6}"/>
                  </a:ext>
                </a:extLst>
              </p:cNvPr>
              <p:cNvSpPr>
                <a:spLocks noChangeArrowheads="1"/>
              </p:cNvSpPr>
              <p:nvPr/>
            </p:nvSpPr>
            <p:spPr bwMode="auto">
              <a:xfrm>
                <a:off x="5505"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4" name="Oval 1239">
                <a:extLst>
                  <a:ext uri="{FF2B5EF4-FFF2-40B4-BE49-F238E27FC236}">
                    <a16:creationId xmlns="" xmlns:a16="http://schemas.microsoft.com/office/drawing/2014/main" id="{A2E636AE-4E0D-42BB-90DE-B963798D2097}"/>
                  </a:ext>
                </a:extLst>
              </p:cNvPr>
              <p:cNvSpPr>
                <a:spLocks noChangeArrowheads="1"/>
              </p:cNvSpPr>
              <p:nvPr/>
            </p:nvSpPr>
            <p:spPr bwMode="auto">
              <a:xfrm>
                <a:off x="5633"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5" name="Oval 1240">
                <a:extLst>
                  <a:ext uri="{FF2B5EF4-FFF2-40B4-BE49-F238E27FC236}">
                    <a16:creationId xmlns="" xmlns:a16="http://schemas.microsoft.com/office/drawing/2014/main" id="{9650C96B-9A2A-4C44-9E92-BCA06105C4CD}"/>
                  </a:ext>
                </a:extLst>
              </p:cNvPr>
              <p:cNvSpPr>
                <a:spLocks noChangeArrowheads="1"/>
              </p:cNvSpPr>
              <p:nvPr/>
            </p:nvSpPr>
            <p:spPr bwMode="auto">
              <a:xfrm>
                <a:off x="5761"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6" name="Oval 1241">
                <a:extLst>
                  <a:ext uri="{FF2B5EF4-FFF2-40B4-BE49-F238E27FC236}">
                    <a16:creationId xmlns="" xmlns:a16="http://schemas.microsoft.com/office/drawing/2014/main" id="{359862A3-2644-45E5-B2E2-AAA43020B76F}"/>
                  </a:ext>
                </a:extLst>
              </p:cNvPr>
              <p:cNvSpPr>
                <a:spLocks noChangeArrowheads="1"/>
              </p:cNvSpPr>
              <p:nvPr/>
            </p:nvSpPr>
            <p:spPr bwMode="auto">
              <a:xfrm>
                <a:off x="5889"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7" name="Oval 1242">
                <a:extLst>
                  <a:ext uri="{FF2B5EF4-FFF2-40B4-BE49-F238E27FC236}">
                    <a16:creationId xmlns="" xmlns:a16="http://schemas.microsoft.com/office/drawing/2014/main" id="{0C95B1B5-FDF4-4B2D-BB01-9F724B7D9DE7}"/>
                  </a:ext>
                </a:extLst>
              </p:cNvPr>
              <p:cNvSpPr>
                <a:spLocks noChangeArrowheads="1"/>
              </p:cNvSpPr>
              <p:nvPr/>
            </p:nvSpPr>
            <p:spPr bwMode="auto">
              <a:xfrm>
                <a:off x="6017"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8" name="Oval 1243">
                <a:extLst>
                  <a:ext uri="{FF2B5EF4-FFF2-40B4-BE49-F238E27FC236}">
                    <a16:creationId xmlns="" xmlns:a16="http://schemas.microsoft.com/office/drawing/2014/main" id="{C0E575B6-2B76-4A7C-93AC-1F71E95124B3}"/>
                  </a:ext>
                </a:extLst>
              </p:cNvPr>
              <p:cNvSpPr>
                <a:spLocks noChangeArrowheads="1"/>
              </p:cNvSpPr>
              <p:nvPr/>
            </p:nvSpPr>
            <p:spPr bwMode="auto">
              <a:xfrm>
                <a:off x="6145"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9" name="Oval 1244">
                <a:extLst>
                  <a:ext uri="{FF2B5EF4-FFF2-40B4-BE49-F238E27FC236}">
                    <a16:creationId xmlns="" xmlns:a16="http://schemas.microsoft.com/office/drawing/2014/main" id="{CFE2FF98-CCFB-4EDC-8748-1184D4D1DE7C}"/>
                  </a:ext>
                </a:extLst>
              </p:cNvPr>
              <p:cNvSpPr>
                <a:spLocks noChangeArrowheads="1"/>
              </p:cNvSpPr>
              <p:nvPr/>
            </p:nvSpPr>
            <p:spPr bwMode="auto">
              <a:xfrm>
                <a:off x="6273"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0" name="Oval 1245">
                <a:extLst>
                  <a:ext uri="{FF2B5EF4-FFF2-40B4-BE49-F238E27FC236}">
                    <a16:creationId xmlns="" xmlns:a16="http://schemas.microsoft.com/office/drawing/2014/main" id="{BE8F5459-B4A4-4115-AC98-E3C09C8E0E87}"/>
                  </a:ext>
                </a:extLst>
              </p:cNvPr>
              <p:cNvSpPr>
                <a:spLocks noChangeArrowheads="1"/>
              </p:cNvSpPr>
              <p:nvPr/>
            </p:nvSpPr>
            <p:spPr bwMode="auto">
              <a:xfrm>
                <a:off x="6401" y="4363"/>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1" name="Oval 1246">
                <a:extLst>
                  <a:ext uri="{FF2B5EF4-FFF2-40B4-BE49-F238E27FC236}">
                    <a16:creationId xmlns="" xmlns:a16="http://schemas.microsoft.com/office/drawing/2014/main" id="{8A2E96D6-3854-44DC-B312-54B1F14A441D}"/>
                  </a:ext>
                </a:extLst>
              </p:cNvPr>
              <p:cNvSpPr>
                <a:spLocks noChangeArrowheads="1"/>
              </p:cNvSpPr>
              <p:nvPr/>
            </p:nvSpPr>
            <p:spPr bwMode="auto">
              <a:xfrm>
                <a:off x="6530"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2" name="Oval 1247">
                <a:extLst>
                  <a:ext uri="{FF2B5EF4-FFF2-40B4-BE49-F238E27FC236}">
                    <a16:creationId xmlns="" xmlns:a16="http://schemas.microsoft.com/office/drawing/2014/main" id="{9921A91D-B2AC-4E7E-806C-0F38EDB0863C}"/>
                  </a:ext>
                </a:extLst>
              </p:cNvPr>
              <p:cNvSpPr>
                <a:spLocks noChangeArrowheads="1"/>
              </p:cNvSpPr>
              <p:nvPr/>
            </p:nvSpPr>
            <p:spPr bwMode="auto">
              <a:xfrm>
                <a:off x="6658"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3" name="Oval 1248">
                <a:extLst>
                  <a:ext uri="{FF2B5EF4-FFF2-40B4-BE49-F238E27FC236}">
                    <a16:creationId xmlns="" xmlns:a16="http://schemas.microsoft.com/office/drawing/2014/main" id="{F53935BB-4DF1-4CC3-B964-C88B70871A61}"/>
                  </a:ext>
                </a:extLst>
              </p:cNvPr>
              <p:cNvSpPr>
                <a:spLocks noChangeArrowheads="1"/>
              </p:cNvSpPr>
              <p:nvPr/>
            </p:nvSpPr>
            <p:spPr bwMode="auto">
              <a:xfrm>
                <a:off x="6786"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4" name="Oval 1249">
                <a:extLst>
                  <a:ext uri="{FF2B5EF4-FFF2-40B4-BE49-F238E27FC236}">
                    <a16:creationId xmlns="" xmlns:a16="http://schemas.microsoft.com/office/drawing/2014/main" id="{C25DA33F-A276-469C-A571-A74DA30C7CC6}"/>
                  </a:ext>
                </a:extLst>
              </p:cNvPr>
              <p:cNvSpPr>
                <a:spLocks noChangeArrowheads="1"/>
              </p:cNvSpPr>
              <p:nvPr/>
            </p:nvSpPr>
            <p:spPr bwMode="auto">
              <a:xfrm>
                <a:off x="6914"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5" name="Oval 1250">
                <a:extLst>
                  <a:ext uri="{FF2B5EF4-FFF2-40B4-BE49-F238E27FC236}">
                    <a16:creationId xmlns="" xmlns:a16="http://schemas.microsoft.com/office/drawing/2014/main" id="{415BB916-5D90-45E0-9C61-B2752761FB39}"/>
                  </a:ext>
                </a:extLst>
              </p:cNvPr>
              <p:cNvSpPr>
                <a:spLocks noChangeArrowheads="1"/>
              </p:cNvSpPr>
              <p:nvPr/>
            </p:nvSpPr>
            <p:spPr bwMode="auto">
              <a:xfrm>
                <a:off x="7298"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6" name="Oval 1251">
                <a:extLst>
                  <a:ext uri="{FF2B5EF4-FFF2-40B4-BE49-F238E27FC236}">
                    <a16:creationId xmlns="" xmlns:a16="http://schemas.microsoft.com/office/drawing/2014/main" id="{EA4BE99D-6AAA-4433-A288-AC7E69CD9746}"/>
                  </a:ext>
                </a:extLst>
              </p:cNvPr>
              <p:cNvSpPr>
                <a:spLocks noChangeArrowheads="1"/>
              </p:cNvSpPr>
              <p:nvPr/>
            </p:nvSpPr>
            <p:spPr bwMode="auto">
              <a:xfrm>
                <a:off x="7426"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7" name="Oval 1252">
                <a:extLst>
                  <a:ext uri="{FF2B5EF4-FFF2-40B4-BE49-F238E27FC236}">
                    <a16:creationId xmlns="" xmlns:a16="http://schemas.microsoft.com/office/drawing/2014/main" id="{0414A763-867D-425B-B1F9-C87BAE20FC0B}"/>
                  </a:ext>
                </a:extLst>
              </p:cNvPr>
              <p:cNvSpPr>
                <a:spLocks noChangeArrowheads="1"/>
              </p:cNvSpPr>
              <p:nvPr/>
            </p:nvSpPr>
            <p:spPr bwMode="auto">
              <a:xfrm>
                <a:off x="7554"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8" name="Oval 1253">
                <a:extLst>
                  <a:ext uri="{FF2B5EF4-FFF2-40B4-BE49-F238E27FC236}">
                    <a16:creationId xmlns="" xmlns:a16="http://schemas.microsoft.com/office/drawing/2014/main" id="{7E84DCF3-ACD1-423D-B50F-D6011855370B}"/>
                  </a:ext>
                </a:extLst>
              </p:cNvPr>
              <p:cNvSpPr>
                <a:spLocks noChangeArrowheads="1"/>
              </p:cNvSpPr>
              <p:nvPr/>
            </p:nvSpPr>
            <p:spPr bwMode="auto">
              <a:xfrm>
                <a:off x="7682"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9" name="Oval 1254">
                <a:extLst>
                  <a:ext uri="{FF2B5EF4-FFF2-40B4-BE49-F238E27FC236}">
                    <a16:creationId xmlns="" xmlns:a16="http://schemas.microsoft.com/office/drawing/2014/main" id="{608A9165-C2E6-4251-AACC-8C24ADF6D43E}"/>
                  </a:ext>
                </a:extLst>
              </p:cNvPr>
              <p:cNvSpPr>
                <a:spLocks noChangeArrowheads="1"/>
              </p:cNvSpPr>
              <p:nvPr/>
            </p:nvSpPr>
            <p:spPr bwMode="auto">
              <a:xfrm>
                <a:off x="7810"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0" name="Oval 1255">
                <a:extLst>
                  <a:ext uri="{FF2B5EF4-FFF2-40B4-BE49-F238E27FC236}">
                    <a16:creationId xmlns="" xmlns:a16="http://schemas.microsoft.com/office/drawing/2014/main" id="{1BF55A70-326D-478F-B4CC-66535A20A118}"/>
                  </a:ext>
                </a:extLst>
              </p:cNvPr>
              <p:cNvSpPr>
                <a:spLocks noChangeArrowheads="1"/>
              </p:cNvSpPr>
              <p:nvPr/>
            </p:nvSpPr>
            <p:spPr bwMode="auto">
              <a:xfrm>
                <a:off x="7938"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1" name="Oval 1256">
                <a:extLst>
                  <a:ext uri="{FF2B5EF4-FFF2-40B4-BE49-F238E27FC236}">
                    <a16:creationId xmlns="" xmlns:a16="http://schemas.microsoft.com/office/drawing/2014/main" id="{68A2FE68-53D4-4304-9248-FD11B6B9DCA7}"/>
                  </a:ext>
                </a:extLst>
              </p:cNvPr>
              <p:cNvSpPr>
                <a:spLocks noChangeArrowheads="1"/>
              </p:cNvSpPr>
              <p:nvPr/>
            </p:nvSpPr>
            <p:spPr bwMode="auto">
              <a:xfrm>
                <a:off x="8066"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2" name="Oval 1257">
                <a:extLst>
                  <a:ext uri="{FF2B5EF4-FFF2-40B4-BE49-F238E27FC236}">
                    <a16:creationId xmlns="" xmlns:a16="http://schemas.microsoft.com/office/drawing/2014/main" id="{7330E7FB-7FBC-4457-990F-20130ABFFBF9}"/>
                  </a:ext>
                </a:extLst>
              </p:cNvPr>
              <p:cNvSpPr>
                <a:spLocks noChangeArrowheads="1"/>
              </p:cNvSpPr>
              <p:nvPr/>
            </p:nvSpPr>
            <p:spPr bwMode="auto">
              <a:xfrm>
                <a:off x="8194" y="4363"/>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3" name="Oval 1258">
                <a:extLst>
                  <a:ext uri="{FF2B5EF4-FFF2-40B4-BE49-F238E27FC236}">
                    <a16:creationId xmlns="" xmlns:a16="http://schemas.microsoft.com/office/drawing/2014/main" id="{77DE0FDD-875B-4FD2-B45E-29CECA57CBCB}"/>
                  </a:ext>
                </a:extLst>
              </p:cNvPr>
              <p:cNvSpPr>
                <a:spLocks noChangeArrowheads="1"/>
              </p:cNvSpPr>
              <p:nvPr/>
            </p:nvSpPr>
            <p:spPr bwMode="auto">
              <a:xfrm>
                <a:off x="8323"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4" name="Oval 1259">
                <a:extLst>
                  <a:ext uri="{FF2B5EF4-FFF2-40B4-BE49-F238E27FC236}">
                    <a16:creationId xmlns="" xmlns:a16="http://schemas.microsoft.com/office/drawing/2014/main" id="{C34646E8-2D18-4931-BB90-540FDB0DB35E}"/>
                  </a:ext>
                </a:extLst>
              </p:cNvPr>
              <p:cNvSpPr>
                <a:spLocks noChangeArrowheads="1"/>
              </p:cNvSpPr>
              <p:nvPr/>
            </p:nvSpPr>
            <p:spPr bwMode="auto">
              <a:xfrm>
                <a:off x="8451"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5" name="Oval 1260">
                <a:extLst>
                  <a:ext uri="{FF2B5EF4-FFF2-40B4-BE49-F238E27FC236}">
                    <a16:creationId xmlns="" xmlns:a16="http://schemas.microsoft.com/office/drawing/2014/main" id="{7B26FD6A-3C53-4B84-8668-1FE6EC1B3938}"/>
                  </a:ext>
                </a:extLst>
              </p:cNvPr>
              <p:cNvSpPr>
                <a:spLocks noChangeArrowheads="1"/>
              </p:cNvSpPr>
              <p:nvPr/>
            </p:nvSpPr>
            <p:spPr bwMode="auto">
              <a:xfrm>
                <a:off x="8579"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6" name="Oval 1261">
                <a:extLst>
                  <a:ext uri="{FF2B5EF4-FFF2-40B4-BE49-F238E27FC236}">
                    <a16:creationId xmlns="" xmlns:a16="http://schemas.microsoft.com/office/drawing/2014/main" id="{028D87BB-2D15-40F1-806C-DC54C763CD12}"/>
                  </a:ext>
                </a:extLst>
              </p:cNvPr>
              <p:cNvSpPr>
                <a:spLocks noChangeArrowheads="1"/>
              </p:cNvSpPr>
              <p:nvPr/>
            </p:nvSpPr>
            <p:spPr bwMode="auto">
              <a:xfrm>
                <a:off x="8707"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7" name="Oval 1262">
                <a:extLst>
                  <a:ext uri="{FF2B5EF4-FFF2-40B4-BE49-F238E27FC236}">
                    <a16:creationId xmlns="" xmlns:a16="http://schemas.microsoft.com/office/drawing/2014/main" id="{76EB0355-6640-4339-80C2-01F558386DBA}"/>
                  </a:ext>
                </a:extLst>
              </p:cNvPr>
              <p:cNvSpPr>
                <a:spLocks noChangeArrowheads="1"/>
              </p:cNvSpPr>
              <p:nvPr/>
            </p:nvSpPr>
            <p:spPr bwMode="auto">
              <a:xfrm>
                <a:off x="8835"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8" name="Oval 1263">
                <a:extLst>
                  <a:ext uri="{FF2B5EF4-FFF2-40B4-BE49-F238E27FC236}">
                    <a16:creationId xmlns="" xmlns:a16="http://schemas.microsoft.com/office/drawing/2014/main" id="{44FAC2D2-FF77-4868-801D-FD9798FE7F07}"/>
                  </a:ext>
                </a:extLst>
              </p:cNvPr>
              <p:cNvSpPr>
                <a:spLocks noChangeArrowheads="1"/>
              </p:cNvSpPr>
              <p:nvPr/>
            </p:nvSpPr>
            <p:spPr bwMode="auto">
              <a:xfrm>
                <a:off x="8963"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9" name="Oval 1264">
                <a:extLst>
                  <a:ext uri="{FF2B5EF4-FFF2-40B4-BE49-F238E27FC236}">
                    <a16:creationId xmlns="" xmlns:a16="http://schemas.microsoft.com/office/drawing/2014/main" id="{A86AA597-A933-439A-9107-F9D1ADC7FF0A}"/>
                  </a:ext>
                </a:extLst>
              </p:cNvPr>
              <p:cNvSpPr>
                <a:spLocks noChangeArrowheads="1"/>
              </p:cNvSpPr>
              <p:nvPr/>
            </p:nvSpPr>
            <p:spPr bwMode="auto">
              <a:xfrm>
                <a:off x="1919"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0" name="Oval 1265">
                <a:extLst>
                  <a:ext uri="{FF2B5EF4-FFF2-40B4-BE49-F238E27FC236}">
                    <a16:creationId xmlns="" xmlns:a16="http://schemas.microsoft.com/office/drawing/2014/main" id="{37CBE827-8E44-44B7-9CF0-34B79A3C9F56}"/>
                  </a:ext>
                </a:extLst>
              </p:cNvPr>
              <p:cNvSpPr>
                <a:spLocks noChangeArrowheads="1"/>
              </p:cNvSpPr>
              <p:nvPr/>
            </p:nvSpPr>
            <p:spPr bwMode="auto">
              <a:xfrm>
                <a:off x="2047"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1" name="Oval 1266">
                <a:extLst>
                  <a:ext uri="{FF2B5EF4-FFF2-40B4-BE49-F238E27FC236}">
                    <a16:creationId xmlns="" xmlns:a16="http://schemas.microsoft.com/office/drawing/2014/main" id="{E95E27BE-B1D0-415A-BFBF-B40034B326E3}"/>
                  </a:ext>
                </a:extLst>
              </p:cNvPr>
              <p:cNvSpPr>
                <a:spLocks noChangeArrowheads="1"/>
              </p:cNvSpPr>
              <p:nvPr/>
            </p:nvSpPr>
            <p:spPr bwMode="auto">
              <a:xfrm>
                <a:off x="2175"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2" name="Oval 1267">
                <a:extLst>
                  <a:ext uri="{FF2B5EF4-FFF2-40B4-BE49-F238E27FC236}">
                    <a16:creationId xmlns="" xmlns:a16="http://schemas.microsoft.com/office/drawing/2014/main" id="{05CA4B8A-3FC4-463C-BD8F-FF62B9B4E9A7}"/>
                  </a:ext>
                </a:extLst>
              </p:cNvPr>
              <p:cNvSpPr>
                <a:spLocks noChangeArrowheads="1"/>
              </p:cNvSpPr>
              <p:nvPr/>
            </p:nvSpPr>
            <p:spPr bwMode="auto">
              <a:xfrm>
                <a:off x="2431"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3" name="Oval 1268">
                <a:extLst>
                  <a:ext uri="{FF2B5EF4-FFF2-40B4-BE49-F238E27FC236}">
                    <a16:creationId xmlns="" xmlns:a16="http://schemas.microsoft.com/office/drawing/2014/main" id="{4D7CEB16-9505-4F01-9B03-43B298B87373}"/>
                  </a:ext>
                </a:extLst>
              </p:cNvPr>
              <p:cNvSpPr>
                <a:spLocks noChangeArrowheads="1"/>
              </p:cNvSpPr>
              <p:nvPr/>
            </p:nvSpPr>
            <p:spPr bwMode="auto">
              <a:xfrm>
                <a:off x="2816"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4" name="Oval 1269">
                <a:extLst>
                  <a:ext uri="{FF2B5EF4-FFF2-40B4-BE49-F238E27FC236}">
                    <a16:creationId xmlns="" xmlns:a16="http://schemas.microsoft.com/office/drawing/2014/main" id="{550009A6-79CB-482C-8554-8E00A8343847}"/>
                  </a:ext>
                </a:extLst>
              </p:cNvPr>
              <p:cNvSpPr>
                <a:spLocks noChangeArrowheads="1"/>
              </p:cNvSpPr>
              <p:nvPr/>
            </p:nvSpPr>
            <p:spPr bwMode="auto">
              <a:xfrm>
                <a:off x="4737"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5" name="Oval 1270">
                <a:extLst>
                  <a:ext uri="{FF2B5EF4-FFF2-40B4-BE49-F238E27FC236}">
                    <a16:creationId xmlns="" xmlns:a16="http://schemas.microsoft.com/office/drawing/2014/main" id="{15A0365B-9B4E-42C9-9250-2F9237AB01FB}"/>
                  </a:ext>
                </a:extLst>
              </p:cNvPr>
              <p:cNvSpPr>
                <a:spLocks noChangeArrowheads="1"/>
              </p:cNvSpPr>
              <p:nvPr/>
            </p:nvSpPr>
            <p:spPr bwMode="auto">
              <a:xfrm>
                <a:off x="4865"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6" name="Oval 1271">
                <a:extLst>
                  <a:ext uri="{FF2B5EF4-FFF2-40B4-BE49-F238E27FC236}">
                    <a16:creationId xmlns="" xmlns:a16="http://schemas.microsoft.com/office/drawing/2014/main" id="{12457879-74D7-458E-9E0D-B59883561EC2}"/>
                  </a:ext>
                </a:extLst>
              </p:cNvPr>
              <p:cNvSpPr>
                <a:spLocks noChangeArrowheads="1"/>
              </p:cNvSpPr>
              <p:nvPr/>
            </p:nvSpPr>
            <p:spPr bwMode="auto">
              <a:xfrm>
                <a:off x="4993"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7" name="Oval 1272">
                <a:extLst>
                  <a:ext uri="{FF2B5EF4-FFF2-40B4-BE49-F238E27FC236}">
                    <a16:creationId xmlns="" xmlns:a16="http://schemas.microsoft.com/office/drawing/2014/main" id="{0D2F2D74-9C6D-48DC-99A6-A8596B3F887B}"/>
                  </a:ext>
                </a:extLst>
              </p:cNvPr>
              <p:cNvSpPr>
                <a:spLocks noChangeArrowheads="1"/>
              </p:cNvSpPr>
              <p:nvPr/>
            </p:nvSpPr>
            <p:spPr bwMode="auto">
              <a:xfrm>
                <a:off x="5121"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8" name="Oval 1273">
                <a:extLst>
                  <a:ext uri="{FF2B5EF4-FFF2-40B4-BE49-F238E27FC236}">
                    <a16:creationId xmlns="" xmlns:a16="http://schemas.microsoft.com/office/drawing/2014/main" id="{C17D1C33-A700-4C1C-945A-F76E9A659338}"/>
                  </a:ext>
                </a:extLst>
              </p:cNvPr>
              <p:cNvSpPr>
                <a:spLocks noChangeArrowheads="1"/>
              </p:cNvSpPr>
              <p:nvPr/>
            </p:nvSpPr>
            <p:spPr bwMode="auto">
              <a:xfrm>
                <a:off x="5249"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9" name="Oval 1274">
                <a:extLst>
                  <a:ext uri="{FF2B5EF4-FFF2-40B4-BE49-F238E27FC236}">
                    <a16:creationId xmlns="" xmlns:a16="http://schemas.microsoft.com/office/drawing/2014/main" id="{10984AAF-1353-4CCF-8214-A44E5A639424}"/>
                  </a:ext>
                </a:extLst>
              </p:cNvPr>
              <p:cNvSpPr>
                <a:spLocks noChangeArrowheads="1"/>
              </p:cNvSpPr>
              <p:nvPr/>
            </p:nvSpPr>
            <p:spPr bwMode="auto">
              <a:xfrm>
                <a:off x="5377"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60" name="Oval 1275">
                <a:extLst>
                  <a:ext uri="{FF2B5EF4-FFF2-40B4-BE49-F238E27FC236}">
                    <a16:creationId xmlns="" xmlns:a16="http://schemas.microsoft.com/office/drawing/2014/main" id="{089A70DC-8290-4863-B4FD-D62500B0C169}"/>
                  </a:ext>
                </a:extLst>
              </p:cNvPr>
              <p:cNvSpPr>
                <a:spLocks noChangeArrowheads="1"/>
              </p:cNvSpPr>
              <p:nvPr/>
            </p:nvSpPr>
            <p:spPr bwMode="auto">
              <a:xfrm>
                <a:off x="5505"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61" name="Oval 1276">
                <a:extLst>
                  <a:ext uri="{FF2B5EF4-FFF2-40B4-BE49-F238E27FC236}">
                    <a16:creationId xmlns="" xmlns:a16="http://schemas.microsoft.com/office/drawing/2014/main" id="{507858F9-F2E6-4916-B712-8D8FEFDB7C97}"/>
                  </a:ext>
                </a:extLst>
              </p:cNvPr>
              <p:cNvSpPr>
                <a:spLocks noChangeArrowheads="1"/>
              </p:cNvSpPr>
              <p:nvPr/>
            </p:nvSpPr>
            <p:spPr bwMode="auto">
              <a:xfrm>
                <a:off x="5633"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62" name="Oval 1277">
                <a:extLst>
                  <a:ext uri="{FF2B5EF4-FFF2-40B4-BE49-F238E27FC236}">
                    <a16:creationId xmlns="" xmlns:a16="http://schemas.microsoft.com/office/drawing/2014/main" id="{1BD8C154-F2DE-4086-BCD8-956EF3E93991}"/>
                  </a:ext>
                </a:extLst>
              </p:cNvPr>
              <p:cNvSpPr>
                <a:spLocks noChangeArrowheads="1"/>
              </p:cNvSpPr>
              <p:nvPr/>
            </p:nvSpPr>
            <p:spPr bwMode="auto">
              <a:xfrm>
                <a:off x="5761"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63" name="Oval 1278">
                <a:extLst>
                  <a:ext uri="{FF2B5EF4-FFF2-40B4-BE49-F238E27FC236}">
                    <a16:creationId xmlns="" xmlns:a16="http://schemas.microsoft.com/office/drawing/2014/main" id="{3482F92F-0EBE-4991-A825-8589F44203CB}"/>
                  </a:ext>
                </a:extLst>
              </p:cNvPr>
              <p:cNvSpPr>
                <a:spLocks noChangeArrowheads="1"/>
              </p:cNvSpPr>
              <p:nvPr/>
            </p:nvSpPr>
            <p:spPr bwMode="auto">
              <a:xfrm>
                <a:off x="5889"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64" name="Oval 1279">
                <a:extLst>
                  <a:ext uri="{FF2B5EF4-FFF2-40B4-BE49-F238E27FC236}">
                    <a16:creationId xmlns="" xmlns:a16="http://schemas.microsoft.com/office/drawing/2014/main" id="{7DA06F59-EEAB-48F2-B4ED-5233CCCD8CE9}"/>
                  </a:ext>
                </a:extLst>
              </p:cNvPr>
              <p:cNvSpPr>
                <a:spLocks noChangeArrowheads="1"/>
              </p:cNvSpPr>
              <p:nvPr/>
            </p:nvSpPr>
            <p:spPr bwMode="auto">
              <a:xfrm>
                <a:off x="6017"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65" name="Oval 1280">
                <a:extLst>
                  <a:ext uri="{FF2B5EF4-FFF2-40B4-BE49-F238E27FC236}">
                    <a16:creationId xmlns="" xmlns:a16="http://schemas.microsoft.com/office/drawing/2014/main" id="{33AF98CE-283D-411D-BEC2-9523A04AFBAE}"/>
                  </a:ext>
                </a:extLst>
              </p:cNvPr>
              <p:cNvSpPr>
                <a:spLocks noChangeArrowheads="1"/>
              </p:cNvSpPr>
              <p:nvPr/>
            </p:nvSpPr>
            <p:spPr bwMode="auto">
              <a:xfrm>
                <a:off x="6145"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66" name="Oval 1281">
                <a:extLst>
                  <a:ext uri="{FF2B5EF4-FFF2-40B4-BE49-F238E27FC236}">
                    <a16:creationId xmlns="" xmlns:a16="http://schemas.microsoft.com/office/drawing/2014/main" id="{423B67FE-DD35-4572-8426-126E5131746E}"/>
                  </a:ext>
                </a:extLst>
              </p:cNvPr>
              <p:cNvSpPr>
                <a:spLocks noChangeArrowheads="1"/>
              </p:cNvSpPr>
              <p:nvPr/>
            </p:nvSpPr>
            <p:spPr bwMode="auto">
              <a:xfrm>
                <a:off x="6273"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67" name="Oval 1282">
                <a:extLst>
                  <a:ext uri="{FF2B5EF4-FFF2-40B4-BE49-F238E27FC236}">
                    <a16:creationId xmlns="" xmlns:a16="http://schemas.microsoft.com/office/drawing/2014/main" id="{43488C08-2577-4A29-94F0-9543C42BA306}"/>
                  </a:ext>
                </a:extLst>
              </p:cNvPr>
              <p:cNvSpPr>
                <a:spLocks noChangeArrowheads="1"/>
              </p:cNvSpPr>
              <p:nvPr/>
            </p:nvSpPr>
            <p:spPr bwMode="auto">
              <a:xfrm>
                <a:off x="6530"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68" name="Oval 1283">
                <a:extLst>
                  <a:ext uri="{FF2B5EF4-FFF2-40B4-BE49-F238E27FC236}">
                    <a16:creationId xmlns="" xmlns:a16="http://schemas.microsoft.com/office/drawing/2014/main" id="{1D095DFF-BAC4-4E13-8858-441D0ABD93E9}"/>
                  </a:ext>
                </a:extLst>
              </p:cNvPr>
              <p:cNvSpPr>
                <a:spLocks noChangeArrowheads="1"/>
              </p:cNvSpPr>
              <p:nvPr/>
            </p:nvSpPr>
            <p:spPr bwMode="auto">
              <a:xfrm>
                <a:off x="6658"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69" name="Oval 1284">
                <a:extLst>
                  <a:ext uri="{FF2B5EF4-FFF2-40B4-BE49-F238E27FC236}">
                    <a16:creationId xmlns="" xmlns:a16="http://schemas.microsoft.com/office/drawing/2014/main" id="{119BAD02-B914-483A-92B3-1A6F1C5C6A7A}"/>
                  </a:ext>
                </a:extLst>
              </p:cNvPr>
              <p:cNvSpPr>
                <a:spLocks noChangeArrowheads="1"/>
              </p:cNvSpPr>
              <p:nvPr/>
            </p:nvSpPr>
            <p:spPr bwMode="auto">
              <a:xfrm>
                <a:off x="6786"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0" name="Oval 1285">
                <a:extLst>
                  <a:ext uri="{FF2B5EF4-FFF2-40B4-BE49-F238E27FC236}">
                    <a16:creationId xmlns="" xmlns:a16="http://schemas.microsoft.com/office/drawing/2014/main" id="{9BFE8AF5-E546-465A-8D25-34D568A9776D}"/>
                  </a:ext>
                </a:extLst>
              </p:cNvPr>
              <p:cNvSpPr>
                <a:spLocks noChangeArrowheads="1"/>
              </p:cNvSpPr>
              <p:nvPr/>
            </p:nvSpPr>
            <p:spPr bwMode="auto">
              <a:xfrm>
                <a:off x="6914"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1" name="Oval 1286">
                <a:extLst>
                  <a:ext uri="{FF2B5EF4-FFF2-40B4-BE49-F238E27FC236}">
                    <a16:creationId xmlns="" xmlns:a16="http://schemas.microsoft.com/office/drawing/2014/main" id="{49D0A4C3-5349-480C-BCA8-217009AD550B}"/>
                  </a:ext>
                </a:extLst>
              </p:cNvPr>
              <p:cNvSpPr>
                <a:spLocks noChangeArrowheads="1"/>
              </p:cNvSpPr>
              <p:nvPr/>
            </p:nvSpPr>
            <p:spPr bwMode="auto">
              <a:xfrm>
                <a:off x="7554"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2" name="Oval 1287">
                <a:extLst>
                  <a:ext uri="{FF2B5EF4-FFF2-40B4-BE49-F238E27FC236}">
                    <a16:creationId xmlns="" xmlns:a16="http://schemas.microsoft.com/office/drawing/2014/main" id="{84B2E37A-D988-40F5-8275-9C5C4B0BCBD3}"/>
                  </a:ext>
                </a:extLst>
              </p:cNvPr>
              <p:cNvSpPr>
                <a:spLocks noChangeArrowheads="1"/>
              </p:cNvSpPr>
              <p:nvPr/>
            </p:nvSpPr>
            <p:spPr bwMode="auto">
              <a:xfrm>
                <a:off x="7682"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3" name="Oval 1288">
                <a:extLst>
                  <a:ext uri="{FF2B5EF4-FFF2-40B4-BE49-F238E27FC236}">
                    <a16:creationId xmlns="" xmlns:a16="http://schemas.microsoft.com/office/drawing/2014/main" id="{17E70670-AABE-438C-AB18-31C2292CAFCC}"/>
                  </a:ext>
                </a:extLst>
              </p:cNvPr>
              <p:cNvSpPr>
                <a:spLocks noChangeArrowheads="1"/>
              </p:cNvSpPr>
              <p:nvPr/>
            </p:nvSpPr>
            <p:spPr bwMode="auto">
              <a:xfrm>
                <a:off x="7810"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4" name="Oval 1289">
                <a:extLst>
                  <a:ext uri="{FF2B5EF4-FFF2-40B4-BE49-F238E27FC236}">
                    <a16:creationId xmlns="" xmlns:a16="http://schemas.microsoft.com/office/drawing/2014/main" id="{611BAF45-5844-4F51-B419-7196316E1B41}"/>
                  </a:ext>
                </a:extLst>
              </p:cNvPr>
              <p:cNvSpPr>
                <a:spLocks noChangeArrowheads="1"/>
              </p:cNvSpPr>
              <p:nvPr/>
            </p:nvSpPr>
            <p:spPr bwMode="auto">
              <a:xfrm>
                <a:off x="8066"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5" name="Oval 1290">
                <a:extLst>
                  <a:ext uri="{FF2B5EF4-FFF2-40B4-BE49-F238E27FC236}">
                    <a16:creationId xmlns="" xmlns:a16="http://schemas.microsoft.com/office/drawing/2014/main" id="{A6CE4F98-91E9-402D-A164-C3D8BBB3F4A9}"/>
                  </a:ext>
                </a:extLst>
              </p:cNvPr>
              <p:cNvSpPr>
                <a:spLocks noChangeArrowheads="1"/>
              </p:cNvSpPr>
              <p:nvPr/>
            </p:nvSpPr>
            <p:spPr bwMode="auto">
              <a:xfrm>
                <a:off x="8194" y="4491"/>
                <a:ext cx="49"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6" name="Oval 1291">
                <a:extLst>
                  <a:ext uri="{FF2B5EF4-FFF2-40B4-BE49-F238E27FC236}">
                    <a16:creationId xmlns="" xmlns:a16="http://schemas.microsoft.com/office/drawing/2014/main" id="{50DFD17C-00F5-4419-812F-CFE1FD326857}"/>
                  </a:ext>
                </a:extLst>
              </p:cNvPr>
              <p:cNvSpPr>
                <a:spLocks noChangeArrowheads="1"/>
              </p:cNvSpPr>
              <p:nvPr/>
            </p:nvSpPr>
            <p:spPr bwMode="auto">
              <a:xfrm>
                <a:off x="8323"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7" name="Oval 1292">
                <a:extLst>
                  <a:ext uri="{FF2B5EF4-FFF2-40B4-BE49-F238E27FC236}">
                    <a16:creationId xmlns="" xmlns:a16="http://schemas.microsoft.com/office/drawing/2014/main" id="{495F4A5C-9C4A-405E-A527-54E9435514B9}"/>
                  </a:ext>
                </a:extLst>
              </p:cNvPr>
              <p:cNvSpPr>
                <a:spLocks noChangeArrowheads="1"/>
              </p:cNvSpPr>
              <p:nvPr/>
            </p:nvSpPr>
            <p:spPr bwMode="auto">
              <a:xfrm>
                <a:off x="8451"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8" name="Oval 1293">
                <a:extLst>
                  <a:ext uri="{FF2B5EF4-FFF2-40B4-BE49-F238E27FC236}">
                    <a16:creationId xmlns="" xmlns:a16="http://schemas.microsoft.com/office/drawing/2014/main" id="{5C8E3CF6-8F5C-46C6-80D9-82DBBBC50212}"/>
                  </a:ext>
                </a:extLst>
              </p:cNvPr>
              <p:cNvSpPr>
                <a:spLocks noChangeArrowheads="1"/>
              </p:cNvSpPr>
              <p:nvPr/>
            </p:nvSpPr>
            <p:spPr bwMode="auto">
              <a:xfrm>
                <a:off x="2175"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9" name="Oval 1294">
                <a:extLst>
                  <a:ext uri="{FF2B5EF4-FFF2-40B4-BE49-F238E27FC236}">
                    <a16:creationId xmlns="" xmlns:a16="http://schemas.microsoft.com/office/drawing/2014/main" id="{80339266-95B2-4790-88F3-23529CD6597B}"/>
                  </a:ext>
                </a:extLst>
              </p:cNvPr>
              <p:cNvSpPr>
                <a:spLocks noChangeArrowheads="1"/>
              </p:cNvSpPr>
              <p:nvPr/>
            </p:nvSpPr>
            <p:spPr bwMode="auto">
              <a:xfrm>
                <a:off x="2303"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0" name="Oval 1295">
                <a:extLst>
                  <a:ext uri="{FF2B5EF4-FFF2-40B4-BE49-F238E27FC236}">
                    <a16:creationId xmlns="" xmlns:a16="http://schemas.microsoft.com/office/drawing/2014/main" id="{4418B030-3549-44E6-8BFC-CCE8120BE430}"/>
                  </a:ext>
                </a:extLst>
              </p:cNvPr>
              <p:cNvSpPr>
                <a:spLocks noChangeArrowheads="1"/>
              </p:cNvSpPr>
              <p:nvPr/>
            </p:nvSpPr>
            <p:spPr bwMode="auto">
              <a:xfrm>
                <a:off x="2431"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1" name="Oval 1296">
                <a:extLst>
                  <a:ext uri="{FF2B5EF4-FFF2-40B4-BE49-F238E27FC236}">
                    <a16:creationId xmlns="" xmlns:a16="http://schemas.microsoft.com/office/drawing/2014/main" id="{26B0AD65-049C-415A-B6B1-59D50FF41C60}"/>
                  </a:ext>
                </a:extLst>
              </p:cNvPr>
              <p:cNvSpPr>
                <a:spLocks noChangeArrowheads="1"/>
              </p:cNvSpPr>
              <p:nvPr/>
            </p:nvSpPr>
            <p:spPr bwMode="auto">
              <a:xfrm>
                <a:off x="4737"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2" name="Oval 1297">
                <a:extLst>
                  <a:ext uri="{FF2B5EF4-FFF2-40B4-BE49-F238E27FC236}">
                    <a16:creationId xmlns="" xmlns:a16="http://schemas.microsoft.com/office/drawing/2014/main" id="{54EFB48D-6826-4613-AD98-542F06374C64}"/>
                  </a:ext>
                </a:extLst>
              </p:cNvPr>
              <p:cNvSpPr>
                <a:spLocks noChangeArrowheads="1"/>
              </p:cNvSpPr>
              <p:nvPr/>
            </p:nvSpPr>
            <p:spPr bwMode="auto">
              <a:xfrm>
                <a:off x="4865"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3" name="Oval 1298">
                <a:extLst>
                  <a:ext uri="{FF2B5EF4-FFF2-40B4-BE49-F238E27FC236}">
                    <a16:creationId xmlns="" xmlns:a16="http://schemas.microsoft.com/office/drawing/2014/main" id="{F325F2FA-860D-4122-8F96-6675355450C7}"/>
                  </a:ext>
                </a:extLst>
              </p:cNvPr>
              <p:cNvSpPr>
                <a:spLocks noChangeArrowheads="1"/>
              </p:cNvSpPr>
              <p:nvPr/>
            </p:nvSpPr>
            <p:spPr bwMode="auto">
              <a:xfrm>
                <a:off x="4993"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4" name="Oval 1299">
                <a:extLst>
                  <a:ext uri="{FF2B5EF4-FFF2-40B4-BE49-F238E27FC236}">
                    <a16:creationId xmlns="" xmlns:a16="http://schemas.microsoft.com/office/drawing/2014/main" id="{0CA19A3B-87CF-42AF-BBAB-B05A3A0F86A3}"/>
                  </a:ext>
                </a:extLst>
              </p:cNvPr>
              <p:cNvSpPr>
                <a:spLocks noChangeArrowheads="1"/>
              </p:cNvSpPr>
              <p:nvPr/>
            </p:nvSpPr>
            <p:spPr bwMode="auto">
              <a:xfrm>
                <a:off x="5121"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5" name="Oval 1300">
                <a:extLst>
                  <a:ext uri="{FF2B5EF4-FFF2-40B4-BE49-F238E27FC236}">
                    <a16:creationId xmlns="" xmlns:a16="http://schemas.microsoft.com/office/drawing/2014/main" id="{04410BB8-AEA3-4BE8-8D33-59DB8431F86E}"/>
                  </a:ext>
                </a:extLst>
              </p:cNvPr>
              <p:cNvSpPr>
                <a:spLocks noChangeArrowheads="1"/>
              </p:cNvSpPr>
              <p:nvPr/>
            </p:nvSpPr>
            <p:spPr bwMode="auto">
              <a:xfrm>
                <a:off x="5249"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6" name="Oval 1301">
                <a:extLst>
                  <a:ext uri="{FF2B5EF4-FFF2-40B4-BE49-F238E27FC236}">
                    <a16:creationId xmlns="" xmlns:a16="http://schemas.microsoft.com/office/drawing/2014/main" id="{466007B0-9612-4330-AFB5-F8FFAF40E66A}"/>
                  </a:ext>
                </a:extLst>
              </p:cNvPr>
              <p:cNvSpPr>
                <a:spLocks noChangeArrowheads="1"/>
              </p:cNvSpPr>
              <p:nvPr/>
            </p:nvSpPr>
            <p:spPr bwMode="auto">
              <a:xfrm>
                <a:off x="5377"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7" name="Oval 1302">
                <a:extLst>
                  <a:ext uri="{FF2B5EF4-FFF2-40B4-BE49-F238E27FC236}">
                    <a16:creationId xmlns="" xmlns:a16="http://schemas.microsoft.com/office/drawing/2014/main" id="{961227DB-C201-4512-8008-A36592A7137F}"/>
                  </a:ext>
                </a:extLst>
              </p:cNvPr>
              <p:cNvSpPr>
                <a:spLocks noChangeArrowheads="1"/>
              </p:cNvSpPr>
              <p:nvPr/>
            </p:nvSpPr>
            <p:spPr bwMode="auto">
              <a:xfrm>
                <a:off x="5505"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8" name="Oval 1303">
                <a:extLst>
                  <a:ext uri="{FF2B5EF4-FFF2-40B4-BE49-F238E27FC236}">
                    <a16:creationId xmlns="" xmlns:a16="http://schemas.microsoft.com/office/drawing/2014/main" id="{B7B6BC4D-0199-449D-881D-EEB891E7498F}"/>
                  </a:ext>
                </a:extLst>
              </p:cNvPr>
              <p:cNvSpPr>
                <a:spLocks noChangeArrowheads="1"/>
              </p:cNvSpPr>
              <p:nvPr/>
            </p:nvSpPr>
            <p:spPr bwMode="auto">
              <a:xfrm>
                <a:off x="5633"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9" name="Oval 1304">
                <a:extLst>
                  <a:ext uri="{FF2B5EF4-FFF2-40B4-BE49-F238E27FC236}">
                    <a16:creationId xmlns="" xmlns:a16="http://schemas.microsoft.com/office/drawing/2014/main" id="{93493AA4-1291-471F-8B58-AB7DB62FC776}"/>
                  </a:ext>
                </a:extLst>
              </p:cNvPr>
              <p:cNvSpPr>
                <a:spLocks noChangeArrowheads="1"/>
              </p:cNvSpPr>
              <p:nvPr/>
            </p:nvSpPr>
            <p:spPr bwMode="auto">
              <a:xfrm>
                <a:off x="5761"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0" name="Oval 1305">
                <a:extLst>
                  <a:ext uri="{FF2B5EF4-FFF2-40B4-BE49-F238E27FC236}">
                    <a16:creationId xmlns="" xmlns:a16="http://schemas.microsoft.com/office/drawing/2014/main" id="{E600AB73-0E62-4A94-806C-796568BA5085}"/>
                  </a:ext>
                </a:extLst>
              </p:cNvPr>
              <p:cNvSpPr>
                <a:spLocks noChangeArrowheads="1"/>
              </p:cNvSpPr>
              <p:nvPr/>
            </p:nvSpPr>
            <p:spPr bwMode="auto">
              <a:xfrm>
                <a:off x="5889"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1" name="Oval 1306">
                <a:extLst>
                  <a:ext uri="{FF2B5EF4-FFF2-40B4-BE49-F238E27FC236}">
                    <a16:creationId xmlns="" xmlns:a16="http://schemas.microsoft.com/office/drawing/2014/main" id="{D3860784-08E5-4248-948E-962AD858D2BD}"/>
                  </a:ext>
                </a:extLst>
              </p:cNvPr>
              <p:cNvSpPr>
                <a:spLocks noChangeArrowheads="1"/>
              </p:cNvSpPr>
              <p:nvPr/>
            </p:nvSpPr>
            <p:spPr bwMode="auto">
              <a:xfrm>
                <a:off x="6017"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2" name="Oval 1307">
                <a:extLst>
                  <a:ext uri="{FF2B5EF4-FFF2-40B4-BE49-F238E27FC236}">
                    <a16:creationId xmlns="" xmlns:a16="http://schemas.microsoft.com/office/drawing/2014/main" id="{A9349096-F81E-4886-9341-357454FF34A9}"/>
                  </a:ext>
                </a:extLst>
              </p:cNvPr>
              <p:cNvSpPr>
                <a:spLocks noChangeArrowheads="1"/>
              </p:cNvSpPr>
              <p:nvPr/>
            </p:nvSpPr>
            <p:spPr bwMode="auto">
              <a:xfrm>
                <a:off x="6145"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3" name="Oval 1308">
                <a:extLst>
                  <a:ext uri="{FF2B5EF4-FFF2-40B4-BE49-F238E27FC236}">
                    <a16:creationId xmlns="" xmlns:a16="http://schemas.microsoft.com/office/drawing/2014/main" id="{8ACA55C2-650D-449F-AC61-CB88A0B6AA5D}"/>
                  </a:ext>
                </a:extLst>
              </p:cNvPr>
              <p:cNvSpPr>
                <a:spLocks noChangeArrowheads="1"/>
              </p:cNvSpPr>
              <p:nvPr/>
            </p:nvSpPr>
            <p:spPr bwMode="auto">
              <a:xfrm>
                <a:off x="6273"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4" name="Oval 1309">
                <a:extLst>
                  <a:ext uri="{FF2B5EF4-FFF2-40B4-BE49-F238E27FC236}">
                    <a16:creationId xmlns="" xmlns:a16="http://schemas.microsoft.com/office/drawing/2014/main" id="{80439CE7-BECB-447A-BF23-E8883E673EBA}"/>
                  </a:ext>
                </a:extLst>
              </p:cNvPr>
              <p:cNvSpPr>
                <a:spLocks noChangeArrowheads="1"/>
              </p:cNvSpPr>
              <p:nvPr/>
            </p:nvSpPr>
            <p:spPr bwMode="auto">
              <a:xfrm>
                <a:off x="6401" y="4620"/>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5" name="Oval 1310">
                <a:extLst>
                  <a:ext uri="{FF2B5EF4-FFF2-40B4-BE49-F238E27FC236}">
                    <a16:creationId xmlns="" xmlns:a16="http://schemas.microsoft.com/office/drawing/2014/main" id="{122E342B-1D21-49A7-8FDC-842EA6B39813}"/>
                  </a:ext>
                </a:extLst>
              </p:cNvPr>
              <p:cNvSpPr>
                <a:spLocks noChangeArrowheads="1"/>
              </p:cNvSpPr>
              <p:nvPr/>
            </p:nvSpPr>
            <p:spPr bwMode="auto">
              <a:xfrm>
                <a:off x="6530"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6" name="Oval 1311">
                <a:extLst>
                  <a:ext uri="{FF2B5EF4-FFF2-40B4-BE49-F238E27FC236}">
                    <a16:creationId xmlns="" xmlns:a16="http://schemas.microsoft.com/office/drawing/2014/main" id="{7D06040D-6E31-4BCE-9149-8D36FE3EEDD2}"/>
                  </a:ext>
                </a:extLst>
              </p:cNvPr>
              <p:cNvSpPr>
                <a:spLocks noChangeArrowheads="1"/>
              </p:cNvSpPr>
              <p:nvPr/>
            </p:nvSpPr>
            <p:spPr bwMode="auto">
              <a:xfrm>
                <a:off x="6658"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7" name="Oval 1312">
                <a:extLst>
                  <a:ext uri="{FF2B5EF4-FFF2-40B4-BE49-F238E27FC236}">
                    <a16:creationId xmlns="" xmlns:a16="http://schemas.microsoft.com/office/drawing/2014/main" id="{DA49C121-16B6-4BC2-B613-911551141AF9}"/>
                  </a:ext>
                </a:extLst>
              </p:cNvPr>
              <p:cNvSpPr>
                <a:spLocks noChangeArrowheads="1"/>
              </p:cNvSpPr>
              <p:nvPr/>
            </p:nvSpPr>
            <p:spPr bwMode="auto">
              <a:xfrm>
                <a:off x="6786"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8" name="Oval 1313">
                <a:extLst>
                  <a:ext uri="{FF2B5EF4-FFF2-40B4-BE49-F238E27FC236}">
                    <a16:creationId xmlns="" xmlns:a16="http://schemas.microsoft.com/office/drawing/2014/main" id="{AA9A810D-E792-476B-A936-7B4E5C91B094}"/>
                  </a:ext>
                </a:extLst>
              </p:cNvPr>
              <p:cNvSpPr>
                <a:spLocks noChangeArrowheads="1"/>
              </p:cNvSpPr>
              <p:nvPr/>
            </p:nvSpPr>
            <p:spPr bwMode="auto">
              <a:xfrm>
                <a:off x="7554"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9" name="Oval 1314">
                <a:extLst>
                  <a:ext uri="{FF2B5EF4-FFF2-40B4-BE49-F238E27FC236}">
                    <a16:creationId xmlns="" xmlns:a16="http://schemas.microsoft.com/office/drawing/2014/main" id="{8BEE3967-E70D-4EBF-87B9-99A16DF5F008}"/>
                  </a:ext>
                </a:extLst>
              </p:cNvPr>
              <p:cNvSpPr>
                <a:spLocks noChangeArrowheads="1"/>
              </p:cNvSpPr>
              <p:nvPr/>
            </p:nvSpPr>
            <p:spPr bwMode="auto">
              <a:xfrm>
                <a:off x="7682"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0" name="Oval 1315">
                <a:extLst>
                  <a:ext uri="{FF2B5EF4-FFF2-40B4-BE49-F238E27FC236}">
                    <a16:creationId xmlns="" xmlns:a16="http://schemas.microsoft.com/office/drawing/2014/main" id="{18CB2872-1D0A-456C-8B5E-454F5E340E98}"/>
                  </a:ext>
                </a:extLst>
              </p:cNvPr>
              <p:cNvSpPr>
                <a:spLocks noChangeArrowheads="1"/>
              </p:cNvSpPr>
              <p:nvPr/>
            </p:nvSpPr>
            <p:spPr bwMode="auto">
              <a:xfrm>
                <a:off x="8323"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1" name="Oval 1316">
                <a:extLst>
                  <a:ext uri="{FF2B5EF4-FFF2-40B4-BE49-F238E27FC236}">
                    <a16:creationId xmlns="" xmlns:a16="http://schemas.microsoft.com/office/drawing/2014/main" id="{EBFF4492-D2AD-4C36-9728-55AAA451C2FB}"/>
                  </a:ext>
                </a:extLst>
              </p:cNvPr>
              <p:cNvSpPr>
                <a:spLocks noChangeArrowheads="1"/>
              </p:cNvSpPr>
              <p:nvPr/>
            </p:nvSpPr>
            <p:spPr bwMode="auto">
              <a:xfrm>
                <a:off x="8451"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2" name="Oval 1317">
                <a:extLst>
                  <a:ext uri="{FF2B5EF4-FFF2-40B4-BE49-F238E27FC236}">
                    <a16:creationId xmlns="" xmlns:a16="http://schemas.microsoft.com/office/drawing/2014/main" id="{43F2CE82-C35E-4387-84F8-062A2AD2E2AA}"/>
                  </a:ext>
                </a:extLst>
              </p:cNvPr>
              <p:cNvSpPr>
                <a:spLocks noChangeArrowheads="1"/>
              </p:cNvSpPr>
              <p:nvPr/>
            </p:nvSpPr>
            <p:spPr bwMode="auto">
              <a:xfrm>
                <a:off x="8963"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3" name="Oval 1318">
                <a:extLst>
                  <a:ext uri="{FF2B5EF4-FFF2-40B4-BE49-F238E27FC236}">
                    <a16:creationId xmlns="" xmlns:a16="http://schemas.microsoft.com/office/drawing/2014/main" id="{D74F1827-8DB3-4C85-A768-68A30A262891}"/>
                  </a:ext>
                </a:extLst>
              </p:cNvPr>
              <p:cNvSpPr>
                <a:spLocks noChangeArrowheads="1"/>
              </p:cNvSpPr>
              <p:nvPr/>
            </p:nvSpPr>
            <p:spPr bwMode="auto">
              <a:xfrm>
                <a:off x="2559" y="474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4" name="Oval 1319">
                <a:extLst>
                  <a:ext uri="{FF2B5EF4-FFF2-40B4-BE49-F238E27FC236}">
                    <a16:creationId xmlns="" xmlns:a16="http://schemas.microsoft.com/office/drawing/2014/main" id="{C0382F49-EFCC-4D10-83DF-0FB24CB81B35}"/>
                  </a:ext>
                </a:extLst>
              </p:cNvPr>
              <p:cNvSpPr>
                <a:spLocks noChangeArrowheads="1"/>
              </p:cNvSpPr>
              <p:nvPr/>
            </p:nvSpPr>
            <p:spPr bwMode="auto">
              <a:xfrm>
                <a:off x="4737" y="474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5" name="Oval 1320">
                <a:extLst>
                  <a:ext uri="{FF2B5EF4-FFF2-40B4-BE49-F238E27FC236}">
                    <a16:creationId xmlns="" xmlns:a16="http://schemas.microsoft.com/office/drawing/2014/main" id="{AA17E13D-C0C0-4ABA-B6FE-4C3E8569EE03}"/>
                  </a:ext>
                </a:extLst>
              </p:cNvPr>
              <p:cNvSpPr>
                <a:spLocks noChangeArrowheads="1"/>
              </p:cNvSpPr>
              <p:nvPr/>
            </p:nvSpPr>
            <p:spPr bwMode="auto">
              <a:xfrm>
                <a:off x="4865" y="474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6" name="Oval 1321">
                <a:extLst>
                  <a:ext uri="{FF2B5EF4-FFF2-40B4-BE49-F238E27FC236}">
                    <a16:creationId xmlns="" xmlns:a16="http://schemas.microsoft.com/office/drawing/2014/main" id="{EFC68304-4EAE-4ECB-A630-791D42BE1F02}"/>
                  </a:ext>
                </a:extLst>
              </p:cNvPr>
              <p:cNvSpPr>
                <a:spLocks noChangeArrowheads="1"/>
              </p:cNvSpPr>
              <p:nvPr/>
            </p:nvSpPr>
            <p:spPr bwMode="auto">
              <a:xfrm>
                <a:off x="4993" y="474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7" name="Oval 1322">
                <a:extLst>
                  <a:ext uri="{FF2B5EF4-FFF2-40B4-BE49-F238E27FC236}">
                    <a16:creationId xmlns="" xmlns:a16="http://schemas.microsoft.com/office/drawing/2014/main" id="{99D42D73-872B-4AE2-B4EE-50887EEAEBB9}"/>
                  </a:ext>
                </a:extLst>
              </p:cNvPr>
              <p:cNvSpPr>
                <a:spLocks noChangeArrowheads="1"/>
              </p:cNvSpPr>
              <p:nvPr/>
            </p:nvSpPr>
            <p:spPr bwMode="auto">
              <a:xfrm>
                <a:off x="5121" y="474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8" name="Oval 1323">
                <a:extLst>
                  <a:ext uri="{FF2B5EF4-FFF2-40B4-BE49-F238E27FC236}">
                    <a16:creationId xmlns="" xmlns:a16="http://schemas.microsoft.com/office/drawing/2014/main" id="{43C7A9B3-9C7F-45AD-89DE-631BCB4069A3}"/>
                  </a:ext>
                </a:extLst>
              </p:cNvPr>
              <p:cNvSpPr>
                <a:spLocks noChangeArrowheads="1"/>
              </p:cNvSpPr>
              <p:nvPr/>
            </p:nvSpPr>
            <p:spPr bwMode="auto">
              <a:xfrm>
                <a:off x="5249" y="474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9" name="Oval 1324">
                <a:extLst>
                  <a:ext uri="{FF2B5EF4-FFF2-40B4-BE49-F238E27FC236}">
                    <a16:creationId xmlns="" xmlns:a16="http://schemas.microsoft.com/office/drawing/2014/main" id="{EB5EC734-E474-4FD3-B660-420088CE96FF}"/>
                  </a:ext>
                </a:extLst>
              </p:cNvPr>
              <p:cNvSpPr>
                <a:spLocks noChangeArrowheads="1"/>
              </p:cNvSpPr>
              <p:nvPr/>
            </p:nvSpPr>
            <p:spPr bwMode="auto">
              <a:xfrm>
                <a:off x="5377" y="474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0" name="Oval 1325">
                <a:extLst>
                  <a:ext uri="{FF2B5EF4-FFF2-40B4-BE49-F238E27FC236}">
                    <a16:creationId xmlns="" xmlns:a16="http://schemas.microsoft.com/office/drawing/2014/main" id="{A96815B9-566C-47C4-BC80-92CCA6A77FFE}"/>
                  </a:ext>
                </a:extLst>
              </p:cNvPr>
              <p:cNvSpPr>
                <a:spLocks noChangeArrowheads="1"/>
              </p:cNvSpPr>
              <p:nvPr/>
            </p:nvSpPr>
            <p:spPr bwMode="auto">
              <a:xfrm>
                <a:off x="5505" y="474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1" name="Oval 1326">
                <a:extLst>
                  <a:ext uri="{FF2B5EF4-FFF2-40B4-BE49-F238E27FC236}">
                    <a16:creationId xmlns="" xmlns:a16="http://schemas.microsoft.com/office/drawing/2014/main" id="{46625DF0-6BAD-42A8-B9C0-7D5E82B871BB}"/>
                  </a:ext>
                </a:extLst>
              </p:cNvPr>
              <p:cNvSpPr>
                <a:spLocks noChangeArrowheads="1"/>
              </p:cNvSpPr>
              <p:nvPr/>
            </p:nvSpPr>
            <p:spPr bwMode="auto">
              <a:xfrm>
                <a:off x="5633" y="474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2" name="Oval 1327">
                <a:extLst>
                  <a:ext uri="{FF2B5EF4-FFF2-40B4-BE49-F238E27FC236}">
                    <a16:creationId xmlns="" xmlns:a16="http://schemas.microsoft.com/office/drawing/2014/main" id="{3B984632-385D-4790-9B02-2700FF44E92A}"/>
                  </a:ext>
                </a:extLst>
              </p:cNvPr>
              <p:cNvSpPr>
                <a:spLocks noChangeArrowheads="1"/>
              </p:cNvSpPr>
              <p:nvPr/>
            </p:nvSpPr>
            <p:spPr bwMode="auto">
              <a:xfrm>
                <a:off x="5761" y="474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3" name="Oval 1328">
                <a:extLst>
                  <a:ext uri="{FF2B5EF4-FFF2-40B4-BE49-F238E27FC236}">
                    <a16:creationId xmlns="" xmlns:a16="http://schemas.microsoft.com/office/drawing/2014/main" id="{76DF0F78-D1EE-4785-9304-26B5568E4E0F}"/>
                  </a:ext>
                </a:extLst>
              </p:cNvPr>
              <p:cNvSpPr>
                <a:spLocks noChangeArrowheads="1"/>
              </p:cNvSpPr>
              <p:nvPr/>
            </p:nvSpPr>
            <p:spPr bwMode="auto">
              <a:xfrm>
                <a:off x="5889" y="474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4" name="Oval 1329">
                <a:extLst>
                  <a:ext uri="{FF2B5EF4-FFF2-40B4-BE49-F238E27FC236}">
                    <a16:creationId xmlns="" xmlns:a16="http://schemas.microsoft.com/office/drawing/2014/main" id="{A9E1C0F7-6E32-4F56-8187-1A284E7D7FA8}"/>
                  </a:ext>
                </a:extLst>
              </p:cNvPr>
              <p:cNvSpPr>
                <a:spLocks noChangeArrowheads="1"/>
              </p:cNvSpPr>
              <p:nvPr/>
            </p:nvSpPr>
            <p:spPr bwMode="auto">
              <a:xfrm>
                <a:off x="6017" y="474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5" name="Oval 1330">
                <a:extLst>
                  <a:ext uri="{FF2B5EF4-FFF2-40B4-BE49-F238E27FC236}">
                    <a16:creationId xmlns="" xmlns:a16="http://schemas.microsoft.com/office/drawing/2014/main" id="{460BFF89-63F0-4E3B-B114-A7B1F0DF7513}"/>
                  </a:ext>
                </a:extLst>
              </p:cNvPr>
              <p:cNvSpPr>
                <a:spLocks noChangeArrowheads="1"/>
              </p:cNvSpPr>
              <p:nvPr/>
            </p:nvSpPr>
            <p:spPr bwMode="auto">
              <a:xfrm>
                <a:off x="6145" y="474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6" name="Oval 1331">
                <a:extLst>
                  <a:ext uri="{FF2B5EF4-FFF2-40B4-BE49-F238E27FC236}">
                    <a16:creationId xmlns="" xmlns:a16="http://schemas.microsoft.com/office/drawing/2014/main" id="{93B6DD86-C6DD-4E68-B90E-FB1E0B55BD85}"/>
                  </a:ext>
                </a:extLst>
              </p:cNvPr>
              <p:cNvSpPr>
                <a:spLocks noChangeArrowheads="1"/>
              </p:cNvSpPr>
              <p:nvPr/>
            </p:nvSpPr>
            <p:spPr bwMode="auto">
              <a:xfrm>
                <a:off x="6273" y="474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7" name="Oval 1332">
                <a:extLst>
                  <a:ext uri="{FF2B5EF4-FFF2-40B4-BE49-F238E27FC236}">
                    <a16:creationId xmlns="" xmlns:a16="http://schemas.microsoft.com/office/drawing/2014/main" id="{EC113A92-23A2-4B64-84FC-800657C59B06}"/>
                  </a:ext>
                </a:extLst>
              </p:cNvPr>
              <p:cNvSpPr>
                <a:spLocks noChangeArrowheads="1"/>
              </p:cNvSpPr>
              <p:nvPr/>
            </p:nvSpPr>
            <p:spPr bwMode="auto">
              <a:xfrm>
                <a:off x="6401" y="4748"/>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8" name="Oval 1333">
                <a:extLst>
                  <a:ext uri="{FF2B5EF4-FFF2-40B4-BE49-F238E27FC236}">
                    <a16:creationId xmlns="" xmlns:a16="http://schemas.microsoft.com/office/drawing/2014/main" id="{0796039C-97E2-407F-8048-257938E0207F}"/>
                  </a:ext>
                </a:extLst>
              </p:cNvPr>
              <p:cNvSpPr>
                <a:spLocks noChangeArrowheads="1"/>
              </p:cNvSpPr>
              <p:nvPr/>
            </p:nvSpPr>
            <p:spPr bwMode="auto">
              <a:xfrm>
                <a:off x="6530" y="474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9" name="Oval 1334">
                <a:extLst>
                  <a:ext uri="{FF2B5EF4-FFF2-40B4-BE49-F238E27FC236}">
                    <a16:creationId xmlns="" xmlns:a16="http://schemas.microsoft.com/office/drawing/2014/main" id="{3B7DAED7-B4B9-4306-A285-ED836EBE3EDC}"/>
                  </a:ext>
                </a:extLst>
              </p:cNvPr>
              <p:cNvSpPr>
                <a:spLocks noChangeArrowheads="1"/>
              </p:cNvSpPr>
              <p:nvPr/>
            </p:nvSpPr>
            <p:spPr bwMode="auto">
              <a:xfrm>
                <a:off x="7554" y="474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0" name="Oval 1335">
                <a:extLst>
                  <a:ext uri="{FF2B5EF4-FFF2-40B4-BE49-F238E27FC236}">
                    <a16:creationId xmlns="" xmlns:a16="http://schemas.microsoft.com/office/drawing/2014/main" id="{8E79BB16-AE75-4626-B3F3-9D694CD132FD}"/>
                  </a:ext>
                </a:extLst>
              </p:cNvPr>
              <p:cNvSpPr>
                <a:spLocks noChangeArrowheads="1"/>
              </p:cNvSpPr>
              <p:nvPr/>
            </p:nvSpPr>
            <p:spPr bwMode="auto">
              <a:xfrm>
                <a:off x="8451" y="474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1" name="Oval 1336">
                <a:extLst>
                  <a:ext uri="{FF2B5EF4-FFF2-40B4-BE49-F238E27FC236}">
                    <a16:creationId xmlns="" xmlns:a16="http://schemas.microsoft.com/office/drawing/2014/main" id="{4D2B6966-68AC-4004-AE16-38B0F6871878}"/>
                  </a:ext>
                </a:extLst>
              </p:cNvPr>
              <p:cNvSpPr>
                <a:spLocks noChangeArrowheads="1"/>
              </p:cNvSpPr>
              <p:nvPr/>
            </p:nvSpPr>
            <p:spPr bwMode="auto">
              <a:xfrm>
                <a:off x="8579" y="474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2" name="Oval 1337">
                <a:extLst>
                  <a:ext uri="{FF2B5EF4-FFF2-40B4-BE49-F238E27FC236}">
                    <a16:creationId xmlns="" xmlns:a16="http://schemas.microsoft.com/office/drawing/2014/main" id="{4DD14507-C557-4A6B-A2E5-88E5DDF6F9C8}"/>
                  </a:ext>
                </a:extLst>
              </p:cNvPr>
              <p:cNvSpPr>
                <a:spLocks noChangeArrowheads="1"/>
              </p:cNvSpPr>
              <p:nvPr/>
            </p:nvSpPr>
            <p:spPr bwMode="auto">
              <a:xfrm>
                <a:off x="2687"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3" name="Oval 1338">
                <a:extLst>
                  <a:ext uri="{FF2B5EF4-FFF2-40B4-BE49-F238E27FC236}">
                    <a16:creationId xmlns="" xmlns:a16="http://schemas.microsoft.com/office/drawing/2014/main" id="{4A10E2C5-FFB5-4499-8E88-1E3E456A76AC}"/>
                  </a:ext>
                </a:extLst>
              </p:cNvPr>
              <p:cNvSpPr>
                <a:spLocks noChangeArrowheads="1"/>
              </p:cNvSpPr>
              <p:nvPr/>
            </p:nvSpPr>
            <p:spPr bwMode="auto">
              <a:xfrm>
                <a:off x="2816"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4" name="Oval 1339">
                <a:extLst>
                  <a:ext uri="{FF2B5EF4-FFF2-40B4-BE49-F238E27FC236}">
                    <a16:creationId xmlns="" xmlns:a16="http://schemas.microsoft.com/office/drawing/2014/main" id="{6D898A19-32A0-48C4-8753-D244A9F91BDB}"/>
                  </a:ext>
                </a:extLst>
              </p:cNvPr>
              <p:cNvSpPr>
                <a:spLocks noChangeArrowheads="1"/>
              </p:cNvSpPr>
              <p:nvPr/>
            </p:nvSpPr>
            <p:spPr bwMode="auto">
              <a:xfrm>
                <a:off x="2944"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5" name="Oval 1340">
                <a:extLst>
                  <a:ext uri="{FF2B5EF4-FFF2-40B4-BE49-F238E27FC236}">
                    <a16:creationId xmlns="" xmlns:a16="http://schemas.microsoft.com/office/drawing/2014/main" id="{5A4FBDF1-C2FA-49F6-8528-EAC0B2826C75}"/>
                  </a:ext>
                </a:extLst>
              </p:cNvPr>
              <p:cNvSpPr>
                <a:spLocks noChangeArrowheads="1"/>
              </p:cNvSpPr>
              <p:nvPr/>
            </p:nvSpPr>
            <p:spPr bwMode="auto">
              <a:xfrm>
                <a:off x="3072"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6" name="Oval 1341">
                <a:extLst>
                  <a:ext uri="{FF2B5EF4-FFF2-40B4-BE49-F238E27FC236}">
                    <a16:creationId xmlns="" xmlns:a16="http://schemas.microsoft.com/office/drawing/2014/main" id="{37B8C086-6D4B-4D9F-BA4E-2A5A389878BA}"/>
                  </a:ext>
                </a:extLst>
              </p:cNvPr>
              <p:cNvSpPr>
                <a:spLocks noChangeArrowheads="1"/>
              </p:cNvSpPr>
              <p:nvPr/>
            </p:nvSpPr>
            <p:spPr bwMode="auto">
              <a:xfrm>
                <a:off x="3200"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7" name="Oval 1342">
                <a:extLst>
                  <a:ext uri="{FF2B5EF4-FFF2-40B4-BE49-F238E27FC236}">
                    <a16:creationId xmlns="" xmlns:a16="http://schemas.microsoft.com/office/drawing/2014/main" id="{6CD08E55-3CCC-44D5-9D16-F2BB28F2601B}"/>
                  </a:ext>
                </a:extLst>
              </p:cNvPr>
              <p:cNvSpPr>
                <a:spLocks noChangeArrowheads="1"/>
              </p:cNvSpPr>
              <p:nvPr/>
            </p:nvSpPr>
            <p:spPr bwMode="auto">
              <a:xfrm>
                <a:off x="3328"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8" name="Oval 1343">
                <a:extLst>
                  <a:ext uri="{FF2B5EF4-FFF2-40B4-BE49-F238E27FC236}">
                    <a16:creationId xmlns="" xmlns:a16="http://schemas.microsoft.com/office/drawing/2014/main" id="{5E62D95E-65F4-45CF-B8B1-EDD76EF1C33E}"/>
                  </a:ext>
                </a:extLst>
              </p:cNvPr>
              <p:cNvSpPr>
                <a:spLocks noChangeArrowheads="1"/>
              </p:cNvSpPr>
              <p:nvPr/>
            </p:nvSpPr>
            <p:spPr bwMode="auto">
              <a:xfrm>
                <a:off x="4865"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9" name="Oval 1344">
                <a:extLst>
                  <a:ext uri="{FF2B5EF4-FFF2-40B4-BE49-F238E27FC236}">
                    <a16:creationId xmlns="" xmlns:a16="http://schemas.microsoft.com/office/drawing/2014/main" id="{0ADE0F1D-3035-4203-831F-76C85C9761DA}"/>
                  </a:ext>
                </a:extLst>
              </p:cNvPr>
              <p:cNvSpPr>
                <a:spLocks noChangeArrowheads="1"/>
              </p:cNvSpPr>
              <p:nvPr/>
            </p:nvSpPr>
            <p:spPr bwMode="auto">
              <a:xfrm>
                <a:off x="4993"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0" name="Oval 1345">
                <a:extLst>
                  <a:ext uri="{FF2B5EF4-FFF2-40B4-BE49-F238E27FC236}">
                    <a16:creationId xmlns="" xmlns:a16="http://schemas.microsoft.com/office/drawing/2014/main" id="{D81A3B18-C502-42C5-984A-63556D1D30F4}"/>
                  </a:ext>
                </a:extLst>
              </p:cNvPr>
              <p:cNvSpPr>
                <a:spLocks noChangeArrowheads="1"/>
              </p:cNvSpPr>
              <p:nvPr/>
            </p:nvSpPr>
            <p:spPr bwMode="auto">
              <a:xfrm>
                <a:off x="5121"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1" name="Oval 1346">
                <a:extLst>
                  <a:ext uri="{FF2B5EF4-FFF2-40B4-BE49-F238E27FC236}">
                    <a16:creationId xmlns="" xmlns:a16="http://schemas.microsoft.com/office/drawing/2014/main" id="{1FB29D8B-DBE3-4042-BF17-8CB9FE19EFE9}"/>
                  </a:ext>
                </a:extLst>
              </p:cNvPr>
              <p:cNvSpPr>
                <a:spLocks noChangeArrowheads="1"/>
              </p:cNvSpPr>
              <p:nvPr/>
            </p:nvSpPr>
            <p:spPr bwMode="auto">
              <a:xfrm>
                <a:off x="5249"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2" name="Oval 1347">
                <a:extLst>
                  <a:ext uri="{FF2B5EF4-FFF2-40B4-BE49-F238E27FC236}">
                    <a16:creationId xmlns="" xmlns:a16="http://schemas.microsoft.com/office/drawing/2014/main" id="{AF3E5F4B-8E0C-4FE4-BC8F-7067D5F5BB38}"/>
                  </a:ext>
                </a:extLst>
              </p:cNvPr>
              <p:cNvSpPr>
                <a:spLocks noChangeArrowheads="1"/>
              </p:cNvSpPr>
              <p:nvPr/>
            </p:nvSpPr>
            <p:spPr bwMode="auto">
              <a:xfrm>
                <a:off x="5377"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3" name="Oval 1348">
                <a:extLst>
                  <a:ext uri="{FF2B5EF4-FFF2-40B4-BE49-F238E27FC236}">
                    <a16:creationId xmlns="" xmlns:a16="http://schemas.microsoft.com/office/drawing/2014/main" id="{E3DE200E-D557-4BA2-83CF-6B5339D10562}"/>
                  </a:ext>
                </a:extLst>
              </p:cNvPr>
              <p:cNvSpPr>
                <a:spLocks noChangeArrowheads="1"/>
              </p:cNvSpPr>
              <p:nvPr/>
            </p:nvSpPr>
            <p:spPr bwMode="auto">
              <a:xfrm>
                <a:off x="5505"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4" name="Oval 1349">
                <a:extLst>
                  <a:ext uri="{FF2B5EF4-FFF2-40B4-BE49-F238E27FC236}">
                    <a16:creationId xmlns="" xmlns:a16="http://schemas.microsoft.com/office/drawing/2014/main" id="{6EB35ADE-CB30-49A3-8FA3-432E4275C765}"/>
                  </a:ext>
                </a:extLst>
              </p:cNvPr>
              <p:cNvSpPr>
                <a:spLocks noChangeArrowheads="1"/>
              </p:cNvSpPr>
              <p:nvPr/>
            </p:nvSpPr>
            <p:spPr bwMode="auto">
              <a:xfrm>
                <a:off x="5633"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5" name="Oval 1350">
                <a:extLst>
                  <a:ext uri="{FF2B5EF4-FFF2-40B4-BE49-F238E27FC236}">
                    <a16:creationId xmlns="" xmlns:a16="http://schemas.microsoft.com/office/drawing/2014/main" id="{CD4BFBB2-972E-4B25-BB99-23B50B4BD2BF}"/>
                  </a:ext>
                </a:extLst>
              </p:cNvPr>
              <p:cNvSpPr>
                <a:spLocks noChangeArrowheads="1"/>
              </p:cNvSpPr>
              <p:nvPr/>
            </p:nvSpPr>
            <p:spPr bwMode="auto">
              <a:xfrm>
                <a:off x="5761"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6" name="Oval 1351">
                <a:extLst>
                  <a:ext uri="{FF2B5EF4-FFF2-40B4-BE49-F238E27FC236}">
                    <a16:creationId xmlns="" xmlns:a16="http://schemas.microsoft.com/office/drawing/2014/main" id="{54CA9B6B-DF71-477C-AC86-139A5F1047F7}"/>
                  </a:ext>
                </a:extLst>
              </p:cNvPr>
              <p:cNvSpPr>
                <a:spLocks noChangeArrowheads="1"/>
              </p:cNvSpPr>
              <p:nvPr/>
            </p:nvSpPr>
            <p:spPr bwMode="auto">
              <a:xfrm>
                <a:off x="5889"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7" name="Oval 1352">
                <a:extLst>
                  <a:ext uri="{FF2B5EF4-FFF2-40B4-BE49-F238E27FC236}">
                    <a16:creationId xmlns="" xmlns:a16="http://schemas.microsoft.com/office/drawing/2014/main" id="{4D9032F8-8BD3-4A7A-9205-AB120DF54DD7}"/>
                  </a:ext>
                </a:extLst>
              </p:cNvPr>
              <p:cNvSpPr>
                <a:spLocks noChangeArrowheads="1"/>
              </p:cNvSpPr>
              <p:nvPr/>
            </p:nvSpPr>
            <p:spPr bwMode="auto">
              <a:xfrm>
                <a:off x="6017"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8" name="Oval 1353">
                <a:extLst>
                  <a:ext uri="{FF2B5EF4-FFF2-40B4-BE49-F238E27FC236}">
                    <a16:creationId xmlns="" xmlns:a16="http://schemas.microsoft.com/office/drawing/2014/main" id="{BCA348B3-9AFE-43DF-933F-28E008B73A13}"/>
                  </a:ext>
                </a:extLst>
              </p:cNvPr>
              <p:cNvSpPr>
                <a:spLocks noChangeArrowheads="1"/>
              </p:cNvSpPr>
              <p:nvPr/>
            </p:nvSpPr>
            <p:spPr bwMode="auto">
              <a:xfrm>
                <a:off x="6145"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9" name="Oval 1354">
                <a:extLst>
                  <a:ext uri="{FF2B5EF4-FFF2-40B4-BE49-F238E27FC236}">
                    <a16:creationId xmlns="" xmlns:a16="http://schemas.microsoft.com/office/drawing/2014/main" id="{FD18FEE6-4806-4876-9474-92DA53DB9810}"/>
                  </a:ext>
                </a:extLst>
              </p:cNvPr>
              <p:cNvSpPr>
                <a:spLocks noChangeArrowheads="1"/>
              </p:cNvSpPr>
              <p:nvPr/>
            </p:nvSpPr>
            <p:spPr bwMode="auto">
              <a:xfrm>
                <a:off x="6273"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0" name="Oval 1355">
                <a:extLst>
                  <a:ext uri="{FF2B5EF4-FFF2-40B4-BE49-F238E27FC236}">
                    <a16:creationId xmlns="" xmlns:a16="http://schemas.microsoft.com/office/drawing/2014/main" id="{54FBC27F-EB18-4024-8684-A667B4A513D4}"/>
                  </a:ext>
                </a:extLst>
              </p:cNvPr>
              <p:cNvSpPr>
                <a:spLocks noChangeArrowheads="1"/>
              </p:cNvSpPr>
              <p:nvPr/>
            </p:nvSpPr>
            <p:spPr bwMode="auto">
              <a:xfrm>
                <a:off x="6401" y="4876"/>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1" name="Oval 1356">
                <a:extLst>
                  <a:ext uri="{FF2B5EF4-FFF2-40B4-BE49-F238E27FC236}">
                    <a16:creationId xmlns="" xmlns:a16="http://schemas.microsoft.com/office/drawing/2014/main" id="{07EED037-2422-43E4-B35A-D9D344C74528}"/>
                  </a:ext>
                </a:extLst>
              </p:cNvPr>
              <p:cNvSpPr>
                <a:spLocks noChangeArrowheads="1"/>
              </p:cNvSpPr>
              <p:nvPr/>
            </p:nvSpPr>
            <p:spPr bwMode="auto">
              <a:xfrm>
                <a:off x="6530"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2" name="Oval 1357">
                <a:extLst>
                  <a:ext uri="{FF2B5EF4-FFF2-40B4-BE49-F238E27FC236}">
                    <a16:creationId xmlns="" xmlns:a16="http://schemas.microsoft.com/office/drawing/2014/main" id="{832D30FD-CE00-4B3B-91D4-9E1806C2B55D}"/>
                  </a:ext>
                </a:extLst>
              </p:cNvPr>
              <p:cNvSpPr>
                <a:spLocks noChangeArrowheads="1"/>
              </p:cNvSpPr>
              <p:nvPr/>
            </p:nvSpPr>
            <p:spPr bwMode="auto">
              <a:xfrm>
                <a:off x="6658"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3" name="Oval 1358">
                <a:extLst>
                  <a:ext uri="{FF2B5EF4-FFF2-40B4-BE49-F238E27FC236}">
                    <a16:creationId xmlns="" xmlns:a16="http://schemas.microsoft.com/office/drawing/2014/main" id="{1419A2EC-91C1-4DF2-8AB7-4461CC18472C}"/>
                  </a:ext>
                </a:extLst>
              </p:cNvPr>
              <p:cNvSpPr>
                <a:spLocks noChangeArrowheads="1"/>
              </p:cNvSpPr>
              <p:nvPr/>
            </p:nvSpPr>
            <p:spPr bwMode="auto">
              <a:xfrm>
                <a:off x="7682"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4" name="Oval 1359">
                <a:extLst>
                  <a:ext uri="{FF2B5EF4-FFF2-40B4-BE49-F238E27FC236}">
                    <a16:creationId xmlns="" xmlns:a16="http://schemas.microsoft.com/office/drawing/2014/main" id="{C199EEB6-6639-4308-AABB-3ED3764F013A}"/>
                  </a:ext>
                </a:extLst>
              </p:cNvPr>
              <p:cNvSpPr>
                <a:spLocks noChangeArrowheads="1"/>
              </p:cNvSpPr>
              <p:nvPr/>
            </p:nvSpPr>
            <p:spPr bwMode="auto">
              <a:xfrm>
                <a:off x="9091"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5" name="Oval 1360">
                <a:extLst>
                  <a:ext uri="{FF2B5EF4-FFF2-40B4-BE49-F238E27FC236}">
                    <a16:creationId xmlns="" xmlns:a16="http://schemas.microsoft.com/office/drawing/2014/main" id="{22428BE9-47B8-4171-B54E-00A1DB5D7385}"/>
                  </a:ext>
                </a:extLst>
              </p:cNvPr>
              <p:cNvSpPr>
                <a:spLocks noChangeArrowheads="1"/>
              </p:cNvSpPr>
              <p:nvPr/>
            </p:nvSpPr>
            <p:spPr bwMode="auto">
              <a:xfrm>
                <a:off x="2816" y="500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6" name="Oval 1361">
                <a:extLst>
                  <a:ext uri="{FF2B5EF4-FFF2-40B4-BE49-F238E27FC236}">
                    <a16:creationId xmlns="" xmlns:a16="http://schemas.microsoft.com/office/drawing/2014/main" id="{72B8B72F-7825-480E-B70D-0A070C79BD6A}"/>
                  </a:ext>
                </a:extLst>
              </p:cNvPr>
              <p:cNvSpPr>
                <a:spLocks noChangeArrowheads="1"/>
              </p:cNvSpPr>
              <p:nvPr/>
            </p:nvSpPr>
            <p:spPr bwMode="auto">
              <a:xfrm>
                <a:off x="2944" y="500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7" name="Oval 1362">
                <a:extLst>
                  <a:ext uri="{FF2B5EF4-FFF2-40B4-BE49-F238E27FC236}">
                    <a16:creationId xmlns="" xmlns:a16="http://schemas.microsoft.com/office/drawing/2014/main" id="{1F6E997C-3028-4081-B184-06F56294FE69}"/>
                  </a:ext>
                </a:extLst>
              </p:cNvPr>
              <p:cNvSpPr>
                <a:spLocks noChangeArrowheads="1"/>
              </p:cNvSpPr>
              <p:nvPr/>
            </p:nvSpPr>
            <p:spPr bwMode="auto">
              <a:xfrm>
                <a:off x="3072" y="500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8" name="Oval 1363">
                <a:extLst>
                  <a:ext uri="{FF2B5EF4-FFF2-40B4-BE49-F238E27FC236}">
                    <a16:creationId xmlns="" xmlns:a16="http://schemas.microsoft.com/office/drawing/2014/main" id="{3DBEE50C-3018-45CB-A043-4D132B5B48F6}"/>
                  </a:ext>
                </a:extLst>
              </p:cNvPr>
              <p:cNvSpPr>
                <a:spLocks noChangeArrowheads="1"/>
              </p:cNvSpPr>
              <p:nvPr/>
            </p:nvSpPr>
            <p:spPr bwMode="auto">
              <a:xfrm>
                <a:off x="3200" y="500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9" name="Oval 1364">
                <a:extLst>
                  <a:ext uri="{FF2B5EF4-FFF2-40B4-BE49-F238E27FC236}">
                    <a16:creationId xmlns="" xmlns:a16="http://schemas.microsoft.com/office/drawing/2014/main" id="{53675FEC-783E-4D44-84D1-0E720B76554B}"/>
                  </a:ext>
                </a:extLst>
              </p:cNvPr>
              <p:cNvSpPr>
                <a:spLocks noChangeArrowheads="1"/>
              </p:cNvSpPr>
              <p:nvPr/>
            </p:nvSpPr>
            <p:spPr bwMode="auto">
              <a:xfrm>
                <a:off x="3328" y="500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0" name="Oval 1365">
                <a:extLst>
                  <a:ext uri="{FF2B5EF4-FFF2-40B4-BE49-F238E27FC236}">
                    <a16:creationId xmlns="" xmlns:a16="http://schemas.microsoft.com/office/drawing/2014/main" id="{5AC8A270-8A17-4823-9534-931EB8FDB3F0}"/>
                  </a:ext>
                </a:extLst>
              </p:cNvPr>
              <p:cNvSpPr>
                <a:spLocks noChangeArrowheads="1"/>
              </p:cNvSpPr>
              <p:nvPr/>
            </p:nvSpPr>
            <p:spPr bwMode="auto">
              <a:xfrm>
                <a:off x="3456" y="500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1" name="Oval 1366">
                <a:extLst>
                  <a:ext uri="{FF2B5EF4-FFF2-40B4-BE49-F238E27FC236}">
                    <a16:creationId xmlns="" xmlns:a16="http://schemas.microsoft.com/office/drawing/2014/main" id="{C6BCADCA-A0B3-4FF1-B2A1-010807183A6D}"/>
                  </a:ext>
                </a:extLst>
              </p:cNvPr>
              <p:cNvSpPr>
                <a:spLocks noChangeArrowheads="1"/>
              </p:cNvSpPr>
              <p:nvPr/>
            </p:nvSpPr>
            <p:spPr bwMode="auto">
              <a:xfrm>
                <a:off x="3584" y="500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2" name="Oval 1367">
                <a:extLst>
                  <a:ext uri="{FF2B5EF4-FFF2-40B4-BE49-F238E27FC236}">
                    <a16:creationId xmlns="" xmlns:a16="http://schemas.microsoft.com/office/drawing/2014/main" id="{9DD56BBB-C9DA-44E3-ACB4-E610F1FFBADA}"/>
                  </a:ext>
                </a:extLst>
              </p:cNvPr>
              <p:cNvSpPr>
                <a:spLocks noChangeArrowheads="1"/>
              </p:cNvSpPr>
              <p:nvPr/>
            </p:nvSpPr>
            <p:spPr bwMode="auto">
              <a:xfrm>
                <a:off x="5377" y="500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3" name="Oval 1368">
                <a:extLst>
                  <a:ext uri="{FF2B5EF4-FFF2-40B4-BE49-F238E27FC236}">
                    <a16:creationId xmlns="" xmlns:a16="http://schemas.microsoft.com/office/drawing/2014/main" id="{2ECB9D20-55F3-4BA5-94EE-DFF0C22C2438}"/>
                  </a:ext>
                </a:extLst>
              </p:cNvPr>
              <p:cNvSpPr>
                <a:spLocks noChangeArrowheads="1"/>
              </p:cNvSpPr>
              <p:nvPr/>
            </p:nvSpPr>
            <p:spPr bwMode="auto">
              <a:xfrm>
                <a:off x="5505" y="500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4" name="Oval 1369">
                <a:extLst>
                  <a:ext uri="{FF2B5EF4-FFF2-40B4-BE49-F238E27FC236}">
                    <a16:creationId xmlns="" xmlns:a16="http://schemas.microsoft.com/office/drawing/2014/main" id="{6789D149-2D83-472C-B601-24F371EE7C22}"/>
                  </a:ext>
                </a:extLst>
              </p:cNvPr>
              <p:cNvSpPr>
                <a:spLocks noChangeArrowheads="1"/>
              </p:cNvSpPr>
              <p:nvPr/>
            </p:nvSpPr>
            <p:spPr bwMode="auto">
              <a:xfrm>
                <a:off x="5633" y="500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5" name="Oval 1370">
                <a:extLst>
                  <a:ext uri="{FF2B5EF4-FFF2-40B4-BE49-F238E27FC236}">
                    <a16:creationId xmlns="" xmlns:a16="http://schemas.microsoft.com/office/drawing/2014/main" id="{D1B0FFA4-BAF3-4172-BB59-F7CB5E31DCF0}"/>
                  </a:ext>
                </a:extLst>
              </p:cNvPr>
              <p:cNvSpPr>
                <a:spLocks noChangeArrowheads="1"/>
              </p:cNvSpPr>
              <p:nvPr/>
            </p:nvSpPr>
            <p:spPr bwMode="auto">
              <a:xfrm>
                <a:off x="5761" y="500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6" name="Oval 1371">
                <a:extLst>
                  <a:ext uri="{FF2B5EF4-FFF2-40B4-BE49-F238E27FC236}">
                    <a16:creationId xmlns="" xmlns:a16="http://schemas.microsoft.com/office/drawing/2014/main" id="{3F59C675-1A73-4D35-B3C7-0DF16372100C}"/>
                  </a:ext>
                </a:extLst>
              </p:cNvPr>
              <p:cNvSpPr>
                <a:spLocks noChangeArrowheads="1"/>
              </p:cNvSpPr>
              <p:nvPr/>
            </p:nvSpPr>
            <p:spPr bwMode="auto">
              <a:xfrm>
                <a:off x="5889" y="500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7" name="Oval 1372">
                <a:extLst>
                  <a:ext uri="{FF2B5EF4-FFF2-40B4-BE49-F238E27FC236}">
                    <a16:creationId xmlns="" xmlns:a16="http://schemas.microsoft.com/office/drawing/2014/main" id="{599C3D6F-0C98-4691-BADB-0F3F0CE90978}"/>
                  </a:ext>
                </a:extLst>
              </p:cNvPr>
              <p:cNvSpPr>
                <a:spLocks noChangeArrowheads="1"/>
              </p:cNvSpPr>
              <p:nvPr/>
            </p:nvSpPr>
            <p:spPr bwMode="auto">
              <a:xfrm>
                <a:off x="6017" y="500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8" name="Oval 1373">
                <a:extLst>
                  <a:ext uri="{FF2B5EF4-FFF2-40B4-BE49-F238E27FC236}">
                    <a16:creationId xmlns="" xmlns:a16="http://schemas.microsoft.com/office/drawing/2014/main" id="{25C6263A-E8B2-4A32-949B-9F8C06A16371}"/>
                  </a:ext>
                </a:extLst>
              </p:cNvPr>
              <p:cNvSpPr>
                <a:spLocks noChangeArrowheads="1"/>
              </p:cNvSpPr>
              <p:nvPr/>
            </p:nvSpPr>
            <p:spPr bwMode="auto">
              <a:xfrm>
                <a:off x="6145" y="500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9" name="Oval 1374">
                <a:extLst>
                  <a:ext uri="{FF2B5EF4-FFF2-40B4-BE49-F238E27FC236}">
                    <a16:creationId xmlns="" xmlns:a16="http://schemas.microsoft.com/office/drawing/2014/main" id="{03CFE330-A7A9-4F73-A4C2-FEE10BDC8473}"/>
                  </a:ext>
                </a:extLst>
              </p:cNvPr>
              <p:cNvSpPr>
                <a:spLocks noChangeArrowheads="1"/>
              </p:cNvSpPr>
              <p:nvPr/>
            </p:nvSpPr>
            <p:spPr bwMode="auto">
              <a:xfrm>
                <a:off x="6273" y="500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0" name="Oval 1375">
                <a:extLst>
                  <a:ext uri="{FF2B5EF4-FFF2-40B4-BE49-F238E27FC236}">
                    <a16:creationId xmlns="" xmlns:a16="http://schemas.microsoft.com/office/drawing/2014/main" id="{A2FFFFBC-FED3-4BB0-8BD1-A7381B24FB87}"/>
                  </a:ext>
                </a:extLst>
              </p:cNvPr>
              <p:cNvSpPr>
                <a:spLocks noChangeArrowheads="1"/>
              </p:cNvSpPr>
              <p:nvPr/>
            </p:nvSpPr>
            <p:spPr bwMode="auto">
              <a:xfrm>
                <a:off x="6401" y="5004"/>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1" name="Oval 1376">
                <a:extLst>
                  <a:ext uri="{FF2B5EF4-FFF2-40B4-BE49-F238E27FC236}">
                    <a16:creationId xmlns="" xmlns:a16="http://schemas.microsoft.com/office/drawing/2014/main" id="{C2EF5132-208E-460B-B1A9-4F525D554FCB}"/>
                  </a:ext>
                </a:extLst>
              </p:cNvPr>
              <p:cNvSpPr>
                <a:spLocks noChangeArrowheads="1"/>
              </p:cNvSpPr>
              <p:nvPr/>
            </p:nvSpPr>
            <p:spPr bwMode="auto">
              <a:xfrm>
                <a:off x="6530" y="500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2" name="Oval 1377">
                <a:extLst>
                  <a:ext uri="{FF2B5EF4-FFF2-40B4-BE49-F238E27FC236}">
                    <a16:creationId xmlns="" xmlns:a16="http://schemas.microsoft.com/office/drawing/2014/main" id="{3FE32DA1-FEE7-4382-9CF7-776A98439986}"/>
                  </a:ext>
                </a:extLst>
              </p:cNvPr>
              <p:cNvSpPr>
                <a:spLocks noChangeArrowheads="1"/>
              </p:cNvSpPr>
              <p:nvPr/>
            </p:nvSpPr>
            <p:spPr bwMode="auto">
              <a:xfrm>
                <a:off x="6658" y="500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3" name="Oval 1378">
                <a:extLst>
                  <a:ext uri="{FF2B5EF4-FFF2-40B4-BE49-F238E27FC236}">
                    <a16:creationId xmlns="" xmlns:a16="http://schemas.microsoft.com/office/drawing/2014/main" id="{068C4C8A-32C2-488D-81A0-846672359BB7}"/>
                  </a:ext>
                </a:extLst>
              </p:cNvPr>
              <p:cNvSpPr>
                <a:spLocks noChangeArrowheads="1"/>
              </p:cNvSpPr>
              <p:nvPr/>
            </p:nvSpPr>
            <p:spPr bwMode="auto">
              <a:xfrm>
                <a:off x="8194" y="5004"/>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4" name="Oval 1379">
                <a:extLst>
                  <a:ext uri="{FF2B5EF4-FFF2-40B4-BE49-F238E27FC236}">
                    <a16:creationId xmlns="" xmlns:a16="http://schemas.microsoft.com/office/drawing/2014/main" id="{4AF9251D-DAC2-430D-B42D-4984042EE396}"/>
                  </a:ext>
                </a:extLst>
              </p:cNvPr>
              <p:cNvSpPr>
                <a:spLocks noChangeArrowheads="1"/>
              </p:cNvSpPr>
              <p:nvPr/>
            </p:nvSpPr>
            <p:spPr bwMode="auto">
              <a:xfrm>
                <a:off x="8323" y="500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5" name="Oval 1380">
                <a:extLst>
                  <a:ext uri="{FF2B5EF4-FFF2-40B4-BE49-F238E27FC236}">
                    <a16:creationId xmlns="" xmlns:a16="http://schemas.microsoft.com/office/drawing/2014/main" id="{DC4D2A50-399C-476A-8BF2-E639CE679E89}"/>
                  </a:ext>
                </a:extLst>
              </p:cNvPr>
              <p:cNvSpPr>
                <a:spLocks noChangeArrowheads="1"/>
              </p:cNvSpPr>
              <p:nvPr/>
            </p:nvSpPr>
            <p:spPr bwMode="auto">
              <a:xfrm>
                <a:off x="8835" y="500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6" name="Oval 1381">
                <a:extLst>
                  <a:ext uri="{FF2B5EF4-FFF2-40B4-BE49-F238E27FC236}">
                    <a16:creationId xmlns="" xmlns:a16="http://schemas.microsoft.com/office/drawing/2014/main" id="{3E2EDEC5-5909-461F-BA11-10464FAF93EA}"/>
                  </a:ext>
                </a:extLst>
              </p:cNvPr>
              <p:cNvSpPr>
                <a:spLocks noChangeArrowheads="1"/>
              </p:cNvSpPr>
              <p:nvPr/>
            </p:nvSpPr>
            <p:spPr bwMode="auto">
              <a:xfrm>
                <a:off x="2816" y="513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7" name="Oval 1382">
                <a:extLst>
                  <a:ext uri="{FF2B5EF4-FFF2-40B4-BE49-F238E27FC236}">
                    <a16:creationId xmlns="" xmlns:a16="http://schemas.microsoft.com/office/drawing/2014/main" id="{038F498F-F2EF-46ED-BC22-9DFBD2BEC51A}"/>
                  </a:ext>
                </a:extLst>
              </p:cNvPr>
              <p:cNvSpPr>
                <a:spLocks noChangeArrowheads="1"/>
              </p:cNvSpPr>
              <p:nvPr/>
            </p:nvSpPr>
            <p:spPr bwMode="auto">
              <a:xfrm>
                <a:off x="2944" y="513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8" name="Oval 1383">
                <a:extLst>
                  <a:ext uri="{FF2B5EF4-FFF2-40B4-BE49-F238E27FC236}">
                    <a16:creationId xmlns="" xmlns:a16="http://schemas.microsoft.com/office/drawing/2014/main" id="{56BBEBDD-C2BA-47CD-A77D-C47623151FFD}"/>
                  </a:ext>
                </a:extLst>
              </p:cNvPr>
              <p:cNvSpPr>
                <a:spLocks noChangeArrowheads="1"/>
              </p:cNvSpPr>
              <p:nvPr/>
            </p:nvSpPr>
            <p:spPr bwMode="auto">
              <a:xfrm>
                <a:off x="3072" y="513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9" name="Oval 1384">
                <a:extLst>
                  <a:ext uri="{FF2B5EF4-FFF2-40B4-BE49-F238E27FC236}">
                    <a16:creationId xmlns="" xmlns:a16="http://schemas.microsoft.com/office/drawing/2014/main" id="{16310A49-78D4-4170-A560-6139906FC50F}"/>
                  </a:ext>
                </a:extLst>
              </p:cNvPr>
              <p:cNvSpPr>
                <a:spLocks noChangeArrowheads="1"/>
              </p:cNvSpPr>
              <p:nvPr/>
            </p:nvSpPr>
            <p:spPr bwMode="auto">
              <a:xfrm>
                <a:off x="3200" y="513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0" name="Oval 1385">
                <a:extLst>
                  <a:ext uri="{FF2B5EF4-FFF2-40B4-BE49-F238E27FC236}">
                    <a16:creationId xmlns="" xmlns:a16="http://schemas.microsoft.com/office/drawing/2014/main" id="{C96E0459-45D4-4AFD-B7A6-A3490DD575AE}"/>
                  </a:ext>
                </a:extLst>
              </p:cNvPr>
              <p:cNvSpPr>
                <a:spLocks noChangeArrowheads="1"/>
              </p:cNvSpPr>
              <p:nvPr/>
            </p:nvSpPr>
            <p:spPr bwMode="auto">
              <a:xfrm>
                <a:off x="3328" y="513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1" name="Oval 1386">
                <a:extLst>
                  <a:ext uri="{FF2B5EF4-FFF2-40B4-BE49-F238E27FC236}">
                    <a16:creationId xmlns="" xmlns:a16="http://schemas.microsoft.com/office/drawing/2014/main" id="{154E825F-1BD6-4137-918E-AA1357A6B2C9}"/>
                  </a:ext>
                </a:extLst>
              </p:cNvPr>
              <p:cNvSpPr>
                <a:spLocks noChangeArrowheads="1"/>
              </p:cNvSpPr>
              <p:nvPr/>
            </p:nvSpPr>
            <p:spPr bwMode="auto">
              <a:xfrm>
                <a:off x="3456" y="513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2" name="Oval 1387">
                <a:extLst>
                  <a:ext uri="{FF2B5EF4-FFF2-40B4-BE49-F238E27FC236}">
                    <a16:creationId xmlns="" xmlns:a16="http://schemas.microsoft.com/office/drawing/2014/main" id="{A6F69D99-FB40-49A1-B392-72071A743E4E}"/>
                  </a:ext>
                </a:extLst>
              </p:cNvPr>
              <p:cNvSpPr>
                <a:spLocks noChangeArrowheads="1"/>
              </p:cNvSpPr>
              <p:nvPr/>
            </p:nvSpPr>
            <p:spPr bwMode="auto">
              <a:xfrm>
                <a:off x="3584" y="513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3" name="Oval 1388">
                <a:extLst>
                  <a:ext uri="{FF2B5EF4-FFF2-40B4-BE49-F238E27FC236}">
                    <a16:creationId xmlns="" xmlns:a16="http://schemas.microsoft.com/office/drawing/2014/main" id="{48A4A93F-5A66-4C20-938F-CD3F2C708388}"/>
                  </a:ext>
                </a:extLst>
              </p:cNvPr>
              <p:cNvSpPr>
                <a:spLocks noChangeArrowheads="1"/>
              </p:cNvSpPr>
              <p:nvPr/>
            </p:nvSpPr>
            <p:spPr bwMode="auto">
              <a:xfrm>
                <a:off x="5505" y="513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4" name="Oval 1389">
                <a:extLst>
                  <a:ext uri="{FF2B5EF4-FFF2-40B4-BE49-F238E27FC236}">
                    <a16:creationId xmlns="" xmlns:a16="http://schemas.microsoft.com/office/drawing/2014/main" id="{7D3D85AF-98D4-43FA-9827-435051115FAB}"/>
                  </a:ext>
                </a:extLst>
              </p:cNvPr>
              <p:cNvSpPr>
                <a:spLocks noChangeArrowheads="1"/>
              </p:cNvSpPr>
              <p:nvPr/>
            </p:nvSpPr>
            <p:spPr bwMode="auto">
              <a:xfrm>
                <a:off x="5633" y="513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5" name="Oval 1390">
                <a:extLst>
                  <a:ext uri="{FF2B5EF4-FFF2-40B4-BE49-F238E27FC236}">
                    <a16:creationId xmlns="" xmlns:a16="http://schemas.microsoft.com/office/drawing/2014/main" id="{698B2B17-6125-4786-AF73-23F01A9D9911}"/>
                  </a:ext>
                </a:extLst>
              </p:cNvPr>
              <p:cNvSpPr>
                <a:spLocks noChangeArrowheads="1"/>
              </p:cNvSpPr>
              <p:nvPr/>
            </p:nvSpPr>
            <p:spPr bwMode="auto">
              <a:xfrm>
                <a:off x="5761" y="513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6" name="Oval 1391">
                <a:extLst>
                  <a:ext uri="{FF2B5EF4-FFF2-40B4-BE49-F238E27FC236}">
                    <a16:creationId xmlns="" xmlns:a16="http://schemas.microsoft.com/office/drawing/2014/main" id="{CFDACA50-16E7-40FC-81A1-CAD66681360F}"/>
                  </a:ext>
                </a:extLst>
              </p:cNvPr>
              <p:cNvSpPr>
                <a:spLocks noChangeArrowheads="1"/>
              </p:cNvSpPr>
              <p:nvPr/>
            </p:nvSpPr>
            <p:spPr bwMode="auto">
              <a:xfrm>
                <a:off x="5889" y="513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7" name="Oval 1392">
                <a:extLst>
                  <a:ext uri="{FF2B5EF4-FFF2-40B4-BE49-F238E27FC236}">
                    <a16:creationId xmlns="" xmlns:a16="http://schemas.microsoft.com/office/drawing/2014/main" id="{96ECEB0D-E955-4B55-9210-6D4CAEFB089C}"/>
                  </a:ext>
                </a:extLst>
              </p:cNvPr>
              <p:cNvSpPr>
                <a:spLocks noChangeArrowheads="1"/>
              </p:cNvSpPr>
              <p:nvPr/>
            </p:nvSpPr>
            <p:spPr bwMode="auto">
              <a:xfrm>
                <a:off x="6017" y="513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8" name="Oval 1393">
                <a:extLst>
                  <a:ext uri="{FF2B5EF4-FFF2-40B4-BE49-F238E27FC236}">
                    <a16:creationId xmlns="" xmlns:a16="http://schemas.microsoft.com/office/drawing/2014/main" id="{D24AC051-43A7-4560-9EE1-1C1CF3B1858A}"/>
                  </a:ext>
                </a:extLst>
              </p:cNvPr>
              <p:cNvSpPr>
                <a:spLocks noChangeArrowheads="1"/>
              </p:cNvSpPr>
              <p:nvPr/>
            </p:nvSpPr>
            <p:spPr bwMode="auto">
              <a:xfrm>
                <a:off x="6145" y="513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9" name="Oval 1394">
                <a:extLst>
                  <a:ext uri="{FF2B5EF4-FFF2-40B4-BE49-F238E27FC236}">
                    <a16:creationId xmlns="" xmlns:a16="http://schemas.microsoft.com/office/drawing/2014/main" id="{2D0C38D8-E585-46E5-B00D-8F552D1EDA3C}"/>
                  </a:ext>
                </a:extLst>
              </p:cNvPr>
              <p:cNvSpPr>
                <a:spLocks noChangeArrowheads="1"/>
              </p:cNvSpPr>
              <p:nvPr/>
            </p:nvSpPr>
            <p:spPr bwMode="auto">
              <a:xfrm>
                <a:off x="6273" y="513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0" name="Oval 1395">
                <a:extLst>
                  <a:ext uri="{FF2B5EF4-FFF2-40B4-BE49-F238E27FC236}">
                    <a16:creationId xmlns="" xmlns:a16="http://schemas.microsoft.com/office/drawing/2014/main" id="{C997BC6C-1E00-444D-B3E0-5557B0902CDD}"/>
                  </a:ext>
                </a:extLst>
              </p:cNvPr>
              <p:cNvSpPr>
                <a:spLocks noChangeArrowheads="1"/>
              </p:cNvSpPr>
              <p:nvPr/>
            </p:nvSpPr>
            <p:spPr bwMode="auto">
              <a:xfrm>
                <a:off x="6401" y="5133"/>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1" name="Oval 1396">
                <a:extLst>
                  <a:ext uri="{FF2B5EF4-FFF2-40B4-BE49-F238E27FC236}">
                    <a16:creationId xmlns="" xmlns:a16="http://schemas.microsoft.com/office/drawing/2014/main" id="{09E7F3FE-B7CF-4F9F-A618-B9DF8731A2A3}"/>
                  </a:ext>
                </a:extLst>
              </p:cNvPr>
              <p:cNvSpPr>
                <a:spLocks noChangeArrowheads="1"/>
              </p:cNvSpPr>
              <p:nvPr/>
            </p:nvSpPr>
            <p:spPr bwMode="auto">
              <a:xfrm>
                <a:off x="8323" y="513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2" name="Oval 1397">
                <a:extLst>
                  <a:ext uri="{FF2B5EF4-FFF2-40B4-BE49-F238E27FC236}">
                    <a16:creationId xmlns="" xmlns:a16="http://schemas.microsoft.com/office/drawing/2014/main" id="{D6747613-B4E7-42C8-BCFF-B18E682AE13C}"/>
                  </a:ext>
                </a:extLst>
              </p:cNvPr>
              <p:cNvSpPr>
                <a:spLocks noChangeArrowheads="1"/>
              </p:cNvSpPr>
              <p:nvPr/>
            </p:nvSpPr>
            <p:spPr bwMode="auto">
              <a:xfrm>
                <a:off x="8579" y="513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3" name="Oval 1398">
                <a:extLst>
                  <a:ext uri="{FF2B5EF4-FFF2-40B4-BE49-F238E27FC236}">
                    <a16:creationId xmlns="" xmlns:a16="http://schemas.microsoft.com/office/drawing/2014/main" id="{D22C9CAB-70BC-4D24-90E4-EE854CA6241F}"/>
                  </a:ext>
                </a:extLst>
              </p:cNvPr>
              <p:cNvSpPr>
                <a:spLocks noChangeArrowheads="1"/>
              </p:cNvSpPr>
              <p:nvPr/>
            </p:nvSpPr>
            <p:spPr bwMode="auto">
              <a:xfrm>
                <a:off x="8707" y="513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4" name="Oval 1399">
                <a:extLst>
                  <a:ext uri="{FF2B5EF4-FFF2-40B4-BE49-F238E27FC236}">
                    <a16:creationId xmlns="" xmlns:a16="http://schemas.microsoft.com/office/drawing/2014/main" id="{A92C90AD-C974-4390-A1CB-589BF645E46D}"/>
                  </a:ext>
                </a:extLst>
              </p:cNvPr>
              <p:cNvSpPr>
                <a:spLocks noChangeArrowheads="1"/>
              </p:cNvSpPr>
              <p:nvPr/>
            </p:nvSpPr>
            <p:spPr bwMode="auto">
              <a:xfrm>
                <a:off x="8835" y="513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5" name="Oval 1400">
                <a:extLst>
                  <a:ext uri="{FF2B5EF4-FFF2-40B4-BE49-F238E27FC236}">
                    <a16:creationId xmlns="" xmlns:a16="http://schemas.microsoft.com/office/drawing/2014/main" id="{FEEA77B7-C26F-4414-84A7-6B49B3BAF2DC}"/>
                  </a:ext>
                </a:extLst>
              </p:cNvPr>
              <p:cNvSpPr>
                <a:spLocks noChangeArrowheads="1"/>
              </p:cNvSpPr>
              <p:nvPr/>
            </p:nvSpPr>
            <p:spPr bwMode="auto">
              <a:xfrm>
                <a:off x="2687" y="526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6" name="Oval 1401">
                <a:extLst>
                  <a:ext uri="{FF2B5EF4-FFF2-40B4-BE49-F238E27FC236}">
                    <a16:creationId xmlns="" xmlns:a16="http://schemas.microsoft.com/office/drawing/2014/main" id="{1FE4D7B8-E3FB-4D2F-9CC1-57731A270A8D}"/>
                  </a:ext>
                </a:extLst>
              </p:cNvPr>
              <p:cNvSpPr>
                <a:spLocks noChangeArrowheads="1"/>
              </p:cNvSpPr>
              <p:nvPr/>
            </p:nvSpPr>
            <p:spPr bwMode="auto">
              <a:xfrm>
                <a:off x="2816" y="526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7" name="Oval 1402">
                <a:extLst>
                  <a:ext uri="{FF2B5EF4-FFF2-40B4-BE49-F238E27FC236}">
                    <a16:creationId xmlns="" xmlns:a16="http://schemas.microsoft.com/office/drawing/2014/main" id="{831873F8-0D54-4B65-A297-60A7413017A0}"/>
                  </a:ext>
                </a:extLst>
              </p:cNvPr>
              <p:cNvSpPr>
                <a:spLocks noChangeArrowheads="1"/>
              </p:cNvSpPr>
              <p:nvPr/>
            </p:nvSpPr>
            <p:spPr bwMode="auto">
              <a:xfrm>
                <a:off x="2944" y="526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8" name="Oval 1403">
                <a:extLst>
                  <a:ext uri="{FF2B5EF4-FFF2-40B4-BE49-F238E27FC236}">
                    <a16:creationId xmlns="" xmlns:a16="http://schemas.microsoft.com/office/drawing/2014/main" id="{9CF93422-F0A5-4A4A-A5FA-2EB6603CD0A8}"/>
                  </a:ext>
                </a:extLst>
              </p:cNvPr>
              <p:cNvSpPr>
                <a:spLocks noChangeArrowheads="1"/>
              </p:cNvSpPr>
              <p:nvPr/>
            </p:nvSpPr>
            <p:spPr bwMode="auto">
              <a:xfrm>
                <a:off x="3072" y="526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9" name="Oval 1404">
                <a:extLst>
                  <a:ext uri="{FF2B5EF4-FFF2-40B4-BE49-F238E27FC236}">
                    <a16:creationId xmlns="" xmlns:a16="http://schemas.microsoft.com/office/drawing/2014/main" id="{3BAA7183-FA75-4FAE-A3C6-2A93B07E7DB7}"/>
                  </a:ext>
                </a:extLst>
              </p:cNvPr>
              <p:cNvSpPr>
                <a:spLocks noChangeArrowheads="1"/>
              </p:cNvSpPr>
              <p:nvPr/>
            </p:nvSpPr>
            <p:spPr bwMode="auto">
              <a:xfrm>
                <a:off x="3200" y="526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90" name="Oval 1405">
                <a:extLst>
                  <a:ext uri="{FF2B5EF4-FFF2-40B4-BE49-F238E27FC236}">
                    <a16:creationId xmlns="" xmlns:a16="http://schemas.microsoft.com/office/drawing/2014/main" id="{4D8632A2-D19E-45DF-A897-27C3B78B7EF6}"/>
                  </a:ext>
                </a:extLst>
              </p:cNvPr>
              <p:cNvSpPr>
                <a:spLocks noChangeArrowheads="1"/>
              </p:cNvSpPr>
              <p:nvPr/>
            </p:nvSpPr>
            <p:spPr bwMode="auto">
              <a:xfrm>
                <a:off x="3328" y="526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91" name="Oval 1406">
                <a:extLst>
                  <a:ext uri="{FF2B5EF4-FFF2-40B4-BE49-F238E27FC236}">
                    <a16:creationId xmlns="" xmlns:a16="http://schemas.microsoft.com/office/drawing/2014/main" id="{8C5964F6-ADF7-45D0-9D24-422E7B868AE1}"/>
                  </a:ext>
                </a:extLst>
              </p:cNvPr>
              <p:cNvSpPr>
                <a:spLocks noChangeArrowheads="1"/>
              </p:cNvSpPr>
              <p:nvPr/>
            </p:nvSpPr>
            <p:spPr bwMode="auto">
              <a:xfrm>
                <a:off x="3456" y="526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92" name="Oval 1407">
                <a:extLst>
                  <a:ext uri="{FF2B5EF4-FFF2-40B4-BE49-F238E27FC236}">
                    <a16:creationId xmlns="" xmlns:a16="http://schemas.microsoft.com/office/drawing/2014/main" id="{F783CE52-EE89-4868-B444-B7576F60597C}"/>
                  </a:ext>
                </a:extLst>
              </p:cNvPr>
              <p:cNvSpPr>
                <a:spLocks noChangeArrowheads="1"/>
              </p:cNvSpPr>
              <p:nvPr/>
            </p:nvSpPr>
            <p:spPr bwMode="auto">
              <a:xfrm>
                <a:off x="3584" y="526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93" name="Oval 1408">
                <a:extLst>
                  <a:ext uri="{FF2B5EF4-FFF2-40B4-BE49-F238E27FC236}">
                    <a16:creationId xmlns="" xmlns:a16="http://schemas.microsoft.com/office/drawing/2014/main" id="{50C6A642-20C8-4686-8862-97CA61CC44F4}"/>
                  </a:ext>
                </a:extLst>
              </p:cNvPr>
              <p:cNvSpPr>
                <a:spLocks noChangeArrowheads="1"/>
              </p:cNvSpPr>
              <p:nvPr/>
            </p:nvSpPr>
            <p:spPr bwMode="auto">
              <a:xfrm>
                <a:off x="3712" y="526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94" name="Oval 1409">
                <a:extLst>
                  <a:ext uri="{FF2B5EF4-FFF2-40B4-BE49-F238E27FC236}">
                    <a16:creationId xmlns="" xmlns:a16="http://schemas.microsoft.com/office/drawing/2014/main" id="{C302159D-DD60-4E8E-BE6B-64A65366DEB7}"/>
                  </a:ext>
                </a:extLst>
              </p:cNvPr>
              <p:cNvSpPr>
                <a:spLocks noChangeArrowheads="1"/>
              </p:cNvSpPr>
              <p:nvPr/>
            </p:nvSpPr>
            <p:spPr bwMode="auto">
              <a:xfrm>
                <a:off x="3840" y="526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95" name="Oval 1410">
                <a:extLst>
                  <a:ext uri="{FF2B5EF4-FFF2-40B4-BE49-F238E27FC236}">
                    <a16:creationId xmlns="" xmlns:a16="http://schemas.microsoft.com/office/drawing/2014/main" id="{D549222D-29BA-4020-981D-A5DBB7FA0972}"/>
                  </a:ext>
                </a:extLst>
              </p:cNvPr>
              <p:cNvSpPr>
                <a:spLocks noChangeArrowheads="1"/>
              </p:cNvSpPr>
              <p:nvPr/>
            </p:nvSpPr>
            <p:spPr bwMode="auto">
              <a:xfrm>
                <a:off x="3968" y="526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114" name="Oval 1412">
              <a:extLst>
                <a:ext uri="{FF2B5EF4-FFF2-40B4-BE49-F238E27FC236}">
                  <a16:creationId xmlns="" xmlns:a16="http://schemas.microsoft.com/office/drawing/2014/main" id="{EDE58BFB-AB90-400F-BF36-26B6B1330096}"/>
                </a:ext>
              </a:extLst>
            </p:cNvPr>
            <p:cNvSpPr>
              <a:spLocks noChangeArrowheads="1"/>
            </p:cNvSpPr>
            <p:nvPr/>
          </p:nvSpPr>
          <p:spPr bwMode="auto">
            <a:xfrm>
              <a:off x="5633" y="526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5" name="Oval 1413">
              <a:extLst>
                <a:ext uri="{FF2B5EF4-FFF2-40B4-BE49-F238E27FC236}">
                  <a16:creationId xmlns="" xmlns:a16="http://schemas.microsoft.com/office/drawing/2014/main" id="{C17A41E8-0A60-4BD2-BBAC-BA64F0B760A0}"/>
                </a:ext>
              </a:extLst>
            </p:cNvPr>
            <p:cNvSpPr>
              <a:spLocks noChangeArrowheads="1"/>
            </p:cNvSpPr>
            <p:nvPr/>
          </p:nvSpPr>
          <p:spPr bwMode="auto">
            <a:xfrm>
              <a:off x="5761" y="526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6" name="Oval 1414">
              <a:extLst>
                <a:ext uri="{FF2B5EF4-FFF2-40B4-BE49-F238E27FC236}">
                  <a16:creationId xmlns="" xmlns:a16="http://schemas.microsoft.com/office/drawing/2014/main" id="{42C8E2C6-8971-4164-A44A-6BCA52D5769D}"/>
                </a:ext>
              </a:extLst>
            </p:cNvPr>
            <p:cNvSpPr>
              <a:spLocks noChangeArrowheads="1"/>
            </p:cNvSpPr>
            <p:nvPr/>
          </p:nvSpPr>
          <p:spPr bwMode="auto">
            <a:xfrm>
              <a:off x="5889" y="526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7" name="Oval 1415">
              <a:extLst>
                <a:ext uri="{FF2B5EF4-FFF2-40B4-BE49-F238E27FC236}">
                  <a16:creationId xmlns="" xmlns:a16="http://schemas.microsoft.com/office/drawing/2014/main" id="{F3C2632A-3E89-4CAE-8626-597E56AEEA07}"/>
                </a:ext>
              </a:extLst>
            </p:cNvPr>
            <p:cNvSpPr>
              <a:spLocks noChangeArrowheads="1"/>
            </p:cNvSpPr>
            <p:nvPr/>
          </p:nvSpPr>
          <p:spPr bwMode="auto">
            <a:xfrm>
              <a:off x="6017" y="526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8" name="Oval 1416">
              <a:extLst>
                <a:ext uri="{FF2B5EF4-FFF2-40B4-BE49-F238E27FC236}">
                  <a16:creationId xmlns="" xmlns:a16="http://schemas.microsoft.com/office/drawing/2014/main" id="{5C0F8584-49F3-48DF-AAB5-DEBE348A3CEB}"/>
                </a:ext>
              </a:extLst>
            </p:cNvPr>
            <p:cNvSpPr>
              <a:spLocks noChangeArrowheads="1"/>
            </p:cNvSpPr>
            <p:nvPr/>
          </p:nvSpPr>
          <p:spPr bwMode="auto">
            <a:xfrm>
              <a:off x="6145" y="526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9" name="Oval 1417">
              <a:extLst>
                <a:ext uri="{FF2B5EF4-FFF2-40B4-BE49-F238E27FC236}">
                  <a16:creationId xmlns="" xmlns:a16="http://schemas.microsoft.com/office/drawing/2014/main" id="{5328C5B4-EB60-4E1C-AA23-4B4C3280C07A}"/>
                </a:ext>
              </a:extLst>
            </p:cNvPr>
            <p:cNvSpPr>
              <a:spLocks noChangeArrowheads="1"/>
            </p:cNvSpPr>
            <p:nvPr/>
          </p:nvSpPr>
          <p:spPr bwMode="auto">
            <a:xfrm>
              <a:off x="6273" y="526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0" name="Oval 1418">
              <a:extLst>
                <a:ext uri="{FF2B5EF4-FFF2-40B4-BE49-F238E27FC236}">
                  <a16:creationId xmlns="" xmlns:a16="http://schemas.microsoft.com/office/drawing/2014/main" id="{F94EE996-69E1-4D0B-B4F9-AC552C8AFEED}"/>
                </a:ext>
              </a:extLst>
            </p:cNvPr>
            <p:cNvSpPr>
              <a:spLocks noChangeArrowheads="1"/>
            </p:cNvSpPr>
            <p:nvPr/>
          </p:nvSpPr>
          <p:spPr bwMode="auto">
            <a:xfrm>
              <a:off x="6401" y="5261"/>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1" name="Oval 1419">
              <a:extLst>
                <a:ext uri="{FF2B5EF4-FFF2-40B4-BE49-F238E27FC236}">
                  <a16:creationId xmlns="" xmlns:a16="http://schemas.microsoft.com/office/drawing/2014/main" id="{301E6B86-B800-470D-A9C5-A5DE9395FC5F}"/>
                </a:ext>
              </a:extLst>
            </p:cNvPr>
            <p:cNvSpPr>
              <a:spLocks noChangeArrowheads="1"/>
            </p:cNvSpPr>
            <p:nvPr/>
          </p:nvSpPr>
          <p:spPr bwMode="auto">
            <a:xfrm>
              <a:off x="8451" y="526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2" name="Oval 1420">
              <a:extLst>
                <a:ext uri="{FF2B5EF4-FFF2-40B4-BE49-F238E27FC236}">
                  <a16:creationId xmlns="" xmlns:a16="http://schemas.microsoft.com/office/drawing/2014/main" id="{5389EB65-767E-47CA-80F0-D3E3BDF5D26D}"/>
                </a:ext>
              </a:extLst>
            </p:cNvPr>
            <p:cNvSpPr>
              <a:spLocks noChangeArrowheads="1"/>
            </p:cNvSpPr>
            <p:nvPr/>
          </p:nvSpPr>
          <p:spPr bwMode="auto">
            <a:xfrm>
              <a:off x="8963" y="526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3" name="Oval 1421">
              <a:extLst>
                <a:ext uri="{FF2B5EF4-FFF2-40B4-BE49-F238E27FC236}">
                  <a16:creationId xmlns="" xmlns:a16="http://schemas.microsoft.com/office/drawing/2014/main" id="{35B208A3-B84F-4147-AC2C-419102A99012}"/>
                </a:ext>
              </a:extLst>
            </p:cNvPr>
            <p:cNvSpPr>
              <a:spLocks noChangeArrowheads="1"/>
            </p:cNvSpPr>
            <p:nvPr/>
          </p:nvSpPr>
          <p:spPr bwMode="auto">
            <a:xfrm>
              <a:off x="9475" y="526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4" name="Oval 1422">
              <a:extLst>
                <a:ext uri="{FF2B5EF4-FFF2-40B4-BE49-F238E27FC236}">
                  <a16:creationId xmlns="" xmlns:a16="http://schemas.microsoft.com/office/drawing/2014/main" id="{3A968059-D40B-41A3-906A-B4903C9D73CA}"/>
                </a:ext>
              </a:extLst>
            </p:cNvPr>
            <p:cNvSpPr>
              <a:spLocks noChangeArrowheads="1"/>
            </p:cNvSpPr>
            <p:nvPr/>
          </p:nvSpPr>
          <p:spPr bwMode="auto">
            <a:xfrm>
              <a:off x="9603" y="526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 name="Oval 1423">
              <a:extLst>
                <a:ext uri="{FF2B5EF4-FFF2-40B4-BE49-F238E27FC236}">
                  <a16:creationId xmlns="" xmlns:a16="http://schemas.microsoft.com/office/drawing/2014/main" id="{86B8DA18-EFF2-471F-A25C-9792CB67E3B3}"/>
                </a:ext>
              </a:extLst>
            </p:cNvPr>
            <p:cNvSpPr>
              <a:spLocks noChangeArrowheads="1"/>
            </p:cNvSpPr>
            <p:nvPr/>
          </p:nvSpPr>
          <p:spPr bwMode="auto">
            <a:xfrm>
              <a:off x="2816" y="5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6" name="Oval 1424">
              <a:extLst>
                <a:ext uri="{FF2B5EF4-FFF2-40B4-BE49-F238E27FC236}">
                  <a16:creationId xmlns="" xmlns:a16="http://schemas.microsoft.com/office/drawing/2014/main" id="{8FBF2429-5BF1-4314-BC0B-933C3D90773A}"/>
                </a:ext>
              </a:extLst>
            </p:cNvPr>
            <p:cNvSpPr>
              <a:spLocks noChangeArrowheads="1"/>
            </p:cNvSpPr>
            <p:nvPr/>
          </p:nvSpPr>
          <p:spPr bwMode="auto">
            <a:xfrm>
              <a:off x="2944" y="5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7" name="Oval 1425">
              <a:extLst>
                <a:ext uri="{FF2B5EF4-FFF2-40B4-BE49-F238E27FC236}">
                  <a16:creationId xmlns="" xmlns:a16="http://schemas.microsoft.com/office/drawing/2014/main" id="{4D370353-D7CD-4EC5-997D-A1E8A9697A9D}"/>
                </a:ext>
              </a:extLst>
            </p:cNvPr>
            <p:cNvSpPr>
              <a:spLocks noChangeArrowheads="1"/>
            </p:cNvSpPr>
            <p:nvPr/>
          </p:nvSpPr>
          <p:spPr bwMode="auto">
            <a:xfrm>
              <a:off x="3072" y="5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8" name="Oval 1426">
              <a:extLst>
                <a:ext uri="{FF2B5EF4-FFF2-40B4-BE49-F238E27FC236}">
                  <a16:creationId xmlns="" xmlns:a16="http://schemas.microsoft.com/office/drawing/2014/main" id="{464EC303-73C8-4E26-BB85-868783FFCDBB}"/>
                </a:ext>
              </a:extLst>
            </p:cNvPr>
            <p:cNvSpPr>
              <a:spLocks noChangeArrowheads="1"/>
            </p:cNvSpPr>
            <p:nvPr/>
          </p:nvSpPr>
          <p:spPr bwMode="auto">
            <a:xfrm>
              <a:off x="3200" y="5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9" name="Oval 1427">
              <a:extLst>
                <a:ext uri="{FF2B5EF4-FFF2-40B4-BE49-F238E27FC236}">
                  <a16:creationId xmlns="" xmlns:a16="http://schemas.microsoft.com/office/drawing/2014/main" id="{A685CD74-159D-4E7F-B99B-55E4D9D1004A}"/>
                </a:ext>
              </a:extLst>
            </p:cNvPr>
            <p:cNvSpPr>
              <a:spLocks noChangeArrowheads="1"/>
            </p:cNvSpPr>
            <p:nvPr/>
          </p:nvSpPr>
          <p:spPr bwMode="auto">
            <a:xfrm>
              <a:off x="3328" y="5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0" name="Oval 1428">
              <a:extLst>
                <a:ext uri="{FF2B5EF4-FFF2-40B4-BE49-F238E27FC236}">
                  <a16:creationId xmlns="" xmlns:a16="http://schemas.microsoft.com/office/drawing/2014/main" id="{7950F0E7-EA84-4319-A926-B91A4E1AA34F}"/>
                </a:ext>
              </a:extLst>
            </p:cNvPr>
            <p:cNvSpPr>
              <a:spLocks noChangeArrowheads="1"/>
            </p:cNvSpPr>
            <p:nvPr/>
          </p:nvSpPr>
          <p:spPr bwMode="auto">
            <a:xfrm>
              <a:off x="3456" y="5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1" name="Oval 1429">
              <a:extLst>
                <a:ext uri="{FF2B5EF4-FFF2-40B4-BE49-F238E27FC236}">
                  <a16:creationId xmlns="" xmlns:a16="http://schemas.microsoft.com/office/drawing/2014/main" id="{19EB6C1E-BE87-4272-9B42-2344904FA6FB}"/>
                </a:ext>
              </a:extLst>
            </p:cNvPr>
            <p:cNvSpPr>
              <a:spLocks noChangeArrowheads="1"/>
            </p:cNvSpPr>
            <p:nvPr/>
          </p:nvSpPr>
          <p:spPr bwMode="auto">
            <a:xfrm>
              <a:off x="3584" y="5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2" name="Oval 1430">
              <a:extLst>
                <a:ext uri="{FF2B5EF4-FFF2-40B4-BE49-F238E27FC236}">
                  <a16:creationId xmlns="" xmlns:a16="http://schemas.microsoft.com/office/drawing/2014/main" id="{BB8CA68E-EA28-439B-9E7F-4354981791A1}"/>
                </a:ext>
              </a:extLst>
            </p:cNvPr>
            <p:cNvSpPr>
              <a:spLocks noChangeArrowheads="1"/>
            </p:cNvSpPr>
            <p:nvPr/>
          </p:nvSpPr>
          <p:spPr bwMode="auto">
            <a:xfrm>
              <a:off x="3712" y="5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3" name="Oval 1431">
              <a:extLst>
                <a:ext uri="{FF2B5EF4-FFF2-40B4-BE49-F238E27FC236}">
                  <a16:creationId xmlns="" xmlns:a16="http://schemas.microsoft.com/office/drawing/2014/main" id="{F4D53F18-D635-428C-901F-15A4A411E47A}"/>
                </a:ext>
              </a:extLst>
            </p:cNvPr>
            <p:cNvSpPr>
              <a:spLocks noChangeArrowheads="1"/>
            </p:cNvSpPr>
            <p:nvPr/>
          </p:nvSpPr>
          <p:spPr bwMode="auto">
            <a:xfrm>
              <a:off x="3840" y="5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4" name="Oval 1432">
              <a:extLst>
                <a:ext uri="{FF2B5EF4-FFF2-40B4-BE49-F238E27FC236}">
                  <a16:creationId xmlns="" xmlns:a16="http://schemas.microsoft.com/office/drawing/2014/main" id="{7A5E3CEB-698B-457F-BF35-604856763867}"/>
                </a:ext>
              </a:extLst>
            </p:cNvPr>
            <p:cNvSpPr>
              <a:spLocks noChangeArrowheads="1"/>
            </p:cNvSpPr>
            <p:nvPr/>
          </p:nvSpPr>
          <p:spPr bwMode="auto">
            <a:xfrm>
              <a:off x="3968" y="5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5" name="Oval 1433">
              <a:extLst>
                <a:ext uri="{FF2B5EF4-FFF2-40B4-BE49-F238E27FC236}">
                  <a16:creationId xmlns="" xmlns:a16="http://schemas.microsoft.com/office/drawing/2014/main" id="{2B2BA44F-CA5F-4C22-8826-6745053061D4}"/>
                </a:ext>
              </a:extLst>
            </p:cNvPr>
            <p:cNvSpPr>
              <a:spLocks noChangeArrowheads="1"/>
            </p:cNvSpPr>
            <p:nvPr/>
          </p:nvSpPr>
          <p:spPr bwMode="auto">
            <a:xfrm>
              <a:off x="4096" y="5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6" name="Oval 1434">
              <a:extLst>
                <a:ext uri="{FF2B5EF4-FFF2-40B4-BE49-F238E27FC236}">
                  <a16:creationId xmlns="" xmlns:a16="http://schemas.microsoft.com/office/drawing/2014/main" id="{49C4E08C-2B02-4FF7-AA45-ABB216C3C5E7}"/>
                </a:ext>
              </a:extLst>
            </p:cNvPr>
            <p:cNvSpPr>
              <a:spLocks noChangeArrowheads="1"/>
            </p:cNvSpPr>
            <p:nvPr/>
          </p:nvSpPr>
          <p:spPr bwMode="auto">
            <a:xfrm>
              <a:off x="5633" y="5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7" name="Oval 1435">
              <a:extLst>
                <a:ext uri="{FF2B5EF4-FFF2-40B4-BE49-F238E27FC236}">
                  <a16:creationId xmlns="" xmlns:a16="http://schemas.microsoft.com/office/drawing/2014/main" id="{38B08BE1-67AB-4B88-83B4-9D969BF9F64D}"/>
                </a:ext>
              </a:extLst>
            </p:cNvPr>
            <p:cNvSpPr>
              <a:spLocks noChangeArrowheads="1"/>
            </p:cNvSpPr>
            <p:nvPr/>
          </p:nvSpPr>
          <p:spPr bwMode="auto">
            <a:xfrm>
              <a:off x="5761" y="5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8" name="Oval 1436">
              <a:extLst>
                <a:ext uri="{FF2B5EF4-FFF2-40B4-BE49-F238E27FC236}">
                  <a16:creationId xmlns="" xmlns:a16="http://schemas.microsoft.com/office/drawing/2014/main" id="{322560AA-3134-4FDF-A749-B9C5DE7BE986}"/>
                </a:ext>
              </a:extLst>
            </p:cNvPr>
            <p:cNvSpPr>
              <a:spLocks noChangeArrowheads="1"/>
            </p:cNvSpPr>
            <p:nvPr/>
          </p:nvSpPr>
          <p:spPr bwMode="auto">
            <a:xfrm>
              <a:off x="5889" y="5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9" name="Oval 1437">
              <a:extLst>
                <a:ext uri="{FF2B5EF4-FFF2-40B4-BE49-F238E27FC236}">
                  <a16:creationId xmlns="" xmlns:a16="http://schemas.microsoft.com/office/drawing/2014/main" id="{2060C89C-61A1-414E-B575-770996CD7F79}"/>
                </a:ext>
              </a:extLst>
            </p:cNvPr>
            <p:cNvSpPr>
              <a:spLocks noChangeArrowheads="1"/>
            </p:cNvSpPr>
            <p:nvPr/>
          </p:nvSpPr>
          <p:spPr bwMode="auto">
            <a:xfrm>
              <a:off x="6017" y="5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0" name="Oval 1438">
              <a:extLst>
                <a:ext uri="{FF2B5EF4-FFF2-40B4-BE49-F238E27FC236}">
                  <a16:creationId xmlns="" xmlns:a16="http://schemas.microsoft.com/office/drawing/2014/main" id="{F8D6CB5F-B7F5-4FF0-9CE3-AA90969DEFA4}"/>
                </a:ext>
              </a:extLst>
            </p:cNvPr>
            <p:cNvSpPr>
              <a:spLocks noChangeArrowheads="1"/>
            </p:cNvSpPr>
            <p:nvPr/>
          </p:nvSpPr>
          <p:spPr bwMode="auto">
            <a:xfrm>
              <a:off x="6145" y="5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1" name="Oval 1439">
              <a:extLst>
                <a:ext uri="{FF2B5EF4-FFF2-40B4-BE49-F238E27FC236}">
                  <a16:creationId xmlns="" xmlns:a16="http://schemas.microsoft.com/office/drawing/2014/main" id="{EFB2E1F4-E2D4-463E-9984-77BEAE86245D}"/>
                </a:ext>
              </a:extLst>
            </p:cNvPr>
            <p:cNvSpPr>
              <a:spLocks noChangeArrowheads="1"/>
            </p:cNvSpPr>
            <p:nvPr/>
          </p:nvSpPr>
          <p:spPr bwMode="auto">
            <a:xfrm>
              <a:off x="6273" y="5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2" name="Oval 1440">
              <a:extLst>
                <a:ext uri="{FF2B5EF4-FFF2-40B4-BE49-F238E27FC236}">
                  <a16:creationId xmlns="" xmlns:a16="http://schemas.microsoft.com/office/drawing/2014/main" id="{46C96CAE-66B8-43E1-817C-43FF3CB0E9F6}"/>
                </a:ext>
              </a:extLst>
            </p:cNvPr>
            <p:cNvSpPr>
              <a:spLocks noChangeArrowheads="1"/>
            </p:cNvSpPr>
            <p:nvPr/>
          </p:nvSpPr>
          <p:spPr bwMode="auto">
            <a:xfrm>
              <a:off x="6401" y="5389"/>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3" name="Oval 1441">
              <a:extLst>
                <a:ext uri="{FF2B5EF4-FFF2-40B4-BE49-F238E27FC236}">
                  <a16:creationId xmlns="" xmlns:a16="http://schemas.microsoft.com/office/drawing/2014/main" id="{5D2400B9-2B9F-419A-9DD0-FF69EC80ED4E}"/>
                </a:ext>
              </a:extLst>
            </p:cNvPr>
            <p:cNvSpPr>
              <a:spLocks noChangeArrowheads="1"/>
            </p:cNvSpPr>
            <p:nvPr/>
          </p:nvSpPr>
          <p:spPr bwMode="auto">
            <a:xfrm>
              <a:off x="8707" y="5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4" name="Oval 1442">
              <a:extLst>
                <a:ext uri="{FF2B5EF4-FFF2-40B4-BE49-F238E27FC236}">
                  <a16:creationId xmlns="" xmlns:a16="http://schemas.microsoft.com/office/drawing/2014/main" id="{CDC9AA3A-6282-4A59-B957-D1607C8B67F5}"/>
                </a:ext>
              </a:extLst>
            </p:cNvPr>
            <p:cNvSpPr>
              <a:spLocks noChangeArrowheads="1"/>
            </p:cNvSpPr>
            <p:nvPr/>
          </p:nvSpPr>
          <p:spPr bwMode="auto">
            <a:xfrm>
              <a:off x="9475" y="5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5" name="Oval 1443">
              <a:extLst>
                <a:ext uri="{FF2B5EF4-FFF2-40B4-BE49-F238E27FC236}">
                  <a16:creationId xmlns="" xmlns:a16="http://schemas.microsoft.com/office/drawing/2014/main" id="{FD192C86-D6C4-44FD-AB49-9318B59AABC5}"/>
                </a:ext>
              </a:extLst>
            </p:cNvPr>
            <p:cNvSpPr>
              <a:spLocks noChangeArrowheads="1"/>
            </p:cNvSpPr>
            <p:nvPr/>
          </p:nvSpPr>
          <p:spPr bwMode="auto">
            <a:xfrm>
              <a:off x="9603" y="5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6" name="Oval 1444">
              <a:extLst>
                <a:ext uri="{FF2B5EF4-FFF2-40B4-BE49-F238E27FC236}">
                  <a16:creationId xmlns="" xmlns:a16="http://schemas.microsoft.com/office/drawing/2014/main" id="{299F429D-4D33-465D-A84D-BE3ED8775083}"/>
                </a:ext>
              </a:extLst>
            </p:cNvPr>
            <p:cNvSpPr>
              <a:spLocks noChangeArrowheads="1"/>
            </p:cNvSpPr>
            <p:nvPr/>
          </p:nvSpPr>
          <p:spPr bwMode="auto">
            <a:xfrm>
              <a:off x="9731" y="5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7" name="Oval 1445">
              <a:extLst>
                <a:ext uri="{FF2B5EF4-FFF2-40B4-BE49-F238E27FC236}">
                  <a16:creationId xmlns="" xmlns:a16="http://schemas.microsoft.com/office/drawing/2014/main" id="{F95C418D-D294-4B1B-A991-4975B3A62FDC}"/>
                </a:ext>
              </a:extLst>
            </p:cNvPr>
            <p:cNvSpPr>
              <a:spLocks noChangeArrowheads="1"/>
            </p:cNvSpPr>
            <p:nvPr/>
          </p:nvSpPr>
          <p:spPr bwMode="auto">
            <a:xfrm>
              <a:off x="2816" y="5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8" name="Oval 1446">
              <a:extLst>
                <a:ext uri="{FF2B5EF4-FFF2-40B4-BE49-F238E27FC236}">
                  <a16:creationId xmlns="" xmlns:a16="http://schemas.microsoft.com/office/drawing/2014/main" id="{F8583486-1873-492D-B587-660F5694FF9A}"/>
                </a:ext>
              </a:extLst>
            </p:cNvPr>
            <p:cNvSpPr>
              <a:spLocks noChangeArrowheads="1"/>
            </p:cNvSpPr>
            <p:nvPr/>
          </p:nvSpPr>
          <p:spPr bwMode="auto">
            <a:xfrm>
              <a:off x="2944" y="5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9" name="Oval 1447">
              <a:extLst>
                <a:ext uri="{FF2B5EF4-FFF2-40B4-BE49-F238E27FC236}">
                  <a16:creationId xmlns="" xmlns:a16="http://schemas.microsoft.com/office/drawing/2014/main" id="{A37289C8-53B3-47A3-9A02-4950F3C9F64C}"/>
                </a:ext>
              </a:extLst>
            </p:cNvPr>
            <p:cNvSpPr>
              <a:spLocks noChangeArrowheads="1"/>
            </p:cNvSpPr>
            <p:nvPr/>
          </p:nvSpPr>
          <p:spPr bwMode="auto">
            <a:xfrm>
              <a:off x="3072" y="5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0" name="Oval 1448">
              <a:extLst>
                <a:ext uri="{FF2B5EF4-FFF2-40B4-BE49-F238E27FC236}">
                  <a16:creationId xmlns="" xmlns:a16="http://schemas.microsoft.com/office/drawing/2014/main" id="{4DBA18C8-1D62-4FAD-AB97-3FDB56988609}"/>
                </a:ext>
              </a:extLst>
            </p:cNvPr>
            <p:cNvSpPr>
              <a:spLocks noChangeArrowheads="1"/>
            </p:cNvSpPr>
            <p:nvPr/>
          </p:nvSpPr>
          <p:spPr bwMode="auto">
            <a:xfrm>
              <a:off x="3200" y="5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1" name="Oval 1449">
              <a:extLst>
                <a:ext uri="{FF2B5EF4-FFF2-40B4-BE49-F238E27FC236}">
                  <a16:creationId xmlns="" xmlns:a16="http://schemas.microsoft.com/office/drawing/2014/main" id="{77AFB80C-117E-460E-8847-A0522AE71F50}"/>
                </a:ext>
              </a:extLst>
            </p:cNvPr>
            <p:cNvSpPr>
              <a:spLocks noChangeArrowheads="1"/>
            </p:cNvSpPr>
            <p:nvPr/>
          </p:nvSpPr>
          <p:spPr bwMode="auto">
            <a:xfrm>
              <a:off x="3328" y="5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2" name="Oval 1450">
              <a:extLst>
                <a:ext uri="{FF2B5EF4-FFF2-40B4-BE49-F238E27FC236}">
                  <a16:creationId xmlns="" xmlns:a16="http://schemas.microsoft.com/office/drawing/2014/main" id="{F0A1DDE7-AAC1-4B0A-9F2C-D0FB69611A98}"/>
                </a:ext>
              </a:extLst>
            </p:cNvPr>
            <p:cNvSpPr>
              <a:spLocks noChangeArrowheads="1"/>
            </p:cNvSpPr>
            <p:nvPr/>
          </p:nvSpPr>
          <p:spPr bwMode="auto">
            <a:xfrm>
              <a:off x="3456" y="5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3" name="Oval 1451">
              <a:extLst>
                <a:ext uri="{FF2B5EF4-FFF2-40B4-BE49-F238E27FC236}">
                  <a16:creationId xmlns="" xmlns:a16="http://schemas.microsoft.com/office/drawing/2014/main" id="{C7211B73-B79C-49C3-979F-BEE5B29C14AA}"/>
                </a:ext>
              </a:extLst>
            </p:cNvPr>
            <p:cNvSpPr>
              <a:spLocks noChangeArrowheads="1"/>
            </p:cNvSpPr>
            <p:nvPr/>
          </p:nvSpPr>
          <p:spPr bwMode="auto">
            <a:xfrm>
              <a:off x="3584" y="5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4" name="Oval 1452">
              <a:extLst>
                <a:ext uri="{FF2B5EF4-FFF2-40B4-BE49-F238E27FC236}">
                  <a16:creationId xmlns="" xmlns:a16="http://schemas.microsoft.com/office/drawing/2014/main" id="{2FE1D12D-92ED-4B88-AC32-1E249D76415B}"/>
                </a:ext>
              </a:extLst>
            </p:cNvPr>
            <p:cNvSpPr>
              <a:spLocks noChangeArrowheads="1"/>
            </p:cNvSpPr>
            <p:nvPr/>
          </p:nvSpPr>
          <p:spPr bwMode="auto">
            <a:xfrm>
              <a:off x="3712" y="5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5" name="Oval 1453">
              <a:extLst>
                <a:ext uri="{FF2B5EF4-FFF2-40B4-BE49-F238E27FC236}">
                  <a16:creationId xmlns="" xmlns:a16="http://schemas.microsoft.com/office/drawing/2014/main" id="{B58BB04A-E777-4B0C-B942-E38F28345F79}"/>
                </a:ext>
              </a:extLst>
            </p:cNvPr>
            <p:cNvSpPr>
              <a:spLocks noChangeArrowheads="1"/>
            </p:cNvSpPr>
            <p:nvPr/>
          </p:nvSpPr>
          <p:spPr bwMode="auto">
            <a:xfrm>
              <a:off x="3840" y="5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6" name="Oval 1454">
              <a:extLst>
                <a:ext uri="{FF2B5EF4-FFF2-40B4-BE49-F238E27FC236}">
                  <a16:creationId xmlns="" xmlns:a16="http://schemas.microsoft.com/office/drawing/2014/main" id="{2A79FA35-5C92-4663-91A4-BA1A0692B597}"/>
                </a:ext>
              </a:extLst>
            </p:cNvPr>
            <p:cNvSpPr>
              <a:spLocks noChangeArrowheads="1"/>
            </p:cNvSpPr>
            <p:nvPr/>
          </p:nvSpPr>
          <p:spPr bwMode="auto">
            <a:xfrm>
              <a:off x="3968" y="5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7" name="Oval 1455">
              <a:extLst>
                <a:ext uri="{FF2B5EF4-FFF2-40B4-BE49-F238E27FC236}">
                  <a16:creationId xmlns="" xmlns:a16="http://schemas.microsoft.com/office/drawing/2014/main" id="{8752FE45-0989-4366-9280-01B9CC549D14}"/>
                </a:ext>
              </a:extLst>
            </p:cNvPr>
            <p:cNvSpPr>
              <a:spLocks noChangeArrowheads="1"/>
            </p:cNvSpPr>
            <p:nvPr/>
          </p:nvSpPr>
          <p:spPr bwMode="auto">
            <a:xfrm>
              <a:off x="5633" y="5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8" name="Oval 1456">
              <a:extLst>
                <a:ext uri="{FF2B5EF4-FFF2-40B4-BE49-F238E27FC236}">
                  <a16:creationId xmlns="" xmlns:a16="http://schemas.microsoft.com/office/drawing/2014/main" id="{242325B1-EC28-4317-98E3-2CDDAC4C04EC}"/>
                </a:ext>
              </a:extLst>
            </p:cNvPr>
            <p:cNvSpPr>
              <a:spLocks noChangeArrowheads="1"/>
            </p:cNvSpPr>
            <p:nvPr/>
          </p:nvSpPr>
          <p:spPr bwMode="auto">
            <a:xfrm>
              <a:off x="5761" y="5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9" name="Oval 1457">
              <a:extLst>
                <a:ext uri="{FF2B5EF4-FFF2-40B4-BE49-F238E27FC236}">
                  <a16:creationId xmlns="" xmlns:a16="http://schemas.microsoft.com/office/drawing/2014/main" id="{6E7E894E-26A5-43B7-9028-10D419263674}"/>
                </a:ext>
              </a:extLst>
            </p:cNvPr>
            <p:cNvSpPr>
              <a:spLocks noChangeArrowheads="1"/>
            </p:cNvSpPr>
            <p:nvPr/>
          </p:nvSpPr>
          <p:spPr bwMode="auto">
            <a:xfrm>
              <a:off x="5889" y="5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0" name="Oval 1458">
              <a:extLst>
                <a:ext uri="{FF2B5EF4-FFF2-40B4-BE49-F238E27FC236}">
                  <a16:creationId xmlns="" xmlns:a16="http://schemas.microsoft.com/office/drawing/2014/main" id="{8CFB2812-E4E1-4DE2-BEA9-4ACC3F1A4921}"/>
                </a:ext>
              </a:extLst>
            </p:cNvPr>
            <p:cNvSpPr>
              <a:spLocks noChangeArrowheads="1"/>
            </p:cNvSpPr>
            <p:nvPr/>
          </p:nvSpPr>
          <p:spPr bwMode="auto">
            <a:xfrm>
              <a:off x="6017" y="5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1" name="Oval 1459">
              <a:extLst>
                <a:ext uri="{FF2B5EF4-FFF2-40B4-BE49-F238E27FC236}">
                  <a16:creationId xmlns="" xmlns:a16="http://schemas.microsoft.com/office/drawing/2014/main" id="{3AA38170-3365-4266-B1EF-1F25B0855A2F}"/>
                </a:ext>
              </a:extLst>
            </p:cNvPr>
            <p:cNvSpPr>
              <a:spLocks noChangeArrowheads="1"/>
            </p:cNvSpPr>
            <p:nvPr/>
          </p:nvSpPr>
          <p:spPr bwMode="auto">
            <a:xfrm>
              <a:off x="6145" y="5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2" name="Oval 1460">
              <a:extLst>
                <a:ext uri="{FF2B5EF4-FFF2-40B4-BE49-F238E27FC236}">
                  <a16:creationId xmlns="" xmlns:a16="http://schemas.microsoft.com/office/drawing/2014/main" id="{BAC2DFF4-0C01-40BE-90CB-81D58236A22D}"/>
                </a:ext>
              </a:extLst>
            </p:cNvPr>
            <p:cNvSpPr>
              <a:spLocks noChangeArrowheads="1"/>
            </p:cNvSpPr>
            <p:nvPr/>
          </p:nvSpPr>
          <p:spPr bwMode="auto">
            <a:xfrm>
              <a:off x="6273" y="5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3" name="Oval 1461">
              <a:extLst>
                <a:ext uri="{FF2B5EF4-FFF2-40B4-BE49-F238E27FC236}">
                  <a16:creationId xmlns="" xmlns:a16="http://schemas.microsoft.com/office/drawing/2014/main" id="{7E58C7A5-7580-4DEA-AA75-00C27969AEEE}"/>
                </a:ext>
              </a:extLst>
            </p:cNvPr>
            <p:cNvSpPr>
              <a:spLocks noChangeArrowheads="1"/>
            </p:cNvSpPr>
            <p:nvPr/>
          </p:nvSpPr>
          <p:spPr bwMode="auto">
            <a:xfrm>
              <a:off x="6401" y="5517"/>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4" name="Oval 1462">
              <a:extLst>
                <a:ext uri="{FF2B5EF4-FFF2-40B4-BE49-F238E27FC236}">
                  <a16:creationId xmlns="" xmlns:a16="http://schemas.microsoft.com/office/drawing/2014/main" id="{D0560D9E-C181-4ED9-9FD6-148CD760E5B9}"/>
                </a:ext>
              </a:extLst>
            </p:cNvPr>
            <p:cNvSpPr>
              <a:spLocks noChangeArrowheads="1"/>
            </p:cNvSpPr>
            <p:nvPr/>
          </p:nvSpPr>
          <p:spPr bwMode="auto">
            <a:xfrm>
              <a:off x="9347" y="5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5" name="Oval 1463">
              <a:extLst>
                <a:ext uri="{FF2B5EF4-FFF2-40B4-BE49-F238E27FC236}">
                  <a16:creationId xmlns="" xmlns:a16="http://schemas.microsoft.com/office/drawing/2014/main" id="{767E7AE0-E39A-4A5B-A818-6906D382FA79}"/>
                </a:ext>
              </a:extLst>
            </p:cNvPr>
            <p:cNvSpPr>
              <a:spLocks noChangeArrowheads="1"/>
            </p:cNvSpPr>
            <p:nvPr/>
          </p:nvSpPr>
          <p:spPr bwMode="auto">
            <a:xfrm>
              <a:off x="9603" y="5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6" name="Oval 1464">
              <a:extLst>
                <a:ext uri="{FF2B5EF4-FFF2-40B4-BE49-F238E27FC236}">
                  <a16:creationId xmlns="" xmlns:a16="http://schemas.microsoft.com/office/drawing/2014/main" id="{42DB93F8-9DC8-4877-9782-00B0D62A0385}"/>
                </a:ext>
              </a:extLst>
            </p:cNvPr>
            <p:cNvSpPr>
              <a:spLocks noChangeArrowheads="1"/>
            </p:cNvSpPr>
            <p:nvPr/>
          </p:nvSpPr>
          <p:spPr bwMode="auto">
            <a:xfrm>
              <a:off x="2944"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7" name="Oval 1465">
              <a:extLst>
                <a:ext uri="{FF2B5EF4-FFF2-40B4-BE49-F238E27FC236}">
                  <a16:creationId xmlns="" xmlns:a16="http://schemas.microsoft.com/office/drawing/2014/main" id="{8E53065B-6711-41C1-9BDC-6353CCE472DB}"/>
                </a:ext>
              </a:extLst>
            </p:cNvPr>
            <p:cNvSpPr>
              <a:spLocks noChangeArrowheads="1"/>
            </p:cNvSpPr>
            <p:nvPr/>
          </p:nvSpPr>
          <p:spPr bwMode="auto">
            <a:xfrm>
              <a:off x="3072"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8" name="Oval 1466">
              <a:extLst>
                <a:ext uri="{FF2B5EF4-FFF2-40B4-BE49-F238E27FC236}">
                  <a16:creationId xmlns="" xmlns:a16="http://schemas.microsoft.com/office/drawing/2014/main" id="{0CC6B58A-7498-41D9-810E-101C34348FBC}"/>
                </a:ext>
              </a:extLst>
            </p:cNvPr>
            <p:cNvSpPr>
              <a:spLocks noChangeArrowheads="1"/>
            </p:cNvSpPr>
            <p:nvPr/>
          </p:nvSpPr>
          <p:spPr bwMode="auto">
            <a:xfrm>
              <a:off x="3200"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9" name="Oval 1467">
              <a:extLst>
                <a:ext uri="{FF2B5EF4-FFF2-40B4-BE49-F238E27FC236}">
                  <a16:creationId xmlns="" xmlns:a16="http://schemas.microsoft.com/office/drawing/2014/main" id="{C19452D7-B32E-49FE-9B16-D515F08750C8}"/>
                </a:ext>
              </a:extLst>
            </p:cNvPr>
            <p:cNvSpPr>
              <a:spLocks noChangeArrowheads="1"/>
            </p:cNvSpPr>
            <p:nvPr/>
          </p:nvSpPr>
          <p:spPr bwMode="auto">
            <a:xfrm>
              <a:off x="3328"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0" name="Oval 1468">
              <a:extLst>
                <a:ext uri="{FF2B5EF4-FFF2-40B4-BE49-F238E27FC236}">
                  <a16:creationId xmlns="" xmlns:a16="http://schemas.microsoft.com/office/drawing/2014/main" id="{1EF10463-E74A-4A38-BFB0-08F1739C760B}"/>
                </a:ext>
              </a:extLst>
            </p:cNvPr>
            <p:cNvSpPr>
              <a:spLocks noChangeArrowheads="1"/>
            </p:cNvSpPr>
            <p:nvPr/>
          </p:nvSpPr>
          <p:spPr bwMode="auto">
            <a:xfrm>
              <a:off x="3456"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1" name="Oval 1469">
              <a:extLst>
                <a:ext uri="{FF2B5EF4-FFF2-40B4-BE49-F238E27FC236}">
                  <a16:creationId xmlns="" xmlns:a16="http://schemas.microsoft.com/office/drawing/2014/main" id="{80EB068F-7CC3-46A1-A5FE-64DCB9469D51}"/>
                </a:ext>
              </a:extLst>
            </p:cNvPr>
            <p:cNvSpPr>
              <a:spLocks noChangeArrowheads="1"/>
            </p:cNvSpPr>
            <p:nvPr/>
          </p:nvSpPr>
          <p:spPr bwMode="auto">
            <a:xfrm>
              <a:off x="3584"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2" name="Oval 1470">
              <a:extLst>
                <a:ext uri="{FF2B5EF4-FFF2-40B4-BE49-F238E27FC236}">
                  <a16:creationId xmlns="" xmlns:a16="http://schemas.microsoft.com/office/drawing/2014/main" id="{C1C1C484-7C57-408C-B3F1-AA8E9F0ECBBA}"/>
                </a:ext>
              </a:extLst>
            </p:cNvPr>
            <p:cNvSpPr>
              <a:spLocks noChangeArrowheads="1"/>
            </p:cNvSpPr>
            <p:nvPr/>
          </p:nvSpPr>
          <p:spPr bwMode="auto">
            <a:xfrm>
              <a:off x="3712"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3" name="Oval 1471">
              <a:extLst>
                <a:ext uri="{FF2B5EF4-FFF2-40B4-BE49-F238E27FC236}">
                  <a16:creationId xmlns="" xmlns:a16="http://schemas.microsoft.com/office/drawing/2014/main" id="{8C0B3C30-962B-4A8C-991D-C389E9F8FE1B}"/>
                </a:ext>
              </a:extLst>
            </p:cNvPr>
            <p:cNvSpPr>
              <a:spLocks noChangeArrowheads="1"/>
            </p:cNvSpPr>
            <p:nvPr/>
          </p:nvSpPr>
          <p:spPr bwMode="auto">
            <a:xfrm>
              <a:off x="3840"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4" name="Oval 1472">
              <a:extLst>
                <a:ext uri="{FF2B5EF4-FFF2-40B4-BE49-F238E27FC236}">
                  <a16:creationId xmlns="" xmlns:a16="http://schemas.microsoft.com/office/drawing/2014/main" id="{6A8283BC-5D3A-40F6-AD51-061F88CC605F}"/>
                </a:ext>
              </a:extLst>
            </p:cNvPr>
            <p:cNvSpPr>
              <a:spLocks noChangeArrowheads="1"/>
            </p:cNvSpPr>
            <p:nvPr/>
          </p:nvSpPr>
          <p:spPr bwMode="auto">
            <a:xfrm>
              <a:off x="3968"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5" name="Oval 1473">
              <a:extLst>
                <a:ext uri="{FF2B5EF4-FFF2-40B4-BE49-F238E27FC236}">
                  <a16:creationId xmlns="" xmlns:a16="http://schemas.microsoft.com/office/drawing/2014/main" id="{D06EF04A-CB47-467C-A25E-9E33E02E3244}"/>
                </a:ext>
              </a:extLst>
            </p:cNvPr>
            <p:cNvSpPr>
              <a:spLocks noChangeArrowheads="1"/>
            </p:cNvSpPr>
            <p:nvPr/>
          </p:nvSpPr>
          <p:spPr bwMode="auto">
            <a:xfrm>
              <a:off x="5633"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6" name="Oval 1474">
              <a:extLst>
                <a:ext uri="{FF2B5EF4-FFF2-40B4-BE49-F238E27FC236}">
                  <a16:creationId xmlns="" xmlns:a16="http://schemas.microsoft.com/office/drawing/2014/main" id="{FB36E34D-9803-49CF-8773-0932576ADB25}"/>
                </a:ext>
              </a:extLst>
            </p:cNvPr>
            <p:cNvSpPr>
              <a:spLocks noChangeArrowheads="1"/>
            </p:cNvSpPr>
            <p:nvPr/>
          </p:nvSpPr>
          <p:spPr bwMode="auto">
            <a:xfrm>
              <a:off x="5761"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7" name="Oval 1475">
              <a:extLst>
                <a:ext uri="{FF2B5EF4-FFF2-40B4-BE49-F238E27FC236}">
                  <a16:creationId xmlns="" xmlns:a16="http://schemas.microsoft.com/office/drawing/2014/main" id="{B0D14152-BE7F-4367-B7A4-EB0C281DE705}"/>
                </a:ext>
              </a:extLst>
            </p:cNvPr>
            <p:cNvSpPr>
              <a:spLocks noChangeArrowheads="1"/>
            </p:cNvSpPr>
            <p:nvPr/>
          </p:nvSpPr>
          <p:spPr bwMode="auto">
            <a:xfrm>
              <a:off x="5889"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8" name="Oval 1476">
              <a:extLst>
                <a:ext uri="{FF2B5EF4-FFF2-40B4-BE49-F238E27FC236}">
                  <a16:creationId xmlns="" xmlns:a16="http://schemas.microsoft.com/office/drawing/2014/main" id="{18ADEFA8-A000-45BE-B263-569BCE635421}"/>
                </a:ext>
              </a:extLst>
            </p:cNvPr>
            <p:cNvSpPr>
              <a:spLocks noChangeArrowheads="1"/>
            </p:cNvSpPr>
            <p:nvPr/>
          </p:nvSpPr>
          <p:spPr bwMode="auto">
            <a:xfrm>
              <a:off x="6017"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9" name="Oval 1477">
              <a:extLst>
                <a:ext uri="{FF2B5EF4-FFF2-40B4-BE49-F238E27FC236}">
                  <a16:creationId xmlns="" xmlns:a16="http://schemas.microsoft.com/office/drawing/2014/main" id="{1B2CCA45-F8B9-433E-AA9E-48D2D86E7F9C}"/>
                </a:ext>
              </a:extLst>
            </p:cNvPr>
            <p:cNvSpPr>
              <a:spLocks noChangeArrowheads="1"/>
            </p:cNvSpPr>
            <p:nvPr/>
          </p:nvSpPr>
          <p:spPr bwMode="auto">
            <a:xfrm>
              <a:off x="6145"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0" name="Oval 1478">
              <a:extLst>
                <a:ext uri="{FF2B5EF4-FFF2-40B4-BE49-F238E27FC236}">
                  <a16:creationId xmlns="" xmlns:a16="http://schemas.microsoft.com/office/drawing/2014/main" id="{6F2C19B0-886D-40C1-A6F5-6D50090C371A}"/>
                </a:ext>
              </a:extLst>
            </p:cNvPr>
            <p:cNvSpPr>
              <a:spLocks noChangeArrowheads="1"/>
            </p:cNvSpPr>
            <p:nvPr/>
          </p:nvSpPr>
          <p:spPr bwMode="auto">
            <a:xfrm>
              <a:off x="6273"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1" name="Oval 1479">
              <a:extLst>
                <a:ext uri="{FF2B5EF4-FFF2-40B4-BE49-F238E27FC236}">
                  <a16:creationId xmlns="" xmlns:a16="http://schemas.microsoft.com/office/drawing/2014/main" id="{B758EA4B-8AEB-41D4-8A1E-2632F0EDD242}"/>
                </a:ext>
              </a:extLst>
            </p:cNvPr>
            <p:cNvSpPr>
              <a:spLocks noChangeArrowheads="1"/>
            </p:cNvSpPr>
            <p:nvPr/>
          </p:nvSpPr>
          <p:spPr bwMode="auto">
            <a:xfrm>
              <a:off x="6401" y="5645"/>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2" name="Oval 1480">
              <a:extLst>
                <a:ext uri="{FF2B5EF4-FFF2-40B4-BE49-F238E27FC236}">
                  <a16:creationId xmlns="" xmlns:a16="http://schemas.microsoft.com/office/drawing/2014/main" id="{9C17F363-5765-431D-813F-2853AAAD0371}"/>
                </a:ext>
              </a:extLst>
            </p:cNvPr>
            <p:cNvSpPr>
              <a:spLocks noChangeArrowheads="1"/>
            </p:cNvSpPr>
            <p:nvPr/>
          </p:nvSpPr>
          <p:spPr bwMode="auto">
            <a:xfrm>
              <a:off x="6658"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3" name="Oval 1481">
              <a:extLst>
                <a:ext uri="{FF2B5EF4-FFF2-40B4-BE49-F238E27FC236}">
                  <a16:creationId xmlns="" xmlns:a16="http://schemas.microsoft.com/office/drawing/2014/main" id="{4225DEB2-AD74-4090-8BFD-328088FB88B3}"/>
                </a:ext>
              </a:extLst>
            </p:cNvPr>
            <p:cNvSpPr>
              <a:spLocks noChangeArrowheads="1"/>
            </p:cNvSpPr>
            <p:nvPr/>
          </p:nvSpPr>
          <p:spPr bwMode="auto">
            <a:xfrm>
              <a:off x="9091"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4" name="Oval 1482">
              <a:extLst>
                <a:ext uri="{FF2B5EF4-FFF2-40B4-BE49-F238E27FC236}">
                  <a16:creationId xmlns="" xmlns:a16="http://schemas.microsoft.com/office/drawing/2014/main" id="{2FF3C575-D47A-4507-B39B-0F630DE4E825}"/>
                </a:ext>
              </a:extLst>
            </p:cNvPr>
            <p:cNvSpPr>
              <a:spLocks noChangeArrowheads="1"/>
            </p:cNvSpPr>
            <p:nvPr/>
          </p:nvSpPr>
          <p:spPr bwMode="auto">
            <a:xfrm>
              <a:off x="9219"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5" name="Oval 1483">
              <a:extLst>
                <a:ext uri="{FF2B5EF4-FFF2-40B4-BE49-F238E27FC236}">
                  <a16:creationId xmlns="" xmlns:a16="http://schemas.microsoft.com/office/drawing/2014/main" id="{04FF42E8-E71B-4655-9C1B-6350026E236A}"/>
                </a:ext>
              </a:extLst>
            </p:cNvPr>
            <p:cNvSpPr>
              <a:spLocks noChangeArrowheads="1"/>
            </p:cNvSpPr>
            <p:nvPr/>
          </p:nvSpPr>
          <p:spPr bwMode="auto">
            <a:xfrm>
              <a:off x="9347"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6" name="Oval 1484">
              <a:extLst>
                <a:ext uri="{FF2B5EF4-FFF2-40B4-BE49-F238E27FC236}">
                  <a16:creationId xmlns="" xmlns:a16="http://schemas.microsoft.com/office/drawing/2014/main" id="{63FEBD6F-E186-4007-A0EF-5BD6C56AAE2D}"/>
                </a:ext>
              </a:extLst>
            </p:cNvPr>
            <p:cNvSpPr>
              <a:spLocks noChangeArrowheads="1"/>
            </p:cNvSpPr>
            <p:nvPr/>
          </p:nvSpPr>
          <p:spPr bwMode="auto">
            <a:xfrm>
              <a:off x="9603"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7" name="Oval 1485">
              <a:extLst>
                <a:ext uri="{FF2B5EF4-FFF2-40B4-BE49-F238E27FC236}">
                  <a16:creationId xmlns="" xmlns:a16="http://schemas.microsoft.com/office/drawing/2014/main" id="{04DC7AD5-A424-4701-BF2F-DAC6B092F05A}"/>
                </a:ext>
              </a:extLst>
            </p:cNvPr>
            <p:cNvSpPr>
              <a:spLocks noChangeArrowheads="1"/>
            </p:cNvSpPr>
            <p:nvPr/>
          </p:nvSpPr>
          <p:spPr bwMode="auto">
            <a:xfrm>
              <a:off x="10372"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8" name="Oval 1486">
              <a:extLst>
                <a:ext uri="{FF2B5EF4-FFF2-40B4-BE49-F238E27FC236}">
                  <a16:creationId xmlns="" xmlns:a16="http://schemas.microsoft.com/office/drawing/2014/main" id="{2F9AEA5B-5E7B-479D-B932-743147A54DED}"/>
                </a:ext>
              </a:extLst>
            </p:cNvPr>
            <p:cNvSpPr>
              <a:spLocks noChangeArrowheads="1"/>
            </p:cNvSpPr>
            <p:nvPr/>
          </p:nvSpPr>
          <p:spPr bwMode="auto">
            <a:xfrm>
              <a:off x="10756"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9" name="Oval 1487">
              <a:extLst>
                <a:ext uri="{FF2B5EF4-FFF2-40B4-BE49-F238E27FC236}">
                  <a16:creationId xmlns="" xmlns:a16="http://schemas.microsoft.com/office/drawing/2014/main" id="{8637CA80-453F-494A-BC2B-31850BEF6E48}"/>
                </a:ext>
              </a:extLst>
            </p:cNvPr>
            <p:cNvSpPr>
              <a:spLocks noChangeArrowheads="1"/>
            </p:cNvSpPr>
            <p:nvPr/>
          </p:nvSpPr>
          <p:spPr bwMode="auto">
            <a:xfrm>
              <a:off x="3072" y="577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0" name="Oval 1488">
              <a:extLst>
                <a:ext uri="{FF2B5EF4-FFF2-40B4-BE49-F238E27FC236}">
                  <a16:creationId xmlns="" xmlns:a16="http://schemas.microsoft.com/office/drawing/2014/main" id="{ECEBBCA0-212B-49F9-8CE0-333C726D4169}"/>
                </a:ext>
              </a:extLst>
            </p:cNvPr>
            <p:cNvSpPr>
              <a:spLocks noChangeArrowheads="1"/>
            </p:cNvSpPr>
            <p:nvPr/>
          </p:nvSpPr>
          <p:spPr bwMode="auto">
            <a:xfrm>
              <a:off x="3200" y="577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1" name="Oval 1489">
              <a:extLst>
                <a:ext uri="{FF2B5EF4-FFF2-40B4-BE49-F238E27FC236}">
                  <a16:creationId xmlns="" xmlns:a16="http://schemas.microsoft.com/office/drawing/2014/main" id="{05AB6AD0-2135-4629-8926-F474E8DC8BA0}"/>
                </a:ext>
              </a:extLst>
            </p:cNvPr>
            <p:cNvSpPr>
              <a:spLocks noChangeArrowheads="1"/>
            </p:cNvSpPr>
            <p:nvPr/>
          </p:nvSpPr>
          <p:spPr bwMode="auto">
            <a:xfrm>
              <a:off x="3328" y="577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2" name="Oval 1490">
              <a:extLst>
                <a:ext uri="{FF2B5EF4-FFF2-40B4-BE49-F238E27FC236}">
                  <a16:creationId xmlns="" xmlns:a16="http://schemas.microsoft.com/office/drawing/2014/main" id="{E3DE0980-D463-469B-9DFA-5A3819984A88}"/>
                </a:ext>
              </a:extLst>
            </p:cNvPr>
            <p:cNvSpPr>
              <a:spLocks noChangeArrowheads="1"/>
            </p:cNvSpPr>
            <p:nvPr/>
          </p:nvSpPr>
          <p:spPr bwMode="auto">
            <a:xfrm>
              <a:off x="3456" y="577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3" name="Oval 1491">
              <a:extLst>
                <a:ext uri="{FF2B5EF4-FFF2-40B4-BE49-F238E27FC236}">
                  <a16:creationId xmlns="" xmlns:a16="http://schemas.microsoft.com/office/drawing/2014/main" id="{1B0DC8BF-E6B7-429D-82F3-98DAFBE4143D}"/>
                </a:ext>
              </a:extLst>
            </p:cNvPr>
            <p:cNvSpPr>
              <a:spLocks noChangeArrowheads="1"/>
            </p:cNvSpPr>
            <p:nvPr/>
          </p:nvSpPr>
          <p:spPr bwMode="auto">
            <a:xfrm>
              <a:off x="3584" y="577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4" name="Oval 1492">
              <a:extLst>
                <a:ext uri="{FF2B5EF4-FFF2-40B4-BE49-F238E27FC236}">
                  <a16:creationId xmlns="" xmlns:a16="http://schemas.microsoft.com/office/drawing/2014/main" id="{99F34125-71A1-48F2-A4F3-5878CF28B1E3}"/>
                </a:ext>
              </a:extLst>
            </p:cNvPr>
            <p:cNvSpPr>
              <a:spLocks noChangeArrowheads="1"/>
            </p:cNvSpPr>
            <p:nvPr/>
          </p:nvSpPr>
          <p:spPr bwMode="auto">
            <a:xfrm>
              <a:off x="3712" y="577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5" name="Oval 1493">
              <a:extLst>
                <a:ext uri="{FF2B5EF4-FFF2-40B4-BE49-F238E27FC236}">
                  <a16:creationId xmlns="" xmlns:a16="http://schemas.microsoft.com/office/drawing/2014/main" id="{608847AA-23A6-4EEF-8789-40AB58AFE40A}"/>
                </a:ext>
              </a:extLst>
            </p:cNvPr>
            <p:cNvSpPr>
              <a:spLocks noChangeArrowheads="1"/>
            </p:cNvSpPr>
            <p:nvPr/>
          </p:nvSpPr>
          <p:spPr bwMode="auto">
            <a:xfrm>
              <a:off x="3840" y="577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6" name="Oval 1494">
              <a:extLst>
                <a:ext uri="{FF2B5EF4-FFF2-40B4-BE49-F238E27FC236}">
                  <a16:creationId xmlns="" xmlns:a16="http://schemas.microsoft.com/office/drawing/2014/main" id="{71B140A1-06C7-4033-83D1-E0D5D9003B77}"/>
                </a:ext>
              </a:extLst>
            </p:cNvPr>
            <p:cNvSpPr>
              <a:spLocks noChangeArrowheads="1"/>
            </p:cNvSpPr>
            <p:nvPr/>
          </p:nvSpPr>
          <p:spPr bwMode="auto">
            <a:xfrm>
              <a:off x="5633" y="577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7" name="Oval 1495">
              <a:extLst>
                <a:ext uri="{FF2B5EF4-FFF2-40B4-BE49-F238E27FC236}">
                  <a16:creationId xmlns="" xmlns:a16="http://schemas.microsoft.com/office/drawing/2014/main" id="{70C11974-A54D-416D-8688-F39E0398DBF7}"/>
                </a:ext>
              </a:extLst>
            </p:cNvPr>
            <p:cNvSpPr>
              <a:spLocks noChangeArrowheads="1"/>
            </p:cNvSpPr>
            <p:nvPr/>
          </p:nvSpPr>
          <p:spPr bwMode="auto">
            <a:xfrm>
              <a:off x="5761" y="577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8" name="Oval 1496">
              <a:extLst>
                <a:ext uri="{FF2B5EF4-FFF2-40B4-BE49-F238E27FC236}">
                  <a16:creationId xmlns="" xmlns:a16="http://schemas.microsoft.com/office/drawing/2014/main" id="{51E0400D-D017-4BB1-AAFF-CE6226970810}"/>
                </a:ext>
              </a:extLst>
            </p:cNvPr>
            <p:cNvSpPr>
              <a:spLocks noChangeArrowheads="1"/>
            </p:cNvSpPr>
            <p:nvPr/>
          </p:nvSpPr>
          <p:spPr bwMode="auto">
            <a:xfrm>
              <a:off x="5889" y="577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9" name="Oval 1497">
              <a:extLst>
                <a:ext uri="{FF2B5EF4-FFF2-40B4-BE49-F238E27FC236}">
                  <a16:creationId xmlns="" xmlns:a16="http://schemas.microsoft.com/office/drawing/2014/main" id="{A8E9BB09-ED25-45EB-BBE5-D70CABB1F970}"/>
                </a:ext>
              </a:extLst>
            </p:cNvPr>
            <p:cNvSpPr>
              <a:spLocks noChangeArrowheads="1"/>
            </p:cNvSpPr>
            <p:nvPr/>
          </p:nvSpPr>
          <p:spPr bwMode="auto">
            <a:xfrm>
              <a:off x="6017" y="577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0" name="Oval 1498">
              <a:extLst>
                <a:ext uri="{FF2B5EF4-FFF2-40B4-BE49-F238E27FC236}">
                  <a16:creationId xmlns="" xmlns:a16="http://schemas.microsoft.com/office/drawing/2014/main" id="{ACE8B317-D38A-47A1-9ABB-A2F5FA52B00D}"/>
                </a:ext>
              </a:extLst>
            </p:cNvPr>
            <p:cNvSpPr>
              <a:spLocks noChangeArrowheads="1"/>
            </p:cNvSpPr>
            <p:nvPr/>
          </p:nvSpPr>
          <p:spPr bwMode="auto">
            <a:xfrm>
              <a:off x="6145" y="577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1" name="Oval 1499">
              <a:extLst>
                <a:ext uri="{FF2B5EF4-FFF2-40B4-BE49-F238E27FC236}">
                  <a16:creationId xmlns="" xmlns:a16="http://schemas.microsoft.com/office/drawing/2014/main" id="{5C99D6A1-6CF4-40B0-ABFC-0052197D6450}"/>
                </a:ext>
              </a:extLst>
            </p:cNvPr>
            <p:cNvSpPr>
              <a:spLocks noChangeArrowheads="1"/>
            </p:cNvSpPr>
            <p:nvPr/>
          </p:nvSpPr>
          <p:spPr bwMode="auto">
            <a:xfrm>
              <a:off x="6658" y="577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2" name="Oval 1500">
              <a:extLst>
                <a:ext uri="{FF2B5EF4-FFF2-40B4-BE49-F238E27FC236}">
                  <a16:creationId xmlns="" xmlns:a16="http://schemas.microsoft.com/office/drawing/2014/main" id="{F86225C2-7E75-4291-8AE6-1EA36BBBE7CF}"/>
                </a:ext>
              </a:extLst>
            </p:cNvPr>
            <p:cNvSpPr>
              <a:spLocks noChangeArrowheads="1"/>
            </p:cNvSpPr>
            <p:nvPr/>
          </p:nvSpPr>
          <p:spPr bwMode="auto">
            <a:xfrm>
              <a:off x="8963" y="577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3" name="Oval 1501">
              <a:extLst>
                <a:ext uri="{FF2B5EF4-FFF2-40B4-BE49-F238E27FC236}">
                  <a16:creationId xmlns="" xmlns:a16="http://schemas.microsoft.com/office/drawing/2014/main" id="{17EF6AC3-613C-458D-B2C8-8DF00CCD6ADD}"/>
                </a:ext>
              </a:extLst>
            </p:cNvPr>
            <p:cNvSpPr>
              <a:spLocks noChangeArrowheads="1"/>
            </p:cNvSpPr>
            <p:nvPr/>
          </p:nvSpPr>
          <p:spPr bwMode="auto">
            <a:xfrm>
              <a:off x="9091" y="577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4" name="Oval 1502">
              <a:extLst>
                <a:ext uri="{FF2B5EF4-FFF2-40B4-BE49-F238E27FC236}">
                  <a16:creationId xmlns="" xmlns:a16="http://schemas.microsoft.com/office/drawing/2014/main" id="{1420A90F-E38D-4C6F-9D11-27C455AFD3B0}"/>
                </a:ext>
              </a:extLst>
            </p:cNvPr>
            <p:cNvSpPr>
              <a:spLocks noChangeArrowheads="1"/>
            </p:cNvSpPr>
            <p:nvPr/>
          </p:nvSpPr>
          <p:spPr bwMode="auto">
            <a:xfrm>
              <a:off x="9219" y="577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5" name="Oval 1503">
              <a:extLst>
                <a:ext uri="{FF2B5EF4-FFF2-40B4-BE49-F238E27FC236}">
                  <a16:creationId xmlns="" xmlns:a16="http://schemas.microsoft.com/office/drawing/2014/main" id="{14080664-3233-456B-8FC9-C0015FED9D22}"/>
                </a:ext>
              </a:extLst>
            </p:cNvPr>
            <p:cNvSpPr>
              <a:spLocks noChangeArrowheads="1"/>
            </p:cNvSpPr>
            <p:nvPr/>
          </p:nvSpPr>
          <p:spPr bwMode="auto">
            <a:xfrm>
              <a:off x="9347" y="577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6" name="Oval 1504">
              <a:extLst>
                <a:ext uri="{FF2B5EF4-FFF2-40B4-BE49-F238E27FC236}">
                  <a16:creationId xmlns="" xmlns:a16="http://schemas.microsoft.com/office/drawing/2014/main" id="{F08092B2-12D8-4B25-B7D1-E140A699C143}"/>
                </a:ext>
              </a:extLst>
            </p:cNvPr>
            <p:cNvSpPr>
              <a:spLocks noChangeArrowheads="1"/>
            </p:cNvSpPr>
            <p:nvPr/>
          </p:nvSpPr>
          <p:spPr bwMode="auto">
            <a:xfrm>
              <a:off x="9475" y="577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7" name="Oval 1505">
              <a:extLst>
                <a:ext uri="{FF2B5EF4-FFF2-40B4-BE49-F238E27FC236}">
                  <a16:creationId xmlns="" xmlns:a16="http://schemas.microsoft.com/office/drawing/2014/main" id="{3AD6317E-1A34-4CEF-B347-190A1C9AD95A}"/>
                </a:ext>
              </a:extLst>
            </p:cNvPr>
            <p:cNvSpPr>
              <a:spLocks noChangeArrowheads="1"/>
            </p:cNvSpPr>
            <p:nvPr/>
          </p:nvSpPr>
          <p:spPr bwMode="auto">
            <a:xfrm>
              <a:off x="9603" y="577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8" name="Oval 1506">
              <a:extLst>
                <a:ext uri="{FF2B5EF4-FFF2-40B4-BE49-F238E27FC236}">
                  <a16:creationId xmlns="" xmlns:a16="http://schemas.microsoft.com/office/drawing/2014/main" id="{B3314832-B28D-42CB-9F26-956D7C11C959}"/>
                </a:ext>
              </a:extLst>
            </p:cNvPr>
            <p:cNvSpPr>
              <a:spLocks noChangeArrowheads="1"/>
            </p:cNvSpPr>
            <p:nvPr/>
          </p:nvSpPr>
          <p:spPr bwMode="auto">
            <a:xfrm>
              <a:off x="9731" y="577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9" name="Oval 1507">
              <a:extLst>
                <a:ext uri="{FF2B5EF4-FFF2-40B4-BE49-F238E27FC236}">
                  <a16:creationId xmlns="" xmlns:a16="http://schemas.microsoft.com/office/drawing/2014/main" id="{0F20FF67-9548-4F6C-B25E-EA050AEDDEAF}"/>
                </a:ext>
              </a:extLst>
            </p:cNvPr>
            <p:cNvSpPr>
              <a:spLocks noChangeArrowheads="1"/>
            </p:cNvSpPr>
            <p:nvPr/>
          </p:nvSpPr>
          <p:spPr bwMode="auto">
            <a:xfrm>
              <a:off x="3072"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0" name="Oval 1508">
              <a:extLst>
                <a:ext uri="{FF2B5EF4-FFF2-40B4-BE49-F238E27FC236}">
                  <a16:creationId xmlns="" xmlns:a16="http://schemas.microsoft.com/office/drawing/2014/main" id="{D9C6EAA0-921F-4D16-9E6B-FE81194D5277}"/>
                </a:ext>
              </a:extLst>
            </p:cNvPr>
            <p:cNvSpPr>
              <a:spLocks noChangeArrowheads="1"/>
            </p:cNvSpPr>
            <p:nvPr/>
          </p:nvSpPr>
          <p:spPr bwMode="auto">
            <a:xfrm>
              <a:off x="3200"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1" name="Oval 1509">
              <a:extLst>
                <a:ext uri="{FF2B5EF4-FFF2-40B4-BE49-F238E27FC236}">
                  <a16:creationId xmlns="" xmlns:a16="http://schemas.microsoft.com/office/drawing/2014/main" id="{5957BBBA-1FDF-4835-9B04-F059C163A68B}"/>
                </a:ext>
              </a:extLst>
            </p:cNvPr>
            <p:cNvSpPr>
              <a:spLocks noChangeArrowheads="1"/>
            </p:cNvSpPr>
            <p:nvPr/>
          </p:nvSpPr>
          <p:spPr bwMode="auto">
            <a:xfrm>
              <a:off x="3328"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2" name="Oval 1510">
              <a:extLst>
                <a:ext uri="{FF2B5EF4-FFF2-40B4-BE49-F238E27FC236}">
                  <a16:creationId xmlns="" xmlns:a16="http://schemas.microsoft.com/office/drawing/2014/main" id="{FA09A8B7-6DBD-4E94-A864-CB11D6DCCA7C}"/>
                </a:ext>
              </a:extLst>
            </p:cNvPr>
            <p:cNvSpPr>
              <a:spLocks noChangeArrowheads="1"/>
            </p:cNvSpPr>
            <p:nvPr/>
          </p:nvSpPr>
          <p:spPr bwMode="auto">
            <a:xfrm>
              <a:off x="3456"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3" name="Oval 1511">
              <a:extLst>
                <a:ext uri="{FF2B5EF4-FFF2-40B4-BE49-F238E27FC236}">
                  <a16:creationId xmlns="" xmlns:a16="http://schemas.microsoft.com/office/drawing/2014/main" id="{8B13A110-AC60-4DCA-988A-1CF688D29B18}"/>
                </a:ext>
              </a:extLst>
            </p:cNvPr>
            <p:cNvSpPr>
              <a:spLocks noChangeArrowheads="1"/>
            </p:cNvSpPr>
            <p:nvPr/>
          </p:nvSpPr>
          <p:spPr bwMode="auto">
            <a:xfrm>
              <a:off x="3584"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4" name="Oval 1512">
              <a:extLst>
                <a:ext uri="{FF2B5EF4-FFF2-40B4-BE49-F238E27FC236}">
                  <a16:creationId xmlns="" xmlns:a16="http://schemas.microsoft.com/office/drawing/2014/main" id="{DB0144D5-DCD1-4CE7-88FC-3AE00D9C438F}"/>
                </a:ext>
              </a:extLst>
            </p:cNvPr>
            <p:cNvSpPr>
              <a:spLocks noChangeArrowheads="1"/>
            </p:cNvSpPr>
            <p:nvPr/>
          </p:nvSpPr>
          <p:spPr bwMode="auto">
            <a:xfrm>
              <a:off x="3712"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5" name="Oval 1513">
              <a:extLst>
                <a:ext uri="{FF2B5EF4-FFF2-40B4-BE49-F238E27FC236}">
                  <a16:creationId xmlns="" xmlns:a16="http://schemas.microsoft.com/office/drawing/2014/main" id="{825D56F4-FFB9-4726-9ABD-A3803B54F313}"/>
                </a:ext>
              </a:extLst>
            </p:cNvPr>
            <p:cNvSpPr>
              <a:spLocks noChangeArrowheads="1"/>
            </p:cNvSpPr>
            <p:nvPr/>
          </p:nvSpPr>
          <p:spPr bwMode="auto">
            <a:xfrm>
              <a:off x="5633"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6" name="Oval 1514">
              <a:extLst>
                <a:ext uri="{FF2B5EF4-FFF2-40B4-BE49-F238E27FC236}">
                  <a16:creationId xmlns="" xmlns:a16="http://schemas.microsoft.com/office/drawing/2014/main" id="{6622D6A0-6460-4A83-ABF5-FEE2D765EEE4}"/>
                </a:ext>
              </a:extLst>
            </p:cNvPr>
            <p:cNvSpPr>
              <a:spLocks noChangeArrowheads="1"/>
            </p:cNvSpPr>
            <p:nvPr/>
          </p:nvSpPr>
          <p:spPr bwMode="auto">
            <a:xfrm>
              <a:off x="5761"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7" name="Oval 1515">
              <a:extLst>
                <a:ext uri="{FF2B5EF4-FFF2-40B4-BE49-F238E27FC236}">
                  <a16:creationId xmlns="" xmlns:a16="http://schemas.microsoft.com/office/drawing/2014/main" id="{8B33F354-1B90-4C8B-BD6B-F2646AA1005E}"/>
                </a:ext>
              </a:extLst>
            </p:cNvPr>
            <p:cNvSpPr>
              <a:spLocks noChangeArrowheads="1"/>
            </p:cNvSpPr>
            <p:nvPr/>
          </p:nvSpPr>
          <p:spPr bwMode="auto">
            <a:xfrm>
              <a:off x="5889"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8" name="Oval 1516">
              <a:extLst>
                <a:ext uri="{FF2B5EF4-FFF2-40B4-BE49-F238E27FC236}">
                  <a16:creationId xmlns="" xmlns:a16="http://schemas.microsoft.com/office/drawing/2014/main" id="{3440E3E3-21D0-44DF-B1E9-A45A7E7F17C0}"/>
                </a:ext>
              </a:extLst>
            </p:cNvPr>
            <p:cNvSpPr>
              <a:spLocks noChangeArrowheads="1"/>
            </p:cNvSpPr>
            <p:nvPr/>
          </p:nvSpPr>
          <p:spPr bwMode="auto">
            <a:xfrm>
              <a:off x="6017"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9" name="Oval 1517">
              <a:extLst>
                <a:ext uri="{FF2B5EF4-FFF2-40B4-BE49-F238E27FC236}">
                  <a16:creationId xmlns="" xmlns:a16="http://schemas.microsoft.com/office/drawing/2014/main" id="{F2909035-F925-4C82-9561-027CF1A1C280}"/>
                </a:ext>
              </a:extLst>
            </p:cNvPr>
            <p:cNvSpPr>
              <a:spLocks noChangeArrowheads="1"/>
            </p:cNvSpPr>
            <p:nvPr/>
          </p:nvSpPr>
          <p:spPr bwMode="auto">
            <a:xfrm>
              <a:off x="6145"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0" name="Oval 1518">
              <a:extLst>
                <a:ext uri="{FF2B5EF4-FFF2-40B4-BE49-F238E27FC236}">
                  <a16:creationId xmlns="" xmlns:a16="http://schemas.microsoft.com/office/drawing/2014/main" id="{FA45F4F4-4683-492D-B56E-C326470E95EB}"/>
                </a:ext>
              </a:extLst>
            </p:cNvPr>
            <p:cNvSpPr>
              <a:spLocks noChangeArrowheads="1"/>
            </p:cNvSpPr>
            <p:nvPr/>
          </p:nvSpPr>
          <p:spPr bwMode="auto">
            <a:xfrm>
              <a:off x="6273"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1" name="Oval 1519">
              <a:extLst>
                <a:ext uri="{FF2B5EF4-FFF2-40B4-BE49-F238E27FC236}">
                  <a16:creationId xmlns="" xmlns:a16="http://schemas.microsoft.com/office/drawing/2014/main" id="{B3A154ED-FE36-48BE-9D16-172D004FE3ED}"/>
                </a:ext>
              </a:extLst>
            </p:cNvPr>
            <p:cNvSpPr>
              <a:spLocks noChangeArrowheads="1"/>
            </p:cNvSpPr>
            <p:nvPr/>
          </p:nvSpPr>
          <p:spPr bwMode="auto">
            <a:xfrm>
              <a:off x="6658"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2" name="Oval 1520">
              <a:extLst>
                <a:ext uri="{FF2B5EF4-FFF2-40B4-BE49-F238E27FC236}">
                  <a16:creationId xmlns="" xmlns:a16="http://schemas.microsoft.com/office/drawing/2014/main" id="{34CB1D0C-9307-4EA8-A746-0183127E9E54}"/>
                </a:ext>
              </a:extLst>
            </p:cNvPr>
            <p:cNvSpPr>
              <a:spLocks noChangeArrowheads="1"/>
            </p:cNvSpPr>
            <p:nvPr/>
          </p:nvSpPr>
          <p:spPr bwMode="auto">
            <a:xfrm>
              <a:off x="8707"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3" name="Oval 1521">
              <a:extLst>
                <a:ext uri="{FF2B5EF4-FFF2-40B4-BE49-F238E27FC236}">
                  <a16:creationId xmlns="" xmlns:a16="http://schemas.microsoft.com/office/drawing/2014/main" id="{0CDE2004-3CC9-41E6-8841-26919A5CFE53}"/>
                </a:ext>
              </a:extLst>
            </p:cNvPr>
            <p:cNvSpPr>
              <a:spLocks noChangeArrowheads="1"/>
            </p:cNvSpPr>
            <p:nvPr/>
          </p:nvSpPr>
          <p:spPr bwMode="auto">
            <a:xfrm>
              <a:off x="8835"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4" name="Oval 1522">
              <a:extLst>
                <a:ext uri="{FF2B5EF4-FFF2-40B4-BE49-F238E27FC236}">
                  <a16:creationId xmlns="" xmlns:a16="http://schemas.microsoft.com/office/drawing/2014/main" id="{BD2FF92C-8F26-4579-BE50-757D056D9987}"/>
                </a:ext>
              </a:extLst>
            </p:cNvPr>
            <p:cNvSpPr>
              <a:spLocks noChangeArrowheads="1"/>
            </p:cNvSpPr>
            <p:nvPr/>
          </p:nvSpPr>
          <p:spPr bwMode="auto">
            <a:xfrm>
              <a:off x="8963"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5" name="Oval 1523">
              <a:extLst>
                <a:ext uri="{FF2B5EF4-FFF2-40B4-BE49-F238E27FC236}">
                  <a16:creationId xmlns="" xmlns:a16="http://schemas.microsoft.com/office/drawing/2014/main" id="{54CFD234-EDFF-4FB3-A560-E637D7A18D6C}"/>
                </a:ext>
              </a:extLst>
            </p:cNvPr>
            <p:cNvSpPr>
              <a:spLocks noChangeArrowheads="1"/>
            </p:cNvSpPr>
            <p:nvPr/>
          </p:nvSpPr>
          <p:spPr bwMode="auto">
            <a:xfrm>
              <a:off x="9091"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6" name="Oval 1524">
              <a:extLst>
                <a:ext uri="{FF2B5EF4-FFF2-40B4-BE49-F238E27FC236}">
                  <a16:creationId xmlns="" xmlns:a16="http://schemas.microsoft.com/office/drawing/2014/main" id="{DDC0750D-5C87-4AB5-9683-F06D95B9F891}"/>
                </a:ext>
              </a:extLst>
            </p:cNvPr>
            <p:cNvSpPr>
              <a:spLocks noChangeArrowheads="1"/>
            </p:cNvSpPr>
            <p:nvPr/>
          </p:nvSpPr>
          <p:spPr bwMode="auto">
            <a:xfrm>
              <a:off x="9219"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7" name="Oval 1525">
              <a:extLst>
                <a:ext uri="{FF2B5EF4-FFF2-40B4-BE49-F238E27FC236}">
                  <a16:creationId xmlns="" xmlns:a16="http://schemas.microsoft.com/office/drawing/2014/main" id="{394447DE-EFFC-4E9E-B51B-8014BA9F14BB}"/>
                </a:ext>
              </a:extLst>
            </p:cNvPr>
            <p:cNvSpPr>
              <a:spLocks noChangeArrowheads="1"/>
            </p:cNvSpPr>
            <p:nvPr/>
          </p:nvSpPr>
          <p:spPr bwMode="auto">
            <a:xfrm>
              <a:off x="9347"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8" name="Oval 1526">
              <a:extLst>
                <a:ext uri="{FF2B5EF4-FFF2-40B4-BE49-F238E27FC236}">
                  <a16:creationId xmlns="" xmlns:a16="http://schemas.microsoft.com/office/drawing/2014/main" id="{EC49BD8E-08A6-4DC1-85B6-B3A599F3E56B}"/>
                </a:ext>
              </a:extLst>
            </p:cNvPr>
            <p:cNvSpPr>
              <a:spLocks noChangeArrowheads="1"/>
            </p:cNvSpPr>
            <p:nvPr/>
          </p:nvSpPr>
          <p:spPr bwMode="auto">
            <a:xfrm>
              <a:off x="9475"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9" name="Oval 1527">
              <a:extLst>
                <a:ext uri="{FF2B5EF4-FFF2-40B4-BE49-F238E27FC236}">
                  <a16:creationId xmlns="" xmlns:a16="http://schemas.microsoft.com/office/drawing/2014/main" id="{590E7546-1BD0-42C9-B933-6CA476C87C79}"/>
                </a:ext>
              </a:extLst>
            </p:cNvPr>
            <p:cNvSpPr>
              <a:spLocks noChangeArrowheads="1"/>
            </p:cNvSpPr>
            <p:nvPr/>
          </p:nvSpPr>
          <p:spPr bwMode="auto">
            <a:xfrm>
              <a:off x="9603"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0" name="Oval 1528">
              <a:extLst>
                <a:ext uri="{FF2B5EF4-FFF2-40B4-BE49-F238E27FC236}">
                  <a16:creationId xmlns="" xmlns:a16="http://schemas.microsoft.com/office/drawing/2014/main" id="{345FD121-8B06-4087-8FB3-02569D9949A6}"/>
                </a:ext>
              </a:extLst>
            </p:cNvPr>
            <p:cNvSpPr>
              <a:spLocks noChangeArrowheads="1"/>
            </p:cNvSpPr>
            <p:nvPr/>
          </p:nvSpPr>
          <p:spPr bwMode="auto">
            <a:xfrm>
              <a:off x="9731"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1" name="Oval 1529">
              <a:extLst>
                <a:ext uri="{FF2B5EF4-FFF2-40B4-BE49-F238E27FC236}">
                  <a16:creationId xmlns="" xmlns:a16="http://schemas.microsoft.com/office/drawing/2014/main" id="{38A417FA-4A37-46FE-AA15-1E3663370530}"/>
                </a:ext>
              </a:extLst>
            </p:cNvPr>
            <p:cNvSpPr>
              <a:spLocks noChangeArrowheads="1"/>
            </p:cNvSpPr>
            <p:nvPr/>
          </p:nvSpPr>
          <p:spPr bwMode="auto">
            <a:xfrm>
              <a:off x="9859"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2" name="Oval 1530">
              <a:extLst>
                <a:ext uri="{FF2B5EF4-FFF2-40B4-BE49-F238E27FC236}">
                  <a16:creationId xmlns="" xmlns:a16="http://schemas.microsoft.com/office/drawing/2014/main" id="{BED84DD0-65B0-4F54-8B10-53F73E4759A3}"/>
                </a:ext>
              </a:extLst>
            </p:cNvPr>
            <p:cNvSpPr>
              <a:spLocks noChangeArrowheads="1"/>
            </p:cNvSpPr>
            <p:nvPr/>
          </p:nvSpPr>
          <p:spPr bwMode="auto">
            <a:xfrm>
              <a:off x="3072" y="6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3" name="Oval 1531">
              <a:extLst>
                <a:ext uri="{FF2B5EF4-FFF2-40B4-BE49-F238E27FC236}">
                  <a16:creationId xmlns="" xmlns:a16="http://schemas.microsoft.com/office/drawing/2014/main" id="{D5EF89D6-C643-4547-AC78-032D3476D6A6}"/>
                </a:ext>
              </a:extLst>
            </p:cNvPr>
            <p:cNvSpPr>
              <a:spLocks noChangeArrowheads="1"/>
            </p:cNvSpPr>
            <p:nvPr/>
          </p:nvSpPr>
          <p:spPr bwMode="auto">
            <a:xfrm>
              <a:off x="3200" y="6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4" name="Oval 1532">
              <a:extLst>
                <a:ext uri="{FF2B5EF4-FFF2-40B4-BE49-F238E27FC236}">
                  <a16:creationId xmlns="" xmlns:a16="http://schemas.microsoft.com/office/drawing/2014/main" id="{167B0A9D-3D7F-4F81-B3E5-9CF3E643022B}"/>
                </a:ext>
              </a:extLst>
            </p:cNvPr>
            <p:cNvSpPr>
              <a:spLocks noChangeArrowheads="1"/>
            </p:cNvSpPr>
            <p:nvPr/>
          </p:nvSpPr>
          <p:spPr bwMode="auto">
            <a:xfrm>
              <a:off x="3328" y="6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5" name="Oval 1533">
              <a:extLst>
                <a:ext uri="{FF2B5EF4-FFF2-40B4-BE49-F238E27FC236}">
                  <a16:creationId xmlns="" xmlns:a16="http://schemas.microsoft.com/office/drawing/2014/main" id="{2D99C960-7B7C-4162-8B02-1AE0D953F5B6}"/>
                </a:ext>
              </a:extLst>
            </p:cNvPr>
            <p:cNvSpPr>
              <a:spLocks noChangeArrowheads="1"/>
            </p:cNvSpPr>
            <p:nvPr/>
          </p:nvSpPr>
          <p:spPr bwMode="auto">
            <a:xfrm>
              <a:off x="3456" y="6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6" name="Oval 1534">
              <a:extLst>
                <a:ext uri="{FF2B5EF4-FFF2-40B4-BE49-F238E27FC236}">
                  <a16:creationId xmlns="" xmlns:a16="http://schemas.microsoft.com/office/drawing/2014/main" id="{16C0609C-993A-42F4-A539-245D1680CED7}"/>
                </a:ext>
              </a:extLst>
            </p:cNvPr>
            <p:cNvSpPr>
              <a:spLocks noChangeArrowheads="1"/>
            </p:cNvSpPr>
            <p:nvPr/>
          </p:nvSpPr>
          <p:spPr bwMode="auto">
            <a:xfrm>
              <a:off x="3584" y="6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7" name="Oval 1535">
              <a:extLst>
                <a:ext uri="{FF2B5EF4-FFF2-40B4-BE49-F238E27FC236}">
                  <a16:creationId xmlns="" xmlns:a16="http://schemas.microsoft.com/office/drawing/2014/main" id="{FC3E937F-CEF0-4EE3-ACC5-F923401642BC}"/>
                </a:ext>
              </a:extLst>
            </p:cNvPr>
            <p:cNvSpPr>
              <a:spLocks noChangeArrowheads="1"/>
            </p:cNvSpPr>
            <p:nvPr/>
          </p:nvSpPr>
          <p:spPr bwMode="auto">
            <a:xfrm>
              <a:off x="5761" y="6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8" name="Oval 1536">
              <a:extLst>
                <a:ext uri="{FF2B5EF4-FFF2-40B4-BE49-F238E27FC236}">
                  <a16:creationId xmlns="" xmlns:a16="http://schemas.microsoft.com/office/drawing/2014/main" id="{13EAE907-3664-4FDD-99B5-2632D678C6C5}"/>
                </a:ext>
              </a:extLst>
            </p:cNvPr>
            <p:cNvSpPr>
              <a:spLocks noChangeArrowheads="1"/>
            </p:cNvSpPr>
            <p:nvPr/>
          </p:nvSpPr>
          <p:spPr bwMode="auto">
            <a:xfrm>
              <a:off x="5889" y="6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9" name="Oval 1537">
              <a:extLst>
                <a:ext uri="{FF2B5EF4-FFF2-40B4-BE49-F238E27FC236}">
                  <a16:creationId xmlns="" xmlns:a16="http://schemas.microsoft.com/office/drawing/2014/main" id="{55407B46-742B-451A-880B-4DE18C76C5FA}"/>
                </a:ext>
              </a:extLst>
            </p:cNvPr>
            <p:cNvSpPr>
              <a:spLocks noChangeArrowheads="1"/>
            </p:cNvSpPr>
            <p:nvPr/>
          </p:nvSpPr>
          <p:spPr bwMode="auto">
            <a:xfrm>
              <a:off x="6017" y="6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0" name="Oval 1538">
              <a:extLst>
                <a:ext uri="{FF2B5EF4-FFF2-40B4-BE49-F238E27FC236}">
                  <a16:creationId xmlns="" xmlns:a16="http://schemas.microsoft.com/office/drawing/2014/main" id="{550B4DC2-9A4F-48A7-A797-6647F6B39AE5}"/>
                </a:ext>
              </a:extLst>
            </p:cNvPr>
            <p:cNvSpPr>
              <a:spLocks noChangeArrowheads="1"/>
            </p:cNvSpPr>
            <p:nvPr/>
          </p:nvSpPr>
          <p:spPr bwMode="auto">
            <a:xfrm>
              <a:off x="6145" y="6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1" name="Oval 1539">
              <a:extLst>
                <a:ext uri="{FF2B5EF4-FFF2-40B4-BE49-F238E27FC236}">
                  <a16:creationId xmlns="" xmlns:a16="http://schemas.microsoft.com/office/drawing/2014/main" id="{2E93292F-562A-417C-8D28-D072B0A2AAAC}"/>
                </a:ext>
              </a:extLst>
            </p:cNvPr>
            <p:cNvSpPr>
              <a:spLocks noChangeArrowheads="1"/>
            </p:cNvSpPr>
            <p:nvPr/>
          </p:nvSpPr>
          <p:spPr bwMode="auto">
            <a:xfrm>
              <a:off x="8835" y="6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2" name="Oval 1540">
              <a:extLst>
                <a:ext uri="{FF2B5EF4-FFF2-40B4-BE49-F238E27FC236}">
                  <a16:creationId xmlns="" xmlns:a16="http://schemas.microsoft.com/office/drawing/2014/main" id="{B292ED84-CB51-4013-AA52-9EA5FFDF19D5}"/>
                </a:ext>
              </a:extLst>
            </p:cNvPr>
            <p:cNvSpPr>
              <a:spLocks noChangeArrowheads="1"/>
            </p:cNvSpPr>
            <p:nvPr/>
          </p:nvSpPr>
          <p:spPr bwMode="auto">
            <a:xfrm>
              <a:off x="8963" y="6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3" name="Oval 1541">
              <a:extLst>
                <a:ext uri="{FF2B5EF4-FFF2-40B4-BE49-F238E27FC236}">
                  <a16:creationId xmlns="" xmlns:a16="http://schemas.microsoft.com/office/drawing/2014/main" id="{F7C6BD45-BA24-4AEC-8C09-01C34DCF7862}"/>
                </a:ext>
              </a:extLst>
            </p:cNvPr>
            <p:cNvSpPr>
              <a:spLocks noChangeArrowheads="1"/>
            </p:cNvSpPr>
            <p:nvPr/>
          </p:nvSpPr>
          <p:spPr bwMode="auto">
            <a:xfrm>
              <a:off x="9091" y="6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4" name="Oval 1542">
              <a:extLst>
                <a:ext uri="{FF2B5EF4-FFF2-40B4-BE49-F238E27FC236}">
                  <a16:creationId xmlns="" xmlns:a16="http://schemas.microsoft.com/office/drawing/2014/main" id="{4E60F400-895F-45F4-9E86-C8A7FAFFFC17}"/>
                </a:ext>
              </a:extLst>
            </p:cNvPr>
            <p:cNvSpPr>
              <a:spLocks noChangeArrowheads="1"/>
            </p:cNvSpPr>
            <p:nvPr/>
          </p:nvSpPr>
          <p:spPr bwMode="auto">
            <a:xfrm>
              <a:off x="9219" y="6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5" name="Oval 1543">
              <a:extLst>
                <a:ext uri="{FF2B5EF4-FFF2-40B4-BE49-F238E27FC236}">
                  <a16:creationId xmlns="" xmlns:a16="http://schemas.microsoft.com/office/drawing/2014/main" id="{233037BE-328C-4F05-A5B5-520051300069}"/>
                </a:ext>
              </a:extLst>
            </p:cNvPr>
            <p:cNvSpPr>
              <a:spLocks noChangeArrowheads="1"/>
            </p:cNvSpPr>
            <p:nvPr/>
          </p:nvSpPr>
          <p:spPr bwMode="auto">
            <a:xfrm>
              <a:off x="9347" y="6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6" name="Oval 1544">
              <a:extLst>
                <a:ext uri="{FF2B5EF4-FFF2-40B4-BE49-F238E27FC236}">
                  <a16:creationId xmlns="" xmlns:a16="http://schemas.microsoft.com/office/drawing/2014/main" id="{DC11E00A-23CA-42D0-98C0-B323ADD24810}"/>
                </a:ext>
              </a:extLst>
            </p:cNvPr>
            <p:cNvSpPr>
              <a:spLocks noChangeArrowheads="1"/>
            </p:cNvSpPr>
            <p:nvPr/>
          </p:nvSpPr>
          <p:spPr bwMode="auto">
            <a:xfrm>
              <a:off x="9475" y="6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7" name="Oval 1545">
              <a:extLst>
                <a:ext uri="{FF2B5EF4-FFF2-40B4-BE49-F238E27FC236}">
                  <a16:creationId xmlns="" xmlns:a16="http://schemas.microsoft.com/office/drawing/2014/main" id="{E1922CF3-7C42-4F93-BD2D-0877415E2A90}"/>
                </a:ext>
              </a:extLst>
            </p:cNvPr>
            <p:cNvSpPr>
              <a:spLocks noChangeArrowheads="1"/>
            </p:cNvSpPr>
            <p:nvPr/>
          </p:nvSpPr>
          <p:spPr bwMode="auto">
            <a:xfrm>
              <a:off x="9603" y="6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8" name="Oval 1546">
              <a:extLst>
                <a:ext uri="{FF2B5EF4-FFF2-40B4-BE49-F238E27FC236}">
                  <a16:creationId xmlns="" xmlns:a16="http://schemas.microsoft.com/office/drawing/2014/main" id="{D024C529-4B80-4505-8931-7EE8B47C888A}"/>
                </a:ext>
              </a:extLst>
            </p:cNvPr>
            <p:cNvSpPr>
              <a:spLocks noChangeArrowheads="1"/>
            </p:cNvSpPr>
            <p:nvPr/>
          </p:nvSpPr>
          <p:spPr bwMode="auto">
            <a:xfrm>
              <a:off x="9731" y="6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9" name="Oval 1547">
              <a:extLst>
                <a:ext uri="{FF2B5EF4-FFF2-40B4-BE49-F238E27FC236}">
                  <a16:creationId xmlns="" xmlns:a16="http://schemas.microsoft.com/office/drawing/2014/main" id="{A1AC5B2E-63BD-44F3-9797-076B935C27CE}"/>
                </a:ext>
              </a:extLst>
            </p:cNvPr>
            <p:cNvSpPr>
              <a:spLocks noChangeArrowheads="1"/>
            </p:cNvSpPr>
            <p:nvPr/>
          </p:nvSpPr>
          <p:spPr bwMode="auto">
            <a:xfrm>
              <a:off x="9859" y="6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0" name="Oval 1548">
              <a:extLst>
                <a:ext uri="{FF2B5EF4-FFF2-40B4-BE49-F238E27FC236}">
                  <a16:creationId xmlns="" xmlns:a16="http://schemas.microsoft.com/office/drawing/2014/main" id="{F5A32A43-7882-4A88-898B-79DDBE104362}"/>
                </a:ext>
              </a:extLst>
            </p:cNvPr>
            <p:cNvSpPr>
              <a:spLocks noChangeArrowheads="1"/>
            </p:cNvSpPr>
            <p:nvPr/>
          </p:nvSpPr>
          <p:spPr bwMode="auto">
            <a:xfrm>
              <a:off x="3072" y="6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1" name="Oval 1549">
              <a:extLst>
                <a:ext uri="{FF2B5EF4-FFF2-40B4-BE49-F238E27FC236}">
                  <a16:creationId xmlns="" xmlns:a16="http://schemas.microsoft.com/office/drawing/2014/main" id="{CB276810-7966-491D-A45B-4A79E1EDB3DE}"/>
                </a:ext>
              </a:extLst>
            </p:cNvPr>
            <p:cNvSpPr>
              <a:spLocks noChangeArrowheads="1"/>
            </p:cNvSpPr>
            <p:nvPr/>
          </p:nvSpPr>
          <p:spPr bwMode="auto">
            <a:xfrm>
              <a:off x="3200" y="6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2" name="Oval 1550">
              <a:extLst>
                <a:ext uri="{FF2B5EF4-FFF2-40B4-BE49-F238E27FC236}">
                  <a16:creationId xmlns="" xmlns:a16="http://schemas.microsoft.com/office/drawing/2014/main" id="{8BDF768C-BE53-4BA5-A8A5-B0F9CA6176E6}"/>
                </a:ext>
              </a:extLst>
            </p:cNvPr>
            <p:cNvSpPr>
              <a:spLocks noChangeArrowheads="1"/>
            </p:cNvSpPr>
            <p:nvPr/>
          </p:nvSpPr>
          <p:spPr bwMode="auto">
            <a:xfrm>
              <a:off x="3328" y="6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3" name="Oval 1551">
              <a:extLst>
                <a:ext uri="{FF2B5EF4-FFF2-40B4-BE49-F238E27FC236}">
                  <a16:creationId xmlns="" xmlns:a16="http://schemas.microsoft.com/office/drawing/2014/main" id="{69863A72-6360-4610-B36E-8D28E9A37A70}"/>
                </a:ext>
              </a:extLst>
            </p:cNvPr>
            <p:cNvSpPr>
              <a:spLocks noChangeArrowheads="1"/>
            </p:cNvSpPr>
            <p:nvPr/>
          </p:nvSpPr>
          <p:spPr bwMode="auto">
            <a:xfrm>
              <a:off x="3456" y="6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4" name="Oval 1552">
              <a:extLst>
                <a:ext uri="{FF2B5EF4-FFF2-40B4-BE49-F238E27FC236}">
                  <a16:creationId xmlns="" xmlns:a16="http://schemas.microsoft.com/office/drawing/2014/main" id="{8C46E21E-F07E-48B6-83A4-B1123ECFEF25}"/>
                </a:ext>
              </a:extLst>
            </p:cNvPr>
            <p:cNvSpPr>
              <a:spLocks noChangeArrowheads="1"/>
            </p:cNvSpPr>
            <p:nvPr/>
          </p:nvSpPr>
          <p:spPr bwMode="auto">
            <a:xfrm>
              <a:off x="3584" y="6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5" name="Oval 1553">
              <a:extLst>
                <a:ext uri="{FF2B5EF4-FFF2-40B4-BE49-F238E27FC236}">
                  <a16:creationId xmlns="" xmlns:a16="http://schemas.microsoft.com/office/drawing/2014/main" id="{461B58CB-B33F-40CE-8BF6-252B563D8259}"/>
                </a:ext>
              </a:extLst>
            </p:cNvPr>
            <p:cNvSpPr>
              <a:spLocks noChangeArrowheads="1"/>
            </p:cNvSpPr>
            <p:nvPr/>
          </p:nvSpPr>
          <p:spPr bwMode="auto">
            <a:xfrm>
              <a:off x="5761" y="6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6" name="Oval 1554">
              <a:extLst>
                <a:ext uri="{FF2B5EF4-FFF2-40B4-BE49-F238E27FC236}">
                  <a16:creationId xmlns="" xmlns:a16="http://schemas.microsoft.com/office/drawing/2014/main" id="{6033576B-8923-4DEE-AF15-922C17FB828E}"/>
                </a:ext>
              </a:extLst>
            </p:cNvPr>
            <p:cNvSpPr>
              <a:spLocks noChangeArrowheads="1"/>
            </p:cNvSpPr>
            <p:nvPr/>
          </p:nvSpPr>
          <p:spPr bwMode="auto">
            <a:xfrm>
              <a:off x="5889" y="6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7" name="Oval 1555">
              <a:extLst>
                <a:ext uri="{FF2B5EF4-FFF2-40B4-BE49-F238E27FC236}">
                  <a16:creationId xmlns="" xmlns:a16="http://schemas.microsoft.com/office/drawing/2014/main" id="{7EC06DD6-4B8E-4A1D-84B2-93DED185ECD4}"/>
                </a:ext>
              </a:extLst>
            </p:cNvPr>
            <p:cNvSpPr>
              <a:spLocks noChangeArrowheads="1"/>
            </p:cNvSpPr>
            <p:nvPr/>
          </p:nvSpPr>
          <p:spPr bwMode="auto">
            <a:xfrm>
              <a:off x="6017" y="6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8" name="Oval 1556">
              <a:extLst>
                <a:ext uri="{FF2B5EF4-FFF2-40B4-BE49-F238E27FC236}">
                  <a16:creationId xmlns="" xmlns:a16="http://schemas.microsoft.com/office/drawing/2014/main" id="{A458C7D6-50E3-4D67-9D3C-E9CA31997C86}"/>
                </a:ext>
              </a:extLst>
            </p:cNvPr>
            <p:cNvSpPr>
              <a:spLocks noChangeArrowheads="1"/>
            </p:cNvSpPr>
            <p:nvPr/>
          </p:nvSpPr>
          <p:spPr bwMode="auto">
            <a:xfrm>
              <a:off x="8835" y="6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9" name="Oval 1557">
              <a:extLst>
                <a:ext uri="{FF2B5EF4-FFF2-40B4-BE49-F238E27FC236}">
                  <a16:creationId xmlns="" xmlns:a16="http://schemas.microsoft.com/office/drawing/2014/main" id="{B8FDC38B-5BEE-4738-B4AB-3A487759E5E6}"/>
                </a:ext>
              </a:extLst>
            </p:cNvPr>
            <p:cNvSpPr>
              <a:spLocks noChangeArrowheads="1"/>
            </p:cNvSpPr>
            <p:nvPr/>
          </p:nvSpPr>
          <p:spPr bwMode="auto">
            <a:xfrm>
              <a:off x="8963" y="6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0" name="Oval 1558">
              <a:extLst>
                <a:ext uri="{FF2B5EF4-FFF2-40B4-BE49-F238E27FC236}">
                  <a16:creationId xmlns="" xmlns:a16="http://schemas.microsoft.com/office/drawing/2014/main" id="{32AE93BB-11A3-4B6C-85C4-96F52F263067}"/>
                </a:ext>
              </a:extLst>
            </p:cNvPr>
            <p:cNvSpPr>
              <a:spLocks noChangeArrowheads="1"/>
            </p:cNvSpPr>
            <p:nvPr/>
          </p:nvSpPr>
          <p:spPr bwMode="auto">
            <a:xfrm>
              <a:off x="9091" y="6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1" name="Oval 1559">
              <a:extLst>
                <a:ext uri="{FF2B5EF4-FFF2-40B4-BE49-F238E27FC236}">
                  <a16:creationId xmlns="" xmlns:a16="http://schemas.microsoft.com/office/drawing/2014/main" id="{35F2C302-F10D-4C9A-9725-08FA8CB8F696}"/>
                </a:ext>
              </a:extLst>
            </p:cNvPr>
            <p:cNvSpPr>
              <a:spLocks noChangeArrowheads="1"/>
            </p:cNvSpPr>
            <p:nvPr/>
          </p:nvSpPr>
          <p:spPr bwMode="auto">
            <a:xfrm>
              <a:off x="9219" y="6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2" name="Oval 1560">
              <a:extLst>
                <a:ext uri="{FF2B5EF4-FFF2-40B4-BE49-F238E27FC236}">
                  <a16:creationId xmlns="" xmlns:a16="http://schemas.microsoft.com/office/drawing/2014/main" id="{DADBA8E6-C66A-473D-9754-82D2D32C1A7C}"/>
                </a:ext>
              </a:extLst>
            </p:cNvPr>
            <p:cNvSpPr>
              <a:spLocks noChangeArrowheads="1"/>
            </p:cNvSpPr>
            <p:nvPr/>
          </p:nvSpPr>
          <p:spPr bwMode="auto">
            <a:xfrm>
              <a:off x="9347" y="6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3" name="Oval 1561">
              <a:extLst>
                <a:ext uri="{FF2B5EF4-FFF2-40B4-BE49-F238E27FC236}">
                  <a16:creationId xmlns="" xmlns:a16="http://schemas.microsoft.com/office/drawing/2014/main" id="{DE5BDDF3-09A2-4752-A1A1-621C603F2B4D}"/>
                </a:ext>
              </a:extLst>
            </p:cNvPr>
            <p:cNvSpPr>
              <a:spLocks noChangeArrowheads="1"/>
            </p:cNvSpPr>
            <p:nvPr/>
          </p:nvSpPr>
          <p:spPr bwMode="auto">
            <a:xfrm>
              <a:off x="9475" y="6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4" name="Oval 1562">
              <a:extLst>
                <a:ext uri="{FF2B5EF4-FFF2-40B4-BE49-F238E27FC236}">
                  <a16:creationId xmlns="" xmlns:a16="http://schemas.microsoft.com/office/drawing/2014/main" id="{921AE091-9FF4-4AE6-891B-C3C617EDB5CB}"/>
                </a:ext>
              </a:extLst>
            </p:cNvPr>
            <p:cNvSpPr>
              <a:spLocks noChangeArrowheads="1"/>
            </p:cNvSpPr>
            <p:nvPr/>
          </p:nvSpPr>
          <p:spPr bwMode="auto">
            <a:xfrm>
              <a:off x="9603" y="6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5" name="Oval 1563">
              <a:extLst>
                <a:ext uri="{FF2B5EF4-FFF2-40B4-BE49-F238E27FC236}">
                  <a16:creationId xmlns="" xmlns:a16="http://schemas.microsoft.com/office/drawing/2014/main" id="{076F1891-87C6-4A02-8B1E-C64B17E2F81C}"/>
                </a:ext>
              </a:extLst>
            </p:cNvPr>
            <p:cNvSpPr>
              <a:spLocks noChangeArrowheads="1"/>
            </p:cNvSpPr>
            <p:nvPr/>
          </p:nvSpPr>
          <p:spPr bwMode="auto">
            <a:xfrm>
              <a:off x="9731" y="6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6" name="Oval 1564">
              <a:extLst>
                <a:ext uri="{FF2B5EF4-FFF2-40B4-BE49-F238E27FC236}">
                  <a16:creationId xmlns="" xmlns:a16="http://schemas.microsoft.com/office/drawing/2014/main" id="{BFBB265E-4DA0-4AD4-93EB-87904A7636F9}"/>
                </a:ext>
              </a:extLst>
            </p:cNvPr>
            <p:cNvSpPr>
              <a:spLocks noChangeArrowheads="1"/>
            </p:cNvSpPr>
            <p:nvPr/>
          </p:nvSpPr>
          <p:spPr bwMode="auto">
            <a:xfrm>
              <a:off x="9859" y="6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7" name="Oval 1565">
              <a:extLst>
                <a:ext uri="{FF2B5EF4-FFF2-40B4-BE49-F238E27FC236}">
                  <a16:creationId xmlns="" xmlns:a16="http://schemas.microsoft.com/office/drawing/2014/main" id="{1CDFB534-C0F2-492B-8236-81260DBE0D79}"/>
                </a:ext>
              </a:extLst>
            </p:cNvPr>
            <p:cNvSpPr>
              <a:spLocks noChangeArrowheads="1"/>
            </p:cNvSpPr>
            <p:nvPr/>
          </p:nvSpPr>
          <p:spPr bwMode="auto">
            <a:xfrm>
              <a:off x="2944" y="628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8" name="Oval 1566">
              <a:extLst>
                <a:ext uri="{FF2B5EF4-FFF2-40B4-BE49-F238E27FC236}">
                  <a16:creationId xmlns="" xmlns:a16="http://schemas.microsoft.com/office/drawing/2014/main" id="{4934F074-D347-4D7D-BAA7-3C35F3BF1AF0}"/>
                </a:ext>
              </a:extLst>
            </p:cNvPr>
            <p:cNvSpPr>
              <a:spLocks noChangeArrowheads="1"/>
            </p:cNvSpPr>
            <p:nvPr/>
          </p:nvSpPr>
          <p:spPr bwMode="auto">
            <a:xfrm>
              <a:off x="3072" y="628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9" name="Oval 1567">
              <a:extLst>
                <a:ext uri="{FF2B5EF4-FFF2-40B4-BE49-F238E27FC236}">
                  <a16:creationId xmlns="" xmlns:a16="http://schemas.microsoft.com/office/drawing/2014/main" id="{E9857D70-B6D7-4293-9AD2-E177817D4DDA}"/>
                </a:ext>
              </a:extLst>
            </p:cNvPr>
            <p:cNvSpPr>
              <a:spLocks noChangeArrowheads="1"/>
            </p:cNvSpPr>
            <p:nvPr/>
          </p:nvSpPr>
          <p:spPr bwMode="auto">
            <a:xfrm>
              <a:off x="3200" y="628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0" name="Oval 1568">
              <a:extLst>
                <a:ext uri="{FF2B5EF4-FFF2-40B4-BE49-F238E27FC236}">
                  <a16:creationId xmlns="" xmlns:a16="http://schemas.microsoft.com/office/drawing/2014/main" id="{B7B3CFF9-E507-4CDC-9111-768C5BCCF393}"/>
                </a:ext>
              </a:extLst>
            </p:cNvPr>
            <p:cNvSpPr>
              <a:spLocks noChangeArrowheads="1"/>
            </p:cNvSpPr>
            <p:nvPr/>
          </p:nvSpPr>
          <p:spPr bwMode="auto">
            <a:xfrm>
              <a:off x="3328" y="628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1" name="Oval 1569">
              <a:extLst>
                <a:ext uri="{FF2B5EF4-FFF2-40B4-BE49-F238E27FC236}">
                  <a16:creationId xmlns="" xmlns:a16="http://schemas.microsoft.com/office/drawing/2014/main" id="{9827A248-75C7-466B-8CBD-38075D2C7AC8}"/>
                </a:ext>
              </a:extLst>
            </p:cNvPr>
            <p:cNvSpPr>
              <a:spLocks noChangeArrowheads="1"/>
            </p:cNvSpPr>
            <p:nvPr/>
          </p:nvSpPr>
          <p:spPr bwMode="auto">
            <a:xfrm>
              <a:off x="8835" y="628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2" name="Oval 1570">
              <a:extLst>
                <a:ext uri="{FF2B5EF4-FFF2-40B4-BE49-F238E27FC236}">
                  <a16:creationId xmlns="" xmlns:a16="http://schemas.microsoft.com/office/drawing/2014/main" id="{F64D6B72-21C8-46B3-85C5-144C3EADEAA4}"/>
                </a:ext>
              </a:extLst>
            </p:cNvPr>
            <p:cNvSpPr>
              <a:spLocks noChangeArrowheads="1"/>
            </p:cNvSpPr>
            <p:nvPr/>
          </p:nvSpPr>
          <p:spPr bwMode="auto">
            <a:xfrm>
              <a:off x="9475" y="628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3" name="Oval 1571">
              <a:extLst>
                <a:ext uri="{FF2B5EF4-FFF2-40B4-BE49-F238E27FC236}">
                  <a16:creationId xmlns="" xmlns:a16="http://schemas.microsoft.com/office/drawing/2014/main" id="{E723FA49-D122-42BF-A05B-8922F591558F}"/>
                </a:ext>
              </a:extLst>
            </p:cNvPr>
            <p:cNvSpPr>
              <a:spLocks noChangeArrowheads="1"/>
            </p:cNvSpPr>
            <p:nvPr/>
          </p:nvSpPr>
          <p:spPr bwMode="auto">
            <a:xfrm>
              <a:off x="9603" y="628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4" name="Oval 1572">
              <a:extLst>
                <a:ext uri="{FF2B5EF4-FFF2-40B4-BE49-F238E27FC236}">
                  <a16:creationId xmlns="" xmlns:a16="http://schemas.microsoft.com/office/drawing/2014/main" id="{600FBDFB-ACE1-431E-92EB-836F44B24726}"/>
                </a:ext>
              </a:extLst>
            </p:cNvPr>
            <p:cNvSpPr>
              <a:spLocks noChangeArrowheads="1"/>
            </p:cNvSpPr>
            <p:nvPr/>
          </p:nvSpPr>
          <p:spPr bwMode="auto">
            <a:xfrm>
              <a:off x="9731" y="628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5" name="Oval 1573">
              <a:extLst>
                <a:ext uri="{FF2B5EF4-FFF2-40B4-BE49-F238E27FC236}">
                  <a16:creationId xmlns="" xmlns:a16="http://schemas.microsoft.com/office/drawing/2014/main" id="{CD50105D-83B5-42AF-98A9-43E67B689D87}"/>
                </a:ext>
              </a:extLst>
            </p:cNvPr>
            <p:cNvSpPr>
              <a:spLocks noChangeArrowheads="1"/>
            </p:cNvSpPr>
            <p:nvPr/>
          </p:nvSpPr>
          <p:spPr bwMode="auto">
            <a:xfrm>
              <a:off x="9859" y="628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6" name="Oval 1574">
              <a:extLst>
                <a:ext uri="{FF2B5EF4-FFF2-40B4-BE49-F238E27FC236}">
                  <a16:creationId xmlns="" xmlns:a16="http://schemas.microsoft.com/office/drawing/2014/main" id="{A23EF19F-0324-4FCA-802D-A6152BF418B8}"/>
                </a:ext>
              </a:extLst>
            </p:cNvPr>
            <p:cNvSpPr>
              <a:spLocks noChangeArrowheads="1"/>
            </p:cNvSpPr>
            <p:nvPr/>
          </p:nvSpPr>
          <p:spPr bwMode="auto">
            <a:xfrm>
              <a:off x="2944" y="641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7" name="Oval 1575">
              <a:extLst>
                <a:ext uri="{FF2B5EF4-FFF2-40B4-BE49-F238E27FC236}">
                  <a16:creationId xmlns="" xmlns:a16="http://schemas.microsoft.com/office/drawing/2014/main" id="{8C5C177B-6694-4596-9724-3247269DA0E3}"/>
                </a:ext>
              </a:extLst>
            </p:cNvPr>
            <p:cNvSpPr>
              <a:spLocks noChangeArrowheads="1"/>
            </p:cNvSpPr>
            <p:nvPr/>
          </p:nvSpPr>
          <p:spPr bwMode="auto">
            <a:xfrm>
              <a:off x="3072" y="641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8" name="Oval 1576">
              <a:extLst>
                <a:ext uri="{FF2B5EF4-FFF2-40B4-BE49-F238E27FC236}">
                  <a16:creationId xmlns="" xmlns:a16="http://schemas.microsoft.com/office/drawing/2014/main" id="{7B9ADBB1-1E59-4054-ACAB-1B450CE58A79}"/>
                </a:ext>
              </a:extLst>
            </p:cNvPr>
            <p:cNvSpPr>
              <a:spLocks noChangeArrowheads="1"/>
            </p:cNvSpPr>
            <p:nvPr/>
          </p:nvSpPr>
          <p:spPr bwMode="auto">
            <a:xfrm>
              <a:off x="3200" y="641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9" name="Oval 1577">
              <a:extLst>
                <a:ext uri="{FF2B5EF4-FFF2-40B4-BE49-F238E27FC236}">
                  <a16:creationId xmlns="" xmlns:a16="http://schemas.microsoft.com/office/drawing/2014/main" id="{2EE2A0C4-5F06-4FDB-AC4C-61EDC25E3690}"/>
                </a:ext>
              </a:extLst>
            </p:cNvPr>
            <p:cNvSpPr>
              <a:spLocks noChangeArrowheads="1"/>
            </p:cNvSpPr>
            <p:nvPr/>
          </p:nvSpPr>
          <p:spPr bwMode="auto">
            <a:xfrm>
              <a:off x="3328" y="641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0" name="Oval 1578">
              <a:extLst>
                <a:ext uri="{FF2B5EF4-FFF2-40B4-BE49-F238E27FC236}">
                  <a16:creationId xmlns="" xmlns:a16="http://schemas.microsoft.com/office/drawing/2014/main" id="{23BFD3DD-F0A7-42C6-AFE4-3C9D5737A0FF}"/>
                </a:ext>
              </a:extLst>
            </p:cNvPr>
            <p:cNvSpPr>
              <a:spLocks noChangeArrowheads="1"/>
            </p:cNvSpPr>
            <p:nvPr/>
          </p:nvSpPr>
          <p:spPr bwMode="auto">
            <a:xfrm>
              <a:off x="9603" y="641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1" name="Oval 1579">
              <a:extLst>
                <a:ext uri="{FF2B5EF4-FFF2-40B4-BE49-F238E27FC236}">
                  <a16:creationId xmlns="" xmlns:a16="http://schemas.microsoft.com/office/drawing/2014/main" id="{2410B447-917F-47C2-9E52-016891530EB9}"/>
                </a:ext>
              </a:extLst>
            </p:cNvPr>
            <p:cNvSpPr>
              <a:spLocks noChangeArrowheads="1"/>
            </p:cNvSpPr>
            <p:nvPr/>
          </p:nvSpPr>
          <p:spPr bwMode="auto">
            <a:xfrm>
              <a:off x="9731" y="641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2" name="Oval 1580">
              <a:extLst>
                <a:ext uri="{FF2B5EF4-FFF2-40B4-BE49-F238E27FC236}">
                  <a16:creationId xmlns="" xmlns:a16="http://schemas.microsoft.com/office/drawing/2014/main" id="{FD96D492-D8E5-4E5F-ABAF-A6E8376F9AA7}"/>
                </a:ext>
              </a:extLst>
            </p:cNvPr>
            <p:cNvSpPr>
              <a:spLocks noChangeArrowheads="1"/>
            </p:cNvSpPr>
            <p:nvPr/>
          </p:nvSpPr>
          <p:spPr bwMode="auto">
            <a:xfrm>
              <a:off x="10628" y="641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3" name="Oval 1581">
              <a:extLst>
                <a:ext uri="{FF2B5EF4-FFF2-40B4-BE49-F238E27FC236}">
                  <a16:creationId xmlns="" xmlns:a16="http://schemas.microsoft.com/office/drawing/2014/main" id="{58304AE3-D999-4E24-A675-540ACBE3374F}"/>
                </a:ext>
              </a:extLst>
            </p:cNvPr>
            <p:cNvSpPr>
              <a:spLocks noChangeArrowheads="1"/>
            </p:cNvSpPr>
            <p:nvPr/>
          </p:nvSpPr>
          <p:spPr bwMode="auto">
            <a:xfrm>
              <a:off x="2944" y="6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4" name="Oval 1582">
              <a:extLst>
                <a:ext uri="{FF2B5EF4-FFF2-40B4-BE49-F238E27FC236}">
                  <a16:creationId xmlns="" xmlns:a16="http://schemas.microsoft.com/office/drawing/2014/main" id="{6F256312-81F3-42EC-AB33-4D69F5E3EA61}"/>
                </a:ext>
              </a:extLst>
            </p:cNvPr>
            <p:cNvSpPr>
              <a:spLocks noChangeArrowheads="1"/>
            </p:cNvSpPr>
            <p:nvPr/>
          </p:nvSpPr>
          <p:spPr bwMode="auto">
            <a:xfrm>
              <a:off x="3072" y="6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5" name="Oval 1583">
              <a:extLst>
                <a:ext uri="{FF2B5EF4-FFF2-40B4-BE49-F238E27FC236}">
                  <a16:creationId xmlns="" xmlns:a16="http://schemas.microsoft.com/office/drawing/2014/main" id="{CD102217-3829-4497-9040-A6231435BECD}"/>
                </a:ext>
              </a:extLst>
            </p:cNvPr>
            <p:cNvSpPr>
              <a:spLocks noChangeArrowheads="1"/>
            </p:cNvSpPr>
            <p:nvPr/>
          </p:nvSpPr>
          <p:spPr bwMode="auto">
            <a:xfrm>
              <a:off x="9731" y="6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6" name="Oval 1584">
              <a:extLst>
                <a:ext uri="{FF2B5EF4-FFF2-40B4-BE49-F238E27FC236}">
                  <a16:creationId xmlns="" xmlns:a16="http://schemas.microsoft.com/office/drawing/2014/main" id="{0F4013FE-EF13-4791-A24B-99D306514CAE}"/>
                </a:ext>
              </a:extLst>
            </p:cNvPr>
            <p:cNvSpPr>
              <a:spLocks noChangeArrowheads="1"/>
            </p:cNvSpPr>
            <p:nvPr/>
          </p:nvSpPr>
          <p:spPr bwMode="auto">
            <a:xfrm>
              <a:off x="10628" y="6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7" name="Oval 1585">
              <a:extLst>
                <a:ext uri="{FF2B5EF4-FFF2-40B4-BE49-F238E27FC236}">
                  <a16:creationId xmlns="" xmlns:a16="http://schemas.microsoft.com/office/drawing/2014/main" id="{F6843E6F-179E-4AA3-B1EB-7ECA6D3ADB8E}"/>
                </a:ext>
              </a:extLst>
            </p:cNvPr>
            <p:cNvSpPr>
              <a:spLocks noChangeArrowheads="1"/>
            </p:cNvSpPr>
            <p:nvPr/>
          </p:nvSpPr>
          <p:spPr bwMode="auto">
            <a:xfrm>
              <a:off x="2944" y="667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8" name="Oval 1586">
              <a:extLst>
                <a:ext uri="{FF2B5EF4-FFF2-40B4-BE49-F238E27FC236}">
                  <a16:creationId xmlns="" xmlns:a16="http://schemas.microsoft.com/office/drawing/2014/main" id="{3B662E33-07CF-4818-A074-24E02E23D8DC}"/>
                </a:ext>
              </a:extLst>
            </p:cNvPr>
            <p:cNvSpPr>
              <a:spLocks noChangeArrowheads="1"/>
            </p:cNvSpPr>
            <p:nvPr/>
          </p:nvSpPr>
          <p:spPr bwMode="auto">
            <a:xfrm>
              <a:off x="3072" y="667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9" name="Oval 1587">
              <a:extLst>
                <a:ext uri="{FF2B5EF4-FFF2-40B4-BE49-F238E27FC236}">
                  <a16:creationId xmlns="" xmlns:a16="http://schemas.microsoft.com/office/drawing/2014/main" id="{7F3B9F42-3EC4-4B4B-98F5-8DF759BB512D}"/>
                </a:ext>
              </a:extLst>
            </p:cNvPr>
            <p:cNvSpPr>
              <a:spLocks noChangeArrowheads="1"/>
            </p:cNvSpPr>
            <p:nvPr/>
          </p:nvSpPr>
          <p:spPr bwMode="auto">
            <a:xfrm>
              <a:off x="10500" y="667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0" name="Oval 1588">
              <a:extLst>
                <a:ext uri="{FF2B5EF4-FFF2-40B4-BE49-F238E27FC236}">
                  <a16:creationId xmlns="" xmlns:a16="http://schemas.microsoft.com/office/drawing/2014/main" id="{50E2D2CB-B6F7-47C0-A3B0-9E087E99DB1F}"/>
                </a:ext>
              </a:extLst>
            </p:cNvPr>
            <p:cNvSpPr>
              <a:spLocks noChangeArrowheads="1"/>
            </p:cNvSpPr>
            <p:nvPr/>
          </p:nvSpPr>
          <p:spPr bwMode="auto">
            <a:xfrm>
              <a:off x="2944" y="6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1" name="Oval 1589">
              <a:extLst>
                <a:ext uri="{FF2B5EF4-FFF2-40B4-BE49-F238E27FC236}">
                  <a16:creationId xmlns="" xmlns:a16="http://schemas.microsoft.com/office/drawing/2014/main" id="{926C9237-FB97-43D1-A862-C25AAE5A88A8}"/>
                </a:ext>
              </a:extLst>
            </p:cNvPr>
            <p:cNvSpPr>
              <a:spLocks noChangeArrowheads="1"/>
            </p:cNvSpPr>
            <p:nvPr/>
          </p:nvSpPr>
          <p:spPr bwMode="auto">
            <a:xfrm>
              <a:off x="3072" y="6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2" name="Oval 1590">
              <a:extLst>
                <a:ext uri="{FF2B5EF4-FFF2-40B4-BE49-F238E27FC236}">
                  <a16:creationId xmlns="" xmlns:a16="http://schemas.microsoft.com/office/drawing/2014/main" id="{D5801F4A-6CA6-422E-A113-BC8A2FFC7465}"/>
                </a:ext>
              </a:extLst>
            </p:cNvPr>
            <p:cNvSpPr>
              <a:spLocks noChangeArrowheads="1"/>
            </p:cNvSpPr>
            <p:nvPr/>
          </p:nvSpPr>
          <p:spPr bwMode="auto">
            <a:xfrm>
              <a:off x="2944" y="6927"/>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3" name="Oval 1591">
              <a:extLst>
                <a:ext uri="{FF2B5EF4-FFF2-40B4-BE49-F238E27FC236}">
                  <a16:creationId xmlns="" xmlns:a16="http://schemas.microsoft.com/office/drawing/2014/main" id="{B279B309-AF6B-4BD1-A05B-420A5C90BDCE}"/>
                </a:ext>
              </a:extLst>
            </p:cNvPr>
            <p:cNvSpPr>
              <a:spLocks noChangeArrowheads="1"/>
            </p:cNvSpPr>
            <p:nvPr/>
          </p:nvSpPr>
          <p:spPr bwMode="auto">
            <a:xfrm>
              <a:off x="3072" y="6927"/>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4" name="Oval 1592">
              <a:extLst>
                <a:ext uri="{FF2B5EF4-FFF2-40B4-BE49-F238E27FC236}">
                  <a16:creationId xmlns="" xmlns:a16="http://schemas.microsoft.com/office/drawing/2014/main" id="{A7BEB43E-AA2C-43E3-8BF3-04A41313C105}"/>
                </a:ext>
              </a:extLst>
            </p:cNvPr>
            <p:cNvSpPr>
              <a:spLocks noChangeArrowheads="1"/>
            </p:cNvSpPr>
            <p:nvPr/>
          </p:nvSpPr>
          <p:spPr bwMode="auto">
            <a:xfrm>
              <a:off x="2944" y="705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5" name="Oval 1593">
              <a:extLst>
                <a:ext uri="{FF2B5EF4-FFF2-40B4-BE49-F238E27FC236}">
                  <a16:creationId xmlns="" xmlns:a16="http://schemas.microsoft.com/office/drawing/2014/main" id="{EF83B0D0-506F-4D88-8AF4-23EA21D6352B}"/>
                </a:ext>
              </a:extLst>
            </p:cNvPr>
            <p:cNvSpPr>
              <a:spLocks noChangeArrowheads="1"/>
            </p:cNvSpPr>
            <p:nvPr/>
          </p:nvSpPr>
          <p:spPr bwMode="auto">
            <a:xfrm>
              <a:off x="3072" y="7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pic>
        <p:nvPicPr>
          <p:cNvPr id="103" name="图片 102" descr="图片包含 树, 户外, 天空, 道路&#10;&#10;已生成极高可信度的说明">
            <a:extLst>
              <a:ext uri="{FF2B5EF4-FFF2-40B4-BE49-F238E27FC236}">
                <a16:creationId xmlns="" xmlns:a16="http://schemas.microsoft.com/office/drawing/2014/main" id="{316ACB9D-8620-48A8-A9B2-0883F4263D3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7943856" y="1"/>
            <a:ext cx="4248145" cy="6714233"/>
          </a:xfrm>
          <a:custGeom>
            <a:avLst/>
            <a:gdLst>
              <a:gd name="connsiteX0" fmla="*/ 2540316 w 4248145"/>
              <a:gd name="connsiteY0" fmla="*/ 0 h 6714233"/>
              <a:gd name="connsiteX1" fmla="*/ 4248145 w 4248145"/>
              <a:gd name="connsiteY1" fmla="*/ 0 h 6714233"/>
              <a:gd name="connsiteX2" fmla="*/ 4248145 w 4248145"/>
              <a:gd name="connsiteY2" fmla="*/ 6627964 h 6714233"/>
              <a:gd name="connsiteX3" fmla="*/ 4174273 w 4248145"/>
              <a:gd name="connsiteY3" fmla="*/ 6644749 h 6714233"/>
              <a:gd name="connsiteX4" fmla="*/ 3474117 w 4248145"/>
              <a:gd name="connsiteY4" fmla="*/ 6714233 h 6714233"/>
              <a:gd name="connsiteX5" fmla="*/ 0 w 4248145"/>
              <a:gd name="connsiteY5" fmla="*/ 3294115 h 6714233"/>
              <a:gd name="connsiteX6" fmla="*/ 2441021 w 4248145"/>
              <a:gd name="connsiteY6" fmla="*/ 27759 h 6714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48145" h="6714233">
                <a:moveTo>
                  <a:pt x="2540316" y="0"/>
                </a:moveTo>
                <a:lnTo>
                  <a:pt x="4248145" y="0"/>
                </a:lnTo>
                <a:lnTo>
                  <a:pt x="4248145" y="6627964"/>
                </a:lnTo>
                <a:lnTo>
                  <a:pt x="4174273" y="6644749"/>
                </a:lnTo>
                <a:cubicBezTo>
                  <a:pt x="3948117" y="6690308"/>
                  <a:pt x="3713955" y="6714233"/>
                  <a:pt x="3474117" y="6714233"/>
                </a:cubicBezTo>
                <a:cubicBezTo>
                  <a:pt x="1555415" y="6714233"/>
                  <a:pt x="0" y="5182995"/>
                  <a:pt x="0" y="3294115"/>
                </a:cubicBezTo>
                <a:cubicBezTo>
                  <a:pt x="0" y="1759401"/>
                  <a:pt x="1026817" y="460785"/>
                  <a:pt x="2441021" y="27759"/>
                </a:cubicBezTo>
                <a:close/>
              </a:path>
            </a:pathLst>
          </a:custGeom>
        </p:spPr>
      </p:pic>
      <p:sp>
        <p:nvSpPr>
          <p:cNvPr id="1700" name="文本框 1699">
            <a:extLst>
              <a:ext uri="{FF2B5EF4-FFF2-40B4-BE49-F238E27FC236}">
                <a16:creationId xmlns="" xmlns:a16="http://schemas.microsoft.com/office/drawing/2014/main" id="{B201A5F6-C1B0-40E7-8A20-2EAF2D6652C2}"/>
              </a:ext>
            </a:extLst>
          </p:cNvPr>
          <p:cNvSpPr txBox="1"/>
          <p:nvPr/>
        </p:nvSpPr>
        <p:spPr>
          <a:xfrm>
            <a:off x="1734235" y="639057"/>
            <a:ext cx="2381249" cy="276999"/>
          </a:xfrm>
          <a:prstGeom prst="rect">
            <a:avLst/>
          </a:prstGeom>
          <a:noFill/>
        </p:spPr>
        <p:txBody>
          <a:bodyPr wrap="square" rtlCol="0">
            <a:spAutoFit/>
          </a:bodyPr>
          <a:lstStyle/>
          <a:p>
            <a:pPr algn="dist"/>
            <a:r>
              <a:rPr lang="en-US" altLang="zh-CN" sz="1200" b="1">
                <a:solidFill>
                  <a:srgbClr val="002C3F"/>
                </a:solidFill>
              </a:rPr>
              <a:t>TITLE GOES HERE</a:t>
            </a:r>
            <a:endParaRPr lang="zh-CN" altLang="en-US" sz="1200" b="1">
              <a:solidFill>
                <a:srgbClr val="002C3F"/>
              </a:solidFill>
            </a:endParaRPr>
          </a:p>
        </p:txBody>
      </p:sp>
      <p:sp>
        <p:nvSpPr>
          <p:cNvPr id="1701" name="文本框 1700">
            <a:extLst>
              <a:ext uri="{FF2B5EF4-FFF2-40B4-BE49-F238E27FC236}">
                <a16:creationId xmlns="" xmlns:a16="http://schemas.microsoft.com/office/drawing/2014/main" id="{F92F278F-5858-4AEC-A608-EFF7FF8E0C84}"/>
              </a:ext>
            </a:extLst>
          </p:cNvPr>
          <p:cNvSpPr txBox="1"/>
          <p:nvPr/>
        </p:nvSpPr>
        <p:spPr>
          <a:xfrm>
            <a:off x="9907739" y="639057"/>
            <a:ext cx="1085090" cy="276999"/>
          </a:xfrm>
          <a:prstGeom prst="rect">
            <a:avLst/>
          </a:prstGeom>
          <a:noFill/>
        </p:spPr>
        <p:txBody>
          <a:bodyPr wrap="square" rtlCol="0">
            <a:spAutoFit/>
          </a:bodyPr>
          <a:lstStyle/>
          <a:p>
            <a:pPr algn="dist"/>
            <a:r>
              <a:rPr lang="en-US" altLang="zh-CN" sz="1200" b="1">
                <a:solidFill>
                  <a:srgbClr val="002C3F"/>
                </a:solidFill>
              </a:rPr>
              <a:t>2018/05</a:t>
            </a:r>
            <a:endParaRPr lang="zh-CN" altLang="en-US" sz="1200" b="1">
              <a:solidFill>
                <a:srgbClr val="002C3F"/>
              </a:solidFill>
            </a:endParaRPr>
          </a:p>
        </p:txBody>
      </p:sp>
      <p:sp>
        <p:nvSpPr>
          <p:cNvPr id="1702" name="文本框 1701">
            <a:extLst>
              <a:ext uri="{FF2B5EF4-FFF2-40B4-BE49-F238E27FC236}">
                <a16:creationId xmlns="" xmlns:a16="http://schemas.microsoft.com/office/drawing/2014/main" id="{3BF4A1F0-BA33-4F03-9475-BF44F7372D69}"/>
              </a:ext>
            </a:extLst>
          </p:cNvPr>
          <p:cNvSpPr txBox="1"/>
          <p:nvPr/>
        </p:nvSpPr>
        <p:spPr>
          <a:xfrm>
            <a:off x="1741714" y="2654639"/>
            <a:ext cx="3258545" cy="830997"/>
          </a:xfrm>
          <a:prstGeom prst="rect">
            <a:avLst/>
          </a:prstGeom>
          <a:noFill/>
        </p:spPr>
        <p:txBody>
          <a:bodyPr wrap="square" rtlCol="0">
            <a:spAutoFit/>
          </a:bodyPr>
          <a:lstStyle/>
          <a:p>
            <a:r>
              <a:rPr lang="en-US" altLang="zh-CN" sz="4800" b="1">
                <a:gradFill flip="none" rotWithShape="1">
                  <a:gsLst>
                    <a:gs pos="0">
                      <a:srgbClr val="394952"/>
                    </a:gs>
                    <a:gs pos="100000">
                      <a:srgbClr val="6B72A8"/>
                    </a:gs>
                  </a:gsLst>
                  <a:lin ang="0" scaled="1"/>
                  <a:tileRect/>
                </a:gradFill>
              </a:rPr>
              <a:t>Your point</a:t>
            </a:r>
            <a:endParaRPr lang="zh-CN" altLang="en-US" sz="4800" b="1">
              <a:gradFill flip="none" rotWithShape="1">
                <a:gsLst>
                  <a:gs pos="0">
                    <a:srgbClr val="394952"/>
                  </a:gs>
                  <a:gs pos="100000">
                    <a:srgbClr val="6B72A8"/>
                  </a:gs>
                </a:gsLst>
                <a:lin ang="0" scaled="1"/>
                <a:tileRect/>
              </a:gradFill>
            </a:endParaRPr>
          </a:p>
        </p:txBody>
      </p:sp>
      <p:sp>
        <p:nvSpPr>
          <p:cNvPr id="1705" name="文本框 1704">
            <a:extLst>
              <a:ext uri="{FF2B5EF4-FFF2-40B4-BE49-F238E27FC236}">
                <a16:creationId xmlns="" xmlns:a16="http://schemas.microsoft.com/office/drawing/2014/main" id="{5F4FEBE2-2949-4AA7-867B-80C8C9A0680B}"/>
              </a:ext>
            </a:extLst>
          </p:cNvPr>
          <p:cNvSpPr txBox="1"/>
          <p:nvPr/>
        </p:nvSpPr>
        <p:spPr>
          <a:xfrm>
            <a:off x="1741714" y="3436510"/>
            <a:ext cx="7666022" cy="1107996"/>
          </a:xfrm>
          <a:prstGeom prst="rect">
            <a:avLst/>
          </a:prstGeom>
          <a:noFill/>
        </p:spPr>
        <p:txBody>
          <a:bodyPr wrap="square" rtlCol="0">
            <a:spAutoFit/>
          </a:bodyPr>
          <a:lstStyle/>
          <a:p>
            <a:r>
              <a:rPr lang="en-US" altLang="zh-CN" sz="6600" b="1">
                <a:gradFill flip="none" rotWithShape="1">
                  <a:gsLst>
                    <a:gs pos="0">
                      <a:srgbClr val="00CCFF"/>
                    </a:gs>
                    <a:gs pos="100000">
                      <a:srgbClr val="00FDDD"/>
                    </a:gs>
                  </a:gsLst>
                  <a:lin ang="0" scaled="1"/>
                  <a:tileRect/>
                </a:gradFill>
              </a:rPr>
              <a:t>Travel Information</a:t>
            </a:r>
            <a:endParaRPr lang="zh-CN" altLang="en-US" sz="6600" b="1">
              <a:gradFill flip="none" rotWithShape="1">
                <a:gsLst>
                  <a:gs pos="0">
                    <a:srgbClr val="00CCFF"/>
                  </a:gs>
                  <a:gs pos="100000">
                    <a:srgbClr val="00FDDD"/>
                  </a:gs>
                </a:gsLst>
                <a:lin ang="0" scaled="1"/>
                <a:tileRect/>
              </a:gradFill>
            </a:endParaRPr>
          </a:p>
        </p:txBody>
      </p:sp>
      <p:sp>
        <p:nvSpPr>
          <p:cNvPr id="1706" name="文本框 1705">
            <a:extLst>
              <a:ext uri="{FF2B5EF4-FFF2-40B4-BE49-F238E27FC236}">
                <a16:creationId xmlns="" xmlns:a16="http://schemas.microsoft.com/office/drawing/2014/main" id="{B6766E7F-39AA-4E00-A5C3-C23BE0280532}"/>
              </a:ext>
            </a:extLst>
          </p:cNvPr>
          <p:cNvSpPr txBox="1"/>
          <p:nvPr/>
        </p:nvSpPr>
        <p:spPr>
          <a:xfrm>
            <a:off x="9379709" y="5602819"/>
            <a:ext cx="369332" cy="1089175"/>
          </a:xfrm>
          <a:prstGeom prst="rect">
            <a:avLst/>
          </a:prstGeom>
          <a:noFill/>
        </p:spPr>
        <p:txBody>
          <a:bodyPr vert="eaVert" wrap="square" rtlCol="0">
            <a:spAutoFit/>
          </a:bodyPr>
          <a:lstStyle/>
          <a:p>
            <a:pPr algn="dist"/>
            <a:r>
              <a:rPr lang="en-US" altLang="zh-CN" sz="1200" b="1">
                <a:solidFill>
                  <a:srgbClr val="002C3F"/>
                </a:solidFill>
              </a:rPr>
              <a:t> INFODATA</a:t>
            </a:r>
            <a:endParaRPr lang="zh-CN" altLang="en-US" sz="1200" b="1">
              <a:solidFill>
                <a:srgbClr val="002C3F"/>
              </a:solidFill>
            </a:endParaRPr>
          </a:p>
        </p:txBody>
      </p:sp>
      <p:grpSp>
        <p:nvGrpSpPr>
          <p:cNvPr id="77" name="组合 76">
            <a:extLst>
              <a:ext uri="{FF2B5EF4-FFF2-40B4-BE49-F238E27FC236}">
                <a16:creationId xmlns="" xmlns:a16="http://schemas.microsoft.com/office/drawing/2014/main" id="{75D49E20-9A65-4BCA-A35C-3D67A2B508CA}"/>
              </a:ext>
            </a:extLst>
          </p:cNvPr>
          <p:cNvGrpSpPr/>
          <p:nvPr/>
        </p:nvGrpSpPr>
        <p:grpSpPr>
          <a:xfrm>
            <a:off x="1741714" y="0"/>
            <a:ext cx="8708570" cy="6858000"/>
            <a:chOff x="1741714" y="0"/>
            <a:chExt cx="8708570" cy="6858000"/>
          </a:xfrm>
        </p:grpSpPr>
        <p:cxnSp>
          <p:nvCxnSpPr>
            <p:cNvPr id="78" name="直接连接符 77">
              <a:extLst>
                <a:ext uri="{FF2B5EF4-FFF2-40B4-BE49-F238E27FC236}">
                  <a16:creationId xmlns="" xmlns:a16="http://schemas.microsoft.com/office/drawing/2014/main" id="{7DC6A0DF-921F-4659-9EF9-7792C96FDD85}"/>
                </a:ext>
              </a:extLst>
            </p:cNvPr>
            <p:cNvCxnSpPr>
              <a:cxnSpLocks/>
            </p:cNvCxnSpPr>
            <p:nvPr/>
          </p:nvCxnSpPr>
          <p:spPr>
            <a:xfrm>
              <a:off x="6966856" y="0"/>
              <a:ext cx="0" cy="6858000"/>
            </a:xfrm>
            <a:prstGeom prst="line">
              <a:avLst/>
            </a:prstGeom>
            <a:ln w="6350">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 xmlns:a16="http://schemas.microsoft.com/office/drawing/2014/main" id="{DC4CD351-825B-49C7-B7AF-03DE62D6BFE3}"/>
                </a:ext>
              </a:extLst>
            </p:cNvPr>
            <p:cNvCxnSpPr>
              <a:cxnSpLocks/>
            </p:cNvCxnSpPr>
            <p:nvPr/>
          </p:nvCxnSpPr>
          <p:spPr>
            <a:xfrm>
              <a:off x="1741714" y="0"/>
              <a:ext cx="0" cy="6858000"/>
            </a:xfrm>
            <a:prstGeom prst="line">
              <a:avLst/>
            </a:prstGeom>
            <a:ln w="6350">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 xmlns:a16="http://schemas.microsoft.com/office/drawing/2014/main" id="{DBDDF973-7FD9-4EBF-98D8-A841AC4868E0}"/>
                </a:ext>
              </a:extLst>
            </p:cNvPr>
            <p:cNvCxnSpPr>
              <a:cxnSpLocks/>
            </p:cNvCxnSpPr>
            <p:nvPr/>
          </p:nvCxnSpPr>
          <p:spPr>
            <a:xfrm>
              <a:off x="5225142" y="0"/>
              <a:ext cx="0" cy="6858000"/>
            </a:xfrm>
            <a:prstGeom prst="line">
              <a:avLst/>
            </a:prstGeom>
            <a:ln w="6350">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 xmlns:a16="http://schemas.microsoft.com/office/drawing/2014/main" id="{005137CF-7098-4239-934A-80A617C66BD2}"/>
                </a:ext>
              </a:extLst>
            </p:cNvPr>
            <p:cNvCxnSpPr>
              <a:cxnSpLocks/>
            </p:cNvCxnSpPr>
            <p:nvPr/>
          </p:nvCxnSpPr>
          <p:spPr>
            <a:xfrm>
              <a:off x="10450284" y="0"/>
              <a:ext cx="0" cy="6858000"/>
            </a:xfrm>
            <a:prstGeom prst="line">
              <a:avLst/>
            </a:prstGeom>
            <a:ln w="6350">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 xmlns:a16="http://schemas.microsoft.com/office/drawing/2014/main" id="{BA67B9B6-206F-4E8D-A03A-608094AB5130}"/>
                </a:ext>
              </a:extLst>
            </p:cNvPr>
            <p:cNvCxnSpPr>
              <a:cxnSpLocks/>
            </p:cNvCxnSpPr>
            <p:nvPr/>
          </p:nvCxnSpPr>
          <p:spPr>
            <a:xfrm>
              <a:off x="3483428" y="0"/>
              <a:ext cx="0" cy="6858000"/>
            </a:xfrm>
            <a:prstGeom prst="line">
              <a:avLst/>
            </a:prstGeom>
            <a:ln w="6350">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 xmlns:a16="http://schemas.microsoft.com/office/drawing/2014/main" id="{3FA890EC-498A-43B4-ABD4-D32909DEB160}"/>
                </a:ext>
              </a:extLst>
            </p:cNvPr>
            <p:cNvCxnSpPr>
              <a:cxnSpLocks/>
            </p:cNvCxnSpPr>
            <p:nvPr/>
          </p:nvCxnSpPr>
          <p:spPr>
            <a:xfrm>
              <a:off x="8708570" y="0"/>
              <a:ext cx="0" cy="6858000"/>
            </a:xfrm>
            <a:prstGeom prst="line">
              <a:avLst/>
            </a:prstGeom>
            <a:ln w="6350">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828033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97" name="图片 1696" descr="图片包含 人员, 天空, 水, 服装&#10;&#10;已生成极高可信度的说明">
            <a:extLst>
              <a:ext uri="{FF2B5EF4-FFF2-40B4-BE49-F238E27FC236}">
                <a16:creationId xmlns="" xmlns:a16="http://schemas.microsoft.com/office/drawing/2014/main" id="{950240DF-A049-46C1-9F6F-02346D729C2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flipH="1">
            <a:off x="0" y="2"/>
            <a:ext cx="4248145" cy="6714233"/>
          </a:xfrm>
          <a:custGeom>
            <a:avLst/>
            <a:gdLst>
              <a:gd name="connsiteX0" fmla="*/ 2540316 w 4248145"/>
              <a:gd name="connsiteY0" fmla="*/ 0 h 6714233"/>
              <a:gd name="connsiteX1" fmla="*/ 4248145 w 4248145"/>
              <a:gd name="connsiteY1" fmla="*/ 0 h 6714233"/>
              <a:gd name="connsiteX2" fmla="*/ 4248145 w 4248145"/>
              <a:gd name="connsiteY2" fmla="*/ 6627964 h 6714233"/>
              <a:gd name="connsiteX3" fmla="*/ 4174273 w 4248145"/>
              <a:gd name="connsiteY3" fmla="*/ 6644749 h 6714233"/>
              <a:gd name="connsiteX4" fmla="*/ 3474117 w 4248145"/>
              <a:gd name="connsiteY4" fmla="*/ 6714233 h 6714233"/>
              <a:gd name="connsiteX5" fmla="*/ 0 w 4248145"/>
              <a:gd name="connsiteY5" fmla="*/ 3294115 h 6714233"/>
              <a:gd name="connsiteX6" fmla="*/ 2441021 w 4248145"/>
              <a:gd name="connsiteY6" fmla="*/ 27759 h 6714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48145" h="6714233">
                <a:moveTo>
                  <a:pt x="2540316" y="0"/>
                </a:moveTo>
                <a:lnTo>
                  <a:pt x="4248145" y="0"/>
                </a:lnTo>
                <a:lnTo>
                  <a:pt x="4248145" y="6627964"/>
                </a:lnTo>
                <a:lnTo>
                  <a:pt x="4174273" y="6644749"/>
                </a:lnTo>
                <a:cubicBezTo>
                  <a:pt x="3948117" y="6690308"/>
                  <a:pt x="3713955" y="6714233"/>
                  <a:pt x="3474117" y="6714233"/>
                </a:cubicBezTo>
                <a:cubicBezTo>
                  <a:pt x="1555415" y="6714233"/>
                  <a:pt x="0" y="5182995"/>
                  <a:pt x="0" y="3294115"/>
                </a:cubicBezTo>
                <a:cubicBezTo>
                  <a:pt x="0" y="1759401"/>
                  <a:pt x="1026817" y="460785"/>
                  <a:pt x="2441021" y="27759"/>
                </a:cubicBezTo>
                <a:close/>
              </a:path>
            </a:pathLst>
          </a:custGeom>
        </p:spPr>
      </p:pic>
      <p:grpSp>
        <p:nvGrpSpPr>
          <p:cNvPr id="105" name="Group 4">
            <a:extLst>
              <a:ext uri="{FF2B5EF4-FFF2-40B4-BE49-F238E27FC236}">
                <a16:creationId xmlns="" xmlns:a16="http://schemas.microsoft.com/office/drawing/2014/main" id="{7E816326-2E48-46E4-91D7-2F05BF060FAF}"/>
              </a:ext>
            </a:extLst>
          </p:cNvPr>
          <p:cNvGrpSpPr>
            <a:grpSpLocks noChangeAspect="1"/>
          </p:cNvGrpSpPr>
          <p:nvPr/>
        </p:nvGrpSpPr>
        <p:grpSpPr bwMode="auto">
          <a:xfrm>
            <a:off x="3263148" y="723902"/>
            <a:ext cx="8852652" cy="5852109"/>
            <a:chOff x="-2" y="4"/>
            <a:chExt cx="10934" cy="7228"/>
          </a:xfrm>
          <a:solidFill>
            <a:srgbClr val="D2DBE2"/>
          </a:solidFill>
        </p:grpSpPr>
        <p:grpSp>
          <p:nvGrpSpPr>
            <p:cNvPr id="107" name="Group 205">
              <a:extLst>
                <a:ext uri="{FF2B5EF4-FFF2-40B4-BE49-F238E27FC236}">
                  <a16:creationId xmlns="" xmlns:a16="http://schemas.microsoft.com/office/drawing/2014/main" id="{539E95CD-0F8A-43B2-9D43-FB28A352E979}"/>
                </a:ext>
              </a:extLst>
            </p:cNvPr>
            <p:cNvGrpSpPr>
              <a:grpSpLocks/>
            </p:cNvGrpSpPr>
            <p:nvPr/>
          </p:nvGrpSpPr>
          <p:grpSpPr bwMode="auto">
            <a:xfrm>
              <a:off x="1407" y="4"/>
              <a:ext cx="8116" cy="1587"/>
              <a:chOff x="1407" y="4"/>
              <a:chExt cx="8116" cy="1587"/>
            </a:xfrm>
            <a:grpFill/>
          </p:grpSpPr>
          <p:sp>
            <p:nvSpPr>
              <p:cNvPr id="1496" name="Oval 5">
                <a:extLst>
                  <a:ext uri="{FF2B5EF4-FFF2-40B4-BE49-F238E27FC236}">
                    <a16:creationId xmlns="" xmlns:a16="http://schemas.microsoft.com/office/drawing/2014/main" id="{9A9B1C44-0DD1-40A6-9B00-EF40D98CA27F}"/>
                  </a:ext>
                </a:extLst>
              </p:cNvPr>
              <p:cNvSpPr>
                <a:spLocks noChangeArrowheads="1"/>
              </p:cNvSpPr>
              <p:nvPr/>
            </p:nvSpPr>
            <p:spPr bwMode="auto">
              <a:xfrm>
                <a:off x="4096" y="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97" name="Oval 6">
                <a:extLst>
                  <a:ext uri="{FF2B5EF4-FFF2-40B4-BE49-F238E27FC236}">
                    <a16:creationId xmlns="" xmlns:a16="http://schemas.microsoft.com/office/drawing/2014/main" id="{16B3CA07-32C6-4C75-B28D-9A06BC3C2359}"/>
                  </a:ext>
                </a:extLst>
              </p:cNvPr>
              <p:cNvSpPr>
                <a:spLocks noChangeArrowheads="1"/>
              </p:cNvSpPr>
              <p:nvPr/>
            </p:nvSpPr>
            <p:spPr bwMode="auto">
              <a:xfrm>
                <a:off x="2816" y="13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98" name="Oval 7">
                <a:extLst>
                  <a:ext uri="{FF2B5EF4-FFF2-40B4-BE49-F238E27FC236}">
                    <a16:creationId xmlns="" xmlns:a16="http://schemas.microsoft.com/office/drawing/2014/main" id="{32585DF7-4B92-4A4F-886E-7CF0711F4759}"/>
                  </a:ext>
                </a:extLst>
              </p:cNvPr>
              <p:cNvSpPr>
                <a:spLocks noChangeArrowheads="1"/>
              </p:cNvSpPr>
              <p:nvPr/>
            </p:nvSpPr>
            <p:spPr bwMode="auto">
              <a:xfrm>
                <a:off x="2944" y="13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99" name="Oval 8">
                <a:extLst>
                  <a:ext uri="{FF2B5EF4-FFF2-40B4-BE49-F238E27FC236}">
                    <a16:creationId xmlns="" xmlns:a16="http://schemas.microsoft.com/office/drawing/2014/main" id="{6C51E8D9-3630-4CEE-8420-F6E1463F0526}"/>
                  </a:ext>
                </a:extLst>
              </p:cNvPr>
              <p:cNvSpPr>
                <a:spLocks noChangeArrowheads="1"/>
              </p:cNvSpPr>
              <p:nvPr/>
            </p:nvSpPr>
            <p:spPr bwMode="auto">
              <a:xfrm>
                <a:off x="3840" y="13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00" name="Oval 9">
                <a:extLst>
                  <a:ext uri="{FF2B5EF4-FFF2-40B4-BE49-F238E27FC236}">
                    <a16:creationId xmlns="" xmlns:a16="http://schemas.microsoft.com/office/drawing/2014/main" id="{B0EA30A8-ECBE-42D0-9BBF-67D64C2189B5}"/>
                  </a:ext>
                </a:extLst>
              </p:cNvPr>
              <p:cNvSpPr>
                <a:spLocks noChangeArrowheads="1"/>
              </p:cNvSpPr>
              <p:nvPr/>
            </p:nvSpPr>
            <p:spPr bwMode="auto">
              <a:xfrm>
                <a:off x="3968" y="13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01" name="Oval 10">
                <a:extLst>
                  <a:ext uri="{FF2B5EF4-FFF2-40B4-BE49-F238E27FC236}">
                    <a16:creationId xmlns="" xmlns:a16="http://schemas.microsoft.com/office/drawing/2014/main" id="{8940DC96-30BA-494A-BFDC-F2019F69E316}"/>
                  </a:ext>
                </a:extLst>
              </p:cNvPr>
              <p:cNvSpPr>
                <a:spLocks noChangeArrowheads="1"/>
              </p:cNvSpPr>
              <p:nvPr/>
            </p:nvSpPr>
            <p:spPr bwMode="auto">
              <a:xfrm>
                <a:off x="4096" y="13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02" name="Oval 11">
                <a:extLst>
                  <a:ext uri="{FF2B5EF4-FFF2-40B4-BE49-F238E27FC236}">
                    <a16:creationId xmlns="" xmlns:a16="http://schemas.microsoft.com/office/drawing/2014/main" id="{81BCDE03-21CB-44BA-916C-84674F63F45C}"/>
                  </a:ext>
                </a:extLst>
              </p:cNvPr>
              <p:cNvSpPr>
                <a:spLocks noChangeArrowheads="1"/>
              </p:cNvSpPr>
              <p:nvPr/>
            </p:nvSpPr>
            <p:spPr bwMode="auto">
              <a:xfrm>
                <a:off x="4224" y="13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03" name="Oval 12">
                <a:extLst>
                  <a:ext uri="{FF2B5EF4-FFF2-40B4-BE49-F238E27FC236}">
                    <a16:creationId xmlns="" xmlns:a16="http://schemas.microsoft.com/office/drawing/2014/main" id="{6B544A9B-3D62-49F3-99B4-2F9804EBBE86}"/>
                  </a:ext>
                </a:extLst>
              </p:cNvPr>
              <p:cNvSpPr>
                <a:spLocks noChangeArrowheads="1"/>
              </p:cNvSpPr>
              <p:nvPr/>
            </p:nvSpPr>
            <p:spPr bwMode="auto">
              <a:xfrm>
                <a:off x="4352" y="13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04" name="Oval 13">
                <a:extLst>
                  <a:ext uri="{FF2B5EF4-FFF2-40B4-BE49-F238E27FC236}">
                    <a16:creationId xmlns="" xmlns:a16="http://schemas.microsoft.com/office/drawing/2014/main" id="{AF367792-5927-49A4-92D4-091F29638311}"/>
                  </a:ext>
                </a:extLst>
              </p:cNvPr>
              <p:cNvSpPr>
                <a:spLocks noChangeArrowheads="1"/>
              </p:cNvSpPr>
              <p:nvPr/>
            </p:nvSpPr>
            <p:spPr bwMode="auto">
              <a:xfrm>
                <a:off x="2687" y="260"/>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05" name="Oval 14">
                <a:extLst>
                  <a:ext uri="{FF2B5EF4-FFF2-40B4-BE49-F238E27FC236}">
                    <a16:creationId xmlns="" xmlns:a16="http://schemas.microsoft.com/office/drawing/2014/main" id="{E14EDCCB-5FB6-4945-9F11-A33CA840AA04}"/>
                  </a:ext>
                </a:extLst>
              </p:cNvPr>
              <p:cNvSpPr>
                <a:spLocks noChangeArrowheads="1"/>
              </p:cNvSpPr>
              <p:nvPr/>
            </p:nvSpPr>
            <p:spPr bwMode="auto">
              <a:xfrm>
                <a:off x="2816" y="260"/>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06" name="Oval 15">
                <a:extLst>
                  <a:ext uri="{FF2B5EF4-FFF2-40B4-BE49-F238E27FC236}">
                    <a16:creationId xmlns="" xmlns:a16="http://schemas.microsoft.com/office/drawing/2014/main" id="{087A44D5-36CE-4C92-96B9-C1BE198ACCAC}"/>
                  </a:ext>
                </a:extLst>
              </p:cNvPr>
              <p:cNvSpPr>
                <a:spLocks noChangeArrowheads="1"/>
              </p:cNvSpPr>
              <p:nvPr/>
            </p:nvSpPr>
            <p:spPr bwMode="auto">
              <a:xfrm>
                <a:off x="2944" y="260"/>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07" name="Oval 16">
                <a:extLst>
                  <a:ext uri="{FF2B5EF4-FFF2-40B4-BE49-F238E27FC236}">
                    <a16:creationId xmlns="" xmlns:a16="http://schemas.microsoft.com/office/drawing/2014/main" id="{A642B7AC-6D46-4255-82E4-7A8A10BC8B82}"/>
                  </a:ext>
                </a:extLst>
              </p:cNvPr>
              <p:cNvSpPr>
                <a:spLocks noChangeArrowheads="1"/>
              </p:cNvSpPr>
              <p:nvPr/>
            </p:nvSpPr>
            <p:spPr bwMode="auto">
              <a:xfrm>
                <a:off x="3072" y="260"/>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08" name="Oval 17">
                <a:extLst>
                  <a:ext uri="{FF2B5EF4-FFF2-40B4-BE49-F238E27FC236}">
                    <a16:creationId xmlns="" xmlns:a16="http://schemas.microsoft.com/office/drawing/2014/main" id="{B36D6D60-0FFE-445F-AF62-68F2EC5959A3}"/>
                  </a:ext>
                </a:extLst>
              </p:cNvPr>
              <p:cNvSpPr>
                <a:spLocks noChangeArrowheads="1"/>
              </p:cNvSpPr>
              <p:nvPr/>
            </p:nvSpPr>
            <p:spPr bwMode="auto">
              <a:xfrm>
                <a:off x="3200" y="260"/>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09" name="Oval 18">
                <a:extLst>
                  <a:ext uri="{FF2B5EF4-FFF2-40B4-BE49-F238E27FC236}">
                    <a16:creationId xmlns="" xmlns:a16="http://schemas.microsoft.com/office/drawing/2014/main" id="{02406C5F-EED2-4B80-8AA0-CB8BCB6FACCB}"/>
                  </a:ext>
                </a:extLst>
              </p:cNvPr>
              <p:cNvSpPr>
                <a:spLocks noChangeArrowheads="1"/>
              </p:cNvSpPr>
              <p:nvPr/>
            </p:nvSpPr>
            <p:spPr bwMode="auto">
              <a:xfrm>
                <a:off x="3840" y="260"/>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10" name="Oval 19">
                <a:extLst>
                  <a:ext uri="{FF2B5EF4-FFF2-40B4-BE49-F238E27FC236}">
                    <a16:creationId xmlns="" xmlns:a16="http://schemas.microsoft.com/office/drawing/2014/main" id="{E2BF2BFC-DE16-4DA2-A058-006A25EF4153}"/>
                  </a:ext>
                </a:extLst>
              </p:cNvPr>
              <p:cNvSpPr>
                <a:spLocks noChangeArrowheads="1"/>
              </p:cNvSpPr>
              <p:nvPr/>
            </p:nvSpPr>
            <p:spPr bwMode="auto">
              <a:xfrm>
                <a:off x="3968" y="260"/>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11" name="Oval 20">
                <a:extLst>
                  <a:ext uri="{FF2B5EF4-FFF2-40B4-BE49-F238E27FC236}">
                    <a16:creationId xmlns="" xmlns:a16="http://schemas.microsoft.com/office/drawing/2014/main" id="{7CECD4E0-0157-483F-AE5A-9A7C8D53186F}"/>
                  </a:ext>
                </a:extLst>
              </p:cNvPr>
              <p:cNvSpPr>
                <a:spLocks noChangeArrowheads="1"/>
              </p:cNvSpPr>
              <p:nvPr/>
            </p:nvSpPr>
            <p:spPr bwMode="auto">
              <a:xfrm>
                <a:off x="4096" y="260"/>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12" name="Oval 21">
                <a:extLst>
                  <a:ext uri="{FF2B5EF4-FFF2-40B4-BE49-F238E27FC236}">
                    <a16:creationId xmlns="" xmlns:a16="http://schemas.microsoft.com/office/drawing/2014/main" id="{C6573B83-6AB4-460A-BE5F-79B9B40C37A7}"/>
                  </a:ext>
                </a:extLst>
              </p:cNvPr>
              <p:cNvSpPr>
                <a:spLocks noChangeArrowheads="1"/>
              </p:cNvSpPr>
              <p:nvPr/>
            </p:nvSpPr>
            <p:spPr bwMode="auto">
              <a:xfrm>
                <a:off x="4224" y="260"/>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13" name="Oval 22">
                <a:extLst>
                  <a:ext uri="{FF2B5EF4-FFF2-40B4-BE49-F238E27FC236}">
                    <a16:creationId xmlns="" xmlns:a16="http://schemas.microsoft.com/office/drawing/2014/main" id="{8C9ACF95-6A8B-442D-983B-BF5C587DF656}"/>
                  </a:ext>
                </a:extLst>
              </p:cNvPr>
              <p:cNvSpPr>
                <a:spLocks noChangeArrowheads="1"/>
              </p:cNvSpPr>
              <p:nvPr/>
            </p:nvSpPr>
            <p:spPr bwMode="auto">
              <a:xfrm>
                <a:off x="4352" y="260"/>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14" name="Oval 23">
                <a:extLst>
                  <a:ext uri="{FF2B5EF4-FFF2-40B4-BE49-F238E27FC236}">
                    <a16:creationId xmlns="" xmlns:a16="http://schemas.microsoft.com/office/drawing/2014/main" id="{4DDB5D3B-6067-4EE1-AA7E-1912D87F7FED}"/>
                  </a:ext>
                </a:extLst>
              </p:cNvPr>
              <p:cNvSpPr>
                <a:spLocks noChangeArrowheads="1"/>
              </p:cNvSpPr>
              <p:nvPr/>
            </p:nvSpPr>
            <p:spPr bwMode="auto">
              <a:xfrm>
                <a:off x="4480" y="260"/>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15" name="Oval 24">
                <a:extLst>
                  <a:ext uri="{FF2B5EF4-FFF2-40B4-BE49-F238E27FC236}">
                    <a16:creationId xmlns="" xmlns:a16="http://schemas.microsoft.com/office/drawing/2014/main" id="{D655C05E-33C6-4867-9786-67D27F858F74}"/>
                  </a:ext>
                </a:extLst>
              </p:cNvPr>
              <p:cNvSpPr>
                <a:spLocks noChangeArrowheads="1"/>
              </p:cNvSpPr>
              <p:nvPr/>
            </p:nvSpPr>
            <p:spPr bwMode="auto">
              <a:xfrm>
                <a:off x="2431" y="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16" name="Oval 25">
                <a:extLst>
                  <a:ext uri="{FF2B5EF4-FFF2-40B4-BE49-F238E27FC236}">
                    <a16:creationId xmlns="" xmlns:a16="http://schemas.microsoft.com/office/drawing/2014/main" id="{7715354E-C1D5-4175-A854-51449CDDCA96}"/>
                  </a:ext>
                </a:extLst>
              </p:cNvPr>
              <p:cNvSpPr>
                <a:spLocks noChangeArrowheads="1"/>
              </p:cNvSpPr>
              <p:nvPr/>
            </p:nvSpPr>
            <p:spPr bwMode="auto">
              <a:xfrm>
                <a:off x="2559" y="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17" name="Oval 26">
                <a:extLst>
                  <a:ext uri="{FF2B5EF4-FFF2-40B4-BE49-F238E27FC236}">
                    <a16:creationId xmlns="" xmlns:a16="http://schemas.microsoft.com/office/drawing/2014/main" id="{F1E60916-DE23-4255-AED1-6B666E7D228E}"/>
                  </a:ext>
                </a:extLst>
              </p:cNvPr>
              <p:cNvSpPr>
                <a:spLocks noChangeArrowheads="1"/>
              </p:cNvSpPr>
              <p:nvPr/>
            </p:nvSpPr>
            <p:spPr bwMode="auto">
              <a:xfrm>
                <a:off x="2687" y="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18" name="Oval 27">
                <a:extLst>
                  <a:ext uri="{FF2B5EF4-FFF2-40B4-BE49-F238E27FC236}">
                    <a16:creationId xmlns="" xmlns:a16="http://schemas.microsoft.com/office/drawing/2014/main" id="{E55650A3-9124-43E0-8631-6B587B0A50F1}"/>
                  </a:ext>
                </a:extLst>
              </p:cNvPr>
              <p:cNvSpPr>
                <a:spLocks noChangeArrowheads="1"/>
              </p:cNvSpPr>
              <p:nvPr/>
            </p:nvSpPr>
            <p:spPr bwMode="auto">
              <a:xfrm>
                <a:off x="2816" y="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19" name="Oval 28">
                <a:extLst>
                  <a:ext uri="{FF2B5EF4-FFF2-40B4-BE49-F238E27FC236}">
                    <a16:creationId xmlns="" xmlns:a16="http://schemas.microsoft.com/office/drawing/2014/main" id="{423AF728-CA6F-4F17-A950-3EBCBB4C95C4}"/>
                  </a:ext>
                </a:extLst>
              </p:cNvPr>
              <p:cNvSpPr>
                <a:spLocks noChangeArrowheads="1"/>
              </p:cNvSpPr>
              <p:nvPr/>
            </p:nvSpPr>
            <p:spPr bwMode="auto">
              <a:xfrm>
                <a:off x="2944" y="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20" name="Oval 29">
                <a:extLst>
                  <a:ext uri="{FF2B5EF4-FFF2-40B4-BE49-F238E27FC236}">
                    <a16:creationId xmlns="" xmlns:a16="http://schemas.microsoft.com/office/drawing/2014/main" id="{0A8E0B8D-2DA7-41AA-A9FC-64EC2AEDBDAC}"/>
                  </a:ext>
                </a:extLst>
              </p:cNvPr>
              <p:cNvSpPr>
                <a:spLocks noChangeArrowheads="1"/>
              </p:cNvSpPr>
              <p:nvPr/>
            </p:nvSpPr>
            <p:spPr bwMode="auto">
              <a:xfrm>
                <a:off x="3072" y="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21" name="Oval 30">
                <a:extLst>
                  <a:ext uri="{FF2B5EF4-FFF2-40B4-BE49-F238E27FC236}">
                    <a16:creationId xmlns="" xmlns:a16="http://schemas.microsoft.com/office/drawing/2014/main" id="{F35F2CFB-EEB2-4C68-AA8A-6F09629619F1}"/>
                  </a:ext>
                </a:extLst>
              </p:cNvPr>
              <p:cNvSpPr>
                <a:spLocks noChangeArrowheads="1"/>
              </p:cNvSpPr>
              <p:nvPr/>
            </p:nvSpPr>
            <p:spPr bwMode="auto">
              <a:xfrm>
                <a:off x="3200" y="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22" name="Oval 31">
                <a:extLst>
                  <a:ext uri="{FF2B5EF4-FFF2-40B4-BE49-F238E27FC236}">
                    <a16:creationId xmlns="" xmlns:a16="http://schemas.microsoft.com/office/drawing/2014/main" id="{76836AC7-5B95-4A3B-ABE8-85E620890CCE}"/>
                  </a:ext>
                </a:extLst>
              </p:cNvPr>
              <p:cNvSpPr>
                <a:spLocks noChangeArrowheads="1"/>
              </p:cNvSpPr>
              <p:nvPr/>
            </p:nvSpPr>
            <p:spPr bwMode="auto">
              <a:xfrm>
                <a:off x="3456" y="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23" name="Oval 32">
                <a:extLst>
                  <a:ext uri="{FF2B5EF4-FFF2-40B4-BE49-F238E27FC236}">
                    <a16:creationId xmlns="" xmlns:a16="http://schemas.microsoft.com/office/drawing/2014/main" id="{241EBE88-CA1C-40F5-8CB8-3CE62585B17F}"/>
                  </a:ext>
                </a:extLst>
              </p:cNvPr>
              <p:cNvSpPr>
                <a:spLocks noChangeArrowheads="1"/>
              </p:cNvSpPr>
              <p:nvPr/>
            </p:nvSpPr>
            <p:spPr bwMode="auto">
              <a:xfrm>
                <a:off x="3584" y="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24" name="Oval 33">
                <a:extLst>
                  <a:ext uri="{FF2B5EF4-FFF2-40B4-BE49-F238E27FC236}">
                    <a16:creationId xmlns="" xmlns:a16="http://schemas.microsoft.com/office/drawing/2014/main" id="{8C0DE03E-3B71-4267-8482-5146B97E24EA}"/>
                  </a:ext>
                </a:extLst>
              </p:cNvPr>
              <p:cNvSpPr>
                <a:spLocks noChangeArrowheads="1"/>
              </p:cNvSpPr>
              <p:nvPr/>
            </p:nvSpPr>
            <p:spPr bwMode="auto">
              <a:xfrm>
                <a:off x="3840" y="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25" name="Oval 34">
                <a:extLst>
                  <a:ext uri="{FF2B5EF4-FFF2-40B4-BE49-F238E27FC236}">
                    <a16:creationId xmlns="" xmlns:a16="http://schemas.microsoft.com/office/drawing/2014/main" id="{37F16D11-36D3-426B-99B2-A4364903C6EE}"/>
                  </a:ext>
                </a:extLst>
              </p:cNvPr>
              <p:cNvSpPr>
                <a:spLocks noChangeArrowheads="1"/>
              </p:cNvSpPr>
              <p:nvPr/>
            </p:nvSpPr>
            <p:spPr bwMode="auto">
              <a:xfrm>
                <a:off x="3968" y="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26" name="Oval 35">
                <a:extLst>
                  <a:ext uri="{FF2B5EF4-FFF2-40B4-BE49-F238E27FC236}">
                    <a16:creationId xmlns="" xmlns:a16="http://schemas.microsoft.com/office/drawing/2014/main" id="{181208AB-2016-4F5E-BFD5-56BC1702DF48}"/>
                  </a:ext>
                </a:extLst>
              </p:cNvPr>
              <p:cNvSpPr>
                <a:spLocks noChangeArrowheads="1"/>
              </p:cNvSpPr>
              <p:nvPr/>
            </p:nvSpPr>
            <p:spPr bwMode="auto">
              <a:xfrm>
                <a:off x="4096" y="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27" name="Oval 36">
                <a:extLst>
                  <a:ext uri="{FF2B5EF4-FFF2-40B4-BE49-F238E27FC236}">
                    <a16:creationId xmlns="" xmlns:a16="http://schemas.microsoft.com/office/drawing/2014/main" id="{9BDBCEE9-5ED7-4E23-905E-3A61CEAC239E}"/>
                  </a:ext>
                </a:extLst>
              </p:cNvPr>
              <p:cNvSpPr>
                <a:spLocks noChangeArrowheads="1"/>
              </p:cNvSpPr>
              <p:nvPr/>
            </p:nvSpPr>
            <p:spPr bwMode="auto">
              <a:xfrm>
                <a:off x="2431" y="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28" name="Oval 37">
                <a:extLst>
                  <a:ext uri="{FF2B5EF4-FFF2-40B4-BE49-F238E27FC236}">
                    <a16:creationId xmlns="" xmlns:a16="http://schemas.microsoft.com/office/drawing/2014/main" id="{239EA223-43E4-4DC8-B71C-DBC80B4B0090}"/>
                  </a:ext>
                </a:extLst>
              </p:cNvPr>
              <p:cNvSpPr>
                <a:spLocks noChangeArrowheads="1"/>
              </p:cNvSpPr>
              <p:nvPr/>
            </p:nvSpPr>
            <p:spPr bwMode="auto">
              <a:xfrm>
                <a:off x="2559" y="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29" name="Oval 38">
                <a:extLst>
                  <a:ext uri="{FF2B5EF4-FFF2-40B4-BE49-F238E27FC236}">
                    <a16:creationId xmlns="" xmlns:a16="http://schemas.microsoft.com/office/drawing/2014/main" id="{8007A4A9-BF14-4019-8438-1B2DDA3C86A7}"/>
                  </a:ext>
                </a:extLst>
              </p:cNvPr>
              <p:cNvSpPr>
                <a:spLocks noChangeArrowheads="1"/>
              </p:cNvSpPr>
              <p:nvPr/>
            </p:nvSpPr>
            <p:spPr bwMode="auto">
              <a:xfrm>
                <a:off x="2687" y="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30" name="Oval 39">
                <a:extLst>
                  <a:ext uri="{FF2B5EF4-FFF2-40B4-BE49-F238E27FC236}">
                    <a16:creationId xmlns="" xmlns:a16="http://schemas.microsoft.com/office/drawing/2014/main" id="{47BD8360-BBBA-47D3-8604-6950A8BA0C0B}"/>
                  </a:ext>
                </a:extLst>
              </p:cNvPr>
              <p:cNvSpPr>
                <a:spLocks noChangeArrowheads="1"/>
              </p:cNvSpPr>
              <p:nvPr/>
            </p:nvSpPr>
            <p:spPr bwMode="auto">
              <a:xfrm>
                <a:off x="2816" y="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31" name="Oval 40">
                <a:extLst>
                  <a:ext uri="{FF2B5EF4-FFF2-40B4-BE49-F238E27FC236}">
                    <a16:creationId xmlns="" xmlns:a16="http://schemas.microsoft.com/office/drawing/2014/main" id="{67A2D6A9-8FDB-4983-BD10-CD44B63E689B}"/>
                  </a:ext>
                </a:extLst>
              </p:cNvPr>
              <p:cNvSpPr>
                <a:spLocks noChangeArrowheads="1"/>
              </p:cNvSpPr>
              <p:nvPr/>
            </p:nvSpPr>
            <p:spPr bwMode="auto">
              <a:xfrm>
                <a:off x="2944" y="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32" name="Oval 41">
                <a:extLst>
                  <a:ext uri="{FF2B5EF4-FFF2-40B4-BE49-F238E27FC236}">
                    <a16:creationId xmlns="" xmlns:a16="http://schemas.microsoft.com/office/drawing/2014/main" id="{C08295A8-8653-4FCC-BAEA-D8D347B7BB6A}"/>
                  </a:ext>
                </a:extLst>
              </p:cNvPr>
              <p:cNvSpPr>
                <a:spLocks noChangeArrowheads="1"/>
              </p:cNvSpPr>
              <p:nvPr/>
            </p:nvSpPr>
            <p:spPr bwMode="auto">
              <a:xfrm>
                <a:off x="3072" y="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33" name="Oval 42">
                <a:extLst>
                  <a:ext uri="{FF2B5EF4-FFF2-40B4-BE49-F238E27FC236}">
                    <a16:creationId xmlns="" xmlns:a16="http://schemas.microsoft.com/office/drawing/2014/main" id="{700F13BB-430E-49E4-A306-5E30774E42C6}"/>
                  </a:ext>
                </a:extLst>
              </p:cNvPr>
              <p:cNvSpPr>
                <a:spLocks noChangeArrowheads="1"/>
              </p:cNvSpPr>
              <p:nvPr/>
            </p:nvSpPr>
            <p:spPr bwMode="auto">
              <a:xfrm>
                <a:off x="3328" y="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34" name="Oval 43">
                <a:extLst>
                  <a:ext uri="{FF2B5EF4-FFF2-40B4-BE49-F238E27FC236}">
                    <a16:creationId xmlns="" xmlns:a16="http://schemas.microsoft.com/office/drawing/2014/main" id="{80234258-6665-40F8-98DA-5551257A503D}"/>
                  </a:ext>
                </a:extLst>
              </p:cNvPr>
              <p:cNvSpPr>
                <a:spLocks noChangeArrowheads="1"/>
              </p:cNvSpPr>
              <p:nvPr/>
            </p:nvSpPr>
            <p:spPr bwMode="auto">
              <a:xfrm>
                <a:off x="3456" y="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35" name="Oval 44">
                <a:extLst>
                  <a:ext uri="{FF2B5EF4-FFF2-40B4-BE49-F238E27FC236}">
                    <a16:creationId xmlns="" xmlns:a16="http://schemas.microsoft.com/office/drawing/2014/main" id="{9D3A68B2-C604-4092-BBD0-A9A266CD484B}"/>
                  </a:ext>
                </a:extLst>
              </p:cNvPr>
              <p:cNvSpPr>
                <a:spLocks noChangeArrowheads="1"/>
              </p:cNvSpPr>
              <p:nvPr/>
            </p:nvSpPr>
            <p:spPr bwMode="auto">
              <a:xfrm>
                <a:off x="3584" y="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36" name="Oval 45">
                <a:extLst>
                  <a:ext uri="{FF2B5EF4-FFF2-40B4-BE49-F238E27FC236}">
                    <a16:creationId xmlns="" xmlns:a16="http://schemas.microsoft.com/office/drawing/2014/main" id="{7DC86D4B-AB80-4DD4-8EE3-7F4DC8C8BD20}"/>
                  </a:ext>
                </a:extLst>
              </p:cNvPr>
              <p:cNvSpPr>
                <a:spLocks noChangeArrowheads="1"/>
              </p:cNvSpPr>
              <p:nvPr/>
            </p:nvSpPr>
            <p:spPr bwMode="auto">
              <a:xfrm>
                <a:off x="3712" y="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37" name="Oval 46">
                <a:extLst>
                  <a:ext uri="{FF2B5EF4-FFF2-40B4-BE49-F238E27FC236}">
                    <a16:creationId xmlns="" xmlns:a16="http://schemas.microsoft.com/office/drawing/2014/main" id="{096D8C17-C507-4740-8808-29A5EC72D0A9}"/>
                  </a:ext>
                </a:extLst>
              </p:cNvPr>
              <p:cNvSpPr>
                <a:spLocks noChangeArrowheads="1"/>
              </p:cNvSpPr>
              <p:nvPr/>
            </p:nvSpPr>
            <p:spPr bwMode="auto">
              <a:xfrm>
                <a:off x="3840" y="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38" name="Oval 47">
                <a:extLst>
                  <a:ext uri="{FF2B5EF4-FFF2-40B4-BE49-F238E27FC236}">
                    <a16:creationId xmlns="" xmlns:a16="http://schemas.microsoft.com/office/drawing/2014/main" id="{8E4E3166-8616-4512-9850-9937FA24F9B5}"/>
                  </a:ext>
                </a:extLst>
              </p:cNvPr>
              <p:cNvSpPr>
                <a:spLocks noChangeArrowheads="1"/>
              </p:cNvSpPr>
              <p:nvPr/>
            </p:nvSpPr>
            <p:spPr bwMode="auto">
              <a:xfrm>
                <a:off x="3968" y="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39" name="Oval 48">
                <a:extLst>
                  <a:ext uri="{FF2B5EF4-FFF2-40B4-BE49-F238E27FC236}">
                    <a16:creationId xmlns="" xmlns:a16="http://schemas.microsoft.com/office/drawing/2014/main" id="{01BC9BCA-679F-4B6E-BDA6-0D215650E366}"/>
                  </a:ext>
                </a:extLst>
              </p:cNvPr>
              <p:cNvSpPr>
                <a:spLocks noChangeArrowheads="1"/>
              </p:cNvSpPr>
              <p:nvPr/>
            </p:nvSpPr>
            <p:spPr bwMode="auto">
              <a:xfrm>
                <a:off x="4096" y="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40" name="Oval 49">
                <a:extLst>
                  <a:ext uri="{FF2B5EF4-FFF2-40B4-BE49-F238E27FC236}">
                    <a16:creationId xmlns="" xmlns:a16="http://schemas.microsoft.com/office/drawing/2014/main" id="{2D7CC235-F9F5-4790-8CF3-185A2D907995}"/>
                  </a:ext>
                </a:extLst>
              </p:cNvPr>
              <p:cNvSpPr>
                <a:spLocks noChangeArrowheads="1"/>
              </p:cNvSpPr>
              <p:nvPr/>
            </p:nvSpPr>
            <p:spPr bwMode="auto">
              <a:xfrm>
                <a:off x="4224" y="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41" name="Oval 50">
                <a:extLst>
                  <a:ext uri="{FF2B5EF4-FFF2-40B4-BE49-F238E27FC236}">
                    <a16:creationId xmlns="" xmlns:a16="http://schemas.microsoft.com/office/drawing/2014/main" id="{A8AA05A7-02DE-442B-A1DC-124D49FC7E6F}"/>
                  </a:ext>
                </a:extLst>
              </p:cNvPr>
              <p:cNvSpPr>
                <a:spLocks noChangeArrowheads="1"/>
              </p:cNvSpPr>
              <p:nvPr/>
            </p:nvSpPr>
            <p:spPr bwMode="auto">
              <a:xfrm>
                <a:off x="4352" y="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42" name="Oval 51">
                <a:extLst>
                  <a:ext uri="{FF2B5EF4-FFF2-40B4-BE49-F238E27FC236}">
                    <a16:creationId xmlns="" xmlns:a16="http://schemas.microsoft.com/office/drawing/2014/main" id="{9E5601CD-F1D3-46F6-830D-71A6C136CBE6}"/>
                  </a:ext>
                </a:extLst>
              </p:cNvPr>
              <p:cNvSpPr>
                <a:spLocks noChangeArrowheads="1"/>
              </p:cNvSpPr>
              <p:nvPr/>
            </p:nvSpPr>
            <p:spPr bwMode="auto">
              <a:xfrm>
                <a:off x="4480" y="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43" name="Oval 52">
                <a:extLst>
                  <a:ext uri="{FF2B5EF4-FFF2-40B4-BE49-F238E27FC236}">
                    <a16:creationId xmlns="" xmlns:a16="http://schemas.microsoft.com/office/drawing/2014/main" id="{C3162CE6-3C97-48C5-9EA7-1C497C671B41}"/>
                  </a:ext>
                </a:extLst>
              </p:cNvPr>
              <p:cNvSpPr>
                <a:spLocks noChangeArrowheads="1"/>
              </p:cNvSpPr>
              <p:nvPr/>
            </p:nvSpPr>
            <p:spPr bwMode="auto">
              <a:xfrm>
                <a:off x="4608" y="517"/>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44" name="Oval 53">
                <a:extLst>
                  <a:ext uri="{FF2B5EF4-FFF2-40B4-BE49-F238E27FC236}">
                    <a16:creationId xmlns="" xmlns:a16="http://schemas.microsoft.com/office/drawing/2014/main" id="{CC9B18A8-9F1B-4C1B-A1F0-AD1BBD6D3CB7}"/>
                  </a:ext>
                </a:extLst>
              </p:cNvPr>
              <p:cNvSpPr>
                <a:spLocks noChangeArrowheads="1"/>
              </p:cNvSpPr>
              <p:nvPr/>
            </p:nvSpPr>
            <p:spPr bwMode="auto">
              <a:xfrm>
                <a:off x="4737" y="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45" name="Oval 54">
                <a:extLst>
                  <a:ext uri="{FF2B5EF4-FFF2-40B4-BE49-F238E27FC236}">
                    <a16:creationId xmlns="" xmlns:a16="http://schemas.microsoft.com/office/drawing/2014/main" id="{F335E313-133C-4506-A5F2-404E8D45A57A}"/>
                  </a:ext>
                </a:extLst>
              </p:cNvPr>
              <p:cNvSpPr>
                <a:spLocks noChangeArrowheads="1"/>
              </p:cNvSpPr>
              <p:nvPr/>
            </p:nvSpPr>
            <p:spPr bwMode="auto">
              <a:xfrm>
                <a:off x="2303" y="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46" name="Oval 55">
                <a:extLst>
                  <a:ext uri="{FF2B5EF4-FFF2-40B4-BE49-F238E27FC236}">
                    <a16:creationId xmlns="" xmlns:a16="http://schemas.microsoft.com/office/drawing/2014/main" id="{1CB84C63-D609-4F10-B2CA-31B043E4E9DE}"/>
                  </a:ext>
                </a:extLst>
              </p:cNvPr>
              <p:cNvSpPr>
                <a:spLocks noChangeArrowheads="1"/>
              </p:cNvSpPr>
              <p:nvPr/>
            </p:nvSpPr>
            <p:spPr bwMode="auto">
              <a:xfrm>
                <a:off x="2431" y="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47" name="Oval 56">
                <a:extLst>
                  <a:ext uri="{FF2B5EF4-FFF2-40B4-BE49-F238E27FC236}">
                    <a16:creationId xmlns="" xmlns:a16="http://schemas.microsoft.com/office/drawing/2014/main" id="{3D1229CF-2053-430F-BC8D-DA9FB0FA5CC8}"/>
                  </a:ext>
                </a:extLst>
              </p:cNvPr>
              <p:cNvSpPr>
                <a:spLocks noChangeArrowheads="1"/>
              </p:cNvSpPr>
              <p:nvPr/>
            </p:nvSpPr>
            <p:spPr bwMode="auto">
              <a:xfrm>
                <a:off x="2559" y="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48" name="Oval 57">
                <a:extLst>
                  <a:ext uri="{FF2B5EF4-FFF2-40B4-BE49-F238E27FC236}">
                    <a16:creationId xmlns="" xmlns:a16="http://schemas.microsoft.com/office/drawing/2014/main" id="{749E12CA-1D4C-4D8A-9779-4264CBB2DEFA}"/>
                  </a:ext>
                </a:extLst>
              </p:cNvPr>
              <p:cNvSpPr>
                <a:spLocks noChangeArrowheads="1"/>
              </p:cNvSpPr>
              <p:nvPr/>
            </p:nvSpPr>
            <p:spPr bwMode="auto">
              <a:xfrm>
                <a:off x="2687" y="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49" name="Oval 58">
                <a:extLst>
                  <a:ext uri="{FF2B5EF4-FFF2-40B4-BE49-F238E27FC236}">
                    <a16:creationId xmlns="" xmlns:a16="http://schemas.microsoft.com/office/drawing/2014/main" id="{3AFB7C94-2C2D-457E-8A96-74DC50F972CB}"/>
                  </a:ext>
                </a:extLst>
              </p:cNvPr>
              <p:cNvSpPr>
                <a:spLocks noChangeArrowheads="1"/>
              </p:cNvSpPr>
              <p:nvPr/>
            </p:nvSpPr>
            <p:spPr bwMode="auto">
              <a:xfrm>
                <a:off x="2816" y="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50" name="Oval 59">
                <a:extLst>
                  <a:ext uri="{FF2B5EF4-FFF2-40B4-BE49-F238E27FC236}">
                    <a16:creationId xmlns="" xmlns:a16="http://schemas.microsoft.com/office/drawing/2014/main" id="{259C4774-473D-4CD9-9D9A-2AC2E4B808D3}"/>
                  </a:ext>
                </a:extLst>
              </p:cNvPr>
              <p:cNvSpPr>
                <a:spLocks noChangeArrowheads="1"/>
              </p:cNvSpPr>
              <p:nvPr/>
            </p:nvSpPr>
            <p:spPr bwMode="auto">
              <a:xfrm>
                <a:off x="2944" y="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51" name="Oval 60">
                <a:extLst>
                  <a:ext uri="{FF2B5EF4-FFF2-40B4-BE49-F238E27FC236}">
                    <a16:creationId xmlns="" xmlns:a16="http://schemas.microsoft.com/office/drawing/2014/main" id="{08477388-0AC1-43D6-ADBA-24F88B6C93C0}"/>
                  </a:ext>
                </a:extLst>
              </p:cNvPr>
              <p:cNvSpPr>
                <a:spLocks noChangeArrowheads="1"/>
              </p:cNvSpPr>
              <p:nvPr/>
            </p:nvSpPr>
            <p:spPr bwMode="auto">
              <a:xfrm>
                <a:off x="3072" y="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52" name="Oval 61">
                <a:extLst>
                  <a:ext uri="{FF2B5EF4-FFF2-40B4-BE49-F238E27FC236}">
                    <a16:creationId xmlns="" xmlns:a16="http://schemas.microsoft.com/office/drawing/2014/main" id="{BA19D163-4AF8-4188-BC50-2C1437368DBE}"/>
                  </a:ext>
                </a:extLst>
              </p:cNvPr>
              <p:cNvSpPr>
                <a:spLocks noChangeArrowheads="1"/>
              </p:cNvSpPr>
              <p:nvPr/>
            </p:nvSpPr>
            <p:spPr bwMode="auto">
              <a:xfrm>
                <a:off x="3200" y="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53" name="Oval 62">
                <a:extLst>
                  <a:ext uri="{FF2B5EF4-FFF2-40B4-BE49-F238E27FC236}">
                    <a16:creationId xmlns="" xmlns:a16="http://schemas.microsoft.com/office/drawing/2014/main" id="{0CCC8DA6-B94A-44DE-BAFB-129E5DCBF5F1}"/>
                  </a:ext>
                </a:extLst>
              </p:cNvPr>
              <p:cNvSpPr>
                <a:spLocks noChangeArrowheads="1"/>
              </p:cNvSpPr>
              <p:nvPr/>
            </p:nvSpPr>
            <p:spPr bwMode="auto">
              <a:xfrm>
                <a:off x="3328" y="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54" name="Oval 63">
                <a:extLst>
                  <a:ext uri="{FF2B5EF4-FFF2-40B4-BE49-F238E27FC236}">
                    <a16:creationId xmlns="" xmlns:a16="http://schemas.microsoft.com/office/drawing/2014/main" id="{7AA3C461-5408-4E11-8FD6-927AD311ACA1}"/>
                  </a:ext>
                </a:extLst>
              </p:cNvPr>
              <p:cNvSpPr>
                <a:spLocks noChangeArrowheads="1"/>
              </p:cNvSpPr>
              <p:nvPr/>
            </p:nvSpPr>
            <p:spPr bwMode="auto">
              <a:xfrm>
                <a:off x="3456" y="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55" name="Oval 64">
                <a:extLst>
                  <a:ext uri="{FF2B5EF4-FFF2-40B4-BE49-F238E27FC236}">
                    <a16:creationId xmlns="" xmlns:a16="http://schemas.microsoft.com/office/drawing/2014/main" id="{E7EAD80A-8933-44FD-9482-961A2246280A}"/>
                  </a:ext>
                </a:extLst>
              </p:cNvPr>
              <p:cNvSpPr>
                <a:spLocks noChangeArrowheads="1"/>
              </p:cNvSpPr>
              <p:nvPr/>
            </p:nvSpPr>
            <p:spPr bwMode="auto">
              <a:xfrm>
                <a:off x="3584" y="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56" name="Oval 65">
                <a:extLst>
                  <a:ext uri="{FF2B5EF4-FFF2-40B4-BE49-F238E27FC236}">
                    <a16:creationId xmlns="" xmlns:a16="http://schemas.microsoft.com/office/drawing/2014/main" id="{188D2AFA-D6CD-46FB-8897-9C63E605CEE5}"/>
                  </a:ext>
                </a:extLst>
              </p:cNvPr>
              <p:cNvSpPr>
                <a:spLocks noChangeArrowheads="1"/>
              </p:cNvSpPr>
              <p:nvPr/>
            </p:nvSpPr>
            <p:spPr bwMode="auto">
              <a:xfrm>
                <a:off x="3712" y="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57" name="Oval 66">
                <a:extLst>
                  <a:ext uri="{FF2B5EF4-FFF2-40B4-BE49-F238E27FC236}">
                    <a16:creationId xmlns="" xmlns:a16="http://schemas.microsoft.com/office/drawing/2014/main" id="{142FC293-3F6D-45B0-90D1-8596EE138144}"/>
                  </a:ext>
                </a:extLst>
              </p:cNvPr>
              <p:cNvSpPr>
                <a:spLocks noChangeArrowheads="1"/>
              </p:cNvSpPr>
              <p:nvPr/>
            </p:nvSpPr>
            <p:spPr bwMode="auto">
              <a:xfrm>
                <a:off x="3840" y="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58" name="Oval 67">
                <a:extLst>
                  <a:ext uri="{FF2B5EF4-FFF2-40B4-BE49-F238E27FC236}">
                    <a16:creationId xmlns="" xmlns:a16="http://schemas.microsoft.com/office/drawing/2014/main" id="{1A3EB2E0-DA31-4A7E-8301-2A52AF7311D9}"/>
                  </a:ext>
                </a:extLst>
              </p:cNvPr>
              <p:cNvSpPr>
                <a:spLocks noChangeArrowheads="1"/>
              </p:cNvSpPr>
              <p:nvPr/>
            </p:nvSpPr>
            <p:spPr bwMode="auto">
              <a:xfrm>
                <a:off x="3968" y="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59" name="Oval 68">
                <a:extLst>
                  <a:ext uri="{FF2B5EF4-FFF2-40B4-BE49-F238E27FC236}">
                    <a16:creationId xmlns="" xmlns:a16="http://schemas.microsoft.com/office/drawing/2014/main" id="{B312D886-963E-4318-AE11-19403F748EBA}"/>
                  </a:ext>
                </a:extLst>
              </p:cNvPr>
              <p:cNvSpPr>
                <a:spLocks noChangeArrowheads="1"/>
              </p:cNvSpPr>
              <p:nvPr/>
            </p:nvSpPr>
            <p:spPr bwMode="auto">
              <a:xfrm>
                <a:off x="4096" y="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60" name="Oval 69">
                <a:extLst>
                  <a:ext uri="{FF2B5EF4-FFF2-40B4-BE49-F238E27FC236}">
                    <a16:creationId xmlns="" xmlns:a16="http://schemas.microsoft.com/office/drawing/2014/main" id="{E21F27E7-9541-400C-803A-20590F77F78B}"/>
                  </a:ext>
                </a:extLst>
              </p:cNvPr>
              <p:cNvSpPr>
                <a:spLocks noChangeArrowheads="1"/>
              </p:cNvSpPr>
              <p:nvPr/>
            </p:nvSpPr>
            <p:spPr bwMode="auto">
              <a:xfrm>
                <a:off x="4224" y="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61" name="Oval 70">
                <a:extLst>
                  <a:ext uri="{FF2B5EF4-FFF2-40B4-BE49-F238E27FC236}">
                    <a16:creationId xmlns="" xmlns:a16="http://schemas.microsoft.com/office/drawing/2014/main" id="{4A01549E-246D-4880-8EB6-0046A22C9FF0}"/>
                  </a:ext>
                </a:extLst>
              </p:cNvPr>
              <p:cNvSpPr>
                <a:spLocks noChangeArrowheads="1"/>
              </p:cNvSpPr>
              <p:nvPr/>
            </p:nvSpPr>
            <p:spPr bwMode="auto">
              <a:xfrm>
                <a:off x="4352" y="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62" name="Oval 71">
                <a:extLst>
                  <a:ext uri="{FF2B5EF4-FFF2-40B4-BE49-F238E27FC236}">
                    <a16:creationId xmlns="" xmlns:a16="http://schemas.microsoft.com/office/drawing/2014/main" id="{77235702-770A-4F27-A390-62085B1EFC1E}"/>
                  </a:ext>
                </a:extLst>
              </p:cNvPr>
              <p:cNvSpPr>
                <a:spLocks noChangeArrowheads="1"/>
              </p:cNvSpPr>
              <p:nvPr/>
            </p:nvSpPr>
            <p:spPr bwMode="auto">
              <a:xfrm>
                <a:off x="4480" y="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63" name="Oval 72">
                <a:extLst>
                  <a:ext uri="{FF2B5EF4-FFF2-40B4-BE49-F238E27FC236}">
                    <a16:creationId xmlns="" xmlns:a16="http://schemas.microsoft.com/office/drawing/2014/main" id="{F6BFA37D-DA2D-40FC-A89B-B0D6BC8A5941}"/>
                  </a:ext>
                </a:extLst>
              </p:cNvPr>
              <p:cNvSpPr>
                <a:spLocks noChangeArrowheads="1"/>
              </p:cNvSpPr>
              <p:nvPr/>
            </p:nvSpPr>
            <p:spPr bwMode="auto">
              <a:xfrm>
                <a:off x="4608" y="645"/>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64" name="Oval 73">
                <a:extLst>
                  <a:ext uri="{FF2B5EF4-FFF2-40B4-BE49-F238E27FC236}">
                    <a16:creationId xmlns="" xmlns:a16="http://schemas.microsoft.com/office/drawing/2014/main" id="{509BBFA4-8EB1-49BC-A824-009FE09BF8AA}"/>
                  </a:ext>
                </a:extLst>
              </p:cNvPr>
              <p:cNvSpPr>
                <a:spLocks noChangeArrowheads="1"/>
              </p:cNvSpPr>
              <p:nvPr/>
            </p:nvSpPr>
            <p:spPr bwMode="auto">
              <a:xfrm>
                <a:off x="4737" y="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65" name="Oval 74">
                <a:extLst>
                  <a:ext uri="{FF2B5EF4-FFF2-40B4-BE49-F238E27FC236}">
                    <a16:creationId xmlns="" xmlns:a16="http://schemas.microsoft.com/office/drawing/2014/main" id="{8F77579E-88F2-4CE4-8B94-3D8B1CD0444C}"/>
                  </a:ext>
                </a:extLst>
              </p:cNvPr>
              <p:cNvSpPr>
                <a:spLocks noChangeArrowheads="1"/>
              </p:cNvSpPr>
              <p:nvPr/>
            </p:nvSpPr>
            <p:spPr bwMode="auto">
              <a:xfrm>
                <a:off x="8194" y="645"/>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66" name="Oval 75">
                <a:extLst>
                  <a:ext uri="{FF2B5EF4-FFF2-40B4-BE49-F238E27FC236}">
                    <a16:creationId xmlns="" xmlns:a16="http://schemas.microsoft.com/office/drawing/2014/main" id="{D375CD22-4A83-41D8-9F2B-2D267CCBAD98}"/>
                  </a:ext>
                </a:extLst>
              </p:cNvPr>
              <p:cNvSpPr>
                <a:spLocks noChangeArrowheads="1"/>
              </p:cNvSpPr>
              <p:nvPr/>
            </p:nvSpPr>
            <p:spPr bwMode="auto">
              <a:xfrm>
                <a:off x="2303" y="77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67" name="Oval 76">
                <a:extLst>
                  <a:ext uri="{FF2B5EF4-FFF2-40B4-BE49-F238E27FC236}">
                    <a16:creationId xmlns="" xmlns:a16="http://schemas.microsoft.com/office/drawing/2014/main" id="{D89B3043-A917-4630-BAA6-D520752EB6B8}"/>
                  </a:ext>
                </a:extLst>
              </p:cNvPr>
              <p:cNvSpPr>
                <a:spLocks noChangeArrowheads="1"/>
              </p:cNvSpPr>
              <p:nvPr/>
            </p:nvSpPr>
            <p:spPr bwMode="auto">
              <a:xfrm>
                <a:off x="2431" y="77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68" name="Oval 77">
                <a:extLst>
                  <a:ext uri="{FF2B5EF4-FFF2-40B4-BE49-F238E27FC236}">
                    <a16:creationId xmlns="" xmlns:a16="http://schemas.microsoft.com/office/drawing/2014/main" id="{201914A6-C394-410F-B7E1-61F73A34EE82}"/>
                  </a:ext>
                </a:extLst>
              </p:cNvPr>
              <p:cNvSpPr>
                <a:spLocks noChangeArrowheads="1"/>
              </p:cNvSpPr>
              <p:nvPr/>
            </p:nvSpPr>
            <p:spPr bwMode="auto">
              <a:xfrm>
                <a:off x="2559" y="77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69" name="Oval 78">
                <a:extLst>
                  <a:ext uri="{FF2B5EF4-FFF2-40B4-BE49-F238E27FC236}">
                    <a16:creationId xmlns="" xmlns:a16="http://schemas.microsoft.com/office/drawing/2014/main" id="{940D2EAD-D355-4394-B7DD-DC82531B7DE4}"/>
                  </a:ext>
                </a:extLst>
              </p:cNvPr>
              <p:cNvSpPr>
                <a:spLocks noChangeArrowheads="1"/>
              </p:cNvSpPr>
              <p:nvPr/>
            </p:nvSpPr>
            <p:spPr bwMode="auto">
              <a:xfrm>
                <a:off x="2687" y="77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70" name="Oval 79">
                <a:extLst>
                  <a:ext uri="{FF2B5EF4-FFF2-40B4-BE49-F238E27FC236}">
                    <a16:creationId xmlns="" xmlns:a16="http://schemas.microsoft.com/office/drawing/2014/main" id="{C6B6CFBC-C5C4-40D9-89FE-6165FFEFAE30}"/>
                  </a:ext>
                </a:extLst>
              </p:cNvPr>
              <p:cNvSpPr>
                <a:spLocks noChangeArrowheads="1"/>
              </p:cNvSpPr>
              <p:nvPr/>
            </p:nvSpPr>
            <p:spPr bwMode="auto">
              <a:xfrm>
                <a:off x="2816" y="77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71" name="Oval 80">
                <a:extLst>
                  <a:ext uri="{FF2B5EF4-FFF2-40B4-BE49-F238E27FC236}">
                    <a16:creationId xmlns="" xmlns:a16="http://schemas.microsoft.com/office/drawing/2014/main" id="{11DA1E06-75EA-49EA-B7FC-CCD8D1ECE349}"/>
                  </a:ext>
                </a:extLst>
              </p:cNvPr>
              <p:cNvSpPr>
                <a:spLocks noChangeArrowheads="1"/>
              </p:cNvSpPr>
              <p:nvPr/>
            </p:nvSpPr>
            <p:spPr bwMode="auto">
              <a:xfrm>
                <a:off x="2944" y="77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72" name="Oval 81">
                <a:extLst>
                  <a:ext uri="{FF2B5EF4-FFF2-40B4-BE49-F238E27FC236}">
                    <a16:creationId xmlns="" xmlns:a16="http://schemas.microsoft.com/office/drawing/2014/main" id="{7C81AEE9-538A-46B8-97EE-16A5F0A45DFB}"/>
                  </a:ext>
                </a:extLst>
              </p:cNvPr>
              <p:cNvSpPr>
                <a:spLocks noChangeArrowheads="1"/>
              </p:cNvSpPr>
              <p:nvPr/>
            </p:nvSpPr>
            <p:spPr bwMode="auto">
              <a:xfrm>
                <a:off x="3200" y="77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73" name="Oval 82">
                <a:extLst>
                  <a:ext uri="{FF2B5EF4-FFF2-40B4-BE49-F238E27FC236}">
                    <a16:creationId xmlns="" xmlns:a16="http://schemas.microsoft.com/office/drawing/2014/main" id="{29CB5CA4-50DC-416F-AA8E-4D302D0A9377}"/>
                  </a:ext>
                </a:extLst>
              </p:cNvPr>
              <p:cNvSpPr>
                <a:spLocks noChangeArrowheads="1"/>
              </p:cNvSpPr>
              <p:nvPr/>
            </p:nvSpPr>
            <p:spPr bwMode="auto">
              <a:xfrm>
                <a:off x="3328" y="77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74" name="Oval 83">
                <a:extLst>
                  <a:ext uri="{FF2B5EF4-FFF2-40B4-BE49-F238E27FC236}">
                    <a16:creationId xmlns="" xmlns:a16="http://schemas.microsoft.com/office/drawing/2014/main" id="{D623DE3B-1755-40EA-9BD2-83D3EF28D374}"/>
                  </a:ext>
                </a:extLst>
              </p:cNvPr>
              <p:cNvSpPr>
                <a:spLocks noChangeArrowheads="1"/>
              </p:cNvSpPr>
              <p:nvPr/>
            </p:nvSpPr>
            <p:spPr bwMode="auto">
              <a:xfrm>
                <a:off x="3456" y="77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75" name="Oval 84">
                <a:extLst>
                  <a:ext uri="{FF2B5EF4-FFF2-40B4-BE49-F238E27FC236}">
                    <a16:creationId xmlns="" xmlns:a16="http://schemas.microsoft.com/office/drawing/2014/main" id="{565B3EC5-00A0-4B74-AB02-8DC8DFD17E0E}"/>
                  </a:ext>
                </a:extLst>
              </p:cNvPr>
              <p:cNvSpPr>
                <a:spLocks noChangeArrowheads="1"/>
              </p:cNvSpPr>
              <p:nvPr/>
            </p:nvSpPr>
            <p:spPr bwMode="auto">
              <a:xfrm>
                <a:off x="3584" y="77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76" name="Oval 85">
                <a:extLst>
                  <a:ext uri="{FF2B5EF4-FFF2-40B4-BE49-F238E27FC236}">
                    <a16:creationId xmlns="" xmlns:a16="http://schemas.microsoft.com/office/drawing/2014/main" id="{41845D89-5AF1-40EB-93AB-8FACEF1CA741}"/>
                  </a:ext>
                </a:extLst>
              </p:cNvPr>
              <p:cNvSpPr>
                <a:spLocks noChangeArrowheads="1"/>
              </p:cNvSpPr>
              <p:nvPr/>
            </p:nvSpPr>
            <p:spPr bwMode="auto">
              <a:xfrm>
                <a:off x="3712" y="77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77" name="Oval 86">
                <a:extLst>
                  <a:ext uri="{FF2B5EF4-FFF2-40B4-BE49-F238E27FC236}">
                    <a16:creationId xmlns="" xmlns:a16="http://schemas.microsoft.com/office/drawing/2014/main" id="{58A64172-4BFA-430E-9131-B4258EA9E09B}"/>
                  </a:ext>
                </a:extLst>
              </p:cNvPr>
              <p:cNvSpPr>
                <a:spLocks noChangeArrowheads="1"/>
              </p:cNvSpPr>
              <p:nvPr/>
            </p:nvSpPr>
            <p:spPr bwMode="auto">
              <a:xfrm>
                <a:off x="3840" y="77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78" name="Oval 87">
                <a:extLst>
                  <a:ext uri="{FF2B5EF4-FFF2-40B4-BE49-F238E27FC236}">
                    <a16:creationId xmlns="" xmlns:a16="http://schemas.microsoft.com/office/drawing/2014/main" id="{620B664D-83AD-4E22-AB9A-BB311F04D6FF}"/>
                  </a:ext>
                </a:extLst>
              </p:cNvPr>
              <p:cNvSpPr>
                <a:spLocks noChangeArrowheads="1"/>
              </p:cNvSpPr>
              <p:nvPr/>
            </p:nvSpPr>
            <p:spPr bwMode="auto">
              <a:xfrm>
                <a:off x="3968" y="77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79" name="Oval 88">
                <a:extLst>
                  <a:ext uri="{FF2B5EF4-FFF2-40B4-BE49-F238E27FC236}">
                    <a16:creationId xmlns="" xmlns:a16="http://schemas.microsoft.com/office/drawing/2014/main" id="{03F8A623-83F7-4105-B447-4573D4D0EE37}"/>
                  </a:ext>
                </a:extLst>
              </p:cNvPr>
              <p:cNvSpPr>
                <a:spLocks noChangeArrowheads="1"/>
              </p:cNvSpPr>
              <p:nvPr/>
            </p:nvSpPr>
            <p:spPr bwMode="auto">
              <a:xfrm>
                <a:off x="4096" y="77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80" name="Oval 89">
                <a:extLst>
                  <a:ext uri="{FF2B5EF4-FFF2-40B4-BE49-F238E27FC236}">
                    <a16:creationId xmlns="" xmlns:a16="http://schemas.microsoft.com/office/drawing/2014/main" id="{FFFD4585-A6B0-4A38-8A85-A14833951935}"/>
                  </a:ext>
                </a:extLst>
              </p:cNvPr>
              <p:cNvSpPr>
                <a:spLocks noChangeArrowheads="1"/>
              </p:cNvSpPr>
              <p:nvPr/>
            </p:nvSpPr>
            <p:spPr bwMode="auto">
              <a:xfrm>
                <a:off x="4224" y="77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81" name="Oval 90">
                <a:extLst>
                  <a:ext uri="{FF2B5EF4-FFF2-40B4-BE49-F238E27FC236}">
                    <a16:creationId xmlns="" xmlns:a16="http://schemas.microsoft.com/office/drawing/2014/main" id="{E10748D8-45F4-4B27-AD0A-977DD166C30D}"/>
                  </a:ext>
                </a:extLst>
              </p:cNvPr>
              <p:cNvSpPr>
                <a:spLocks noChangeArrowheads="1"/>
              </p:cNvSpPr>
              <p:nvPr/>
            </p:nvSpPr>
            <p:spPr bwMode="auto">
              <a:xfrm>
                <a:off x="4352" y="77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82" name="Oval 91">
                <a:extLst>
                  <a:ext uri="{FF2B5EF4-FFF2-40B4-BE49-F238E27FC236}">
                    <a16:creationId xmlns="" xmlns:a16="http://schemas.microsoft.com/office/drawing/2014/main" id="{9255E14B-90CF-4389-A87F-1D87C3003E8E}"/>
                  </a:ext>
                </a:extLst>
              </p:cNvPr>
              <p:cNvSpPr>
                <a:spLocks noChangeArrowheads="1"/>
              </p:cNvSpPr>
              <p:nvPr/>
            </p:nvSpPr>
            <p:spPr bwMode="auto">
              <a:xfrm>
                <a:off x="4480" y="77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83" name="Oval 92">
                <a:extLst>
                  <a:ext uri="{FF2B5EF4-FFF2-40B4-BE49-F238E27FC236}">
                    <a16:creationId xmlns="" xmlns:a16="http://schemas.microsoft.com/office/drawing/2014/main" id="{888196D9-F209-4697-8288-3931955CBDDA}"/>
                  </a:ext>
                </a:extLst>
              </p:cNvPr>
              <p:cNvSpPr>
                <a:spLocks noChangeArrowheads="1"/>
              </p:cNvSpPr>
              <p:nvPr/>
            </p:nvSpPr>
            <p:spPr bwMode="auto">
              <a:xfrm>
                <a:off x="5761" y="77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84" name="Oval 93">
                <a:extLst>
                  <a:ext uri="{FF2B5EF4-FFF2-40B4-BE49-F238E27FC236}">
                    <a16:creationId xmlns="" xmlns:a16="http://schemas.microsoft.com/office/drawing/2014/main" id="{AFDA3A0B-B0CD-418E-BA4C-65022721289B}"/>
                  </a:ext>
                </a:extLst>
              </p:cNvPr>
              <p:cNvSpPr>
                <a:spLocks noChangeArrowheads="1"/>
              </p:cNvSpPr>
              <p:nvPr/>
            </p:nvSpPr>
            <p:spPr bwMode="auto">
              <a:xfrm>
                <a:off x="5889" y="77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85" name="Oval 94">
                <a:extLst>
                  <a:ext uri="{FF2B5EF4-FFF2-40B4-BE49-F238E27FC236}">
                    <a16:creationId xmlns="" xmlns:a16="http://schemas.microsoft.com/office/drawing/2014/main" id="{96CDB14B-CD52-44D9-90F5-421DAE1CBD24}"/>
                  </a:ext>
                </a:extLst>
              </p:cNvPr>
              <p:cNvSpPr>
                <a:spLocks noChangeArrowheads="1"/>
              </p:cNvSpPr>
              <p:nvPr/>
            </p:nvSpPr>
            <p:spPr bwMode="auto">
              <a:xfrm>
                <a:off x="6658" y="77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86" name="Oval 95">
                <a:extLst>
                  <a:ext uri="{FF2B5EF4-FFF2-40B4-BE49-F238E27FC236}">
                    <a16:creationId xmlns="" xmlns:a16="http://schemas.microsoft.com/office/drawing/2014/main" id="{D5EEFAC0-F966-438A-ACF0-A8F811363236}"/>
                  </a:ext>
                </a:extLst>
              </p:cNvPr>
              <p:cNvSpPr>
                <a:spLocks noChangeArrowheads="1"/>
              </p:cNvSpPr>
              <p:nvPr/>
            </p:nvSpPr>
            <p:spPr bwMode="auto">
              <a:xfrm>
                <a:off x="8066" y="77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87" name="Oval 96">
                <a:extLst>
                  <a:ext uri="{FF2B5EF4-FFF2-40B4-BE49-F238E27FC236}">
                    <a16:creationId xmlns="" xmlns:a16="http://schemas.microsoft.com/office/drawing/2014/main" id="{B1D3E72B-310C-4997-AD84-B564C1CE3C78}"/>
                  </a:ext>
                </a:extLst>
              </p:cNvPr>
              <p:cNvSpPr>
                <a:spLocks noChangeArrowheads="1"/>
              </p:cNvSpPr>
              <p:nvPr/>
            </p:nvSpPr>
            <p:spPr bwMode="auto">
              <a:xfrm>
                <a:off x="8194" y="773"/>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88" name="Oval 97">
                <a:extLst>
                  <a:ext uri="{FF2B5EF4-FFF2-40B4-BE49-F238E27FC236}">
                    <a16:creationId xmlns="" xmlns:a16="http://schemas.microsoft.com/office/drawing/2014/main" id="{31280F63-271A-4112-ACAC-0207AAB35747}"/>
                  </a:ext>
                </a:extLst>
              </p:cNvPr>
              <p:cNvSpPr>
                <a:spLocks noChangeArrowheads="1"/>
              </p:cNvSpPr>
              <p:nvPr/>
            </p:nvSpPr>
            <p:spPr bwMode="auto">
              <a:xfrm>
                <a:off x="2303" y="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89" name="Oval 98">
                <a:extLst>
                  <a:ext uri="{FF2B5EF4-FFF2-40B4-BE49-F238E27FC236}">
                    <a16:creationId xmlns="" xmlns:a16="http://schemas.microsoft.com/office/drawing/2014/main" id="{2FB28C41-4DCE-4CC1-98D6-54819C862C5E}"/>
                  </a:ext>
                </a:extLst>
              </p:cNvPr>
              <p:cNvSpPr>
                <a:spLocks noChangeArrowheads="1"/>
              </p:cNvSpPr>
              <p:nvPr/>
            </p:nvSpPr>
            <p:spPr bwMode="auto">
              <a:xfrm>
                <a:off x="2431" y="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90" name="Oval 99">
                <a:extLst>
                  <a:ext uri="{FF2B5EF4-FFF2-40B4-BE49-F238E27FC236}">
                    <a16:creationId xmlns="" xmlns:a16="http://schemas.microsoft.com/office/drawing/2014/main" id="{4D00C381-06D1-461F-AA9E-0C72C2639CAD}"/>
                  </a:ext>
                </a:extLst>
              </p:cNvPr>
              <p:cNvSpPr>
                <a:spLocks noChangeArrowheads="1"/>
              </p:cNvSpPr>
              <p:nvPr/>
            </p:nvSpPr>
            <p:spPr bwMode="auto">
              <a:xfrm>
                <a:off x="2559" y="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91" name="Oval 100">
                <a:extLst>
                  <a:ext uri="{FF2B5EF4-FFF2-40B4-BE49-F238E27FC236}">
                    <a16:creationId xmlns="" xmlns:a16="http://schemas.microsoft.com/office/drawing/2014/main" id="{A9712CE8-6845-4F82-8D59-C0BFB1D7C4A1}"/>
                  </a:ext>
                </a:extLst>
              </p:cNvPr>
              <p:cNvSpPr>
                <a:spLocks noChangeArrowheads="1"/>
              </p:cNvSpPr>
              <p:nvPr/>
            </p:nvSpPr>
            <p:spPr bwMode="auto">
              <a:xfrm>
                <a:off x="2687" y="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92" name="Oval 101">
                <a:extLst>
                  <a:ext uri="{FF2B5EF4-FFF2-40B4-BE49-F238E27FC236}">
                    <a16:creationId xmlns="" xmlns:a16="http://schemas.microsoft.com/office/drawing/2014/main" id="{0615A4E4-3C58-4151-91E9-2DD77B27B2B9}"/>
                  </a:ext>
                </a:extLst>
              </p:cNvPr>
              <p:cNvSpPr>
                <a:spLocks noChangeArrowheads="1"/>
              </p:cNvSpPr>
              <p:nvPr/>
            </p:nvSpPr>
            <p:spPr bwMode="auto">
              <a:xfrm>
                <a:off x="2816" y="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93" name="Oval 102">
                <a:extLst>
                  <a:ext uri="{FF2B5EF4-FFF2-40B4-BE49-F238E27FC236}">
                    <a16:creationId xmlns="" xmlns:a16="http://schemas.microsoft.com/office/drawing/2014/main" id="{2D2B6196-DF15-43CA-9049-8D5C5698BF1A}"/>
                  </a:ext>
                </a:extLst>
              </p:cNvPr>
              <p:cNvSpPr>
                <a:spLocks noChangeArrowheads="1"/>
              </p:cNvSpPr>
              <p:nvPr/>
            </p:nvSpPr>
            <p:spPr bwMode="auto">
              <a:xfrm>
                <a:off x="3200" y="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94" name="Oval 103">
                <a:extLst>
                  <a:ext uri="{FF2B5EF4-FFF2-40B4-BE49-F238E27FC236}">
                    <a16:creationId xmlns="" xmlns:a16="http://schemas.microsoft.com/office/drawing/2014/main" id="{356D6B7F-4B54-478E-841B-87A5A3BFC24B}"/>
                  </a:ext>
                </a:extLst>
              </p:cNvPr>
              <p:cNvSpPr>
                <a:spLocks noChangeArrowheads="1"/>
              </p:cNvSpPr>
              <p:nvPr/>
            </p:nvSpPr>
            <p:spPr bwMode="auto">
              <a:xfrm>
                <a:off x="3328" y="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95" name="Oval 104">
                <a:extLst>
                  <a:ext uri="{FF2B5EF4-FFF2-40B4-BE49-F238E27FC236}">
                    <a16:creationId xmlns="" xmlns:a16="http://schemas.microsoft.com/office/drawing/2014/main" id="{A3B0B7BC-BACC-48F6-A8E4-ADD44B3E3B08}"/>
                  </a:ext>
                </a:extLst>
              </p:cNvPr>
              <p:cNvSpPr>
                <a:spLocks noChangeArrowheads="1"/>
              </p:cNvSpPr>
              <p:nvPr/>
            </p:nvSpPr>
            <p:spPr bwMode="auto">
              <a:xfrm>
                <a:off x="3456" y="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96" name="Oval 105">
                <a:extLst>
                  <a:ext uri="{FF2B5EF4-FFF2-40B4-BE49-F238E27FC236}">
                    <a16:creationId xmlns="" xmlns:a16="http://schemas.microsoft.com/office/drawing/2014/main" id="{2B70851E-FB5A-48F4-BAEC-A13ADA1A7EA9}"/>
                  </a:ext>
                </a:extLst>
              </p:cNvPr>
              <p:cNvSpPr>
                <a:spLocks noChangeArrowheads="1"/>
              </p:cNvSpPr>
              <p:nvPr/>
            </p:nvSpPr>
            <p:spPr bwMode="auto">
              <a:xfrm>
                <a:off x="3584" y="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97" name="Oval 106">
                <a:extLst>
                  <a:ext uri="{FF2B5EF4-FFF2-40B4-BE49-F238E27FC236}">
                    <a16:creationId xmlns="" xmlns:a16="http://schemas.microsoft.com/office/drawing/2014/main" id="{0CB9D160-E70A-45FC-B277-49120985A80F}"/>
                  </a:ext>
                </a:extLst>
              </p:cNvPr>
              <p:cNvSpPr>
                <a:spLocks noChangeArrowheads="1"/>
              </p:cNvSpPr>
              <p:nvPr/>
            </p:nvSpPr>
            <p:spPr bwMode="auto">
              <a:xfrm>
                <a:off x="3712" y="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98" name="Oval 107">
                <a:extLst>
                  <a:ext uri="{FF2B5EF4-FFF2-40B4-BE49-F238E27FC236}">
                    <a16:creationId xmlns="" xmlns:a16="http://schemas.microsoft.com/office/drawing/2014/main" id="{8A13473F-C4B1-4CF2-935D-3987C1937CF6}"/>
                  </a:ext>
                </a:extLst>
              </p:cNvPr>
              <p:cNvSpPr>
                <a:spLocks noChangeArrowheads="1"/>
              </p:cNvSpPr>
              <p:nvPr/>
            </p:nvSpPr>
            <p:spPr bwMode="auto">
              <a:xfrm>
                <a:off x="3840" y="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99" name="Oval 108">
                <a:extLst>
                  <a:ext uri="{FF2B5EF4-FFF2-40B4-BE49-F238E27FC236}">
                    <a16:creationId xmlns="" xmlns:a16="http://schemas.microsoft.com/office/drawing/2014/main" id="{45EA9E7E-647E-4512-A93C-EC861BD0EF4F}"/>
                  </a:ext>
                </a:extLst>
              </p:cNvPr>
              <p:cNvSpPr>
                <a:spLocks noChangeArrowheads="1"/>
              </p:cNvSpPr>
              <p:nvPr/>
            </p:nvSpPr>
            <p:spPr bwMode="auto">
              <a:xfrm>
                <a:off x="3968" y="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00" name="Oval 109">
                <a:extLst>
                  <a:ext uri="{FF2B5EF4-FFF2-40B4-BE49-F238E27FC236}">
                    <a16:creationId xmlns="" xmlns:a16="http://schemas.microsoft.com/office/drawing/2014/main" id="{107BD3F7-1B34-42F6-9D16-5B271E291CAD}"/>
                  </a:ext>
                </a:extLst>
              </p:cNvPr>
              <p:cNvSpPr>
                <a:spLocks noChangeArrowheads="1"/>
              </p:cNvSpPr>
              <p:nvPr/>
            </p:nvSpPr>
            <p:spPr bwMode="auto">
              <a:xfrm>
                <a:off x="4096" y="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01" name="Oval 110">
                <a:extLst>
                  <a:ext uri="{FF2B5EF4-FFF2-40B4-BE49-F238E27FC236}">
                    <a16:creationId xmlns="" xmlns:a16="http://schemas.microsoft.com/office/drawing/2014/main" id="{ED0E5907-2170-424D-B8EA-44B64CBD04FA}"/>
                  </a:ext>
                </a:extLst>
              </p:cNvPr>
              <p:cNvSpPr>
                <a:spLocks noChangeArrowheads="1"/>
              </p:cNvSpPr>
              <p:nvPr/>
            </p:nvSpPr>
            <p:spPr bwMode="auto">
              <a:xfrm>
                <a:off x="4224" y="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02" name="Oval 111">
                <a:extLst>
                  <a:ext uri="{FF2B5EF4-FFF2-40B4-BE49-F238E27FC236}">
                    <a16:creationId xmlns="" xmlns:a16="http://schemas.microsoft.com/office/drawing/2014/main" id="{2E465257-5D38-4D0E-BB6E-85B791C54FE6}"/>
                  </a:ext>
                </a:extLst>
              </p:cNvPr>
              <p:cNvSpPr>
                <a:spLocks noChangeArrowheads="1"/>
              </p:cNvSpPr>
              <p:nvPr/>
            </p:nvSpPr>
            <p:spPr bwMode="auto">
              <a:xfrm>
                <a:off x="4352" y="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03" name="Oval 112">
                <a:extLst>
                  <a:ext uri="{FF2B5EF4-FFF2-40B4-BE49-F238E27FC236}">
                    <a16:creationId xmlns="" xmlns:a16="http://schemas.microsoft.com/office/drawing/2014/main" id="{7B4A96DF-4216-4F8C-B71C-DD32FF72ACAD}"/>
                  </a:ext>
                </a:extLst>
              </p:cNvPr>
              <p:cNvSpPr>
                <a:spLocks noChangeArrowheads="1"/>
              </p:cNvSpPr>
              <p:nvPr/>
            </p:nvSpPr>
            <p:spPr bwMode="auto">
              <a:xfrm>
                <a:off x="4480" y="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04" name="Oval 113">
                <a:extLst>
                  <a:ext uri="{FF2B5EF4-FFF2-40B4-BE49-F238E27FC236}">
                    <a16:creationId xmlns="" xmlns:a16="http://schemas.microsoft.com/office/drawing/2014/main" id="{A672EF86-5427-4283-B389-744A1E0BAB0F}"/>
                  </a:ext>
                </a:extLst>
              </p:cNvPr>
              <p:cNvSpPr>
                <a:spLocks noChangeArrowheads="1"/>
              </p:cNvSpPr>
              <p:nvPr/>
            </p:nvSpPr>
            <p:spPr bwMode="auto">
              <a:xfrm>
                <a:off x="5633" y="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05" name="Oval 114">
                <a:extLst>
                  <a:ext uri="{FF2B5EF4-FFF2-40B4-BE49-F238E27FC236}">
                    <a16:creationId xmlns="" xmlns:a16="http://schemas.microsoft.com/office/drawing/2014/main" id="{8AFA221D-4D8C-4DAA-87CE-5D44404B0C34}"/>
                  </a:ext>
                </a:extLst>
              </p:cNvPr>
              <p:cNvSpPr>
                <a:spLocks noChangeArrowheads="1"/>
              </p:cNvSpPr>
              <p:nvPr/>
            </p:nvSpPr>
            <p:spPr bwMode="auto">
              <a:xfrm>
                <a:off x="5761" y="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06" name="Oval 115">
                <a:extLst>
                  <a:ext uri="{FF2B5EF4-FFF2-40B4-BE49-F238E27FC236}">
                    <a16:creationId xmlns="" xmlns:a16="http://schemas.microsoft.com/office/drawing/2014/main" id="{CD4C2880-709B-4974-A21D-9BB80ADD4F1B}"/>
                  </a:ext>
                </a:extLst>
              </p:cNvPr>
              <p:cNvSpPr>
                <a:spLocks noChangeArrowheads="1"/>
              </p:cNvSpPr>
              <p:nvPr/>
            </p:nvSpPr>
            <p:spPr bwMode="auto">
              <a:xfrm>
                <a:off x="5889" y="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07" name="Oval 116">
                <a:extLst>
                  <a:ext uri="{FF2B5EF4-FFF2-40B4-BE49-F238E27FC236}">
                    <a16:creationId xmlns="" xmlns:a16="http://schemas.microsoft.com/office/drawing/2014/main" id="{2DE67759-B878-40D9-B5EE-BC884F48280B}"/>
                  </a:ext>
                </a:extLst>
              </p:cNvPr>
              <p:cNvSpPr>
                <a:spLocks noChangeArrowheads="1"/>
              </p:cNvSpPr>
              <p:nvPr/>
            </p:nvSpPr>
            <p:spPr bwMode="auto">
              <a:xfrm>
                <a:off x="8194" y="902"/>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08" name="Oval 117">
                <a:extLst>
                  <a:ext uri="{FF2B5EF4-FFF2-40B4-BE49-F238E27FC236}">
                    <a16:creationId xmlns="" xmlns:a16="http://schemas.microsoft.com/office/drawing/2014/main" id="{28B97AE6-659F-464E-B624-B8F7F19762C6}"/>
                  </a:ext>
                </a:extLst>
              </p:cNvPr>
              <p:cNvSpPr>
                <a:spLocks noChangeArrowheads="1"/>
              </p:cNvSpPr>
              <p:nvPr/>
            </p:nvSpPr>
            <p:spPr bwMode="auto">
              <a:xfrm>
                <a:off x="2047"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09" name="Oval 118">
                <a:extLst>
                  <a:ext uri="{FF2B5EF4-FFF2-40B4-BE49-F238E27FC236}">
                    <a16:creationId xmlns="" xmlns:a16="http://schemas.microsoft.com/office/drawing/2014/main" id="{BBB27134-4D53-48C7-B9B7-B0CB3922D141}"/>
                  </a:ext>
                </a:extLst>
              </p:cNvPr>
              <p:cNvSpPr>
                <a:spLocks noChangeArrowheads="1"/>
              </p:cNvSpPr>
              <p:nvPr/>
            </p:nvSpPr>
            <p:spPr bwMode="auto">
              <a:xfrm>
                <a:off x="2175"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10" name="Oval 119">
                <a:extLst>
                  <a:ext uri="{FF2B5EF4-FFF2-40B4-BE49-F238E27FC236}">
                    <a16:creationId xmlns="" xmlns:a16="http://schemas.microsoft.com/office/drawing/2014/main" id="{4588F1AE-2005-4BE5-9950-9BA39850E3D1}"/>
                  </a:ext>
                </a:extLst>
              </p:cNvPr>
              <p:cNvSpPr>
                <a:spLocks noChangeArrowheads="1"/>
              </p:cNvSpPr>
              <p:nvPr/>
            </p:nvSpPr>
            <p:spPr bwMode="auto">
              <a:xfrm>
                <a:off x="2303"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11" name="Oval 120">
                <a:extLst>
                  <a:ext uri="{FF2B5EF4-FFF2-40B4-BE49-F238E27FC236}">
                    <a16:creationId xmlns="" xmlns:a16="http://schemas.microsoft.com/office/drawing/2014/main" id="{783E6782-68CC-45BC-B700-0EBADD79ED9C}"/>
                  </a:ext>
                </a:extLst>
              </p:cNvPr>
              <p:cNvSpPr>
                <a:spLocks noChangeArrowheads="1"/>
              </p:cNvSpPr>
              <p:nvPr/>
            </p:nvSpPr>
            <p:spPr bwMode="auto">
              <a:xfrm>
                <a:off x="2431"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12" name="Oval 121">
                <a:extLst>
                  <a:ext uri="{FF2B5EF4-FFF2-40B4-BE49-F238E27FC236}">
                    <a16:creationId xmlns="" xmlns:a16="http://schemas.microsoft.com/office/drawing/2014/main" id="{EBCC5867-7F96-4800-8692-FDAD73E3FD82}"/>
                  </a:ext>
                </a:extLst>
              </p:cNvPr>
              <p:cNvSpPr>
                <a:spLocks noChangeArrowheads="1"/>
              </p:cNvSpPr>
              <p:nvPr/>
            </p:nvSpPr>
            <p:spPr bwMode="auto">
              <a:xfrm>
                <a:off x="2559"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13" name="Oval 122">
                <a:extLst>
                  <a:ext uri="{FF2B5EF4-FFF2-40B4-BE49-F238E27FC236}">
                    <a16:creationId xmlns="" xmlns:a16="http://schemas.microsoft.com/office/drawing/2014/main" id="{8E7A1051-A828-48CA-8716-4CF14BACEC55}"/>
                  </a:ext>
                </a:extLst>
              </p:cNvPr>
              <p:cNvSpPr>
                <a:spLocks noChangeArrowheads="1"/>
              </p:cNvSpPr>
              <p:nvPr/>
            </p:nvSpPr>
            <p:spPr bwMode="auto">
              <a:xfrm>
                <a:off x="2687"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14" name="Oval 123">
                <a:extLst>
                  <a:ext uri="{FF2B5EF4-FFF2-40B4-BE49-F238E27FC236}">
                    <a16:creationId xmlns="" xmlns:a16="http://schemas.microsoft.com/office/drawing/2014/main" id="{D795AC27-1BF5-4535-88B8-8A487384866E}"/>
                  </a:ext>
                </a:extLst>
              </p:cNvPr>
              <p:cNvSpPr>
                <a:spLocks noChangeArrowheads="1"/>
              </p:cNvSpPr>
              <p:nvPr/>
            </p:nvSpPr>
            <p:spPr bwMode="auto">
              <a:xfrm>
                <a:off x="2816"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15" name="Oval 124">
                <a:extLst>
                  <a:ext uri="{FF2B5EF4-FFF2-40B4-BE49-F238E27FC236}">
                    <a16:creationId xmlns="" xmlns:a16="http://schemas.microsoft.com/office/drawing/2014/main" id="{7F108A9A-5FE7-4F3A-A612-12A1A543045B}"/>
                  </a:ext>
                </a:extLst>
              </p:cNvPr>
              <p:cNvSpPr>
                <a:spLocks noChangeArrowheads="1"/>
              </p:cNvSpPr>
              <p:nvPr/>
            </p:nvSpPr>
            <p:spPr bwMode="auto">
              <a:xfrm>
                <a:off x="3072"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16" name="Oval 125">
                <a:extLst>
                  <a:ext uri="{FF2B5EF4-FFF2-40B4-BE49-F238E27FC236}">
                    <a16:creationId xmlns="" xmlns:a16="http://schemas.microsoft.com/office/drawing/2014/main" id="{4442BD63-0AB4-413D-B280-F30E490DEF7C}"/>
                  </a:ext>
                </a:extLst>
              </p:cNvPr>
              <p:cNvSpPr>
                <a:spLocks noChangeArrowheads="1"/>
              </p:cNvSpPr>
              <p:nvPr/>
            </p:nvSpPr>
            <p:spPr bwMode="auto">
              <a:xfrm>
                <a:off x="3200"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17" name="Oval 126">
                <a:extLst>
                  <a:ext uri="{FF2B5EF4-FFF2-40B4-BE49-F238E27FC236}">
                    <a16:creationId xmlns="" xmlns:a16="http://schemas.microsoft.com/office/drawing/2014/main" id="{663DFE3B-0937-4FA9-AEDD-1DEA1F06BCD3}"/>
                  </a:ext>
                </a:extLst>
              </p:cNvPr>
              <p:cNvSpPr>
                <a:spLocks noChangeArrowheads="1"/>
              </p:cNvSpPr>
              <p:nvPr/>
            </p:nvSpPr>
            <p:spPr bwMode="auto">
              <a:xfrm>
                <a:off x="3328"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18" name="Oval 127">
                <a:extLst>
                  <a:ext uri="{FF2B5EF4-FFF2-40B4-BE49-F238E27FC236}">
                    <a16:creationId xmlns="" xmlns:a16="http://schemas.microsoft.com/office/drawing/2014/main" id="{AD69495B-6F1E-492C-9EE9-93B83B54404B}"/>
                  </a:ext>
                </a:extLst>
              </p:cNvPr>
              <p:cNvSpPr>
                <a:spLocks noChangeArrowheads="1"/>
              </p:cNvSpPr>
              <p:nvPr/>
            </p:nvSpPr>
            <p:spPr bwMode="auto">
              <a:xfrm>
                <a:off x="3456"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19" name="Oval 128">
                <a:extLst>
                  <a:ext uri="{FF2B5EF4-FFF2-40B4-BE49-F238E27FC236}">
                    <a16:creationId xmlns="" xmlns:a16="http://schemas.microsoft.com/office/drawing/2014/main" id="{00A9A802-7EA8-4818-BA4C-3DFD9B6F9338}"/>
                  </a:ext>
                </a:extLst>
              </p:cNvPr>
              <p:cNvSpPr>
                <a:spLocks noChangeArrowheads="1"/>
              </p:cNvSpPr>
              <p:nvPr/>
            </p:nvSpPr>
            <p:spPr bwMode="auto">
              <a:xfrm>
                <a:off x="3584"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20" name="Oval 129">
                <a:extLst>
                  <a:ext uri="{FF2B5EF4-FFF2-40B4-BE49-F238E27FC236}">
                    <a16:creationId xmlns="" xmlns:a16="http://schemas.microsoft.com/office/drawing/2014/main" id="{3D15465F-184A-4969-A519-9AD0F7846CB3}"/>
                  </a:ext>
                </a:extLst>
              </p:cNvPr>
              <p:cNvSpPr>
                <a:spLocks noChangeArrowheads="1"/>
              </p:cNvSpPr>
              <p:nvPr/>
            </p:nvSpPr>
            <p:spPr bwMode="auto">
              <a:xfrm>
                <a:off x="3712"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21" name="Oval 130">
                <a:extLst>
                  <a:ext uri="{FF2B5EF4-FFF2-40B4-BE49-F238E27FC236}">
                    <a16:creationId xmlns="" xmlns:a16="http://schemas.microsoft.com/office/drawing/2014/main" id="{38D7F6F4-47B5-4E63-921B-733813E40EE8}"/>
                  </a:ext>
                </a:extLst>
              </p:cNvPr>
              <p:cNvSpPr>
                <a:spLocks noChangeArrowheads="1"/>
              </p:cNvSpPr>
              <p:nvPr/>
            </p:nvSpPr>
            <p:spPr bwMode="auto">
              <a:xfrm>
                <a:off x="3840"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22" name="Oval 131">
                <a:extLst>
                  <a:ext uri="{FF2B5EF4-FFF2-40B4-BE49-F238E27FC236}">
                    <a16:creationId xmlns="" xmlns:a16="http://schemas.microsoft.com/office/drawing/2014/main" id="{B7B52D8E-EDC4-4249-8982-C710DC674401}"/>
                  </a:ext>
                </a:extLst>
              </p:cNvPr>
              <p:cNvSpPr>
                <a:spLocks noChangeArrowheads="1"/>
              </p:cNvSpPr>
              <p:nvPr/>
            </p:nvSpPr>
            <p:spPr bwMode="auto">
              <a:xfrm>
                <a:off x="3968"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23" name="Oval 132">
                <a:extLst>
                  <a:ext uri="{FF2B5EF4-FFF2-40B4-BE49-F238E27FC236}">
                    <a16:creationId xmlns="" xmlns:a16="http://schemas.microsoft.com/office/drawing/2014/main" id="{ABE61914-CB4C-4293-89A3-7B0E3FCE1313}"/>
                  </a:ext>
                </a:extLst>
              </p:cNvPr>
              <p:cNvSpPr>
                <a:spLocks noChangeArrowheads="1"/>
              </p:cNvSpPr>
              <p:nvPr/>
            </p:nvSpPr>
            <p:spPr bwMode="auto">
              <a:xfrm>
                <a:off x="4096"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24" name="Oval 133">
                <a:extLst>
                  <a:ext uri="{FF2B5EF4-FFF2-40B4-BE49-F238E27FC236}">
                    <a16:creationId xmlns="" xmlns:a16="http://schemas.microsoft.com/office/drawing/2014/main" id="{257177DC-6D0A-4EA5-A2CB-11926439BD62}"/>
                  </a:ext>
                </a:extLst>
              </p:cNvPr>
              <p:cNvSpPr>
                <a:spLocks noChangeArrowheads="1"/>
              </p:cNvSpPr>
              <p:nvPr/>
            </p:nvSpPr>
            <p:spPr bwMode="auto">
              <a:xfrm>
                <a:off x="4224"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25" name="Oval 134">
                <a:extLst>
                  <a:ext uri="{FF2B5EF4-FFF2-40B4-BE49-F238E27FC236}">
                    <a16:creationId xmlns="" xmlns:a16="http://schemas.microsoft.com/office/drawing/2014/main" id="{4F68D699-AAA0-4122-8A3E-949864819FC4}"/>
                  </a:ext>
                </a:extLst>
              </p:cNvPr>
              <p:cNvSpPr>
                <a:spLocks noChangeArrowheads="1"/>
              </p:cNvSpPr>
              <p:nvPr/>
            </p:nvSpPr>
            <p:spPr bwMode="auto">
              <a:xfrm>
                <a:off x="4352"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26" name="Oval 135">
                <a:extLst>
                  <a:ext uri="{FF2B5EF4-FFF2-40B4-BE49-F238E27FC236}">
                    <a16:creationId xmlns="" xmlns:a16="http://schemas.microsoft.com/office/drawing/2014/main" id="{563D6D84-3D2B-4576-AF2E-B730D4C27167}"/>
                  </a:ext>
                </a:extLst>
              </p:cNvPr>
              <p:cNvSpPr>
                <a:spLocks noChangeArrowheads="1"/>
              </p:cNvSpPr>
              <p:nvPr/>
            </p:nvSpPr>
            <p:spPr bwMode="auto">
              <a:xfrm>
                <a:off x="4480"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27" name="Oval 136">
                <a:extLst>
                  <a:ext uri="{FF2B5EF4-FFF2-40B4-BE49-F238E27FC236}">
                    <a16:creationId xmlns="" xmlns:a16="http://schemas.microsoft.com/office/drawing/2014/main" id="{0AAB4A0B-E2DC-4FE7-9CFC-CDE56A841EF6}"/>
                  </a:ext>
                </a:extLst>
              </p:cNvPr>
              <p:cNvSpPr>
                <a:spLocks noChangeArrowheads="1"/>
              </p:cNvSpPr>
              <p:nvPr/>
            </p:nvSpPr>
            <p:spPr bwMode="auto">
              <a:xfrm>
                <a:off x="5633"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28" name="Oval 137">
                <a:extLst>
                  <a:ext uri="{FF2B5EF4-FFF2-40B4-BE49-F238E27FC236}">
                    <a16:creationId xmlns="" xmlns:a16="http://schemas.microsoft.com/office/drawing/2014/main" id="{FD61BFEA-11FC-425E-B9B5-B364EB7604C5}"/>
                  </a:ext>
                </a:extLst>
              </p:cNvPr>
              <p:cNvSpPr>
                <a:spLocks noChangeArrowheads="1"/>
              </p:cNvSpPr>
              <p:nvPr/>
            </p:nvSpPr>
            <p:spPr bwMode="auto">
              <a:xfrm>
                <a:off x="5761"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29" name="Oval 138">
                <a:extLst>
                  <a:ext uri="{FF2B5EF4-FFF2-40B4-BE49-F238E27FC236}">
                    <a16:creationId xmlns="" xmlns:a16="http://schemas.microsoft.com/office/drawing/2014/main" id="{13427CD7-7F4C-4DA2-A84A-34394095BF5B}"/>
                  </a:ext>
                </a:extLst>
              </p:cNvPr>
              <p:cNvSpPr>
                <a:spLocks noChangeArrowheads="1"/>
              </p:cNvSpPr>
              <p:nvPr/>
            </p:nvSpPr>
            <p:spPr bwMode="auto">
              <a:xfrm>
                <a:off x="8323"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30" name="Oval 139">
                <a:extLst>
                  <a:ext uri="{FF2B5EF4-FFF2-40B4-BE49-F238E27FC236}">
                    <a16:creationId xmlns="" xmlns:a16="http://schemas.microsoft.com/office/drawing/2014/main" id="{C4050D1E-6D0C-4F8E-9FAB-DC7A78BC649C}"/>
                  </a:ext>
                </a:extLst>
              </p:cNvPr>
              <p:cNvSpPr>
                <a:spLocks noChangeArrowheads="1"/>
              </p:cNvSpPr>
              <p:nvPr/>
            </p:nvSpPr>
            <p:spPr bwMode="auto">
              <a:xfrm>
                <a:off x="8451"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31" name="Oval 140">
                <a:extLst>
                  <a:ext uri="{FF2B5EF4-FFF2-40B4-BE49-F238E27FC236}">
                    <a16:creationId xmlns="" xmlns:a16="http://schemas.microsoft.com/office/drawing/2014/main" id="{2156CC7F-2BC6-4BDB-BFAD-0A73661D57F0}"/>
                  </a:ext>
                </a:extLst>
              </p:cNvPr>
              <p:cNvSpPr>
                <a:spLocks noChangeArrowheads="1"/>
              </p:cNvSpPr>
              <p:nvPr/>
            </p:nvSpPr>
            <p:spPr bwMode="auto">
              <a:xfrm>
                <a:off x="2175" y="1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32" name="Oval 141">
                <a:extLst>
                  <a:ext uri="{FF2B5EF4-FFF2-40B4-BE49-F238E27FC236}">
                    <a16:creationId xmlns="" xmlns:a16="http://schemas.microsoft.com/office/drawing/2014/main" id="{4DDFD568-F2CD-4113-81D4-F1AA5513C4D9}"/>
                  </a:ext>
                </a:extLst>
              </p:cNvPr>
              <p:cNvSpPr>
                <a:spLocks noChangeArrowheads="1"/>
              </p:cNvSpPr>
              <p:nvPr/>
            </p:nvSpPr>
            <p:spPr bwMode="auto">
              <a:xfrm>
                <a:off x="2559" y="1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33" name="Oval 142">
                <a:extLst>
                  <a:ext uri="{FF2B5EF4-FFF2-40B4-BE49-F238E27FC236}">
                    <a16:creationId xmlns="" xmlns:a16="http://schemas.microsoft.com/office/drawing/2014/main" id="{5219ABFA-2C03-45EE-8EE0-98AD75840A6F}"/>
                  </a:ext>
                </a:extLst>
              </p:cNvPr>
              <p:cNvSpPr>
                <a:spLocks noChangeArrowheads="1"/>
              </p:cNvSpPr>
              <p:nvPr/>
            </p:nvSpPr>
            <p:spPr bwMode="auto">
              <a:xfrm>
                <a:off x="2687" y="1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34" name="Oval 143">
                <a:extLst>
                  <a:ext uri="{FF2B5EF4-FFF2-40B4-BE49-F238E27FC236}">
                    <a16:creationId xmlns="" xmlns:a16="http://schemas.microsoft.com/office/drawing/2014/main" id="{F552C704-0DE8-4C50-B9E8-5F7FFCD29079}"/>
                  </a:ext>
                </a:extLst>
              </p:cNvPr>
              <p:cNvSpPr>
                <a:spLocks noChangeArrowheads="1"/>
              </p:cNvSpPr>
              <p:nvPr/>
            </p:nvSpPr>
            <p:spPr bwMode="auto">
              <a:xfrm>
                <a:off x="2944" y="1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35" name="Oval 144">
                <a:extLst>
                  <a:ext uri="{FF2B5EF4-FFF2-40B4-BE49-F238E27FC236}">
                    <a16:creationId xmlns="" xmlns:a16="http://schemas.microsoft.com/office/drawing/2014/main" id="{B07273A8-5136-43A6-9F35-97D494184657}"/>
                  </a:ext>
                </a:extLst>
              </p:cNvPr>
              <p:cNvSpPr>
                <a:spLocks noChangeArrowheads="1"/>
              </p:cNvSpPr>
              <p:nvPr/>
            </p:nvSpPr>
            <p:spPr bwMode="auto">
              <a:xfrm>
                <a:off x="3072" y="1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36" name="Oval 145">
                <a:extLst>
                  <a:ext uri="{FF2B5EF4-FFF2-40B4-BE49-F238E27FC236}">
                    <a16:creationId xmlns="" xmlns:a16="http://schemas.microsoft.com/office/drawing/2014/main" id="{24DBCCC3-C5DA-418B-8DE2-396E28AF1390}"/>
                  </a:ext>
                </a:extLst>
              </p:cNvPr>
              <p:cNvSpPr>
                <a:spLocks noChangeArrowheads="1"/>
              </p:cNvSpPr>
              <p:nvPr/>
            </p:nvSpPr>
            <p:spPr bwMode="auto">
              <a:xfrm>
                <a:off x="3200" y="1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37" name="Oval 146">
                <a:extLst>
                  <a:ext uri="{FF2B5EF4-FFF2-40B4-BE49-F238E27FC236}">
                    <a16:creationId xmlns="" xmlns:a16="http://schemas.microsoft.com/office/drawing/2014/main" id="{B9387879-4233-4310-9252-3938624E5586}"/>
                  </a:ext>
                </a:extLst>
              </p:cNvPr>
              <p:cNvSpPr>
                <a:spLocks noChangeArrowheads="1"/>
              </p:cNvSpPr>
              <p:nvPr/>
            </p:nvSpPr>
            <p:spPr bwMode="auto">
              <a:xfrm>
                <a:off x="3328" y="1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38" name="Oval 147">
                <a:extLst>
                  <a:ext uri="{FF2B5EF4-FFF2-40B4-BE49-F238E27FC236}">
                    <a16:creationId xmlns="" xmlns:a16="http://schemas.microsoft.com/office/drawing/2014/main" id="{5C800BDD-B1C2-44C0-BB36-13FD90699CC4}"/>
                  </a:ext>
                </a:extLst>
              </p:cNvPr>
              <p:cNvSpPr>
                <a:spLocks noChangeArrowheads="1"/>
              </p:cNvSpPr>
              <p:nvPr/>
            </p:nvSpPr>
            <p:spPr bwMode="auto">
              <a:xfrm>
                <a:off x="3456" y="1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39" name="Oval 148">
                <a:extLst>
                  <a:ext uri="{FF2B5EF4-FFF2-40B4-BE49-F238E27FC236}">
                    <a16:creationId xmlns="" xmlns:a16="http://schemas.microsoft.com/office/drawing/2014/main" id="{61D74AC6-7957-44B0-9088-9528A4D8A25A}"/>
                  </a:ext>
                </a:extLst>
              </p:cNvPr>
              <p:cNvSpPr>
                <a:spLocks noChangeArrowheads="1"/>
              </p:cNvSpPr>
              <p:nvPr/>
            </p:nvSpPr>
            <p:spPr bwMode="auto">
              <a:xfrm>
                <a:off x="3584" y="1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40" name="Oval 149">
                <a:extLst>
                  <a:ext uri="{FF2B5EF4-FFF2-40B4-BE49-F238E27FC236}">
                    <a16:creationId xmlns="" xmlns:a16="http://schemas.microsoft.com/office/drawing/2014/main" id="{329E7613-FE04-4CAF-88D6-FC8AA6E984DF}"/>
                  </a:ext>
                </a:extLst>
              </p:cNvPr>
              <p:cNvSpPr>
                <a:spLocks noChangeArrowheads="1"/>
              </p:cNvSpPr>
              <p:nvPr/>
            </p:nvSpPr>
            <p:spPr bwMode="auto">
              <a:xfrm>
                <a:off x="3712" y="1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41" name="Oval 150">
                <a:extLst>
                  <a:ext uri="{FF2B5EF4-FFF2-40B4-BE49-F238E27FC236}">
                    <a16:creationId xmlns="" xmlns:a16="http://schemas.microsoft.com/office/drawing/2014/main" id="{BE9518FC-D572-474A-ADB3-C2648798E2CB}"/>
                  </a:ext>
                </a:extLst>
              </p:cNvPr>
              <p:cNvSpPr>
                <a:spLocks noChangeArrowheads="1"/>
              </p:cNvSpPr>
              <p:nvPr/>
            </p:nvSpPr>
            <p:spPr bwMode="auto">
              <a:xfrm>
                <a:off x="3840" y="1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42" name="Oval 151">
                <a:extLst>
                  <a:ext uri="{FF2B5EF4-FFF2-40B4-BE49-F238E27FC236}">
                    <a16:creationId xmlns="" xmlns:a16="http://schemas.microsoft.com/office/drawing/2014/main" id="{655D6F47-18D9-4CD3-8C20-7E0A3D6C3EDC}"/>
                  </a:ext>
                </a:extLst>
              </p:cNvPr>
              <p:cNvSpPr>
                <a:spLocks noChangeArrowheads="1"/>
              </p:cNvSpPr>
              <p:nvPr/>
            </p:nvSpPr>
            <p:spPr bwMode="auto">
              <a:xfrm>
                <a:off x="3968" y="1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43" name="Oval 152">
                <a:extLst>
                  <a:ext uri="{FF2B5EF4-FFF2-40B4-BE49-F238E27FC236}">
                    <a16:creationId xmlns="" xmlns:a16="http://schemas.microsoft.com/office/drawing/2014/main" id="{E2420A52-AE71-477D-9EEF-94648ED1F639}"/>
                  </a:ext>
                </a:extLst>
              </p:cNvPr>
              <p:cNvSpPr>
                <a:spLocks noChangeArrowheads="1"/>
              </p:cNvSpPr>
              <p:nvPr/>
            </p:nvSpPr>
            <p:spPr bwMode="auto">
              <a:xfrm>
                <a:off x="4096" y="1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44" name="Oval 153">
                <a:extLst>
                  <a:ext uri="{FF2B5EF4-FFF2-40B4-BE49-F238E27FC236}">
                    <a16:creationId xmlns="" xmlns:a16="http://schemas.microsoft.com/office/drawing/2014/main" id="{6A28EB7D-3A71-4C8E-863D-C0FC0F21AE54}"/>
                  </a:ext>
                </a:extLst>
              </p:cNvPr>
              <p:cNvSpPr>
                <a:spLocks noChangeArrowheads="1"/>
              </p:cNvSpPr>
              <p:nvPr/>
            </p:nvSpPr>
            <p:spPr bwMode="auto">
              <a:xfrm>
                <a:off x="4224" y="1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45" name="Oval 154">
                <a:extLst>
                  <a:ext uri="{FF2B5EF4-FFF2-40B4-BE49-F238E27FC236}">
                    <a16:creationId xmlns="" xmlns:a16="http://schemas.microsoft.com/office/drawing/2014/main" id="{4B073D7C-5F94-4447-BA21-C1B1D36D028D}"/>
                  </a:ext>
                </a:extLst>
              </p:cNvPr>
              <p:cNvSpPr>
                <a:spLocks noChangeArrowheads="1"/>
              </p:cNvSpPr>
              <p:nvPr/>
            </p:nvSpPr>
            <p:spPr bwMode="auto">
              <a:xfrm>
                <a:off x="4352" y="1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46" name="Oval 155">
                <a:extLst>
                  <a:ext uri="{FF2B5EF4-FFF2-40B4-BE49-F238E27FC236}">
                    <a16:creationId xmlns="" xmlns:a16="http://schemas.microsoft.com/office/drawing/2014/main" id="{22AAB315-EC99-416E-AF01-613B5C7B61EC}"/>
                  </a:ext>
                </a:extLst>
              </p:cNvPr>
              <p:cNvSpPr>
                <a:spLocks noChangeArrowheads="1"/>
              </p:cNvSpPr>
              <p:nvPr/>
            </p:nvSpPr>
            <p:spPr bwMode="auto">
              <a:xfrm>
                <a:off x="4480" y="1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47" name="Oval 156">
                <a:extLst>
                  <a:ext uri="{FF2B5EF4-FFF2-40B4-BE49-F238E27FC236}">
                    <a16:creationId xmlns="" xmlns:a16="http://schemas.microsoft.com/office/drawing/2014/main" id="{AC4D5A20-7A5D-4D8D-A3DA-59873296A742}"/>
                  </a:ext>
                </a:extLst>
              </p:cNvPr>
              <p:cNvSpPr>
                <a:spLocks noChangeArrowheads="1"/>
              </p:cNvSpPr>
              <p:nvPr/>
            </p:nvSpPr>
            <p:spPr bwMode="auto">
              <a:xfrm>
                <a:off x="5633" y="1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48" name="Oval 157">
                <a:extLst>
                  <a:ext uri="{FF2B5EF4-FFF2-40B4-BE49-F238E27FC236}">
                    <a16:creationId xmlns="" xmlns:a16="http://schemas.microsoft.com/office/drawing/2014/main" id="{3E9CC8F0-A217-40C9-AED1-05B0F6CDCCE1}"/>
                  </a:ext>
                </a:extLst>
              </p:cNvPr>
              <p:cNvSpPr>
                <a:spLocks noChangeArrowheads="1"/>
              </p:cNvSpPr>
              <p:nvPr/>
            </p:nvSpPr>
            <p:spPr bwMode="auto">
              <a:xfrm>
                <a:off x="5761" y="1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49" name="Oval 158">
                <a:extLst>
                  <a:ext uri="{FF2B5EF4-FFF2-40B4-BE49-F238E27FC236}">
                    <a16:creationId xmlns="" xmlns:a16="http://schemas.microsoft.com/office/drawing/2014/main" id="{D108699C-BCEC-45FC-A3B7-0A79AB84ADD3}"/>
                  </a:ext>
                </a:extLst>
              </p:cNvPr>
              <p:cNvSpPr>
                <a:spLocks noChangeArrowheads="1"/>
              </p:cNvSpPr>
              <p:nvPr/>
            </p:nvSpPr>
            <p:spPr bwMode="auto">
              <a:xfrm>
                <a:off x="5889" y="1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50" name="Oval 159">
                <a:extLst>
                  <a:ext uri="{FF2B5EF4-FFF2-40B4-BE49-F238E27FC236}">
                    <a16:creationId xmlns="" xmlns:a16="http://schemas.microsoft.com/office/drawing/2014/main" id="{25925D5F-4D05-4174-AC59-415C2AAEA284}"/>
                  </a:ext>
                </a:extLst>
              </p:cNvPr>
              <p:cNvSpPr>
                <a:spLocks noChangeArrowheads="1"/>
              </p:cNvSpPr>
              <p:nvPr/>
            </p:nvSpPr>
            <p:spPr bwMode="auto">
              <a:xfrm>
                <a:off x="1535" y="128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51" name="Oval 160">
                <a:extLst>
                  <a:ext uri="{FF2B5EF4-FFF2-40B4-BE49-F238E27FC236}">
                    <a16:creationId xmlns="" xmlns:a16="http://schemas.microsoft.com/office/drawing/2014/main" id="{011A443E-EA2B-4A2C-96AC-6034D830DE16}"/>
                  </a:ext>
                </a:extLst>
              </p:cNvPr>
              <p:cNvSpPr>
                <a:spLocks noChangeArrowheads="1"/>
              </p:cNvSpPr>
              <p:nvPr/>
            </p:nvSpPr>
            <p:spPr bwMode="auto">
              <a:xfrm>
                <a:off x="2175" y="128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52" name="Oval 161">
                <a:extLst>
                  <a:ext uri="{FF2B5EF4-FFF2-40B4-BE49-F238E27FC236}">
                    <a16:creationId xmlns="" xmlns:a16="http://schemas.microsoft.com/office/drawing/2014/main" id="{B7A34E2B-3549-431D-AE0A-0F0245A864C3}"/>
                  </a:ext>
                </a:extLst>
              </p:cNvPr>
              <p:cNvSpPr>
                <a:spLocks noChangeArrowheads="1"/>
              </p:cNvSpPr>
              <p:nvPr/>
            </p:nvSpPr>
            <p:spPr bwMode="auto">
              <a:xfrm>
                <a:off x="2431" y="128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53" name="Oval 162">
                <a:extLst>
                  <a:ext uri="{FF2B5EF4-FFF2-40B4-BE49-F238E27FC236}">
                    <a16:creationId xmlns="" xmlns:a16="http://schemas.microsoft.com/office/drawing/2014/main" id="{4605F476-6DA0-430E-BBFE-7841185F9809}"/>
                  </a:ext>
                </a:extLst>
              </p:cNvPr>
              <p:cNvSpPr>
                <a:spLocks noChangeArrowheads="1"/>
              </p:cNvSpPr>
              <p:nvPr/>
            </p:nvSpPr>
            <p:spPr bwMode="auto">
              <a:xfrm>
                <a:off x="2559" y="128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54" name="Oval 163">
                <a:extLst>
                  <a:ext uri="{FF2B5EF4-FFF2-40B4-BE49-F238E27FC236}">
                    <a16:creationId xmlns="" xmlns:a16="http://schemas.microsoft.com/office/drawing/2014/main" id="{F776BF44-35E4-4EB4-8A57-AEA9990008B9}"/>
                  </a:ext>
                </a:extLst>
              </p:cNvPr>
              <p:cNvSpPr>
                <a:spLocks noChangeArrowheads="1"/>
              </p:cNvSpPr>
              <p:nvPr/>
            </p:nvSpPr>
            <p:spPr bwMode="auto">
              <a:xfrm>
                <a:off x="2687" y="128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55" name="Oval 164">
                <a:extLst>
                  <a:ext uri="{FF2B5EF4-FFF2-40B4-BE49-F238E27FC236}">
                    <a16:creationId xmlns="" xmlns:a16="http://schemas.microsoft.com/office/drawing/2014/main" id="{A93D1689-CF3D-4D32-AA24-36C59BBC0A39}"/>
                  </a:ext>
                </a:extLst>
              </p:cNvPr>
              <p:cNvSpPr>
                <a:spLocks noChangeArrowheads="1"/>
              </p:cNvSpPr>
              <p:nvPr/>
            </p:nvSpPr>
            <p:spPr bwMode="auto">
              <a:xfrm>
                <a:off x="3072" y="128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56" name="Oval 165">
                <a:extLst>
                  <a:ext uri="{FF2B5EF4-FFF2-40B4-BE49-F238E27FC236}">
                    <a16:creationId xmlns="" xmlns:a16="http://schemas.microsoft.com/office/drawing/2014/main" id="{C95EFC08-A439-4633-877B-727594B4B651}"/>
                  </a:ext>
                </a:extLst>
              </p:cNvPr>
              <p:cNvSpPr>
                <a:spLocks noChangeArrowheads="1"/>
              </p:cNvSpPr>
              <p:nvPr/>
            </p:nvSpPr>
            <p:spPr bwMode="auto">
              <a:xfrm>
                <a:off x="3200" y="128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57" name="Oval 166">
                <a:extLst>
                  <a:ext uri="{FF2B5EF4-FFF2-40B4-BE49-F238E27FC236}">
                    <a16:creationId xmlns="" xmlns:a16="http://schemas.microsoft.com/office/drawing/2014/main" id="{20012BA7-79DC-4592-A76F-D5FCB0550322}"/>
                  </a:ext>
                </a:extLst>
              </p:cNvPr>
              <p:cNvSpPr>
                <a:spLocks noChangeArrowheads="1"/>
              </p:cNvSpPr>
              <p:nvPr/>
            </p:nvSpPr>
            <p:spPr bwMode="auto">
              <a:xfrm>
                <a:off x="3328" y="128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58" name="Oval 167">
                <a:extLst>
                  <a:ext uri="{FF2B5EF4-FFF2-40B4-BE49-F238E27FC236}">
                    <a16:creationId xmlns="" xmlns:a16="http://schemas.microsoft.com/office/drawing/2014/main" id="{391A5274-A401-44E6-8E50-1BBEA497F66E}"/>
                  </a:ext>
                </a:extLst>
              </p:cNvPr>
              <p:cNvSpPr>
                <a:spLocks noChangeArrowheads="1"/>
              </p:cNvSpPr>
              <p:nvPr/>
            </p:nvSpPr>
            <p:spPr bwMode="auto">
              <a:xfrm>
                <a:off x="3456" y="128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59" name="Oval 168">
                <a:extLst>
                  <a:ext uri="{FF2B5EF4-FFF2-40B4-BE49-F238E27FC236}">
                    <a16:creationId xmlns="" xmlns:a16="http://schemas.microsoft.com/office/drawing/2014/main" id="{FEA6D370-0DD1-4802-9E63-6EB3799F282C}"/>
                  </a:ext>
                </a:extLst>
              </p:cNvPr>
              <p:cNvSpPr>
                <a:spLocks noChangeArrowheads="1"/>
              </p:cNvSpPr>
              <p:nvPr/>
            </p:nvSpPr>
            <p:spPr bwMode="auto">
              <a:xfrm>
                <a:off x="3584" y="128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60" name="Oval 169">
                <a:extLst>
                  <a:ext uri="{FF2B5EF4-FFF2-40B4-BE49-F238E27FC236}">
                    <a16:creationId xmlns="" xmlns:a16="http://schemas.microsoft.com/office/drawing/2014/main" id="{375F7EBF-3C5F-4898-8592-1CB194FDD21E}"/>
                  </a:ext>
                </a:extLst>
              </p:cNvPr>
              <p:cNvSpPr>
                <a:spLocks noChangeArrowheads="1"/>
              </p:cNvSpPr>
              <p:nvPr/>
            </p:nvSpPr>
            <p:spPr bwMode="auto">
              <a:xfrm>
                <a:off x="3712" y="128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61" name="Oval 170">
                <a:extLst>
                  <a:ext uri="{FF2B5EF4-FFF2-40B4-BE49-F238E27FC236}">
                    <a16:creationId xmlns="" xmlns:a16="http://schemas.microsoft.com/office/drawing/2014/main" id="{CA8C4F2E-FB64-4A1B-B518-4510D8508A47}"/>
                  </a:ext>
                </a:extLst>
              </p:cNvPr>
              <p:cNvSpPr>
                <a:spLocks noChangeArrowheads="1"/>
              </p:cNvSpPr>
              <p:nvPr/>
            </p:nvSpPr>
            <p:spPr bwMode="auto">
              <a:xfrm>
                <a:off x="3840" y="128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62" name="Oval 171">
                <a:extLst>
                  <a:ext uri="{FF2B5EF4-FFF2-40B4-BE49-F238E27FC236}">
                    <a16:creationId xmlns="" xmlns:a16="http://schemas.microsoft.com/office/drawing/2014/main" id="{D80952CC-CB65-4C6C-B00B-FCEFD1EAE165}"/>
                  </a:ext>
                </a:extLst>
              </p:cNvPr>
              <p:cNvSpPr>
                <a:spLocks noChangeArrowheads="1"/>
              </p:cNvSpPr>
              <p:nvPr/>
            </p:nvSpPr>
            <p:spPr bwMode="auto">
              <a:xfrm>
                <a:off x="3968" y="128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63" name="Oval 172">
                <a:extLst>
                  <a:ext uri="{FF2B5EF4-FFF2-40B4-BE49-F238E27FC236}">
                    <a16:creationId xmlns="" xmlns:a16="http://schemas.microsoft.com/office/drawing/2014/main" id="{CAF6BAC3-96B5-4EB7-94C3-C154DCA6C978}"/>
                  </a:ext>
                </a:extLst>
              </p:cNvPr>
              <p:cNvSpPr>
                <a:spLocks noChangeArrowheads="1"/>
              </p:cNvSpPr>
              <p:nvPr/>
            </p:nvSpPr>
            <p:spPr bwMode="auto">
              <a:xfrm>
                <a:off x="4096" y="128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64" name="Oval 173">
                <a:extLst>
                  <a:ext uri="{FF2B5EF4-FFF2-40B4-BE49-F238E27FC236}">
                    <a16:creationId xmlns="" xmlns:a16="http://schemas.microsoft.com/office/drawing/2014/main" id="{50A93191-C702-4F3F-8A31-934310343852}"/>
                  </a:ext>
                </a:extLst>
              </p:cNvPr>
              <p:cNvSpPr>
                <a:spLocks noChangeArrowheads="1"/>
              </p:cNvSpPr>
              <p:nvPr/>
            </p:nvSpPr>
            <p:spPr bwMode="auto">
              <a:xfrm>
                <a:off x="4224" y="128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65" name="Oval 174">
                <a:extLst>
                  <a:ext uri="{FF2B5EF4-FFF2-40B4-BE49-F238E27FC236}">
                    <a16:creationId xmlns="" xmlns:a16="http://schemas.microsoft.com/office/drawing/2014/main" id="{BE7AADE0-FFEF-4C40-9F14-F9675D7664B7}"/>
                  </a:ext>
                </a:extLst>
              </p:cNvPr>
              <p:cNvSpPr>
                <a:spLocks noChangeArrowheads="1"/>
              </p:cNvSpPr>
              <p:nvPr/>
            </p:nvSpPr>
            <p:spPr bwMode="auto">
              <a:xfrm>
                <a:off x="4352" y="128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66" name="Oval 175">
                <a:extLst>
                  <a:ext uri="{FF2B5EF4-FFF2-40B4-BE49-F238E27FC236}">
                    <a16:creationId xmlns="" xmlns:a16="http://schemas.microsoft.com/office/drawing/2014/main" id="{9C6BB3B0-19E3-4208-8644-87DB8C437DF9}"/>
                  </a:ext>
                </a:extLst>
              </p:cNvPr>
              <p:cNvSpPr>
                <a:spLocks noChangeArrowheads="1"/>
              </p:cNvSpPr>
              <p:nvPr/>
            </p:nvSpPr>
            <p:spPr bwMode="auto">
              <a:xfrm>
                <a:off x="4480" y="128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67" name="Oval 176">
                <a:extLst>
                  <a:ext uri="{FF2B5EF4-FFF2-40B4-BE49-F238E27FC236}">
                    <a16:creationId xmlns="" xmlns:a16="http://schemas.microsoft.com/office/drawing/2014/main" id="{E65ECA55-938D-4908-91CE-7E15821720B7}"/>
                  </a:ext>
                </a:extLst>
              </p:cNvPr>
              <p:cNvSpPr>
                <a:spLocks noChangeArrowheads="1"/>
              </p:cNvSpPr>
              <p:nvPr/>
            </p:nvSpPr>
            <p:spPr bwMode="auto">
              <a:xfrm>
                <a:off x="4608" y="1286"/>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68" name="Oval 177">
                <a:extLst>
                  <a:ext uri="{FF2B5EF4-FFF2-40B4-BE49-F238E27FC236}">
                    <a16:creationId xmlns="" xmlns:a16="http://schemas.microsoft.com/office/drawing/2014/main" id="{98293441-8E07-409B-B13F-20BCF2C88AF5}"/>
                  </a:ext>
                </a:extLst>
              </p:cNvPr>
              <p:cNvSpPr>
                <a:spLocks noChangeArrowheads="1"/>
              </p:cNvSpPr>
              <p:nvPr/>
            </p:nvSpPr>
            <p:spPr bwMode="auto">
              <a:xfrm>
                <a:off x="7298" y="128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69" name="Oval 178">
                <a:extLst>
                  <a:ext uri="{FF2B5EF4-FFF2-40B4-BE49-F238E27FC236}">
                    <a16:creationId xmlns="" xmlns:a16="http://schemas.microsoft.com/office/drawing/2014/main" id="{EF319E63-B145-4F9C-8EEA-C5C86A36918D}"/>
                  </a:ext>
                </a:extLst>
              </p:cNvPr>
              <p:cNvSpPr>
                <a:spLocks noChangeArrowheads="1"/>
              </p:cNvSpPr>
              <p:nvPr/>
            </p:nvSpPr>
            <p:spPr bwMode="auto">
              <a:xfrm>
                <a:off x="8451" y="128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70" name="Oval 179">
                <a:extLst>
                  <a:ext uri="{FF2B5EF4-FFF2-40B4-BE49-F238E27FC236}">
                    <a16:creationId xmlns="" xmlns:a16="http://schemas.microsoft.com/office/drawing/2014/main" id="{91B6A7B3-77AF-40EE-A0BE-8AC452B495DA}"/>
                  </a:ext>
                </a:extLst>
              </p:cNvPr>
              <p:cNvSpPr>
                <a:spLocks noChangeArrowheads="1"/>
              </p:cNvSpPr>
              <p:nvPr/>
            </p:nvSpPr>
            <p:spPr bwMode="auto">
              <a:xfrm>
                <a:off x="1407"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71" name="Oval 180">
                <a:extLst>
                  <a:ext uri="{FF2B5EF4-FFF2-40B4-BE49-F238E27FC236}">
                    <a16:creationId xmlns="" xmlns:a16="http://schemas.microsoft.com/office/drawing/2014/main" id="{8113FEB7-EB67-46E0-A6CC-94FA3C50A360}"/>
                  </a:ext>
                </a:extLst>
              </p:cNvPr>
              <p:cNvSpPr>
                <a:spLocks noChangeArrowheads="1"/>
              </p:cNvSpPr>
              <p:nvPr/>
            </p:nvSpPr>
            <p:spPr bwMode="auto">
              <a:xfrm>
                <a:off x="1663"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72" name="Oval 181">
                <a:extLst>
                  <a:ext uri="{FF2B5EF4-FFF2-40B4-BE49-F238E27FC236}">
                    <a16:creationId xmlns="" xmlns:a16="http://schemas.microsoft.com/office/drawing/2014/main" id="{A36CCF33-B057-46B8-AEF9-E5EEE6912B9A}"/>
                  </a:ext>
                </a:extLst>
              </p:cNvPr>
              <p:cNvSpPr>
                <a:spLocks noChangeArrowheads="1"/>
              </p:cNvSpPr>
              <p:nvPr/>
            </p:nvSpPr>
            <p:spPr bwMode="auto">
              <a:xfrm>
                <a:off x="1791"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73" name="Oval 182">
                <a:extLst>
                  <a:ext uri="{FF2B5EF4-FFF2-40B4-BE49-F238E27FC236}">
                    <a16:creationId xmlns="" xmlns:a16="http://schemas.microsoft.com/office/drawing/2014/main" id="{7FBBB7CD-0541-410C-99EF-B61996F0D688}"/>
                  </a:ext>
                </a:extLst>
              </p:cNvPr>
              <p:cNvSpPr>
                <a:spLocks noChangeArrowheads="1"/>
              </p:cNvSpPr>
              <p:nvPr/>
            </p:nvSpPr>
            <p:spPr bwMode="auto">
              <a:xfrm>
                <a:off x="2047"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74" name="Oval 183">
                <a:extLst>
                  <a:ext uri="{FF2B5EF4-FFF2-40B4-BE49-F238E27FC236}">
                    <a16:creationId xmlns="" xmlns:a16="http://schemas.microsoft.com/office/drawing/2014/main" id="{5426279C-6562-4358-B12E-4DB63A8E64E4}"/>
                  </a:ext>
                </a:extLst>
              </p:cNvPr>
              <p:cNvSpPr>
                <a:spLocks noChangeArrowheads="1"/>
              </p:cNvSpPr>
              <p:nvPr/>
            </p:nvSpPr>
            <p:spPr bwMode="auto">
              <a:xfrm>
                <a:off x="2303"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75" name="Oval 184">
                <a:extLst>
                  <a:ext uri="{FF2B5EF4-FFF2-40B4-BE49-F238E27FC236}">
                    <a16:creationId xmlns="" xmlns:a16="http://schemas.microsoft.com/office/drawing/2014/main" id="{95D1F964-26A4-4A9E-AEAC-BD9BFE353EE7}"/>
                  </a:ext>
                </a:extLst>
              </p:cNvPr>
              <p:cNvSpPr>
                <a:spLocks noChangeArrowheads="1"/>
              </p:cNvSpPr>
              <p:nvPr/>
            </p:nvSpPr>
            <p:spPr bwMode="auto">
              <a:xfrm>
                <a:off x="3328"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76" name="Oval 185">
                <a:extLst>
                  <a:ext uri="{FF2B5EF4-FFF2-40B4-BE49-F238E27FC236}">
                    <a16:creationId xmlns="" xmlns:a16="http://schemas.microsoft.com/office/drawing/2014/main" id="{DB51D08D-8272-4650-B631-1532441F3B13}"/>
                  </a:ext>
                </a:extLst>
              </p:cNvPr>
              <p:cNvSpPr>
                <a:spLocks noChangeArrowheads="1"/>
              </p:cNvSpPr>
              <p:nvPr/>
            </p:nvSpPr>
            <p:spPr bwMode="auto">
              <a:xfrm>
                <a:off x="3456"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77" name="Oval 186">
                <a:extLst>
                  <a:ext uri="{FF2B5EF4-FFF2-40B4-BE49-F238E27FC236}">
                    <a16:creationId xmlns="" xmlns:a16="http://schemas.microsoft.com/office/drawing/2014/main" id="{B45BC99B-5E0C-4C34-884A-098450E30272}"/>
                  </a:ext>
                </a:extLst>
              </p:cNvPr>
              <p:cNvSpPr>
                <a:spLocks noChangeArrowheads="1"/>
              </p:cNvSpPr>
              <p:nvPr/>
            </p:nvSpPr>
            <p:spPr bwMode="auto">
              <a:xfrm>
                <a:off x="3584"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78" name="Oval 187">
                <a:extLst>
                  <a:ext uri="{FF2B5EF4-FFF2-40B4-BE49-F238E27FC236}">
                    <a16:creationId xmlns="" xmlns:a16="http://schemas.microsoft.com/office/drawing/2014/main" id="{8C287EFD-6F1D-40E9-BD19-C134FD5DF482}"/>
                  </a:ext>
                </a:extLst>
              </p:cNvPr>
              <p:cNvSpPr>
                <a:spLocks noChangeArrowheads="1"/>
              </p:cNvSpPr>
              <p:nvPr/>
            </p:nvSpPr>
            <p:spPr bwMode="auto">
              <a:xfrm>
                <a:off x="3712"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79" name="Oval 188">
                <a:extLst>
                  <a:ext uri="{FF2B5EF4-FFF2-40B4-BE49-F238E27FC236}">
                    <a16:creationId xmlns="" xmlns:a16="http://schemas.microsoft.com/office/drawing/2014/main" id="{90C20425-0CF6-445A-B4CF-4C03068A92D6}"/>
                  </a:ext>
                </a:extLst>
              </p:cNvPr>
              <p:cNvSpPr>
                <a:spLocks noChangeArrowheads="1"/>
              </p:cNvSpPr>
              <p:nvPr/>
            </p:nvSpPr>
            <p:spPr bwMode="auto">
              <a:xfrm>
                <a:off x="3840"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80" name="Oval 189">
                <a:extLst>
                  <a:ext uri="{FF2B5EF4-FFF2-40B4-BE49-F238E27FC236}">
                    <a16:creationId xmlns="" xmlns:a16="http://schemas.microsoft.com/office/drawing/2014/main" id="{5C8F7413-E08D-4E81-BCC1-DAECF7D12730}"/>
                  </a:ext>
                </a:extLst>
              </p:cNvPr>
              <p:cNvSpPr>
                <a:spLocks noChangeArrowheads="1"/>
              </p:cNvSpPr>
              <p:nvPr/>
            </p:nvSpPr>
            <p:spPr bwMode="auto">
              <a:xfrm>
                <a:off x="3968"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81" name="Oval 190">
                <a:extLst>
                  <a:ext uri="{FF2B5EF4-FFF2-40B4-BE49-F238E27FC236}">
                    <a16:creationId xmlns="" xmlns:a16="http://schemas.microsoft.com/office/drawing/2014/main" id="{899F44D0-6786-4CD7-A704-079596F45DE0}"/>
                  </a:ext>
                </a:extLst>
              </p:cNvPr>
              <p:cNvSpPr>
                <a:spLocks noChangeArrowheads="1"/>
              </p:cNvSpPr>
              <p:nvPr/>
            </p:nvSpPr>
            <p:spPr bwMode="auto">
              <a:xfrm>
                <a:off x="4096"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82" name="Oval 191">
                <a:extLst>
                  <a:ext uri="{FF2B5EF4-FFF2-40B4-BE49-F238E27FC236}">
                    <a16:creationId xmlns="" xmlns:a16="http://schemas.microsoft.com/office/drawing/2014/main" id="{DE7ED139-3EE3-48D0-A1E9-555788D5DF22}"/>
                  </a:ext>
                </a:extLst>
              </p:cNvPr>
              <p:cNvSpPr>
                <a:spLocks noChangeArrowheads="1"/>
              </p:cNvSpPr>
              <p:nvPr/>
            </p:nvSpPr>
            <p:spPr bwMode="auto">
              <a:xfrm>
                <a:off x="4224"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83" name="Oval 192">
                <a:extLst>
                  <a:ext uri="{FF2B5EF4-FFF2-40B4-BE49-F238E27FC236}">
                    <a16:creationId xmlns="" xmlns:a16="http://schemas.microsoft.com/office/drawing/2014/main" id="{A8FFA612-EEF9-4D16-94FC-C3D24F3CC4C4}"/>
                  </a:ext>
                </a:extLst>
              </p:cNvPr>
              <p:cNvSpPr>
                <a:spLocks noChangeArrowheads="1"/>
              </p:cNvSpPr>
              <p:nvPr/>
            </p:nvSpPr>
            <p:spPr bwMode="auto">
              <a:xfrm>
                <a:off x="4352"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84" name="Oval 193">
                <a:extLst>
                  <a:ext uri="{FF2B5EF4-FFF2-40B4-BE49-F238E27FC236}">
                    <a16:creationId xmlns="" xmlns:a16="http://schemas.microsoft.com/office/drawing/2014/main" id="{792D60D8-1A3E-45EE-93B6-F4B19E550D17}"/>
                  </a:ext>
                </a:extLst>
              </p:cNvPr>
              <p:cNvSpPr>
                <a:spLocks noChangeArrowheads="1"/>
              </p:cNvSpPr>
              <p:nvPr/>
            </p:nvSpPr>
            <p:spPr bwMode="auto">
              <a:xfrm>
                <a:off x="4480"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85" name="Oval 194">
                <a:extLst>
                  <a:ext uri="{FF2B5EF4-FFF2-40B4-BE49-F238E27FC236}">
                    <a16:creationId xmlns="" xmlns:a16="http://schemas.microsoft.com/office/drawing/2014/main" id="{9AAB4544-0CC9-47C1-9262-A0F163CF3368}"/>
                  </a:ext>
                </a:extLst>
              </p:cNvPr>
              <p:cNvSpPr>
                <a:spLocks noChangeArrowheads="1"/>
              </p:cNvSpPr>
              <p:nvPr/>
            </p:nvSpPr>
            <p:spPr bwMode="auto">
              <a:xfrm>
                <a:off x="7042"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86" name="Oval 195">
                <a:extLst>
                  <a:ext uri="{FF2B5EF4-FFF2-40B4-BE49-F238E27FC236}">
                    <a16:creationId xmlns="" xmlns:a16="http://schemas.microsoft.com/office/drawing/2014/main" id="{10E0D607-7156-4639-A185-92C071FC72C3}"/>
                  </a:ext>
                </a:extLst>
              </p:cNvPr>
              <p:cNvSpPr>
                <a:spLocks noChangeArrowheads="1"/>
              </p:cNvSpPr>
              <p:nvPr/>
            </p:nvSpPr>
            <p:spPr bwMode="auto">
              <a:xfrm>
                <a:off x="7170"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87" name="Oval 196">
                <a:extLst>
                  <a:ext uri="{FF2B5EF4-FFF2-40B4-BE49-F238E27FC236}">
                    <a16:creationId xmlns="" xmlns:a16="http://schemas.microsoft.com/office/drawing/2014/main" id="{3AF8D4EA-BBDB-4AE7-A8B2-CD2CE7955D5C}"/>
                  </a:ext>
                </a:extLst>
              </p:cNvPr>
              <p:cNvSpPr>
                <a:spLocks noChangeArrowheads="1"/>
              </p:cNvSpPr>
              <p:nvPr/>
            </p:nvSpPr>
            <p:spPr bwMode="auto">
              <a:xfrm>
                <a:off x="8194" y="1414"/>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88" name="Oval 197">
                <a:extLst>
                  <a:ext uri="{FF2B5EF4-FFF2-40B4-BE49-F238E27FC236}">
                    <a16:creationId xmlns="" xmlns:a16="http://schemas.microsoft.com/office/drawing/2014/main" id="{2B9DDE8D-EBA8-424E-87E5-BC5A1BA74149}"/>
                  </a:ext>
                </a:extLst>
              </p:cNvPr>
              <p:cNvSpPr>
                <a:spLocks noChangeArrowheads="1"/>
              </p:cNvSpPr>
              <p:nvPr/>
            </p:nvSpPr>
            <p:spPr bwMode="auto">
              <a:xfrm>
                <a:off x="8323"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89" name="Oval 198">
                <a:extLst>
                  <a:ext uri="{FF2B5EF4-FFF2-40B4-BE49-F238E27FC236}">
                    <a16:creationId xmlns="" xmlns:a16="http://schemas.microsoft.com/office/drawing/2014/main" id="{86343B94-AD2F-4E5D-99B1-5F8A5EC2D9EC}"/>
                  </a:ext>
                </a:extLst>
              </p:cNvPr>
              <p:cNvSpPr>
                <a:spLocks noChangeArrowheads="1"/>
              </p:cNvSpPr>
              <p:nvPr/>
            </p:nvSpPr>
            <p:spPr bwMode="auto">
              <a:xfrm>
                <a:off x="8451"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90" name="Oval 199">
                <a:extLst>
                  <a:ext uri="{FF2B5EF4-FFF2-40B4-BE49-F238E27FC236}">
                    <a16:creationId xmlns="" xmlns:a16="http://schemas.microsoft.com/office/drawing/2014/main" id="{646DDB63-3B77-45FB-9097-E91A1C11337F}"/>
                  </a:ext>
                </a:extLst>
              </p:cNvPr>
              <p:cNvSpPr>
                <a:spLocks noChangeArrowheads="1"/>
              </p:cNvSpPr>
              <p:nvPr/>
            </p:nvSpPr>
            <p:spPr bwMode="auto">
              <a:xfrm>
                <a:off x="8579"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91" name="Oval 200">
                <a:extLst>
                  <a:ext uri="{FF2B5EF4-FFF2-40B4-BE49-F238E27FC236}">
                    <a16:creationId xmlns="" xmlns:a16="http://schemas.microsoft.com/office/drawing/2014/main" id="{4067A664-ABCB-4534-BE00-43645C1B1E8C}"/>
                  </a:ext>
                </a:extLst>
              </p:cNvPr>
              <p:cNvSpPr>
                <a:spLocks noChangeArrowheads="1"/>
              </p:cNvSpPr>
              <p:nvPr/>
            </p:nvSpPr>
            <p:spPr bwMode="auto">
              <a:xfrm>
                <a:off x="8707"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92" name="Oval 201">
                <a:extLst>
                  <a:ext uri="{FF2B5EF4-FFF2-40B4-BE49-F238E27FC236}">
                    <a16:creationId xmlns="" xmlns:a16="http://schemas.microsoft.com/office/drawing/2014/main" id="{C4C4850E-60DD-42F4-9DB3-F89D16E1E81B}"/>
                  </a:ext>
                </a:extLst>
              </p:cNvPr>
              <p:cNvSpPr>
                <a:spLocks noChangeArrowheads="1"/>
              </p:cNvSpPr>
              <p:nvPr/>
            </p:nvSpPr>
            <p:spPr bwMode="auto">
              <a:xfrm>
                <a:off x="9475"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93" name="Oval 202">
                <a:extLst>
                  <a:ext uri="{FF2B5EF4-FFF2-40B4-BE49-F238E27FC236}">
                    <a16:creationId xmlns="" xmlns:a16="http://schemas.microsoft.com/office/drawing/2014/main" id="{39F3D252-4A38-4362-A61E-D91D920744AD}"/>
                  </a:ext>
                </a:extLst>
              </p:cNvPr>
              <p:cNvSpPr>
                <a:spLocks noChangeArrowheads="1"/>
              </p:cNvSpPr>
              <p:nvPr/>
            </p:nvSpPr>
            <p:spPr bwMode="auto">
              <a:xfrm>
                <a:off x="1791"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94" name="Oval 203">
                <a:extLst>
                  <a:ext uri="{FF2B5EF4-FFF2-40B4-BE49-F238E27FC236}">
                    <a16:creationId xmlns="" xmlns:a16="http://schemas.microsoft.com/office/drawing/2014/main" id="{F1DB708C-96F2-47A7-B481-FFCA8A13CB1A}"/>
                  </a:ext>
                </a:extLst>
              </p:cNvPr>
              <p:cNvSpPr>
                <a:spLocks noChangeArrowheads="1"/>
              </p:cNvSpPr>
              <p:nvPr/>
            </p:nvSpPr>
            <p:spPr bwMode="auto">
              <a:xfrm>
                <a:off x="2431"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95" name="Oval 204">
                <a:extLst>
                  <a:ext uri="{FF2B5EF4-FFF2-40B4-BE49-F238E27FC236}">
                    <a16:creationId xmlns="" xmlns:a16="http://schemas.microsoft.com/office/drawing/2014/main" id="{4000B71B-8326-4EBA-8604-C0C91EDE6709}"/>
                  </a:ext>
                </a:extLst>
              </p:cNvPr>
              <p:cNvSpPr>
                <a:spLocks noChangeArrowheads="1"/>
              </p:cNvSpPr>
              <p:nvPr/>
            </p:nvSpPr>
            <p:spPr bwMode="auto">
              <a:xfrm>
                <a:off x="2559"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grpSp>
          <p:nvGrpSpPr>
            <p:cNvPr id="108" name="Group 406">
              <a:extLst>
                <a:ext uri="{FF2B5EF4-FFF2-40B4-BE49-F238E27FC236}">
                  <a16:creationId xmlns="" xmlns:a16="http://schemas.microsoft.com/office/drawing/2014/main" id="{4E4A9673-B45F-45A7-9362-C8757F6A23BC}"/>
                </a:ext>
              </a:extLst>
            </p:cNvPr>
            <p:cNvGrpSpPr>
              <a:grpSpLocks/>
            </p:cNvGrpSpPr>
            <p:nvPr/>
          </p:nvGrpSpPr>
          <p:grpSpPr bwMode="auto">
            <a:xfrm>
              <a:off x="126" y="1543"/>
              <a:ext cx="10678" cy="689"/>
              <a:chOff x="126" y="1543"/>
              <a:chExt cx="10678" cy="689"/>
            </a:xfrm>
            <a:grpFill/>
          </p:grpSpPr>
          <p:sp>
            <p:nvSpPr>
              <p:cNvPr id="1296" name="Oval 206">
                <a:extLst>
                  <a:ext uri="{FF2B5EF4-FFF2-40B4-BE49-F238E27FC236}">
                    <a16:creationId xmlns="" xmlns:a16="http://schemas.microsoft.com/office/drawing/2014/main" id="{98277395-A0DA-410F-956E-64EE2CF92780}"/>
                  </a:ext>
                </a:extLst>
              </p:cNvPr>
              <p:cNvSpPr>
                <a:spLocks noChangeArrowheads="1"/>
              </p:cNvSpPr>
              <p:nvPr/>
            </p:nvSpPr>
            <p:spPr bwMode="auto">
              <a:xfrm>
                <a:off x="2687"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97" name="Oval 207">
                <a:extLst>
                  <a:ext uri="{FF2B5EF4-FFF2-40B4-BE49-F238E27FC236}">
                    <a16:creationId xmlns="" xmlns:a16="http://schemas.microsoft.com/office/drawing/2014/main" id="{3B4D915C-7594-47FD-9FD7-8F2564CAA34E}"/>
                  </a:ext>
                </a:extLst>
              </p:cNvPr>
              <p:cNvSpPr>
                <a:spLocks noChangeArrowheads="1"/>
              </p:cNvSpPr>
              <p:nvPr/>
            </p:nvSpPr>
            <p:spPr bwMode="auto">
              <a:xfrm>
                <a:off x="3456"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98" name="Oval 208">
                <a:extLst>
                  <a:ext uri="{FF2B5EF4-FFF2-40B4-BE49-F238E27FC236}">
                    <a16:creationId xmlns="" xmlns:a16="http://schemas.microsoft.com/office/drawing/2014/main" id="{5BEF7D21-9FDA-4ADA-996D-5653EC80DBCA}"/>
                  </a:ext>
                </a:extLst>
              </p:cNvPr>
              <p:cNvSpPr>
                <a:spLocks noChangeArrowheads="1"/>
              </p:cNvSpPr>
              <p:nvPr/>
            </p:nvSpPr>
            <p:spPr bwMode="auto">
              <a:xfrm>
                <a:off x="3584"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99" name="Oval 209">
                <a:extLst>
                  <a:ext uri="{FF2B5EF4-FFF2-40B4-BE49-F238E27FC236}">
                    <a16:creationId xmlns="" xmlns:a16="http://schemas.microsoft.com/office/drawing/2014/main" id="{6683E500-F872-4D05-BC05-BA4C44F9397E}"/>
                  </a:ext>
                </a:extLst>
              </p:cNvPr>
              <p:cNvSpPr>
                <a:spLocks noChangeArrowheads="1"/>
              </p:cNvSpPr>
              <p:nvPr/>
            </p:nvSpPr>
            <p:spPr bwMode="auto">
              <a:xfrm>
                <a:off x="3712"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00" name="Oval 210">
                <a:extLst>
                  <a:ext uri="{FF2B5EF4-FFF2-40B4-BE49-F238E27FC236}">
                    <a16:creationId xmlns="" xmlns:a16="http://schemas.microsoft.com/office/drawing/2014/main" id="{CFBF2248-E8CF-4B32-8480-7262E24A03FC}"/>
                  </a:ext>
                </a:extLst>
              </p:cNvPr>
              <p:cNvSpPr>
                <a:spLocks noChangeArrowheads="1"/>
              </p:cNvSpPr>
              <p:nvPr/>
            </p:nvSpPr>
            <p:spPr bwMode="auto">
              <a:xfrm>
                <a:off x="3840"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01" name="Oval 211">
                <a:extLst>
                  <a:ext uri="{FF2B5EF4-FFF2-40B4-BE49-F238E27FC236}">
                    <a16:creationId xmlns="" xmlns:a16="http://schemas.microsoft.com/office/drawing/2014/main" id="{B67E2754-0786-4134-9B64-3DD285C04F91}"/>
                  </a:ext>
                </a:extLst>
              </p:cNvPr>
              <p:cNvSpPr>
                <a:spLocks noChangeArrowheads="1"/>
              </p:cNvSpPr>
              <p:nvPr/>
            </p:nvSpPr>
            <p:spPr bwMode="auto">
              <a:xfrm>
                <a:off x="3968"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02" name="Oval 212">
                <a:extLst>
                  <a:ext uri="{FF2B5EF4-FFF2-40B4-BE49-F238E27FC236}">
                    <a16:creationId xmlns="" xmlns:a16="http://schemas.microsoft.com/office/drawing/2014/main" id="{67FC104F-C11F-4511-9017-43DA7BA0E9F4}"/>
                  </a:ext>
                </a:extLst>
              </p:cNvPr>
              <p:cNvSpPr>
                <a:spLocks noChangeArrowheads="1"/>
              </p:cNvSpPr>
              <p:nvPr/>
            </p:nvSpPr>
            <p:spPr bwMode="auto">
              <a:xfrm>
                <a:off x="4096"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03" name="Oval 213">
                <a:extLst>
                  <a:ext uri="{FF2B5EF4-FFF2-40B4-BE49-F238E27FC236}">
                    <a16:creationId xmlns="" xmlns:a16="http://schemas.microsoft.com/office/drawing/2014/main" id="{25D22DF7-D7F3-473F-B1AC-86CC5C27E38C}"/>
                  </a:ext>
                </a:extLst>
              </p:cNvPr>
              <p:cNvSpPr>
                <a:spLocks noChangeArrowheads="1"/>
              </p:cNvSpPr>
              <p:nvPr/>
            </p:nvSpPr>
            <p:spPr bwMode="auto">
              <a:xfrm>
                <a:off x="4224"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04" name="Oval 214">
                <a:extLst>
                  <a:ext uri="{FF2B5EF4-FFF2-40B4-BE49-F238E27FC236}">
                    <a16:creationId xmlns="" xmlns:a16="http://schemas.microsoft.com/office/drawing/2014/main" id="{E1C27689-3572-4D78-9556-6D0C6206CD83}"/>
                  </a:ext>
                </a:extLst>
              </p:cNvPr>
              <p:cNvSpPr>
                <a:spLocks noChangeArrowheads="1"/>
              </p:cNvSpPr>
              <p:nvPr/>
            </p:nvSpPr>
            <p:spPr bwMode="auto">
              <a:xfrm>
                <a:off x="4352"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05" name="Oval 215">
                <a:extLst>
                  <a:ext uri="{FF2B5EF4-FFF2-40B4-BE49-F238E27FC236}">
                    <a16:creationId xmlns="" xmlns:a16="http://schemas.microsoft.com/office/drawing/2014/main" id="{F0E7D1BD-A9C0-4173-8F86-29E2A049D970}"/>
                  </a:ext>
                </a:extLst>
              </p:cNvPr>
              <p:cNvSpPr>
                <a:spLocks noChangeArrowheads="1"/>
              </p:cNvSpPr>
              <p:nvPr/>
            </p:nvSpPr>
            <p:spPr bwMode="auto">
              <a:xfrm>
                <a:off x="4480"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06" name="Oval 216">
                <a:extLst>
                  <a:ext uri="{FF2B5EF4-FFF2-40B4-BE49-F238E27FC236}">
                    <a16:creationId xmlns="" xmlns:a16="http://schemas.microsoft.com/office/drawing/2014/main" id="{DF24B300-E5CB-45F0-834D-CDCCB0AB6DFF}"/>
                  </a:ext>
                </a:extLst>
              </p:cNvPr>
              <p:cNvSpPr>
                <a:spLocks noChangeArrowheads="1"/>
              </p:cNvSpPr>
              <p:nvPr/>
            </p:nvSpPr>
            <p:spPr bwMode="auto">
              <a:xfrm>
                <a:off x="6914"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07" name="Oval 217">
                <a:extLst>
                  <a:ext uri="{FF2B5EF4-FFF2-40B4-BE49-F238E27FC236}">
                    <a16:creationId xmlns="" xmlns:a16="http://schemas.microsoft.com/office/drawing/2014/main" id="{ECFCC276-F809-47B1-A12B-5F4651052F47}"/>
                  </a:ext>
                </a:extLst>
              </p:cNvPr>
              <p:cNvSpPr>
                <a:spLocks noChangeArrowheads="1"/>
              </p:cNvSpPr>
              <p:nvPr/>
            </p:nvSpPr>
            <p:spPr bwMode="auto">
              <a:xfrm>
                <a:off x="7042"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08" name="Oval 218">
                <a:extLst>
                  <a:ext uri="{FF2B5EF4-FFF2-40B4-BE49-F238E27FC236}">
                    <a16:creationId xmlns="" xmlns:a16="http://schemas.microsoft.com/office/drawing/2014/main" id="{83303939-FBE1-4124-A08A-2EFE9F67FF92}"/>
                  </a:ext>
                </a:extLst>
              </p:cNvPr>
              <p:cNvSpPr>
                <a:spLocks noChangeArrowheads="1"/>
              </p:cNvSpPr>
              <p:nvPr/>
            </p:nvSpPr>
            <p:spPr bwMode="auto">
              <a:xfrm>
                <a:off x="7938"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09" name="Oval 219">
                <a:extLst>
                  <a:ext uri="{FF2B5EF4-FFF2-40B4-BE49-F238E27FC236}">
                    <a16:creationId xmlns="" xmlns:a16="http://schemas.microsoft.com/office/drawing/2014/main" id="{82A92608-D8FC-4B6E-A494-30596D73ED1B}"/>
                  </a:ext>
                </a:extLst>
              </p:cNvPr>
              <p:cNvSpPr>
                <a:spLocks noChangeArrowheads="1"/>
              </p:cNvSpPr>
              <p:nvPr/>
            </p:nvSpPr>
            <p:spPr bwMode="auto">
              <a:xfrm>
                <a:off x="8066"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10" name="Oval 220">
                <a:extLst>
                  <a:ext uri="{FF2B5EF4-FFF2-40B4-BE49-F238E27FC236}">
                    <a16:creationId xmlns="" xmlns:a16="http://schemas.microsoft.com/office/drawing/2014/main" id="{02E261F1-ADE9-48C4-AFB3-A5615343AB0A}"/>
                  </a:ext>
                </a:extLst>
              </p:cNvPr>
              <p:cNvSpPr>
                <a:spLocks noChangeArrowheads="1"/>
              </p:cNvSpPr>
              <p:nvPr/>
            </p:nvSpPr>
            <p:spPr bwMode="auto">
              <a:xfrm>
                <a:off x="8194" y="1543"/>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11" name="Oval 221">
                <a:extLst>
                  <a:ext uri="{FF2B5EF4-FFF2-40B4-BE49-F238E27FC236}">
                    <a16:creationId xmlns="" xmlns:a16="http://schemas.microsoft.com/office/drawing/2014/main" id="{0E851510-8D49-4C2D-91F1-C31208CD9CCC}"/>
                  </a:ext>
                </a:extLst>
              </p:cNvPr>
              <p:cNvSpPr>
                <a:spLocks noChangeArrowheads="1"/>
              </p:cNvSpPr>
              <p:nvPr/>
            </p:nvSpPr>
            <p:spPr bwMode="auto">
              <a:xfrm>
                <a:off x="8323"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12" name="Oval 222">
                <a:extLst>
                  <a:ext uri="{FF2B5EF4-FFF2-40B4-BE49-F238E27FC236}">
                    <a16:creationId xmlns="" xmlns:a16="http://schemas.microsoft.com/office/drawing/2014/main" id="{FD2D90EF-4326-49F8-BDEB-70BD6DC2198E}"/>
                  </a:ext>
                </a:extLst>
              </p:cNvPr>
              <p:cNvSpPr>
                <a:spLocks noChangeArrowheads="1"/>
              </p:cNvSpPr>
              <p:nvPr/>
            </p:nvSpPr>
            <p:spPr bwMode="auto">
              <a:xfrm>
                <a:off x="8451"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13" name="Oval 223">
                <a:extLst>
                  <a:ext uri="{FF2B5EF4-FFF2-40B4-BE49-F238E27FC236}">
                    <a16:creationId xmlns="" xmlns:a16="http://schemas.microsoft.com/office/drawing/2014/main" id="{BF44C6E6-8BCC-458F-8D85-C303E9C62D01}"/>
                  </a:ext>
                </a:extLst>
              </p:cNvPr>
              <p:cNvSpPr>
                <a:spLocks noChangeArrowheads="1"/>
              </p:cNvSpPr>
              <p:nvPr/>
            </p:nvSpPr>
            <p:spPr bwMode="auto">
              <a:xfrm>
                <a:off x="8579"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14" name="Oval 224">
                <a:extLst>
                  <a:ext uri="{FF2B5EF4-FFF2-40B4-BE49-F238E27FC236}">
                    <a16:creationId xmlns="" xmlns:a16="http://schemas.microsoft.com/office/drawing/2014/main" id="{EDF0C069-4F73-4A0D-90F8-5029CF5034B8}"/>
                  </a:ext>
                </a:extLst>
              </p:cNvPr>
              <p:cNvSpPr>
                <a:spLocks noChangeArrowheads="1"/>
              </p:cNvSpPr>
              <p:nvPr/>
            </p:nvSpPr>
            <p:spPr bwMode="auto">
              <a:xfrm>
                <a:off x="9475"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15" name="Oval 225">
                <a:extLst>
                  <a:ext uri="{FF2B5EF4-FFF2-40B4-BE49-F238E27FC236}">
                    <a16:creationId xmlns="" xmlns:a16="http://schemas.microsoft.com/office/drawing/2014/main" id="{554BE26B-1913-4AF6-A22D-14A3522DEEDA}"/>
                  </a:ext>
                </a:extLst>
              </p:cNvPr>
              <p:cNvSpPr>
                <a:spLocks noChangeArrowheads="1"/>
              </p:cNvSpPr>
              <p:nvPr/>
            </p:nvSpPr>
            <p:spPr bwMode="auto">
              <a:xfrm>
                <a:off x="9603"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16" name="Oval 226">
                <a:extLst>
                  <a:ext uri="{FF2B5EF4-FFF2-40B4-BE49-F238E27FC236}">
                    <a16:creationId xmlns="" xmlns:a16="http://schemas.microsoft.com/office/drawing/2014/main" id="{AD0CC509-977D-4C0E-8552-347AA4CCE395}"/>
                  </a:ext>
                </a:extLst>
              </p:cNvPr>
              <p:cNvSpPr>
                <a:spLocks noChangeArrowheads="1"/>
              </p:cNvSpPr>
              <p:nvPr/>
            </p:nvSpPr>
            <p:spPr bwMode="auto">
              <a:xfrm>
                <a:off x="1407" y="167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17" name="Oval 227">
                <a:extLst>
                  <a:ext uri="{FF2B5EF4-FFF2-40B4-BE49-F238E27FC236}">
                    <a16:creationId xmlns="" xmlns:a16="http://schemas.microsoft.com/office/drawing/2014/main" id="{9C0A10FD-CE92-4F0A-9669-32C592B9CE96}"/>
                  </a:ext>
                </a:extLst>
              </p:cNvPr>
              <p:cNvSpPr>
                <a:spLocks noChangeArrowheads="1"/>
              </p:cNvSpPr>
              <p:nvPr/>
            </p:nvSpPr>
            <p:spPr bwMode="auto">
              <a:xfrm>
                <a:off x="1535" y="167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18" name="Oval 228">
                <a:extLst>
                  <a:ext uri="{FF2B5EF4-FFF2-40B4-BE49-F238E27FC236}">
                    <a16:creationId xmlns="" xmlns:a16="http://schemas.microsoft.com/office/drawing/2014/main" id="{6FF96508-8955-40FE-8061-CC5606755C9C}"/>
                  </a:ext>
                </a:extLst>
              </p:cNvPr>
              <p:cNvSpPr>
                <a:spLocks noChangeArrowheads="1"/>
              </p:cNvSpPr>
              <p:nvPr/>
            </p:nvSpPr>
            <p:spPr bwMode="auto">
              <a:xfrm>
                <a:off x="2303" y="167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19" name="Oval 229">
                <a:extLst>
                  <a:ext uri="{FF2B5EF4-FFF2-40B4-BE49-F238E27FC236}">
                    <a16:creationId xmlns="" xmlns:a16="http://schemas.microsoft.com/office/drawing/2014/main" id="{3D67FD7C-20B3-4BB4-A618-D69935AD942A}"/>
                  </a:ext>
                </a:extLst>
              </p:cNvPr>
              <p:cNvSpPr>
                <a:spLocks noChangeArrowheads="1"/>
              </p:cNvSpPr>
              <p:nvPr/>
            </p:nvSpPr>
            <p:spPr bwMode="auto">
              <a:xfrm>
                <a:off x="3456" y="167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20" name="Oval 230">
                <a:extLst>
                  <a:ext uri="{FF2B5EF4-FFF2-40B4-BE49-F238E27FC236}">
                    <a16:creationId xmlns="" xmlns:a16="http://schemas.microsoft.com/office/drawing/2014/main" id="{2FE6DF4A-91C7-4E79-A1B7-A2F17D8283DF}"/>
                  </a:ext>
                </a:extLst>
              </p:cNvPr>
              <p:cNvSpPr>
                <a:spLocks noChangeArrowheads="1"/>
              </p:cNvSpPr>
              <p:nvPr/>
            </p:nvSpPr>
            <p:spPr bwMode="auto">
              <a:xfrm>
                <a:off x="3584" y="167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21" name="Oval 231">
                <a:extLst>
                  <a:ext uri="{FF2B5EF4-FFF2-40B4-BE49-F238E27FC236}">
                    <a16:creationId xmlns="" xmlns:a16="http://schemas.microsoft.com/office/drawing/2014/main" id="{2A442AA0-3B70-445C-BAEB-5EC78EADCB24}"/>
                  </a:ext>
                </a:extLst>
              </p:cNvPr>
              <p:cNvSpPr>
                <a:spLocks noChangeArrowheads="1"/>
              </p:cNvSpPr>
              <p:nvPr/>
            </p:nvSpPr>
            <p:spPr bwMode="auto">
              <a:xfrm>
                <a:off x="3712" y="167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22" name="Oval 232">
                <a:extLst>
                  <a:ext uri="{FF2B5EF4-FFF2-40B4-BE49-F238E27FC236}">
                    <a16:creationId xmlns="" xmlns:a16="http://schemas.microsoft.com/office/drawing/2014/main" id="{E7F53518-F3E3-4BFD-BDB7-1AE672A85298}"/>
                  </a:ext>
                </a:extLst>
              </p:cNvPr>
              <p:cNvSpPr>
                <a:spLocks noChangeArrowheads="1"/>
              </p:cNvSpPr>
              <p:nvPr/>
            </p:nvSpPr>
            <p:spPr bwMode="auto">
              <a:xfrm>
                <a:off x="3840" y="167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23" name="Oval 233">
                <a:extLst>
                  <a:ext uri="{FF2B5EF4-FFF2-40B4-BE49-F238E27FC236}">
                    <a16:creationId xmlns="" xmlns:a16="http://schemas.microsoft.com/office/drawing/2014/main" id="{785EA83B-363C-4499-8AAA-DD1617FA0246}"/>
                  </a:ext>
                </a:extLst>
              </p:cNvPr>
              <p:cNvSpPr>
                <a:spLocks noChangeArrowheads="1"/>
              </p:cNvSpPr>
              <p:nvPr/>
            </p:nvSpPr>
            <p:spPr bwMode="auto">
              <a:xfrm>
                <a:off x="3968" y="167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24" name="Oval 234">
                <a:extLst>
                  <a:ext uri="{FF2B5EF4-FFF2-40B4-BE49-F238E27FC236}">
                    <a16:creationId xmlns="" xmlns:a16="http://schemas.microsoft.com/office/drawing/2014/main" id="{41A35BED-965B-484F-A153-33ECF18AAD54}"/>
                  </a:ext>
                </a:extLst>
              </p:cNvPr>
              <p:cNvSpPr>
                <a:spLocks noChangeArrowheads="1"/>
              </p:cNvSpPr>
              <p:nvPr/>
            </p:nvSpPr>
            <p:spPr bwMode="auto">
              <a:xfrm>
                <a:off x="4096" y="167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25" name="Oval 235">
                <a:extLst>
                  <a:ext uri="{FF2B5EF4-FFF2-40B4-BE49-F238E27FC236}">
                    <a16:creationId xmlns="" xmlns:a16="http://schemas.microsoft.com/office/drawing/2014/main" id="{4CB2F935-662D-4779-A873-A1510B340C29}"/>
                  </a:ext>
                </a:extLst>
              </p:cNvPr>
              <p:cNvSpPr>
                <a:spLocks noChangeArrowheads="1"/>
              </p:cNvSpPr>
              <p:nvPr/>
            </p:nvSpPr>
            <p:spPr bwMode="auto">
              <a:xfrm>
                <a:off x="4224" y="167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26" name="Oval 236">
                <a:extLst>
                  <a:ext uri="{FF2B5EF4-FFF2-40B4-BE49-F238E27FC236}">
                    <a16:creationId xmlns="" xmlns:a16="http://schemas.microsoft.com/office/drawing/2014/main" id="{0004612C-BFE2-4E33-BBB5-41712B22DC7D}"/>
                  </a:ext>
                </a:extLst>
              </p:cNvPr>
              <p:cNvSpPr>
                <a:spLocks noChangeArrowheads="1"/>
              </p:cNvSpPr>
              <p:nvPr/>
            </p:nvSpPr>
            <p:spPr bwMode="auto">
              <a:xfrm>
                <a:off x="4352" y="167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27" name="Oval 237">
                <a:extLst>
                  <a:ext uri="{FF2B5EF4-FFF2-40B4-BE49-F238E27FC236}">
                    <a16:creationId xmlns="" xmlns:a16="http://schemas.microsoft.com/office/drawing/2014/main" id="{B151B46E-3CD4-4E58-B283-F38C490C7EF7}"/>
                  </a:ext>
                </a:extLst>
              </p:cNvPr>
              <p:cNvSpPr>
                <a:spLocks noChangeArrowheads="1"/>
              </p:cNvSpPr>
              <p:nvPr/>
            </p:nvSpPr>
            <p:spPr bwMode="auto">
              <a:xfrm>
                <a:off x="4480" y="167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28" name="Oval 238">
                <a:extLst>
                  <a:ext uri="{FF2B5EF4-FFF2-40B4-BE49-F238E27FC236}">
                    <a16:creationId xmlns="" xmlns:a16="http://schemas.microsoft.com/office/drawing/2014/main" id="{A88151B0-3BCB-42BA-A650-919DDB3E5FDC}"/>
                  </a:ext>
                </a:extLst>
              </p:cNvPr>
              <p:cNvSpPr>
                <a:spLocks noChangeArrowheads="1"/>
              </p:cNvSpPr>
              <p:nvPr/>
            </p:nvSpPr>
            <p:spPr bwMode="auto">
              <a:xfrm>
                <a:off x="6914" y="167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29" name="Oval 239">
                <a:extLst>
                  <a:ext uri="{FF2B5EF4-FFF2-40B4-BE49-F238E27FC236}">
                    <a16:creationId xmlns="" xmlns:a16="http://schemas.microsoft.com/office/drawing/2014/main" id="{2677A9B4-1BFA-4F68-9F9D-B150EB4F5FFA}"/>
                  </a:ext>
                </a:extLst>
              </p:cNvPr>
              <p:cNvSpPr>
                <a:spLocks noChangeArrowheads="1"/>
              </p:cNvSpPr>
              <p:nvPr/>
            </p:nvSpPr>
            <p:spPr bwMode="auto">
              <a:xfrm>
                <a:off x="7938" y="167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30" name="Oval 240">
                <a:extLst>
                  <a:ext uri="{FF2B5EF4-FFF2-40B4-BE49-F238E27FC236}">
                    <a16:creationId xmlns="" xmlns:a16="http://schemas.microsoft.com/office/drawing/2014/main" id="{E4096232-ED80-47AC-8AC1-E381593AA0B3}"/>
                  </a:ext>
                </a:extLst>
              </p:cNvPr>
              <p:cNvSpPr>
                <a:spLocks noChangeArrowheads="1"/>
              </p:cNvSpPr>
              <p:nvPr/>
            </p:nvSpPr>
            <p:spPr bwMode="auto">
              <a:xfrm>
                <a:off x="8066" y="167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31" name="Oval 241">
                <a:extLst>
                  <a:ext uri="{FF2B5EF4-FFF2-40B4-BE49-F238E27FC236}">
                    <a16:creationId xmlns="" xmlns:a16="http://schemas.microsoft.com/office/drawing/2014/main" id="{5A43F2D4-CD00-4817-B763-C971A4A61207}"/>
                  </a:ext>
                </a:extLst>
              </p:cNvPr>
              <p:cNvSpPr>
                <a:spLocks noChangeArrowheads="1"/>
              </p:cNvSpPr>
              <p:nvPr/>
            </p:nvSpPr>
            <p:spPr bwMode="auto">
              <a:xfrm>
                <a:off x="8194" y="1671"/>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32" name="Oval 242">
                <a:extLst>
                  <a:ext uri="{FF2B5EF4-FFF2-40B4-BE49-F238E27FC236}">
                    <a16:creationId xmlns="" xmlns:a16="http://schemas.microsoft.com/office/drawing/2014/main" id="{8C43C774-7790-4ACF-BF02-5EE4DAC0009E}"/>
                  </a:ext>
                </a:extLst>
              </p:cNvPr>
              <p:cNvSpPr>
                <a:spLocks noChangeArrowheads="1"/>
              </p:cNvSpPr>
              <p:nvPr/>
            </p:nvSpPr>
            <p:spPr bwMode="auto">
              <a:xfrm>
                <a:off x="8323" y="167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33" name="Oval 243">
                <a:extLst>
                  <a:ext uri="{FF2B5EF4-FFF2-40B4-BE49-F238E27FC236}">
                    <a16:creationId xmlns="" xmlns:a16="http://schemas.microsoft.com/office/drawing/2014/main" id="{4DEAC2D4-186B-4AB3-8DA5-0BC17A985419}"/>
                  </a:ext>
                </a:extLst>
              </p:cNvPr>
              <p:cNvSpPr>
                <a:spLocks noChangeArrowheads="1"/>
              </p:cNvSpPr>
              <p:nvPr/>
            </p:nvSpPr>
            <p:spPr bwMode="auto">
              <a:xfrm>
                <a:off x="8451" y="167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34" name="Oval 244">
                <a:extLst>
                  <a:ext uri="{FF2B5EF4-FFF2-40B4-BE49-F238E27FC236}">
                    <a16:creationId xmlns="" xmlns:a16="http://schemas.microsoft.com/office/drawing/2014/main" id="{6511FFDB-6AAA-4E48-99F7-DD3614A631D5}"/>
                  </a:ext>
                </a:extLst>
              </p:cNvPr>
              <p:cNvSpPr>
                <a:spLocks noChangeArrowheads="1"/>
              </p:cNvSpPr>
              <p:nvPr/>
            </p:nvSpPr>
            <p:spPr bwMode="auto">
              <a:xfrm>
                <a:off x="8579" y="167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35" name="Oval 245">
                <a:extLst>
                  <a:ext uri="{FF2B5EF4-FFF2-40B4-BE49-F238E27FC236}">
                    <a16:creationId xmlns="" xmlns:a16="http://schemas.microsoft.com/office/drawing/2014/main" id="{EAA58DC4-3992-487D-B283-4A2C00C12386}"/>
                  </a:ext>
                </a:extLst>
              </p:cNvPr>
              <p:cNvSpPr>
                <a:spLocks noChangeArrowheads="1"/>
              </p:cNvSpPr>
              <p:nvPr/>
            </p:nvSpPr>
            <p:spPr bwMode="auto">
              <a:xfrm>
                <a:off x="1407"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36" name="Oval 246">
                <a:extLst>
                  <a:ext uri="{FF2B5EF4-FFF2-40B4-BE49-F238E27FC236}">
                    <a16:creationId xmlns="" xmlns:a16="http://schemas.microsoft.com/office/drawing/2014/main" id="{D5C068E2-B257-4BE7-B0A4-5BBBABBCC7A9}"/>
                  </a:ext>
                </a:extLst>
              </p:cNvPr>
              <p:cNvSpPr>
                <a:spLocks noChangeArrowheads="1"/>
              </p:cNvSpPr>
              <p:nvPr/>
            </p:nvSpPr>
            <p:spPr bwMode="auto">
              <a:xfrm>
                <a:off x="1535"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37" name="Oval 247">
                <a:extLst>
                  <a:ext uri="{FF2B5EF4-FFF2-40B4-BE49-F238E27FC236}">
                    <a16:creationId xmlns="" xmlns:a16="http://schemas.microsoft.com/office/drawing/2014/main" id="{A576C78E-6D34-407D-B418-41D3208A6763}"/>
                  </a:ext>
                </a:extLst>
              </p:cNvPr>
              <p:cNvSpPr>
                <a:spLocks noChangeArrowheads="1"/>
              </p:cNvSpPr>
              <p:nvPr/>
            </p:nvSpPr>
            <p:spPr bwMode="auto">
              <a:xfrm>
                <a:off x="1663"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38" name="Oval 248">
                <a:extLst>
                  <a:ext uri="{FF2B5EF4-FFF2-40B4-BE49-F238E27FC236}">
                    <a16:creationId xmlns="" xmlns:a16="http://schemas.microsoft.com/office/drawing/2014/main" id="{0F351604-4C77-4EF9-B0D6-F179369A136F}"/>
                  </a:ext>
                </a:extLst>
              </p:cNvPr>
              <p:cNvSpPr>
                <a:spLocks noChangeArrowheads="1"/>
              </p:cNvSpPr>
              <p:nvPr/>
            </p:nvSpPr>
            <p:spPr bwMode="auto">
              <a:xfrm>
                <a:off x="1791"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39" name="Oval 249">
                <a:extLst>
                  <a:ext uri="{FF2B5EF4-FFF2-40B4-BE49-F238E27FC236}">
                    <a16:creationId xmlns="" xmlns:a16="http://schemas.microsoft.com/office/drawing/2014/main" id="{B8FD4A22-1442-4198-8144-C19237DD5EAA}"/>
                  </a:ext>
                </a:extLst>
              </p:cNvPr>
              <p:cNvSpPr>
                <a:spLocks noChangeArrowheads="1"/>
              </p:cNvSpPr>
              <p:nvPr/>
            </p:nvSpPr>
            <p:spPr bwMode="auto">
              <a:xfrm>
                <a:off x="2047"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40" name="Oval 250">
                <a:extLst>
                  <a:ext uri="{FF2B5EF4-FFF2-40B4-BE49-F238E27FC236}">
                    <a16:creationId xmlns="" xmlns:a16="http://schemas.microsoft.com/office/drawing/2014/main" id="{B5A19F89-7DF1-4F4F-A617-903572077245}"/>
                  </a:ext>
                </a:extLst>
              </p:cNvPr>
              <p:cNvSpPr>
                <a:spLocks noChangeArrowheads="1"/>
              </p:cNvSpPr>
              <p:nvPr/>
            </p:nvSpPr>
            <p:spPr bwMode="auto">
              <a:xfrm>
                <a:off x="2175"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41" name="Oval 251">
                <a:extLst>
                  <a:ext uri="{FF2B5EF4-FFF2-40B4-BE49-F238E27FC236}">
                    <a16:creationId xmlns="" xmlns:a16="http://schemas.microsoft.com/office/drawing/2014/main" id="{2EB6AA8D-813F-48BF-8983-70BE35CEC75B}"/>
                  </a:ext>
                </a:extLst>
              </p:cNvPr>
              <p:cNvSpPr>
                <a:spLocks noChangeArrowheads="1"/>
              </p:cNvSpPr>
              <p:nvPr/>
            </p:nvSpPr>
            <p:spPr bwMode="auto">
              <a:xfrm>
                <a:off x="2431"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42" name="Oval 252">
                <a:extLst>
                  <a:ext uri="{FF2B5EF4-FFF2-40B4-BE49-F238E27FC236}">
                    <a16:creationId xmlns="" xmlns:a16="http://schemas.microsoft.com/office/drawing/2014/main" id="{2E7799DE-A71E-43F4-821A-526D218664CF}"/>
                  </a:ext>
                </a:extLst>
              </p:cNvPr>
              <p:cNvSpPr>
                <a:spLocks noChangeArrowheads="1"/>
              </p:cNvSpPr>
              <p:nvPr/>
            </p:nvSpPr>
            <p:spPr bwMode="auto">
              <a:xfrm>
                <a:off x="2559"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43" name="Oval 253">
                <a:extLst>
                  <a:ext uri="{FF2B5EF4-FFF2-40B4-BE49-F238E27FC236}">
                    <a16:creationId xmlns="" xmlns:a16="http://schemas.microsoft.com/office/drawing/2014/main" id="{B0782447-4F66-4637-934D-584483F25A70}"/>
                  </a:ext>
                </a:extLst>
              </p:cNvPr>
              <p:cNvSpPr>
                <a:spLocks noChangeArrowheads="1"/>
              </p:cNvSpPr>
              <p:nvPr/>
            </p:nvSpPr>
            <p:spPr bwMode="auto">
              <a:xfrm>
                <a:off x="2687"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44" name="Oval 254">
                <a:extLst>
                  <a:ext uri="{FF2B5EF4-FFF2-40B4-BE49-F238E27FC236}">
                    <a16:creationId xmlns="" xmlns:a16="http://schemas.microsoft.com/office/drawing/2014/main" id="{3D9666E7-216B-41C4-85D9-4921A1043238}"/>
                  </a:ext>
                </a:extLst>
              </p:cNvPr>
              <p:cNvSpPr>
                <a:spLocks noChangeArrowheads="1"/>
              </p:cNvSpPr>
              <p:nvPr/>
            </p:nvSpPr>
            <p:spPr bwMode="auto">
              <a:xfrm>
                <a:off x="3584"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45" name="Oval 255">
                <a:extLst>
                  <a:ext uri="{FF2B5EF4-FFF2-40B4-BE49-F238E27FC236}">
                    <a16:creationId xmlns="" xmlns:a16="http://schemas.microsoft.com/office/drawing/2014/main" id="{DDAC846B-A68B-4E8E-B06D-502A9D69ACBD}"/>
                  </a:ext>
                </a:extLst>
              </p:cNvPr>
              <p:cNvSpPr>
                <a:spLocks noChangeArrowheads="1"/>
              </p:cNvSpPr>
              <p:nvPr/>
            </p:nvSpPr>
            <p:spPr bwMode="auto">
              <a:xfrm>
                <a:off x="3712"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46" name="Oval 256">
                <a:extLst>
                  <a:ext uri="{FF2B5EF4-FFF2-40B4-BE49-F238E27FC236}">
                    <a16:creationId xmlns="" xmlns:a16="http://schemas.microsoft.com/office/drawing/2014/main" id="{86DA0704-E6CC-4DFB-A9B3-6525FCA3A65A}"/>
                  </a:ext>
                </a:extLst>
              </p:cNvPr>
              <p:cNvSpPr>
                <a:spLocks noChangeArrowheads="1"/>
              </p:cNvSpPr>
              <p:nvPr/>
            </p:nvSpPr>
            <p:spPr bwMode="auto">
              <a:xfrm>
                <a:off x="3840"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47" name="Oval 257">
                <a:extLst>
                  <a:ext uri="{FF2B5EF4-FFF2-40B4-BE49-F238E27FC236}">
                    <a16:creationId xmlns="" xmlns:a16="http://schemas.microsoft.com/office/drawing/2014/main" id="{CA85526E-84BE-42A1-A24A-8718F12DA3D2}"/>
                  </a:ext>
                </a:extLst>
              </p:cNvPr>
              <p:cNvSpPr>
                <a:spLocks noChangeArrowheads="1"/>
              </p:cNvSpPr>
              <p:nvPr/>
            </p:nvSpPr>
            <p:spPr bwMode="auto">
              <a:xfrm>
                <a:off x="3968"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48" name="Oval 258">
                <a:extLst>
                  <a:ext uri="{FF2B5EF4-FFF2-40B4-BE49-F238E27FC236}">
                    <a16:creationId xmlns="" xmlns:a16="http://schemas.microsoft.com/office/drawing/2014/main" id="{3DE5D962-7447-4A65-AFEC-882CB3654ADA}"/>
                  </a:ext>
                </a:extLst>
              </p:cNvPr>
              <p:cNvSpPr>
                <a:spLocks noChangeArrowheads="1"/>
              </p:cNvSpPr>
              <p:nvPr/>
            </p:nvSpPr>
            <p:spPr bwMode="auto">
              <a:xfrm>
                <a:off x="4096"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49" name="Oval 259">
                <a:extLst>
                  <a:ext uri="{FF2B5EF4-FFF2-40B4-BE49-F238E27FC236}">
                    <a16:creationId xmlns="" xmlns:a16="http://schemas.microsoft.com/office/drawing/2014/main" id="{4E0281A4-6AE0-4901-A66A-4D8C3ABCA06C}"/>
                  </a:ext>
                </a:extLst>
              </p:cNvPr>
              <p:cNvSpPr>
                <a:spLocks noChangeArrowheads="1"/>
              </p:cNvSpPr>
              <p:nvPr/>
            </p:nvSpPr>
            <p:spPr bwMode="auto">
              <a:xfrm>
                <a:off x="4224"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50" name="Oval 260">
                <a:extLst>
                  <a:ext uri="{FF2B5EF4-FFF2-40B4-BE49-F238E27FC236}">
                    <a16:creationId xmlns="" xmlns:a16="http://schemas.microsoft.com/office/drawing/2014/main" id="{75419A34-BBE4-4ABE-89D9-19A1989143D1}"/>
                  </a:ext>
                </a:extLst>
              </p:cNvPr>
              <p:cNvSpPr>
                <a:spLocks noChangeArrowheads="1"/>
              </p:cNvSpPr>
              <p:nvPr/>
            </p:nvSpPr>
            <p:spPr bwMode="auto">
              <a:xfrm>
                <a:off x="4352"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51" name="Oval 261">
                <a:extLst>
                  <a:ext uri="{FF2B5EF4-FFF2-40B4-BE49-F238E27FC236}">
                    <a16:creationId xmlns="" xmlns:a16="http://schemas.microsoft.com/office/drawing/2014/main" id="{1129D7E7-1407-4379-97A5-4AD65ACA8A00}"/>
                  </a:ext>
                </a:extLst>
              </p:cNvPr>
              <p:cNvSpPr>
                <a:spLocks noChangeArrowheads="1"/>
              </p:cNvSpPr>
              <p:nvPr/>
            </p:nvSpPr>
            <p:spPr bwMode="auto">
              <a:xfrm>
                <a:off x="4480"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52" name="Oval 262">
                <a:extLst>
                  <a:ext uri="{FF2B5EF4-FFF2-40B4-BE49-F238E27FC236}">
                    <a16:creationId xmlns="" xmlns:a16="http://schemas.microsoft.com/office/drawing/2014/main" id="{268C2205-12A8-4124-B23D-A226D265AB63}"/>
                  </a:ext>
                </a:extLst>
              </p:cNvPr>
              <p:cNvSpPr>
                <a:spLocks noChangeArrowheads="1"/>
              </p:cNvSpPr>
              <p:nvPr/>
            </p:nvSpPr>
            <p:spPr bwMode="auto">
              <a:xfrm>
                <a:off x="6914"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53" name="Oval 263">
                <a:extLst>
                  <a:ext uri="{FF2B5EF4-FFF2-40B4-BE49-F238E27FC236}">
                    <a16:creationId xmlns="" xmlns:a16="http://schemas.microsoft.com/office/drawing/2014/main" id="{C99B7189-0F2B-4ED9-BFF4-296D011BC3A2}"/>
                  </a:ext>
                </a:extLst>
              </p:cNvPr>
              <p:cNvSpPr>
                <a:spLocks noChangeArrowheads="1"/>
              </p:cNvSpPr>
              <p:nvPr/>
            </p:nvSpPr>
            <p:spPr bwMode="auto">
              <a:xfrm>
                <a:off x="7426"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54" name="Oval 264">
                <a:extLst>
                  <a:ext uri="{FF2B5EF4-FFF2-40B4-BE49-F238E27FC236}">
                    <a16:creationId xmlns="" xmlns:a16="http://schemas.microsoft.com/office/drawing/2014/main" id="{CFE5FA7E-B7E4-421D-9A1E-14FFD29C4D7B}"/>
                  </a:ext>
                </a:extLst>
              </p:cNvPr>
              <p:cNvSpPr>
                <a:spLocks noChangeArrowheads="1"/>
              </p:cNvSpPr>
              <p:nvPr/>
            </p:nvSpPr>
            <p:spPr bwMode="auto">
              <a:xfrm>
                <a:off x="7682"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55" name="Oval 265">
                <a:extLst>
                  <a:ext uri="{FF2B5EF4-FFF2-40B4-BE49-F238E27FC236}">
                    <a16:creationId xmlns="" xmlns:a16="http://schemas.microsoft.com/office/drawing/2014/main" id="{EF49CD00-FAAC-46E7-B892-E1619F09470E}"/>
                  </a:ext>
                </a:extLst>
              </p:cNvPr>
              <p:cNvSpPr>
                <a:spLocks noChangeArrowheads="1"/>
              </p:cNvSpPr>
              <p:nvPr/>
            </p:nvSpPr>
            <p:spPr bwMode="auto">
              <a:xfrm>
                <a:off x="7810"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56" name="Oval 266">
                <a:extLst>
                  <a:ext uri="{FF2B5EF4-FFF2-40B4-BE49-F238E27FC236}">
                    <a16:creationId xmlns="" xmlns:a16="http://schemas.microsoft.com/office/drawing/2014/main" id="{A7E75900-6F19-4973-AE61-E198BB3A76EC}"/>
                  </a:ext>
                </a:extLst>
              </p:cNvPr>
              <p:cNvSpPr>
                <a:spLocks noChangeArrowheads="1"/>
              </p:cNvSpPr>
              <p:nvPr/>
            </p:nvSpPr>
            <p:spPr bwMode="auto">
              <a:xfrm>
                <a:off x="7938"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57" name="Oval 267">
                <a:extLst>
                  <a:ext uri="{FF2B5EF4-FFF2-40B4-BE49-F238E27FC236}">
                    <a16:creationId xmlns="" xmlns:a16="http://schemas.microsoft.com/office/drawing/2014/main" id="{0ECFD49C-25C9-4F4E-88B3-61623E3B9EA5}"/>
                  </a:ext>
                </a:extLst>
              </p:cNvPr>
              <p:cNvSpPr>
                <a:spLocks noChangeArrowheads="1"/>
              </p:cNvSpPr>
              <p:nvPr/>
            </p:nvSpPr>
            <p:spPr bwMode="auto">
              <a:xfrm>
                <a:off x="8066"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58" name="Oval 268">
                <a:extLst>
                  <a:ext uri="{FF2B5EF4-FFF2-40B4-BE49-F238E27FC236}">
                    <a16:creationId xmlns="" xmlns:a16="http://schemas.microsoft.com/office/drawing/2014/main" id="{7C76FE74-0A47-44FE-B919-52DA12184E5A}"/>
                  </a:ext>
                </a:extLst>
              </p:cNvPr>
              <p:cNvSpPr>
                <a:spLocks noChangeArrowheads="1"/>
              </p:cNvSpPr>
              <p:nvPr/>
            </p:nvSpPr>
            <p:spPr bwMode="auto">
              <a:xfrm>
                <a:off x="8194" y="1799"/>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59" name="Oval 269">
                <a:extLst>
                  <a:ext uri="{FF2B5EF4-FFF2-40B4-BE49-F238E27FC236}">
                    <a16:creationId xmlns="" xmlns:a16="http://schemas.microsoft.com/office/drawing/2014/main" id="{3FC09B4D-9BAF-41D4-9D33-7D6C291B565C}"/>
                  </a:ext>
                </a:extLst>
              </p:cNvPr>
              <p:cNvSpPr>
                <a:spLocks noChangeArrowheads="1"/>
              </p:cNvSpPr>
              <p:nvPr/>
            </p:nvSpPr>
            <p:spPr bwMode="auto">
              <a:xfrm>
                <a:off x="8323"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60" name="Oval 270">
                <a:extLst>
                  <a:ext uri="{FF2B5EF4-FFF2-40B4-BE49-F238E27FC236}">
                    <a16:creationId xmlns="" xmlns:a16="http://schemas.microsoft.com/office/drawing/2014/main" id="{8F53CDCC-8212-4E83-AEA0-CA89C97F29CE}"/>
                  </a:ext>
                </a:extLst>
              </p:cNvPr>
              <p:cNvSpPr>
                <a:spLocks noChangeArrowheads="1"/>
              </p:cNvSpPr>
              <p:nvPr/>
            </p:nvSpPr>
            <p:spPr bwMode="auto">
              <a:xfrm>
                <a:off x="8451"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61" name="Oval 271">
                <a:extLst>
                  <a:ext uri="{FF2B5EF4-FFF2-40B4-BE49-F238E27FC236}">
                    <a16:creationId xmlns="" xmlns:a16="http://schemas.microsoft.com/office/drawing/2014/main" id="{F1D5DF6E-2078-48AF-95A0-C8E57DE2DDF3}"/>
                  </a:ext>
                </a:extLst>
              </p:cNvPr>
              <p:cNvSpPr>
                <a:spLocks noChangeArrowheads="1"/>
              </p:cNvSpPr>
              <p:nvPr/>
            </p:nvSpPr>
            <p:spPr bwMode="auto">
              <a:xfrm>
                <a:off x="8579"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62" name="Oval 272">
                <a:extLst>
                  <a:ext uri="{FF2B5EF4-FFF2-40B4-BE49-F238E27FC236}">
                    <a16:creationId xmlns="" xmlns:a16="http://schemas.microsoft.com/office/drawing/2014/main" id="{79E77326-7860-4D94-BD2E-5F4306228CA1}"/>
                  </a:ext>
                </a:extLst>
              </p:cNvPr>
              <p:cNvSpPr>
                <a:spLocks noChangeArrowheads="1"/>
              </p:cNvSpPr>
              <p:nvPr/>
            </p:nvSpPr>
            <p:spPr bwMode="auto">
              <a:xfrm>
                <a:off x="8707"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63" name="Oval 273">
                <a:extLst>
                  <a:ext uri="{FF2B5EF4-FFF2-40B4-BE49-F238E27FC236}">
                    <a16:creationId xmlns="" xmlns:a16="http://schemas.microsoft.com/office/drawing/2014/main" id="{CC40735A-FAA1-4F84-BD25-CF3124B56378}"/>
                  </a:ext>
                </a:extLst>
              </p:cNvPr>
              <p:cNvSpPr>
                <a:spLocks noChangeArrowheads="1"/>
              </p:cNvSpPr>
              <p:nvPr/>
            </p:nvSpPr>
            <p:spPr bwMode="auto">
              <a:xfrm>
                <a:off x="8835"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64" name="Oval 274">
                <a:extLst>
                  <a:ext uri="{FF2B5EF4-FFF2-40B4-BE49-F238E27FC236}">
                    <a16:creationId xmlns="" xmlns:a16="http://schemas.microsoft.com/office/drawing/2014/main" id="{AAA0E310-851A-4E4E-B573-A81E6FEC4C11}"/>
                  </a:ext>
                </a:extLst>
              </p:cNvPr>
              <p:cNvSpPr>
                <a:spLocks noChangeArrowheads="1"/>
              </p:cNvSpPr>
              <p:nvPr/>
            </p:nvSpPr>
            <p:spPr bwMode="auto">
              <a:xfrm>
                <a:off x="8963"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65" name="Oval 275">
                <a:extLst>
                  <a:ext uri="{FF2B5EF4-FFF2-40B4-BE49-F238E27FC236}">
                    <a16:creationId xmlns="" xmlns:a16="http://schemas.microsoft.com/office/drawing/2014/main" id="{0FA8285B-BD17-42CA-933F-F1D70B92CB86}"/>
                  </a:ext>
                </a:extLst>
              </p:cNvPr>
              <p:cNvSpPr>
                <a:spLocks noChangeArrowheads="1"/>
              </p:cNvSpPr>
              <p:nvPr/>
            </p:nvSpPr>
            <p:spPr bwMode="auto">
              <a:xfrm>
                <a:off x="9091"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66" name="Oval 276">
                <a:extLst>
                  <a:ext uri="{FF2B5EF4-FFF2-40B4-BE49-F238E27FC236}">
                    <a16:creationId xmlns="" xmlns:a16="http://schemas.microsoft.com/office/drawing/2014/main" id="{2AA2CF01-D0A1-4154-8B91-6FBD272EAF0B}"/>
                  </a:ext>
                </a:extLst>
              </p:cNvPr>
              <p:cNvSpPr>
                <a:spLocks noChangeArrowheads="1"/>
              </p:cNvSpPr>
              <p:nvPr/>
            </p:nvSpPr>
            <p:spPr bwMode="auto">
              <a:xfrm>
                <a:off x="9603"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67" name="Oval 277">
                <a:extLst>
                  <a:ext uri="{FF2B5EF4-FFF2-40B4-BE49-F238E27FC236}">
                    <a16:creationId xmlns="" xmlns:a16="http://schemas.microsoft.com/office/drawing/2014/main" id="{01907F0F-34A1-43BC-A4BC-A0CE0B9E1A57}"/>
                  </a:ext>
                </a:extLst>
              </p:cNvPr>
              <p:cNvSpPr>
                <a:spLocks noChangeArrowheads="1"/>
              </p:cNvSpPr>
              <p:nvPr/>
            </p:nvSpPr>
            <p:spPr bwMode="auto">
              <a:xfrm>
                <a:off x="1407"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68" name="Oval 278">
                <a:extLst>
                  <a:ext uri="{FF2B5EF4-FFF2-40B4-BE49-F238E27FC236}">
                    <a16:creationId xmlns="" xmlns:a16="http://schemas.microsoft.com/office/drawing/2014/main" id="{0C8F847E-601F-4DDB-9D9A-37DFDB56C3B1}"/>
                  </a:ext>
                </a:extLst>
              </p:cNvPr>
              <p:cNvSpPr>
                <a:spLocks noChangeArrowheads="1"/>
              </p:cNvSpPr>
              <p:nvPr/>
            </p:nvSpPr>
            <p:spPr bwMode="auto">
              <a:xfrm>
                <a:off x="1535"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69" name="Oval 279">
                <a:extLst>
                  <a:ext uri="{FF2B5EF4-FFF2-40B4-BE49-F238E27FC236}">
                    <a16:creationId xmlns="" xmlns:a16="http://schemas.microsoft.com/office/drawing/2014/main" id="{5452B597-BBE1-4DE9-8856-854FBA4DA4FF}"/>
                  </a:ext>
                </a:extLst>
              </p:cNvPr>
              <p:cNvSpPr>
                <a:spLocks noChangeArrowheads="1"/>
              </p:cNvSpPr>
              <p:nvPr/>
            </p:nvSpPr>
            <p:spPr bwMode="auto">
              <a:xfrm>
                <a:off x="1663"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70" name="Oval 280">
                <a:extLst>
                  <a:ext uri="{FF2B5EF4-FFF2-40B4-BE49-F238E27FC236}">
                    <a16:creationId xmlns="" xmlns:a16="http://schemas.microsoft.com/office/drawing/2014/main" id="{DD5377D5-B75D-4551-9E57-3C0B575F63F2}"/>
                  </a:ext>
                </a:extLst>
              </p:cNvPr>
              <p:cNvSpPr>
                <a:spLocks noChangeArrowheads="1"/>
              </p:cNvSpPr>
              <p:nvPr/>
            </p:nvSpPr>
            <p:spPr bwMode="auto">
              <a:xfrm>
                <a:off x="1791"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71" name="Oval 281">
                <a:extLst>
                  <a:ext uri="{FF2B5EF4-FFF2-40B4-BE49-F238E27FC236}">
                    <a16:creationId xmlns="" xmlns:a16="http://schemas.microsoft.com/office/drawing/2014/main" id="{798685F1-42F8-4C9D-BB4B-66DF0AE1D4F1}"/>
                  </a:ext>
                </a:extLst>
              </p:cNvPr>
              <p:cNvSpPr>
                <a:spLocks noChangeArrowheads="1"/>
              </p:cNvSpPr>
              <p:nvPr/>
            </p:nvSpPr>
            <p:spPr bwMode="auto">
              <a:xfrm>
                <a:off x="1919"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72" name="Oval 282">
                <a:extLst>
                  <a:ext uri="{FF2B5EF4-FFF2-40B4-BE49-F238E27FC236}">
                    <a16:creationId xmlns="" xmlns:a16="http://schemas.microsoft.com/office/drawing/2014/main" id="{A5AEE504-2E60-422D-8677-AF30398FCBD0}"/>
                  </a:ext>
                </a:extLst>
              </p:cNvPr>
              <p:cNvSpPr>
                <a:spLocks noChangeArrowheads="1"/>
              </p:cNvSpPr>
              <p:nvPr/>
            </p:nvSpPr>
            <p:spPr bwMode="auto">
              <a:xfrm>
                <a:off x="2303"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73" name="Oval 283">
                <a:extLst>
                  <a:ext uri="{FF2B5EF4-FFF2-40B4-BE49-F238E27FC236}">
                    <a16:creationId xmlns="" xmlns:a16="http://schemas.microsoft.com/office/drawing/2014/main" id="{CAC83E67-5254-44FD-B484-30D95DBA1C6F}"/>
                  </a:ext>
                </a:extLst>
              </p:cNvPr>
              <p:cNvSpPr>
                <a:spLocks noChangeArrowheads="1"/>
              </p:cNvSpPr>
              <p:nvPr/>
            </p:nvSpPr>
            <p:spPr bwMode="auto">
              <a:xfrm>
                <a:off x="2431"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74" name="Oval 284">
                <a:extLst>
                  <a:ext uri="{FF2B5EF4-FFF2-40B4-BE49-F238E27FC236}">
                    <a16:creationId xmlns="" xmlns:a16="http://schemas.microsoft.com/office/drawing/2014/main" id="{C2BBAF60-B9A7-4912-AF17-1035F53CDDEE}"/>
                  </a:ext>
                </a:extLst>
              </p:cNvPr>
              <p:cNvSpPr>
                <a:spLocks noChangeArrowheads="1"/>
              </p:cNvSpPr>
              <p:nvPr/>
            </p:nvSpPr>
            <p:spPr bwMode="auto">
              <a:xfrm>
                <a:off x="2559"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75" name="Oval 285">
                <a:extLst>
                  <a:ext uri="{FF2B5EF4-FFF2-40B4-BE49-F238E27FC236}">
                    <a16:creationId xmlns="" xmlns:a16="http://schemas.microsoft.com/office/drawing/2014/main" id="{A635C32D-5BAD-4E57-930E-100C65D86B00}"/>
                  </a:ext>
                </a:extLst>
              </p:cNvPr>
              <p:cNvSpPr>
                <a:spLocks noChangeArrowheads="1"/>
              </p:cNvSpPr>
              <p:nvPr/>
            </p:nvSpPr>
            <p:spPr bwMode="auto">
              <a:xfrm>
                <a:off x="2687"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76" name="Oval 286">
                <a:extLst>
                  <a:ext uri="{FF2B5EF4-FFF2-40B4-BE49-F238E27FC236}">
                    <a16:creationId xmlns="" xmlns:a16="http://schemas.microsoft.com/office/drawing/2014/main" id="{06426EB4-90B1-4BC3-AEB9-8B0F8C34FCC3}"/>
                  </a:ext>
                </a:extLst>
              </p:cNvPr>
              <p:cNvSpPr>
                <a:spLocks noChangeArrowheads="1"/>
              </p:cNvSpPr>
              <p:nvPr/>
            </p:nvSpPr>
            <p:spPr bwMode="auto">
              <a:xfrm>
                <a:off x="2816"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77" name="Oval 287">
                <a:extLst>
                  <a:ext uri="{FF2B5EF4-FFF2-40B4-BE49-F238E27FC236}">
                    <a16:creationId xmlns="" xmlns:a16="http://schemas.microsoft.com/office/drawing/2014/main" id="{AA78FCF8-AE5B-4C5C-B940-DC8C1BBFB0FA}"/>
                  </a:ext>
                </a:extLst>
              </p:cNvPr>
              <p:cNvSpPr>
                <a:spLocks noChangeArrowheads="1"/>
              </p:cNvSpPr>
              <p:nvPr/>
            </p:nvSpPr>
            <p:spPr bwMode="auto">
              <a:xfrm>
                <a:off x="2944"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78" name="Oval 288">
                <a:extLst>
                  <a:ext uri="{FF2B5EF4-FFF2-40B4-BE49-F238E27FC236}">
                    <a16:creationId xmlns="" xmlns:a16="http://schemas.microsoft.com/office/drawing/2014/main" id="{394FC6C5-1BCC-43A1-899F-DF720E704376}"/>
                  </a:ext>
                </a:extLst>
              </p:cNvPr>
              <p:cNvSpPr>
                <a:spLocks noChangeArrowheads="1"/>
              </p:cNvSpPr>
              <p:nvPr/>
            </p:nvSpPr>
            <p:spPr bwMode="auto">
              <a:xfrm>
                <a:off x="3584"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79" name="Oval 289">
                <a:extLst>
                  <a:ext uri="{FF2B5EF4-FFF2-40B4-BE49-F238E27FC236}">
                    <a16:creationId xmlns="" xmlns:a16="http://schemas.microsoft.com/office/drawing/2014/main" id="{5E84F415-052D-4774-977F-11A6CF5E7720}"/>
                  </a:ext>
                </a:extLst>
              </p:cNvPr>
              <p:cNvSpPr>
                <a:spLocks noChangeArrowheads="1"/>
              </p:cNvSpPr>
              <p:nvPr/>
            </p:nvSpPr>
            <p:spPr bwMode="auto">
              <a:xfrm>
                <a:off x="3712"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80" name="Oval 290">
                <a:extLst>
                  <a:ext uri="{FF2B5EF4-FFF2-40B4-BE49-F238E27FC236}">
                    <a16:creationId xmlns="" xmlns:a16="http://schemas.microsoft.com/office/drawing/2014/main" id="{0149DEA8-A520-4F77-8412-23713050E8FA}"/>
                  </a:ext>
                </a:extLst>
              </p:cNvPr>
              <p:cNvSpPr>
                <a:spLocks noChangeArrowheads="1"/>
              </p:cNvSpPr>
              <p:nvPr/>
            </p:nvSpPr>
            <p:spPr bwMode="auto">
              <a:xfrm>
                <a:off x="3840"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81" name="Oval 291">
                <a:extLst>
                  <a:ext uri="{FF2B5EF4-FFF2-40B4-BE49-F238E27FC236}">
                    <a16:creationId xmlns="" xmlns:a16="http://schemas.microsoft.com/office/drawing/2014/main" id="{27504D18-943E-43E0-B3EA-70DFFDD9F407}"/>
                  </a:ext>
                </a:extLst>
              </p:cNvPr>
              <p:cNvSpPr>
                <a:spLocks noChangeArrowheads="1"/>
              </p:cNvSpPr>
              <p:nvPr/>
            </p:nvSpPr>
            <p:spPr bwMode="auto">
              <a:xfrm>
                <a:off x="3968"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82" name="Oval 292">
                <a:extLst>
                  <a:ext uri="{FF2B5EF4-FFF2-40B4-BE49-F238E27FC236}">
                    <a16:creationId xmlns="" xmlns:a16="http://schemas.microsoft.com/office/drawing/2014/main" id="{8DEC3CA7-383A-4EA4-AE21-6709C763F20C}"/>
                  </a:ext>
                </a:extLst>
              </p:cNvPr>
              <p:cNvSpPr>
                <a:spLocks noChangeArrowheads="1"/>
              </p:cNvSpPr>
              <p:nvPr/>
            </p:nvSpPr>
            <p:spPr bwMode="auto">
              <a:xfrm>
                <a:off x="4096"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83" name="Oval 293">
                <a:extLst>
                  <a:ext uri="{FF2B5EF4-FFF2-40B4-BE49-F238E27FC236}">
                    <a16:creationId xmlns="" xmlns:a16="http://schemas.microsoft.com/office/drawing/2014/main" id="{08D5D1CC-1B8D-4519-9FB9-36FB811EF851}"/>
                  </a:ext>
                </a:extLst>
              </p:cNvPr>
              <p:cNvSpPr>
                <a:spLocks noChangeArrowheads="1"/>
              </p:cNvSpPr>
              <p:nvPr/>
            </p:nvSpPr>
            <p:spPr bwMode="auto">
              <a:xfrm>
                <a:off x="4224"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84" name="Oval 294">
                <a:extLst>
                  <a:ext uri="{FF2B5EF4-FFF2-40B4-BE49-F238E27FC236}">
                    <a16:creationId xmlns="" xmlns:a16="http://schemas.microsoft.com/office/drawing/2014/main" id="{1F48CD32-2522-46EB-A76D-7DDD387A88A4}"/>
                  </a:ext>
                </a:extLst>
              </p:cNvPr>
              <p:cNvSpPr>
                <a:spLocks noChangeArrowheads="1"/>
              </p:cNvSpPr>
              <p:nvPr/>
            </p:nvSpPr>
            <p:spPr bwMode="auto">
              <a:xfrm>
                <a:off x="4352"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85" name="Oval 295">
                <a:extLst>
                  <a:ext uri="{FF2B5EF4-FFF2-40B4-BE49-F238E27FC236}">
                    <a16:creationId xmlns="" xmlns:a16="http://schemas.microsoft.com/office/drawing/2014/main" id="{34D3EC28-EE29-47CC-BB5B-55922AB495F8}"/>
                  </a:ext>
                </a:extLst>
              </p:cNvPr>
              <p:cNvSpPr>
                <a:spLocks noChangeArrowheads="1"/>
              </p:cNvSpPr>
              <p:nvPr/>
            </p:nvSpPr>
            <p:spPr bwMode="auto">
              <a:xfrm>
                <a:off x="4480"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86" name="Oval 296">
                <a:extLst>
                  <a:ext uri="{FF2B5EF4-FFF2-40B4-BE49-F238E27FC236}">
                    <a16:creationId xmlns="" xmlns:a16="http://schemas.microsoft.com/office/drawing/2014/main" id="{1B7E6681-CFD2-4C75-839B-0BC05CA74A70}"/>
                  </a:ext>
                </a:extLst>
              </p:cNvPr>
              <p:cNvSpPr>
                <a:spLocks noChangeArrowheads="1"/>
              </p:cNvSpPr>
              <p:nvPr/>
            </p:nvSpPr>
            <p:spPr bwMode="auto">
              <a:xfrm>
                <a:off x="6914"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87" name="Oval 297">
                <a:extLst>
                  <a:ext uri="{FF2B5EF4-FFF2-40B4-BE49-F238E27FC236}">
                    <a16:creationId xmlns="" xmlns:a16="http://schemas.microsoft.com/office/drawing/2014/main" id="{49E521F4-B999-4E1D-99DB-B9C754E07A54}"/>
                  </a:ext>
                </a:extLst>
              </p:cNvPr>
              <p:cNvSpPr>
                <a:spLocks noChangeArrowheads="1"/>
              </p:cNvSpPr>
              <p:nvPr/>
            </p:nvSpPr>
            <p:spPr bwMode="auto">
              <a:xfrm>
                <a:off x="7298"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88" name="Oval 298">
                <a:extLst>
                  <a:ext uri="{FF2B5EF4-FFF2-40B4-BE49-F238E27FC236}">
                    <a16:creationId xmlns="" xmlns:a16="http://schemas.microsoft.com/office/drawing/2014/main" id="{527D6F97-24E1-4F50-8343-B5820966D156}"/>
                  </a:ext>
                </a:extLst>
              </p:cNvPr>
              <p:cNvSpPr>
                <a:spLocks noChangeArrowheads="1"/>
              </p:cNvSpPr>
              <p:nvPr/>
            </p:nvSpPr>
            <p:spPr bwMode="auto">
              <a:xfrm>
                <a:off x="7554"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89" name="Oval 299">
                <a:extLst>
                  <a:ext uri="{FF2B5EF4-FFF2-40B4-BE49-F238E27FC236}">
                    <a16:creationId xmlns="" xmlns:a16="http://schemas.microsoft.com/office/drawing/2014/main" id="{DA0D1033-83B7-4A45-8260-8653E5618768}"/>
                  </a:ext>
                </a:extLst>
              </p:cNvPr>
              <p:cNvSpPr>
                <a:spLocks noChangeArrowheads="1"/>
              </p:cNvSpPr>
              <p:nvPr/>
            </p:nvSpPr>
            <p:spPr bwMode="auto">
              <a:xfrm>
                <a:off x="7682"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90" name="Oval 300">
                <a:extLst>
                  <a:ext uri="{FF2B5EF4-FFF2-40B4-BE49-F238E27FC236}">
                    <a16:creationId xmlns="" xmlns:a16="http://schemas.microsoft.com/office/drawing/2014/main" id="{622E2D97-946E-4C82-A450-9750FCA24C33}"/>
                  </a:ext>
                </a:extLst>
              </p:cNvPr>
              <p:cNvSpPr>
                <a:spLocks noChangeArrowheads="1"/>
              </p:cNvSpPr>
              <p:nvPr/>
            </p:nvSpPr>
            <p:spPr bwMode="auto">
              <a:xfrm>
                <a:off x="7810"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91" name="Oval 301">
                <a:extLst>
                  <a:ext uri="{FF2B5EF4-FFF2-40B4-BE49-F238E27FC236}">
                    <a16:creationId xmlns="" xmlns:a16="http://schemas.microsoft.com/office/drawing/2014/main" id="{EBDCBEC9-3FCD-4B8F-BB5F-75FE53D932AD}"/>
                  </a:ext>
                </a:extLst>
              </p:cNvPr>
              <p:cNvSpPr>
                <a:spLocks noChangeArrowheads="1"/>
              </p:cNvSpPr>
              <p:nvPr/>
            </p:nvSpPr>
            <p:spPr bwMode="auto">
              <a:xfrm>
                <a:off x="7938"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92" name="Oval 302">
                <a:extLst>
                  <a:ext uri="{FF2B5EF4-FFF2-40B4-BE49-F238E27FC236}">
                    <a16:creationId xmlns="" xmlns:a16="http://schemas.microsoft.com/office/drawing/2014/main" id="{32DA5555-32A4-46C0-BAFB-8B2CDF5CE395}"/>
                  </a:ext>
                </a:extLst>
              </p:cNvPr>
              <p:cNvSpPr>
                <a:spLocks noChangeArrowheads="1"/>
              </p:cNvSpPr>
              <p:nvPr/>
            </p:nvSpPr>
            <p:spPr bwMode="auto">
              <a:xfrm>
                <a:off x="8066"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93" name="Oval 303">
                <a:extLst>
                  <a:ext uri="{FF2B5EF4-FFF2-40B4-BE49-F238E27FC236}">
                    <a16:creationId xmlns="" xmlns:a16="http://schemas.microsoft.com/office/drawing/2014/main" id="{94A6FA33-32FC-4C0E-85F2-B4C24F33439B}"/>
                  </a:ext>
                </a:extLst>
              </p:cNvPr>
              <p:cNvSpPr>
                <a:spLocks noChangeArrowheads="1"/>
              </p:cNvSpPr>
              <p:nvPr/>
            </p:nvSpPr>
            <p:spPr bwMode="auto">
              <a:xfrm>
                <a:off x="8194" y="1927"/>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94" name="Oval 304">
                <a:extLst>
                  <a:ext uri="{FF2B5EF4-FFF2-40B4-BE49-F238E27FC236}">
                    <a16:creationId xmlns="" xmlns:a16="http://schemas.microsoft.com/office/drawing/2014/main" id="{E36F2E23-70B7-4B0E-867C-4375342B60AD}"/>
                  </a:ext>
                </a:extLst>
              </p:cNvPr>
              <p:cNvSpPr>
                <a:spLocks noChangeArrowheads="1"/>
              </p:cNvSpPr>
              <p:nvPr/>
            </p:nvSpPr>
            <p:spPr bwMode="auto">
              <a:xfrm>
                <a:off x="8323"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95" name="Oval 305">
                <a:extLst>
                  <a:ext uri="{FF2B5EF4-FFF2-40B4-BE49-F238E27FC236}">
                    <a16:creationId xmlns="" xmlns:a16="http://schemas.microsoft.com/office/drawing/2014/main" id="{D4BAF1BE-4D50-4FE6-8A3F-AEF8926A6C1A}"/>
                  </a:ext>
                </a:extLst>
              </p:cNvPr>
              <p:cNvSpPr>
                <a:spLocks noChangeArrowheads="1"/>
              </p:cNvSpPr>
              <p:nvPr/>
            </p:nvSpPr>
            <p:spPr bwMode="auto">
              <a:xfrm>
                <a:off x="8451"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96" name="Oval 306">
                <a:extLst>
                  <a:ext uri="{FF2B5EF4-FFF2-40B4-BE49-F238E27FC236}">
                    <a16:creationId xmlns="" xmlns:a16="http://schemas.microsoft.com/office/drawing/2014/main" id="{924C24DF-F083-4FD4-8E35-D96156EE3F33}"/>
                  </a:ext>
                </a:extLst>
              </p:cNvPr>
              <p:cNvSpPr>
                <a:spLocks noChangeArrowheads="1"/>
              </p:cNvSpPr>
              <p:nvPr/>
            </p:nvSpPr>
            <p:spPr bwMode="auto">
              <a:xfrm>
                <a:off x="8579"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97" name="Oval 307">
                <a:extLst>
                  <a:ext uri="{FF2B5EF4-FFF2-40B4-BE49-F238E27FC236}">
                    <a16:creationId xmlns="" xmlns:a16="http://schemas.microsoft.com/office/drawing/2014/main" id="{BC9ABB8B-5D9D-4257-9AE9-59A01029B416}"/>
                  </a:ext>
                </a:extLst>
              </p:cNvPr>
              <p:cNvSpPr>
                <a:spLocks noChangeArrowheads="1"/>
              </p:cNvSpPr>
              <p:nvPr/>
            </p:nvSpPr>
            <p:spPr bwMode="auto">
              <a:xfrm>
                <a:off x="8707"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98" name="Oval 308">
                <a:extLst>
                  <a:ext uri="{FF2B5EF4-FFF2-40B4-BE49-F238E27FC236}">
                    <a16:creationId xmlns="" xmlns:a16="http://schemas.microsoft.com/office/drawing/2014/main" id="{2D11A0C7-3D8D-4D8D-8E86-DF226C28157B}"/>
                  </a:ext>
                </a:extLst>
              </p:cNvPr>
              <p:cNvSpPr>
                <a:spLocks noChangeArrowheads="1"/>
              </p:cNvSpPr>
              <p:nvPr/>
            </p:nvSpPr>
            <p:spPr bwMode="auto">
              <a:xfrm>
                <a:off x="8835"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99" name="Oval 309">
                <a:extLst>
                  <a:ext uri="{FF2B5EF4-FFF2-40B4-BE49-F238E27FC236}">
                    <a16:creationId xmlns="" xmlns:a16="http://schemas.microsoft.com/office/drawing/2014/main" id="{9CA3F166-10DC-4CF2-9B89-382070DC068D}"/>
                  </a:ext>
                </a:extLst>
              </p:cNvPr>
              <p:cNvSpPr>
                <a:spLocks noChangeArrowheads="1"/>
              </p:cNvSpPr>
              <p:nvPr/>
            </p:nvSpPr>
            <p:spPr bwMode="auto">
              <a:xfrm>
                <a:off x="8963"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00" name="Oval 310">
                <a:extLst>
                  <a:ext uri="{FF2B5EF4-FFF2-40B4-BE49-F238E27FC236}">
                    <a16:creationId xmlns="" xmlns:a16="http://schemas.microsoft.com/office/drawing/2014/main" id="{B6666C14-C182-45A1-8B26-40DB671A9C4E}"/>
                  </a:ext>
                </a:extLst>
              </p:cNvPr>
              <p:cNvSpPr>
                <a:spLocks noChangeArrowheads="1"/>
              </p:cNvSpPr>
              <p:nvPr/>
            </p:nvSpPr>
            <p:spPr bwMode="auto">
              <a:xfrm>
                <a:off x="9091"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01" name="Oval 311">
                <a:extLst>
                  <a:ext uri="{FF2B5EF4-FFF2-40B4-BE49-F238E27FC236}">
                    <a16:creationId xmlns="" xmlns:a16="http://schemas.microsoft.com/office/drawing/2014/main" id="{738A9229-8711-4E31-BA56-91D4EF3CE6D9}"/>
                  </a:ext>
                </a:extLst>
              </p:cNvPr>
              <p:cNvSpPr>
                <a:spLocks noChangeArrowheads="1"/>
              </p:cNvSpPr>
              <p:nvPr/>
            </p:nvSpPr>
            <p:spPr bwMode="auto">
              <a:xfrm>
                <a:off x="9347"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02" name="Oval 312">
                <a:extLst>
                  <a:ext uri="{FF2B5EF4-FFF2-40B4-BE49-F238E27FC236}">
                    <a16:creationId xmlns="" xmlns:a16="http://schemas.microsoft.com/office/drawing/2014/main" id="{E0F74253-0CD5-4716-BDFB-3AFB4D50D4B1}"/>
                  </a:ext>
                </a:extLst>
              </p:cNvPr>
              <p:cNvSpPr>
                <a:spLocks noChangeArrowheads="1"/>
              </p:cNvSpPr>
              <p:nvPr/>
            </p:nvSpPr>
            <p:spPr bwMode="auto">
              <a:xfrm>
                <a:off x="9475"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03" name="Oval 313">
                <a:extLst>
                  <a:ext uri="{FF2B5EF4-FFF2-40B4-BE49-F238E27FC236}">
                    <a16:creationId xmlns="" xmlns:a16="http://schemas.microsoft.com/office/drawing/2014/main" id="{47C29F10-54B8-4483-9718-6C07DF181FFF}"/>
                  </a:ext>
                </a:extLst>
              </p:cNvPr>
              <p:cNvSpPr>
                <a:spLocks noChangeArrowheads="1"/>
              </p:cNvSpPr>
              <p:nvPr/>
            </p:nvSpPr>
            <p:spPr bwMode="auto">
              <a:xfrm>
                <a:off x="9603"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04" name="Oval 314">
                <a:extLst>
                  <a:ext uri="{FF2B5EF4-FFF2-40B4-BE49-F238E27FC236}">
                    <a16:creationId xmlns="" xmlns:a16="http://schemas.microsoft.com/office/drawing/2014/main" id="{DF89F6B3-ABC3-4A30-911C-F36D692EC0D3}"/>
                  </a:ext>
                </a:extLst>
              </p:cNvPr>
              <p:cNvSpPr>
                <a:spLocks noChangeArrowheads="1"/>
              </p:cNvSpPr>
              <p:nvPr/>
            </p:nvSpPr>
            <p:spPr bwMode="auto">
              <a:xfrm>
                <a:off x="9731"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05" name="Oval 315">
                <a:extLst>
                  <a:ext uri="{FF2B5EF4-FFF2-40B4-BE49-F238E27FC236}">
                    <a16:creationId xmlns="" xmlns:a16="http://schemas.microsoft.com/office/drawing/2014/main" id="{12174102-241A-4A02-96F9-1A3097752D15}"/>
                  </a:ext>
                </a:extLst>
              </p:cNvPr>
              <p:cNvSpPr>
                <a:spLocks noChangeArrowheads="1"/>
              </p:cNvSpPr>
              <p:nvPr/>
            </p:nvSpPr>
            <p:spPr bwMode="auto">
              <a:xfrm>
                <a:off x="9859"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06" name="Oval 316">
                <a:extLst>
                  <a:ext uri="{FF2B5EF4-FFF2-40B4-BE49-F238E27FC236}">
                    <a16:creationId xmlns="" xmlns:a16="http://schemas.microsoft.com/office/drawing/2014/main" id="{28002260-4D8A-4063-96F3-37504AB502D6}"/>
                  </a:ext>
                </a:extLst>
              </p:cNvPr>
              <p:cNvSpPr>
                <a:spLocks noChangeArrowheads="1"/>
              </p:cNvSpPr>
              <p:nvPr/>
            </p:nvSpPr>
            <p:spPr bwMode="auto">
              <a:xfrm>
                <a:off x="10756"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07" name="Oval 317">
                <a:extLst>
                  <a:ext uri="{FF2B5EF4-FFF2-40B4-BE49-F238E27FC236}">
                    <a16:creationId xmlns="" xmlns:a16="http://schemas.microsoft.com/office/drawing/2014/main" id="{40F0CBAE-2AC6-4B69-8163-C7BF886DB6E4}"/>
                  </a:ext>
                </a:extLst>
              </p:cNvPr>
              <p:cNvSpPr>
                <a:spLocks noChangeArrowheads="1"/>
              </p:cNvSpPr>
              <p:nvPr/>
            </p:nvSpPr>
            <p:spPr bwMode="auto">
              <a:xfrm>
                <a:off x="254"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08" name="Oval 318">
                <a:extLst>
                  <a:ext uri="{FF2B5EF4-FFF2-40B4-BE49-F238E27FC236}">
                    <a16:creationId xmlns="" xmlns:a16="http://schemas.microsoft.com/office/drawing/2014/main" id="{40E062AE-AD1E-4080-A19D-BE6314373EF4}"/>
                  </a:ext>
                </a:extLst>
              </p:cNvPr>
              <p:cNvSpPr>
                <a:spLocks noChangeArrowheads="1"/>
              </p:cNvSpPr>
              <p:nvPr/>
            </p:nvSpPr>
            <p:spPr bwMode="auto">
              <a:xfrm>
                <a:off x="382"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09" name="Oval 319">
                <a:extLst>
                  <a:ext uri="{FF2B5EF4-FFF2-40B4-BE49-F238E27FC236}">
                    <a16:creationId xmlns="" xmlns:a16="http://schemas.microsoft.com/office/drawing/2014/main" id="{7BAC712F-8A8C-4C45-836C-51218F200704}"/>
                  </a:ext>
                </a:extLst>
              </p:cNvPr>
              <p:cNvSpPr>
                <a:spLocks noChangeArrowheads="1"/>
              </p:cNvSpPr>
              <p:nvPr/>
            </p:nvSpPr>
            <p:spPr bwMode="auto">
              <a:xfrm>
                <a:off x="510"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10" name="Oval 320">
                <a:extLst>
                  <a:ext uri="{FF2B5EF4-FFF2-40B4-BE49-F238E27FC236}">
                    <a16:creationId xmlns="" xmlns:a16="http://schemas.microsoft.com/office/drawing/2014/main" id="{0C3E7A65-F880-4B28-B4E4-BB7552F8013F}"/>
                  </a:ext>
                </a:extLst>
              </p:cNvPr>
              <p:cNvSpPr>
                <a:spLocks noChangeArrowheads="1"/>
              </p:cNvSpPr>
              <p:nvPr/>
            </p:nvSpPr>
            <p:spPr bwMode="auto">
              <a:xfrm>
                <a:off x="638"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11" name="Oval 321">
                <a:extLst>
                  <a:ext uri="{FF2B5EF4-FFF2-40B4-BE49-F238E27FC236}">
                    <a16:creationId xmlns="" xmlns:a16="http://schemas.microsoft.com/office/drawing/2014/main" id="{8CA55FC3-A32A-45BA-A900-7E9BB2017DFE}"/>
                  </a:ext>
                </a:extLst>
              </p:cNvPr>
              <p:cNvSpPr>
                <a:spLocks noChangeArrowheads="1"/>
              </p:cNvSpPr>
              <p:nvPr/>
            </p:nvSpPr>
            <p:spPr bwMode="auto">
              <a:xfrm>
                <a:off x="1151"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12" name="Oval 322">
                <a:extLst>
                  <a:ext uri="{FF2B5EF4-FFF2-40B4-BE49-F238E27FC236}">
                    <a16:creationId xmlns="" xmlns:a16="http://schemas.microsoft.com/office/drawing/2014/main" id="{49C4F6A9-BB32-4463-9C9D-8AF3A419A31D}"/>
                  </a:ext>
                </a:extLst>
              </p:cNvPr>
              <p:cNvSpPr>
                <a:spLocks noChangeArrowheads="1"/>
              </p:cNvSpPr>
              <p:nvPr/>
            </p:nvSpPr>
            <p:spPr bwMode="auto">
              <a:xfrm>
                <a:off x="1663"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13" name="Oval 323">
                <a:extLst>
                  <a:ext uri="{FF2B5EF4-FFF2-40B4-BE49-F238E27FC236}">
                    <a16:creationId xmlns="" xmlns:a16="http://schemas.microsoft.com/office/drawing/2014/main" id="{25E6FBED-049D-4346-88E3-549A3B3285C0}"/>
                  </a:ext>
                </a:extLst>
              </p:cNvPr>
              <p:cNvSpPr>
                <a:spLocks noChangeArrowheads="1"/>
              </p:cNvSpPr>
              <p:nvPr/>
            </p:nvSpPr>
            <p:spPr bwMode="auto">
              <a:xfrm>
                <a:off x="1791"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14" name="Oval 324">
                <a:extLst>
                  <a:ext uri="{FF2B5EF4-FFF2-40B4-BE49-F238E27FC236}">
                    <a16:creationId xmlns="" xmlns:a16="http://schemas.microsoft.com/office/drawing/2014/main" id="{1F082B4F-C708-450B-823E-C6A19DCAC5F0}"/>
                  </a:ext>
                </a:extLst>
              </p:cNvPr>
              <p:cNvSpPr>
                <a:spLocks noChangeArrowheads="1"/>
              </p:cNvSpPr>
              <p:nvPr/>
            </p:nvSpPr>
            <p:spPr bwMode="auto">
              <a:xfrm>
                <a:off x="1919"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15" name="Oval 325">
                <a:extLst>
                  <a:ext uri="{FF2B5EF4-FFF2-40B4-BE49-F238E27FC236}">
                    <a16:creationId xmlns="" xmlns:a16="http://schemas.microsoft.com/office/drawing/2014/main" id="{0E9E4D0B-EECA-436D-97E2-4A6385211B98}"/>
                  </a:ext>
                </a:extLst>
              </p:cNvPr>
              <p:cNvSpPr>
                <a:spLocks noChangeArrowheads="1"/>
              </p:cNvSpPr>
              <p:nvPr/>
            </p:nvSpPr>
            <p:spPr bwMode="auto">
              <a:xfrm>
                <a:off x="2047"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16" name="Oval 326">
                <a:extLst>
                  <a:ext uri="{FF2B5EF4-FFF2-40B4-BE49-F238E27FC236}">
                    <a16:creationId xmlns="" xmlns:a16="http://schemas.microsoft.com/office/drawing/2014/main" id="{B7D23C82-9324-4E39-B34D-5D539E1E4AC6}"/>
                  </a:ext>
                </a:extLst>
              </p:cNvPr>
              <p:cNvSpPr>
                <a:spLocks noChangeArrowheads="1"/>
              </p:cNvSpPr>
              <p:nvPr/>
            </p:nvSpPr>
            <p:spPr bwMode="auto">
              <a:xfrm>
                <a:off x="2303"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17" name="Oval 327">
                <a:extLst>
                  <a:ext uri="{FF2B5EF4-FFF2-40B4-BE49-F238E27FC236}">
                    <a16:creationId xmlns="" xmlns:a16="http://schemas.microsoft.com/office/drawing/2014/main" id="{E8625DF9-F070-4318-B0BF-F577BEB3FAAD}"/>
                  </a:ext>
                </a:extLst>
              </p:cNvPr>
              <p:cNvSpPr>
                <a:spLocks noChangeArrowheads="1"/>
              </p:cNvSpPr>
              <p:nvPr/>
            </p:nvSpPr>
            <p:spPr bwMode="auto">
              <a:xfrm>
                <a:off x="2559"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18" name="Oval 328">
                <a:extLst>
                  <a:ext uri="{FF2B5EF4-FFF2-40B4-BE49-F238E27FC236}">
                    <a16:creationId xmlns="" xmlns:a16="http://schemas.microsoft.com/office/drawing/2014/main" id="{543D7552-24F2-4471-952E-BDD5C2FA7CFF}"/>
                  </a:ext>
                </a:extLst>
              </p:cNvPr>
              <p:cNvSpPr>
                <a:spLocks noChangeArrowheads="1"/>
              </p:cNvSpPr>
              <p:nvPr/>
            </p:nvSpPr>
            <p:spPr bwMode="auto">
              <a:xfrm>
                <a:off x="2687"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19" name="Oval 329">
                <a:extLst>
                  <a:ext uri="{FF2B5EF4-FFF2-40B4-BE49-F238E27FC236}">
                    <a16:creationId xmlns="" xmlns:a16="http://schemas.microsoft.com/office/drawing/2014/main" id="{7972638D-06B4-4805-9571-E91ECEEC93AC}"/>
                  </a:ext>
                </a:extLst>
              </p:cNvPr>
              <p:cNvSpPr>
                <a:spLocks noChangeArrowheads="1"/>
              </p:cNvSpPr>
              <p:nvPr/>
            </p:nvSpPr>
            <p:spPr bwMode="auto">
              <a:xfrm>
                <a:off x="2816"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20" name="Oval 330">
                <a:extLst>
                  <a:ext uri="{FF2B5EF4-FFF2-40B4-BE49-F238E27FC236}">
                    <a16:creationId xmlns="" xmlns:a16="http://schemas.microsoft.com/office/drawing/2014/main" id="{3E948F38-25D6-40D2-87D7-72CF0ADADD44}"/>
                  </a:ext>
                </a:extLst>
              </p:cNvPr>
              <p:cNvSpPr>
                <a:spLocks noChangeArrowheads="1"/>
              </p:cNvSpPr>
              <p:nvPr/>
            </p:nvSpPr>
            <p:spPr bwMode="auto">
              <a:xfrm>
                <a:off x="2944"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21" name="Oval 331">
                <a:extLst>
                  <a:ext uri="{FF2B5EF4-FFF2-40B4-BE49-F238E27FC236}">
                    <a16:creationId xmlns="" xmlns:a16="http://schemas.microsoft.com/office/drawing/2014/main" id="{1AC8553D-372C-4A77-981E-B34110E5A391}"/>
                  </a:ext>
                </a:extLst>
              </p:cNvPr>
              <p:cNvSpPr>
                <a:spLocks noChangeArrowheads="1"/>
              </p:cNvSpPr>
              <p:nvPr/>
            </p:nvSpPr>
            <p:spPr bwMode="auto">
              <a:xfrm>
                <a:off x="3072"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22" name="Oval 332">
                <a:extLst>
                  <a:ext uri="{FF2B5EF4-FFF2-40B4-BE49-F238E27FC236}">
                    <a16:creationId xmlns="" xmlns:a16="http://schemas.microsoft.com/office/drawing/2014/main" id="{C3E75EE6-9624-484D-BD4F-59D024D6BD16}"/>
                  </a:ext>
                </a:extLst>
              </p:cNvPr>
              <p:cNvSpPr>
                <a:spLocks noChangeArrowheads="1"/>
              </p:cNvSpPr>
              <p:nvPr/>
            </p:nvSpPr>
            <p:spPr bwMode="auto">
              <a:xfrm>
                <a:off x="3584"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23" name="Oval 333">
                <a:extLst>
                  <a:ext uri="{FF2B5EF4-FFF2-40B4-BE49-F238E27FC236}">
                    <a16:creationId xmlns="" xmlns:a16="http://schemas.microsoft.com/office/drawing/2014/main" id="{47F6E32C-F59A-48C3-9333-E1807A923B19}"/>
                  </a:ext>
                </a:extLst>
              </p:cNvPr>
              <p:cNvSpPr>
                <a:spLocks noChangeArrowheads="1"/>
              </p:cNvSpPr>
              <p:nvPr/>
            </p:nvSpPr>
            <p:spPr bwMode="auto">
              <a:xfrm>
                <a:off x="3712"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24" name="Oval 334">
                <a:extLst>
                  <a:ext uri="{FF2B5EF4-FFF2-40B4-BE49-F238E27FC236}">
                    <a16:creationId xmlns="" xmlns:a16="http://schemas.microsoft.com/office/drawing/2014/main" id="{6CEDF2E4-DF8B-4548-B3A3-E8B385D13C1B}"/>
                  </a:ext>
                </a:extLst>
              </p:cNvPr>
              <p:cNvSpPr>
                <a:spLocks noChangeArrowheads="1"/>
              </p:cNvSpPr>
              <p:nvPr/>
            </p:nvSpPr>
            <p:spPr bwMode="auto">
              <a:xfrm>
                <a:off x="3840"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25" name="Oval 335">
                <a:extLst>
                  <a:ext uri="{FF2B5EF4-FFF2-40B4-BE49-F238E27FC236}">
                    <a16:creationId xmlns="" xmlns:a16="http://schemas.microsoft.com/office/drawing/2014/main" id="{58996866-ADF2-47FC-9C2A-1C7DCC80E140}"/>
                  </a:ext>
                </a:extLst>
              </p:cNvPr>
              <p:cNvSpPr>
                <a:spLocks noChangeArrowheads="1"/>
              </p:cNvSpPr>
              <p:nvPr/>
            </p:nvSpPr>
            <p:spPr bwMode="auto">
              <a:xfrm>
                <a:off x="3968"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26" name="Oval 336">
                <a:extLst>
                  <a:ext uri="{FF2B5EF4-FFF2-40B4-BE49-F238E27FC236}">
                    <a16:creationId xmlns="" xmlns:a16="http://schemas.microsoft.com/office/drawing/2014/main" id="{C4FBFCFE-6292-4AAF-9BB1-92F7ED16D985}"/>
                  </a:ext>
                </a:extLst>
              </p:cNvPr>
              <p:cNvSpPr>
                <a:spLocks noChangeArrowheads="1"/>
              </p:cNvSpPr>
              <p:nvPr/>
            </p:nvSpPr>
            <p:spPr bwMode="auto">
              <a:xfrm>
                <a:off x="4096"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27" name="Oval 337">
                <a:extLst>
                  <a:ext uri="{FF2B5EF4-FFF2-40B4-BE49-F238E27FC236}">
                    <a16:creationId xmlns="" xmlns:a16="http://schemas.microsoft.com/office/drawing/2014/main" id="{AB098C7D-408C-4C7B-AF5A-AD7265A335DC}"/>
                  </a:ext>
                </a:extLst>
              </p:cNvPr>
              <p:cNvSpPr>
                <a:spLocks noChangeArrowheads="1"/>
              </p:cNvSpPr>
              <p:nvPr/>
            </p:nvSpPr>
            <p:spPr bwMode="auto">
              <a:xfrm>
                <a:off x="4224"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28" name="Oval 338">
                <a:extLst>
                  <a:ext uri="{FF2B5EF4-FFF2-40B4-BE49-F238E27FC236}">
                    <a16:creationId xmlns="" xmlns:a16="http://schemas.microsoft.com/office/drawing/2014/main" id="{90AFA6E6-FB6E-4C65-80E3-B54EF7B5D119}"/>
                  </a:ext>
                </a:extLst>
              </p:cNvPr>
              <p:cNvSpPr>
                <a:spLocks noChangeArrowheads="1"/>
              </p:cNvSpPr>
              <p:nvPr/>
            </p:nvSpPr>
            <p:spPr bwMode="auto">
              <a:xfrm>
                <a:off x="4352"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29" name="Oval 339">
                <a:extLst>
                  <a:ext uri="{FF2B5EF4-FFF2-40B4-BE49-F238E27FC236}">
                    <a16:creationId xmlns="" xmlns:a16="http://schemas.microsoft.com/office/drawing/2014/main" id="{608ACFD5-7D24-4611-B181-B4DA8E8FB64D}"/>
                  </a:ext>
                </a:extLst>
              </p:cNvPr>
              <p:cNvSpPr>
                <a:spLocks noChangeArrowheads="1"/>
              </p:cNvSpPr>
              <p:nvPr/>
            </p:nvSpPr>
            <p:spPr bwMode="auto">
              <a:xfrm>
                <a:off x="4480"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30" name="Oval 340">
                <a:extLst>
                  <a:ext uri="{FF2B5EF4-FFF2-40B4-BE49-F238E27FC236}">
                    <a16:creationId xmlns="" xmlns:a16="http://schemas.microsoft.com/office/drawing/2014/main" id="{36B8FEE7-DAB9-4CE6-BB69-D3711D54EB21}"/>
                  </a:ext>
                </a:extLst>
              </p:cNvPr>
              <p:cNvSpPr>
                <a:spLocks noChangeArrowheads="1"/>
              </p:cNvSpPr>
              <p:nvPr/>
            </p:nvSpPr>
            <p:spPr bwMode="auto">
              <a:xfrm>
                <a:off x="5889"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31" name="Oval 341">
                <a:extLst>
                  <a:ext uri="{FF2B5EF4-FFF2-40B4-BE49-F238E27FC236}">
                    <a16:creationId xmlns="" xmlns:a16="http://schemas.microsoft.com/office/drawing/2014/main" id="{7EF39000-F495-4928-BAD2-DF42D7396AE0}"/>
                  </a:ext>
                </a:extLst>
              </p:cNvPr>
              <p:cNvSpPr>
                <a:spLocks noChangeArrowheads="1"/>
              </p:cNvSpPr>
              <p:nvPr/>
            </p:nvSpPr>
            <p:spPr bwMode="auto">
              <a:xfrm>
                <a:off x="6017"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32" name="Oval 342">
                <a:extLst>
                  <a:ext uri="{FF2B5EF4-FFF2-40B4-BE49-F238E27FC236}">
                    <a16:creationId xmlns="" xmlns:a16="http://schemas.microsoft.com/office/drawing/2014/main" id="{97FBF0C4-4FC3-4453-829B-8EC927CDECE9}"/>
                  </a:ext>
                </a:extLst>
              </p:cNvPr>
              <p:cNvSpPr>
                <a:spLocks noChangeArrowheads="1"/>
              </p:cNvSpPr>
              <p:nvPr/>
            </p:nvSpPr>
            <p:spPr bwMode="auto">
              <a:xfrm>
                <a:off x="7298"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33" name="Oval 343">
                <a:extLst>
                  <a:ext uri="{FF2B5EF4-FFF2-40B4-BE49-F238E27FC236}">
                    <a16:creationId xmlns="" xmlns:a16="http://schemas.microsoft.com/office/drawing/2014/main" id="{D2DF85EC-854A-42E4-AE6C-D6979BBCB7D4}"/>
                  </a:ext>
                </a:extLst>
              </p:cNvPr>
              <p:cNvSpPr>
                <a:spLocks noChangeArrowheads="1"/>
              </p:cNvSpPr>
              <p:nvPr/>
            </p:nvSpPr>
            <p:spPr bwMode="auto">
              <a:xfrm>
                <a:off x="7426"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34" name="Oval 344">
                <a:extLst>
                  <a:ext uri="{FF2B5EF4-FFF2-40B4-BE49-F238E27FC236}">
                    <a16:creationId xmlns="" xmlns:a16="http://schemas.microsoft.com/office/drawing/2014/main" id="{50FCDCA6-332A-42E2-A6D6-E5CBD0861576}"/>
                  </a:ext>
                </a:extLst>
              </p:cNvPr>
              <p:cNvSpPr>
                <a:spLocks noChangeArrowheads="1"/>
              </p:cNvSpPr>
              <p:nvPr/>
            </p:nvSpPr>
            <p:spPr bwMode="auto">
              <a:xfrm>
                <a:off x="7554"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35" name="Oval 345">
                <a:extLst>
                  <a:ext uri="{FF2B5EF4-FFF2-40B4-BE49-F238E27FC236}">
                    <a16:creationId xmlns="" xmlns:a16="http://schemas.microsoft.com/office/drawing/2014/main" id="{A90EB68B-9F54-4689-9207-3AD146ED59B3}"/>
                  </a:ext>
                </a:extLst>
              </p:cNvPr>
              <p:cNvSpPr>
                <a:spLocks noChangeArrowheads="1"/>
              </p:cNvSpPr>
              <p:nvPr/>
            </p:nvSpPr>
            <p:spPr bwMode="auto">
              <a:xfrm>
                <a:off x="7682"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36" name="Oval 346">
                <a:extLst>
                  <a:ext uri="{FF2B5EF4-FFF2-40B4-BE49-F238E27FC236}">
                    <a16:creationId xmlns="" xmlns:a16="http://schemas.microsoft.com/office/drawing/2014/main" id="{FA936847-8294-4772-94F0-6B7AE215BB8E}"/>
                  </a:ext>
                </a:extLst>
              </p:cNvPr>
              <p:cNvSpPr>
                <a:spLocks noChangeArrowheads="1"/>
              </p:cNvSpPr>
              <p:nvPr/>
            </p:nvSpPr>
            <p:spPr bwMode="auto">
              <a:xfrm>
                <a:off x="7810"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37" name="Oval 347">
                <a:extLst>
                  <a:ext uri="{FF2B5EF4-FFF2-40B4-BE49-F238E27FC236}">
                    <a16:creationId xmlns="" xmlns:a16="http://schemas.microsoft.com/office/drawing/2014/main" id="{BB59514E-94B3-406E-8F01-AD2539853112}"/>
                  </a:ext>
                </a:extLst>
              </p:cNvPr>
              <p:cNvSpPr>
                <a:spLocks noChangeArrowheads="1"/>
              </p:cNvSpPr>
              <p:nvPr/>
            </p:nvSpPr>
            <p:spPr bwMode="auto">
              <a:xfrm>
                <a:off x="7938"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38" name="Oval 348">
                <a:extLst>
                  <a:ext uri="{FF2B5EF4-FFF2-40B4-BE49-F238E27FC236}">
                    <a16:creationId xmlns="" xmlns:a16="http://schemas.microsoft.com/office/drawing/2014/main" id="{9EE7BD85-8498-4C2A-B03A-E5D01979B964}"/>
                  </a:ext>
                </a:extLst>
              </p:cNvPr>
              <p:cNvSpPr>
                <a:spLocks noChangeArrowheads="1"/>
              </p:cNvSpPr>
              <p:nvPr/>
            </p:nvSpPr>
            <p:spPr bwMode="auto">
              <a:xfrm>
                <a:off x="8066"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39" name="Oval 349">
                <a:extLst>
                  <a:ext uri="{FF2B5EF4-FFF2-40B4-BE49-F238E27FC236}">
                    <a16:creationId xmlns="" xmlns:a16="http://schemas.microsoft.com/office/drawing/2014/main" id="{9E843E75-141F-4FBA-96FC-2C5277715B64}"/>
                  </a:ext>
                </a:extLst>
              </p:cNvPr>
              <p:cNvSpPr>
                <a:spLocks noChangeArrowheads="1"/>
              </p:cNvSpPr>
              <p:nvPr/>
            </p:nvSpPr>
            <p:spPr bwMode="auto">
              <a:xfrm>
                <a:off x="8194" y="2055"/>
                <a:ext cx="49"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40" name="Oval 350">
                <a:extLst>
                  <a:ext uri="{FF2B5EF4-FFF2-40B4-BE49-F238E27FC236}">
                    <a16:creationId xmlns="" xmlns:a16="http://schemas.microsoft.com/office/drawing/2014/main" id="{FF050799-8C4A-4F19-8BF9-D156248DF70A}"/>
                  </a:ext>
                </a:extLst>
              </p:cNvPr>
              <p:cNvSpPr>
                <a:spLocks noChangeArrowheads="1"/>
              </p:cNvSpPr>
              <p:nvPr/>
            </p:nvSpPr>
            <p:spPr bwMode="auto">
              <a:xfrm>
                <a:off x="8323"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41" name="Oval 351">
                <a:extLst>
                  <a:ext uri="{FF2B5EF4-FFF2-40B4-BE49-F238E27FC236}">
                    <a16:creationId xmlns="" xmlns:a16="http://schemas.microsoft.com/office/drawing/2014/main" id="{43E41274-E83C-4499-89E7-C5198828FB3D}"/>
                  </a:ext>
                </a:extLst>
              </p:cNvPr>
              <p:cNvSpPr>
                <a:spLocks noChangeArrowheads="1"/>
              </p:cNvSpPr>
              <p:nvPr/>
            </p:nvSpPr>
            <p:spPr bwMode="auto">
              <a:xfrm>
                <a:off x="8451"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42" name="Oval 352">
                <a:extLst>
                  <a:ext uri="{FF2B5EF4-FFF2-40B4-BE49-F238E27FC236}">
                    <a16:creationId xmlns="" xmlns:a16="http://schemas.microsoft.com/office/drawing/2014/main" id="{09DA8E4C-47C3-45F9-B9C4-060CE7BFAC0A}"/>
                  </a:ext>
                </a:extLst>
              </p:cNvPr>
              <p:cNvSpPr>
                <a:spLocks noChangeArrowheads="1"/>
              </p:cNvSpPr>
              <p:nvPr/>
            </p:nvSpPr>
            <p:spPr bwMode="auto">
              <a:xfrm>
                <a:off x="8579"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43" name="Oval 353">
                <a:extLst>
                  <a:ext uri="{FF2B5EF4-FFF2-40B4-BE49-F238E27FC236}">
                    <a16:creationId xmlns="" xmlns:a16="http://schemas.microsoft.com/office/drawing/2014/main" id="{35C072B5-6AE9-4966-A7F7-9465C41EED2B}"/>
                  </a:ext>
                </a:extLst>
              </p:cNvPr>
              <p:cNvSpPr>
                <a:spLocks noChangeArrowheads="1"/>
              </p:cNvSpPr>
              <p:nvPr/>
            </p:nvSpPr>
            <p:spPr bwMode="auto">
              <a:xfrm>
                <a:off x="8707"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44" name="Oval 354">
                <a:extLst>
                  <a:ext uri="{FF2B5EF4-FFF2-40B4-BE49-F238E27FC236}">
                    <a16:creationId xmlns="" xmlns:a16="http://schemas.microsoft.com/office/drawing/2014/main" id="{F6C50556-CBAA-4A10-BCAA-AAA3E0AB6538}"/>
                  </a:ext>
                </a:extLst>
              </p:cNvPr>
              <p:cNvSpPr>
                <a:spLocks noChangeArrowheads="1"/>
              </p:cNvSpPr>
              <p:nvPr/>
            </p:nvSpPr>
            <p:spPr bwMode="auto">
              <a:xfrm>
                <a:off x="8835"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45" name="Oval 355">
                <a:extLst>
                  <a:ext uri="{FF2B5EF4-FFF2-40B4-BE49-F238E27FC236}">
                    <a16:creationId xmlns="" xmlns:a16="http://schemas.microsoft.com/office/drawing/2014/main" id="{B3887DFA-0A03-4D5D-B360-C4CF559BDFEF}"/>
                  </a:ext>
                </a:extLst>
              </p:cNvPr>
              <p:cNvSpPr>
                <a:spLocks noChangeArrowheads="1"/>
              </p:cNvSpPr>
              <p:nvPr/>
            </p:nvSpPr>
            <p:spPr bwMode="auto">
              <a:xfrm>
                <a:off x="8963"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46" name="Oval 356">
                <a:extLst>
                  <a:ext uri="{FF2B5EF4-FFF2-40B4-BE49-F238E27FC236}">
                    <a16:creationId xmlns="" xmlns:a16="http://schemas.microsoft.com/office/drawing/2014/main" id="{D8C53E04-1017-4B28-B4D8-B002E146137B}"/>
                  </a:ext>
                </a:extLst>
              </p:cNvPr>
              <p:cNvSpPr>
                <a:spLocks noChangeArrowheads="1"/>
              </p:cNvSpPr>
              <p:nvPr/>
            </p:nvSpPr>
            <p:spPr bwMode="auto">
              <a:xfrm>
                <a:off x="9091"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47" name="Oval 357">
                <a:extLst>
                  <a:ext uri="{FF2B5EF4-FFF2-40B4-BE49-F238E27FC236}">
                    <a16:creationId xmlns="" xmlns:a16="http://schemas.microsoft.com/office/drawing/2014/main" id="{184D58DE-1E27-43D6-BCFD-985287B132F0}"/>
                  </a:ext>
                </a:extLst>
              </p:cNvPr>
              <p:cNvSpPr>
                <a:spLocks noChangeArrowheads="1"/>
              </p:cNvSpPr>
              <p:nvPr/>
            </p:nvSpPr>
            <p:spPr bwMode="auto">
              <a:xfrm>
                <a:off x="9219"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48" name="Oval 358">
                <a:extLst>
                  <a:ext uri="{FF2B5EF4-FFF2-40B4-BE49-F238E27FC236}">
                    <a16:creationId xmlns="" xmlns:a16="http://schemas.microsoft.com/office/drawing/2014/main" id="{6B6F6124-6C79-42BC-8D8A-520CFE4A866B}"/>
                  </a:ext>
                </a:extLst>
              </p:cNvPr>
              <p:cNvSpPr>
                <a:spLocks noChangeArrowheads="1"/>
              </p:cNvSpPr>
              <p:nvPr/>
            </p:nvSpPr>
            <p:spPr bwMode="auto">
              <a:xfrm>
                <a:off x="9347"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49" name="Oval 359">
                <a:extLst>
                  <a:ext uri="{FF2B5EF4-FFF2-40B4-BE49-F238E27FC236}">
                    <a16:creationId xmlns="" xmlns:a16="http://schemas.microsoft.com/office/drawing/2014/main" id="{FEA8017E-BE34-40A4-9291-FDAC0CB15A76}"/>
                  </a:ext>
                </a:extLst>
              </p:cNvPr>
              <p:cNvSpPr>
                <a:spLocks noChangeArrowheads="1"/>
              </p:cNvSpPr>
              <p:nvPr/>
            </p:nvSpPr>
            <p:spPr bwMode="auto">
              <a:xfrm>
                <a:off x="9475"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50" name="Oval 360">
                <a:extLst>
                  <a:ext uri="{FF2B5EF4-FFF2-40B4-BE49-F238E27FC236}">
                    <a16:creationId xmlns="" xmlns:a16="http://schemas.microsoft.com/office/drawing/2014/main" id="{5A6CF52D-0DA4-4E6F-936E-C64C23A0560A}"/>
                  </a:ext>
                </a:extLst>
              </p:cNvPr>
              <p:cNvSpPr>
                <a:spLocks noChangeArrowheads="1"/>
              </p:cNvSpPr>
              <p:nvPr/>
            </p:nvSpPr>
            <p:spPr bwMode="auto">
              <a:xfrm>
                <a:off x="9603"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51" name="Oval 361">
                <a:extLst>
                  <a:ext uri="{FF2B5EF4-FFF2-40B4-BE49-F238E27FC236}">
                    <a16:creationId xmlns="" xmlns:a16="http://schemas.microsoft.com/office/drawing/2014/main" id="{1CE8C7DA-FCA5-4040-8F9A-B5EDB4A9819D}"/>
                  </a:ext>
                </a:extLst>
              </p:cNvPr>
              <p:cNvSpPr>
                <a:spLocks noChangeArrowheads="1"/>
              </p:cNvSpPr>
              <p:nvPr/>
            </p:nvSpPr>
            <p:spPr bwMode="auto">
              <a:xfrm>
                <a:off x="9731"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52" name="Oval 362">
                <a:extLst>
                  <a:ext uri="{FF2B5EF4-FFF2-40B4-BE49-F238E27FC236}">
                    <a16:creationId xmlns="" xmlns:a16="http://schemas.microsoft.com/office/drawing/2014/main" id="{ACB67794-A967-4A10-A3E8-20B9F7F876D4}"/>
                  </a:ext>
                </a:extLst>
              </p:cNvPr>
              <p:cNvSpPr>
                <a:spLocks noChangeArrowheads="1"/>
              </p:cNvSpPr>
              <p:nvPr/>
            </p:nvSpPr>
            <p:spPr bwMode="auto">
              <a:xfrm>
                <a:off x="9859"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53" name="Oval 363">
                <a:extLst>
                  <a:ext uri="{FF2B5EF4-FFF2-40B4-BE49-F238E27FC236}">
                    <a16:creationId xmlns="" xmlns:a16="http://schemas.microsoft.com/office/drawing/2014/main" id="{3D7DF40A-B981-4B2F-9F00-C699E6FDA5DA}"/>
                  </a:ext>
                </a:extLst>
              </p:cNvPr>
              <p:cNvSpPr>
                <a:spLocks noChangeArrowheads="1"/>
              </p:cNvSpPr>
              <p:nvPr/>
            </p:nvSpPr>
            <p:spPr bwMode="auto">
              <a:xfrm>
                <a:off x="9987"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54" name="Oval 364">
                <a:extLst>
                  <a:ext uri="{FF2B5EF4-FFF2-40B4-BE49-F238E27FC236}">
                    <a16:creationId xmlns="" xmlns:a16="http://schemas.microsoft.com/office/drawing/2014/main" id="{6110DBAD-2376-4399-83E7-6D579FCC5117}"/>
                  </a:ext>
                </a:extLst>
              </p:cNvPr>
              <p:cNvSpPr>
                <a:spLocks noChangeArrowheads="1"/>
              </p:cNvSpPr>
              <p:nvPr/>
            </p:nvSpPr>
            <p:spPr bwMode="auto">
              <a:xfrm>
                <a:off x="10116"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55" name="Oval 365">
                <a:extLst>
                  <a:ext uri="{FF2B5EF4-FFF2-40B4-BE49-F238E27FC236}">
                    <a16:creationId xmlns="" xmlns:a16="http://schemas.microsoft.com/office/drawing/2014/main" id="{477C5AB3-4155-4DF3-91CC-9AC6DEFEDCBD}"/>
                  </a:ext>
                </a:extLst>
              </p:cNvPr>
              <p:cNvSpPr>
                <a:spLocks noChangeArrowheads="1"/>
              </p:cNvSpPr>
              <p:nvPr/>
            </p:nvSpPr>
            <p:spPr bwMode="auto">
              <a:xfrm>
                <a:off x="10500"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56" name="Oval 366">
                <a:extLst>
                  <a:ext uri="{FF2B5EF4-FFF2-40B4-BE49-F238E27FC236}">
                    <a16:creationId xmlns="" xmlns:a16="http://schemas.microsoft.com/office/drawing/2014/main" id="{BD967910-58EA-402E-8B6A-66321D8CDACC}"/>
                  </a:ext>
                </a:extLst>
              </p:cNvPr>
              <p:cNvSpPr>
                <a:spLocks noChangeArrowheads="1"/>
              </p:cNvSpPr>
              <p:nvPr/>
            </p:nvSpPr>
            <p:spPr bwMode="auto">
              <a:xfrm>
                <a:off x="126"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57" name="Oval 367">
                <a:extLst>
                  <a:ext uri="{FF2B5EF4-FFF2-40B4-BE49-F238E27FC236}">
                    <a16:creationId xmlns="" xmlns:a16="http://schemas.microsoft.com/office/drawing/2014/main" id="{EB55AE8E-1247-4862-A993-79DA5A1BDE52}"/>
                  </a:ext>
                </a:extLst>
              </p:cNvPr>
              <p:cNvSpPr>
                <a:spLocks noChangeArrowheads="1"/>
              </p:cNvSpPr>
              <p:nvPr/>
            </p:nvSpPr>
            <p:spPr bwMode="auto">
              <a:xfrm>
                <a:off x="254"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58" name="Oval 368">
                <a:extLst>
                  <a:ext uri="{FF2B5EF4-FFF2-40B4-BE49-F238E27FC236}">
                    <a16:creationId xmlns="" xmlns:a16="http://schemas.microsoft.com/office/drawing/2014/main" id="{FFAEE459-FE7F-44DC-890D-E6A294956C6E}"/>
                  </a:ext>
                </a:extLst>
              </p:cNvPr>
              <p:cNvSpPr>
                <a:spLocks noChangeArrowheads="1"/>
              </p:cNvSpPr>
              <p:nvPr/>
            </p:nvSpPr>
            <p:spPr bwMode="auto">
              <a:xfrm>
                <a:off x="382"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59" name="Oval 369">
                <a:extLst>
                  <a:ext uri="{FF2B5EF4-FFF2-40B4-BE49-F238E27FC236}">
                    <a16:creationId xmlns="" xmlns:a16="http://schemas.microsoft.com/office/drawing/2014/main" id="{01ED55EA-C5CE-4BA8-905E-37BEC52183B0}"/>
                  </a:ext>
                </a:extLst>
              </p:cNvPr>
              <p:cNvSpPr>
                <a:spLocks noChangeArrowheads="1"/>
              </p:cNvSpPr>
              <p:nvPr/>
            </p:nvSpPr>
            <p:spPr bwMode="auto">
              <a:xfrm>
                <a:off x="510"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60" name="Oval 370">
                <a:extLst>
                  <a:ext uri="{FF2B5EF4-FFF2-40B4-BE49-F238E27FC236}">
                    <a16:creationId xmlns="" xmlns:a16="http://schemas.microsoft.com/office/drawing/2014/main" id="{3A1AEFF6-E84D-41C7-A509-CDC8D5A6A593}"/>
                  </a:ext>
                </a:extLst>
              </p:cNvPr>
              <p:cNvSpPr>
                <a:spLocks noChangeArrowheads="1"/>
              </p:cNvSpPr>
              <p:nvPr/>
            </p:nvSpPr>
            <p:spPr bwMode="auto">
              <a:xfrm>
                <a:off x="638"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61" name="Oval 371">
                <a:extLst>
                  <a:ext uri="{FF2B5EF4-FFF2-40B4-BE49-F238E27FC236}">
                    <a16:creationId xmlns="" xmlns:a16="http://schemas.microsoft.com/office/drawing/2014/main" id="{C0F8A40F-E6EC-4661-BA64-CED0F2E6F5C2}"/>
                  </a:ext>
                </a:extLst>
              </p:cNvPr>
              <p:cNvSpPr>
                <a:spLocks noChangeArrowheads="1"/>
              </p:cNvSpPr>
              <p:nvPr/>
            </p:nvSpPr>
            <p:spPr bwMode="auto">
              <a:xfrm>
                <a:off x="766"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62" name="Oval 372">
                <a:extLst>
                  <a:ext uri="{FF2B5EF4-FFF2-40B4-BE49-F238E27FC236}">
                    <a16:creationId xmlns="" xmlns:a16="http://schemas.microsoft.com/office/drawing/2014/main" id="{DC2FB08A-B229-4017-B7D9-7FA73B18235F}"/>
                  </a:ext>
                </a:extLst>
              </p:cNvPr>
              <p:cNvSpPr>
                <a:spLocks noChangeArrowheads="1"/>
              </p:cNvSpPr>
              <p:nvPr/>
            </p:nvSpPr>
            <p:spPr bwMode="auto">
              <a:xfrm>
                <a:off x="894"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63" name="Oval 373">
                <a:extLst>
                  <a:ext uri="{FF2B5EF4-FFF2-40B4-BE49-F238E27FC236}">
                    <a16:creationId xmlns="" xmlns:a16="http://schemas.microsoft.com/office/drawing/2014/main" id="{A0CDB905-8283-4DB4-94AB-97141AEA8A7E}"/>
                  </a:ext>
                </a:extLst>
              </p:cNvPr>
              <p:cNvSpPr>
                <a:spLocks noChangeArrowheads="1"/>
              </p:cNvSpPr>
              <p:nvPr/>
            </p:nvSpPr>
            <p:spPr bwMode="auto">
              <a:xfrm>
                <a:off x="1023"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64" name="Oval 374">
                <a:extLst>
                  <a:ext uri="{FF2B5EF4-FFF2-40B4-BE49-F238E27FC236}">
                    <a16:creationId xmlns="" xmlns:a16="http://schemas.microsoft.com/office/drawing/2014/main" id="{FA62051D-7D78-49EE-804B-67A2605D08B1}"/>
                  </a:ext>
                </a:extLst>
              </p:cNvPr>
              <p:cNvSpPr>
                <a:spLocks noChangeArrowheads="1"/>
              </p:cNvSpPr>
              <p:nvPr/>
            </p:nvSpPr>
            <p:spPr bwMode="auto">
              <a:xfrm>
                <a:off x="1151"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65" name="Oval 375">
                <a:extLst>
                  <a:ext uri="{FF2B5EF4-FFF2-40B4-BE49-F238E27FC236}">
                    <a16:creationId xmlns="" xmlns:a16="http://schemas.microsoft.com/office/drawing/2014/main" id="{4ED593FA-6DD6-492D-95EA-BC3896239DA8}"/>
                  </a:ext>
                </a:extLst>
              </p:cNvPr>
              <p:cNvSpPr>
                <a:spLocks noChangeArrowheads="1"/>
              </p:cNvSpPr>
              <p:nvPr/>
            </p:nvSpPr>
            <p:spPr bwMode="auto">
              <a:xfrm>
                <a:off x="1279"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66" name="Oval 376">
                <a:extLst>
                  <a:ext uri="{FF2B5EF4-FFF2-40B4-BE49-F238E27FC236}">
                    <a16:creationId xmlns="" xmlns:a16="http://schemas.microsoft.com/office/drawing/2014/main" id="{B7713E78-F8B5-4300-8EAC-2E4B3A37B18D}"/>
                  </a:ext>
                </a:extLst>
              </p:cNvPr>
              <p:cNvSpPr>
                <a:spLocks noChangeArrowheads="1"/>
              </p:cNvSpPr>
              <p:nvPr/>
            </p:nvSpPr>
            <p:spPr bwMode="auto">
              <a:xfrm>
                <a:off x="1407"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67" name="Oval 377">
                <a:extLst>
                  <a:ext uri="{FF2B5EF4-FFF2-40B4-BE49-F238E27FC236}">
                    <a16:creationId xmlns="" xmlns:a16="http://schemas.microsoft.com/office/drawing/2014/main" id="{9058497B-D616-4C16-961D-3C4E35923191}"/>
                  </a:ext>
                </a:extLst>
              </p:cNvPr>
              <p:cNvSpPr>
                <a:spLocks noChangeArrowheads="1"/>
              </p:cNvSpPr>
              <p:nvPr/>
            </p:nvSpPr>
            <p:spPr bwMode="auto">
              <a:xfrm>
                <a:off x="1535"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68" name="Oval 378">
                <a:extLst>
                  <a:ext uri="{FF2B5EF4-FFF2-40B4-BE49-F238E27FC236}">
                    <a16:creationId xmlns="" xmlns:a16="http://schemas.microsoft.com/office/drawing/2014/main" id="{3698ABB4-F7B0-412B-8DE3-600026B9FAD3}"/>
                  </a:ext>
                </a:extLst>
              </p:cNvPr>
              <p:cNvSpPr>
                <a:spLocks noChangeArrowheads="1"/>
              </p:cNvSpPr>
              <p:nvPr/>
            </p:nvSpPr>
            <p:spPr bwMode="auto">
              <a:xfrm>
                <a:off x="1919"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69" name="Oval 379">
                <a:extLst>
                  <a:ext uri="{FF2B5EF4-FFF2-40B4-BE49-F238E27FC236}">
                    <a16:creationId xmlns="" xmlns:a16="http://schemas.microsoft.com/office/drawing/2014/main" id="{1D0848BC-C842-40AB-96B0-4ACAC6BC6F4E}"/>
                  </a:ext>
                </a:extLst>
              </p:cNvPr>
              <p:cNvSpPr>
                <a:spLocks noChangeArrowheads="1"/>
              </p:cNvSpPr>
              <p:nvPr/>
            </p:nvSpPr>
            <p:spPr bwMode="auto">
              <a:xfrm>
                <a:off x="2303"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70" name="Oval 380">
                <a:extLst>
                  <a:ext uri="{FF2B5EF4-FFF2-40B4-BE49-F238E27FC236}">
                    <a16:creationId xmlns="" xmlns:a16="http://schemas.microsoft.com/office/drawing/2014/main" id="{56D9459A-7098-480A-894E-50D6A54B274D}"/>
                  </a:ext>
                </a:extLst>
              </p:cNvPr>
              <p:cNvSpPr>
                <a:spLocks noChangeArrowheads="1"/>
              </p:cNvSpPr>
              <p:nvPr/>
            </p:nvSpPr>
            <p:spPr bwMode="auto">
              <a:xfrm>
                <a:off x="2431"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71" name="Oval 381">
                <a:extLst>
                  <a:ext uri="{FF2B5EF4-FFF2-40B4-BE49-F238E27FC236}">
                    <a16:creationId xmlns="" xmlns:a16="http://schemas.microsoft.com/office/drawing/2014/main" id="{B0E75810-0CE7-4635-ABC8-59B212504386}"/>
                  </a:ext>
                </a:extLst>
              </p:cNvPr>
              <p:cNvSpPr>
                <a:spLocks noChangeArrowheads="1"/>
              </p:cNvSpPr>
              <p:nvPr/>
            </p:nvSpPr>
            <p:spPr bwMode="auto">
              <a:xfrm>
                <a:off x="2559"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72" name="Oval 382">
                <a:extLst>
                  <a:ext uri="{FF2B5EF4-FFF2-40B4-BE49-F238E27FC236}">
                    <a16:creationId xmlns="" xmlns:a16="http://schemas.microsoft.com/office/drawing/2014/main" id="{58716123-D48C-4CD7-9BE8-E6BB4B549FFA}"/>
                  </a:ext>
                </a:extLst>
              </p:cNvPr>
              <p:cNvSpPr>
                <a:spLocks noChangeArrowheads="1"/>
              </p:cNvSpPr>
              <p:nvPr/>
            </p:nvSpPr>
            <p:spPr bwMode="auto">
              <a:xfrm>
                <a:off x="2944"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73" name="Oval 383">
                <a:extLst>
                  <a:ext uri="{FF2B5EF4-FFF2-40B4-BE49-F238E27FC236}">
                    <a16:creationId xmlns="" xmlns:a16="http://schemas.microsoft.com/office/drawing/2014/main" id="{8DDD4EFC-6258-4BF2-82F8-78D92F10CC9E}"/>
                  </a:ext>
                </a:extLst>
              </p:cNvPr>
              <p:cNvSpPr>
                <a:spLocks noChangeArrowheads="1"/>
              </p:cNvSpPr>
              <p:nvPr/>
            </p:nvSpPr>
            <p:spPr bwMode="auto">
              <a:xfrm>
                <a:off x="3072"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74" name="Oval 384">
                <a:extLst>
                  <a:ext uri="{FF2B5EF4-FFF2-40B4-BE49-F238E27FC236}">
                    <a16:creationId xmlns="" xmlns:a16="http://schemas.microsoft.com/office/drawing/2014/main" id="{8FC49563-5E3B-402A-8472-6F476EC2DBA3}"/>
                  </a:ext>
                </a:extLst>
              </p:cNvPr>
              <p:cNvSpPr>
                <a:spLocks noChangeArrowheads="1"/>
              </p:cNvSpPr>
              <p:nvPr/>
            </p:nvSpPr>
            <p:spPr bwMode="auto">
              <a:xfrm>
                <a:off x="3584"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75" name="Oval 385">
                <a:extLst>
                  <a:ext uri="{FF2B5EF4-FFF2-40B4-BE49-F238E27FC236}">
                    <a16:creationId xmlns="" xmlns:a16="http://schemas.microsoft.com/office/drawing/2014/main" id="{2E4357D4-BCF7-41D7-BFCA-F0ABE0456312}"/>
                  </a:ext>
                </a:extLst>
              </p:cNvPr>
              <p:cNvSpPr>
                <a:spLocks noChangeArrowheads="1"/>
              </p:cNvSpPr>
              <p:nvPr/>
            </p:nvSpPr>
            <p:spPr bwMode="auto">
              <a:xfrm>
                <a:off x="3712"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76" name="Oval 386">
                <a:extLst>
                  <a:ext uri="{FF2B5EF4-FFF2-40B4-BE49-F238E27FC236}">
                    <a16:creationId xmlns="" xmlns:a16="http://schemas.microsoft.com/office/drawing/2014/main" id="{4D863753-32D0-4398-9C2B-7B0C6EE74C42}"/>
                  </a:ext>
                </a:extLst>
              </p:cNvPr>
              <p:cNvSpPr>
                <a:spLocks noChangeArrowheads="1"/>
              </p:cNvSpPr>
              <p:nvPr/>
            </p:nvSpPr>
            <p:spPr bwMode="auto">
              <a:xfrm>
                <a:off x="3840"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77" name="Oval 387">
                <a:extLst>
                  <a:ext uri="{FF2B5EF4-FFF2-40B4-BE49-F238E27FC236}">
                    <a16:creationId xmlns="" xmlns:a16="http://schemas.microsoft.com/office/drawing/2014/main" id="{4EF307F6-262B-42B3-BF58-80142984E280}"/>
                  </a:ext>
                </a:extLst>
              </p:cNvPr>
              <p:cNvSpPr>
                <a:spLocks noChangeArrowheads="1"/>
              </p:cNvSpPr>
              <p:nvPr/>
            </p:nvSpPr>
            <p:spPr bwMode="auto">
              <a:xfrm>
                <a:off x="3968"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78" name="Oval 388">
                <a:extLst>
                  <a:ext uri="{FF2B5EF4-FFF2-40B4-BE49-F238E27FC236}">
                    <a16:creationId xmlns="" xmlns:a16="http://schemas.microsoft.com/office/drawing/2014/main" id="{3445432C-E566-4A0C-B05C-4C5442EF772D}"/>
                  </a:ext>
                </a:extLst>
              </p:cNvPr>
              <p:cNvSpPr>
                <a:spLocks noChangeArrowheads="1"/>
              </p:cNvSpPr>
              <p:nvPr/>
            </p:nvSpPr>
            <p:spPr bwMode="auto">
              <a:xfrm>
                <a:off x="4096"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79" name="Oval 389">
                <a:extLst>
                  <a:ext uri="{FF2B5EF4-FFF2-40B4-BE49-F238E27FC236}">
                    <a16:creationId xmlns="" xmlns:a16="http://schemas.microsoft.com/office/drawing/2014/main" id="{145F9296-E3D5-472C-99AF-F565A4E5986E}"/>
                  </a:ext>
                </a:extLst>
              </p:cNvPr>
              <p:cNvSpPr>
                <a:spLocks noChangeArrowheads="1"/>
              </p:cNvSpPr>
              <p:nvPr/>
            </p:nvSpPr>
            <p:spPr bwMode="auto">
              <a:xfrm>
                <a:off x="4224"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80" name="Oval 390">
                <a:extLst>
                  <a:ext uri="{FF2B5EF4-FFF2-40B4-BE49-F238E27FC236}">
                    <a16:creationId xmlns="" xmlns:a16="http://schemas.microsoft.com/office/drawing/2014/main" id="{AE6CB217-D085-4846-B21C-40B78E4948EA}"/>
                  </a:ext>
                </a:extLst>
              </p:cNvPr>
              <p:cNvSpPr>
                <a:spLocks noChangeArrowheads="1"/>
              </p:cNvSpPr>
              <p:nvPr/>
            </p:nvSpPr>
            <p:spPr bwMode="auto">
              <a:xfrm>
                <a:off x="5761"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81" name="Oval 391">
                <a:extLst>
                  <a:ext uri="{FF2B5EF4-FFF2-40B4-BE49-F238E27FC236}">
                    <a16:creationId xmlns="" xmlns:a16="http://schemas.microsoft.com/office/drawing/2014/main" id="{5441C5A2-ADB4-4FBE-909D-842CC0CD34E8}"/>
                  </a:ext>
                </a:extLst>
              </p:cNvPr>
              <p:cNvSpPr>
                <a:spLocks noChangeArrowheads="1"/>
              </p:cNvSpPr>
              <p:nvPr/>
            </p:nvSpPr>
            <p:spPr bwMode="auto">
              <a:xfrm>
                <a:off x="5889"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82" name="Oval 392">
                <a:extLst>
                  <a:ext uri="{FF2B5EF4-FFF2-40B4-BE49-F238E27FC236}">
                    <a16:creationId xmlns="" xmlns:a16="http://schemas.microsoft.com/office/drawing/2014/main" id="{30F62B49-6055-4D2D-9E70-859C5ED070F9}"/>
                  </a:ext>
                </a:extLst>
              </p:cNvPr>
              <p:cNvSpPr>
                <a:spLocks noChangeArrowheads="1"/>
              </p:cNvSpPr>
              <p:nvPr/>
            </p:nvSpPr>
            <p:spPr bwMode="auto">
              <a:xfrm>
                <a:off x="6017"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83" name="Oval 393">
                <a:extLst>
                  <a:ext uri="{FF2B5EF4-FFF2-40B4-BE49-F238E27FC236}">
                    <a16:creationId xmlns="" xmlns:a16="http://schemas.microsoft.com/office/drawing/2014/main" id="{6E0E2DB9-A727-4B50-93D8-3EC785EE173A}"/>
                  </a:ext>
                </a:extLst>
              </p:cNvPr>
              <p:cNvSpPr>
                <a:spLocks noChangeArrowheads="1"/>
              </p:cNvSpPr>
              <p:nvPr/>
            </p:nvSpPr>
            <p:spPr bwMode="auto">
              <a:xfrm>
                <a:off x="6145"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84" name="Oval 394">
                <a:extLst>
                  <a:ext uri="{FF2B5EF4-FFF2-40B4-BE49-F238E27FC236}">
                    <a16:creationId xmlns="" xmlns:a16="http://schemas.microsoft.com/office/drawing/2014/main" id="{257F0257-97EE-440A-94DD-21088CAC614E}"/>
                  </a:ext>
                </a:extLst>
              </p:cNvPr>
              <p:cNvSpPr>
                <a:spLocks noChangeArrowheads="1"/>
              </p:cNvSpPr>
              <p:nvPr/>
            </p:nvSpPr>
            <p:spPr bwMode="auto">
              <a:xfrm>
                <a:off x="6273"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85" name="Oval 395">
                <a:extLst>
                  <a:ext uri="{FF2B5EF4-FFF2-40B4-BE49-F238E27FC236}">
                    <a16:creationId xmlns="" xmlns:a16="http://schemas.microsoft.com/office/drawing/2014/main" id="{101F526D-6A97-42AF-A5F7-6DE6357F27E1}"/>
                  </a:ext>
                </a:extLst>
              </p:cNvPr>
              <p:cNvSpPr>
                <a:spLocks noChangeArrowheads="1"/>
              </p:cNvSpPr>
              <p:nvPr/>
            </p:nvSpPr>
            <p:spPr bwMode="auto">
              <a:xfrm>
                <a:off x="6530"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86" name="Oval 396">
                <a:extLst>
                  <a:ext uri="{FF2B5EF4-FFF2-40B4-BE49-F238E27FC236}">
                    <a16:creationId xmlns="" xmlns:a16="http://schemas.microsoft.com/office/drawing/2014/main" id="{97517940-AE4E-4117-A5B5-383E291FC613}"/>
                  </a:ext>
                </a:extLst>
              </p:cNvPr>
              <p:cNvSpPr>
                <a:spLocks noChangeArrowheads="1"/>
              </p:cNvSpPr>
              <p:nvPr/>
            </p:nvSpPr>
            <p:spPr bwMode="auto">
              <a:xfrm>
                <a:off x="7170"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87" name="Oval 397">
                <a:extLst>
                  <a:ext uri="{FF2B5EF4-FFF2-40B4-BE49-F238E27FC236}">
                    <a16:creationId xmlns="" xmlns:a16="http://schemas.microsoft.com/office/drawing/2014/main" id="{E7023EB4-30B3-4EF0-96A1-C49BCB73DC77}"/>
                  </a:ext>
                </a:extLst>
              </p:cNvPr>
              <p:cNvSpPr>
                <a:spLocks noChangeArrowheads="1"/>
              </p:cNvSpPr>
              <p:nvPr/>
            </p:nvSpPr>
            <p:spPr bwMode="auto">
              <a:xfrm>
                <a:off x="7426"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88" name="Oval 398">
                <a:extLst>
                  <a:ext uri="{FF2B5EF4-FFF2-40B4-BE49-F238E27FC236}">
                    <a16:creationId xmlns="" xmlns:a16="http://schemas.microsoft.com/office/drawing/2014/main" id="{ED66B67E-7383-498E-9E56-C85907D619DE}"/>
                  </a:ext>
                </a:extLst>
              </p:cNvPr>
              <p:cNvSpPr>
                <a:spLocks noChangeArrowheads="1"/>
              </p:cNvSpPr>
              <p:nvPr/>
            </p:nvSpPr>
            <p:spPr bwMode="auto">
              <a:xfrm>
                <a:off x="7554"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89" name="Oval 399">
                <a:extLst>
                  <a:ext uri="{FF2B5EF4-FFF2-40B4-BE49-F238E27FC236}">
                    <a16:creationId xmlns="" xmlns:a16="http://schemas.microsoft.com/office/drawing/2014/main" id="{0673FF40-C7C9-48D2-A124-F73B0B73260D}"/>
                  </a:ext>
                </a:extLst>
              </p:cNvPr>
              <p:cNvSpPr>
                <a:spLocks noChangeArrowheads="1"/>
              </p:cNvSpPr>
              <p:nvPr/>
            </p:nvSpPr>
            <p:spPr bwMode="auto">
              <a:xfrm>
                <a:off x="7682"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90" name="Oval 400">
                <a:extLst>
                  <a:ext uri="{FF2B5EF4-FFF2-40B4-BE49-F238E27FC236}">
                    <a16:creationId xmlns="" xmlns:a16="http://schemas.microsoft.com/office/drawing/2014/main" id="{01953DD5-27C0-4452-91A8-0397162FAAA2}"/>
                  </a:ext>
                </a:extLst>
              </p:cNvPr>
              <p:cNvSpPr>
                <a:spLocks noChangeArrowheads="1"/>
              </p:cNvSpPr>
              <p:nvPr/>
            </p:nvSpPr>
            <p:spPr bwMode="auto">
              <a:xfrm>
                <a:off x="7810"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91" name="Oval 401">
                <a:extLst>
                  <a:ext uri="{FF2B5EF4-FFF2-40B4-BE49-F238E27FC236}">
                    <a16:creationId xmlns="" xmlns:a16="http://schemas.microsoft.com/office/drawing/2014/main" id="{67EEF819-1D15-495B-A3E3-F04569936618}"/>
                  </a:ext>
                </a:extLst>
              </p:cNvPr>
              <p:cNvSpPr>
                <a:spLocks noChangeArrowheads="1"/>
              </p:cNvSpPr>
              <p:nvPr/>
            </p:nvSpPr>
            <p:spPr bwMode="auto">
              <a:xfrm>
                <a:off x="7938"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92" name="Oval 402">
                <a:extLst>
                  <a:ext uri="{FF2B5EF4-FFF2-40B4-BE49-F238E27FC236}">
                    <a16:creationId xmlns="" xmlns:a16="http://schemas.microsoft.com/office/drawing/2014/main" id="{3AAE0375-5453-401C-A664-70B366B56179}"/>
                  </a:ext>
                </a:extLst>
              </p:cNvPr>
              <p:cNvSpPr>
                <a:spLocks noChangeArrowheads="1"/>
              </p:cNvSpPr>
              <p:nvPr/>
            </p:nvSpPr>
            <p:spPr bwMode="auto">
              <a:xfrm>
                <a:off x="8066"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93" name="Oval 403">
                <a:extLst>
                  <a:ext uri="{FF2B5EF4-FFF2-40B4-BE49-F238E27FC236}">
                    <a16:creationId xmlns="" xmlns:a16="http://schemas.microsoft.com/office/drawing/2014/main" id="{E0B76452-9CC1-49E9-AF22-D8E26B1E5CE8}"/>
                  </a:ext>
                </a:extLst>
              </p:cNvPr>
              <p:cNvSpPr>
                <a:spLocks noChangeArrowheads="1"/>
              </p:cNvSpPr>
              <p:nvPr/>
            </p:nvSpPr>
            <p:spPr bwMode="auto">
              <a:xfrm>
                <a:off x="8194" y="2184"/>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94" name="Oval 404">
                <a:extLst>
                  <a:ext uri="{FF2B5EF4-FFF2-40B4-BE49-F238E27FC236}">
                    <a16:creationId xmlns="" xmlns:a16="http://schemas.microsoft.com/office/drawing/2014/main" id="{E02538D3-C7AF-412B-BE00-7534ED93D415}"/>
                  </a:ext>
                </a:extLst>
              </p:cNvPr>
              <p:cNvSpPr>
                <a:spLocks noChangeArrowheads="1"/>
              </p:cNvSpPr>
              <p:nvPr/>
            </p:nvSpPr>
            <p:spPr bwMode="auto">
              <a:xfrm>
                <a:off x="8323"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95" name="Oval 405">
                <a:extLst>
                  <a:ext uri="{FF2B5EF4-FFF2-40B4-BE49-F238E27FC236}">
                    <a16:creationId xmlns="" xmlns:a16="http://schemas.microsoft.com/office/drawing/2014/main" id="{26F50A27-917C-4D75-AA34-9E7041D44C79}"/>
                  </a:ext>
                </a:extLst>
              </p:cNvPr>
              <p:cNvSpPr>
                <a:spLocks noChangeArrowheads="1"/>
              </p:cNvSpPr>
              <p:nvPr/>
            </p:nvSpPr>
            <p:spPr bwMode="auto">
              <a:xfrm>
                <a:off x="8451"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grpSp>
          <p:nvGrpSpPr>
            <p:cNvPr id="109" name="Group 607">
              <a:extLst>
                <a:ext uri="{FF2B5EF4-FFF2-40B4-BE49-F238E27FC236}">
                  <a16:creationId xmlns="" xmlns:a16="http://schemas.microsoft.com/office/drawing/2014/main" id="{7A107D34-EFDA-49D3-8409-ABE050B453F7}"/>
                </a:ext>
              </a:extLst>
            </p:cNvPr>
            <p:cNvGrpSpPr>
              <a:grpSpLocks/>
            </p:cNvGrpSpPr>
            <p:nvPr/>
          </p:nvGrpSpPr>
          <p:grpSpPr bwMode="auto">
            <a:xfrm>
              <a:off x="-2" y="2184"/>
              <a:ext cx="10934" cy="432"/>
              <a:chOff x="-2" y="2184"/>
              <a:chExt cx="10934" cy="432"/>
            </a:xfrm>
            <a:grpFill/>
          </p:grpSpPr>
          <p:sp>
            <p:nvSpPr>
              <p:cNvPr id="1096" name="Oval 407">
                <a:extLst>
                  <a:ext uri="{FF2B5EF4-FFF2-40B4-BE49-F238E27FC236}">
                    <a16:creationId xmlns="" xmlns:a16="http://schemas.microsoft.com/office/drawing/2014/main" id="{ED4AA796-0BD7-409D-BEEF-F6D03B5D47FD}"/>
                  </a:ext>
                </a:extLst>
              </p:cNvPr>
              <p:cNvSpPr>
                <a:spLocks noChangeArrowheads="1"/>
              </p:cNvSpPr>
              <p:nvPr/>
            </p:nvSpPr>
            <p:spPr bwMode="auto">
              <a:xfrm>
                <a:off x="8579"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97" name="Oval 408">
                <a:extLst>
                  <a:ext uri="{FF2B5EF4-FFF2-40B4-BE49-F238E27FC236}">
                    <a16:creationId xmlns="" xmlns:a16="http://schemas.microsoft.com/office/drawing/2014/main" id="{38BF24B9-A6B0-4ECC-A461-90DC10AC22D9}"/>
                  </a:ext>
                </a:extLst>
              </p:cNvPr>
              <p:cNvSpPr>
                <a:spLocks noChangeArrowheads="1"/>
              </p:cNvSpPr>
              <p:nvPr/>
            </p:nvSpPr>
            <p:spPr bwMode="auto">
              <a:xfrm>
                <a:off x="8707"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98" name="Oval 409">
                <a:extLst>
                  <a:ext uri="{FF2B5EF4-FFF2-40B4-BE49-F238E27FC236}">
                    <a16:creationId xmlns="" xmlns:a16="http://schemas.microsoft.com/office/drawing/2014/main" id="{1269E29E-1FA8-44D1-8467-74879EDE3785}"/>
                  </a:ext>
                </a:extLst>
              </p:cNvPr>
              <p:cNvSpPr>
                <a:spLocks noChangeArrowheads="1"/>
              </p:cNvSpPr>
              <p:nvPr/>
            </p:nvSpPr>
            <p:spPr bwMode="auto">
              <a:xfrm>
                <a:off x="8835"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99" name="Oval 410">
                <a:extLst>
                  <a:ext uri="{FF2B5EF4-FFF2-40B4-BE49-F238E27FC236}">
                    <a16:creationId xmlns="" xmlns:a16="http://schemas.microsoft.com/office/drawing/2014/main" id="{7BF5BC40-FC30-415E-B357-0AD68DDFCFE8}"/>
                  </a:ext>
                </a:extLst>
              </p:cNvPr>
              <p:cNvSpPr>
                <a:spLocks noChangeArrowheads="1"/>
              </p:cNvSpPr>
              <p:nvPr/>
            </p:nvSpPr>
            <p:spPr bwMode="auto">
              <a:xfrm>
                <a:off x="8963"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00" name="Oval 411">
                <a:extLst>
                  <a:ext uri="{FF2B5EF4-FFF2-40B4-BE49-F238E27FC236}">
                    <a16:creationId xmlns="" xmlns:a16="http://schemas.microsoft.com/office/drawing/2014/main" id="{E527A5E7-ADE8-4410-A420-6E00B1991251}"/>
                  </a:ext>
                </a:extLst>
              </p:cNvPr>
              <p:cNvSpPr>
                <a:spLocks noChangeArrowheads="1"/>
              </p:cNvSpPr>
              <p:nvPr/>
            </p:nvSpPr>
            <p:spPr bwMode="auto">
              <a:xfrm>
                <a:off x="9091"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01" name="Oval 412">
                <a:extLst>
                  <a:ext uri="{FF2B5EF4-FFF2-40B4-BE49-F238E27FC236}">
                    <a16:creationId xmlns="" xmlns:a16="http://schemas.microsoft.com/office/drawing/2014/main" id="{CFD1B1CC-D0ED-4BF1-8E54-D7A76B385CE7}"/>
                  </a:ext>
                </a:extLst>
              </p:cNvPr>
              <p:cNvSpPr>
                <a:spLocks noChangeArrowheads="1"/>
              </p:cNvSpPr>
              <p:nvPr/>
            </p:nvSpPr>
            <p:spPr bwMode="auto">
              <a:xfrm>
                <a:off x="9219"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02" name="Oval 413">
                <a:extLst>
                  <a:ext uri="{FF2B5EF4-FFF2-40B4-BE49-F238E27FC236}">
                    <a16:creationId xmlns="" xmlns:a16="http://schemas.microsoft.com/office/drawing/2014/main" id="{EFB326E4-8062-4221-9B98-85ECB86F785E}"/>
                  </a:ext>
                </a:extLst>
              </p:cNvPr>
              <p:cNvSpPr>
                <a:spLocks noChangeArrowheads="1"/>
              </p:cNvSpPr>
              <p:nvPr/>
            </p:nvSpPr>
            <p:spPr bwMode="auto">
              <a:xfrm>
                <a:off x="9347"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03" name="Oval 414">
                <a:extLst>
                  <a:ext uri="{FF2B5EF4-FFF2-40B4-BE49-F238E27FC236}">
                    <a16:creationId xmlns="" xmlns:a16="http://schemas.microsoft.com/office/drawing/2014/main" id="{AA346753-13BE-43B4-8887-A1F03E718931}"/>
                  </a:ext>
                </a:extLst>
              </p:cNvPr>
              <p:cNvSpPr>
                <a:spLocks noChangeArrowheads="1"/>
              </p:cNvSpPr>
              <p:nvPr/>
            </p:nvSpPr>
            <p:spPr bwMode="auto">
              <a:xfrm>
                <a:off x="9475"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04" name="Oval 415">
                <a:extLst>
                  <a:ext uri="{FF2B5EF4-FFF2-40B4-BE49-F238E27FC236}">
                    <a16:creationId xmlns="" xmlns:a16="http://schemas.microsoft.com/office/drawing/2014/main" id="{3E76F8B0-1DA8-4B56-8F0D-8EBAE4B75F24}"/>
                  </a:ext>
                </a:extLst>
              </p:cNvPr>
              <p:cNvSpPr>
                <a:spLocks noChangeArrowheads="1"/>
              </p:cNvSpPr>
              <p:nvPr/>
            </p:nvSpPr>
            <p:spPr bwMode="auto">
              <a:xfrm>
                <a:off x="9603"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05" name="Oval 416">
                <a:extLst>
                  <a:ext uri="{FF2B5EF4-FFF2-40B4-BE49-F238E27FC236}">
                    <a16:creationId xmlns="" xmlns:a16="http://schemas.microsoft.com/office/drawing/2014/main" id="{8D4A676D-3D0A-4FBF-925C-468E62FAD2ED}"/>
                  </a:ext>
                </a:extLst>
              </p:cNvPr>
              <p:cNvSpPr>
                <a:spLocks noChangeArrowheads="1"/>
              </p:cNvSpPr>
              <p:nvPr/>
            </p:nvSpPr>
            <p:spPr bwMode="auto">
              <a:xfrm>
                <a:off x="9731"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06" name="Oval 417">
                <a:extLst>
                  <a:ext uri="{FF2B5EF4-FFF2-40B4-BE49-F238E27FC236}">
                    <a16:creationId xmlns="" xmlns:a16="http://schemas.microsoft.com/office/drawing/2014/main" id="{3D681B17-115A-4BD0-8CE4-89C4B677534C}"/>
                  </a:ext>
                </a:extLst>
              </p:cNvPr>
              <p:cNvSpPr>
                <a:spLocks noChangeArrowheads="1"/>
              </p:cNvSpPr>
              <p:nvPr/>
            </p:nvSpPr>
            <p:spPr bwMode="auto">
              <a:xfrm>
                <a:off x="9859"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07" name="Oval 418">
                <a:extLst>
                  <a:ext uri="{FF2B5EF4-FFF2-40B4-BE49-F238E27FC236}">
                    <a16:creationId xmlns="" xmlns:a16="http://schemas.microsoft.com/office/drawing/2014/main" id="{E7974524-AF33-4C37-A92E-A7A589CAB412}"/>
                  </a:ext>
                </a:extLst>
              </p:cNvPr>
              <p:cNvSpPr>
                <a:spLocks noChangeArrowheads="1"/>
              </p:cNvSpPr>
              <p:nvPr/>
            </p:nvSpPr>
            <p:spPr bwMode="auto">
              <a:xfrm>
                <a:off x="9987"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08" name="Oval 419">
                <a:extLst>
                  <a:ext uri="{FF2B5EF4-FFF2-40B4-BE49-F238E27FC236}">
                    <a16:creationId xmlns="" xmlns:a16="http://schemas.microsoft.com/office/drawing/2014/main" id="{24231318-16B1-409E-8E00-44A798AF141D}"/>
                  </a:ext>
                </a:extLst>
              </p:cNvPr>
              <p:cNvSpPr>
                <a:spLocks noChangeArrowheads="1"/>
              </p:cNvSpPr>
              <p:nvPr/>
            </p:nvSpPr>
            <p:spPr bwMode="auto">
              <a:xfrm>
                <a:off x="10116"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09" name="Oval 420">
                <a:extLst>
                  <a:ext uri="{FF2B5EF4-FFF2-40B4-BE49-F238E27FC236}">
                    <a16:creationId xmlns="" xmlns:a16="http://schemas.microsoft.com/office/drawing/2014/main" id="{7B214813-269B-4F16-BC4E-87698DA12BE6}"/>
                  </a:ext>
                </a:extLst>
              </p:cNvPr>
              <p:cNvSpPr>
                <a:spLocks noChangeArrowheads="1"/>
              </p:cNvSpPr>
              <p:nvPr/>
            </p:nvSpPr>
            <p:spPr bwMode="auto">
              <a:xfrm>
                <a:off x="10244"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10" name="Oval 421">
                <a:extLst>
                  <a:ext uri="{FF2B5EF4-FFF2-40B4-BE49-F238E27FC236}">
                    <a16:creationId xmlns="" xmlns:a16="http://schemas.microsoft.com/office/drawing/2014/main" id="{8E600CC0-6B0F-42EF-9F6D-8F1DC9C13A63}"/>
                  </a:ext>
                </a:extLst>
              </p:cNvPr>
              <p:cNvSpPr>
                <a:spLocks noChangeArrowheads="1"/>
              </p:cNvSpPr>
              <p:nvPr/>
            </p:nvSpPr>
            <p:spPr bwMode="auto">
              <a:xfrm>
                <a:off x="10372"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11" name="Oval 422">
                <a:extLst>
                  <a:ext uri="{FF2B5EF4-FFF2-40B4-BE49-F238E27FC236}">
                    <a16:creationId xmlns="" xmlns:a16="http://schemas.microsoft.com/office/drawing/2014/main" id="{41FE4BD9-5CBD-413E-ABE7-EF5006EDD31D}"/>
                  </a:ext>
                </a:extLst>
              </p:cNvPr>
              <p:cNvSpPr>
                <a:spLocks noChangeArrowheads="1"/>
              </p:cNvSpPr>
              <p:nvPr/>
            </p:nvSpPr>
            <p:spPr bwMode="auto">
              <a:xfrm>
                <a:off x="10500"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12" name="Oval 423">
                <a:extLst>
                  <a:ext uri="{FF2B5EF4-FFF2-40B4-BE49-F238E27FC236}">
                    <a16:creationId xmlns="" xmlns:a16="http://schemas.microsoft.com/office/drawing/2014/main" id="{8FFB2BA8-1650-47C5-8845-7048F8DEC5CA}"/>
                  </a:ext>
                </a:extLst>
              </p:cNvPr>
              <p:cNvSpPr>
                <a:spLocks noChangeArrowheads="1"/>
              </p:cNvSpPr>
              <p:nvPr/>
            </p:nvSpPr>
            <p:spPr bwMode="auto">
              <a:xfrm>
                <a:off x="10628"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13" name="Oval 424">
                <a:extLst>
                  <a:ext uri="{FF2B5EF4-FFF2-40B4-BE49-F238E27FC236}">
                    <a16:creationId xmlns="" xmlns:a16="http://schemas.microsoft.com/office/drawing/2014/main" id="{74B3DFEF-6621-4BA5-99BE-166EF3498ADE}"/>
                  </a:ext>
                </a:extLst>
              </p:cNvPr>
              <p:cNvSpPr>
                <a:spLocks noChangeArrowheads="1"/>
              </p:cNvSpPr>
              <p:nvPr/>
            </p:nvSpPr>
            <p:spPr bwMode="auto">
              <a:xfrm>
                <a:off x="10756"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14" name="Oval 425">
                <a:extLst>
                  <a:ext uri="{FF2B5EF4-FFF2-40B4-BE49-F238E27FC236}">
                    <a16:creationId xmlns="" xmlns:a16="http://schemas.microsoft.com/office/drawing/2014/main" id="{6BC2B1F3-0370-42C8-B4A4-AEDA15A168B8}"/>
                  </a:ext>
                </a:extLst>
              </p:cNvPr>
              <p:cNvSpPr>
                <a:spLocks noChangeArrowheads="1"/>
              </p:cNvSpPr>
              <p:nvPr/>
            </p:nvSpPr>
            <p:spPr bwMode="auto">
              <a:xfrm>
                <a:off x="126"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15" name="Oval 426">
                <a:extLst>
                  <a:ext uri="{FF2B5EF4-FFF2-40B4-BE49-F238E27FC236}">
                    <a16:creationId xmlns="" xmlns:a16="http://schemas.microsoft.com/office/drawing/2014/main" id="{BFFDE941-B076-463E-9589-E95DCC322F22}"/>
                  </a:ext>
                </a:extLst>
              </p:cNvPr>
              <p:cNvSpPr>
                <a:spLocks noChangeArrowheads="1"/>
              </p:cNvSpPr>
              <p:nvPr/>
            </p:nvSpPr>
            <p:spPr bwMode="auto">
              <a:xfrm>
                <a:off x="254"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16" name="Oval 427">
                <a:extLst>
                  <a:ext uri="{FF2B5EF4-FFF2-40B4-BE49-F238E27FC236}">
                    <a16:creationId xmlns="" xmlns:a16="http://schemas.microsoft.com/office/drawing/2014/main" id="{F53174F8-743D-4429-819F-89511878FFDA}"/>
                  </a:ext>
                </a:extLst>
              </p:cNvPr>
              <p:cNvSpPr>
                <a:spLocks noChangeArrowheads="1"/>
              </p:cNvSpPr>
              <p:nvPr/>
            </p:nvSpPr>
            <p:spPr bwMode="auto">
              <a:xfrm>
                <a:off x="382"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17" name="Oval 428">
                <a:extLst>
                  <a:ext uri="{FF2B5EF4-FFF2-40B4-BE49-F238E27FC236}">
                    <a16:creationId xmlns="" xmlns:a16="http://schemas.microsoft.com/office/drawing/2014/main" id="{2D14CCBF-0003-4E98-AC9B-60906482FA1E}"/>
                  </a:ext>
                </a:extLst>
              </p:cNvPr>
              <p:cNvSpPr>
                <a:spLocks noChangeArrowheads="1"/>
              </p:cNvSpPr>
              <p:nvPr/>
            </p:nvSpPr>
            <p:spPr bwMode="auto">
              <a:xfrm>
                <a:off x="510"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18" name="Oval 429">
                <a:extLst>
                  <a:ext uri="{FF2B5EF4-FFF2-40B4-BE49-F238E27FC236}">
                    <a16:creationId xmlns="" xmlns:a16="http://schemas.microsoft.com/office/drawing/2014/main" id="{62745D88-6E0B-43D9-9A18-BC00A4EA2C28}"/>
                  </a:ext>
                </a:extLst>
              </p:cNvPr>
              <p:cNvSpPr>
                <a:spLocks noChangeArrowheads="1"/>
              </p:cNvSpPr>
              <p:nvPr/>
            </p:nvSpPr>
            <p:spPr bwMode="auto">
              <a:xfrm>
                <a:off x="638"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19" name="Oval 430">
                <a:extLst>
                  <a:ext uri="{FF2B5EF4-FFF2-40B4-BE49-F238E27FC236}">
                    <a16:creationId xmlns="" xmlns:a16="http://schemas.microsoft.com/office/drawing/2014/main" id="{5F415D89-243E-4598-9DFB-D09BFF7C8608}"/>
                  </a:ext>
                </a:extLst>
              </p:cNvPr>
              <p:cNvSpPr>
                <a:spLocks noChangeArrowheads="1"/>
              </p:cNvSpPr>
              <p:nvPr/>
            </p:nvSpPr>
            <p:spPr bwMode="auto">
              <a:xfrm>
                <a:off x="766"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20" name="Oval 431">
                <a:extLst>
                  <a:ext uri="{FF2B5EF4-FFF2-40B4-BE49-F238E27FC236}">
                    <a16:creationId xmlns="" xmlns:a16="http://schemas.microsoft.com/office/drawing/2014/main" id="{9025ED2A-C4FD-4B0A-92DF-C5F3C8BEB579}"/>
                  </a:ext>
                </a:extLst>
              </p:cNvPr>
              <p:cNvSpPr>
                <a:spLocks noChangeArrowheads="1"/>
              </p:cNvSpPr>
              <p:nvPr/>
            </p:nvSpPr>
            <p:spPr bwMode="auto">
              <a:xfrm>
                <a:off x="894"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21" name="Oval 432">
                <a:extLst>
                  <a:ext uri="{FF2B5EF4-FFF2-40B4-BE49-F238E27FC236}">
                    <a16:creationId xmlns="" xmlns:a16="http://schemas.microsoft.com/office/drawing/2014/main" id="{E7571ED3-C814-485B-85D0-D7B28A32DE12}"/>
                  </a:ext>
                </a:extLst>
              </p:cNvPr>
              <p:cNvSpPr>
                <a:spLocks noChangeArrowheads="1"/>
              </p:cNvSpPr>
              <p:nvPr/>
            </p:nvSpPr>
            <p:spPr bwMode="auto">
              <a:xfrm>
                <a:off x="1023"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22" name="Oval 433">
                <a:extLst>
                  <a:ext uri="{FF2B5EF4-FFF2-40B4-BE49-F238E27FC236}">
                    <a16:creationId xmlns="" xmlns:a16="http://schemas.microsoft.com/office/drawing/2014/main" id="{680FAF1C-79D5-4E4C-AEEE-C83F7F10FCAB}"/>
                  </a:ext>
                </a:extLst>
              </p:cNvPr>
              <p:cNvSpPr>
                <a:spLocks noChangeArrowheads="1"/>
              </p:cNvSpPr>
              <p:nvPr/>
            </p:nvSpPr>
            <p:spPr bwMode="auto">
              <a:xfrm>
                <a:off x="1151"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23" name="Oval 434">
                <a:extLst>
                  <a:ext uri="{FF2B5EF4-FFF2-40B4-BE49-F238E27FC236}">
                    <a16:creationId xmlns="" xmlns:a16="http://schemas.microsoft.com/office/drawing/2014/main" id="{D3E0C142-3955-44E8-8521-F0C8FF8EF758}"/>
                  </a:ext>
                </a:extLst>
              </p:cNvPr>
              <p:cNvSpPr>
                <a:spLocks noChangeArrowheads="1"/>
              </p:cNvSpPr>
              <p:nvPr/>
            </p:nvSpPr>
            <p:spPr bwMode="auto">
              <a:xfrm>
                <a:off x="1279"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24" name="Oval 435">
                <a:extLst>
                  <a:ext uri="{FF2B5EF4-FFF2-40B4-BE49-F238E27FC236}">
                    <a16:creationId xmlns="" xmlns:a16="http://schemas.microsoft.com/office/drawing/2014/main" id="{0B127CAD-41B3-4B66-8255-796216948BB4}"/>
                  </a:ext>
                </a:extLst>
              </p:cNvPr>
              <p:cNvSpPr>
                <a:spLocks noChangeArrowheads="1"/>
              </p:cNvSpPr>
              <p:nvPr/>
            </p:nvSpPr>
            <p:spPr bwMode="auto">
              <a:xfrm>
                <a:off x="1407"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25" name="Oval 436">
                <a:extLst>
                  <a:ext uri="{FF2B5EF4-FFF2-40B4-BE49-F238E27FC236}">
                    <a16:creationId xmlns="" xmlns:a16="http://schemas.microsoft.com/office/drawing/2014/main" id="{72F34250-B2FE-4711-84A0-EC2FC32FB784}"/>
                  </a:ext>
                </a:extLst>
              </p:cNvPr>
              <p:cNvSpPr>
                <a:spLocks noChangeArrowheads="1"/>
              </p:cNvSpPr>
              <p:nvPr/>
            </p:nvSpPr>
            <p:spPr bwMode="auto">
              <a:xfrm>
                <a:off x="1535"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26" name="Oval 437">
                <a:extLst>
                  <a:ext uri="{FF2B5EF4-FFF2-40B4-BE49-F238E27FC236}">
                    <a16:creationId xmlns="" xmlns:a16="http://schemas.microsoft.com/office/drawing/2014/main" id="{9C19F433-B9BB-44BB-8CEF-612126AF6F31}"/>
                  </a:ext>
                </a:extLst>
              </p:cNvPr>
              <p:cNvSpPr>
                <a:spLocks noChangeArrowheads="1"/>
              </p:cNvSpPr>
              <p:nvPr/>
            </p:nvSpPr>
            <p:spPr bwMode="auto">
              <a:xfrm>
                <a:off x="1663"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27" name="Oval 438">
                <a:extLst>
                  <a:ext uri="{FF2B5EF4-FFF2-40B4-BE49-F238E27FC236}">
                    <a16:creationId xmlns="" xmlns:a16="http://schemas.microsoft.com/office/drawing/2014/main" id="{DB2EDB90-6050-400E-A509-3470C9A2422C}"/>
                  </a:ext>
                </a:extLst>
              </p:cNvPr>
              <p:cNvSpPr>
                <a:spLocks noChangeArrowheads="1"/>
              </p:cNvSpPr>
              <p:nvPr/>
            </p:nvSpPr>
            <p:spPr bwMode="auto">
              <a:xfrm>
                <a:off x="1791"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28" name="Oval 439">
                <a:extLst>
                  <a:ext uri="{FF2B5EF4-FFF2-40B4-BE49-F238E27FC236}">
                    <a16:creationId xmlns="" xmlns:a16="http://schemas.microsoft.com/office/drawing/2014/main" id="{61D24409-7A28-4194-999E-C3848D17AC78}"/>
                  </a:ext>
                </a:extLst>
              </p:cNvPr>
              <p:cNvSpPr>
                <a:spLocks noChangeArrowheads="1"/>
              </p:cNvSpPr>
              <p:nvPr/>
            </p:nvSpPr>
            <p:spPr bwMode="auto">
              <a:xfrm>
                <a:off x="1919"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29" name="Oval 440">
                <a:extLst>
                  <a:ext uri="{FF2B5EF4-FFF2-40B4-BE49-F238E27FC236}">
                    <a16:creationId xmlns="" xmlns:a16="http://schemas.microsoft.com/office/drawing/2014/main" id="{BD11FC0C-11CE-4A3A-90BD-7FBB47DCA736}"/>
                  </a:ext>
                </a:extLst>
              </p:cNvPr>
              <p:cNvSpPr>
                <a:spLocks noChangeArrowheads="1"/>
              </p:cNvSpPr>
              <p:nvPr/>
            </p:nvSpPr>
            <p:spPr bwMode="auto">
              <a:xfrm>
                <a:off x="2047"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30" name="Oval 441">
                <a:extLst>
                  <a:ext uri="{FF2B5EF4-FFF2-40B4-BE49-F238E27FC236}">
                    <a16:creationId xmlns="" xmlns:a16="http://schemas.microsoft.com/office/drawing/2014/main" id="{450C9FD1-B9F7-4184-BB11-EDE95B5CB54C}"/>
                  </a:ext>
                </a:extLst>
              </p:cNvPr>
              <p:cNvSpPr>
                <a:spLocks noChangeArrowheads="1"/>
              </p:cNvSpPr>
              <p:nvPr/>
            </p:nvSpPr>
            <p:spPr bwMode="auto">
              <a:xfrm>
                <a:off x="2175"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31" name="Oval 442">
                <a:extLst>
                  <a:ext uri="{FF2B5EF4-FFF2-40B4-BE49-F238E27FC236}">
                    <a16:creationId xmlns="" xmlns:a16="http://schemas.microsoft.com/office/drawing/2014/main" id="{109A6D00-81F4-4C15-B912-C9293361CAC6}"/>
                  </a:ext>
                </a:extLst>
              </p:cNvPr>
              <p:cNvSpPr>
                <a:spLocks noChangeArrowheads="1"/>
              </p:cNvSpPr>
              <p:nvPr/>
            </p:nvSpPr>
            <p:spPr bwMode="auto">
              <a:xfrm>
                <a:off x="2303"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32" name="Oval 443">
                <a:extLst>
                  <a:ext uri="{FF2B5EF4-FFF2-40B4-BE49-F238E27FC236}">
                    <a16:creationId xmlns="" xmlns:a16="http://schemas.microsoft.com/office/drawing/2014/main" id="{94B3ADC4-AB85-409B-80A0-E141B05B327C}"/>
                  </a:ext>
                </a:extLst>
              </p:cNvPr>
              <p:cNvSpPr>
                <a:spLocks noChangeArrowheads="1"/>
              </p:cNvSpPr>
              <p:nvPr/>
            </p:nvSpPr>
            <p:spPr bwMode="auto">
              <a:xfrm>
                <a:off x="2431"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33" name="Oval 444">
                <a:extLst>
                  <a:ext uri="{FF2B5EF4-FFF2-40B4-BE49-F238E27FC236}">
                    <a16:creationId xmlns="" xmlns:a16="http://schemas.microsoft.com/office/drawing/2014/main" id="{345F4CCC-01C1-4719-9732-989B2FD77D2A}"/>
                  </a:ext>
                </a:extLst>
              </p:cNvPr>
              <p:cNvSpPr>
                <a:spLocks noChangeArrowheads="1"/>
              </p:cNvSpPr>
              <p:nvPr/>
            </p:nvSpPr>
            <p:spPr bwMode="auto">
              <a:xfrm>
                <a:off x="2559"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34" name="Oval 445">
                <a:extLst>
                  <a:ext uri="{FF2B5EF4-FFF2-40B4-BE49-F238E27FC236}">
                    <a16:creationId xmlns="" xmlns:a16="http://schemas.microsoft.com/office/drawing/2014/main" id="{3AB1E717-DADD-4E25-838C-BDEDE7B5FB86}"/>
                  </a:ext>
                </a:extLst>
              </p:cNvPr>
              <p:cNvSpPr>
                <a:spLocks noChangeArrowheads="1"/>
              </p:cNvSpPr>
              <p:nvPr/>
            </p:nvSpPr>
            <p:spPr bwMode="auto">
              <a:xfrm>
                <a:off x="2944"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35" name="Oval 446">
                <a:extLst>
                  <a:ext uri="{FF2B5EF4-FFF2-40B4-BE49-F238E27FC236}">
                    <a16:creationId xmlns="" xmlns:a16="http://schemas.microsoft.com/office/drawing/2014/main" id="{0F02B1E1-FF63-4822-8601-9D16DCE3E497}"/>
                  </a:ext>
                </a:extLst>
              </p:cNvPr>
              <p:cNvSpPr>
                <a:spLocks noChangeArrowheads="1"/>
              </p:cNvSpPr>
              <p:nvPr/>
            </p:nvSpPr>
            <p:spPr bwMode="auto">
              <a:xfrm>
                <a:off x="3072"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36" name="Oval 447">
                <a:extLst>
                  <a:ext uri="{FF2B5EF4-FFF2-40B4-BE49-F238E27FC236}">
                    <a16:creationId xmlns="" xmlns:a16="http://schemas.microsoft.com/office/drawing/2014/main" id="{61DBE0EF-F784-4858-9878-F010013CA9A3}"/>
                  </a:ext>
                </a:extLst>
              </p:cNvPr>
              <p:cNvSpPr>
                <a:spLocks noChangeArrowheads="1"/>
              </p:cNvSpPr>
              <p:nvPr/>
            </p:nvSpPr>
            <p:spPr bwMode="auto">
              <a:xfrm>
                <a:off x="3200"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37" name="Oval 448">
                <a:extLst>
                  <a:ext uri="{FF2B5EF4-FFF2-40B4-BE49-F238E27FC236}">
                    <a16:creationId xmlns="" xmlns:a16="http://schemas.microsoft.com/office/drawing/2014/main" id="{C7F41856-498A-4DD1-A5C1-DF77635BCC7E}"/>
                  </a:ext>
                </a:extLst>
              </p:cNvPr>
              <p:cNvSpPr>
                <a:spLocks noChangeArrowheads="1"/>
              </p:cNvSpPr>
              <p:nvPr/>
            </p:nvSpPr>
            <p:spPr bwMode="auto">
              <a:xfrm>
                <a:off x="3584"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38" name="Oval 449">
                <a:extLst>
                  <a:ext uri="{FF2B5EF4-FFF2-40B4-BE49-F238E27FC236}">
                    <a16:creationId xmlns="" xmlns:a16="http://schemas.microsoft.com/office/drawing/2014/main" id="{5FB1C693-090C-4F3E-AF49-47B58A3C703C}"/>
                  </a:ext>
                </a:extLst>
              </p:cNvPr>
              <p:cNvSpPr>
                <a:spLocks noChangeArrowheads="1"/>
              </p:cNvSpPr>
              <p:nvPr/>
            </p:nvSpPr>
            <p:spPr bwMode="auto">
              <a:xfrm>
                <a:off x="3712"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39" name="Oval 450">
                <a:extLst>
                  <a:ext uri="{FF2B5EF4-FFF2-40B4-BE49-F238E27FC236}">
                    <a16:creationId xmlns="" xmlns:a16="http://schemas.microsoft.com/office/drawing/2014/main" id="{4E598192-7A85-466F-BA94-02D68032168F}"/>
                  </a:ext>
                </a:extLst>
              </p:cNvPr>
              <p:cNvSpPr>
                <a:spLocks noChangeArrowheads="1"/>
              </p:cNvSpPr>
              <p:nvPr/>
            </p:nvSpPr>
            <p:spPr bwMode="auto">
              <a:xfrm>
                <a:off x="3840"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40" name="Oval 451">
                <a:extLst>
                  <a:ext uri="{FF2B5EF4-FFF2-40B4-BE49-F238E27FC236}">
                    <a16:creationId xmlns="" xmlns:a16="http://schemas.microsoft.com/office/drawing/2014/main" id="{C5FF1076-6F2A-4348-A389-519F63B15FA8}"/>
                  </a:ext>
                </a:extLst>
              </p:cNvPr>
              <p:cNvSpPr>
                <a:spLocks noChangeArrowheads="1"/>
              </p:cNvSpPr>
              <p:nvPr/>
            </p:nvSpPr>
            <p:spPr bwMode="auto">
              <a:xfrm>
                <a:off x="3968"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41" name="Oval 452">
                <a:extLst>
                  <a:ext uri="{FF2B5EF4-FFF2-40B4-BE49-F238E27FC236}">
                    <a16:creationId xmlns="" xmlns:a16="http://schemas.microsoft.com/office/drawing/2014/main" id="{B18034C4-2F42-4F1F-A8E5-4198FDFAF585}"/>
                  </a:ext>
                </a:extLst>
              </p:cNvPr>
              <p:cNvSpPr>
                <a:spLocks noChangeArrowheads="1"/>
              </p:cNvSpPr>
              <p:nvPr/>
            </p:nvSpPr>
            <p:spPr bwMode="auto">
              <a:xfrm>
                <a:off x="4096"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42" name="Oval 453">
                <a:extLst>
                  <a:ext uri="{FF2B5EF4-FFF2-40B4-BE49-F238E27FC236}">
                    <a16:creationId xmlns="" xmlns:a16="http://schemas.microsoft.com/office/drawing/2014/main" id="{C7AEA83C-3D2B-49BA-8A0D-31AC73D04462}"/>
                  </a:ext>
                </a:extLst>
              </p:cNvPr>
              <p:cNvSpPr>
                <a:spLocks noChangeArrowheads="1"/>
              </p:cNvSpPr>
              <p:nvPr/>
            </p:nvSpPr>
            <p:spPr bwMode="auto">
              <a:xfrm>
                <a:off x="5633"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43" name="Oval 454">
                <a:extLst>
                  <a:ext uri="{FF2B5EF4-FFF2-40B4-BE49-F238E27FC236}">
                    <a16:creationId xmlns="" xmlns:a16="http://schemas.microsoft.com/office/drawing/2014/main" id="{CC92BB30-28F1-4A47-B3BD-01DD9FF4C866}"/>
                  </a:ext>
                </a:extLst>
              </p:cNvPr>
              <p:cNvSpPr>
                <a:spLocks noChangeArrowheads="1"/>
              </p:cNvSpPr>
              <p:nvPr/>
            </p:nvSpPr>
            <p:spPr bwMode="auto">
              <a:xfrm>
                <a:off x="5761"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44" name="Oval 455">
                <a:extLst>
                  <a:ext uri="{FF2B5EF4-FFF2-40B4-BE49-F238E27FC236}">
                    <a16:creationId xmlns="" xmlns:a16="http://schemas.microsoft.com/office/drawing/2014/main" id="{F370B236-0087-4F67-83E7-F6679C14ACCD}"/>
                  </a:ext>
                </a:extLst>
              </p:cNvPr>
              <p:cNvSpPr>
                <a:spLocks noChangeArrowheads="1"/>
              </p:cNvSpPr>
              <p:nvPr/>
            </p:nvSpPr>
            <p:spPr bwMode="auto">
              <a:xfrm>
                <a:off x="5889"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45" name="Oval 456">
                <a:extLst>
                  <a:ext uri="{FF2B5EF4-FFF2-40B4-BE49-F238E27FC236}">
                    <a16:creationId xmlns="" xmlns:a16="http://schemas.microsoft.com/office/drawing/2014/main" id="{8408A84E-DD0C-4002-8616-A34A434771A2}"/>
                  </a:ext>
                </a:extLst>
              </p:cNvPr>
              <p:cNvSpPr>
                <a:spLocks noChangeArrowheads="1"/>
              </p:cNvSpPr>
              <p:nvPr/>
            </p:nvSpPr>
            <p:spPr bwMode="auto">
              <a:xfrm>
                <a:off x="6017"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46" name="Oval 457">
                <a:extLst>
                  <a:ext uri="{FF2B5EF4-FFF2-40B4-BE49-F238E27FC236}">
                    <a16:creationId xmlns="" xmlns:a16="http://schemas.microsoft.com/office/drawing/2014/main" id="{6612BDC5-1698-42E6-AFE8-83397C5F3073}"/>
                  </a:ext>
                </a:extLst>
              </p:cNvPr>
              <p:cNvSpPr>
                <a:spLocks noChangeArrowheads="1"/>
              </p:cNvSpPr>
              <p:nvPr/>
            </p:nvSpPr>
            <p:spPr bwMode="auto">
              <a:xfrm>
                <a:off x="6145"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47" name="Oval 458">
                <a:extLst>
                  <a:ext uri="{FF2B5EF4-FFF2-40B4-BE49-F238E27FC236}">
                    <a16:creationId xmlns="" xmlns:a16="http://schemas.microsoft.com/office/drawing/2014/main" id="{A0D16179-3F08-45C1-9232-FAFD07A14E12}"/>
                  </a:ext>
                </a:extLst>
              </p:cNvPr>
              <p:cNvSpPr>
                <a:spLocks noChangeArrowheads="1"/>
              </p:cNvSpPr>
              <p:nvPr/>
            </p:nvSpPr>
            <p:spPr bwMode="auto">
              <a:xfrm>
                <a:off x="6273"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48" name="Oval 459">
                <a:extLst>
                  <a:ext uri="{FF2B5EF4-FFF2-40B4-BE49-F238E27FC236}">
                    <a16:creationId xmlns="" xmlns:a16="http://schemas.microsoft.com/office/drawing/2014/main" id="{52ED72D0-0D8A-4262-9492-E719BEE0626B}"/>
                  </a:ext>
                </a:extLst>
              </p:cNvPr>
              <p:cNvSpPr>
                <a:spLocks noChangeArrowheads="1"/>
              </p:cNvSpPr>
              <p:nvPr/>
            </p:nvSpPr>
            <p:spPr bwMode="auto">
              <a:xfrm>
                <a:off x="6401" y="2312"/>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49" name="Oval 460">
                <a:extLst>
                  <a:ext uri="{FF2B5EF4-FFF2-40B4-BE49-F238E27FC236}">
                    <a16:creationId xmlns="" xmlns:a16="http://schemas.microsoft.com/office/drawing/2014/main" id="{3FF7DC57-E96E-4F59-BE79-0143E721F193}"/>
                  </a:ext>
                </a:extLst>
              </p:cNvPr>
              <p:cNvSpPr>
                <a:spLocks noChangeArrowheads="1"/>
              </p:cNvSpPr>
              <p:nvPr/>
            </p:nvSpPr>
            <p:spPr bwMode="auto">
              <a:xfrm>
                <a:off x="6786"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50" name="Oval 461">
                <a:extLst>
                  <a:ext uri="{FF2B5EF4-FFF2-40B4-BE49-F238E27FC236}">
                    <a16:creationId xmlns="" xmlns:a16="http://schemas.microsoft.com/office/drawing/2014/main" id="{DF5EE963-2F30-484C-A4F6-9668CBC63161}"/>
                  </a:ext>
                </a:extLst>
              </p:cNvPr>
              <p:cNvSpPr>
                <a:spLocks noChangeArrowheads="1"/>
              </p:cNvSpPr>
              <p:nvPr/>
            </p:nvSpPr>
            <p:spPr bwMode="auto">
              <a:xfrm>
                <a:off x="6914"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51" name="Oval 462">
                <a:extLst>
                  <a:ext uri="{FF2B5EF4-FFF2-40B4-BE49-F238E27FC236}">
                    <a16:creationId xmlns="" xmlns:a16="http://schemas.microsoft.com/office/drawing/2014/main" id="{4E3B924B-6D1E-4206-B15E-5E954DA09F82}"/>
                  </a:ext>
                </a:extLst>
              </p:cNvPr>
              <p:cNvSpPr>
                <a:spLocks noChangeArrowheads="1"/>
              </p:cNvSpPr>
              <p:nvPr/>
            </p:nvSpPr>
            <p:spPr bwMode="auto">
              <a:xfrm>
                <a:off x="7042"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52" name="Oval 463">
                <a:extLst>
                  <a:ext uri="{FF2B5EF4-FFF2-40B4-BE49-F238E27FC236}">
                    <a16:creationId xmlns="" xmlns:a16="http://schemas.microsoft.com/office/drawing/2014/main" id="{A458C511-693D-4590-9FB7-420FD2C6D126}"/>
                  </a:ext>
                </a:extLst>
              </p:cNvPr>
              <p:cNvSpPr>
                <a:spLocks noChangeArrowheads="1"/>
              </p:cNvSpPr>
              <p:nvPr/>
            </p:nvSpPr>
            <p:spPr bwMode="auto">
              <a:xfrm>
                <a:off x="7170"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53" name="Oval 464">
                <a:extLst>
                  <a:ext uri="{FF2B5EF4-FFF2-40B4-BE49-F238E27FC236}">
                    <a16:creationId xmlns="" xmlns:a16="http://schemas.microsoft.com/office/drawing/2014/main" id="{9B73763D-636C-4ECE-BA61-7005258FF229}"/>
                  </a:ext>
                </a:extLst>
              </p:cNvPr>
              <p:cNvSpPr>
                <a:spLocks noChangeArrowheads="1"/>
              </p:cNvSpPr>
              <p:nvPr/>
            </p:nvSpPr>
            <p:spPr bwMode="auto">
              <a:xfrm>
                <a:off x="7298"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54" name="Oval 465">
                <a:extLst>
                  <a:ext uri="{FF2B5EF4-FFF2-40B4-BE49-F238E27FC236}">
                    <a16:creationId xmlns="" xmlns:a16="http://schemas.microsoft.com/office/drawing/2014/main" id="{AD97959B-384F-45B6-AEC1-797B11D45B77}"/>
                  </a:ext>
                </a:extLst>
              </p:cNvPr>
              <p:cNvSpPr>
                <a:spLocks noChangeArrowheads="1"/>
              </p:cNvSpPr>
              <p:nvPr/>
            </p:nvSpPr>
            <p:spPr bwMode="auto">
              <a:xfrm>
                <a:off x="7426"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55" name="Oval 466">
                <a:extLst>
                  <a:ext uri="{FF2B5EF4-FFF2-40B4-BE49-F238E27FC236}">
                    <a16:creationId xmlns="" xmlns:a16="http://schemas.microsoft.com/office/drawing/2014/main" id="{50AD16CB-80AB-4DA9-B5DC-EEB3FDF718E5}"/>
                  </a:ext>
                </a:extLst>
              </p:cNvPr>
              <p:cNvSpPr>
                <a:spLocks noChangeArrowheads="1"/>
              </p:cNvSpPr>
              <p:nvPr/>
            </p:nvSpPr>
            <p:spPr bwMode="auto">
              <a:xfrm>
                <a:off x="7554"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56" name="Oval 467">
                <a:extLst>
                  <a:ext uri="{FF2B5EF4-FFF2-40B4-BE49-F238E27FC236}">
                    <a16:creationId xmlns="" xmlns:a16="http://schemas.microsoft.com/office/drawing/2014/main" id="{A28892DD-D288-4F2C-B7FC-2B5D72E6BF22}"/>
                  </a:ext>
                </a:extLst>
              </p:cNvPr>
              <p:cNvSpPr>
                <a:spLocks noChangeArrowheads="1"/>
              </p:cNvSpPr>
              <p:nvPr/>
            </p:nvSpPr>
            <p:spPr bwMode="auto">
              <a:xfrm>
                <a:off x="7682"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57" name="Oval 468">
                <a:extLst>
                  <a:ext uri="{FF2B5EF4-FFF2-40B4-BE49-F238E27FC236}">
                    <a16:creationId xmlns="" xmlns:a16="http://schemas.microsoft.com/office/drawing/2014/main" id="{A703B0FA-0786-4AE3-982A-660BFE8ECE2E}"/>
                  </a:ext>
                </a:extLst>
              </p:cNvPr>
              <p:cNvSpPr>
                <a:spLocks noChangeArrowheads="1"/>
              </p:cNvSpPr>
              <p:nvPr/>
            </p:nvSpPr>
            <p:spPr bwMode="auto">
              <a:xfrm>
                <a:off x="7810"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58" name="Oval 469">
                <a:extLst>
                  <a:ext uri="{FF2B5EF4-FFF2-40B4-BE49-F238E27FC236}">
                    <a16:creationId xmlns="" xmlns:a16="http://schemas.microsoft.com/office/drawing/2014/main" id="{82CBB431-4FD0-4DA8-A876-600266475C37}"/>
                  </a:ext>
                </a:extLst>
              </p:cNvPr>
              <p:cNvSpPr>
                <a:spLocks noChangeArrowheads="1"/>
              </p:cNvSpPr>
              <p:nvPr/>
            </p:nvSpPr>
            <p:spPr bwMode="auto">
              <a:xfrm>
                <a:off x="7938"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59" name="Oval 470">
                <a:extLst>
                  <a:ext uri="{FF2B5EF4-FFF2-40B4-BE49-F238E27FC236}">
                    <a16:creationId xmlns="" xmlns:a16="http://schemas.microsoft.com/office/drawing/2014/main" id="{1067A14B-BD7B-4D9B-9B8C-8C029ADEA7DE}"/>
                  </a:ext>
                </a:extLst>
              </p:cNvPr>
              <p:cNvSpPr>
                <a:spLocks noChangeArrowheads="1"/>
              </p:cNvSpPr>
              <p:nvPr/>
            </p:nvSpPr>
            <p:spPr bwMode="auto">
              <a:xfrm>
                <a:off x="8066"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60" name="Oval 471">
                <a:extLst>
                  <a:ext uri="{FF2B5EF4-FFF2-40B4-BE49-F238E27FC236}">
                    <a16:creationId xmlns="" xmlns:a16="http://schemas.microsoft.com/office/drawing/2014/main" id="{362A47CB-1771-435E-9BDA-01192D062DC2}"/>
                  </a:ext>
                </a:extLst>
              </p:cNvPr>
              <p:cNvSpPr>
                <a:spLocks noChangeArrowheads="1"/>
              </p:cNvSpPr>
              <p:nvPr/>
            </p:nvSpPr>
            <p:spPr bwMode="auto">
              <a:xfrm>
                <a:off x="8194" y="2312"/>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61" name="Oval 472">
                <a:extLst>
                  <a:ext uri="{FF2B5EF4-FFF2-40B4-BE49-F238E27FC236}">
                    <a16:creationId xmlns="" xmlns:a16="http://schemas.microsoft.com/office/drawing/2014/main" id="{8BEB51FC-F575-4CB5-B3DE-1424937DF809}"/>
                  </a:ext>
                </a:extLst>
              </p:cNvPr>
              <p:cNvSpPr>
                <a:spLocks noChangeArrowheads="1"/>
              </p:cNvSpPr>
              <p:nvPr/>
            </p:nvSpPr>
            <p:spPr bwMode="auto">
              <a:xfrm>
                <a:off x="8323"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62" name="Oval 473">
                <a:extLst>
                  <a:ext uri="{FF2B5EF4-FFF2-40B4-BE49-F238E27FC236}">
                    <a16:creationId xmlns="" xmlns:a16="http://schemas.microsoft.com/office/drawing/2014/main" id="{FBD8F1CA-DAEF-4BF3-B3BE-C91E4D22D49C}"/>
                  </a:ext>
                </a:extLst>
              </p:cNvPr>
              <p:cNvSpPr>
                <a:spLocks noChangeArrowheads="1"/>
              </p:cNvSpPr>
              <p:nvPr/>
            </p:nvSpPr>
            <p:spPr bwMode="auto">
              <a:xfrm>
                <a:off x="8451"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63" name="Oval 474">
                <a:extLst>
                  <a:ext uri="{FF2B5EF4-FFF2-40B4-BE49-F238E27FC236}">
                    <a16:creationId xmlns="" xmlns:a16="http://schemas.microsoft.com/office/drawing/2014/main" id="{19AD0C88-B13F-4BEE-9641-5EA782015AA6}"/>
                  </a:ext>
                </a:extLst>
              </p:cNvPr>
              <p:cNvSpPr>
                <a:spLocks noChangeArrowheads="1"/>
              </p:cNvSpPr>
              <p:nvPr/>
            </p:nvSpPr>
            <p:spPr bwMode="auto">
              <a:xfrm>
                <a:off x="8579"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64" name="Oval 475">
                <a:extLst>
                  <a:ext uri="{FF2B5EF4-FFF2-40B4-BE49-F238E27FC236}">
                    <a16:creationId xmlns="" xmlns:a16="http://schemas.microsoft.com/office/drawing/2014/main" id="{F3E93EF0-D986-4B7F-A1EE-557893CA0E78}"/>
                  </a:ext>
                </a:extLst>
              </p:cNvPr>
              <p:cNvSpPr>
                <a:spLocks noChangeArrowheads="1"/>
              </p:cNvSpPr>
              <p:nvPr/>
            </p:nvSpPr>
            <p:spPr bwMode="auto">
              <a:xfrm>
                <a:off x="8707"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65" name="Oval 476">
                <a:extLst>
                  <a:ext uri="{FF2B5EF4-FFF2-40B4-BE49-F238E27FC236}">
                    <a16:creationId xmlns="" xmlns:a16="http://schemas.microsoft.com/office/drawing/2014/main" id="{5876E511-40F6-4EE0-BB18-B1162059E422}"/>
                  </a:ext>
                </a:extLst>
              </p:cNvPr>
              <p:cNvSpPr>
                <a:spLocks noChangeArrowheads="1"/>
              </p:cNvSpPr>
              <p:nvPr/>
            </p:nvSpPr>
            <p:spPr bwMode="auto">
              <a:xfrm>
                <a:off x="8835"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66" name="Oval 477">
                <a:extLst>
                  <a:ext uri="{FF2B5EF4-FFF2-40B4-BE49-F238E27FC236}">
                    <a16:creationId xmlns="" xmlns:a16="http://schemas.microsoft.com/office/drawing/2014/main" id="{968C3612-A4C2-4D42-97FC-6237F2567C2C}"/>
                  </a:ext>
                </a:extLst>
              </p:cNvPr>
              <p:cNvSpPr>
                <a:spLocks noChangeArrowheads="1"/>
              </p:cNvSpPr>
              <p:nvPr/>
            </p:nvSpPr>
            <p:spPr bwMode="auto">
              <a:xfrm>
                <a:off x="8963"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67" name="Oval 478">
                <a:extLst>
                  <a:ext uri="{FF2B5EF4-FFF2-40B4-BE49-F238E27FC236}">
                    <a16:creationId xmlns="" xmlns:a16="http://schemas.microsoft.com/office/drawing/2014/main" id="{E6E48ECE-D893-47B1-9E2A-74F0A8320252}"/>
                  </a:ext>
                </a:extLst>
              </p:cNvPr>
              <p:cNvSpPr>
                <a:spLocks noChangeArrowheads="1"/>
              </p:cNvSpPr>
              <p:nvPr/>
            </p:nvSpPr>
            <p:spPr bwMode="auto">
              <a:xfrm>
                <a:off x="9091"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68" name="Oval 479">
                <a:extLst>
                  <a:ext uri="{FF2B5EF4-FFF2-40B4-BE49-F238E27FC236}">
                    <a16:creationId xmlns="" xmlns:a16="http://schemas.microsoft.com/office/drawing/2014/main" id="{933AED6A-7320-40F3-9B7B-CC522D29B757}"/>
                  </a:ext>
                </a:extLst>
              </p:cNvPr>
              <p:cNvSpPr>
                <a:spLocks noChangeArrowheads="1"/>
              </p:cNvSpPr>
              <p:nvPr/>
            </p:nvSpPr>
            <p:spPr bwMode="auto">
              <a:xfrm>
                <a:off x="9219"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69" name="Oval 480">
                <a:extLst>
                  <a:ext uri="{FF2B5EF4-FFF2-40B4-BE49-F238E27FC236}">
                    <a16:creationId xmlns="" xmlns:a16="http://schemas.microsoft.com/office/drawing/2014/main" id="{E269CCAA-20A5-4DDD-907B-F2A8418EADB6}"/>
                  </a:ext>
                </a:extLst>
              </p:cNvPr>
              <p:cNvSpPr>
                <a:spLocks noChangeArrowheads="1"/>
              </p:cNvSpPr>
              <p:nvPr/>
            </p:nvSpPr>
            <p:spPr bwMode="auto">
              <a:xfrm>
                <a:off x="9347"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70" name="Oval 481">
                <a:extLst>
                  <a:ext uri="{FF2B5EF4-FFF2-40B4-BE49-F238E27FC236}">
                    <a16:creationId xmlns="" xmlns:a16="http://schemas.microsoft.com/office/drawing/2014/main" id="{083CBB0D-6370-4C26-885B-A7888DDB29D5}"/>
                  </a:ext>
                </a:extLst>
              </p:cNvPr>
              <p:cNvSpPr>
                <a:spLocks noChangeArrowheads="1"/>
              </p:cNvSpPr>
              <p:nvPr/>
            </p:nvSpPr>
            <p:spPr bwMode="auto">
              <a:xfrm>
                <a:off x="9475"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71" name="Oval 482">
                <a:extLst>
                  <a:ext uri="{FF2B5EF4-FFF2-40B4-BE49-F238E27FC236}">
                    <a16:creationId xmlns="" xmlns:a16="http://schemas.microsoft.com/office/drawing/2014/main" id="{70F66CC4-8850-4DED-9546-DEF74D675E85}"/>
                  </a:ext>
                </a:extLst>
              </p:cNvPr>
              <p:cNvSpPr>
                <a:spLocks noChangeArrowheads="1"/>
              </p:cNvSpPr>
              <p:nvPr/>
            </p:nvSpPr>
            <p:spPr bwMode="auto">
              <a:xfrm>
                <a:off x="9603"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72" name="Oval 483">
                <a:extLst>
                  <a:ext uri="{FF2B5EF4-FFF2-40B4-BE49-F238E27FC236}">
                    <a16:creationId xmlns="" xmlns:a16="http://schemas.microsoft.com/office/drawing/2014/main" id="{94B26331-00A9-41AF-912B-54A70A9C735F}"/>
                  </a:ext>
                </a:extLst>
              </p:cNvPr>
              <p:cNvSpPr>
                <a:spLocks noChangeArrowheads="1"/>
              </p:cNvSpPr>
              <p:nvPr/>
            </p:nvSpPr>
            <p:spPr bwMode="auto">
              <a:xfrm>
                <a:off x="9731"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73" name="Oval 484">
                <a:extLst>
                  <a:ext uri="{FF2B5EF4-FFF2-40B4-BE49-F238E27FC236}">
                    <a16:creationId xmlns="" xmlns:a16="http://schemas.microsoft.com/office/drawing/2014/main" id="{9CE3F88B-6A96-4C07-A299-2211702E5D39}"/>
                  </a:ext>
                </a:extLst>
              </p:cNvPr>
              <p:cNvSpPr>
                <a:spLocks noChangeArrowheads="1"/>
              </p:cNvSpPr>
              <p:nvPr/>
            </p:nvSpPr>
            <p:spPr bwMode="auto">
              <a:xfrm>
                <a:off x="9859"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74" name="Oval 485">
                <a:extLst>
                  <a:ext uri="{FF2B5EF4-FFF2-40B4-BE49-F238E27FC236}">
                    <a16:creationId xmlns="" xmlns:a16="http://schemas.microsoft.com/office/drawing/2014/main" id="{2F214DCD-6292-4850-A157-81FB9899A275}"/>
                  </a:ext>
                </a:extLst>
              </p:cNvPr>
              <p:cNvSpPr>
                <a:spLocks noChangeArrowheads="1"/>
              </p:cNvSpPr>
              <p:nvPr/>
            </p:nvSpPr>
            <p:spPr bwMode="auto">
              <a:xfrm>
                <a:off x="9987"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75" name="Oval 486">
                <a:extLst>
                  <a:ext uri="{FF2B5EF4-FFF2-40B4-BE49-F238E27FC236}">
                    <a16:creationId xmlns="" xmlns:a16="http://schemas.microsoft.com/office/drawing/2014/main" id="{9F870220-77E5-4C8F-B2AC-678098C2A9BE}"/>
                  </a:ext>
                </a:extLst>
              </p:cNvPr>
              <p:cNvSpPr>
                <a:spLocks noChangeArrowheads="1"/>
              </p:cNvSpPr>
              <p:nvPr/>
            </p:nvSpPr>
            <p:spPr bwMode="auto">
              <a:xfrm>
                <a:off x="10116"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76" name="Oval 487">
                <a:extLst>
                  <a:ext uri="{FF2B5EF4-FFF2-40B4-BE49-F238E27FC236}">
                    <a16:creationId xmlns="" xmlns:a16="http://schemas.microsoft.com/office/drawing/2014/main" id="{59A50D13-61EC-4D84-B381-F3BDB26B5449}"/>
                  </a:ext>
                </a:extLst>
              </p:cNvPr>
              <p:cNvSpPr>
                <a:spLocks noChangeArrowheads="1"/>
              </p:cNvSpPr>
              <p:nvPr/>
            </p:nvSpPr>
            <p:spPr bwMode="auto">
              <a:xfrm>
                <a:off x="10244"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77" name="Oval 488">
                <a:extLst>
                  <a:ext uri="{FF2B5EF4-FFF2-40B4-BE49-F238E27FC236}">
                    <a16:creationId xmlns="" xmlns:a16="http://schemas.microsoft.com/office/drawing/2014/main" id="{0040DD6E-0EA8-4C99-B64F-497BCCA9DE11}"/>
                  </a:ext>
                </a:extLst>
              </p:cNvPr>
              <p:cNvSpPr>
                <a:spLocks noChangeArrowheads="1"/>
              </p:cNvSpPr>
              <p:nvPr/>
            </p:nvSpPr>
            <p:spPr bwMode="auto">
              <a:xfrm>
                <a:off x="10372"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78" name="Oval 489">
                <a:extLst>
                  <a:ext uri="{FF2B5EF4-FFF2-40B4-BE49-F238E27FC236}">
                    <a16:creationId xmlns="" xmlns:a16="http://schemas.microsoft.com/office/drawing/2014/main" id="{0F0843F7-60DB-4E78-8F8B-E3ADA2FBF426}"/>
                  </a:ext>
                </a:extLst>
              </p:cNvPr>
              <p:cNvSpPr>
                <a:spLocks noChangeArrowheads="1"/>
              </p:cNvSpPr>
              <p:nvPr/>
            </p:nvSpPr>
            <p:spPr bwMode="auto">
              <a:xfrm>
                <a:off x="10500"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79" name="Oval 490">
                <a:extLst>
                  <a:ext uri="{FF2B5EF4-FFF2-40B4-BE49-F238E27FC236}">
                    <a16:creationId xmlns="" xmlns:a16="http://schemas.microsoft.com/office/drawing/2014/main" id="{11935A02-A3C4-40EC-B721-4591E8626AB6}"/>
                  </a:ext>
                </a:extLst>
              </p:cNvPr>
              <p:cNvSpPr>
                <a:spLocks noChangeArrowheads="1"/>
              </p:cNvSpPr>
              <p:nvPr/>
            </p:nvSpPr>
            <p:spPr bwMode="auto">
              <a:xfrm>
                <a:off x="10628"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80" name="Oval 491">
                <a:extLst>
                  <a:ext uri="{FF2B5EF4-FFF2-40B4-BE49-F238E27FC236}">
                    <a16:creationId xmlns="" xmlns:a16="http://schemas.microsoft.com/office/drawing/2014/main" id="{84CE5BF4-9924-4E1F-A651-6D7BB1489642}"/>
                  </a:ext>
                </a:extLst>
              </p:cNvPr>
              <p:cNvSpPr>
                <a:spLocks noChangeArrowheads="1"/>
              </p:cNvSpPr>
              <p:nvPr/>
            </p:nvSpPr>
            <p:spPr bwMode="auto">
              <a:xfrm>
                <a:off x="10756"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81" name="Oval 492">
                <a:extLst>
                  <a:ext uri="{FF2B5EF4-FFF2-40B4-BE49-F238E27FC236}">
                    <a16:creationId xmlns="" xmlns:a16="http://schemas.microsoft.com/office/drawing/2014/main" id="{FC49C2EA-0D63-45BA-B619-E930C212DC88}"/>
                  </a:ext>
                </a:extLst>
              </p:cNvPr>
              <p:cNvSpPr>
                <a:spLocks noChangeArrowheads="1"/>
              </p:cNvSpPr>
              <p:nvPr/>
            </p:nvSpPr>
            <p:spPr bwMode="auto">
              <a:xfrm>
                <a:off x="10884"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82" name="Oval 493">
                <a:extLst>
                  <a:ext uri="{FF2B5EF4-FFF2-40B4-BE49-F238E27FC236}">
                    <a16:creationId xmlns="" xmlns:a16="http://schemas.microsoft.com/office/drawing/2014/main" id="{981441C7-4D5D-455E-B2C7-4F5CD15775DF}"/>
                  </a:ext>
                </a:extLst>
              </p:cNvPr>
              <p:cNvSpPr>
                <a:spLocks noChangeArrowheads="1"/>
              </p:cNvSpPr>
              <p:nvPr/>
            </p:nvSpPr>
            <p:spPr bwMode="auto">
              <a:xfrm>
                <a:off x="-2"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83" name="Oval 494">
                <a:extLst>
                  <a:ext uri="{FF2B5EF4-FFF2-40B4-BE49-F238E27FC236}">
                    <a16:creationId xmlns="" xmlns:a16="http://schemas.microsoft.com/office/drawing/2014/main" id="{76C662CD-ECDB-4929-A0B1-9C5435F698D6}"/>
                  </a:ext>
                </a:extLst>
              </p:cNvPr>
              <p:cNvSpPr>
                <a:spLocks noChangeArrowheads="1"/>
              </p:cNvSpPr>
              <p:nvPr/>
            </p:nvSpPr>
            <p:spPr bwMode="auto">
              <a:xfrm>
                <a:off x="126"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84" name="Oval 495">
                <a:extLst>
                  <a:ext uri="{FF2B5EF4-FFF2-40B4-BE49-F238E27FC236}">
                    <a16:creationId xmlns="" xmlns:a16="http://schemas.microsoft.com/office/drawing/2014/main" id="{671C7B19-B681-4E29-89EA-9ACF99EF5B55}"/>
                  </a:ext>
                </a:extLst>
              </p:cNvPr>
              <p:cNvSpPr>
                <a:spLocks noChangeArrowheads="1"/>
              </p:cNvSpPr>
              <p:nvPr/>
            </p:nvSpPr>
            <p:spPr bwMode="auto">
              <a:xfrm>
                <a:off x="254"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85" name="Oval 496">
                <a:extLst>
                  <a:ext uri="{FF2B5EF4-FFF2-40B4-BE49-F238E27FC236}">
                    <a16:creationId xmlns="" xmlns:a16="http://schemas.microsoft.com/office/drawing/2014/main" id="{73B97B83-C02E-4434-8248-724BAFB3446C}"/>
                  </a:ext>
                </a:extLst>
              </p:cNvPr>
              <p:cNvSpPr>
                <a:spLocks noChangeArrowheads="1"/>
              </p:cNvSpPr>
              <p:nvPr/>
            </p:nvSpPr>
            <p:spPr bwMode="auto">
              <a:xfrm>
                <a:off x="382"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86" name="Oval 497">
                <a:extLst>
                  <a:ext uri="{FF2B5EF4-FFF2-40B4-BE49-F238E27FC236}">
                    <a16:creationId xmlns="" xmlns:a16="http://schemas.microsoft.com/office/drawing/2014/main" id="{2FC14922-4D6E-448C-81DE-495C2A9B908B}"/>
                  </a:ext>
                </a:extLst>
              </p:cNvPr>
              <p:cNvSpPr>
                <a:spLocks noChangeArrowheads="1"/>
              </p:cNvSpPr>
              <p:nvPr/>
            </p:nvSpPr>
            <p:spPr bwMode="auto">
              <a:xfrm>
                <a:off x="510"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87" name="Oval 498">
                <a:extLst>
                  <a:ext uri="{FF2B5EF4-FFF2-40B4-BE49-F238E27FC236}">
                    <a16:creationId xmlns="" xmlns:a16="http://schemas.microsoft.com/office/drawing/2014/main" id="{36C784A7-DCE8-4B55-884D-7A212BEDA0A4}"/>
                  </a:ext>
                </a:extLst>
              </p:cNvPr>
              <p:cNvSpPr>
                <a:spLocks noChangeArrowheads="1"/>
              </p:cNvSpPr>
              <p:nvPr/>
            </p:nvSpPr>
            <p:spPr bwMode="auto">
              <a:xfrm>
                <a:off x="638"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88" name="Oval 499">
                <a:extLst>
                  <a:ext uri="{FF2B5EF4-FFF2-40B4-BE49-F238E27FC236}">
                    <a16:creationId xmlns="" xmlns:a16="http://schemas.microsoft.com/office/drawing/2014/main" id="{805C25FA-FEB1-42A2-B2CF-C5D671D7846D}"/>
                  </a:ext>
                </a:extLst>
              </p:cNvPr>
              <p:cNvSpPr>
                <a:spLocks noChangeArrowheads="1"/>
              </p:cNvSpPr>
              <p:nvPr/>
            </p:nvSpPr>
            <p:spPr bwMode="auto">
              <a:xfrm>
                <a:off x="766"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89" name="Oval 500">
                <a:extLst>
                  <a:ext uri="{FF2B5EF4-FFF2-40B4-BE49-F238E27FC236}">
                    <a16:creationId xmlns="" xmlns:a16="http://schemas.microsoft.com/office/drawing/2014/main" id="{AC9D5596-465C-42E5-B434-F448E7F084FC}"/>
                  </a:ext>
                </a:extLst>
              </p:cNvPr>
              <p:cNvSpPr>
                <a:spLocks noChangeArrowheads="1"/>
              </p:cNvSpPr>
              <p:nvPr/>
            </p:nvSpPr>
            <p:spPr bwMode="auto">
              <a:xfrm>
                <a:off x="894"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90" name="Oval 501">
                <a:extLst>
                  <a:ext uri="{FF2B5EF4-FFF2-40B4-BE49-F238E27FC236}">
                    <a16:creationId xmlns="" xmlns:a16="http://schemas.microsoft.com/office/drawing/2014/main" id="{BCD235F4-3242-4A7C-9723-50B07770C16F}"/>
                  </a:ext>
                </a:extLst>
              </p:cNvPr>
              <p:cNvSpPr>
                <a:spLocks noChangeArrowheads="1"/>
              </p:cNvSpPr>
              <p:nvPr/>
            </p:nvSpPr>
            <p:spPr bwMode="auto">
              <a:xfrm>
                <a:off x="1023"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91" name="Oval 502">
                <a:extLst>
                  <a:ext uri="{FF2B5EF4-FFF2-40B4-BE49-F238E27FC236}">
                    <a16:creationId xmlns="" xmlns:a16="http://schemas.microsoft.com/office/drawing/2014/main" id="{A666F95F-19B7-4849-95DC-5BCE2EA70322}"/>
                  </a:ext>
                </a:extLst>
              </p:cNvPr>
              <p:cNvSpPr>
                <a:spLocks noChangeArrowheads="1"/>
              </p:cNvSpPr>
              <p:nvPr/>
            </p:nvSpPr>
            <p:spPr bwMode="auto">
              <a:xfrm>
                <a:off x="1151"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92" name="Oval 503">
                <a:extLst>
                  <a:ext uri="{FF2B5EF4-FFF2-40B4-BE49-F238E27FC236}">
                    <a16:creationId xmlns="" xmlns:a16="http://schemas.microsoft.com/office/drawing/2014/main" id="{7883ECF9-901E-4116-9425-64CE03A696F7}"/>
                  </a:ext>
                </a:extLst>
              </p:cNvPr>
              <p:cNvSpPr>
                <a:spLocks noChangeArrowheads="1"/>
              </p:cNvSpPr>
              <p:nvPr/>
            </p:nvSpPr>
            <p:spPr bwMode="auto">
              <a:xfrm>
                <a:off x="1279"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93" name="Oval 504">
                <a:extLst>
                  <a:ext uri="{FF2B5EF4-FFF2-40B4-BE49-F238E27FC236}">
                    <a16:creationId xmlns="" xmlns:a16="http://schemas.microsoft.com/office/drawing/2014/main" id="{1C7A2200-84D3-40A2-A59D-813D02368B94}"/>
                  </a:ext>
                </a:extLst>
              </p:cNvPr>
              <p:cNvSpPr>
                <a:spLocks noChangeArrowheads="1"/>
              </p:cNvSpPr>
              <p:nvPr/>
            </p:nvSpPr>
            <p:spPr bwMode="auto">
              <a:xfrm>
                <a:off x="1407"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94" name="Oval 505">
                <a:extLst>
                  <a:ext uri="{FF2B5EF4-FFF2-40B4-BE49-F238E27FC236}">
                    <a16:creationId xmlns="" xmlns:a16="http://schemas.microsoft.com/office/drawing/2014/main" id="{B7D9D2FD-D5FF-413E-B6E1-D4D7A56DBB79}"/>
                  </a:ext>
                </a:extLst>
              </p:cNvPr>
              <p:cNvSpPr>
                <a:spLocks noChangeArrowheads="1"/>
              </p:cNvSpPr>
              <p:nvPr/>
            </p:nvSpPr>
            <p:spPr bwMode="auto">
              <a:xfrm>
                <a:off x="1535"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95" name="Oval 506">
                <a:extLst>
                  <a:ext uri="{FF2B5EF4-FFF2-40B4-BE49-F238E27FC236}">
                    <a16:creationId xmlns="" xmlns:a16="http://schemas.microsoft.com/office/drawing/2014/main" id="{8937B559-3BF0-4F06-80F1-175846082033}"/>
                  </a:ext>
                </a:extLst>
              </p:cNvPr>
              <p:cNvSpPr>
                <a:spLocks noChangeArrowheads="1"/>
              </p:cNvSpPr>
              <p:nvPr/>
            </p:nvSpPr>
            <p:spPr bwMode="auto">
              <a:xfrm>
                <a:off x="1663"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96" name="Oval 507">
                <a:extLst>
                  <a:ext uri="{FF2B5EF4-FFF2-40B4-BE49-F238E27FC236}">
                    <a16:creationId xmlns="" xmlns:a16="http://schemas.microsoft.com/office/drawing/2014/main" id="{BECAE9E5-14B9-41CD-A559-4620A4C77009}"/>
                  </a:ext>
                </a:extLst>
              </p:cNvPr>
              <p:cNvSpPr>
                <a:spLocks noChangeArrowheads="1"/>
              </p:cNvSpPr>
              <p:nvPr/>
            </p:nvSpPr>
            <p:spPr bwMode="auto">
              <a:xfrm>
                <a:off x="1791"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97" name="Oval 508">
                <a:extLst>
                  <a:ext uri="{FF2B5EF4-FFF2-40B4-BE49-F238E27FC236}">
                    <a16:creationId xmlns="" xmlns:a16="http://schemas.microsoft.com/office/drawing/2014/main" id="{16BFD78E-CBDE-447A-AAEA-341BF2042A4E}"/>
                  </a:ext>
                </a:extLst>
              </p:cNvPr>
              <p:cNvSpPr>
                <a:spLocks noChangeArrowheads="1"/>
              </p:cNvSpPr>
              <p:nvPr/>
            </p:nvSpPr>
            <p:spPr bwMode="auto">
              <a:xfrm>
                <a:off x="1919"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98" name="Oval 509">
                <a:extLst>
                  <a:ext uri="{FF2B5EF4-FFF2-40B4-BE49-F238E27FC236}">
                    <a16:creationId xmlns="" xmlns:a16="http://schemas.microsoft.com/office/drawing/2014/main" id="{39C64A85-A5EE-40DD-BCFB-62ED0767FA35}"/>
                  </a:ext>
                </a:extLst>
              </p:cNvPr>
              <p:cNvSpPr>
                <a:spLocks noChangeArrowheads="1"/>
              </p:cNvSpPr>
              <p:nvPr/>
            </p:nvSpPr>
            <p:spPr bwMode="auto">
              <a:xfrm>
                <a:off x="2047"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99" name="Oval 510">
                <a:extLst>
                  <a:ext uri="{FF2B5EF4-FFF2-40B4-BE49-F238E27FC236}">
                    <a16:creationId xmlns="" xmlns:a16="http://schemas.microsoft.com/office/drawing/2014/main" id="{7CE869BD-2F7B-4AAA-8AF2-D3CF5B82BECE}"/>
                  </a:ext>
                </a:extLst>
              </p:cNvPr>
              <p:cNvSpPr>
                <a:spLocks noChangeArrowheads="1"/>
              </p:cNvSpPr>
              <p:nvPr/>
            </p:nvSpPr>
            <p:spPr bwMode="auto">
              <a:xfrm>
                <a:off x="2175"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00" name="Oval 511">
                <a:extLst>
                  <a:ext uri="{FF2B5EF4-FFF2-40B4-BE49-F238E27FC236}">
                    <a16:creationId xmlns="" xmlns:a16="http://schemas.microsoft.com/office/drawing/2014/main" id="{6F3543EA-9473-4236-88C4-F53055303EC3}"/>
                  </a:ext>
                </a:extLst>
              </p:cNvPr>
              <p:cNvSpPr>
                <a:spLocks noChangeArrowheads="1"/>
              </p:cNvSpPr>
              <p:nvPr/>
            </p:nvSpPr>
            <p:spPr bwMode="auto">
              <a:xfrm>
                <a:off x="2303"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01" name="Oval 512">
                <a:extLst>
                  <a:ext uri="{FF2B5EF4-FFF2-40B4-BE49-F238E27FC236}">
                    <a16:creationId xmlns="" xmlns:a16="http://schemas.microsoft.com/office/drawing/2014/main" id="{8D1E6D91-000E-4094-8AE1-626AC482F8D7}"/>
                  </a:ext>
                </a:extLst>
              </p:cNvPr>
              <p:cNvSpPr>
                <a:spLocks noChangeArrowheads="1"/>
              </p:cNvSpPr>
              <p:nvPr/>
            </p:nvSpPr>
            <p:spPr bwMode="auto">
              <a:xfrm>
                <a:off x="2431"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02" name="Oval 513">
                <a:extLst>
                  <a:ext uri="{FF2B5EF4-FFF2-40B4-BE49-F238E27FC236}">
                    <a16:creationId xmlns="" xmlns:a16="http://schemas.microsoft.com/office/drawing/2014/main" id="{53E637B3-A0B3-48D5-BE1B-11E1D5BD0A15}"/>
                  </a:ext>
                </a:extLst>
              </p:cNvPr>
              <p:cNvSpPr>
                <a:spLocks noChangeArrowheads="1"/>
              </p:cNvSpPr>
              <p:nvPr/>
            </p:nvSpPr>
            <p:spPr bwMode="auto">
              <a:xfrm>
                <a:off x="2559"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03" name="Oval 514">
                <a:extLst>
                  <a:ext uri="{FF2B5EF4-FFF2-40B4-BE49-F238E27FC236}">
                    <a16:creationId xmlns="" xmlns:a16="http://schemas.microsoft.com/office/drawing/2014/main" id="{ED5A192F-38AF-4A2D-B7E2-60DA04BBF168}"/>
                  </a:ext>
                </a:extLst>
              </p:cNvPr>
              <p:cNvSpPr>
                <a:spLocks noChangeArrowheads="1"/>
              </p:cNvSpPr>
              <p:nvPr/>
            </p:nvSpPr>
            <p:spPr bwMode="auto">
              <a:xfrm>
                <a:off x="2816"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04" name="Oval 515">
                <a:extLst>
                  <a:ext uri="{FF2B5EF4-FFF2-40B4-BE49-F238E27FC236}">
                    <a16:creationId xmlns="" xmlns:a16="http://schemas.microsoft.com/office/drawing/2014/main" id="{3B5D74E5-4CBB-4469-92AF-7FF5C1E7D0B6}"/>
                  </a:ext>
                </a:extLst>
              </p:cNvPr>
              <p:cNvSpPr>
                <a:spLocks noChangeArrowheads="1"/>
              </p:cNvSpPr>
              <p:nvPr/>
            </p:nvSpPr>
            <p:spPr bwMode="auto">
              <a:xfrm>
                <a:off x="2944"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05" name="Oval 516">
                <a:extLst>
                  <a:ext uri="{FF2B5EF4-FFF2-40B4-BE49-F238E27FC236}">
                    <a16:creationId xmlns="" xmlns:a16="http://schemas.microsoft.com/office/drawing/2014/main" id="{AEBD99F5-D68F-432B-A8BA-26CC3DBD38BE}"/>
                  </a:ext>
                </a:extLst>
              </p:cNvPr>
              <p:cNvSpPr>
                <a:spLocks noChangeArrowheads="1"/>
              </p:cNvSpPr>
              <p:nvPr/>
            </p:nvSpPr>
            <p:spPr bwMode="auto">
              <a:xfrm>
                <a:off x="3072"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06" name="Oval 517">
                <a:extLst>
                  <a:ext uri="{FF2B5EF4-FFF2-40B4-BE49-F238E27FC236}">
                    <a16:creationId xmlns="" xmlns:a16="http://schemas.microsoft.com/office/drawing/2014/main" id="{F77AA46D-F2DE-49B8-9368-F1921AFF4811}"/>
                  </a:ext>
                </a:extLst>
              </p:cNvPr>
              <p:cNvSpPr>
                <a:spLocks noChangeArrowheads="1"/>
              </p:cNvSpPr>
              <p:nvPr/>
            </p:nvSpPr>
            <p:spPr bwMode="auto">
              <a:xfrm>
                <a:off x="3200"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07" name="Oval 518">
                <a:extLst>
                  <a:ext uri="{FF2B5EF4-FFF2-40B4-BE49-F238E27FC236}">
                    <a16:creationId xmlns="" xmlns:a16="http://schemas.microsoft.com/office/drawing/2014/main" id="{0FFA477A-4781-4769-B305-49F32ACE2E7E}"/>
                  </a:ext>
                </a:extLst>
              </p:cNvPr>
              <p:cNvSpPr>
                <a:spLocks noChangeArrowheads="1"/>
              </p:cNvSpPr>
              <p:nvPr/>
            </p:nvSpPr>
            <p:spPr bwMode="auto">
              <a:xfrm>
                <a:off x="3584"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08" name="Oval 519">
                <a:extLst>
                  <a:ext uri="{FF2B5EF4-FFF2-40B4-BE49-F238E27FC236}">
                    <a16:creationId xmlns="" xmlns:a16="http://schemas.microsoft.com/office/drawing/2014/main" id="{6ECFD42B-2461-4226-974C-ABA3364720F5}"/>
                  </a:ext>
                </a:extLst>
              </p:cNvPr>
              <p:cNvSpPr>
                <a:spLocks noChangeArrowheads="1"/>
              </p:cNvSpPr>
              <p:nvPr/>
            </p:nvSpPr>
            <p:spPr bwMode="auto">
              <a:xfrm>
                <a:off x="3712"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09" name="Oval 520">
                <a:extLst>
                  <a:ext uri="{FF2B5EF4-FFF2-40B4-BE49-F238E27FC236}">
                    <a16:creationId xmlns="" xmlns:a16="http://schemas.microsoft.com/office/drawing/2014/main" id="{ABFE5F9C-588E-4F1C-9007-2D9AB0C2F716}"/>
                  </a:ext>
                </a:extLst>
              </p:cNvPr>
              <p:cNvSpPr>
                <a:spLocks noChangeArrowheads="1"/>
              </p:cNvSpPr>
              <p:nvPr/>
            </p:nvSpPr>
            <p:spPr bwMode="auto">
              <a:xfrm>
                <a:off x="3840"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10" name="Oval 521">
                <a:extLst>
                  <a:ext uri="{FF2B5EF4-FFF2-40B4-BE49-F238E27FC236}">
                    <a16:creationId xmlns="" xmlns:a16="http://schemas.microsoft.com/office/drawing/2014/main" id="{E388EE09-B1A8-4385-929B-773E1E2B10F3}"/>
                  </a:ext>
                </a:extLst>
              </p:cNvPr>
              <p:cNvSpPr>
                <a:spLocks noChangeArrowheads="1"/>
              </p:cNvSpPr>
              <p:nvPr/>
            </p:nvSpPr>
            <p:spPr bwMode="auto">
              <a:xfrm>
                <a:off x="4608" y="2440"/>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11" name="Oval 522">
                <a:extLst>
                  <a:ext uri="{FF2B5EF4-FFF2-40B4-BE49-F238E27FC236}">
                    <a16:creationId xmlns="" xmlns:a16="http://schemas.microsoft.com/office/drawing/2014/main" id="{980E48DB-1C7D-42DF-BA15-7BCE71DE96E5}"/>
                  </a:ext>
                </a:extLst>
              </p:cNvPr>
              <p:cNvSpPr>
                <a:spLocks noChangeArrowheads="1"/>
              </p:cNvSpPr>
              <p:nvPr/>
            </p:nvSpPr>
            <p:spPr bwMode="auto">
              <a:xfrm>
                <a:off x="4737"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12" name="Oval 523">
                <a:extLst>
                  <a:ext uri="{FF2B5EF4-FFF2-40B4-BE49-F238E27FC236}">
                    <a16:creationId xmlns="" xmlns:a16="http://schemas.microsoft.com/office/drawing/2014/main" id="{5086B43C-E581-4BCE-A884-1528ED2B614C}"/>
                  </a:ext>
                </a:extLst>
              </p:cNvPr>
              <p:cNvSpPr>
                <a:spLocks noChangeArrowheads="1"/>
              </p:cNvSpPr>
              <p:nvPr/>
            </p:nvSpPr>
            <p:spPr bwMode="auto">
              <a:xfrm>
                <a:off x="5633"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13" name="Oval 524">
                <a:extLst>
                  <a:ext uri="{FF2B5EF4-FFF2-40B4-BE49-F238E27FC236}">
                    <a16:creationId xmlns="" xmlns:a16="http://schemas.microsoft.com/office/drawing/2014/main" id="{50CEDA2C-020B-4798-9C44-33B2E4A8D8F2}"/>
                  </a:ext>
                </a:extLst>
              </p:cNvPr>
              <p:cNvSpPr>
                <a:spLocks noChangeArrowheads="1"/>
              </p:cNvSpPr>
              <p:nvPr/>
            </p:nvSpPr>
            <p:spPr bwMode="auto">
              <a:xfrm>
                <a:off x="5761"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14" name="Oval 525">
                <a:extLst>
                  <a:ext uri="{FF2B5EF4-FFF2-40B4-BE49-F238E27FC236}">
                    <a16:creationId xmlns="" xmlns:a16="http://schemas.microsoft.com/office/drawing/2014/main" id="{07C58E47-BBF5-4CB1-83CD-B37E47C629FC}"/>
                  </a:ext>
                </a:extLst>
              </p:cNvPr>
              <p:cNvSpPr>
                <a:spLocks noChangeArrowheads="1"/>
              </p:cNvSpPr>
              <p:nvPr/>
            </p:nvSpPr>
            <p:spPr bwMode="auto">
              <a:xfrm>
                <a:off x="6017"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15" name="Oval 526">
                <a:extLst>
                  <a:ext uri="{FF2B5EF4-FFF2-40B4-BE49-F238E27FC236}">
                    <a16:creationId xmlns="" xmlns:a16="http://schemas.microsoft.com/office/drawing/2014/main" id="{6EB66A81-63CA-4764-A240-EF967537CA61}"/>
                  </a:ext>
                </a:extLst>
              </p:cNvPr>
              <p:cNvSpPr>
                <a:spLocks noChangeArrowheads="1"/>
              </p:cNvSpPr>
              <p:nvPr/>
            </p:nvSpPr>
            <p:spPr bwMode="auto">
              <a:xfrm>
                <a:off x="6145"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16" name="Oval 527">
                <a:extLst>
                  <a:ext uri="{FF2B5EF4-FFF2-40B4-BE49-F238E27FC236}">
                    <a16:creationId xmlns="" xmlns:a16="http://schemas.microsoft.com/office/drawing/2014/main" id="{E7FEEE6E-2368-4FC3-86B9-229DBE424A1A}"/>
                  </a:ext>
                </a:extLst>
              </p:cNvPr>
              <p:cNvSpPr>
                <a:spLocks noChangeArrowheads="1"/>
              </p:cNvSpPr>
              <p:nvPr/>
            </p:nvSpPr>
            <p:spPr bwMode="auto">
              <a:xfrm>
                <a:off x="6530"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17" name="Oval 528">
                <a:extLst>
                  <a:ext uri="{FF2B5EF4-FFF2-40B4-BE49-F238E27FC236}">
                    <a16:creationId xmlns="" xmlns:a16="http://schemas.microsoft.com/office/drawing/2014/main" id="{29B12940-05E9-4276-83F3-C219DC07CB2A}"/>
                  </a:ext>
                </a:extLst>
              </p:cNvPr>
              <p:cNvSpPr>
                <a:spLocks noChangeArrowheads="1"/>
              </p:cNvSpPr>
              <p:nvPr/>
            </p:nvSpPr>
            <p:spPr bwMode="auto">
              <a:xfrm>
                <a:off x="6658"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18" name="Oval 529">
                <a:extLst>
                  <a:ext uri="{FF2B5EF4-FFF2-40B4-BE49-F238E27FC236}">
                    <a16:creationId xmlns="" xmlns:a16="http://schemas.microsoft.com/office/drawing/2014/main" id="{ADEEDCF1-B5FA-4639-B117-D2D0C2205309}"/>
                  </a:ext>
                </a:extLst>
              </p:cNvPr>
              <p:cNvSpPr>
                <a:spLocks noChangeArrowheads="1"/>
              </p:cNvSpPr>
              <p:nvPr/>
            </p:nvSpPr>
            <p:spPr bwMode="auto">
              <a:xfrm>
                <a:off x="6786"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19" name="Oval 530">
                <a:extLst>
                  <a:ext uri="{FF2B5EF4-FFF2-40B4-BE49-F238E27FC236}">
                    <a16:creationId xmlns="" xmlns:a16="http://schemas.microsoft.com/office/drawing/2014/main" id="{863C7C26-5A3B-4198-9FFF-47F6506E65EE}"/>
                  </a:ext>
                </a:extLst>
              </p:cNvPr>
              <p:cNvSpPr>
                <a:spLocks noChangeArrowheads="1"/>
              </p:cNvSpPr>
              <p:nvPr/>
            </p:nvSpPr>
            <p:spPr bwMode="auto">
              <a:xfrm>
                <a:off x="6914"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20" name="Oval 531">
                <a:extLst>
                  <a:ext uri="{FF2B5EF4-FFF2-40B4-BE49-F238E27FC236}">
                    <a16:creationId xmlns="" xmlns:a16="http://schemas.microsoft.com/office/drawing/2014/main" id="{A1A284E9-913F-4C34-A7AD-3413DE60B5DC}"/>
                  </a:ext>
                </a:extLst>
              </p:cNvPr>
              <p:cNvSpPr>
                <a:spLocks noChangeArrowheads="1"/>
              </p:cNvSpPr>
              <p:nvPr/>
            </p:nvSpPr>
            <p:spPr bwMode="auto">
              <a:xfrm>
                <a:off x="7042"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21" name="Oval 532">
                <a:extLst>
                  <a:ext uri="{FF2B5EF4-FFF2-40B4-BE49-F238E27FC236}">
                    <a16:creationId xmlns="" xmlns:a16="http://schemas.microsoft.com/office/drawing/2014/main" id="{EFFA62B8-FC03-4C1C-9783-C17B32AEDEC6}"/>
                  </a:ext>
                </a:extLst>
              </p:cNvPr>
              <p:cNvSpPr>
                <a:spLocks noChangeArrowheads="1"/>
              </p:cNvSpPr>
              <p:nvPr/>
            </p:nvSpPr>
            <p:spPr bwMode="auto">
              <a:xfrm>
                <a:off x="7170"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22" name="Oval 533">
                <a:extLst>
                  <a:ext uri="{FF2B5EF4-FFF2-40B4-BE49-F238E27FC236}">
                    <a16:creationId xmlns="" xmlns:a16="http://schemas.microsoft.com/office/drawing/2014/main" id="{895DE8DD-3ED8-4D02-B30D-D0B66C27DA54}"/>
                  </a:ext>
                </a:extLst>
              </p:cNvPr>
              <p:cNvSpPr>
                <a:spLocks noChangeArrowheads="1"/>
              </p:cNvSpPr>
              <p:nvPr/>
            </p:nvSpPr>
            <p:spPr bwMode="auto">
              <a:xfrm>
                <a:off x="7298"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23" name="Oval 534">
                <a:extLst>
                  <a:ext uri="{FF2B5EF4-FFF2-40B4-BE49-F238E27FC236}">
                    <a16:creationId xmlns="" xmlns:a16="http://schemas.microsoft.com/office/drawing/2014/main" id="{C409183F-0FAE-4713-9576-C1B42913A714}"/>
                  </a:ext>
                </a:extLst>
              </p:cNvPr>
              <p:cNvSpPr>
                <a:spLocks noChangeArrowheads="1"/>
              </p:cNvSpPr>
              <p:nvPr/>
            </p:nvSpPr>
            <p:spPr bwMode="auto">
              <a:xfrm>
                <a:off x="7426"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24" name="Oval 535">
                <a:extLst>
                  <a:ext uri="{FF2B5EF4-FFF2-40B4-BE49-F238E27FC236}">
                    <a16:creationId xmlns="" xmlns:a16="http://schemas.microsoft.com/office/drawing/2014/main" id="{96CA1CF8-126C-45B5-A0C3-40A29286FD07}"/>
                  </a:ext>
                </a:extLst>
              </p:cNvPr>
              <p:cNvSpPr>
                <a:spLocks noChangeArrowheads="1"/>
              </p:cNvSpPr>
              <p:nvPr/>
            </p:nvSpPr>
            <p:spPr bwMode="auto">
              <a:xfrm>
                <a:off x="7554"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25" name="Oval 536">
                <a:extLst>
                  <a:ext uri="{FF2B5EF4-FFF2-40B4-BE49-F238E27FC236}">
                    <a16:creationId xmlns="" xmlns:a16="http://schemas.microsoft.com/office/drawing/2014/main" id="{7EEA792E-4CDA-4903-B2AF-BF8618A1483F}"/>
                  </a:ext>
                </a:extLst>
              </p:cNvPr>
              <p:cNvSpPr>
                <a:spLocks noChangeArrowheads="1"/>
              </p:cNvSpPr>
              <p:nvPr/>
            </p:nvSpPr>
            <p:spPr bwMode="auto">
              <a:xfrm>
                <a:off x="7682"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26" name="Oval 537">
                <a:extLst>
                  <a:ext uri="{FF2B5EF4-FFF2-40B4-BE49-F238E27FC236}">
                    <a16:creationId xmlns="" xmlns:a16="http://schemas.microsoft.com/office/drawing/2014/main" id="{8E5794B3-D75F-4DA0-B661-7763C51989DD}"/>
                  </a:ext>
                </a:extLst>
              </p:cNvPr>
              <p:cNvSpPr>
                <a:spLocks noChangeArrowheads="1"/>
              </p:cNvSpPr>
              <p:nvPr/>
            </p:nvSpPr>
            <p:spPr bwMode="auto">
              <a:xfrm>
                <a:off x="7810"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27" name="Oval 538">
                <a:extLst>
                  <a:ext uri="{FF2B5EF4-FFF2-40B4-BE49-F238E27FC236}">
                    <a16:creationId xmlns="" xmlns:a16="http://schemas.microsoft.com/office/drawing/2014/main" id="{4A96D010-3C2B-4CFE-9F76-4C5B2088E7E2}"/>
                  </a:ext>
                </a:extLst>
              </p:cNvPr>
              <p:cNvSpPr>
                <a:spLocks noChangeArrowheads="1"/>
              </p:cNvSpPr>
              <p:nvPr/>
            </p:nvSpPr>
            <p:spPr bwMode="auto">
              <a:xfrm>
                <a:off x="7938"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28" name="Oval 539">
                <a:extLst>
                  <a:ext uri="{FF2B5EF4-FFF2-40B4-BE49-F238E27FC236}">
                    <a16:creationId xmlns="" xmlns:a16="http://schemas.microsoft.com/office/drawing/2014/main" id="{4810F8FF-F48B-4604-9046-48B360ECFD5A}"/>
                  </a:ext>
                </a:extLst>
              </p:cNvPr>
              <p:cNvSpPr>
                <a:spLocks noChangeArrowheads="1"/>
              </p:cNvSpPr>
              <p:nvPr/>
            </p:nvSpPr>
            <p:spPr bwMode="auto">
              <a:xfrm>
                <a:off x="8066"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29" name="Oval 540">
                <a:extLst>
                  <a:ext uri="{FF2B5EF4-FFF2-40B4-BE49-F238E27FC236}">
                    <a16:creationId xmlns="" xmlns:a16="http://schemas.microsoft.com/office/drawing/2014/main" id="{8B611C87-08DD-409F-AB00-9110BE5DDF70}"/>
                  </a:ext>
                </a:extLst>
              </p:cNvPr>
              <p:cNvSpPr>
                <a:spLocks noChangeArrowheads="1"/>
              </p:cNvSpPr>
              <p:nvPr/>
            </p:nvSpPr>
            <p:spPr bwMode="auto">
              <a:xfrm>
                <a:off x="8194" y="2440"/>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30" name="Oval 541">
                <a:extLst>
                  <a:ext uri="{FF2B5EF4-FFF2-40B4-BE49-F238E27FC236}">
                    <a16:creationId xmlns="" xmlns:a16="http://schemas.microsoft.com/office/drawing/2014/main" id="{DCD95480-A287-4C9F-9816-D45F27D1FC41}"/>
                  </a:ext>
                </a:extLst>
              </p:cNvPr>
              <p:cNvSpPr>
                <a:spLocks noChangeArrowheads="1"/>
              </p:cNvSpPr>
              <p:nvPr/>
            </p:nvSpPr>
            <p:spPr bwMode="auto">
              <a:xfrm>
                <a:off x="8323"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31" name="Oval 542">
                <a:extLst>
                  <a:ext uri="{FF2B5EF4-FFF2-40B4-BE49-F238E27FC236}">
                    <a16:creationId xmlns="" xmlns:a16="http://schemas.microsoft.com/office/drawing/2014/main" id="{B1FA3361-3E21-4EBB-ACFE-DBD7F8292A2A}"/>
                  </a:ext>
                </a:extLst>
              </p:cNvPr>
              <p:cNvSpPr>
                <a:spLocks noChangeArrowheads="1"/>
              </p:cNvSpPr>
              <p:nvPr/>
            </p:nvSpPr>
            <p:spPr bwMode="auto">
              <a:xfrm>
                <a:off x="8451"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32" name="Oval 543">
                <a:extLst>
                  <a:ext uri="{FF2B5EF4-FFF2-40B4-BE49-F238E27FC236}">
                    <a16:creationId xmlns="" xmlns:a16="http://schemas.microsoft.com/office/drawing/2014/main" id="{B8FCDC54-68BC-4C05-A620-29FFFA88C643}"/>
                  </a:ext>
                </a:extLst>
              </p:cNvPr>
              <p:cNvSpPr>
                <a:spLocks noChangeArrowheads="1"/>
              </p:cNvSpPr>
              <p:nvPr/>
            </p:nvSpPr>
            <p:spPr bwMode="auto">
              <a:xfrm>
                <a:off x="8579"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33" name="Oval 544">
                <a:extLst>
                  <a:ext uri="{FF2B5EF4-FFF2-40B4-BE49-F238E27FC236}">
                    <a16:creationId xmlns="" xmlns:a16="http://schemas.microsoft.com/office/drawing/2014/main" id="{4E49A8A6-12F1-4398-8AB8-398F41408FA1}"/>
                  </a:ext>
                </a:extLst>
              </p:cNvPr>
              <p:cNvSpPr>
                <a:spLocks noChangeArrowheads="1"/>
              </p:cNvSpPr>
              <p:nvPr/>
            </p:nvSpPr>
            <p:spPr bwMode="auto">
              <a:xfrm>
                <a:off x="8707"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34" name="Oval 545">
                <a:extLst>
                  <a:ext uri="{FF2B5EF4-FFF2-40B4-BE49-F238E27FC236}">
                    <a16:creationId xmlns="" xmlns:a16="http://schemas.microsoft.com/office/drawing/2014/main" id="{DFF42A5C-79F1-4170-8329-F566F9E4F419}"/>
                  </a:ext>
                </a:extLst>
              </p:cNvPr>
              <p:cNvSpPr>
                <a:spLocks noChangeArrowheads="1"/>
              </p:cNvSpPr>
              <p:nvPr/>
            </p:nvSpPr>
            <p:spPr bwMode="auto">
              <a:xfrm>
                <a:off x="8835"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35" name="Oval 546">
                <a:extLst>
                  <a:ext uri="{FF2B5EF4-FFF2-40B4-BE49-F238E27FC236}">
                    <a16:creationId xmlns="" xmlns:a16="http://schemas.microsoft.com/office/drawing/2014/main" id="{49743C3F-664F-46CF-AFF0-264F2368A5E8}"/>
                  </a:ext>
                </a:extLst>
              </p:cNvPr>
              <p:cNvSpPr>
                <a:spLocks noChangeArrowheads="1"/>
              </p:cNvSpPr>
              <p:nvPr/>
            </p:nvSpPr>
            <p:spPr bwMode="auto">
              <a:xfrm>
                <a:off x="8963"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36" name="Oval 547">
                <a:extLst>
                  <a:ext uri="{FF2B5EF4-FFF2-40B4-BE49-F238E27FC236}">
                    <a16:creationId xmlns="" xmlns:a16="http://schemas.microsoft.com/office/drawing/2014/main" id="{B7FDEBE4-3D59-4F3F-ADB2-2C1807E11328}"/>
                  </a:ext>
                </a:extLst>
              </p:cNvPr>
              <p:cNvSpPr>
                <a:spLocks noChangeArrowheads="1"/>
              </p:cNvSpPr>
              <p:nvPr/>
            </p:nvSpPr>
            <p:spPr bwMode="auto">
              <a:xfrm>
                <a:off x="9091"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37" name="Oval 548">
                <a:extLst>
                  <a:ext uri="{FF2B5EF4-FFF2-40B4-BE49-F238E27FC236}">
                    <a16:creationId xmlns="" xmlns:a16="http://schemas.microsoft.com/office/drawing/2014/main" id="{323862B5-4D2A-478A-94C1-3DE089DE362B}"/>
                  </a:ext>
                </a:extLst>
              </p:cNvPr>
              <p:cNvSpPr>
                <a:spLocks noChangeArrowheads="1"/>
              </p:cNvSpPr>
              <p:nvPr/>
            </p:nvSpPr>
            <p:spPr bwMode="auto">
              <a:xfrm>
                <a:off x="9219"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38" name="Oval 549">
                <a:extLst>
                  <a:ext uri="{FF2B5EF4-FFF2-40B4-BE49-F238E27FC236}">
                    <a16:creationId xmlns="" xmlns:a16="http://schemas.microsoft.com/office/drawing/2014/main" id="{386E469A-3119-43EC-89EF-54D2CF65D302}"/>
                  </a:ext>
                </a:extLst>
              </p:cNvPr>
              <p:cNvSpPr>
                <a:spLocks noChangeArrowheads="1"/>
              </p:cNvSpPr>
              <p:nvPr/>
            </p:nvSpPr>
            <p:spPr bwMode="auto">
              <a:xfrm>
                <a:off x="9347"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39" name="Oval 550">
                <a:extLst>
                  <a:ext uri="{FF2B5EF4-FFF2-40B4-BE49-F238E27FC236}">
                    <a16:creationId xmlns="" xmlns:a16="http://schemas.microsoft.com/office/drawing/2014/main" id="{314A4AA3-7F14-4A15-8AA2-C0A5BB52CA69}"/>
                  </a:ext>
                </a:extLst>
              </p:cNvPr>
              <p:cNvSpPr>
                <a:spLocks noChangeArrowheads="1"/>
              </p:cNvSpPr>
              <p:nvPr/>
            </p:nvSpPr>
            <p:spPr bwMode="auto">
              <a:xfrm>
                <a:off x="9475"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40" name="Oval 551">
                <a:extLst>
                  <a:ext uri="{FF2B5EF4-FFF2-40B4-BE49-F238E27FC236}">
                    <a16:creationId xmlns="" xmlns:a16="http://schemas.microsoft.com/office/drawing/2014/main" id="{23FA4C30-A6C0-4624-8DF7-5C983A4A314E}"/>
                  </a:ext>
                </a:extLst>
              </p:cNvPr>
              <p:cNvSpPr>
                <a:spLocks noChangeArrowheads="1"/>
              </p:cNvSpPr>
              <p:nvPr/>
            </p:nvSpPr>
            <p:spPr bwMode="auto">
              <a:xfrm>
                <a:off x="9603"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41" name="Oval 552">
                <a:extLst>
                  <a:ext uri="{FF2B5EF4-FFF2-40B4-BE49-F238E27FC236}">
                    <a16:creationId xmlns="" xmlns:a16="http://schemas.microsoft.com/office/drawing/2014/main" id="{6BAC0EC1-B7F0-4693-A107-174C7B3AC42D}"/>
                  </a:ext>
                </a:extLst>
              </p:cNvPr>
              <p:cNvSpPr>
                <a:spLocks noChangeArrowheads="1"/>
              </p:cNvSpPr>
              <p:nvPr/>
            </p:nvSpPr>
            <p:spPr bwMode="auto">
              <a:xfrm>
                <a:off x="9731"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42" name="Oval 553">
                <a:extLst>
                  <a:ext uri="{FF2B5EF4-FFF2-40B4-BE49-F238E27FC236}">
                    <a16:creationId xmlns="" xmlns:a16="http://schemas.microsoft.com/office/drawing/2014/main" id="{9305C468-8BF8-4CAF-86D7-993CC2C20457}"/>
                  </a:ext>
                </a:extLst>
              </p:cNvPr>
              <p:cNvSpPr>
                <a:spLocks noChangeArrowheads="1"/>
              </p:cNvSpPr>
              <p:nvPr/>
            </p:nvSpPr>
            <p:spPr bwMode="auto">
              <a:xfrm>
                <a:off x="9859"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43" name="Oval 554">
                <a:extLst>
                  <a:ext uri="{FF2B5EF4-FFF2-40B4-BE49-F238E27FC236}">
                    <a16:creationId xmlns="" xmlns:a16="http://schemas.microsoft.com/office/drawing/2014/main" id="{4F308E6C-F2A4-4958-B720-294CAA011875}"/>
                  </a:ext>
                </a:extLst>
              </p:cNvPr>
              <p:cNvSpPr>
                <a:spLocks noChangeArrowheads="1"/>
              </p:cNvSpPr>
              <p:nvPr/>
            </p:nvSpPr>
            <p:spPr bwMode="auto">
              <a:xfrm>
                <a:off x="9987"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44" name="Oval 555">
                <a:extLst>
                  <a:ext uri="{FF2B5EF4-FFF2-40B4-BE49-F238E27FC236}">
                    <a16:creationId xmlns="" xmlns:a16="http://schemas.microsoft.com/office/drawing/2014/main" id="{27AF9AB0-1E1A-4C05-A568-ACAE84D72E52}"/>
                  </a:ext>
                </a:extLst>
              </p:cNvPr>
              <p:cNvSpPr>
                <a:spLocks noChangeArrowheads="1"/>
              </p:cNvSpPr>
              <p:nvPr/>
            </p:nvSpPr>
            <p:spPr bwMode="auto">
              <a:xfrm>
                <a:off x="10116"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45" name="Oval 556">
                <a:extLst>
                  <a:ext uri="{FF2B5EF4-FFF2-40B4-BE49-F238E27FC236}">
                    <a16:creationId xmlns="" xmlns:a16="http://schemas.microsoft.com/office/drawing/2014/main" id="{F3ED39F0-083C-49E7-ACF0-187906B5C379}"/>
                  </a:ext>
                </a:extLst>
              </p:cNvPr>
              <p:cNvSpPr>
                <a:spLocks noChangeArrowheads="1"/>
              </p:cNvSpPr>
              <p:nvPr/>
            </p:nvSpPr>
            <p:spPr bwMode="auto">
              <a:xfrm>
                <a:off x="10244"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46" name="Oval 557">
                <a:extLst>
                  <a:ext uri="{FF2B5EF4-FFF2-40B4-BE49-F238E27FC236}">
                    <a16:creationId xmlns="" xmlns:a16="http://schemas.microsoft.com/office/drawing/2014/main" id="{E0171226-4D13-4BD0-8395-8CCFB9A837EC}"/>
                  </a:ext>
                </a:extLst>
              </p:cNvPr>
              <p:cNvSpPr>
                <a:spLocks noChangeArrowheads="1"/>
              </p:cNvSpPr>
              <p:nvPr/>
            </p:nvSpPr>
            <p:spPr bwMode="auto">
              <a:xfrm>
                <a:off x="10372"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47" name="Oval 558">
                <a:extLst>
                  <a:ext uri="{FF2B5EF4-FFF2-40B4-BE49-F238E27FC236}">
                    <a16:creationId xmlns="" xmlns:a16="http://schemas.microsoft.com/office/drawing/2014/main" id="{B131F70E-8A0F-4AED-B0C7-58B23C5FBC8F}"/>
                  </a:ext>
                </a:extLst>
              </p:cNvPr>
              <p:cNvSpPr>
                <a:spLocks noChangeArrowheads="1"/>
              </p:cNvSpPr>
              <p:nvPr/>
            </p:nvSpPr>
            <p:spPr bwMode="auto">
              <a:xfrm>
                <a:off x="10500"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48" name="Oval 559">
                <a:extLst>
                  <a:ext uri="{FF2B5EF4-FFF2-40B4-BE49-F238E27FC236}">
                    <a16:creationId xmlns="" xmlns:a16="http://schemas.microsoft.com/office/drawing/2014/main" id="{7267D59D-69B1-45F7-A727-71857F9C5729}"/>
                  </a:ext>
                </a:extLst>
              </p:cNvPr>
              <p:cNvSpPr>
                <a:spLocks noChangeArrowheads="1"/>
              </p:cNvSpPr>
              <p:nvPr/>
            </p:nvSpPr>
            <p:spPr bwMode="auto">
              <a:xfrm>
                <a:off x="10628"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49" name="Oval 560">
                <a:extLst>
                  <a:ext uri="{FF2B5EF4-FFF2-40B4-BE49-F238E27FC236}">
                    <a16:creationId xmlns="" xmlns:a16="http://schemas.microsoft.com/office/drawing/2014/main" id="{4BCCBC6A-EF62-45E9-A85F-8AD7887532AC}"/>
                  </a:ext>
                </a:extLst>
              </p:cNvPr>
              <p:cNvSpPr>
                <a:spLocks noChangeArrowheads="1"/>
              </p:cNvSpPr>
              <p:nvPr/>
            </p:nvSpPr>
            <p:spPr bwMode="auto">
              <a:xfrm>
                <a:off x="10756"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50" name="Oval 561">
                <a:extLst>
                  <a:ext uri="{FF2B5EF4-FFF2-40B4-BE49-F238E27FC236}">
                    <a16:creationId xmlns="" xmlns:a16="http://schemas.microsoft.com/office/drawing/2014/main" id="{1193FB69-7383-4F68-B596-76F701986D9A}"/>
                  </a:ext>
                </a:extLst>
              </p:cNvPr>
              <p:cNvSpPr>
                <a:spLocks noChangeArrowheads="1"/>
              </p:cNvSpPr>
              <p:nvPr/>
            </p:nvSpPr>
            <p:spPr bwMode="auto">
              <a:xfrm>
                <a:off x="10884"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51" name="Oval 562">
                <a:extLst>
                  <a:ext uri="{FF2B5EF4-FFF2-40B4-BE49-F238E27FC236}">
                    <a16:creationId xmlns="" xmlns:a16="http://schemas.microsoft.com/office/drawing/2014/main" id="{4F35E85A-3F6B-411C-A3B5-A158E433748F}"/>
                  </a:ext>
                </a:extLst>
              </p:cNvPr>
              <p:cNvSpPr>
                <a:spLocks noChangeArrowheads="1"/>
              </p:cNvSpPr>
              <p:nvPr/>
            </p:nvSpPr>
            <p:spPr bwMode="auto">
              <a:xfrm>
                <a:off x="254"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52" name="Oval 563">
                <a:extLst>
                  <a:ext uri="{FF2B5EF4-FFF2-40B4-BE49-F238E27FC236}">
                    <a16:creationId xmlns="" xmlns:a16="http://schemas.microsoft.com/office/drawing/2014/main" id="{83377517-2681-4201-9AD8-0B0D076B9F57}"/>
                  </a:ext>
                </a:extLst>
              </p:cNvPr>
              <p:cNvSpPr>
                <a:spLocks noChangeArrowheads="1"/>
              </p:cNvSpPr>
              <p:nvPr/>
            </p:nvSpPr>
            <p:spPr bwMode="auto">
              <a:xfrm>
                <a:off x="382"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53" name="Oval 564">
                <a:extLst>
                  <a:ext uri="{FF2B5EF4-FFF2-40B4-BE49-F238E27FC236}">
                    <a16:creationId xmlns="" xmlns:a16="http://schemas.microsoft.com/office/drawing/2014/main" id="{5334F1ED-D6AE-4519-8F69-C874A3E78823}"/>
                  </a:ext>
                </a:extLst>
              </p:cNvPr>
              <p:cNvSpPr>
                <a:spLocks noChangeArrowheads="1"/>
              </p:cNvSpPr>
              <p:nvPr/>
            </p:nvSpPr>
            <p:spPr bwMode="auto">
              <a:xfrm>
                <a:off x="510"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54" name="Oval 565">
                <a:extLst>
                  <a:ext uri="{FF2B5EF4-FFF2-40B4-BE49-F238E27FC236}">
                    <a16:creationId xmlns="" xmlns:a16="http://schemas.microsoft.com/office/drawing/2014/main" id="{3C4E018B-1379-40F7-B35A-14DB6D0473DF}"/>
                  </a:ext>
                </a:extLst>
              </p:cNvPr>
              <p:cNvSpPr>
                <a:spLocks noChangeArrowheads="1"/>
              </p:cNvSpPr>
              <p:nvPr/>
            </p:nvSpPr>
            <p:spPr bwMode="auto">
              <a:xfrm>
                <a:off x="638"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55" name="Oval 566">
                <a:extLst>
                  <a:ext uri="{FF2B5EF4-FFF2-40B4-BE49-F238E27FC236}">
                    <a16:creationId xmlns="" xmlns:a16="http://schemas.microsoft.com/office/drawing/2014/main" id="{AAF6587B-508F-437A-B5D3-C9D599389B45}"/>
                  </a:ext>
                </a:extLst>
              </p:cNvPr>
              <p:cNvSpPr>
                <a:spLocks noChangeArrowheads="1"/>
              </p:cNvSpPr>
              <p:nvPr/>
            </p:nvSpPr>
            <p:spPr bwMode="auto">
              <a:xfrm>
                <a:off x="766"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56" name="Oval 567">
                <a:extLst>
                  <a:ext uri="{FF2B5EF4-FFF2-40B4-BE49-F238E27FC236}">
                    <a16:creationId xmlns="" xmlns:a16="http://schemas.microsoft.com/office/drawing/2014/main" id="{7CE956C4-6817-4871-8D10-C36EF2DCB998}"/>
                  </a:ext>
                </a:extLst>
              </p:cNvPr>
              <p:cNvSpPr>
                <a:spLocks noChangeArrowheads="1"/>
              </p:cNvSpPr>
              <p:nvPr/>
            </p:nvSpPr>
            <p:spPr bwMode="auto">
              <a:xfrm>
                <a:off x="894"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57" name="Oval 568">
                <a:extLst>
                  <a:ext uri="{FF2B5EF4-FFF2-40B4-BE49-F238E27FC236}">
                    <a16:creationId xmlns="" xmlns:a16="http://schemas.microsoft.com/office/drawing/2014/main" id="{3EBF7410-594E-4AE5-985A-34FEF8167401}"/>
                  </a:ext>
                </a:extLst>
              </p:cNvPr>
              <p:cNvSpPr>
                <a:spLocks noChangeArrowheads="1"/>
              </p:cNvSpPr>
              <p:nvPr/>
            </p:nvSpPr>
            <p:spPr bwMode="auto">
              <a:xfrm>
                <a:off x="1023"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58" name="Oval 569">
                <a:extLst>
                  <a:ext uri="{FF2B5EF4-FFF2-40B4-BE49-F238E27FC236}">
                    <a16:creationId xmlns="" xmlns:a16="http://schemas.microsoft.com/office/drawing/2014/main" id="{A995AE69-9DFC-415A-B831-D201D22A06CE}"/>
                  </a:ext>
                </a:extLst>
              </p:cNvPr>
              <p:cNvSpPr>
                <a:spLocks noChangeArrowheads="1"/>
              </p:cNvSpPr>
              <p:nvPr/>
            </p:nvSpPr>
            <p:spPr bwMode="auto">
              <a:xfrm>
                <a:off x="1151"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59" name="Oval 570">
                <a:extLst>
                  <a:ext uri="{FF2B5EF4-FFF2-40B4-BE49-F238E27FC236}">
                    <a16:creationId xmlns="" xmlns:a16="http://schemas.microsoft.com/office/drawing/2014/main" id="{4A5DB3D1-A202-41FA-9E10-AB82ECFDDA07}"/>
                  </a:ext>
                </a:extLst>
              </p:cNvPr>
              <p:cNvSpPr>
                <a:spLocks noChangeArrowheads="1"/>
              </p:cNvSpPr>
              <p:nvPr/>
            </p:nvSpPr>
            <p:spPr bwMode="auto">
              <a:xfrm>
                <a:off x="1279"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60" name="Oval 571">
                <a:extLst>
                  <a:ext uri="{FF2B5EF4-FFF2-40B4-BE49-F238E27FC236}">
                    <a16:creationId xmlns="" xmlns:a16="http://schemas.microsoft.com/office/drawing/2014/main" id="{2D7480CC-8F5E-4E34-A675-EB51B25655F9}"/>
                  </a:ext>
                </a:extLst>
              </p:cNvPr>
              <p:cNvSpPr>
                <a:spLocks noChangeArrowheads="1"/>
              </p:cNvSpPr>
              <p:nvPr/>
            </p:nvSpPr>
            <p:spPr bwMode="auto">
              <a:xfrm>
                <a:off x="1407"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61" name="Oval 572">
                <a:extLst>
                  <a:ext uri="{FF2B5EF4-FFF2-40B4-BE49-F238E27FC236}">
                    <a16:creationId xmlns="" xmlns:a16="http://schemas.microsoft.com/office/drawing/2014/main" id="{107B7D36-104B-448B-A247-3BEA73CBC743}"/>
                  </a:ext>
                </a:extLst>
              </p:cNvPr>
              <p:cNvSpPr>
                <a:spLocks noChangeArrowheads="1"/>
              </p:cNvSpPr>
              <p:nvPr/>
            </p:nvSpPr>
            <p:spPr bwMode="auto">
              <a:xfrm>
                <a:off x="1535"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62" name="Oval 573">
                <a:extLst>
                  <a:ext uri="{FF2B5EF4-FFF2-40B4-BE49-F238E27FC236}">
                    <a16:creationId xmlns="" xmlns:a16="http://schemas.microsoft.com/office/drawing/2014/main" id="{4EF187E1-DC0F-41EB-A786-3A45582A037D}"/>
                  </a:ext>
                </a:extLst>
              </p:cNvPr>
              <p:cNvSpPr>
                <a:spLocks noChangeArrowheads="1"/>
              </p:cNvSpPr>
              <p:nvPr/>
            </p:nvSpPr>
            <p:spPr bwMode="auto">
              <a:xfrm>
                <a:off x="1663"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63" name="Oval 574">
                <a:extLst>
                  <a:ext uri="{FF2B5EF4-FFF2-40B4-BE49-F238E27FC236}">
                    <a16:creationId xmlns="" xmlns:a16="http://schemas.microsoft.com/office/drawing/2014/main" id="{06710F23-ABD4-4F09-BD03-20F29A024905}"/>
                  </a:ext>
                </a:extLst>
              </p:cNvPr>
              <p:cNvSpPr>
                <a:spLocks noChangeArrowheads="1"/>
              </p:cNvSpPr>
              <p:nvPr/>
            </p:nvSpPr>
            <p:spPr bwMode="auto">
              <a:xfrm>
                <a:off x="1791"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64" name="Oval 575">
                <a:extLst>
                  <a:ext uri="{FF2B5EF4-FFF2-40B4-BE49-F238E27FC236}">
                    <a16:creationId xmlns="" xmlns:a16="http://schemas.microsoft.com/office/drawing/2014/main" id="{8331D9A8-A984-49ED-8646-D019B8EA3147}"/>
                  </a:ext>
                </a:extLst>
              </p:cNvPr>
              <p:cNvSpPr>
                <a:spLocks noChangeArrowheads="1"/>
              </p:cNvSpPr>
              <p:nvPr/>
            </p:nvSpPr>
            <p:spPr bwMode="auto">
              <a:xfrm>
                <a:off x="1919"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65" name="Oval 576">
                <a:extLst>
                  <a:ext uri="{FF2B5EF4-FFF2-40B4-BE49-F238E27FC236}">
                    <a16:creationId xmlns="" xmlns:a16="http://schemas.microsoft.com/office/drawing/2014/main" id="{09B641F8-F55F-4F1B-B0FD-CB854F9206B9}"/>
                  </a:ext>
                </a:extLst>
              </p:cNvPr>
              <p:cNvSpPr>
                <a:spLocks noChangeArrowheads="1"/>
              </p:cNvSpPr>
              <p:nvPr/>
            </p:nvSpPr>
            <p:spPr bwMode="auto">
              <a:xfrm>
                <a:off x="2047"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66" name="Oval 577">
                <a:extLst>
                  <a:ext uri="{FF2B5EF4-FFF2-40B4-BE49-F238E27FC236}">
                    <a16:creationId xmlns="" xmlns:a16="http://schemas.microsoft.com/office/drawing/2014/main" id="{934D00F7-0FEA-4072-9301-3BB176891913}"/>
                  </a:ext>
                </a:extLst>
              </p:cNvPr>
              <p:cNvSpPr>
                <a:spLocks noChangeArrowheads="1"/>
              </p:cNvSpPr>
              <p:nvPr/>
            </p:nvSpPr>
            <p:spPr bwMode="auto">
              <a:xfrm>
                <a:off x="2175"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67" name="Oval 578">
                <a:extLst>
                  <a:ext uri="{FF2B5EF4-FFF2-40B4-BE49-F238E27FC236}">
                    <a16:creationId xmlns="" xmlns:a16="http://schemas.microsoft.com/office/drawing/2014/main" id="{00DBB349-73A3-4436-9902-5FB54ED31B12}"/>
                  </a:ext>
                </a:extLst>
              </p:cNvPr>
              <p:cNvSpPr>
                <a:spLocks noChangeArrowheads="1"/>
              </p:cNvSpPr>
              <p:nvPr/>
            </p:nvSpPr>
            <p:spPr bwMode="auto">
              <a:xfrm>
                <a:off x="2303"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68" name="Oval 579">
                <a:extLst>
                  <a:ext uri="{FF2B5EF4-FFF2-40B4-BE49-F238E27FC236}">
                    <a16:creationId xmlns="" xmlns:a16="http://schemas.microsoft.com/office/drawing/2014/main" id="{E2090FB2-1C44-4D15-AA94-B86EF5E828D9}"/>
                  </a:ext>
                </a:extLst>
              </p:cNvPr>
              <p:cNvSpPr>
                <a:spLocks noChangeArrowheads="1"/>
              </p:cNvSpPr>
              <p:nvPr/>
            </p:nvSpPr>
            <p:spPr bwMode="auto">
              <a:xfrm>
                <a:off x="2559"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69" name="Oval 580">
                <a:extLst>
                  <a:ext uri="{FF2B5EF4-FFF2-40B4-BE49-F238E27FC236}">
                    <a16:creationId xmlns="" xmlns:a16="http://schemas.microsoft.com/office/drawing/2014/main" id="{DB9898A7-17A5-4B2A-AFC9-FCC35B22F8D4}"/>
                  </a:ext>
                </a:extLst>
              </p:cNvPr>
              <p:cNvSpPr>
                <a:spLocks noChangeArrowheads="1"/>
              </p:cNvSpPr>
              <p:nvPr/>
            </p:nvSpPr>
            <p:spPr bwMode="auto">
              <a:xfrm>
                <a:off x="2687"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70" name="Oval 581">
                <a:extLst>
                  <a:ext uri="{FF2B5EF4-FFF2-40B4-BE49-F238E27FC236}">
                    <a16:creationId xmlns="" xmlns:a16="http://schemas.microsoft.com/office/drawing/2014/main" id="{65BDF9B2-7692-4BA2-B37E-18FB4BE3AD8E}"/>
                  </a:ext>
                </a:extLst>
              </p:cNvPr>
              <p:cNvSpPr>
                <a:spLocks noChangeArrowheads="1"/>
              </p:cNvSpPr>
              <p:nvPr/>
            </p:nvSpPr>
            <p:spPr bwMode="auto">
              <a:xfrm>
                <a:off x="3072"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71" name="Oval 582">
                <a:extLst>
                  <a:ext uri="{FF2B5EF4-FFF2-40B4-BE49-F238E27FC236}">
                    <a16:creationId xmlns="" xmlns:a16="http://schemas.microsoft.com/office/drawing/2014/main" id="{B52EE2B6-1147-4AD7-A709-3C5998A0A8BF}"/>
                  </a:ext>
                </a:extLst>
              </p:cNvPr>
              <p:cNvSpPr>
                <a:spLocks noChangeArrowheads="1"/>
              </p:cNvSpPr>
              <p:nvPr/>
            </p:nvSpPr>
            <p:spPr bwMode="auto">
              <a:xfrm>
                <a:off x="3584"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72" name="Oval 583">
                <a:extLst>
                  <a:ext uri="{FF2B5EF4-FFF2-40B4-BE49-F238E27FC236}">
                    <a16:creationId xmlns="" xmlns:a16="http://schemas.microsoft.com/office/drawing/2014/main" id="{ACED81A0-47A2-4E57-AFDE-DE4F973DDAFA}"/>
                  </a:ext>
                </a:extLst>
              </p:cNvPr>
              <p:cNvSpPr>
                <a:spLocks noChangeArrowheads="1"/>
              </p:cNvSpPr>
              <p:nvPr/>
            </p:nvSpPr>
            <p:spPr bwMode="auto">
              <a:xfrm>
                <a:off x="3712"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73" name="Oval 584">
                <a:extLst>
                  <a:ext uri="{FF2B5EF4-FFF2-40B4-BE49-F238E27FC236}">
                    <a16:creationId xmlns="" xmlns:a16="http://schemas.microsoft.com/office/drawing/2014/main" id="{E9F00824-1834-46F6-A42B-E4B8B7AE4EB3}"/>
                  </a:ext>
                </a:extLst>
              </p:cNvPr>
              <p:cNvSpPr>
                <a:spLocks noChangeArrowheads="1"/>
              </p:cNvSpPr>
              <p:nvPr/>
            </p:nvSpPr>
            <p:spPr bwMode="auto">
              <a:xfrm>
                <a:off x="3840"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74" name="Oval 585">
                <a:extLst>
                  <a:ext uri="{FF2B5EF4-FFF2-40B4-BE49-F238E27FC236}">
                    <a16:creationId xmlns="" xmlns:a16="http://schemas.microsoft.com/office/drawing/2014/main" id="{081166B9-D442-4E6B-A0E5-19CEE0DBD3A7}"/>
                  </a:ext>
                </a:extLst>
              </p:cNvPr>
              <p:cNvSpPr>
                <a:spLocks noChangeArrowheads="1"/>
              </p:cNvSpPr>
              <p:nvPr/>
            </p:nvSpPr>
            <p:spPr bwMode="auto">
              <a:xfrm>
                <a:off x="4608" y="2568"/>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75" name="Oval 586">
                <a:extLst>
                  <a:ext uri="{FF2B5EF4-FFF2-40B4-BE49-F238E27FC236}">
                    <a16:creationId xmlns="" xmlns:a16="http://schemas.microsoft.com/office/drawing/2014/main" id="{E7247957-E3DF-408F-8968-0E627ACC48F9}"/>
                  </a:ext>
                </a:extLst>
              </p:cNvPr>
              <p:cNvSpPr>
                <a:spLocks noChangeArrowheads="1"/>
              </p:cNvSpPr>
              <p:nvPr/>
            </p:nvSpPr>
            <p:spPr bwMode="auto">
              <a:xfrm>
                <a:off x="5505"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76" name="Oval 587">
                <a:extLst>
                  <a:ext uri="{FF2B5EF4-FFF2-40B4-BE49-F238E27FC236}">
                    <a16:creationId xmlns="" xmlns:a16="http://schemas.microsoft.com/office/drawing/2014/main" id="{1ACD511E-FA2C-414D-81BF-ACC6C67115FE}"/>
                  </a:ext>
                </a:extLst>
              </p:cNvPr>
              <p:cNvSpPr>
                <a:spLocks noChangeArrowheads="1"/>
              </p:cNvSpPr>
              <p:nvPr/>
            </p:nvSpPr>
            <p:spPr bwMode="auto">
              <a:xfrm>
                <a:off x="5633"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77" name="Oval 588">
                <a:extLst>
                  <a:ext uri="{FF2B5EF4-FFF2-40B4-BE49-F238E27FC236}">
                    <a16:creationId xmlns="" xmlns:a16="http://schemas.microsoft.com/office/drawing/2014/main" id="{2EEF90A8-B558-49F8-B163-13982CB7A408}"/>
                  </a:ext>
                </a:extLst>
              </p:cNvPr>
              <p:cNvSpPr>
                <a:spLocks noChangeArrowheads="1"/>
              </p:cNvSpPr>
              <p:nvPr/>
            </p:nvSpPr>
            <p:spPr bwMode="auto">
              <a:xfrm>
                <a:off x="5761"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78" name="Oval 589">
                <a:extLst>
                  <a:ext uri="{FF2B5EF4-FFF2-40B4-BE49-F238E27FC236}">
                    <a16:creationId xmlns="" xmlns:a16="http://schemas.microsoft.com/office/drawing/2014/main" id="{CB1572BF-285D-4C96-83B6-B8C92DAA7495}"/>
                  </a:ext>
                </a:extLst>
              </p:cNvPr>
              <p:cNvSpPr>
                <a:spLocks noChangeArrowheads="1"/>
              </p:cNvSpPr>
              <p:nvPr/>
            </p:nvSpPr>
            <p:spPr bwMode="auto">
              <a:xfrm>
                <a:off x="5889"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79" name="Oval 590">
                <a:extLst>
                  <a:ext uri="{FF2B5EF4-FFF2-40B4-BE49-F238E27FC236}">
                    <a16:creationId xmlns="" xmlns:a16="http://schemas.microsoft.com/office/drawing/2014/main" id="{81315D20-F6ED-455C-8AC3-8F944A0F1036}"/>
                  </a:ext>
                </a:extLst>
              </p:cNvPr>
              <p:cNvSpPr>
                <a:spLocks noChangeArrowheads="1"/>
              </p:cNvSpPr>
              <p:nvPr/>
            </p:nvSpPr>
            <p:spPr bwMode="auto">
              <a:xfrm>
                <a:off x="6017"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80" name="Oval 591">
                <a:extLst>
                  <a:ext uri="{FF2B5EF4-FFF2-40B4-BE49-F238E27FC236}">
                    <a16:creationId xmlns="" xmlns:a16="http://schemas.microsoft.com/office/drawing/2014/main" id="{D02DB0B7-9F49-4912-9A16-1222F1478C3F}"/>
                  </a:ext>
                </a:extLst>
              </p:cNvPr>
              <p:cNvSpPr>
                <a:spLocks noChangeArrowheads="1"/>
              </p:cNvSpPr>
              <p:nvPr/>
            </p:nvSpPr>
            <p:spPr bwMode="auto">
              <a:xfrm>
                <a:off x="6145"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81" name="Oval 592">
                <a:extLst>
                  <a:ext uri="{FF2B5EF4-FFF2-40B4-BE49-F238E27FC236}">
                    <a16:creationId xmlns="" xmlns:a16="http://schemas.microsoft.com/office/drawing/2014/main" id="{34F4300F-0B6B-48D4-AEF1-625AE1D00AC8}"/>
                  </a:ext>
                </a:extLst>
              </p:cNvPr>
              <p:cNvSpPr>
                <a:spLocks noChangeArrowheads="1"/>
              </p:cNvSpPr>
              <p:nvPr/>
            </p:nvSpPr>
            <p:spPr bwMode="auto">
              <a:xfrm>
                <a:off x="6273"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82" name="Oval 593">
                <a:extLst>
                  <a:ext uri="{FF2B5EF4-FFF2-40B4-BE49-F238E27FC236}">
                    <a16:creationId xmlns="" xmlns:a16="http://schemas.microsoft.com/office/drawing/2014/main" id="{6D35E11B-E16A-462E-B761-B9152A4A11C5}"/>
                  </a:ext>
                </a:extLst>
              </p:cNvPr>
              <p:cNvSpPr>
                <a:spLocks noChangeArrowheads="1"/>
              </p:cNvSpPr>
              <p:nvPr/>
            </p:nvSpPr>
            <p:spPr bwMode="auto">
              <a:xfrm>
                <a:off x="6401" y="2568"/>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83" name="Oval 594">
                <a:extLst>
                  <a:ext uri="{FF2B5EF4-FFF2-40B4-BE49-F238E27FC236}">
                    <a16:creationId xmlns="" xmlns:a16="http://schemas.microsoft.com/office/drawing/2014/main" id="{BF9F4546-B1AF-4EB1-B01A-8D78C0C2CD83}"/>
                  </a:ext>
                </a:extLst>
              </p:cNvPr>
              <p:cNvSpPr>
                <a:spLocks noChangeArrowheads="1"/>
              </p:cNvSpPr>
              <p:nvPr/>
            </p:nvSpPr>
            <p:spPr bwMode="auto">
              <a:xfrm>
                <a:off x="6530"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84" name="Oval 595">
                <a:extLst>
                  <a:ext uri="{FF2B5EF4-FFF2-40B4-BE49-F238E27FC236}">
                    <a16:creationId xmlns="" xmlns:a16="http://schemas.microsoft.com/office/drawing/2014/main" id="{DFBA7347-1094-4BC6-8A54-E895A06922A6}"/>
                  </a:ext>
                </a:extLst>
              </p:cNvPr>
              <p:cNvSpPr>
                <a:spLocks noChangeArrowheads="1"/>
              </p:cNvSpPr>
              <p:nvPr/>
            </p:nvSpPr>
            <p:spPr bwMode="auto">
              <a:xfrm>
                <a:off x="6658"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85" name="Oval 596">
                <a:extLst>
                  <a:ext uri="{FF2B5EF4-FFF2-40B4-BE49-F238E27FC236}">
                    <a16:creationId xmlns="" xmlns:a16="http://schemas.microsoft.com/office/drawing/2014/main" id="{FF9387F4-B6F7-4F29-9190-39C47DA3DBB8}"/>
                  </a:ext>
                </a:extLst>
              </p:cNvPr>
              <p:cNvSpPr>
                <a:spLocks noChangeArrowheads="1"/>
              </p:cNvSpPr>
              <p:nvPr/>
            </p:nvSpPr>
            <p:spPr bwMode="auto">
              <a:xfrm>
                <a:off x="6786"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86" name="Oval 597">
                <a:extLst>
                  <a:ext uri="{FF2B5EF4-FFF2-40B4-BE49-F238E27FC236}">
                    <a16:creationId xmlns="" xmlns:a16="http://schemas.microsoft.com/office/drawing/2014/main" id="{BFE02F91-B91A-4821-8D02-5E98D33E44FE}"/>
                  </a:ext>
                </a:extLst>
              </p:cNvPr>
              <p:cNvSpPr>
                <a:spLocks noChangeArrowheads="1"/>
              </p:cNvSpPr>
              <p:nvPr/>
            </p:nvSpPr>
            <p:spPr bwMode="auto">
              <a:xfrm>
                <a:off x="6914"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87" name="Oval 598">
                <a:extLst>
                  <a:ext uri="{FF2B5EF4-FFF2-40B4-BE49-F238E27FC236}">
                    <a16:creationId xmlns="" xmlns:a16="http://schemas.microsoft.com/office/drawing/2014/main" id="{5A53CD5D-941E-4645-8D1A-912460E6934F}"/>
                  </a:ext>
                </a:extLst>
              </p:cNvPr>
              <p:cNvSpPr>
                <a:spLocks noChangeArrowheads="1"/>
              </p:cNvSpPr>
              <p:nvPr/>
            </p:nvSpPr>
            <p:spPr bwMode="auto">
              <a:xfrm>
                <a:off x="7042"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88" name="Oval 599">
                <a:extLst>
                  <a:ext uri="{FF2B5EF4-FFF2-40B4-BE49-F238E27FC236}">
                    <a16:creationId xmlns="" xmlns:a16="http://schemas.microsoft.com/office/drawing/2014/main" id="{22429D53-AD17-4B3C-B728-94D774B55122}"/>
                  </a:ext>
                </a:extLst>
              </p:cNvPr>
              <p:cNvSpPr>
                <a:spLocks noChangeArrowheads="1"/>
              </p:cNvSpPr>
              <p:nvPr/>
            </p:nvSpPr>
            <p:spPr bwMode="auto">
              <a:xfrm>
                <a:off x="7170"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89" name="Oval 600">
                <a:extLst>
                  <a:ext uri="{FF2B5EF4-FFF2-40B4-BE49-F238E27FC236}">
                    <a16:creationId xmlns="" xmlns:a16="http://schemas.microsoft.com/office/drawing/2014/main" id="{1717B48C-1661-4FAE-B47C-A5C92C8D8745}"/>
                  </a:ext>
                </a:extLst>
              </p:cNvPr>
              <p:cNvSpPr>
                <a:spLocks noChangeArrowheads="1"/>
              </p:cNvSpPr>
              <p:nvPr/>
            </p:nvSpPr>
            <p:spPr bwMode="auto">
              <a:xfrm>
                <a:off x="7298"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90" name="Oval 601">
                <a:extLst>
                  <a:ext uri="{FF2B5EF4-FFF2-40B4-BE49-F238E27FC236}">
                    <a16:creationId xmlns="" xmlns:a16="http://schemas.microsoft.com/office/drawing/2014/main" id="{3DDEC5EC-4B93-4BFA-BB77-817B1A6208C9}"/>
                  </a:ext>
                </a:extLst>
              </p:cNvPr>
              <p:cNvSpPr>
                <a:spLocks noChangeArrowheads="1"/>
              </p:cNvSpPr>
              <p:nvPr/>
            </p:nvSpPr>
            <p:spPr bwMode="auto">
              <a:xfrm>
                <a:off x="7426"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91" name="Oval 602">
                <a:extLst>
                  <a:ext uri="{FF2B5EF4-FFF2-40B4-BE49-F238E27FC236}">
                    <a16:creationId xmlns="" xmlns:a16="http://schemas.microsoft.com/office/drawing/2014/main" id="{57D390EA-A58F-4E6F-87BA-5F06B99EE978}"/>
                  </a:ext>
                </a:extLst>
              </p:cNvPr>
              <p:cNvSpPr>
                <a:spLocks noChangeArrowheads="1"/>
              </p:cNvSpPr>
              <p:nvPr/>
            </p:nvSpPr>
            <p:spPr bwMode="auto">
              <a:xfrm>
                <a:off x="7554"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92" name="Oval 603">
                <a:extLst>
                  <a:ext uri="{FF2B5EF4-FFF2-40B4-BE49-F238E27FC236}">
                    <a16:creationId xmlns="" xmlns:a16="http://schemas.microsoft.com/office/drawing/2014/main" id="{A4C09589-D1A1-4365-B11F-4BBFCA6108A6}"/>
                  </a:ext>
                </a:extLst>
              </p:cNvPr>
              <p:cNvSpPr>
                <a:spLocks noChangeArrowheads="1"/>
              </p:cNvSpPr>
              <p:nvPr/>
            </p:nvSpPr>
            <p:spPr bwMode="auto">
              <a:xfrm>
                <a:off x="7682"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93" name="Oval 604">
                <a:extLst>
                  <a:ext uri="{FF2B5EF4-FFF2-40B4-BE49-F238E27FC236}">
                    <a16:creationId xmlns="" xmlns:a16="http://schemas.microsoft.com/office/drawing/2014/main" id="{50EF46B6-23E1-4B9E-ADB8-16A7E049A1C5}"/>
                  </a:ext>
                </a:extLst>
              </p:cNvPr>
              <p:cNvSpPr>
                <a:spLocks noChangeArrowheads="1"/>
              </p:cNvSpPr>
              <p:nvPr/>
            </p:nvSpPr>
            <p:spPr bwMode="auto">
              <a:xfrm>
                <a:off x="7810"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94" name="Oval 605">
                <a:extLst>
                  <a:ext uri="{FF2B5EF4-FFF2-40B4-BE49-F238E27FC236}">
                    <a16:creationId xmlns="" xmlns:a16="http://schemas.microsoft.com/office/drawing/2014/main" id="{40B383B8-EF28-469B-83BD-2E9446F01439}"/>
                  </a:ext>
                </a:extLst>
              </p:cNvPr>
              <p:cNvSpPr>
                <a:spLocks noChangeArrowheads="1"/>
              </p:cNvSpPr>
              <p:nvPr/>
            </p:nvSpPr>
            <p:spPr bwMode="auto">
              <a:xfrm>
                <a:off x="7938"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95" name="Oval 606">
                <a:extLst>
                  <a:ext uri="{FF2B5EF4-FFF2-40B4-BE49-F238E27FC236}">
                    <a16:creationId xmlns="" xmlns:a16="http://schemas.microsoft.com/office/drawing/2014/main" id="{57490762-ADD9-42AE-8845-D9B4E12314FF}"/>
                  </a:ext>
                </a:extLst>
              </p:cNvPr>
              <p:cNvSpPr>
                <a:spLocks noChangeArrowheads="1"/>
              </p:cNvSpPr>
              <p:nvPr/>
            </p:nvSpPr>
            <p:spPr bwMode="auto">
              <a:xfrm>
                <a:off x="8066"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grpSp>
          <p:nvGrpSpPr>
            <p:cNvPr id="110" name="Group 808">
              <a:extLst>
                <a:ext uri="{FF2B5EF4-FFF2-40B4-BE49-F238E27FC236}">
                  <a16:creationId xmlns="" xmlns:a16="http://schemas.microsoft.com/office/drawing/2014/main" id="{303DB4AB-A2F4-45BC-9CF4-FBFD04250F46}"/>
                </a:ext>
              </a:extLst>
            </p:cNvPr>
            <p:cNvGrpSpPr>
              <a:grpSpLocks/>
            </p:cNvGrpSpPr>
            <p:nvPr/>
          </p:nvGrpSpPr>
          <p:grpSpPr bwMode="auto">
            <a:xfrm>
              <a:off x="126" y="2568"/>
              <a:ext cx="10550" cy="561"/>
              <a:chOff x="126" y="2568"/>
              <a:chExt cx="10550" cy="561"/>
            </a:xfrm>
            <a:grpFill/>
          </p:grpSpPr>
          <p:sp>
            <p:nvSpPr>
              <p:cNvPr id="896" name="Oval 608">
                <a:extLst>
                  <a:ext uri="{FF2B5EF4-FFF2-40B4-BE49-F238E27FC236}">
                    <a16:creationId xmlns="" xmlns:a16="http://schemas.microsoft.com/office/drawing/2014/main" id="{9E1AC6E2-D06A-4445-A53C-716A934B1C82}"/>
                  </a:ext>
                </a:extLst>
              </p:cNvPr>
              <p:cNvSpPr>
                <a:spLocks noChangeArrowheads="1"/>
              </p:cNvSpPr>
              <p:nvPr/>
            </p:nvSpPr>
            <p:spPr bwMode="auto">
              <a:xfrm>
                <a:off x="8194" y="2568"/>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97" name="Oval 609">
                <a:extLst>
                  <a:ext uri="{FF2B5EF4-FFF2-40B4-BE49-F238E27FC236}">
                    <a16:creationId xmlns="" xmlns:a16="http://schemas.microsoft.com/office/drawing/2014/main" id="{F82633D3-95C5-4D0A-8111-A9BD15D569CA}"/>
                  </a:ext>
                </a:extLst>
              </p:cNvPr>
              <p:cNvSpPr>
                <a:spLocks noChangeArrowheads="1"/>
              </p:cNvSpPr>
              <p:nvPr/>
            </p:nvSpPr>
            <p:spPr bwMode="auto">
              <a:xfrm>
                <a:off x="8323"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98" name="Oval 610">
                <a:extLst>
                  <a:ext uri="{FF2B5EF4-FFF2-40B4-BE49-F238E27FC236}">
                    <a16:creationId xmlns="" xmlns:a16="http://schemas.microsoft.com/office/drawing/2014/main" id="{0088E857-47CD-49EE-BC0E-BCD0A46EC740}"/>
                  </a:ext>
                </a:extLst>
              </p:cNvPr>
              <p:cNvSpPr>
                <a:spLocks noChangeArrowheads="1"/>
              </p:cNvSpPr>
              <p:nvPr/>
            </p:nvSpPr>
            <p:spPr bwMode="auto">
              <a:xfrm>
                <a:off x="8451"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99" name="Oval 611">
                <a:extLst>
                  <a:ext uri="{FF2B5EF4-FFF2-40B4-BE49-F238E27FC236}">
                    <a16:creationId xmlns="" xmlns:a16="http://schemas.microsoft.com/office/drawing/2014/main" id="{FE777FC0-411E-4F60-A931-B606618BB82B}"/>
                  </a:ext>
                </a:extLst>
              </p:cNvPr>
              <p:cNvSpPr>
                <a:spLocks noChangeArrowheads="1"/>
              </p:cNvSpPr>
              <p:nvPr/>
            </p:nvSpPr>
            <p:spPr bwMode="auto">
              <a:xfrm>
                <a:off x="8579"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00" name="Oval 612">
                <a:extLst>
                  <a:ext uri="{FF2B5EF4-FFF2-40B4-BE49-F238E27FC236}">
                    <a16:creationId xmlns="" xmlns:a16="http://schemas.microsoft.com/office/drawing/2014/main" id="{034B6278-6B76-48F7-8AD4-2E8E50B2457A}"/>
                  </a:ext>
                </a:extLst>
              </p:cNvPr>
              <p:cNvSpPr>
                <a:spLocks noChangeArrowheads="1"/>
              </p:cNvSpPr>
              <p:nvPr/>
            </p:nvSpPr>
            <p:spPr bwMode="auto">
              <a:xfrm>
                <a:off x="8707"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01" name="Oval 613">
                <a:extLst>
                  <a:ext uri="{FF2B5EF4-FFF2-40B4-BE49-F238E27FC236}">
                    <a16:creationId xmlns="" xmlns:a16="http://schemas.microsoft.com/office/drawing/2014/main" id="{920EB847-CBB6-4A45-B270-27139624CDB7}"/>
                  </a:ext>
                </a:extLst>
              </p:cNvPr>
              <p:cNvSpPr>
                <a:spLocks noChangeArrowheads="1"/>
              </p:cNvSpPr>
              <p:nvPr/>
            </p:nvSpPr>
            <p:spPr bwMode="auto">
              <a:xfrm>
                <a:off x="8835"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02" name="Oval 614">
                <a:extLst>
                  <a:ext uri="{FF2B5EF4-FFF2-40B4-BE49-F238E27FC236}">
                    <a16:creationId xmlns="" xmlns:a16="http://schemas.microsoft.com/office/drawing/2014/main" id="{0767131F-27B0-43FF-AB00-C0F86C3F6D3B}"/>
                  </a:ext>
                </a:extLst>
              </p:cNvPr>
              <p:cNvSpPr>
                <a:spLocks noChangeArrowheads="1"/>
              </p:cNvSpPr>
              <p:nvPr/>
            </p:nvSpPr>
            <p:spPr bwMode="auto">
              <a:xfrm>
                <a:off x="8963"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03" name="Oval 615">
                <a:extLst>
                  <a:ext uri="{FF2B5EF4-FFF2-40B4-BE49-F238E27FC236}">
                    <a16:creationId xmlns="" xmlns:a16="http://schemas.microsoft.com/office/drawing/2014/main" id="{93CB537D-C322-4560-B65B-549A06EF73AC}"/>
                  </a:ext>
                </a:extLst>
              </p:cNvPr>
              <p:cNvSpPr>
                <a:spLocks noChangeArrowheads="1"/>
              </p:cNvSpPr>
              <p:nvPr/>
            </p:nvSpPr>
            <p:spPr bwMode="auto">
              <a:xfrm>
                <a:off x="9091"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04" name="Oval 616">
                <a:extLst>
                  <a:ext uri="{FF2B5EF4-FFF2-40B4-BE49-F238E27FC236}">
                    <a16:creationId xmlns="" xmlns:a16="http://schemas.microsoft.com/office/drawing/2014/main" id="{D1447B41-BEEB-4D59-805D-4AC49865C265}"/>
                  </a:ext>
                </a:extLst>
              </p:cNvPr>
              <p:cNvSpPr>
                <a:spLocks noChangeArrowheads="1"/>
              </p:cNvSpPr>
              <p:nvPr/>
            </p:nvSpPr>
            <p:spPr bwMode="auto">
              <a:xfrm>
                <a:off x="9219"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05" name="Oval 617">
                <a:extLst>
                  <a:ext uri="{FF2B5EF4-FFF2-40B4-BE49-F238E27FC236}">
                    <a16:creationId xmlns="" xmlns:a16="http://schemas.microsoft.com/office/drawing/2014/main" id="{819A1B6D-41BE-4E33-AF82-801938C01842}"/>
                  </a:ext>
                </a:extLst>
              </p:cNvPr>
              <p:cNvSpPr>
                <a:spLocks noChangeArrowheads="1"/>
              </p:cNvSpPr>
              <p:nvPr/>
            </p:nvSpPr>
            <p:spPr bwMode="auto">
              <a:xfrm>
                <a:off x="9347"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06" name="Oval 618">
                <a:extLst>
                  <a:ext uri="{FF2B5EF4-FFF2-40B4-BE49-F238E27FC236}">
                    <a16:creationId xmlns="" xmlns:a16="http://schemas.microsoft.com/office/drawing/2014/main" id="{4CE9A9CD-38FE-4B43-AF53-26124F978795}"/>
                  </a:ext>
                </a:extLst>
              </p:cNvPr>
              <p:cNvSpPr>
                <a:spLocks noChangeArrowheads="1"/>
              </p:cNvSpPr>
              <p:nvPr/>
            </p:nvSpPr>
            <p:spPr bwMode="auto">
              <a:xfrm>
                <a:off x="9475"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07" name="Oval 619">
                <a:extLst>
                  <a:ext uri="{FF2B5EF4-FFF2-40B4-BE49-F238E27FC236}">
                    <a16:creationId xmlns="" xmlns:a16="http://schemas.microsoft.com/office/drawing/2014/main" id="{840F5761-2B19-40BE-9721-F0A41E4D873B}"/>
                  </a:ext>
                </a:extLst>
              </p:cNvPr>
              <p:cNvSpPr>
                <a:spLocks noChangeArrowheads="1"/>
              </p:cNvSpPr>
              <p:nvPr/>
            </p:nvSpPr>
            <p:spPr bwMode="auto">
              <a:xfrm>
                <a:off x="9603"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08" name="Oval 620">
                <a:extLst>
                  <a:ext uri="{FF2B5EF4-FFF2-40B4-BE49-F238E27FC236}">
                    <a16:creationId xmlns="" xmlns:a16="http://schemas.microsoft.com/office/drawing/2014/main" id="{335AFCB0-FAF1-4E0F-B97C-DE35E2DEBA0D}"/>
                  </a:ext>
                </a:extLst>
              </p:cNvPr>
              <p:cNvSpPr>
                <a:spLocks noChangeArrowheads="1"/>
              </p:cNvSpPr>
              <p:nvPr/>
            </p:nvSpPr>
            <p:spPr bwMode="auto">
              <a:xfrm>
                <a:off x="9731"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09" name="Oval 621">
                <a:extLst>
                  <a:ext uri="{FF2B5EF4-FFF2-40B4-BE49-F238E27FC236}">
                    <a16:creationId xmlns="" xmlns:a16="http://schemas.microsoft.com/office/drawing/2014/main" id="{5B7B740D-B3A5-47B4-9235-2ACFCECFB2C4}"/>
                  </a:ext>
                </a:extLst>
              </p:cNvPr>
              <p:cNvSpPr>
                <a:spLocks noChangeArrowheads="1"/>
              </p:cNvSpPr>
              <p:nvPr/>
            </p:nvSpPr>
            <p:spPr bwMode="auto">
              <a:xfrm>
                <a:off x="9859"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10" name="Oval 622">
                <a:extLst>
                  <a:ext uri="{FF2B5EF4-FFF2-40B4-BE49-F238E27FC236}">
                    <a16:creationId xmlns="" xmlns:a16="http://schemas.microsoft.com/office/drawing/2014/main" id="{5D85B028-9917-4365-830F-28F053794B19}"/>
                  </a:ext>
                </a:extLst>
              </p:cNvPr>
              <p:cNvSpPr>
                <a:spLocks noChangeArrowheads="1"/>
              </p:cNvSpPr>
              <p:nvPr/>
            </p:nvSpPr>
            <p:spPr bwMode="auto">
              <a:xfrm>
                <a:off x="9987"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11" name="Oval 623">
                <a:extLst>
                  <a:ext uri="{FF2B5EF4-FFF2-40B4-BE49-F238E27FC236}">
                    <a16:creationId xmlns="" xmlns:a16="http://schemas.microsoft.com/office/drawing/2014/main" id="{5F913116-E297-4090-9105-00894779849B}"/>
                  </a:ext>
                </a:extLst>
              </p:cNvPr>
              <p:cNvSpPr>
                <a:spLocks noChangeArrowheads="1"/>
              </p:cNvSpPr>
              <p:nvPr/>
            </p:nvSpPr>
            <p:spPr bwMode="auto">
              <a:xfrm>
                <a:off x="10116"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12" name="Oval 624">
                <a:extLst>
                  <a:ext uri="{FF2B5EF4-FFF2-40B4-BE49-F238E27FC236}">
                    <a16:creationId xmlns="" xmlns:a16="http://schemas.microsoft.com/office/drawing/2014/main" id="{7E804204-DF37-4D9D-9BE0-4EE90BB46513}"/>
                  </a:ext>
                </a:extLst>
              </p:cNvPr>
              <p:cNvSpPr>
                <a:spLocks noChangeArrowheads="1"/>
              </p:cNvSpPr>
              <p:nvPr/>
            </p:nvSpPr>
            <p:spPr bwMode="auto">
              <a:xfrm>
                <a:off x="10244"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13" name="Oval 625">
                <a:extLst>
                  <a:ext uri="{FF2B5EF4-FFF2-40B4-BE49-F238E27FC236}">
                    <a16:creationId xmlns="" xmlns:a16="http://schemas.microsoft.com/office/drawing/2014/main" id="{4D26993A-2EAD-4132-8259-6C126E40BBEE}"/>
                  </a:ext>
                </a:extLst>
              </p:cNvPr>
              <p:cNvSpPr>
                <a:spLocks noChangeArrowheads="1"/>
              </p:cNvSpPr>
              <p:nvPr/>
            </p:nvSpPr>
            <p:spPr bwMode="auto">
              <a:xfrm>
                <a:off x="10372"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14" name="Oval 626">
                <a:extLst>
                  <a:ext uri="{FF2B5EF4-FFF2-40B4-BE49-F238E27FC236}">
                    <a16:creationId xmlns="" xmlns:a16="http://schemas.microsoft.com/office/drawing/2014/main" id="{4EA750B4-28CE-488A-B5DD-0A44E8101AC3}"/>
                  </a:ext>
                </a:extLst>
              </p:cNvPr>
              <p:cNvSpPr>
                <a:spLocks noChangeArrowheads="1"/>
              </p:cNvSpPr>
              <p:nvPr/>
            </p:nvSpPr>
            <p:spPr bwMode="auto">
              <a:xfrm>
                <a:off x="10500"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15" name="Oval 627">
                <a:extLst>
                  <a:ext uri="{FF2B5EF4-FFF2-40B4-BE49-F238E27FC236}">
                    <a16:creationId xmlns="" xmlns:a16="http://schemas.microsoft.com/office/drawing/2014/main" id="{1FF48250-6BE6-4DA8-B425-90C7EDFDEC74}"/>
                  </a:ext>
                </a:extLst>
              </p:cNvPr>
              <p:cNvSpPr>
                <a:spLocks noChangeArrowheads="1"/>
              </p:cNvSpPr>
              <p:nvPr/>
            </p:nvSpPr>
            <p:spPr bwMode="auto">
              <a:xfrm>
                <a:off x="10628"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16" name="Oval 628">
                <a:extLst>
                  <a:ext uri="{FF2B5EF4-FFF2-40B4-BE49-F238E27FC236}">
                    <a16:creationId xmlns="" xmlns:a16="http://schemas.microsoft.com/office/drawing/2014/main" id="{E1274B99-9CF5-449A-B36C-6FBF38C454CA}"/>
                  </a:ext>
                </a:extLst>
              </p:cNvPr>
              <p:cNvSpPr>
                <a:spLocks noChangeArrowheads="1"/>
              </p:cNvSpPr>
              <p:nvPr/>
            </p:nvSpPr>
            <p:spPr bwMode="auto">
              <a:xfrm>
                <a:off x="126"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17" name="Oval 629">
                <a:extLst>
                  <a:ext uri="{FF2B5EF4-FFF2-40B4-BE49-F238E27FC236}">
                    <a16:creationId xmlns="" xmlns:a16="http://schemas.microsoft.com/office/drawing/2014/main" id="{60F58560-2532-45A7-8217-91C30C775738}"/>
                  </a:ext>
                </a:extLst>
              </p:cNvPr>
              <p:cNvSpPr>
                <a:spLocks noChangeArrowheads="1"/>
              </p:cNvSpPr>
              <p:nvPr/>
            </p:nvSpPr>
            <p:spPr bwMode="auto">
              <a:xfrm>
                <a:off x="254"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18" name="Oval 630">
                <a:extLst>
                  <a:ext uri="{FF2B5EF4-FFF2-40B4-BE49-F238E27FC236}">
                    <a16:creationId xmlns="" xmlns:a16="http://schemas.microsoft.com/office/drawing/2014/main" id="{666BC9EC-5E70-4B94-8EFF-6BCEC810C1DB}"/>
                  </a:ext>
                </a:extLst>
              </p:cNvPr>
              <p:cNvSpPr>
                <a:spLocks noChangeArrowheads="1"/>
              </p:cNvSpPr>
              <p:nvPr/>
            </p:nvSpPr>
            <p:spPr bwMode="auto">
              <a:xfrm>
                <a:off x="382"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19" name="Oval 631">
                <a:extLst>
                  <a:ext uri="{FF2B5EF4-FFF2-40B4-BE49-F238E27FC236}">
                    <a16:creationId xmlns="" xmlns:a16="http://schemas.microsoft.com/office/drawing/2014/main" id="{42F2BBF0-0F49-4941-9227-70573BD318A2}"/>
                  </a:ext>
                </a:extLst>
              </p:cNvPr>
              <p:cNvSpPr>
                <a:spLocks noChangeArrowheads="1"/>
              </p:cNvSpPr>
              <p:nvPr/>
            </p:nvSpPr>
            <p:spPr bwMode="auto">
              <a:xfrm>
                <a:off x="510"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20" name="Oval 632">
                <a:extLst>
                  <a:ext uri="{FF2B5EF4-FFF2-40B4-BE49-F238E27FC236}">
                    <a16:creationId xmlns="" xmlns:a16="http://schemas.microsoft.com/office/drawing/2014/main" id="{29FB4339-0028-4B2A-AEFA-CD7F62E2DD1D}"/>
                  </a:ext>
                </a:extLst>
              </p:cNvPr>
              <p:cNvSpPr>
                <a:spLocks noChangeArrowheads="1"/>
              </p:cNvSpPr>
              <p:nvPr/>
            </p:nvSpPr>
            <p:spPr bwMode="auto">
              <a:xfrm>
                <a:off x="638"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21" name="Oval 633">
                <a:extLst>
                  <a:ext uri="{FF2B5EF4-FFF2-40B4-BE49-F238E27FC236}">
                    <a16:creationId xmlns="" xmlns:a16="http://schemas.microsoft.com/office/drawing/2014/main" id="{93F02CA6-5C62-49C6-B447-B3F3B1B9C0D0}"/>
                  </a:ext>
                </a:extLst>
              </p:cNvPr>
              <p:cNvSpPr>
                <a:spLocks noChangeArrowheads="1"/>
              </p:cNvSpPr>
              <p:nvPr/>
            </p:nvSpPr>
            <p:spPr bwMode="auto">
              <a:xfrm>
                <a:off x="766"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22" name="Oval 634">
                <a:extLst>
                  <a:ext uri="{FF2B5EF4-FFF2-40B4-BE49-F238E27FC236}">
                    <a16:creationId xmlns="" xmlns:a16="http://schemas.microsoft.com/office/drawing/2014/main" id="{454F219A-2D3E-4562-9B62-6F85095D94B4}"/>
                  </a:ext>
                </a:extLst>
              </p:cNvPr>
              <p:cNvSpPr>
                <a:spLocks noChangeArrowheads="1"/>
              </p:cNvSpPr>
              <p:nvPr/>
            </p:nvSpPr>
            <p:spPr bwMode="auto">
              <a:xfrm>
                <a:off x="894"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23" name="Oval 635">
                <a:extLst>
                  <a:ext uri="{FF2B5EF4-FFF2-40B4-BE49-F238E27FC236}">
                    <a16:creationId xmlns="" xmlns:a16="http://schemas.microsoft.com/office/drawing/2014/main" id="{C795D003-311B-4F6C-8143-141A8C8EAECB}"/>
                  </a:ext>
                </a:extLst>
              </p:cNvPr>
              <p:cNvSpPr>
                <a:spLocks noChangeArrowheads="1"/>
              </p:cNvSpPr>
              <p:nvPr/>
            </p:nvSpPr>
            <p:spPr bwMode="auto">
              <a:xfrm>
                <a:off x="1023"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24" name="Oval 636">
                <a:extLst>
                  <a:ext uri="{FF2B5EF4-FFF2-40B4-BE49-F238E27FC236}">
                    <a16:creationId xmlns="" xmlns:a16="http://schemas.microsoft.com/office/drawing/2014/main" id="{09D50B3B-2297-4395-875A-0FE4AB8C3780}"/>
                  </a:ext>
                </a:extLst>
              </p:cNvPr>
              <p:cNvSpPr>
                <a:spLocks noChangeArrowheads="1"/>
              </p:cNvSpPr>
              <p:nvPr/>
            </p:nvSpPr>
            <p:spPr bwMode="auto">
              <a:xfrm>
                <a:off x="1151"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25" name="Oval 637">
                <a:extLst>
                  <a:ext uri="{FF2B5EF4-FFF2-40B4-BE49-F238E27FC236}">
                    <a16:creationId xmlns="" xmlns:a16="http://schemas.microsoft.com/office/drawing/2014/main" id="{A9A13D9E-48A4-4D2D-8947-D4A46A7DF9C9}"/>
                  </a:ext>
                </a:extLst>
              </p:cNvPr>
              <p:cNvSpPr>
                <a:spLocks noChangeArrowheads="1"/>
              </p:cNvSpPr>
              <p:nvPr/>
            </p:nvSpPr>
            <p:spPr bwMode="auto">
              <a:xfrm>
                <a:off x="1279"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26" name="Oval 638">
                <a:extLst>
                  <a:ext uri="{FF2B5EF4-FFF2-40B4-BE49-F238E27FC236}">
                    <a16:creationId xmlns="" xmlns:a16="http://schemas.microsoft.com/office/drawing/2014/main" id="{6E5F255D-612B-4CAC-995D-CCABFD73B6A8}"/>
                  </a:ext>
                </a:extLst>
              </p:cNvPr>
              <p:cNvSpPr>
                <a:spLocks noChangeArrowheads="1"/>
              </p:cNvSpPr>
              <p:nvPr/>
            </p:nvSpPr>
            <p:spPr bwMode="auto">
              <a:xfrm>
                <a:off x="1407"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27" name="Oval 639">
                <a:extLst>
                  <a:ext uri="{FF2B5EF4-FFF2-40B4-BE49-F238E27FC236}">
                    <a16:creationId xmlns="" xmlns:a16="http://schemas.microsoft.com/office/drawing/2014/main" id="{C46D53E7-F7F2-4C1C-BF31-592BA0DBC5FB}"/>
                  </a:ext>
                </a:extLst>
              </p:cNvPr>
              <p:cNvSpPr>
                <a:spLocks noChangeArrowheads="1"/>
              </p:cNvSpPr>
              <p:nvPr/>
            </p:nvSpPr>
            <p:spPr bwMode="auto">
              <a:xfrm>
                <a:off x="1535"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28" name="Oval 640">
                <a:extLst>
                  <a:ext uri="{FF2B5EF4-FFF2-40B4-BE49-F238E27FC236}">
                    <a16:creationId xmlns="" xmlns:a16="http://schemas.microsoft.com/office/drawing/2014/main" id="{08FE3EE0-A875-4D71-93FD-527B5CDF57AD}"/>
                  </a:ext>
                </a:extLst>
              </p:cNvPr>
              <p:cNvSpPr>
                <a:spLocks noChangeArrowheads="1"/>
              </p:cNvSpPr>
              <p:nvPr/>
            </p:nvSpPr>
            <p:spPr bwMode="auto">
              <a:xfrm>
                <a:off x="1663"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29" name="Oval 641">
                <a:extLst>
                  <a:ext uri="{FF2B5EF4-FFF2-40B4-BE49-F238E27FC236}">
                    <a16:creationId xmlns="" xmlns:a16="http://schemas.microsoft.com/office/drawing/2014/main" id="{CDA314FD-22C6-4AD2-8934-ADBD2864BF46}"/>
                  </a:ext>
                </a:extLst>
              </p:cNvPr>
              <p:cNvSpPr>
                <a:spLocks noChangeArrowheads="1"/>
              </p:cNvSpPr>
              <p:nvPr/>
            </p:nvSpPr>
            <p:spPr bwMode="auto">
              <a:xfrm>
                <a:off x="1791"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30" name="Oval 642">
                <a:extLst>
                  <a:ext uri="{FF2B5EF4-FFF2-40B4-BE49-F238E27FC236}">
                    <a16:creationId xmlns="" xmlns:a16="http://schemas.microsoft.com/office/drawing/2014/main" id="{CB09F4F0-15C3-4831-832D-22C73EBEC3BC}"/>
                  </a:ext>
                </a:extLst>
              </p:cNvPr>
              <p:cNvSpPr>
                <a:spLocks noChangeArrowheads="1"/>
              </p:cNvSpPr>
              <p:nvPr/>
            </p:nvSpPr>
            <p:spPr bwMode="auto">
              <a:xfrm>
                <a:off x="1919"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31" name="Oval 643">
                <a:extLst>
                  <a:ext uri="{FF2B5EF4-FFF2-40B4-BE49-F238E27FC236}">
                    <a16:creationId xmlns="" xmlns:a16="http://schemas.microsoft.com/office/drawing/2014/main" id="{B3892A65-75B6-4484-86B1-81125B1D77CD}"/>
                  </a:ext>
                </a:extLst>
              </p:cNvPr>
              <p:cNvSpPr>
                <a:spLocks noChangeArrowheads="1"/>
              </p:cNvSpPr>
              <p:nvPr/>
            </p:nvSpPr>
            <p:spPr bwMode="auto">
              <a:xfrm>
                <a:off x="2047"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32" name="Oval 644">
                <a:extLst>
                  <a:ext uri="{FF2B5EF4-FFF2-40B4-BE49-F238E27FC236}">
                    <a16:creationId xmlns="" xmlns:a16="http://schemas.microsoft.com/office/drawing/2014/main" id="{2E4CF9FE-1696-439C-B0D6-BC64753209E5}"/>
                  </a:ext>
                </a:extLst>
              </p:cNvPr>
              <p:cNvSpPr>
                <a:spLocks noChangeArrowheads="1"/>
              </p:cNvSpPr>
              <p:nvPr/>
            </p:nvSpPr>
            <p:spPr bwMode="auto">
              <a:xfrm>
                <a:off x="2175"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33" name="Oval 645">
                <a:extLst>
                  <a:ext uri="{FF2B5EF4-FFF2-40B4-BE49-F238E27FC236}">
                    <a16:creationId xmlns="" xmlns:a16="http://schemas.microsoft.com/office/drawing/2014/main" id="{A084C5FA-CC63-48D7-BF10-4E1B1587B869}"/>
                  </a:ext>
                </a:extLst>
              </p:cNvPr>
              <p:cNvSpPr>
                <a:spLocks noChangeArrowheads="1"/>
              </p:cNvSpPr>
              <p:nvPr/>
            </p:nvSpPr>
            <p:spPr bwMode="auto">
              <a:xfrm>
                <a:off x="2816"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34" name="Oval 646">
                <a:extLst>
                  <a:ext uri="{FF2B5EF4-FFF2-40B4-BE49-F238E27FC236}">
                    <a16:creationId xmlns="" xmlns:a16="http://schemas.microsoft.com/office/drawing/2014/main" id="{BF024EB3-DAFE-421D-889E-EBB2FE7FAD90}"/>
                  </a:ext>
                </a:extLst>
              </p:cNvPr>
              <p:cNvSpPr>
                <a:spLocks noChangeArrowheads="1"/>
              </p:cNvSpPr>
              <p:nvPr/>
            </p:nvSpPr>
            <p:spPr bwMode="auto">
              <a:xfrm>
                <a:off x="2944"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35" name="Oval 647">
                <a:extLst>
                  <a:ext uri="{FF2B5EF4-FFF2-40B4-BE49-F238E27FC236}">
                    <a16:creationId xmlns="" xmlns:a16="http://schemas.microsoft.com/office/drawing/2014/main" id="{411531BB-7DE3-4EAC-A666-C454851286D6}"/>
                  </a:ext>
                </a:extLst>
              </p:cNvPr>
              <p:cNvSpPr>
                <a:spLocks noChangeArrowheads="1"/>
              </p:cNvSpPr>
              <p:nvPr/>
            </p:nvSpPr>
            <p:spPr bwMode="auto">
              <a:xfrm>
                <a:off x="3712"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36" name="Oval 648">
                <a:extLst>
                  <a:ext uri="{FF2B5EF4-FFF2-40B4-BE49-F238E27FC236}">
                    <a16:creationId xmlns="" xmlns:a16="http://schemas.microsoft.com/office/drawing/2014/main" id="{51BDABC9-33EA-4574-9A57-91C19C8ADA84}"/>
                  </a:ext>
                </a:extLst>
              </p:cNvPr>
              <p:cNvSpPr>
                <a:spLocks noChangeArrowheads="1"/>
              </p:cNvSpPr>
              <p:nvPr/>
            </p:nvSpPr>
            <p:spPr bwMode="auto">
              <a:xfrm>
                <a:off x="3840"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37" name="Oval 649">
                <a:extLst>
                  <a:ext uri="{FF2B5EF4-FFF2-40B4-BE49-F238E27FC236}">
                    <a16:creationId xmlns="" xmlns:a16="http://schemas.microsoft.com/office/drawing/2014/main" id="{8D115C44-F168-4656-9F8C-422FE44D0451}"/>
                  </a:ext>
                </a:extLst>
              </p:cNvPr>
              <p:cNvSpPr>
                <a:spLocks noChangeArrowheads="1"/>
              </p:cNvSpPr>
              <p:nvPr/>
            </p:nvSpPr>
            <p:spPr bwMode="auto">
              <a:xfrm>
                <a:off x="5377"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38" name="Oval 650">
                <a:extLst>
                  <a:ext uri="{FF2B5EF4-FFF2-40B4-BE49-F238E27FC236}">
                    <a16:creationId xmlns="" xmlns:a16="http://schemas.microsoft.com/office/drawing/2014/main" id="{37C3A49D-BEF4-4302-97DD-EDEE60F02DD7}"/>
                  </a:ext>
                </a:extLst>
              </p:cNvPr>
              <p:cNvSpPr>
                <a:spLocks noChangeArrowheads="1"/>
              </p:cNvSpPr>
              <p:nvPr/>
            </p:nvSpPr>
            <p:spPr bwMode="auto">
              <a:xfrm>
                <a:off x="5505"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39" name="Oval 651">
                <a:extLst>
                  <a:ext uri="{FF2B5EF4-FFF2-40B4-BE49-F238E27FC236}">
                    <a16:creationId xmlns="" xmlns:a16="http://schemas.microsoft.com/office/drawing/2014/main" id="{737B27C9-DF96-43EB-97E6-FEAA3CFD8F18}"/>
                  </a:ext>
                </a:extLst>
              </p:cNvPr>
              <p:cNvSpPr>
                <a:spLocks noChangeArrowheads="1"/>
              </p:cNvSpPr>
              <p:nvPr/>
            </p:nvSpPr>
            <p:spPr bwMode="auto">
              <a:xfrm>
                <a:off x="5633"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40" name="Oval 652">
                <a:extLst>
                  <a:ext uri="{FF2B5EF4-FFF2-40B4-BE49-F238E27FC236}">
                    <a16:creationId xmlns="" xmlns:a16="http://schemas.microsoft.com/office/drawing/2014/main" id="{F893E59B-D1FE-4030-901D-30ABC0013AC4}"/>
                  </a:ext>
                </a:extLst>
              </p:cNvPr>
              <p:cNvSpPr>
                <a:spLocks noChangeArrowheads="1"/>
              </p:cNvSpPr>
              <p:nvPr/>
            </p:nvSpPr>
            <p:spPr bwMode="auto">
              <a:xfrm>
                <a:off x="5889"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41" name="Oval 653">
                <a:extLst>
                  <a:ext uri="{FF2B5EF4-FFF2-40B4-BE49-F238E27FC236}">
                    <a16:creationId xmlns="" xmlns:a16="http://schemas.microsoft.com/office/drawing/2014/main" id="{61A6D470-776C-4926-9ADE-808E741A8734}"/>
                  </a:ext>
                </a:extLst>
              </p:cNvPr>
              <p:cNvSpPr>
                <a:spLocks noChangeArrowheads="1"/>
              </p:cNvSpPr>
              <p:nvPr/>
            </p:nvSpPr>
            <p:spPr bwMode="auto">
              <a:xfrm>
                <a:off x="6017"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42" name="Oval 654">
                <a:extLst>
                  <a:ext uri="{FF2B5EF4-FFF2-40B4-BE49-F238E27FC236}">
                    <a16:creationId xmlns="" xmlns:a16="http://schemas.microsoft.com/office/drawing/2014/main" id="{AE84786D-C797-4553-8563-CD341629EB89}"/>
                  </a:ext>
                </a:extLst>
              </p:cNvPr>
              <p:cNvSpPr>
                <a:spLocks noChangeArrowheads="1"/>
              </p:cNvSpPr>
              <p:nvPr/>
            </p:nvSpPr>
            <p:spPr bwMode="auto">
              <a:xfrm>
                <a:off x="6145"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43" name="Oval 655">
                <a:extLst>
                  <a:ext uri="{FF2B5EF4-FFF2-40B4-BE49-F238E27FC236}">
                    <a16:creationId xmlns="" xmlns:a16="http://schemas.microsoft.com/office/drawing/2014/main" id="{FBAA952C-81F9-4735-902E-35014F8FEEC6}"/>
                  </a:ext>
                </a:extLst>
              </p:cNvPr>
              <p:cNvSpPr>
                <a:spLocks noChangeArrowheads="1"/>
              </p:cNvSpPr>
              <p:nvPr/>
            </p:nvSpPr>
            <p:spPr bwMode="auto">
              <a:xfrm>
                <a:off x="6273"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44" name="Oval 656">
                <a:extLst>
                  <a:ext uri="{FF2B5EF4-FFF2-40B4-BE49-F238E27FC236}">
                    <a16:creationId xmlns="" xmlns:a16="http://schemas.microsoft.com/office/drawing/2014/main" id="{FF30CE3F-33DF-4CD9-8FA3-CDA4E8FE0DAB}"/>
                  </a:ext>
                </a:extLst>
              </p:cNvPr>
              <p:cNvSpPr>
                <a:spLocks noChangeArrowheads="1"/>
              </p:cNvSpPr>
              <p:nvPr/>
            </p:nvSpPr>
            <p:spPr bwMode="auto">
              <a:xfrm>
                <a:off x="6401" y="2696"/>
                <a:ext cx="49"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45" name="Oval 657">
                <a:extLst>
                  <a:ext uri="{FF2B5EF4-FFF2-40B4-BE49-F238E27FC236}">
                    <a16:creationId xmlns="" xmlns:a16="http://schemas.microsoft.com/office/drawing/2014/main" id="{C60B077F-2E98-460F-A7E7-92BD6FDF7CF0}"/>
                  </a:ext>
                </a:extLst>
              </p:cNvPr>
              <p:cNvSpPr>
                <a:spLocks noChangeArrowheads="1"/>
              </p:cNvSpPr>
              <p:nvPr/>
            </p:nvSpPr>
            <p:spPr bwMode="auto">
              <a:xfrm>
                <a:off x="6530"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46" name="Oval 658">
                <a:extLst>
                  <a:ext uri="{FF2B5EF4-FFF2-40B4-BE49-F238E27FC236}">
                    <a16:creationId xmlns="" xmlns:a16="http://schemas.microsoft.com/office/drawing/2014/main" id="{85FE83AA-A51B-47D5-AFA9-FBBCC58067B2}"/>
                  </a:ext>
                </a:extLst>
              </p:cNvPr>
              <p:cNvSpPr>
                <a:spLocks noChangeArrowheads="1"/>
              </p:cNvSpPr>
              <p:nvPr/>
            </p:nvSpPr>
            <p:spPr bwMode="auto">
              <a:xfrm>
                <a:off x="6658"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47" name="Oval 659">
                <a:extLst>
                  <a:ext uri="{FF2B5EF4-FFF2-40B4-BE49-F238E27FC236}">
                    <a16:creationId xmlns="" xmlns:a16="http://schemas.microsoft.com/office/drawing/2014/main" id="{2F8CAE70-691D-492F-B74F-2DDB5F72D0A2}"/>
                  </a:ext>
                </a:extLst>
              </p:cNvPr>
              <p:cNvSpPr>
                <a:spLocks noChangeArrowheads="1"/>
              </p:cNvSpPr>
              <p:nvPr/>
            </p:nvSpPr>
            <p:spPr bwMode="auto">
              <a:xfrm>
                <a:off x="6786"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48" name="Oval 660">
                <a:extLst>
                  <a:ext uri="{FF2B5EF4-FFF2-40B4-BE49-F238E27FC236}">
                    <a16:creationId xmlns="" xmlns:a16="http://schemas.microsoft.com/office/drawing/2014/main" id="{6569F509-6316-470B-8836-083DE6ACF9A1}"/>
                  </a:ext>
                </a:extLst>
              </p:cNvPr>
              <p:cNvSpPr>
                <a:spLocks noChangeArrowheads="1"/>
              </p:cNvSpPr>
              <p:nvPr/>
            </p:nvSpPr>
            <p:spPr bwMode="auto">
              <a:xfrm>
                <a:off x="6914"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49" name="Oval 661">
                <a:extLst>
                  <a:ext uri="{FF2B5EF4-FFF2-40B4-BE49-F238E27FC236}">
                    <a16:creationId xmlns="" xmlns:a16="http://schemas.microsoft.com/office/drawing/2014/main" id="{52649F6C-FA6E-464C-8B5D-76298FC386A6}"/>
                  </a:ext>
                </a:extLst>
              </p:cNvPr>
              <p:cNvSpPr>
                <a:spLocks noChangeArrowheads="1"/>
              </p:cNvSpPr>
              <p:nvPr/>
            </p:nvSpPr>
            <p:spPr bwMode="auto">
              <a:xfrm>
                <a:off x="7042"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50" name="Oval 662">
                <a:extLst>
                  <a:ext uri="{FF2B5EF4-FFF2-40B4-BE49-F238E27FC236}">
                    <a16:creationId xmlns="" xmlns:a16="http://schemas.microsoft.com/office/drawing/2014/main" id="{17AD4BD9-6E4E-4322-818A-F1E8EE3B84A9}"/>
                  </a:ext>
                </a:extLst>
              </p:cNvPr>
              <p:cNvSpPr>
                <a:spLocks noChangeArrowheads="1"/>
              </p:cNvSpPr>
              <p:nvPr/>
            </p:nvSpPr>
            <p:spPr bwMode="auto">
              <a:xfrm>
                <a:off x="7170"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51" name="Oval 663">
                <a:extLst>
                  <a:ext uri="{FF2B5EF4-FFF2-40B4-BE49-F238E27FC236}">
                    <a16:creationId xmlns="" xmlns:a16="http://schemas.microsoft.com/office/drawing/2014/main" id="{274C3B26-1C93-47E5-B261-A9F0AC4AC4AA}"/>
                  </a:ext>
                </a:extLst>
              </p:cNvPr>
              <p:cNvSpPr>
                <a:spLocks noChangeArrowheads="1"/>
              </p:cNvSpPr>
              <p:nvPr/>
            </p:nvSpPr>
            <p:spPr bwMode="auto">
              <a:xfrm>
                <a:off x="7298"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52" name="Oval 664">
                <a:extLst>
                  <a:ext uri="{FF2B5EF4-FFF2-40B4-BE49-F238E27FC236}">
                    <a16:creationId xmlns="" xmlns:a16="http://schemas.microsoft.com/office/drawing/2014/main" id="{1A297B51-43EB-46BB-BC9B-8FACCCA13FF4}"/>
                  </a:ext>
                </a:extLst>
              </p:cNvPr>
              <p:cNvSpPr>
                <a:spLocks noChangeArrowheads="1"/>
              </p:cNvSpPr>
              <p:nvPr/>
            </p:nvSpPr>
            <p:spPr bwMode="auto">
              <a:xfrm>
                <a:off x="7426"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53" name="Oval 665">
                <a:extLst>
                  <a:ext uri="{FF2B5EF4-FFF2-40B4-BE49-F238E27FC236}">
                    <a16:creationId xmlns="" xmlns:a16="http://schemas.microsoft.com/office/drawing/2014/main" id="{0B759DD2-B844-4E5C-B6B8-D9AD163DE266}"/>
                  </a:ext>
                </a:extLst>
              </p:cNvPr>
              <p:cNvSpPr>
                <a:spLocks noChangeArrowheads="1"/>
              </p:cNvSpPr>
              <p:nvPr/>
            </p:nvSpPr>
            <p:spPr bwMode="auto">
              <a:xfrm>
                <a:off x="7554"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54" name="Oval 666">
                <a:extLst>
                  <a:ext uri="{FF2B5EF4-FFF2-40B4-BE49-F238E27FC236}">
                    <a16:creationId xmlns="" xmlns:a16="http://schemas.microsoft.com/office/drawing/2014/main" id="{62097D8D-829A-4AE8-B27C-BDDFE79E3406}"/>
                  </a:ext>
                </a:extLst>
              </p:cNvPr>
              <p:cNvSpPr>
                <a:spLocks noChangeArrowheads="1"/>
              </p:cNvSpPr>
              <p:nvPr/>
            </p:nvSpPr>
            <p:spPr bwMode="auto">
              <a:xfrm>
                <a:off x="7682"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55" name="Oval 667">
                <a:extLst>
                  <a:ext uri="{FF2B5EF4-FFF2-40B4-BE49-F238E27FC236}">
                    <a16:creationId xmlns="" xmlns:a16="http://schemas.microsoft.com/office/drawing/2014/main" id="{FB070FBE-C594-4B4F-947D-9F0EEC3C7FBF}"/>
                  </a:ext>
                </a:extLst>
              </p:cNvPr>
              <p:cNvSpPr>
                <a:spLocks noChangeArrowheads="1"/>
              </p:cNvSpPr>
              <p:nvPr/>
            </p:nvSpPr>
            <p:spPr bwMode="auto">
              <a:xfrm>
                <a:off x="7810"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56" name="Oval 668">
                <a:extLst>
                  <a:ext uri="{FF2B5EF4-FFF2-40B4-BE49-F238E27FC236}">
                    <a16:creationId xmlns="" xmlns:a16="http://schemas.microsoft.com/office/drawing/2014/main" id="{505D8BA8-3498-4C21-B0E6-00060F3C2AF4}"/>
                  </a:ext>
                </a:extLst>
              </p:cNvPr>
              <p:cNvSpPr>
                <a:spLocks noChangeArrowheads="1"/>
              </p:cNvSpPr>
              <p:nvPr/>
            </p:nvSpPr>
            <p:spPr bwMode="auto">
              <a:xfrm>
                <a:off x="7938"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57" name="Oval 669">
                <a:extLst>
                  <a:ext uri="{FF2B5EF4-FFF2-40B4-BE49-F238E27FC236}">
                    <a16:creationId xmlns="" xmlns:a16="http://schemas.microsoft.com/office/drawing/2014/main" id="{712F78E2-C52C-49C3-B1B0-FAC71BCEDBE6}"/>
                  </a:ext>
                </a:extLst>
              </p:cNvPr>
              <p:cNvSpPr>
                <a:spLocks noChangeArrowheads="1"/>
              </p:cNvSpPr>
              <p:nvPr/>
            </p:nvSpPr>
            <p:spPr bwMode="auto">
              <a:xfrm>
                <a:off x="8066"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58" name="Oval 670">
                <a:extLst>
                  <a:ext uri="{FF2B5EF4-FFF2-40B4-BE49-F238E27FC236}">
                    <a16:creationId xmlns="" xmlns:a16="http://schemas.microsoft.com/office/drawing/2014/main" id="{678901A9-C8D4-4D95-8B60-399182D501F9}"/>
                  </a:ext>
                </a:extLst>
              </p:cNvPr>
              <p:cNvSpPr>
                <a:spLocks noChangeArrowheads="1"/>
              </p:cNvSpPr>
              <p:nvPr/>
            </p:nvSpPr>
            <p:spPr bwMode="auto">
              <a:xfrm>
                <a:off x="8194" y="2696"/>
                <a:ext cx="49"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59" name="Oval 671">
                <a:extLst>
                  <a:ext uri="{FF2B5EF4-FFF2-40B4-BE49-F238E27FC236}">
                    <a16:creationId xmlns="" xmlns:a16="http://schemas.microsoft.com/office/drawing/2014/main" id="{E19C6D35-CCB6-49B8-83F3-B99144E02FBC}"/>
                  </a:ext>
                </a:extLst>
              </p:cNvPr>
              <p:cNvSpPr>
                <a:spLocks noChangeArrowheads="1"/>
              </p:cNvSpPr>
              <p:nvPr/>
            </p:nvSpPr>
            <p:spPr bwMode="auto">
              <a:xfrm>
                <a:off x="8323"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60" name="Oval 672">
                <a:extLst>
                  <a:ext uri="{FF2B5EF4-FFF2-40B4-BE49-F238E27FC236}">
                    <a16:creationId xmlns="" xmlns:a16="http://schemas.microsoft.com/office/drawing/2014/main" id="{6D515A1E-823F-407A-A986-990CB69EAC2F}"/>
                  </a:ext>
                </a:extLst>
              </p:cNvPr>
              <p:cNvSpPr>
                <a:spLocks noChangeArrowheads="1"/>
              </p:cNvSpPr>
              <p:nvPr/>
            </p:nvSpPr>
            <p:spPr bwMode="auto">
              <a:xfrm>
                <a:off x="8451"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61" name="Oval 673">
                <a:extLst>
                  <a:ext uri="{FF2B5EF4-FFF2-40B4-BE49-F238E27FC236}">
                    <a16:creationId xmlns="" xmlns:a16="http://schemas.microsoft.com/office/drawing/2014/main" id="{A5C734D8-CA44-417C-AA6E-06BB16F93F92}"/>
                  </a:ext>
                </a:extLst>
              </p:cNvPr>
              <p:cNvSpPr>
                <a:spLocks noChangeArrowheads="1"/>
              </p:cNvSpPr>
              <p:nvPr/>
            </p:nvSpPr>
            <p:spPr bwMode="auto">
              <a:xfrm>
                <a:off x="8579"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62" name="Oval 674">
                <a:extLst>
                  <a:ext uri="{FF2B5EF4-FFF2-40B4-BE49-F238E27FC236}">
                    <a16:creationId xmlns="" xmlns:a16="http://schemas.microsoft.com/office/drawing/2014/main" id="{D59D865C-2945-4493-9B77-426922C40ADD}"/>
                  </a:ext>
                </a:extLst>
              </p:cNvPr>
              <p:cNvSpPr>
                <a:spLocks noChangeArrowheads="1"/>
              </p:cNvSpPr>
              <p:nvPr/>
            </p:nvSpPr>
            <p:spPr bwMode="auto">
              <a:xfrm>
                <a:off x="8707"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63" name="Oval 675">
                <a:extLst>
                  <a:ext uri="{FF2B5EF4-FFF2-40B4-BE49-F238E27FC236}">
                    <a16:creationId xmlns="" xmlns:a16="http://schemas.microsoft.com/office/drawing/2014/main" id="{204202B9-AAB8-4F2B-93BA-F4A337219E7A}"/>
                  </a:ext>
                </a:extLst>
              </p:cNvPr>
              <p:cNvSpPr>
                <a:spLocks noChangeArrowheads="1"/>
              </p:cNvSpPr>
              <p:nvPr/>
            </p:nvSpPr>
            <p:spPr bwMode="auto">
              <a:xfrm>
                <a:off x="8835"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64" name="Oval 676">
                <a:extLst>
                  <a:ext uri="{FF2B5EF4-FFF2-40B4-BE49-F238E27FC236}">
                    <a16:creationId xmlns="" xmlns:a16="http://schemas.microsoft.com/office/drawing/2014/main" id="{F051A577-A6BB-45F1-AB72-06BD57264A0D}"/>
                  </a:ext>
                </a:extLst>
              </p:cNvPr>
              <p:cNvSpPr>
                <a:spLocks noChangeArrowheads="1"/>
              </p:cNvSpPr>
              <p:nvPr/>
            </p:nvSpPr>
            <p:spPr bwMode="auto">
              <a:xfrm>
                <a:off x="8963"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65" name="Oval 677">
                <a:extLst>
                  <a:ext uri="{FF2B5EF4-FFF2-40B4-BE49-F238E27FC236}">
                    <a16:creationId xmlns="" xmlns:a16="http://schemas.microsoft.com/office/drawing/2014/main" id="{0568D68F-D299-4DB5-A55E-DAC0E9BEA2C6}"/>
                  </a:ext>
                </a:extLst>
              </p:cNvPr>
              <p:cNvSpPr>
                <a:spLocks noChangeArrowheads="1"/>
              </p:cNvSpPr>
              <p:nvPr/>
            </p:nvSpPr>
            <p:spPr bwMode="auto">
              <a:xfrm>
                <a:off x="9091"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66" name="Oval 678">
                <a:extLst>
                  <a:ext uri="{FF2B5EF4-FFF2-40B4-BE49-F238E27FC236}">
                    <a16:creationId xmlns="" xmlns:a16="http://schemas.microsoft.com/office/drawing/2014/main" id="{B0B3D3E4-7C02-4779-AC37-02F5143A9371}"/>
                  </a:ext>
                </a:extLst>
              </p:cNvPr>
              <p:cNvSpPr>
                <a:spLocks noChangeArrowheads="1"/>
              </p:cNvSpPr>
              <p:nvPr/>
            </p:nvSpPr>
            <p:spPr bwMode="auto">
              <a:xfrm>
                <a:off x="9219"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67" name="Oval 679">
                <a:extLst>
                  <a:ext uri="{FF2B5EF4-FFF2-40B4-BE49-F238E27FC236}">
                    <a16:creationId xmlns="" xmlns:a16="http://schemas.microsoft.com/office/drawing/2014/main" id="{CF1E3F25-492E-4998-BCFC-E9C9021D9E12}"/>
                  </a:ext>
                </a:extLst>
              </p:cNvPr>
              <p:cNvSpPr>
                <a:spLocks noChangeArrowheads="1"/>
              </p:cNvSpPr>
              <p:nvPr/>
            </p:nvSpPr>
            <p:spPr bwMode="auto">
              <a:xfrm>
                <a:off x="9347"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68" name="Oval 680">
                <a:extLst>
                  <a:ext uri="{FF2B5EF4-FFF2-40B4-BE49-F238E27FC236}">
                    <a16:creationId xmlns="" xmlns:a16="http://schemas.microsoft.com/office/drawing/2014/main" id="{4F8F5CEF-538C-4C96-A455-4C0CCFCC6951}"/>
                  </a:ext>
                </a:extLst>
              </p:cNvPr>
              <p:cNvSpPr>
                <a:spLocks noChangeArrowheads="1"/>
              </p:cNvSpPr>
              <p:nvPr/>
            </p:nvSpPr>
            <p:spPr bwMode="auto">
              <a:xfrm>
                <a:off x="9475"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69" name="Oval 681">
                <a:extLst>
                  <a:ext uri="{FF2B5EF4-FFF2-40B4-BE49-F238E27FC236}">
                    <a16:creationId xmlns="" xmlns:a16="http://schemas.microsoft.com/office/drawing/2014/main" id="{601C5E4D-5285-482A-B0E7-05A72A334CF7}"/>
                  </a:ext>
                </a:extLst>
              </p:cNvPr>
              <p:cNvSpPr>
                <a:spLocks noChangeArrowheads="1"/>
              </p:cNvSpPr>
              <p:nvPr/>
            </p:nvSpPr>
            <p:spPr bwMode="auto">
              <a:xfrm>
                <a:off x="9603"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70" name="Oval 682">
                <a:extLst>
                  <a:ext uri="{FF2B5EF4-FFF2-40B4-BE49-F238E27FC236}">
                    <a16:creationId xmlns="" xmlns:a16="http://schemas.microsoft.com/office/drawing/2014/main" id="{8C7D9438-D2E6-4783-809B-768CCFB81808}"/>
                  </a:ext>
                </a:extLst>
              </p:cNvPr>
              <p:cNvSpPr>
                <a:spLocks noChangeArrowheads="1"/>
              </p:cNvSpPr>
              <p:nvPr/>
            </p:nvSpPr>
            <p:spPr bwMode="auto">
              <a:xfrm>
                <a:off x="9731"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71" name="Oval 683">
                <a:extLst>
                  <a:ext uri="{FF2B5EF4-FFF2-40B4-BE49-F238E27FC236}">
                    <a16:creationId xmlns="" xmlns:a16="http://schemas.microsoft.com/office/drawing/2014/main" id="{29524AF1-33D1-4DD2-BDBA-E0EBAC343B0F}"/>
                  </a:ext>
                </a:extLst>
              </p:cNvPr>
              <p:cNvSpPr>
                <a:spLocks noChangeArrowheads="1"/>
              </p:cNvSpPr>
              <p:nvPr/>
            </p:nvSpPr>
            <p:spPr bwMode="auto">
              <a:xfrm>
                <a:off x="9859"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72" name="Oval 684">
                <a:extLst>
                  <a:ext uri="{FF2B5EF4-FFF2-40B4-BE49-F238E27FC236}">
                    <a16:creationId xmlns="" xmlns:a16="http://schemas.microsoft.com/office/drawing/2014/main" id="{E330F140-0113-4853-9A97-E8BEE4C4933F}"/>
                  </a:ext>
                </a:extLst>
              </p:cNvPr>
              <p:cNvSpPr>
                <a:spLocks noChangeArrowheads="1"/>
              </p:cNvSpPr>
              <p:nvPr/>
            </p:nvSpPr>
            <p:spPr bwMode="auto">
              <a:xfrm>
                <a:off x="9987"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73" name="Oval 685">
                <a:extLst>
                  <a:ext uri="{FF2B5EF4-FFF2-40B4-BE49-F238E27FC236}">
                    <a16:creationId xmlns="" xmlns:a16="http://schemas.microsoft.com/office/drawing/2014/main" id="{5D590B70-BD5D-40E8-86A6-3DA40DDC8DE7}"/>
                  </a:ext>
                </a:extLst>
              </p:cNvPr>
              <p:cNvSpPr>
                <a:spLocks noChangeArrowheads="1"/>
              </p:cNvSpPr>
              <p:nvPr/>
            </p:nvSpPr>
            <p:spPr bwMode="auto">
              <a:xfrm>
                <a:off x="10116"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74" name="Oval 686">
                <a:extLst>
                  <a:ext uri="{FF2B5EF4-FFF2-40B4-BE49-F238E27FC236}">
                    <a16:creationId xmlns="" xmlns:a16="http://schemas.microsoft.com/office/drawing/2014/main" id="{E3651F21-494D-41CA-863E-E75F45B3D598}"/>
                  </a:ext>
                </a:extLst>
              </p:cNvPr>
              <p:cNvSpPr>
                <a:spLocks noChangeArrowheads="1"/>
              </p:cNvSpPr>
              <p:nvPr/>
            </p:nvSpPr>
            <p:spPr bwMode="auto">
              <a:xfrm>
                <a:off x="10372"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75" name="Oval 687">
                <a:extLst>
                  <a:ext uri="{FF2B5EF4-FFF2-40B4-BE49-F238E27FC236}">
                    <a16:creationId xmlns="" xmlns:a16="http://schemas.microsoft.com/office/drawing/2014/main" id="{0C23CD27-4B23-45D6-8608-2DF80CDACD67}"/>
                  </a:ext>
                </a:extLst>
              </p:cNvPr>
              <p:cNvSpPr>
                <a:spLocks noChangeArrowheads="1"/>
              </p:cNvSpPr>
              <p:nvPr/>
            </p:nvSpPr>
            <p:spPr bwMode="auto">
              <a:xfrm>
                <a:off x="10500"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76" name="Oval 688">
                <a:extLst>
                  <a:ext uri="{FF2B5EF4-FFF2-40B4-BE49-F238E27FC236}">
                    <a16:creationId xmlns="" xmlns:a16="http://schemas.microsoft.com/office/drawing/2014/main" id="{D1D4A735-FCF1-47CA-9113-B64FC99CE3A4}"/>
                  </a:ext>
                </a:extLst>
              </p:cNvPr>
              <p:cNvSpPr>
                <a:spLocks noChangeArrowheads="1"/>
              </p:cNvSpPr>
              <p:nvPr/>
            </p:nvSpPr>
            <p:spPr bwMode="auto">
              <a:xfrm>
                <a:off x="254"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77" name="Oval 689">
                <a:extLst>
                  <a:ext uri="{FF2B5EF4-FFF2-40B4-BE49-F238E27FC236}">
                    <a16:creationId xmlns="" xmlns:a16="http://schemas.microsoft.com/office/drawing/2014/main" id="{FADE766F-9DC8-4479-97C5-6D380F206329}"/>
                  </a:ext>
                </a:extLst>
              </p:cNvPr>
              <p:cNvSpPr>
                <a:spLocks noChangeArrowheads="1"/>
              </p:cNvSpPr>
              <p:nvPr/>
            </p:nvSpPr>
            <p:spPr bwMode="auto">
              <a:xfrm>
                <a:off x="382"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78" name="Oval 690">
                <a:extLst>
                  <a:ext uri="{FF2B5EF4-FFF2-40B4-BE49-F238E27FC236}">
                    <a16:creationId xmlns="" xmlns:a16="http://schemas.microsoft.com/office/drawing/2014/main" id="{0CB1CEDA-72F4-455B-AB00-1A2FD8BFDBBA}"/>
                  </a:ext>
                </a:extLst>
              </p:cNvPr>
              <p:cNvSpPr>
                <a:spLocks noChangeArrowheads="1"/>
              </p:cNvSpPr>
              <p:nvPr/>
            </p:nvSpPr>
            <p:spPr bwMode="auto">
              <a:xfrm>
                <a:off x="510"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79" name="Oval 691">
                <a:extLst>
                  <a:ext uri="{FF2B5EF4-FFF2-40B4-BE49-F238E27FC236}">
                    <a16:creationId xmlns="" xmlns:a16="http://schemas.microsoft.com/office/drawing/2014/main" id="{16906F67-80DD-46A6-AF71-50876E993768}"/>
                  </a:ext>
                </a:extLst>
              </p:cNvPr>
              <p:cNvSpPr>
                <a:spLocks noChangeArrowheads="1"/>
              </p:cNvSpPr>
              <p:nvPr/>
            </p:nvSpPr>
            <p:spPr bwMode="auto">
              <a:xfrm>
                <a:off x="894"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80" name="Oval 692">
                <a:extLst>
                  <a:ext uri="{FF2B5EF4-FFF2-40B4-BE49-F238E27FC236}">
                    <a16:creationId xmlns="" xmlns:a16="http://schemas.microsoft.com/office/drawing/2014/main" id="{76C26113-0FD3-42FA-B2D5-91AA4D8FE21B}"/>
                  </a:ext>
                </a:extLst>
              </p:cNvPr>
              <p:cNvSpPr>
                <a:spLocks noChangeArrowheads="1"/>
              </p:cNvSpPr>
              <p:nvPr/>
            </p:nvSpPr>
            <p:spPr bwMode="auto">
              <a:xfrm>
                <a:off x="1023"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81" name="Oval 693">
                <a:extLst>
                  <a:ext uri="{FF2B5EF4-FFF2-40B4-BE49-F238E27FC236}">
                    <a16:creationId xmlns="" xmlns:a16="http://schemas.microsoft.com/office/drawing/2014/main" id="{C6440DA9-1F68-4A65-9C65-ACC0A5A01356}"/>
                  </a:ext>
                </a:extLst>
              </p:cNvPr>
              <p:cNvSpPr>
                <a:spLocks noChangeArrowheads="1"/>
              </p:cNvSpPr>
              <p:nvPr/>
            </p:nvSpPr>
            <p:spPr bwMode="auto">
              <a:xfrm>
                <a:off x="1151"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82" name="Oval 694">
                <a:extLst>
                  <a:ext uri="{FF2B5EF4-FFF2-40B4-BE49-F238E27FC236}">
                    <a16:creationId xmlns="" xmlns:a16="http://schemas.microsoft.com/office/drawing/2014/main" id="{8C3BCE9E-C8BB-4C27-8FE0-EF45617EE72F}"/>
                  </a:ext>
                </a:extLst>
              </p:cNvPr>
              <p:cNvSpPr>
                <a:spLocks noChangeArrowheads="1"/>
              </p:cNvSpPr>
              <p:nvPr/>
            </p:nvSpPr>
            <p:spPr bwMode="auto">
              <a:xfrm>
                <a:off x="1279"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83" name="Oval 695">
                <a:extLst>
                  <a:ext uri="{FF2B5EF4-FFF2-40B4-BE49-F238E27FC236}">
                    <a16:creationId xmlns="" xmlns:a16="http://schemas.microsoft.com/office/drawing/2014/main" id="{C8AE983B-B547-4709-9409-FDA442785025}"/>
                  </a:ext>
                </a:extLst>
              </p:cNvPr>
              <p:cNvSpPr>
                <a:spLocks noChangeArrowheads="1"/>
              </p:cNvSpPr>
              <p:nvPr/>
            </p:nvSpPr>
            <p:spPr bwMode="auto">
              <a:xfrm>
                <a:off x="1407"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84" name="Oval 696">
                <a:extLst>
                  <a:ext uri="{FF2B5EF4-FFF2-40B4-BE49-F238E27FC236}">
                    <a16:creationId xmlns="" xmlns:a16="http://schemas.microsoft.com/office/drawing/2014/main" id="{AC688CCC-6BBD-4BF4-8E1E-E75F7FFAF68E}"/>
                  </a:ext>
                </a:extLst>
              </p:cNvPr>
              <p:cNvSpPr>
                <a:spLocks noChangeArrowheads="1"/>
              </p:cNvSpPr>
              <p:nvPr/>
            </p:nvSpPr>
            <p:spPr bwMode="auto">
              <a:xfrm>
                <a:off x="1535"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85" name="Oval 697">
                <a:extLst>
                  <a:ext uri="{FF2B5EF4-FFF2-40B4-BE49-F238E27FC236}">
                    <a16:creationId xmlns="" xmlns:a16="http://schemas.microsoft.com/office/drawing/2014/main" id="{70E30710-C97A-4E6F-A928-0CE65A4FF060}"/>
                  </a:ext>
                </a:extLst>
              </p:cNvPr>
              <p:cNvSpPr>
                <a:spLocks noChangeArrowheads="1"/>
              </p:cNvSpPr>
              <p:nvPr/>
            </p:nvSpPr>
            <p:spPr bwMode="auto">
              <a:xfrm>
                <a:off x="1663"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86" name="Oval 698">
                <a:extLst>
                  <a:ext uri="{FF2B5EF4-FFF2-40B4-BE49-F238E27FC236}">
                    <a16:creationId xmlns="" xmlns:a16="http://schemas.microsoft.com/office/drawing/2014/main" id="{AB165AD2-246C-4586-97F3-B4D5AFD97E2C}"/>
                  </a:ext>
                </a:extLst>
              </p:cNvPr>
              <p:cNvSpPr>
                <a:spLocks noChangeArrowheads="1"/>
              </p:cNvSpPr>
              <p:nvPr/>
            </p:nvSpPr>
            <p:spPr bwMode="auto">
              <a:xfrm>
                <a:off x="1791"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87" name="Oval 699">
                <a:extLst>
                  <a:ext uri="{FF2B5EF4-FFF2-40B4-BE49-F238E27FC236}">
                    <a16:creationId xmlns="" xmlns:a16="http://schemas.microsoft.com/office/drawing/2014/main" id="{C8F8544E-BF96-4C1E-B8EF-86F1E58DE214}"/>
                  </a:ext>
                </a:extLst>
              </p:cNvPr>
              <p:cNvSpPr>
                <a:spLocks noChangeArrowheads="1"/>
              </p:cNvSpPr>
              <p:nvPr/>
            </p:nvSpPr>
            <p:spPr bwMode="auto">
              <a:xfrm>
                <a:off x="1919"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88" name="Oval 700">
                <a:extLst>
                  <a:ext uri="{FF2B5EF4-FFF2-40B4-BE49-F238E27FC236}">
                    <a16:creationId xmlns="" xmlns:a16="http://schemas.microsoft.com/office/drawing/2014/main" id="{4CE4E324-C55C-44FD-8DE2-F2BD877E7B68}"/>
                  </a:ext>
                </a:extLst>
              </p:cNvPr>
              <p:cNvSpPr>
                <a:spLocks noChangeArrowheads="1"/>
              </p:cNvSpPr>
              <p:nvPr/>
            </p:nvSpPr>
            <p:spPr bwMode="auto">
              <a:xfrm>
                <a:off x="2047"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89" name="Oval 701">
                <a:extLst>
                  <a:ext uri="{FF2B5EF4-FFF2-40B4-BE49-F238E27FC236}">
                    <a16:creationId xmlns="" xmlns:a16="http://schemas.microsoft.com/office/drawing/2014/main" id="{E6BDBA05-5C73-41BA-B3C3-1D489D9C183C}"/>
                  </a:ext>
                </a:extLst>
              </p:cNvPr>
              <p:cNvSpPr>
                <a:spLocks noChangeArrowheads="1"/>
              </p:cNvSpPr>
              <p:nvPr/>
            </p:nvSpPr>
            <p:spPr bwMode="auto">
              <a:xfrm>
                <a:off x="2175"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90" name="Oval 702">
                <a:extLst>
                  <a:ext uri="{FF2B5EF4-FFF2-40B4-BE49-F238E27FC236}">
                    <a16:creationId xmlns="" xmlns:a16="http://schemas.microsoft.com/office/drawing/2014/main" id="{2116ABE7-547B-400A-BE16-81779FFE3708}"/>
                  </a:ext>
                </a:extLst>
              </p:cNvPr>
              <p:cNvSpPr>
                <a:spLocks noChangeArrowheads="1"/>
              </p:cNvSpPr>
              <p:nvPr/>
            </p:nvSpPr>
            <p:spPr bwMode="auto">
              <a:xfrm>
                <a:off x="2816"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91" name="Oval 703">
                <a:extLst>
                  <a:ext uri="{FF2B5EF4-FFF2-40B4-BE49-F238E27FC236}">
                    <a16:creationId xmlns="" xmlns:a16="http://schemas.microsoft.com/office/drawing/2014/main" id="{E179A6D6-92B6-4E5D-A17A-002EC4EF0FA9}"/>
                  </a:ext>
                </a:extLst>
              </p:cNvPr>
              <p:cNvSpPr>
                <a:spLocks noChangeArrowheads="1"/>
              </p:cNvSpPr>
              <p:nvPr/>
            </p:nvSpPr>
            <p:spPr bwMode="auto">
              <a:xfrm>
                <a:off x="2944"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92" name="Oval 704">
                <a:extLst>
                  <a:ext uri="{FF2B5EF4-FFF2-40B4-BE49-F238E27FC236}">
                    <a16:creationId xmlns="" xmlns:a16="http://schemas.microsoft.com/office/drawing/2014/main" id="{F3643AED-FB83-4136-9859-03F28EFF9D66}"/>
                  </a:ext>
                </a:extLst>
              </p:cNvPr>
              <p:cNvSpPr>
                <a:spLocks noChangeArrowheads="1"/>
              </p:cNvSpPr>
              <p:nvPr/>
            </p:nvSpPr>
            <p:spPr bwMode="auto">
              <a:xfrm>
                <a:off x="3200"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93" name="Oval 705">
                <a:extLst>
                  <a:ext uri="{FF2B5EF4-FFF2-40B4-BE49-F238E27FC236}">
                    <a16:creationId xmlns="" xmlns:a16="http://schemas.microsoft.com/office/drawing/2014/main" id="{F6C22A21-BFBB-445C-B962-097F6B559AAD}"/>
                  </a:ext>
                </a:extLst>
              </p:cNvPr>
              <p:cNvSpPr>
                <a:spLocks noChangeArrowheads="1"/>
              </p:cNvSpPr>
              <p:nvPr/>
            </p:nvSpPr>
            <p:spPr bwMode="auto">
              <a:xfrm>
                <a:off x="5377"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94" name="Oval 706">
                <a:extLst>
                  <a:ext uri="{FF2B5EF4-FFF2-40B4-BE49-F238E27FC236}">
                    <a16:creationId xmlns="" xmlns:a16="http://schemas.microsoft.com/office/drawing/2014/main" id="{F2E48C07-5C92-4098-97DB-48231241CAC9}"/>
                  </a:ext>
                </a:extLst>
              </p:cNvPr>
              <p:cNvSpPr>
                <a:spLocks noChangeArrowheads="1"/>
              </p:cNvSpPr>
              <p:nvPr/>
            </p:nvSpPr>
            <p:spPr bwMode="auto">
              <a:xfrm>
                <a:off x="5505"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95" name="Oval 707">
                <a:extLst>
                  <a:ext uri="{FF2B5EF4-FFF2-40B4-BE49-F238E27FC236}">
                    <a16:creationId xmlns="" xmlns:a16="http://schemas.microsoft.com/office/drawing/2014/main" id="{54180632-BE6D-48AE-9981-8F9603F14E67}"/>
                  </a:ext>
                </a:extLst>
              </p:cNvPr>
              <p:cNvSpPr>
                <a:spLocks noChangeArrowheads="1"/>
              </p:cNvSpPr>
              <p:nvPr/>
            </p:nvSpPr>
            <p:spPr bwMode="auto">
              <a:xfrm>
                <a:off x="5633"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96" name="Oval 708">
                <a:extLst>
                  <a:ext uri="{FF2B5EF4-FFF2-40B4-BE49-F238E27FC236}">
                    <a16:creationId xmlns="" xmlns:a16="http://schemas.microsoft.com/office/drawing/2014/main" id="{10C301D7-4740-42E8-B4AE-DDB907447215}"/>
                  </a:ext>
                </a:extLst>
              </p:cNvPr>
              <p:cNvSpPr>
                <a:spLocks noChangeArrowheads="1"/>
              </p:cNvSpPr>
              <p:nvPr/>
            </p:nvSpPr>
            <p:spPr bwMode="auto">
              <a:xfrm>
                <a:off x="5761"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97" name="Oval 709">
                <a:extLst>
                  <a:ext uri="{FF2B5EF4-FFF2-40B4-BE49-F238E27FC236}">
                    <a16:creationId xmlns="" xmlns:a16="http://schemas.microsoft.com/office/drawing/2014/main" id="{FFFAAFD5-36AE-4C59-8BC8-76B29363945F}"/>
                  </a:ext>
                </a:extLst>
              </p:cNvPr>
              <p:cNvSpPr>
                <a:spLocks noChangeArrowheads="1"/>
              </p:cNvSpPr>
              <p:nvPr/>
            </p:nvSpPr>
            <p:spPr bwMode="auto">
              <a:xfrm>
                <a:off x="6145"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98" name="Oval 710">
                <a:extLst>
                  <a:ext uri="{FF2B5EF4-FFF2-40B4-BE49-F238E27FC236}">
                    <a16:creationId xmlns="" xmlns:a16="http://schemas.microsoft.com/office/drawing/2014/main" id="{138B8B24-A609-4BE6-9499-278A60B5D9C6}"/>
                  </a:ext>
                </a:extLst>
              </p:cNvPr>
              <p:cNvSpPr>
                <a:spLocks noChangeArrowheads="1"/>
              </p:cNvSpPr>
              <p:nvPr/>
            </p:nvSpPr>
            <p:spPr bwMode="auto">
              <a:xfrm>
                <a:off x="6273"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999" name="Oval 711">
                <a:extLst>
                  <a:ext uri="{FF2B5EF4-FFF2-40B4-BE49-F238E27FC236}">
                    <a16:creationId xmlns="" xmlns:a16="http://schemas.microsoft.com/office/drawing/2014/main" id="{448CAA2C-4C0F-49FA-9435-BCAFD54A6D58}"/>
                  </a:ext>
                </a:extLst>
              </p:cNvPr>
              <p:cNvSpPr>
                <a:spLocks noChangeArrowheads="1"/>
              </p:cNvSpPr>
              <p:nvPr/>
            </p:nvSpPr>
            <p:spPr bwMode="auto">
              <a:xfrm>
                <a:off x="6401" y="2825"/>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00" name="Oval 712">
                <a:extLst>
                  <a:ext uri="{FF2B5EF4-FFF2-40B4-BE49-F238E27FC236}">
                    <a16:creationId xmlns="" xmlns:a16="http://schemas.microsoft.com/office/drawing/2014/main" id="{3B13F574-7992-4567-B91A-B8329B7912C5}"/>
                  </a:ext>
                </a:extLst>
              </p:cNvPr>
              <p:cNvSpPr>
                <a:spLocks noChangeArrowheads="1"/>
              </p:cNvSpPr>
              <p:nvPr/>
            </p:nvSpPr>
            <p:spPr bwMode="auto">
              <a:xfrm>
                <a:off x="6530"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01" name="Oval 713">
                <a:extLst>
                  <a:ext uri="{FF2B5EF4-FFF2-40B4-BE49-F238E27FC236}">
                    <a16:creationId xmlns="" xmlns:a16="http://schemas.microsoft.com/office/drawing/2014/main" id="{E2563E15-1240-4DE3-853A-883F6A796DE8}"/>
                  </a:ext>
                </a:extLst>
              </p:cNvPr>
              <p:cNvSpPr>
                <a:spLocks noChangeArrowheads="1"/>
              </p:cNvSpPr>
              <p:nvPr/>
            </p:nvSpPr>
            <p:spPr bwMode="auto">
              <a:xfrm>
                <a:off x="6658"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02" name="Oval 714">
                <a:extLst>
                  <a:ext uri="{FF2B5EF4-FFF2-40B4-BE49-F238E27FC236}">
                    <a16:creationId xmlns="" xmlns:a16="http://schemas.microsoft.com/office/drawing/2014/main" id="{88978EB1-B248-4D6E-8F95-1813D8C9D936}"/>
                  </a:ext>
                </a:extLst>
              </p:cNvPr>
              <p:cNvSpPr>
                <a:spLocks noChangeArrowheads="1"/>
              </p:cNvSpPr>
              <p:nvPr/>
            </p:nvSpPr>
            <p:spPr bwMode="auto">
              <a:xfrm>
                <a:off x="6786"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03" name="Oval 715">
                <a:extLst>
                  <a:ext uri="{FF2B5EF4-FFF2-40B4-BE49-F238E27FC236}">
                    <a16:creationId xmlns="" xmlns:a16="http://schemas.microsoft.com/office/drawing/2014/main" id="{5C55DEE3-D46E-48EE-8895-041FE64832C8}"/>
                  </a:ext>
                </a:extLst>
              </p:cNvPr>
              <p:cNvSpPr>
                <a:spLocks noChangeArrowheads="1"/>
              </p:cNvSpPr>
              <p:nvPr/>
            </p:nvSpPr>
            <p:spPr bwMode="auto">
              <a:xfrm>
                <a:off x="6914"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04" name="Oval 716">
                <a:extLst>
                  <a:ext uri="{FF2B5EF4-FFF2-40B4-BE49-F238E27FC236}">
                    <a16:creationId xmlns="" xmlns:a16="http://schemas.microsoft.com/office/drawing/2014/main" id="{5E1AEC12-E95C-4427-8570-53DF1393F69C}"/>
                  </a:ext>
                </a:extLst>
              </p:cNvPr>
              <p:cNvSpPr>
                <a:spLocks noChangeArrowheads="1"/>
              </p:cNvSpPr>
              <p:nvPr/>
            </p:nvSpPr>
            <p:spPr bwMode="auto">
              <a:xfrm>
                <a:off x="7042"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05" name="Oval 717">
                <a:extLst>
                  <a:ext uri="{FF2B5EF4-FFF2-40B4-BE49-F238E27FC236}">
                    <a16:creationId xmlns="" xmlns:a16="http://schemas.microsoft.com/office/drawing/2014/main" id="{AB5FE93A-EE49-4149-BC6A-532348803102}"/>
                  </a:ext>
                </a:extLst>
              </p:cNvPr>
              <p:cNvSpPr>
                <a:spLocks noChangeArrowheads="1"/>
              </p:cNvSpPr>
              <p:nvPr/>
            </p:nvSpPr>
            <p:spPr bwMode="auto">
              <a:xfrm>
                <a:off x="7170"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06" name="Oval 718">
                <a:extLst>
                  <a:ext uri="{FF2B5EF4-FFF2-40B4-BE49-F238E27FC236}">
                    <a16:creationId xmlns="" xmlns:a16="http://schemas.microsoft.com/office/drawing/2014/main" id="{DDF608E8-14C9-4848-9FE6-DCBB5A08981A}"/>
                  </a:ext>
                </a:extLst>
              </p:cNvPr>
              <p:cNvSpPr>
                <a:spLocks noChangeArrowheads="1"/>
              </p:cNvSpPr>
              <p:nvPr/>
            </p:nvSpPr>
            <p:spPr bwMode="auto">
              <a:xfrm>
                <a:off x="7298"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07" name="Oval 719">
                <a:extLst>
                  <a:ext uri="{FF2B5EF4-FFF2-40B4-BE49-F238E27FC236}">
                    <a16:creationId xmlns="" xmlns:a16="http://schemas.microsoft.com/office/drawing/2014/main" id="{CC0FA417-E46C-4881-AF10-942E43494F60}"/>
                  </a:ext>
                </a:extLst>
              </p:cNvPr>
              <p:cNvSpPr>
                <a:spLocks noChangeArrowheads="1"/>
              </p:cNvSpPr>
              <p:nvPr/>
            </p:nvSpPr>
            <p:spPr bwMode="auto">
              <a:xfrm>
                <a:off x="7426"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08" name="Oval 720">
                <a:extLst>
                  <a:ext uri="{FF2B5EF4-FFF2-40B4-BE49-F238E27FC236}">
                    <a16:creationId xmlns="" xmlns:a16="http://schemas.microsoft.com/office/drawing/2014/main" id="{90B546CF-1442-4602-8DC0-3944BAA648BA}"/>
                  </a:ext>
                </a:extLst>
              </p:cNvPr>
              <p:cNvSpPr>
                <a:spLocks noChangeArrowheads="1"/>
              </p:cNvSpPr>
              <p:nvPr/>
            </p:nvSpPr>
            <p:spPr bwMode="auto">
              <a:xfrm>
                <a:off x="7554"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09" name="Oval 721">
                <a:extLst>
                  <a:ext uri="{FF2B5EF4-FFF2-40B4-BE49-F238E27FC236}">
                    <a16:creationId xmlns="" xmlns:a16="http://schemas.microsoft.com/office/drawing/2014/main" id="{ABB3641D-4E26-4E49-A8C1-E079D138825C}"/>
                  </a:ext>
                </a:extLst>
              </p:cNvPr>
              <p:cNvSpPr>
                <a:spLocks noChangeArrowheads="1"/>
              </p:cNvSpPr>
              <p:nvPr/>
            </p:nvSpPr>
            <p:spPr bwMode="auto">
              <a:xfrm>
                <a:off x="7682"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10" name="Oval 722">
                <a:extLst>
                  <a:ext uri="{FF2B5EF4-FFF2-40B4-BE49-F238E27FC236}">
                    <a16:creationId xmlns="" xmlns:a16="http://schemas.microsoft.com/office/drawing/2014/main" id="{2AFA4D9E-A8AB-44FF-95DF-342AD038F6A4}"/>
                  </a:ext>
                </a:extLst>
              </p:cNvPr>
              <p:cNvSpPr>
                <a:spLocks noChangeArrowheads="1"/>
              </p:cNvSpPr>
              <p:nvPr/>
            </p:nvSpPr>
            <p:spPr bwMode="auto">
              <a:xfrm>
                <a:off x="7810"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11" name="Oval 723">
                <a:extLst>
                  <a:ext uri="{FF2B5EF4-FFF2-40B4-BE49-F238E27FC236}">
                    <a16:creationId xmlns="" xmlns:a16="http://schemas.microsoft.com/office/drawing/2014/main" id="{D3F36D3D-986D-4674-ABC4-8463FB3377EC}"/>
                  </a:ext>
                </a:extLst>
              </p:cNvPr>
              <p:cNvSpPr>
                <a:spLocks noChangeArrowheads="1"/>
              </p:cNvSpPr>
              <p:nvPr/>
            </p:nvSpPr>
            <p:spPr bwMode="auto">
              <a:xfrm>
                <a:off x="7938"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12" name="Oval 724">
                <a:extLst>
                  <a:ext uri="{FF2B5EF4-FFF2-40B4-BE49-F238E27FC236}">
                    <a16:creationId xmlns="" xmlns:a16="http://schemas.microsoft.com/office/drawing/2014/main" id="{C6766003-6529-4FF9-862D-F0D52DC1AF0B}"/>
                  </a:ext>
                </a:extLst>
              </p:cNvPr>
              <p:cNvSpPr>
                <a:spLocks noChangeArrowheads="1"/>
              </p:cNvSpPr>
              <p:nvPr/>
            </p:nvSpPr>
            <p:spPr bwMode="auto">
              <a:xfrm>
                <a:off x="8066"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13" name="Oval 725">
                <a:extLst>
                  <a:ext uri="{FF2B5EF4-FFF2-40B4-BE49-F238E27FC236}">
                    <a16:creationId xmlns="" xmlns:a16="http://schemas.microsoft.com/office/drawing/2014/main" id="{A4802145-E6C4-4821-B16A-FEF511462415}"/>
                  </a:ext>
                </a:extLst>
              </p:cNvPr>
              <p:cNvSpPr>
                <a:spLocks noChangeArrowheads="1"/>
              </p:cNvSpPr>
              <p:nvPr/>
            </p:nvSpPr>
            <p:spPr bwMode="auto">
              <a:xfrm>
                <a:off x="8194" y="2825"/>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14" name="Oval 726">
                <a:extLst>
                  <a:ext uri="{FF2B5EF4-FFF2-40B4-BE49-F238E27FC236}">
                    <a16:creationId xmlns="" xmlns:a16="http://schemas.microsoft.com/office/drawing/2014/main" id="{6F4DF38A-03D1-4686-8148-900F6D7618BE}"/>
                  </a:ext>
                </a:extLst>
              </p:cNvPr>
              <p:cNvSpPr>
                <a:spLocks noChangeArrowheads="1"/>
              </p:cNvSpPr>
              <p:nvPr/>
            </p:nvSpPr>
            <p:spPr bwMode="auto">
              <a:xfrm>
                <a:off x="8323"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15" name="Oval 727">
                <a:extLst>
                  <a:ext uri="{FF2B5EF4-FFF2-40B4-BE49-F238E27FC236}">
                    <a16:creationId xmlns="" xmlns:a16="http://schemas.microsoft.com/office/drawing/2014/main" id="{12B69375-75BE-47DA-B898-28A1C532EFFA}"/>
                  </a:ext>
                </a:extLst>
              </p:cNvPr>
              <p:cNvSpPr>
                <a:spLocks noChangeArrowheads="1"/>
              </p:cNvSpPr>
              <p:nvPr/>
            </p:nvSpPr>
            <p:spPr bwMode="auto">
              <a:xfrm>
                <a:off x="8451"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16" name="Oval 728">
                <a:extLst>
                  <a:ext uri="{FF2B5EF4-FFF2-40B4-BE49-F238E27FC236}">
                    <a16:creationId xmlns="" xmlns:a16="http://schemas.microsoft.com/office/drawing/2014/main" id="{2C04CF61-34E6-42BC-8D67-CC4AEF7C00B4}"/>
                  </a:ext>
                </a:extLst>
              </p:cNvPr>
              <p:cNvSpPr>
                <a:spLocks noChangeArrowheads="1"/>
              </p:cNvSpPr>
              <p:nvPr/>
            </p:nvSpPr>
            <p:spPr bwMode="auto">
              <a:xfrm>
                <a:off x="8579"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17" name="Oval 729">
                <a:extLst>
                  <a:ext uri="{FF2B5EF4-FFF2-40B4-BE49-F238E27FC236}">
                    <a16:creationId xmlns="" xmlns:a16="http://schemas.microsoft.com/office/drawing/2014/main" id="{8474E357-5156-44C1-8922-67234DAEB4BD}"/>
                  </a:ext>
                </a:extLst>
              </p:cNvPr>
              <p:cNvSpPr>
                <a:spLocks noChangeArrowheads="1"/>
              </p:cNvSpPr>
              <p:nvPr/>
            </p:nvSpPr>
            <p:spPr bwMode="auto">
              <a:xfrm>
                <a:off x="8707"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18" name="Oval 730">
                <a:extLst>
                  <a:ext uri="{FF2B5EF4-FFF2-40B4-BE49-F238E27FC236}">
                    <a16:creationId xmlns="" xmlns:a16="http://schemas.microsoft.com/office/drawing/2014/main" id="{37FAFCD6-F3C7-49D8-B1F4-D9CED1634F3B}"/>
                  </a:ext>
                </a:extLst>
              </p:cNvPr>
              <p:cNvSpPr>
                <a:spLocks noChangeArrowheads="1"/>
              </p:cNvSpPr>
              <p:nvPr/>
            </p:nvSpPr>
            <p:spPr bwMode="auto">
              <a:xfrm>
                <a:off x="8835"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19" name="Oval 731">
                <a:extLst>
                  <a:ext uri="{FF2B5EF4-FFF2-40B4-BE49-F238E27FC236}">
                    <a16:creationId xmlns="" xmlns:a16="http://schemas.microsoft.com/office/drawing/2014/main" id="{79B083E2-4BE9-4D82-B1AD-2B7FCAD936E6}"/>
                  </a:ext>
                </a:extLst>
              </p:cNvPr>
              <p:cNvSpPr>
                <a:spLocks noChangeArrowheads="1"/>
              </p:cNvSpPr>
              <p:nvPr/>
            </p:nvSpPr>
            <p:spPr bwMode="auto">
              <a:xfrm>
                <a:off x="8963"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20" name="Oval 732">
                <a:extLst>
                  <a:ext uri="{FF2B5EF4-FFF2-40B4-BE49-F238E27FC236}">
                    <a16:creationId xmlns="" xmlns:a16="http://schemas.microsoft.com/office/drawing/2014/main" id="{77869092-A312-4DD5-91F4-044D877C767C}"/>
                  </a:ext>
                </a:extLst>
              </p:cNvPr>
              <p:cNvSpPr>
                <a:spLocks noChangeArrowheads="1"/>
              </p:cNvSpPr>
              <p:nvPr/>
            </p:nvSpPr>
            <p:spPr bwMode="auto">
              <a:xfrm>
                <a:off x="9091"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21" name="Oval 733">
                <a:extLst>
                  <a:ext uri="{FF2B5EF4-FFF2-40B4-BE49-F238E27FC236}">
                    <a16:creationId xmlns="" xmlns:a16="http://schemas.microsoft.com/office/drawing/2014/main" id="{14A4B1E1-B8FB-41D8-BCAC-D29B915A7055}"/>
                  </a:ext>
                </a:extLst>
              </p:cNvPr>
              <p:cNvSpPr>
                <a:spLocks noChangeArrowheads="1"/>
              </p:cNvSpPr>
              <p:nvPr/>
            </p:nvSpPr>
            <p:spPr bwMode="auto">
              <a:xfrm>
                <a:off x="9219"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22" name="Oval 734">
                <a:extLst>
                  <a:ext uri="{FF2B5EF4-FFF2-40B4-BE49-F238E27FC236}">
                    <a16:creationId xmlns="" xmlns:a16="http://schemas.microsoft.com/office/drawing/2014/main" id="{0A8A73EA-DC09-4730-9F23-2AEDB4AA0431}"/>
                  </a:ext>
                </a:extLst>
              </p:cNvPr>
              <p:cNvSpPr>
                <a:spLocks noChangeArrowheads="1"/>
              </p:cNvSpPr>
              <p:nvPr/>
            </p:nvSpPr>
            <p:spPr bwMode="auto">
              <a:xfrm>
                <a:off x="9347"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23" name="Oval 735">
                <a:extLst>
                  <a:ext uri="{FF2B5EF4-FFF2-40B4-BE49-F238E27FC236}">
                    <a16:creationId xmlns="" xmlns:a16="http://schemas.microsoft.com/office/drawing/2014/main" id="{BE2E7192-F732-4064-9A3C-5909EBF05910}"/>
                  </a:ext>
                </a:extLst>
              </p:cNvPr>
              <p:cNvSpPr>
                <a:spLocks noChangeArrowheads="1"/>
              </p:cNvSpPr>
              <p:nvPr/>
            </p:nvSpPr>
            <p:spPr bwMode="auto">
              <a:xfrm>
                <a:off x="9475"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24" name="Oval 736">
                <a:extLst>
                  <a:ext uri="{FF2B5EF4-FFF2-40B4-BE49-F238E27FC236}">
                    <a16:creationId xmlns="" xmlns:a16="http://schemas.microsoft.com/office/drawing/2014/main" id="{CE69D94E-C57F-4B00-B5C7-56BCBCBB2B6C}"/>
                  </a:ext>
                </a:extLst>
              </p:cNvPr>
              <p:cNvSpPr>
                <a:spLocks noChangeArrowheads="1"/>
              </p:cNvSpPr>
              <p:nvPr/>
            </p:nvSpPr>
            <p:spPr bwMode="auto">
              <a:xfrm>
                <a:off x="9603"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25" name="Oval 737">
                <a:extLst>
                  <a:ext uri="{FF2B5EF4-FFF2-40B4-BE49-F238E27FC236}">
                    <a16:creationId xmlns="" xmlns:a16="http://schemas.microsoft.com/office/drawing/2014/main" id="{5DBB19BB-AE94-4F2F-997B-214E0C33EDAA}"/>
                  </a:ext>
                </a:extLst>
              </p:cNvPr>
              <p:cNvSpPr>
                <a:spLocks noChangeArrowheads="1"/>
              </p:cNvSpPr>
              <p:nvPr/>
            </p:nvSpPr>
            <p:spPr bwMode="auto">
              <a:xfrm>
                <a:off x="9731"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26" name="Oval 738">
                <a:extLst>
                  <a:ext uri="{FF2B5EF4-FFF2-40B4-BE49-F238E27FC236}">
                    <a16:creationId xmlns="" xmlns:a16="http://schemas.microsoft.com/office/drawing/2014/main" id="{D57E8CA3-910F-4436-9E4C-0EC3DCFC6D9E}"/>
                  </a:ext>
                </a:extLst>
              </p:cNvPr>
              <p:cNvSpPr>
                <a:spLocks noChangeArrowheads="1"/>
              </p:cNvSpPr>
              <p:nvPr/>
            </p:nvSpPr>
            <p:spPr bwMode="auto">
              <a:xfrm>
                <a:off x="9859"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27" name="Oval 739">
                <a:extLst>
                  <a:ext uri="{FF2B5EF4-FFF2-40B4-BE49-F238E27FC236}">
                    <a16:creationId xmlns="" xmlns:a16="http://schemas.microsoft.com/office/drawing/2014/main" id="{9BD10DD3-1A5A-430B-AF07-2E453751893D}"/>
                  </a:ext>
                </a:extLst>
              </p:cNvPr>
              <p:cNvSpPr>
                <a:spLocks noChangeArrowheads="1"/>
              </p:cNvSpPr>
              <p:nvPr/>
            </p:nvSpPr>
            <p:spPr bwMode="auto">
              <a:xfrm>
                <a:off x="10244"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28" name="Oval 740">
                <a:extLst>
                  <a:ext uri="{FF2B5EF4-FFF2-40B4-BE49-F238E27FC236}">
                    <a16:creationId xmlns="" xmlns:a16="http://schemas.microsoft.com/office/drawing/2014/main" id="{2B064645-7FDD-44FC-81B1-7313ABF937C9}"/>
                  </a:ext>
                </a:extLst>
              </p:cNvPr>
              <p:cNvSpPr>
                <a:spLocks noChangeArrowheads="1"/>
              </p:cNvSpPr>
              <p:nvPr/>
            </p:nvSpPr>
            <p:spPr bwMode="auto">
              <a:xfrm>
                <a:off x="382"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29" name="Oval 741">
                <a:extLst>
                  <a:ext uri="{FF2B5EF4-FFF2-40B4-BE49-F238E27FC236}">
                    <a16:creationId xmlns="" xmlns:a16="http://schemas.microsoft.com/office/drawing/2014/main" id="{3ACF350D-841F-4BC9-A9AA-D50E66E498FF}"/>
                  </a:ext>
                </a:extLst>
              </p:cNvPr>
              <p:cNvSpPr>
                <a:spLocks noChangeArrowheads="1"/>
              </p:cNvSpPr>
              <p:nvPr/>
            </p:nvSpPr>
            <p:spPr bwMode="auto">
              <a:xfrm>
                <a:off x="1151"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30" name="Oval 742">
                <a:extLst>
                  <a:ext uri="{FF2B5EF4-FFF2-40B4-BE49-F238E27FC236}">
                    <a16:creationId xmlns="" xmlns:a16="http://schemas.microsoft.com/office/drawing/2014/main" id="{16F1BC79-3A80-49FA-A9BE-10EF5A537903}"/>
                  </a:ext>
                </a:extLst>
              </p:cNvPr>
              <p:cNvSpPr>
                <a:spLocks noChangeArrowheads="1"/>
              </p:cNvSpPr>
              <p:nvPr/>
            </p:nvSpPr>
            <p:spPr bwMode="auto">
              <a:xfrm>
                <a:off x="1279"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31" name="Oval 743">
                <a:extLst>
                  <a:ext uri="{FF2B5EF4-FFF2-40B4-BE49-F238E27FC236}">
                    <a16:creationId xmlns="" xmlns:a16="http://schemas.microsoft.com/office/drawing/2014/main" id="{23718FDF-6200-4ABA-8EC0-24E0DFA6BB56}"/>
                  </a:ext>
                </a:extLst>
              </p:cNvPr>
              <p:cNvSpPr>
                <a:spLocks noChangeArrowheads="1"/>
              </p:cNvSpPr>
              <p:nvPr/>
            </p:nvSpPr>
            <p:spPr bwMode="auto">
              <a:xfrm>
                <a:off x="1407"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32" name="Oval 744">
                <a:extLst>
                  <a:ext uri="{FF2B5EF4-FFF2-40B4-BE49-F238E27FC236}">
                    <a16:creationId xmlns="" xmlns:a16="http://schemas.microsoft.com/office/drawing/2014/main" id="{5B651200-7248-469E-A349-99C1FAE0A89D}"/>
                  </a:ext>
                </a:extLst>
              </p:cNvPr>
              <p:cNvSpPr>
                <a:spLocks noChangeArrowheads="1"/>
              </p:cNvSpPr>
              <p:nvPr/>
            </p:nvSpPr>
            <p:spPr bwMode="auto">
              <a:xfrm>
                <a:off x="1535"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33" name="Oval 745">
                <a:extLst>
                  <a:ext uri="{FF2B5EF4-FFF2-40B4-BE49-F238E27FC236}">
                    <a16:creationId xmlns="" xmlns:a16="http://schemas.microsoft.com/office/drawing/2014/main" id="{C0DA7325-F10C-48B7-A27D-BD1B35C35F44}"/>
                  </a:ext>
                </a:extLst>
              </p:cNvPr>
              <p:cNvSpPr>
                <a:spLocks noChangeArrowheads="1"/>
              </p:cNvSpPr>
              <p:nvPr/>
            </p:nvSpPr>
            <p:spPr bwMode="auto">
              <a:xfrm>
                <a:off x="1663"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34" name="Oval 746">
                <a:extLst>
                  <a:ext uri="{FF2B5EF4-FFF2-40B4-BE49-F238E27FC236}">
                    <a16:creationId xmlns="" xmlns:a16="http://schemas.microsoft.com/office/drawing/2014/main" id="{290F92AE-5405-45E3-8819-7B0D60A49C26}"/>
                  </a:ext>
                </a:extLst>
              </p:cNvPr>
              <p:cNvSpPr>
                <a:spLocks noChangeArrowheads="1"/>
              </p:cNvSpPr>
              <p:nvPr/>
            </p:nvSpPr>
            <p:spPr bwMode="auto">
              <a:xfrm>
                <a:off x="1791"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35" name="Oval 747">
                <a:extLst>
                  <a:ext uri="{FF2B5EF4-FFF2-40B4-BE49-F238E27FC236}">
                    <a16:creationId xmlns="" xmlns:a16="http://schemas.microsoft.com/office/drawing/2014/main" id="{F117CB47-809E-473D-800A-8FAAB7F3B4AC}"/>
                  </a:ext>
                </a:extLst>
              </p:cNvPr>
              <p:cNvSpPr>
                <a:spLocks noChangeArrowheads="1"/>
              </p:cNvSpPr>
              <p:nvPr/>
            </p:nvSpPr>
            <p:spPr bwMode="auto">
              <a:xfrm>
                <a:off x="1919"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36" name="Oval 748">
                <a:extLst>
                  <a:ext uri="{FF2B5EF4-FFF2-40B4-BE49-F238E27FC236}">
                    <a16:creationId xmlns="" xmlns:a16="http://schemas.microsoft.com/office/drawing/2014/main" id="{E063757D-A1ED-4269-BDE8-7D7C14F507AC}"/>
                  </a:ext>
                </a:extLst>
              </p:cNvPr>
              <p:cNvSpPr>
                <a:spLocks noChangeArrowheads="1"/>
              </p:cNvSpPr>
              <p:nvPr/>
            </p:nvSpPr>
            <p:spPr bwMode="auto">
              <a:xfrm>
                <a:off x="2047"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37" name="Oval 749">
                <a:extLst>
                  <a:ext uri="{FF2B5EF4-FFF2-40B4-BE49-F238E27FC236}">
                    <a16:creationId xmlns="" xmlns:a16="http://schemas.microsoft.com/office/drawing/2014/main" id="{D8724C32-DA93-4ABC-87FC-26D2877440B3}"/>
                  </a:ext>
                </a:extLst>
              </p:cNvPr>
              <p:cNvSpPr>
                <a:spLocks noChangeArrowheads="1"/>
              </p:cNvSpPr>
              <p:nvPr/>
            </p:nvSpPr>
            <p:spPr bwMode="auto">
              <a:xfrm>
                <a:off x="2175"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38" name="Oval 750">
                <a:extLst>
                  <a:ext uri="{FF2B5EF4-FFF2-40B4-BE49-F238E27FC236}">
                    <a16:creationId xmlns="" xmlns:a16="http://schemas.microsoft.com/office/drawing/2014/main" id="{35141B6B-23DD-4737-925A-EAD15E1B1EEB}"/>
                  </a:ext>
                </a:extLst>
              </p:cNvPr>
              <p:cNvSpPr>
                <a:spLocks noChangeArrowheads="1"/>
              </p:cNvSpPr>
              <p:nvPr/>
            </p:nvSpPr>
            <p:spPr bwMode="auto">
              <a:xfrm>
                <a:off x="2303"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39" name="Oval 751">
                <a:extLst>
                  <a:ext uri="{FF2B5EF4-FFF2-40B4-BE49-F238E27FC236}">
                    <a16:creationId xmlns="" xmlns:a16="http://schemas.microsoft.com/office/drawing/2014/main" id="{61C9AFA3-2A12-4A98-80A4-0581EB49A656}"/>
                  </a:ext>
                </a:extLst>
              </p:cNvPr>
              <p:cNvSpPr>
                <a:spLocks noChangeArrowheads="1"/>
              </p:cNvSpPr>
              <p:nvPr/>
            </p:nvSpPr>
            <p:spPr bwMode="auto">
              <a:xfrm>
                <a:off x="2816"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40" name="Oval 752">
                <a:extLst>
                  <a:ext uri="{FF2B5EF4-FFF2-40B4-BE49-F238E27FC236}">
                    <a16:creationId xmlns="" xmlns:a16="http://schemas.microsoft.com/office/drawing/2014/main" id="{E92B8AFE-AA46-45C4-9128-C871163CDC32}"/>
                  </a:ext>
                </a:extLst>
              </p:cNvPr>
              <p:cNvSpPr>
                <a:spLocks noChangeArrowheads="1"/>
              </p:cNvSpPr>
              <p:nvPr/>
            </p:nvSpPr>
            <p:spPr bwMode="auto">
              <a:xfrm>
                <a:off x="2944"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41" name="Oval 753">
                <a:extLst>
                  <a:ext uri="{FF2B5EF4-FFF2-40B4-BE49-F238E27FC236}">
                    <a16:creationId xmlns="" xmlns:a16="http://schemas.microsoft.com/office/drawing/2014/main" id="{AEB6AC16-9BDE-4A80-9456-2B8F74BA89EC}"/>
                  </a:ext>
                </a:extLst>
              </p:cNvPr>
              <p:cNvSpPr>
                <a:spLocks noChangeArrowheads="1"/>
              </p:cNvSpPr>
              <p:nvPr/>
            </p:nvSpPr>
            <p:spPr bwMode="auto">
              <a:xfrm>
                <a:off x="3072"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42" name="Oval 754">
                <a:extLst>
                  <a:ext uri="{FF2B5EF4-FFF2-40B4-BE49-F238E27FC236}">
                    <a16:creationId xmlns="" xmlns:a16="http://schemas.microsoft.com/office/drawing/2014/main" id="{976C96AD-D8BC-4867-AB22-130E67860B8B}"/>
                  </a:ext>
                </a:extLst>
              </p:cNvPr>
              <p:cNvSpPr>
                <a:spLocks noChangeArrowheads="1"/>
              </p:cNvSpPr>
              <p:nvPr/>
            </p:nvSpPr>
            <p:spPr bwMode="auto">
              <a:xfrm>
                <a:off x="3200"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43" name="Oval 755">
                <a:extLst>
                  <a:ext uri="{FF2B5EF4-FFF2-40B4-BE49-F238E27FC236}">
                    <a16:creationId xmlns="" xmlns:a16="http://schemas.microsoft.com/office/drawing/2014/main" id="{862A758E-E07E-40AB-BDF4-4418C35DAB4C}"/>
                  </a:ext>
                </a:extLst>
              </p:cNvPr>
              <p:cNvSpPr>
                <a:spLocks noChangeArrowheads="1"/>
              </p:cNvSpPr>
              <p:nvPr/>
            </p:nvSpPr>
            <p:spPr bwMode="auto">
              <a:xfrm>
                <a:off x="5121"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44" name="Oval 756">
                <a:extLst>
                  <a:ext uri="{FF2B5EF4-FFF2-40B4-BE49-F238E27FC236}">
                    <a16:creationId xmlns="" xmlns:a16="http://schemas.microsoft.com/office/drawing/2014/main" id="{A77E6ACB-B3C5-4A60-9A53-E18DB2AC64E4}"/>
                  </a:ext>
                </a:extLst>
              </p:cNvPr>
              <p:cNvSpPr>
                <a:spLocks noChangeArrowheads="1"/>
              </p:cNvSpPr>
              <p:nvPr/>
            </p:nvSpPr>
            <p:spPr bwMode="auto">
              <a:xfrm>
                <a:off x="5505"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45" name="Oval 757">
                <a:extLst>
                  <a:ext uri="{FF2B5EF4-FFF2-40B4-BE49-F238E27FC236}">
                    <a16:creationId xmlns="" xmlns:a16="http://schemas.microsoft.com/office/drawing/2014/main" id="{26BF10A1-48DA-48F0-855F-E31F646B525D}"/>
                  </a:ext>
                </a:extLst>
              </p:cNvPr>
              <p:cNvSpPr>
                <a:spLocks noChangeArrowheads="1"/>
              </p:cNvSpPr>
              <p:nvPr/>
            </p:nvSpPr>
            <p:spPr bwMode="auto">
              <a:xfrm>
                <a:off x="5633"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46" name="Oval 758">
                <a:extLst>
                  <a:ext uri="{FF2B5EF4-FFF2-40B4-BE49-F238E27FC236}">
                    <a16:creationId xmlns="" xmlns:a16="http://schemas.microsoft.com/office/drawing/2014/main" id="{BF79BDC6-5795-4807-AB0F-93B488CC288A}"/>
                  </a:ext>
                </a:extLst>
              </p:cNvPr>
              <p:cNvSpPr>
                <a:spLocks noChangeArrowheads="1"/>
              </p:cNvSpPr>
              <p:nvPr/>
            </p:nvSpPr>
            <p:spPr bwMode="auto">
              <a:xfrm>
                <a:off x="5889"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47" name="Oval 759">
                <a:extLst>
                  <a:ext uri="{FF2B5EF4-FFF2-40B4-BE49-F238E27FC236}">
                    <a16:creationId xmlns="" xmlns:a16="http://schemas.microsoft.com/office/drawing/2014/main" id="{C24E75BC-BFCC-4BB2-A576-B823679210A0}"/>
                  </a:ext>
                </a:extLst>
              </p:cNvPr>
              <p:cNvSpPr>
                <a:spLocks noChangeArrowheads="1"/>
              </p:cNvSpPr>
              <p:nvPr/>
            </p:nvSpPr>
            <p:spPr bwMode="auto">
              <a:xfrm>
                <a:off x="6017"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48" name="Oval 760">
                <a:extLst>
                  <a:ext uri="{FF2B5EF4-FFF2-40B4-BE49-F238E27FC236}">
                    <a16:creationId xmlns="" xmlns:a16="http://schemas.microsoft.com/office/drawing/2014/main" id="{17FD1356-6DC0-4938-9DD3-3E5EB01DA739}"/>
                  </a:ext>
                </a:extLst>
              </p:cNvPr>
              <p:cNvSpPr>
                <a:spLocks noChangeArrowheads="1"/>
              </p:cNvSpPr>
              <p:nvPr/>
            </p:nvSpPr>
            <p:spPr bwMode="auto">
              <a:xfrm>
                <a:off x="6145"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49" name="Oval 761">
                <a:extLst>
                  <a:ext uri="{FF2B5EF4-FFF2-40B4-BE49-F238E27FC236}">
                    <a16:creationId xmlns="" xmlns:a16="http://schemas.microsoft.com/office/drawing/2014/main" id="{A600750E-A10A-41B2-9E4C-580C288F0A15}"/>
                  </a:ext>
                </a:extLst>
              </p:cNvPr>
              <p:cNvSpPr>
                <a:spLocks noChangeArrowheads="1"/>
              </p:cNvSpPr>
              <p:nvPr/>
            </p:nvSpPr>
            <p:spPr bwMode="auto">
              <a:xfrm>
                <a:off x="6273"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50" name="Oval 762">
                <a:extLst>
                  <a:ext uri="{FF2B5EF4-FFF2-40B4-BE49-F238E27FC236}">
                    <a16:creationId xmlns="" xmlns:a16="http://schemas.microsoft.com/office/drawing/2014/main" id="{DA03EA30-BAF0-4264-8F45-00A4B748FD49}"/>
                  </a:ext>
                </a:extLst>
              </p:cNvPr>
              <p:cNvSpPr>
                <a:spLocks noChangeArrowheads="1"/>
              </p:cNvSpPr>
              <p:nvPr/>
            </p:nvSpPr>
            <p:spPr bwMode="auto">
              <a:xfrm>
                <a:off x="6401" y="2953"/>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51" name="Oval 763">
                <a:extLst>
                  <a:ext uri="{FF2B5EF4-FFF2-40B4-BE49-F238E27FC236}">
                    <a16:creationId xmlns="" xmlns:a16="http://schemas.microsoft.com/office/drawing/2014/main" id="{84AB149C-CE9D-42B2-9EEC-270CC40A3346}"/>
                  </a:ext>
                </a:extLst>
              </p:cNvPr>
              <p:cNvSpPr>
                <a:spLocks noChangeArrowheads="1"/>
              </p:cNvSpPr>
              <p:nvPr/>
            </p:nvSpPr>
            <p:spPr bwMode="auto">
              <a:xfrm>
                <a:off x="6530"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52" name="Oval 764">
                <a:extLst>
                  <a:ext uri="{FF2B5EF4-FFF2-40B4-BE49-F238E27FC236}">
                    <a16:creationId xmlns="" xmlns:a16="http://schemas.microsoft.com/office/drawing/2014/main" id="{EAC5F1B8-8C7C-45FD-9B07-95F851BF4DD1}"/>
                  </a:ext>
                </a:extLst>
              </p:cNvPr>
              <p:cNvSpPr>
                <a:spLocks noChangeArrowheads="1"/>
              </p:cNvSpPr>
              <p:nvPr/>
            </p:nvSpPr>
            <p:spPr bwMode="auto">
              <a:xfrm>
                <a:off x="6658"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53" name="Oval 765">
                <a:extLst>
                  <a:ext uri="{FF2B5EF4-FFF2-40B4-BE49-F238E27FC236}">
                    <a16:creationId xmlns="" xmlns:a16="http://schemas.microsoft.com/office/drawing/2014/main" id="{ADE33DF1-C0F9-4AA5-8D13-299432643C44}"/>
                  </a:ext>
                </a:extLst>
              </p:cNvPr>
              <p:cNvSpPr>
                <a:spLocks noChangeArrowheads="1"/>
              </p:cNvSpPr>
              <p:nvPr/>
            </p:nvSpPr>
            <p:spPr bwMode="auto">
              <a:xfrm>
                <a:off x="6786"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54" name="Oval 766">
                <a:extLst>
                  <a:ext uri="{FF2B5EF4-FFF2-40B4-BE49-F238E27FC236}">
                    <a16:creationId xmlns="" xmlns:a16="http://schemas.microsoft.com/office/drawing/2014/main" id="{B24AC586-4702-4CB0-94A9-D5846E98644B}"/>
                  </a:ext>
                </a:extLst>
              </p:cNvPr>
              <p:cNvSpPr>
                <a:spLocks noChangeArrowheads="1"/>
              </p:cNvSpPr>
              <p:nvPr/>
            </p:nvSpPr>
            <p:spPr bwMode="auto">
              <a:xfrm>
                <a:off x="6914"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55" name="Oval 767">
                <a:extLst>
                  <a:ext uri="{FF2B5EF4-FFF2-40B4-BE49-F238E27FC236}">
                    <a16:creationId xmlns="" xmlns:a16="http://schemas.microsoft.com/office/drawing/2014/main" id="{975FE7DB-77F3-4197-9E97-804F4305DD6E}"/>
                  </a:ext>
                </a:extLst>
              </p:cNvPr>
              <p:cNvSpPr>
                <a:spLocks noChangeArrowheads="1"/>
              </p:cNvSpPr>
              <p:nvPr/>
            </p:nvSpPr>
            <p:spPr bwMode="auto">
              <a:xfrm>
                <a:off x="7042"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56" name="Oval 768">
                <a:extLst>
                  <a:ext uri="{FF2B5EF4-FFF2-40B4-BE49-F238E27FC236}">
                    <a16:creationId xmlns="" xmlns:a16="http://schemas.microsoft.com/office/drawing/2014/main" id="{CECC04AB-8D9A-4737-A9AA-C540D949C881}"/>
                  </a:ext>
                </a:extLst>
              </p:cNvPr>
              <p:cNvSpPr>
                <a:spLocks noChangeArrowheads="1"/>
              </p:cNvSpPr>
              <p:nvPr/>
            </p:nvSpPr>
            <p:spPr bwMode="auto">
              <a:xfrm>
                <a:off x="7170"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57" name="Oval 769">
                <a:extLst>
                  <a:ext uri="{FF2B5EF4-FFF2-40B4-BE49-F238E27FC236}">
                    <a16:creationId xmlns="" xmlns:a16="http://schemas.microsoft.com/office/drawing/2014/main" id="{66990F95-9A77-47BB-A8DA-8FA47F5F3933}"/>
                  </a:ext>
                </a:extLst>
              </p:cNvPr>
              <p:cNvSpPr>
                <a:spLocks noChangeArrowheads="1"/>
              </p:cNvSpPr>
              <p:nvPr/>
            </p:nvSpPr>
            <p:spPr bwMode="auto">
              <a:xfrm>
                <a:off x="7298"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58" name="Oval 770">
                <a:extLst>
                  <a:ext uri="{FF2B5EF4-FFF2-40B4-BE49-F238E27FC236}">
                    <a16:creationId xmlns="" xmlns:a16="http://schemas.microsoft.com/office/drawing/2014/main" id="{71DC363F-15E7-4C64-8E42-C034B688EF53}"/>
                  </a:ext>
                </a:extLst>
              </p:cNvPr>
              <p:cNvSpPr>
                <a:spLocks noChangeArrowheads="1"/>
              </p:cNvSpPr>
              <p:nvPr/>
            </p:nvSpPr>
            <p:spPr bwMode="auto">
              <a:xfrm>
                <a:off x="7426"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59" name="Oval 771">
                <a:extLst>
                  <a:ext uri="{FF2B5EF4-FFF2-40B4-BE49-F238E27FC236}">
                    <a16:creationId xmlns="" xmlns:a16="http://schemas.microsoft.com/office/drawing/2014/main" id="{6820F7BB-2BD1-41D8-8ACB-5C51023E2427}"/>
                  </a:ext>
                </a:extLst>
              </p:cNvPr>
              <p:cNvSpPr>
                <a:spLocks noChangeArrowheads="1"/>
              </p:cNvSpPr>
              <p:nvPr/>
            </p:nvSpPr>
            <p:spPr bwMode="auto">
              <a:xfrm>
                <a:off x="7554"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60" name="Oval 772">
                <a:extLst>
                  <a:ext uri="{FF2B5EF4-FFF2-40B4-BE49-F238E27FC236}">
                    <a16:creationId xmlns="" xmlns:a16="http://schemas.microsoft.com/office/drawing/2014/main" id="{0FD2ECB2-09E2-498B-8D3C-3A0DA2BFD622}"/>
                  </a:ext>
                </a:extLst>
              </p:cNvPr>
              <p:cNvSpPr>
                <a:spLocks noChangeArrowheads="1"/>
              </p:cNvSpPr>
              <p:nvPr/>
            </p:nvSpPr>
            <p:spPr bwMode="auto">
              <a:xfrm>
                <a:off x="7682"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61" name="Oval 773">
                <a:extLst>
                  <a:ext uri="{FF2B5EF4-FFF2-40B4-BE49-F238E27FC236}">
                    <a16:creationId xmlns="" xmlns:a16="http://schemas.microsoft.com/office/drawing/2014/main" id="{53BE77C7-68AB-4A5C-BFA6-06322EBCA69D}"/>
                  </a:ext>
                </a:extLst>
              </p:cNvPr>
              <p:cNvSpPr>
                <a:spLocks noChangeArrowheads="1"/>
              </p:cNvSpPr>
              <p:nvPr/>
            </p:nvSpPr>
            <p:spPr bwMode="auto">
              <a:xfrm>
                <a:off x="7810"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62" name="Oval 774">
                <a:extLst>
                  <a:ext uri="{FF2B5EF4-FFF2-40B4-BE49-F238E27FC236}">
                    <a16:creationId xmlns="" xmlns:a16="http://schemas.microsoft.com/office/drawing/2014/main" id="{7A5EDB59-0474-4B6E-9AF8-BA35F0E6B87C}"/>
                  </a:ext>
                </a:extLst>
              </p:cNvPr>
              <p:cNvSpPr>
                <a:spLocks noChangeArrowheads="1"/>
              </p:cNvSpPr>
              <p:nvPr/>
            </p:nvSpPr>
            <p:spPr bwMode="auto">
              <a:xfrm>
                <a:off x="7938"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63" name="Oval 775">
                <a:extLst>
                  <a:ext uri="{FF2B5EF4-FFF2-40B4-BE49-F238E27FC236}">
                    <a16:creationId xmlns="" xmlns:a16="http://schemas.microsoft.com/office/drawing/2014/main" id="{D26315BF-9D9D-43C9-8A60-D1D11B3E3A06}"/>
                  </a:ext>
                </a:extLst>
              </p:cNvPr>
              <p:cNvSpPr>
                <a:spLocks noChangeArrowheads="1"/>
              </p:cNvSpPr>
              <p:nvPr/>
            </p:nvSpPr>
            <p:spPr bwMode="auto">
              <a:xfrm>
                <a:off x="8066"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64" name="Oval 776">
                <a:extLst>
                  <a:ext uri="{FF2B5EF4-FFF2-40B4-BE49-F238E27FC236}">
                    <a16:creationId xmlns="" xmlns:a16="http://schemas.microsoft.com/office/drawing/2014/main" id="{C0CC833C-EA2F-4963-91EE-83C022DE3B7F}"/>
                  </a:ext>
                </a:extLst>
              </p:cNvPr>
              <p:cNvSpPr>
                <a:spLocks noChangeArrowheads="1"/>
              </p:cNvSpPr>
              <p:nvPr/>
            </p:nvSpPr>
            <p:spPr bwMode="auto">
              <a:xfrm>
                <a:off x="8194" y="2953"/>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65" name="Oval 777">
                <a:extLst>
                  <a:ext uri="{FF2B5EF4-FFF2-40B4-BE49-F238E27FC236}">
                    <a16:creationId xmlns="" xmlns:a16="http://schemas.microsoft.com/office/drawing/2014/main" id="{F8FD8249-53D3-4871-9B8C-CCB0C912067A}"/>
                  </a:ext>
                </a:extLst>
              </p:cNvPr>
              <p:cNvSpPr>
                <a:spLocks noChangeArrowheads="1"/>
              </p:cNvSpPr>
              <p:nvPr/>
            </p:nvSpPr>
            <p:spPr bwMode="auto">
              <a:xfrm>
                <a:off x="8323"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66" name="Oval 778">
                <a:extLst>
                  <a:ext uri="{FF2B5EF4-FFF2-40B4-BE49-F238E27FC236}">
                    <a16:creationId xmlns="" xmlns:a16="http://schemas.microsoft.com/office/drawing/2014/main" id="{BA2A6A62-6D96-4F71-B5FF-18A52E0F6DEE}"/>
                  </a:ext>
                </a:extLst>
              </p:cNvPr>
              <p:cNvSpPr>
                <a:spLocks noChangeArrowheads="1"/>
              </p:cNvSpPr>
              <p:nvPr/>
            </p:nvSpPr>
            <p:spPr bwMode="auto">
              <a:xfrm>
                <a:off x="8451"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67" name="Oval 779">
                <a:extLst>
                  <a:ext uri="{FF2B5EF4-FFF2-40B4-BE49-F238E27FC236}">
                    <a16:creationId xmlns="" xmlns:a16="http://schemas.microsoft.com/office/drawing/2014/main" id="{78E8E797-CB5D-47F6-B508-45398900A20A}"/>
                  </a:ext>
                </a:extLst>
              </p:cNvPr>
              <p:cNvSpPr>
                <a:spLocks noChangeArrowheads="1"/>
              </p:cNvSpPr>
              <p:nvPr/>
            </p:nvSpPr>
            <p:spPr bwMode="auto">
              <a:xfrm>
                <a:off x="8579"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68" name="Oval 780">
                <a:extLst>
                  <a:ext uri="{FF2B5EF4-FFF2-40B4-BE49-F238E27FC236}">
                    <a16:creationId xmlns="" xmlns:a16="http://schemas.microsoft.com/office/drawing/2014/main" id="{80917C9F-19CA-4AE3-B814-C80CBA2A2552}"/>
                  </a:ext>
                </a:extLst>
              </p:cNvPr>
              <p:cNvSpPr>
                <a:spLocks noChangeArrowheads="1"/>
              </p:cNvSpPr>
              <p:nvPr/>
            </p:nvSpPr>
            <p:spPr bwMode="auto">
              <a:xfrm>
                <a:off x="8707"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69" name="Oval 781">
                <a:extLst>
                  <a:ext uri="{FF2B5EF4-FFF2-40B4-BE49-F238E27FC236}">
                    <a16:creationId xmlns="" xmlns:a16="http://schemas.microsoft.com/office/drawing/2014/main" id="{C69F3940-FE5B-4F29-B53B-DE8EC407EDFA}"/>
                  </a:ext>
                </a:extLst>
              </p:cNvPr>
              <p:cNvSpPr>
                <a:spLocks noChangeArrowheads="1"/>
              </p:cNvSpPr>
              <p:nvPr/>
            </p:nvSpPr>
            <p:spPr bwMode="auto">
              <a:xfrm>
                <a:off x="8835"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70" name="Oval 782">
                <a:extLst>
                  <a:ext uri="{FF2B5EF4-FFF2-40B4-BE49-F238E27FC236}">
                    <a16:creationId xmlns="" xmlns:a16="http://schemas.microsoft.com/office/drawing/2014/main" id="{BC2E5202-CC5D-4E78-A654-7D97D0FA36FB}"/>
                  </a:ext>
                </a:extLst>
              </p:cNvPr>
              <p:cNvSpPr>
                <a:spLocks noChangeArrowheads="1"/>
              </p:cNvSpPr>
              <p:nvPr/>
            </p:nvSpPr>
            <p:spPr bwMode="auto">
              <a:xfrm>
                <a:off x="8963"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71" name="Oval 783">
                <a:extLst>
                  <a:ext uri="{FF2B5EF4-FFF2-40B4-BE49-F238E27FC236}">
                    <a16:creationId xmlns="" xmlns:a16="http://schemas.microsoft.com/office/drawing/2014/main" id="{828003E6-5761-4494-83B4-84A9FE3A8E15}"/>
                  </a:ext>
                </a:extLst>
              </p:cNvPr>
              <p:cNvSpPr>
                <a:spLocks noChangeArrowheads="1"/>
              </p:cNvSpPr>
              <p:nvPr/>
            </p:nvSpPr>
            <p:spPr bwMode="auto">
              <a:xfrm>
                <a:off x="9091"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72" name="Oval 784">
                <a:extLst>
                  <a:ext uri="{FF2B5EF4-FFF2-40B4-BE49-F238E27FC236}">
                    <a16:creationId xmlns="" xmlns:a16="http://schemas.microsoft.com/office/drawing/2014/main" id="{300854A4-F10C-47AB-8751-DA0764FF8D8E}"/>
                  </a:ext>
                </a:extLst>
              </p:cNvPr>
              <p:cNvSpPr>
                <a:spLocks noChangeArrowheads="1"/>
              </p:cNvSpPr>
              <p:nvPr/>
            </p:nvSpPr>
            <p:spPr bwMode="auto">
              <a:xfrm>
                <a:off x="9219"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73" name="Oval 785">
                <a:extLst>
                  <a:ext uri="{FF2B5EF4-FFF2-40B4-BE49-F238E27FC236}">
                    <a16:creationId xmlns="" xmlns:a16="http://schemas.microsoft.com/office/drawing/2014/main" id="{82C44DCF-B267-48C5-BDB6-AD00E2C577D5}"/>
                  </a:ext>
                </a:extLst>
              </p:cNvPr>
              <p:cNvSpPr>
                <a:spLocks noChangeArrowheads="1"/>
              </p:cNvSpPr>
              <p:nvPr/>
            </p:nvSpPr>
            <p:spPr bwMode="auto">
              <a:xfrm>
                <a:off x="9347"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74" name="Oval 786">
                <a:extLst>
                  <a:ext uri="{FF2B5EF4-FFF2-40B4-BE49-F238E27FC236}">
                    <a16:creationId xmlns="" xmlns:a16="http://schemas.microsoft.com/office/drawing/2014/main" id="{E6E55549-D82D-4519-9006-48AF88174129}"/>
                  </a:ext>
                </a:extLst>
              </p:cNvPr>
              <p:cNvSpPr>
                <a:spLocks noChangeArrowheads="1"/>
              </p:cNvSpPr>
              <p:nvPr/>
            </p:nvSpPr>
            <p:spPr bwMode="auto">
              <a:xfrm>
                <a:off x="9475"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75" name="Oval 787">
                <a:extLst>
                  <a:ext uri="{FF2B5EF4-FFF2-40B4-BE49-F238E27FC236}">
                    <a16:creationId xmlns="" xmlns:a16="http://schemas.microsoft.com/office/drawing/2014/main" id="{D58BB93D-EF1C-499D-9886-969B0EC81684}"/>
                  </a:ext>
                </a:extLst>
              </p:cNvPr>
              <p:cNvSpPr>
                <a:spLocks noChangeArrowheads="1"/>
              </p:cNvSpPr>
              <p:nvPr/>
            </p:nvSpPr>
            <p:spPr bwMode="auto">
              <a:xfrm>
                <a:off x="10116"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76" name="Oval 788">
                <a:extLst>
                  <a:ext uri="{FF2B5EF4-FFF2-40B4-BE49-F238E27FC236}">
                    <a16:creationId xmlns="" xmlns:a16="http://schemas.microsoft.com/office/drawing/2014/main" id="{5165FCEE-47CB-406F-B545-D315B0B99F0E}"/>
                  </a:ext>
                </a:extLst>
              </p:cNvPr>
              <p:cNvSpPr>
                <a:spLocks noChangeArrowheads="1"/>
              </p:cNvSpPr>
              <p:nvPr/>
            </p:nvSpPr>
            <p:spPr bwMode="auto">
              <a:xfrm>
                <a:off x="10244"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77" name="Oval 789">
                <a:extLst>
                  <a:ext uri="{FF2B5EF4-FFF2-40B4-BE49-F238E27FC236}">
                    <a16:creationId xmlns="" xmlns:a16="http://schemas.microsoft.com/office/drawing/2014/main" id="{DE6EE5A1-A087-47E2-9C07-E0B828907958}"/>
                  </a:ext>
                </a:extLst>
              </p:cNvPr>
              <p:cNvSpPr>
                <a:spLocks noChangeArrowheads="1"/>
              </p:cNvSpPr>
              <p:nvPr/>
            </p:nvSpPr>
            <p:spPr bwMode="auto">
              <a:xfrm>
                <a:off x="126"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78" name="Oval 790">
                <a:extLst>
                  <a:ext uri="{FF2B5EF4-FFF2-40B4-BE49-F238E27FC236}">
                    <a16:creationId xmlns="" xmlns:a16="http://schemas.microsoft.com/office/drawing/2014/main" id="{97228561-042A-40F8-847A-98FF301637BC}"/>
                  </a:ext>
                </a:extLst>
              </p:cNvPr>
              <p:cNvSpPr>
                <a:spLocks noChangeArrowheads="1"/>
              </p:cNvSpPr>
              <p:nvPr/>
            </p:nvSpPr>
            <p:spPr bwMode="auto">
              <a:xfrm>
                <a:off x="1151"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79" name="Oval 791">
                <a:extLst>
                  <a:ext uri="{FF2B5EF4-FFF2-40B4-BE49-F238E27FC236}">
                    <a16:creationId xmlns="" xmlns:a16="http://schemas.microsoft.com/office/drawing/2014/main" id="{2864F2CA-119A-4EFA-A082-FEE449DA949A}"/>
                  </a:ext>
                </a:extLst>
              </p:cNvPr>
              <p:cNvSpPr>
                <a:spLocks noChangeArrowheads="1"/>
              </p:cNvSpPr>
              <p:nvPr/>
            </p:nvSpPr>
            <p:spPr bwMode="auto">
              <a:xfrm>
                <a:off x="1279"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80" name="Oval 792">
                <a:extLst>
                  <a:ext uri="{FF2B5EF4-FFF2-40B4-BE49-F238E27FC236}">
                    <a16:creationId xmlns="" xmlns:a16="http://schemas.microsoft.com/office/drawing/2014/main" id="{202E473A-8630-44E1-9A50-4BFA2499323E}"/>
                  </a:ext>
                </a:extLst>
              </p:cNvPr>
              <p:cNvSpPr>
                <a:spLocks noChangeArrowheads="1"/>
              </p:cNvSpPr>
              <p:nvPr/>
            </p:nvSpPr>
            <p:spPr bwMode="auto">
              <a:xfrm>
                <a:off x="1407"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81" name="Oval 793">
                <a:extLst>
                  <a:ext uri="{FF2B5EF4-FFF2-40B4-BE49-F238E27FC236}">
                    <a16:creationId xmlns="" xmlns:a16="http://schemas.microsoft.com/office/drawing/2014/main" id="{BBC03050-E4CA-4F63-B67B-8A34FD34DA83}"/>
                  </a:ext>
                </a:extLst>
              </p:cNvPr>
              <p:cNvSpPr>
                <a:spLocks noChangeArrowheads="1"/>
              </p:cNvSpPr>
              <p:nvPr/>
            </p:nvSpPr>
            <p:spPr bwMode="auto">
              <a:xfrm>
                <a:off x="1535"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82" name="Oval 794">
                <a:extLst>
                  <a:ext uri="{FF2B5EF4-FFF2-40B4-BE49-F238E27FC236}">
                    <a16:creationId xmlns="" xmlns:a16="http://schemas.microsoft.com/office/drawing/2014/main" id="{017827EE-A6BC-4382-9013-5D1522E4AF68}"/>
                  </a:ext>
                </a:extLst>
              </p:cNvPr>
              <p:cNvSpPr>
                <a:spLocks noChangeArrowheads="1"/>
              </p:cNvSpPr>
              <p:nvPr/>
            </p:nvSpPr>
            <p:spPr bwMode="auto">
              <a:xfrm>
                <a:off x="1663"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83" name="Oval 795">
                <a:extLst>
                  <a:ext uri="{FF2B5EF4-FFF2-40B4-BE49-F238E27FC236}">
                    <a16:creationId xmlns="" xmlns:a16="http://schemas.microsoft.com/office/drawing/2014/main" id="{DB105478-0E9F-42D5-B0AC-AB21E09AAC07}"/>
                  </a:ext>
                </a:extLst>
              </p:cNvPr>
              <p:cNvSpPr>
                <a:spLocks noChangeArrowheads="1"/>
              </p:cNvSpPr>
              <p:nvPr/>
            </p:nvSpPr>
            <p:spPr bwMode="auto">
              <a:xfrm>
                <a:off x="1791"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84" name="Oval 796">
                <a:extLst>
                  <a:ext uri="{FF2B5EF4-FFF2-40B4-BE49-F238E27FC236}">
                    <a16:creationId xmlns="" xmlns:a16="http://schemas.microsoft.com/office/drawing/2014/main" id="{9342E603-FC3F-49B6-9957-35059B2341AD}"/>
                  </a:ext>
                </a:extLst>
              </p:cNvPr>
              <p:cNvSpPr>
                <a:spLocks noChangeArrowheads="1"/>
              </p:cNvSpPr>
              <p:nvPr/>
            </p:nvSpPr>
            <p:spPr bwMode="auto">
              <a:xfrm>
                <a:off x="1919"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85" name="Oval 797">
                <a:extLst>
                  <a:ext uri="{FF2B5EF4-FFF2-40B4-BE49-F238E27FC236}">
                    <a16:creationId xmlns="" xmlns:a16="http://schemas.microsoft.com/office/drawing/2014/main" id="{08C35BEA-BC28-4D05-8BE7-A099DD33A65D}"/>
                  </a:ext>
                </a:extLst>
              </p:cNvPr>
              <p:cNvSpPr>
                <a:spLocks noChangeArrowheads="1"/>
              </p:cNvSpPr>
              <p:nvPr/>
            </p:nvSpPr>
            <p:spPr bwMode="auto">
              <a:xfrm>
                <a:off x="2047"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86" name="Oval 798">
                <a:extLst>
                  <a:ext uri="{FF2B5EF4-FFF2-40B4-BE49-F238E27FC236}">
                    <a16:creationId xmlns="" xmlns:a16="http://schemas.microsoft.com/office/drawing/2014/main" id="{0A1C0836-7813-492E-AC1B-5D09FB60B326}"/>
                  </a:ext>
                </a:extLst>
              </p:cNvPr>
              <p:cNvSpPr>
                <a:spLocks noChangeArrowheads="1"/>
              </p:cNvSpPr>
              <p:nvPr/>
            </p:nvSpPr>
            <p:spPr bwMode="auto">
              <a:xfrm>
                <a:off x="2175"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87" name="Oval 799">
                <a:extLst>
                  <a:ext uri="{FF2B5EF4-FFF2-40B4-BE49-F238E27FC236}">
                    <a16:creationId xmlns="" xmlns:a16="http://schemas.microsoft.com/office/drawing/2014/main" id="{E00BF956-63B7-45D3-AD90-7F4CCB80ABD5}"/>
                  </a:ext>
                </a:extLst>
              </p:cNvPr>
              <p:cNvSpPr>
                <a:spLocks noChangeArrowheads="1"/>
              </p:cNvSpPr>
              <p:nvPr/>
            </p:nvSpPr>
            <p:spPr bwMode="auto">
              <a:xfrm>
                <a:off x="2303"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88" name="Oval 800">
                <a:extLst>
                  <a:ext uri="{FF2B5EF4-FFF2-40B4-BE49-F238E27FC236}">
                    <a16:creationId xmlns="" xmlns:a16="http://schemas.microsoft.com/office/drawing/2014/main" id="{EA6EAFAB-F839-436D-A7F8-3EFBB72F7F18}"/>
                  </a:ext>
                </a:extLst>
              </p:cNvPr>
              <p:cNvSpPr>
                <a:spLocks noChangeArrowheads="1"/>
              </p:cNvSpPr>
              <p:nvPr/>
            </p:nvSpPr>
            <p:spPr bwMode="auto">
              <a:xfrm>
                <a:off x="2431"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89" name="Oval 801">
                <a:extLst>
                  <a:ext uri="{FF2B5EF4-FFF2-40B4-BE49-F238E27FC236}">
                    <a16:creationId xmlns="" xmlns:a16="http://schemas.microsoft.com/office/drawing/2014/main" id="{178922A7-EDE0-42EB-A547-4D265CFF3D44}"/>
                  </a:ext>
                </a:extLst>
              </p:cNvPr>
              <p:cNvSpPr>
                <a:spLocks noChangeArrowheads="1"/>
              </p:cNvSpPr>
              <p:nvPr/>
            </p:nvSpPr>
            <p:spPr bwMode="auto">
              <a:xfrm>
                <a:off x="2559"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90" name="Oval 802">
                <a:extLst>
                  <a:ext uri="{FF2B5EF4-FFF2-40B4-BE49-F238E27FC236}">
                    <a16:creationId xmlns="" xmlns:a16="http://schemas.microsoft.com/office/drawing/2014/main" id="{F5896AF2-5BDD-4120-B31B-EEBB454C7AB8}"/>
                  </a:ext>
                </a:extLst>
              </p:cNvPr>
              <p:cNvSpPr>
                <a:spLocks noChangeArrowheads="1"/>
              </p:cNvSpPr>
              <p:nvPr/>
            </p:nvSpPr>
            <p:spPr bwMode="auto">
              <a:xfrm>
                <a:off x="2816"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91" name="Oval 803">
                <a:extLst>
                  <a:ext uri="{FF2B5EF4-FFF2-40B4-BE49-F238E27FC236}">
                    <a16:creationId xmlns="" xmlns:a16="http://schemas.microsoft.com/office/drawing/2014/main" id="{67C294EE-C798-4004-AE2F-B54504F23997}"/>
                  </a:ext>
                </a:extLst>
              </p:cNvPr>
              <p:cNvSpPr>
                <a:spLocks noChangeArrowheads="1"/>
              </p:cNvSpPr>
              <p:nvPr/>
            </p:nvSpPr>
            <p:spPr bwMode="auto">
              <a:xfrm>
                <a:off x="2944"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92" name="Oval 804">
                <a:extLst>
                  <a:ext uri="{FF2B5EF4-FFF2-40B4-BE49-F238E27FC236}">
                    <a16:creationId xmlns="" xmlns:a16="http://schemas.microsoft.com/office/drawing/2014/main" id="{9292A449-DFF6-4A6B-92D4-70EDE78D3739}"/>
                  </a:ext>
                </a:extLst>
              </p:cNvPr>
              <p:cNvSpPr>
                <a:spLocks noChangeArrowheads="1"/>
              </p:cNvSpPr>
              <p:nvPr/>
            </p:nvSpPr>
            <p:spPr bwMode="auto">
              <a:xfrm>
                <a:off x="3072"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93" name="Oval 805">
                <a:extLst>
                  <a:ext uri="{FF2B5EF4-FFF2-40B4-BE49-F238E27FC236}">
                    <a16:creationId xmlns="" xmlns:a16="http://schemas.microsoft.com/office/drawing/2014/main" id="{EA5D5F3F-C050-4E81-B3E5-45CC20996329}"/>
                  </a:ext>
                </a:extLst>
              </p:cNvPr>
              <p:cNvSpPr>
                <a:spLocks noChangeArrowheads="1"/>
              </p:cNvSpPr>
              <p:nvPr/>
            </p:nvSpPr>
            <p:spPr bwMode="auto">
              <a:xfrm>
                <a:off x="3200"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94" name="Oval 806">
                <a:extLst>
                  <a:ext uri="{FF2B5EF4-FFF2-40B4-BE49-F238E27FC236}">
                    <a16:creationId xmlns="" xmlns:a16="http://schemas.microsoft.com/office/drawing/2014/main" id="{AEDF1F9E-547C-45F9-8349-B818D673B737}"/>
                  </a:ext>
                </a:extLst>
              </p:cNvPr>
              <p:cNvSpPr>
                <a:spLocks noChangeArrowheads="1"/>
              </p:cNvSpPr>
              <p:nvPr/>
            </p:nvSpPr>
            <p:spPr bwMode="auto">
              <a:xfrm>
                <a:off x="3328"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095" name="Oval 807">
                <a:extLst>
                  <a:ext uri="{FF2B5EF4-FFF2-40B4-BE49-F238E27FC236}">
                    <a16:creationId xmlns="" xmlns:a16="http://schemas.microsoft.com/office/drawing/2014/main" id="{10D7F628-DA3D-46C4-AAF6-68EF53D679D2}"/>
                  </a:ext>
                </a:extLst>
              </p:cNvPr>
              <p:cNvSpPr>
                <a:spLocks noChangeArrowheads="1"/>
              </p:cNvSpPr>
              <p:nvPr/>
            </p:nvSpPr>
            <p:spPr bwMode="auto">
              <a:xfrm>
                <a:off x="5121"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grpSp>
          <p:nvGrpSpPr>
            <p:cNvPr id="111" name="Group 1009">
              <a:extLst>
                <a:ext uri="{FF2B5EF4-FFF2-40B4-BE49-F238E27FC236}">
                  <a16:creationId xmlns="" xmlns:a16="http://schemas.microsoft.com/office/drawing/2014/main" id="{114B6E88-09CC-49DB-B2D8-4D4AC758535D}"/>
                </a:ext>
              </a:extLst>
            </p:cNvPr>
            <p:cNvGrpSpPr>
              <a:grpSpLocks/>
            </p:cNvGrpSpPr>
            <p:nvPr/>
          </p:nvGrpSpPr>
          <p:grpSpPr bwMode="auto">
            <a:xfrm>
              <a:off x="1279" y="3081"/>
              <a:ext cx="8885" cy="561"/>
              <a:chOff x="1279" y="3081"/>
              <a:chExt cx="8885" cy="561"/>
            </a:xfrm>
            <a:grpFill/>
          </p:grpSpPr>
          <p:sp>
            <p:nvSpPr>
              <p:cNvPr id="696" name="Oval 809">
                <a:extLst>
                  <a:ext uri="{FF2B5EF4-FFF2-40B4-BE49-F238E27FC236}">
                    <a16:creationId xmlns="" xmlns:a16="http://schemas.microsoft.com/office/drawing/2014/main" id="{E29C786E-DE0A-4D0F-875A-04E56E933291}"/>
                  </a:ext>
                </a:extLst>
              </p:cNvPr>
              <p:cNvSpPr>
                <a:spLocks noChangeArrowheads="1"/>
              </p:cNvSpPr>
              <p:nvPr/>
            </p:nvSpPr>
            <p:spPr bwMode="auto">
              <a:xfrm>
                <a:off x="5889"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97" name="Oval 810">
                <a:extLst>
                  <a:ext uri="{FF2B5EF4-FFF2-40B4-BE49-F238E27FC236}">
                    <a16:creationId xmlns="" xmlns:a16="http://schemas.microsoft.com/office/drawing/2014/main" id="{5E7710AB-82E8-4B93-AE6C-8CBB090E0768}"/>
                  </a:ext>
                </a:extLst>
              </p:cNvPr>
              <p:cNvSpPr>
                <a:spLocks noChangeArrowheads="1"/>
              </p:cNvSpPr>
              <p:nvPr/>
            </p:nvSpPr>
            <p:spPr bwMode="auto">
              <a:xfrm>
                <a:off x="6017"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98" name="Oval 811">
                <a:extLst>
                  <a:ext uri="{FF2B5EF4-FFF2-40B4-BE49-F238E27FC236}">
                    <a16:creationId xmlns="" xmlns:a16="http://schemas.microsoft.com/office/drawing/2014/main" id="{0120F23A-0AC0-4D41-BA1C-305325D87223}"/>
                  </a:ext>
                </a:extLst>
              </p:cNvPr>
              <p:cNvSpPr>
                <a:spLocks noChangeArrowheads="1"/>
              </p:cNvSpPr>
              <p:nvPr/>
            </p:nvSpPr>
            <p:spPr bwMode="auto">
              <a:xfrm>
                <a:off x="6145"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99" name="Oval 812">
                <a:extLst>
                  <a:ext uri="{FF2B5EF4-FFF2-40B4-BE49-F238E27FC236}">
                    <a16:creationId xmlns="" xmlns:a16="http://schemas.microsoft.com/office/drawing/2014/main" id="{E43599B2-B942-45F3-BD14-BCA2E28F10D8}"/>
                  </a:ext>
                </a:extLst>
              </p:cNvPr>
              <p:cNvSpPr>
                <a:spLocks noChangeArrowheads="1"/>
              </p:cNvSpPr>
              <p:nvPr/>
            </p:nvSpPr>
            <p:spPr bwMode="auto">
              <a:xfrm>
                <a:off x="6273"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00" name="Oval 813">
                <a:extLst>
                  <a:ext uri="{FF2B5EF4-FFF2-40B4-BE49-F238E27FC236}">
                    <a16:creationId xmlns="" xmlns:a16="http://schemas.microsoft.com/office/drawing/2014/main" id="{1C0197D6-3217-4410-A321-A542E8379136}"/>
                  </a:ext>
                </a:extLst>
              </p:cNvPr>
              <p:cNvSpPr>
                <a:spLocks noChangeArrowheads="1"/>
              </p:cNvSpPr>
              <p:nvPr/>
            </p:nvSpPr>
            <p:spPr bwMode="auto">
              <a:xfrm>
                <a:off x="6401" y="3081"/>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01" name="Oval 814">
                <a:extLst>
                  <a:ext uri="{FF2B5EF4-FFF2-40B4-BE49-F238E27FC236}">
                    <a16:creationId xmlns="" xmlns:a16="http://schemas.microsoft.com/office/drawing/2014/main" id="{F27883FF-14A4-4598-A971-AA60B249A9F6}"/>
                  </a:ext>
                </a:extLst>
              </p:cNvPr>
              <p:cNvSpPr>
                <a:spLocks noChangeArrowheads="1"/>
              </p:cNvSpPr>
              <p:nvPr/>
            </p:nvSpPr>
            <p:spPr bwMode="auto">
              <a:xfrm>
                <a:off x="6530"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02" name="Oval 815">
                <a:extLst>
                  <a:ext uri="{FF2B5EF4-FFF2-40B4-BE49-F238E27FC236}">
                    <a16:creationId xmlns="" xmlns:a16="http://schemas.microsoft.com/office/drawing/2014/main" id="{7BBCF238-BF84-45E9-9884-434574B34DF1}"/>
                  </a:ext>
                </a:extLst>
              </p:cNvPr>
              <p:cNvSpPr>
                <a:spLocks noChangeArrowheads="1"/>
              </p:cNvSpPr>
              <p:nvPr/>
            </p:nvSpPr>
            <p:spPr bwMode="auto">
              <a:xfrm>
                <a:off x="6658"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03" name="Oval 816">
                <a:extLst>
                  <a:ext uri="{FF2B5EF4-FFF2-40B4-BE49-F238E27FC236}">
                    <a16:creationId xmlns="" xmlns:a16="http://schemas.microsoft.com/office/drawing/2014/main" id="{9EF6FA14-C125-4414-83D9-6A08D3332C56}"/>
                  </a:ext>
                </a:extLst>
              </p:cNvPr>
              <p:cNvSpPr>
                <a:spLocks noChangeArrowheads="1"/>
              </p:cNvSpPr>
              <p:nvPr/>
            </p:nvSpPr>
            <p:spPr bwMode="auto">
              <a:xfrm>
                <a:off x="6786"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04" name="Oval 817">
                <a:extLst>
                  <a:ext uri="{FF2B5EF4-FFF2-40B4-BE49-F238E27FC236}">
                    <a16:creationId xmlns="" xmlns:a16="http://schemas.microsoft.com/office/drawing/2014/main" id="{930F11C4-EA9A-4B55-8A33-EBBA6435A1BA}"/>
                  </a:ext>
                </a:extLst>
              </p:cNvPr>
              <p:cNvSpPr>
                <a:spLocks noChangeArrowheads="1"/>
              </p:cNvSpPr>
              <p:nvPr/>
            </p:nvSpPr>
            <p:spPr bwMode="auto">
              <a:xfrm>
                <a:off x="6914"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05" name="Oval 818">
                <a:extLst>
                  <a:ext uri="{FF2B5EF4-FFF2-40B4-BE49-F238E27FC236}">
                    <a16:creationId xmlns="" xmlns:a16="http://schemas.microsoft.com/office/drawing/2014/main" id="{5C087EE1-E432-47F5-A63B-CAE8A1AA019D}"/>
                  </a:ext>
                </a:extLst>
              </p:cNvPr>
              <p:cNvSpPr>
                <a:spLocks noChangeArrowheads="1"/>
              </p:cNvSpPr>
              <p:nvPr/>
            </p:nvSpPr>
            <p:spPr bwMode="auto">
              <a:xfrm>
                <a:off x="7042"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06" name="Oval 819">
                <a:extLst>
                  <a:ext uri="{FF2B5EF4-FFF2-40B4-BE49-F238E27FC236}">
                    <a16:creationId xmlns="" xmlns:a16="http://schemas.microsoft.com/office/drawing/2014/main" id="{24FB4AAB-20F8-4ED1-9906-82505B7D6422}"/>
                  </a:ext>
                </a:extLst>
              </p:cNvPr>
              <p:cNvSpPr>
                <a:spLocks noChangeArrowheads="1"/>
              </p:cNvSpPr>
              <p:nvPr/>
            </p:nvSpPr>
            <p:spPr bwMode="auto">
              <a:xfrm>
                <a:off x="7170"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07" name="Oval 820">
                <a:extLst>
                  <a:ext uri="{FF2B5EF4-FFF2-40B4-BE49-F238E27FC236}">
                    <a16:creationId xmlns="" xmlns:a16="http://schemas.microsoft.com/office/drawing/2014/main" id="{E7B50370-338B-4B5E-B994-810B8A71A46B}"/>
                  </a:ext>
                </a:extLst>
              </p:cNvPr>
              <p:cNvSpPr>
                <a:spLocks noChangeArrowheads="1"/>
              </p:cNvSpPr>
              <p:nvPr/>
            </p:nvSpPr>
            <p:spPr bwMode="auto">
              <a:xfrm>
                <a:off x="7298"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08" name="Oval 821">
                <a:extLst>
                  <a:ext uri="{FF2B5EF4-FFF2-40B4-BE49-F238E27FC236}">
                    <a16:creationId xmlns="" xmlns:a16="http://schemas.microsoft.com/office/drawing/2014/main" id="{83203C14-4565-42AC-B22E-301C359B3114}"/>
                  </a:ext>
                </a:extLst>
              </p:cNvPr>
              <p:cNvSpPr>
                <a:spLocks noChangeArrowheads="1"/>
              </p:cNvSpPr>
              <p:nvPr/>
            </p:nvSpPr>
            <p:spPr bwMode="auto">
              <a:xfrm>
                <a:off x="7426"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09" name="Oval 822">
                <a:extLst>
                  <a:ext uri="{FF2B5EF4-FFF2-40B4-BE49-F238E27FC236}">
                    <a16:creationId xmlns="" xmlns:a16="http://schemas.microsoft.com/office/drawing/2014/main" id="{A4C3BC63-80DF-4D88-9C51-AC270E36E063}"/>
                  </a:ext>
                </a:extLst>
              </p:cNvPr>
              <p:cNvSpPr>
                <a:spLocks noChangeArrowheads="1"/>
              </p:cNvSpPr>
              <p:nvPr/>
            </p:nvSpPr>
            <p:spPr bwMode="auto">
              <a:xfrm>
                <a:off x="7554"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10" name="Oval 823">
                <a:extLst>
                  <a:ext uri="{FF2B5EF4-FFF2-40B4-BE49-F238E27FC236}">
                    <a16:creationId xmlns="" xmlns:a16="http://schemas.microsoft.com/office/drawing/2014/main" id="{F13B2756-CF97-4F96-B2AA-8D0FE345FFB4}"/>
                  </a:ext>
                </a:extLst>
              </p:cNvPr>
              <p:cNvSpPr>
                <a:spLocks noChangeArrowheads="1"/>
              </p:cNvSpPr>
              <p:nvPr/>
            </p:nvSpPr>
            <p:spPr bwMode="auto">
              <a:xfrm>
                <a:off x="7682"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11" name="Oval 824">
                <a:extLst>
                  <a:ext uri="{FF2B5EF4-FFF2-40B4-BE49-F238E27FC236}">
                    <a16:creationId xmlns="" xmlns:a16="http://schemas.microsoft.com/office/drawing/2014/main" id="{D9B69A6A-34FF-47F1-9533-DAAA00E2D0A6}"/>
                  </a:ext>
                </a:extLst>
              </p:cNvPr>
              <p:cNvSpPr>
                <a:spLocks noChangeArrowheads="1"/>
              </p:cNvSpPr>
              <p:nvPr/>
            </p:nvSpPr>
            <p:spPr bwMode="auto">
              <a:xfrm>
                <a:off x="7810"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12" name="Oval 825">
                <a:extLst>
                  <a:ext uri="{FF2B5EF4-FFF2-40B4-BE49-F238E27FC236}">
                    <a16:creationId xmlns="" xmlns:a16="http://schemas.microsoft.com/office/drawing/2014/main" id="{F9EA3442-1A2D-44D9-82CE-88886807ADE7}"/>
                  </a:ext>
                </a:extLst>
              </p:cNvPr>
              <p:cNvSpPr>
                <a:spLocks noChangeArrowheads="1"/>
              </p:cNvSpPr>
              <p:nvPr/>
            </p:nvSpPr>
            <p:spPr bwMode="auto">
              <a:xfrm>
                <a:off x="7938"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13" name="Oval 826">
                <a:extLst>
                  <a:ext uri="{FF2B5EF4-FFF2-40B4-BE49-F238E27FC236}">
                    <a16:creationId xmlns="" xmlns:a16="http://schemas.microsoft.com/office/drawing/2014/main" id="{1E65E153-6B42-454F-8AD6-1B10CA6DEDC4}"/>
                  </a:ext>
                </a:extLst>
              </p:cNvPr>
              <p:cNvSpPr>
                <a:spLocks noChangeArrowheads="1"/>
              </p:cNvSpPr>
              <p:nvPr/>
            </p:nvSpPr>
            <p:spPr bwMode="auto">
              <a:xfrm>
                <a:off x="8066"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14" name="Oval 827">
                <a:extLst>
                  <a:ext uri="{FF2B5EF4-FFF2-40B4-BE49-F238E27FC236}">
                    <a16:creationId xmlns="" xmlns:a16="http://schemas.microsoft.com/office/drawing/2014/main" id="{94BEFD91-4E95-41A2-91D7-A43DA90B86C6}"/>
                  </a:ext>
                </a:extLst>
              </p:cNvPr>
              <p:cNvSpPr>
                <a:spLocks noChangeArrowheads="1"/>
              </p:cNvSpPr>
              <p:nvPr/>
            </p:nvSpPr>
            <p:spPr bwMode="auto">
              <a:xfrm>
                <a:off x="8194" y="3081"/>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15" name="Oval 828">
                <a:extLst>
                  <a:ext uri="{FF2B5EF4-FFF2-40B4-BE49-F238E27FC236}">
                    <a16:creationId xmlns="" xmlns:a16="http://schemas.microsoft.com/office/drawing/2014/main" id="{499F1BA1-0638-41A0-A166-B70FDD3CE2E1}"/>
                  </a:ext>
                </a:extLst>
              </p:cNvPr>
              <p:cNvSpPr>
                <a:spLocks noChangeArrowheads="1"/>
              </p:cNvSpPr>
              <p:nvPr/>
            </p:nvSpPr>
            <p:spPr bwMode="auto">
              <a:xfrm>
                <a:off x="8323"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16" name="Oval 829">
                <a:extLst>
                  <a:ext uri="{FF2B5EF4-FFF2-40B4-BE49-F238E27FC236}">
                    <a16:creationId xmlns="" xmlns:a16="http://schemas.microsoft.com/office/drawing/2014/main" id="{06DC804C-C175-4339-9AC0-016CAC192AF5}"/>
                  </a:ext>
                </a:extLst>
              </p:cNvPr>
              <p:cNvSpPr>
                <a:spLocks noChangeArrowheads="1"/>
              </p:cNvSpPr>
              <p:nvPr/>
            </p:nvSpPr>
            <p:spPr bwMode="auto">
              <a:xfrm>
                <a:off x="8451"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17" name="Oval 830">
                <a:extLst>
                  <a:ext uri="{FF2B5EF4-FFF2-40B4-BE49-F238E27FC236}">
                    <a16:creationId xmlns="" xmlns:a16="http://schemas.microsoft.com/office/drawing/2014/main" id="{EAF07F8C-BB08-456D-B997-8A87824DE4CE}"/>
                  </a:ext>
                </a:extLst>
              </p:cNvPr>
              <p:cNvSpPr>
                <a:spLocks noChangeArrowheads="1"/>
              </p:cNvSpPr>
              <p:nvPr/>
            </p:nvSpPr>
            <p:spPr bwMode="auto">
              <a:xfrm>
                <a:off x="8579"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18" name="Oval 831">
                <a:extLst>
                  <a:ext uri="{FF2B5EF4-FFF2-40B4-BE49-F238E27FC236}">
                    <a16:creationId xmlns="" xmlns:a16="http://schemas.microsoft.com/office/drawing/2014/main" id="{AA2823CA-0532-4A1E-8A85-F928524AB8CA}"/>
                  </a:ext>
                </a:extLst>
              </p:cNvPr>
              <p:cNvSpPr>
                <a:spLocks noChangeArrowheads="1"/>
              </p:cNvSpPr>
              <p:nvPr/>
            </p:nvSpPr>
            <p:spPr bwMode="auto">
              <a:xfrm>
                <a:off x="8707"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19" name="Oval 832">
                <a:extLst>
                  <a:ext uri="{FF2B5EF4-FFF2-40B4-BE49-F238E27FC236}">
                    <a16:creationId xmlns="" xmlns:a16="http://schemas.microsoft.com/office/drawing/2014/main" id="{D7B3A67E-BE17-4B74-B7B3-727397344AA2}"/>
                  </a:ext>
                </a:extLst>
              </p:cNvPr>
              <p:cNvSpPr>
                <a:spLocks noChangeArrowheads="1"/>
              </p:cNvSpPr>
              <p:nvPr/>
            </p:nvSpPr>
            <p:spPr bwMode="auto">
              <a:xfrm>
                <a:off x="8835"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20" name="Oval 833">
                <a:extLst>
                  <a:ext uri="{FF2B5EF4-FFF2-40B4-BE49-F238E27FC236}">
                    <a16:creationId xmlns="" xmlns:a16="http://schemas.microsoft.com/office/drawing/2014/main" id="{D9BAC9D7-5414-4DC9-B814-1FB57936CA1A}"/>
                  </a:ext>
                </a:extLst>
              </p:cNvPr>
              <p:cNvSpPr>
                <a:spLocks noChangeArrowheads="1"/>
              </p:cNvSpPr>
              <p:nvPr/>
            </p:nvSpPr>
            <p:spPr bwMode="auto">
              <a:xfrm>
                <a:off x="8963"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21" name="Oval 834">
                <a:extLst>
                  <a:ext uri="{FF2B5EF4-FFF2-40B4-BE49-F238E27FC236}">
                    <a16:creationId xmlns="" xmlns:a16="http://schemas.microsoft.com/office/drawing/2014/main" id="{8206B189-2D82-429F-BBEE-E7FDCCAD6452}"/>
                  </a:ext>
                </a:extLst>
              </p:cNvPr>
              <p:cNvSpPr>
                <a:spLocks noChangeArrowheads="1"/>
              </p:cNvSpPr>
              <p:nvPr/>
            </p:nvSpPr>
            <p:spPr bwMode="auto">
              <a:xfrm>
                <a:off x="9091"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22" name="Oval 835">
                <a:extLst>
                  <a:ext uri="{FF2B5EF4-FFF2-40B4-BE49-F238E27FC236}">
                    <a16:creationId xmlns="" xmlns:a16="http://schemas.microsoft.com/office/drawing/2014/main" id="{C4237B47-EBDE-446F-9A5F-15033C228F19}"/>
                  </a:ext>
                </a:extLst>
              </p:cNvPr>
              <p:cNvSpPr>
                <a:spLocks noChangeArrowheads="1"/>
              </p:cNvSpPr>
              <p:nvPr/>
            </p:nvSpPr>
            <p:spPr bwMode="auto">
              <a:xfrm>
                <a:off x="9219"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23" name="Oval 836">
                <a:extLst>
                  <a:ext uri="{FF2B5EF4-FFF2-40B4-BE49-F238E27FC236}">
                    <a16:creationId xmlns="" xmlns:a16="http://schemas.microsoft.com/office/drawing/2014/main" id="{906B3A29-DE3F-47B4-8531-981481916A2F}"/>
                  </a:ext>
                </a:extLst>
              </p:cNvPr>
              <p:cNvSpPr>
                <a:spLocks noChangeArrowheads="1"/>
              </p:cNvSpPr>
              <p:nvPr/>
            </p:nvSpPr>
            <p:spPr bwMode="auto">
              <a:xfrm>
                <a:off x="9347"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24" name="Oval 837">
                <a:extLst>
                  <a:ext uri="{FF2B5EF4-FFF2-40B4-BE49-F238E27FC236}">
                    <a16:creationId xmlns="" xmlns:a16="http://schemas.microsoft.com/office/drawing/2014/main" id="{3BDD77AA-7733-4431-8142-6BF55AB15863}"/>
                  </a:ext>
                </a:extLst>
              </p:cNvPr>
              <p:cNvSpPr>
                <a:spLocks noChangeArrowheads="1"/>
              </p:cNvSpPr>
              <p:nvPr/>
            </p:nvSpPr>
            <p:spPr bwMode="auto">
              <a:xfrm>
                <a:off x="10116"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25" name="Oval 838">
                <a:extLst>
                  <a:ext uri="{FF2B5EF4-FFF2-40B4-BE49-F238E27FC236}">
                    <a16:creationId xmlns="" xmlns:a16="http://schemas.microsoft.com/office/drawing/2014/main" id="{2E587D04-492D-455C-9359-6F7E913A7B01}"/>
                  </a:ext>
                </a:extLst>
              </p:cNvPr>
              <p:cNvSpPr>
                <a:spLocks noChangeArrowheads="1"/>
              </p:cNvSpPr>
              <p:nvPr/>
            </p:nvSpPr>
            <p:spPr bwMode="auto">
              <a:xfrm>
                <a:off x="1279"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26" name="Oval 839">
                <a:extLst>
                  <a:ext uri="{FF2B5EF4-FFF2-40B4-BE49-F238E27FC236}">
                    <a16:creationId xmlns="" xmlns:a16="http://schemas.microsoft.com/office/drawing/2014/main" id="{DD12656A-44E5-4A51-823D-857E6B13E119}"/>
                  </a:ext>
                </a:extLst>
              </p:cNvPr>
              <p:cNvSpPr>
                <a:spLocks noChangeArrowheads="1"/>
              </p:cNvSpPr>
              <p:nvPr/>
            </p:nvSpPr>
            <p:spPr bwMode="auto">
              <a:xfrm>
                <a:off x="1407"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27" name="Oval 840">
                <a:extLst>
                  <a:ext uri="{FF2B5EF4-FFF2-40B4-BE49-F238E27FC236}">
                    <a16:creationId xmlns="" xmlns:a16="http://schemas.microsoft.com/office/drawing/2014/main" id="{B8D96839-E99C-40F1-B266-13FFABC13798}"/>
                  </a:ext>
                </a:extLst>
              </p:cNvPr>
              <p:cNvSpPr>
                <a:spLocks noChangeArrowheads="1"/>
              </p:cNvSpPr>
              <p:nvPr/>
            </p:nvSpPr>
            <p:spPr bwMode="auto">
              <a:xfrm>
                <a:off x="1535"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28" name="Oval 841">
                <a:extLst>
                  <a:ext uri="{FF2B5EF4-FFF2-40B4-BE49-F238E27FC236}">
                    <a16:creationId xmlns="" xmlns:a16="http://schemas.microsoft.com/office/drawing/2014/main" id="{A4F44E83-89AC-4422-A4B1-3703C1BAA166}"/>
                  </a:ext>
                </a:extLst>
              </p:cNvPr>
              <p:cNvSpPr>
                <a:spLocks noChangeArrowheads="1"/>
              </p:cNvSpPr>
              <p:nvPr/>
            </p:nvSpPr>
            <p:spPr bwMode="auto">
              <a:xfrm>
                <a:off x="1663"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29" name="Oval 842">
                <a:extLst>
                  <a:ext uri="{FF2B5EF4-FFF2-40B4-BE49-F238E27FC236}">
                    <a16:creationId xmlns="" xmlns:a16="http://schemas.microsoft.com/office/drawing/2014/main" id="{42A83820-CD61-4ACD-AA80-3F984D01037D}"/>
                  </a:ext>
                </a:extLst>
              </p:cNvPr>
              <p:cNvSpPr>
                <a:spLocks noChangeArrowheads="1"/>
              </p:cNvSpPr>
              <p:nvPr/>
            </p:nvSpPr>
            <p:spPr bwMode="auto">
              <a:xfrm>
                <a:off x="1791"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30" name="Oval 843">
                <a:extLst>
                  <a:ext uri="{FF2B5EF4-FFF2-40B4-BE49-F238E27FC236}">
                    <a16:creationId xmlns="" xmlns:a16="http://schemas.microsoft.com/office/drawing/2014/main" id="{DCE61DC0-DCD9-4CB5-A78B-DD33CB0E3C3D}"/>
                  </a:ext>
                </a:extLst>
              </p:cNvPr>
              <p:cNvSpPr>
                <a:spLocks noChangeArrowheads="1"/>
              </p:cNvSpPr>
              <p:nvPr/>
            </p:nvSpPr>
            <p:spPr bwMode="auto">
              <a:xfrm>
                <a:off x="1919"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31" name="Oval 844">
                <a:extLst>
                  <a:ext uri="{FF2B5EF4-FFF2-40B4-BE49-F238E27FC236}">
                    <a16:creationId xmlns="" xmlns:a16="http://schemas.microsoft.com/office/drawing/2014/main" id="{9F9233B0-A05A-401E-B90A-7696A2FA7BC7}"/>
                  </a:ext>
                </a:extLst>
              </p:cNvPr>
              <p:cNvSpPr>
                <a:spLocks noChangeArrowheads="1"/>
              </p:cNvSpPr>
              <p:nvPr/>
            </p:nvSpPr>
            <p:spPr bwMode="auto">
              <a:xfrm>
                <a:off x="2047"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32" name="Oval 845">
                <a:extLst>
                  <a:ext uri="{FF2B5EF4-FFF2-40B4-BE49-F238E27FC236}">
                    <a16:creationId xmlns="" xmlns:a16="http://schemas.microsoft.com/office/drawing/2014/main" id="{D54DEB3F-F497-4392-84A3-AA105E29F678}"/>
                  </a:ext>
                </a:extLst>
              </p:cNvPr>
              <p:cNvSpPr>
                <a:spLocks noChangeArrowheads="1"/>
              </p:cNvSpPr>
              <p:nvPr/>
            </p:nvSpPr>
            <p:spPr bwMode="auto">
              <a:xfrm>
                <a:off x="2175"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33" name="Oval 846">
                <a:extLst>
                  <a:ext uri="{FF2B5EF4-FFF2-40B4-BE49-F238E27FC236}">
                    <a16:creationId xmlns="" xmlns:a16="http://schemas.microsoft.com/office/drawing/2014/main" id="{491E7A18-98E1-4168-BAFD-1161701B6C99}"/>
                  </a:ext>
                </a:extLst>
              </p:cNvPr>
              <p:cNvSpPr>
                <a:spLocks noChangeArrowheads="1"/>
              </p:cNvSpPr>
              <p:nvPr/>
            </p:nvSpPr>
            <p:spPr bwMode="auto">
              <a:xfrm>
                <a:off x="2303"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34" name="Oval 847">
                <a:extLst>
                  <a:ext uri="{FF2B5EF4-FFF2-40B4-BE49-F238E27FC236}">
                    <a16:creationId xmlns="" xmlns:a16="http://schemas.microsoft.com/office/drawing/2014/main" id="{C1A930F2-B950-4235-9A26-998814B26FAE}"/>
                  </a:ext>
                </a:extLst>
              </p:cNvPr>
              <p:cNvSpPr>
                <a:spLocks noChangeArrowheads="1"/>
              </p:cNvSpPr>
              <p:nvPr/>
            </p:nvSpPr>
            <p:spPr bwMode="auto">
              <a:xfrm>
                <a:off x="2431"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35" name="Oval 848">
                <a:extLst>
                  <a:ext uri="{FF2B5EF4-FFF2-40B4-BE49-F238E27FC236}">
                    <a16:creationId xmlns="" xmlns:a16="http://schemas.microsoft.com/office/drawing/2014/main" id="{ACC540ED-F98D-408E-BEF2-AB2CCD60318C}"/>
                  </a:ext>
                </a:extLst>
              </p:cNvPr>
              <p:cNvSpPr>
                <a:spLocks noChangeArrowheads="1"/>
              </p:cNvSpPr>
              <p:nvPr/>
            </p:nvSpPr>
            <p:spPr bwMode="auto">
              <a:xfrm>
                <a:off x="2559"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36" name="Oval 849">
                <a:extLst>
                  <a:ext uri="{FF2B5EF4-FFF2-40B4-BE49-F238E27FC236}">
                    <a16:creationId xmlns="" xmlns:a16="http://schemas.microsoft.com/office/drawing/2014/main" id="{39E5CB3C-E032-486C-AC0D-5F3E9B0E36C0}"/>
                  </a:ext>
                </a:extLst>
              </p:cNvPr>
              <p:cNvSpPr>
                <a:spLocks noChangeArrowheads="1"/>
              </p:cNvSpPr>
              <p:nvPr/>
            </p:nvSpPr>
            <p:spPr bwMode="auto">
              <a:xfrm>
                <a:off x="2816"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37" name="Oval 850">
                <a:extLst>
                  <a:ext uri="{FF2B5EF4-FFF2-40B4-BE49-F238E27FC236}">
                    <a16:creationId xmlns="" xmlns:a16="http://schemas.microsoft.com/office/drawing/2014/main" id="{B91215F0-2F8F-4EF4-AD69-1D569F79C574}"/>
                  </a:ext>
                </a:extLst>
              </p:cNvPr>
              <p:cNvSpPr>
                <a:spLocks noChangeArrowheads="1"/>
              </p:cNvSpPr>
              <p:nvPr/>
            </p:nvSpPr>
            <p:spPr bwMode="auto">
              <a:xfrm>
                <a:off x="2944"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38" name="Oval 851">
                <a:extLst>
                  <a:ext uri="{FF2B5EF4-FFF2-40B4-BE49-F238E27FC236}">
                    <a16:creationId xmlns="" xmlns:a16="http://schemas.microsoft.com/office/drawing/2014/main" id="{C5FBD7C3-AD67-4581-86DD-320A52A1FFBC}"/>
                  </a:ext>
                </a:extLst>
              </p:cNvPr>
              <p:cNvSpPr>
                <a:spLocks noChangeArrowheads="1"/>
              </p:cNvSpPr>
              <p:nvPr/>
            </p:nvSpPr>
            <p:spPr bwMode="auto">
              <a:xfrm>
                <a:off x="3072"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39" name="Oval 852">
                <a:extLst>
                  <a:ext uri="{FF2B5EF4-FFF2-40B4-BE49-F238E27FC236}">
                    <a16:creationId xmlns="" xmlns:a16="http://schemas.microsoft.com/office/drawing/2014/main" id="{8F4723B0-0A78-4CEE-A8D2-F9F18E39EF6B}"/>
                  </a:ext>
                </a:extLst>
              </p:cNvPr>
              <p:cNvSpPr>
                <a:spLocks noChangeArrowheads="1"/>
              </p:cNvSpPr>
              <p:nvPr/>
            </p:nvSpPr>
            <p:spPr bwMode="auto">
              <a:xfrm>
                <a:off x="3200"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40" name="Oval 853">
                <a:extLst>
                  <a:ext uri="{FF2B5EF4-FFF2-40B4-BE49-F238E27FC236}">
                    <a16:creationId xmlns="" xmlns:a16="http://schemas.microsoft.com/office/drawing/2014/main" id="{BA947A16-62B7-403D-A697-707E364D01E4}"/>
                  </a:ext>
                </a:extLst>
              </p:cNvPr>
              <p:cNvSpPr>
                <a:spLocks noChangeArrowheads="1"/>
              </p:cNvSpPr>
              <p:nvPr/>
            </p:nvSpPr>
            <p:spPr bwMode="auto">
              <a:xfrm>
                <a:off x="3328"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41" name="Oval 854">
                <a:extLst>
                  <a:ext uri="{FF2B5EF4-FFF2-40B4-BE49-F238E27FC236}">
                    <a16:creationId xmlns="" xmlns:a16="http://schemas.microsoft.com/office/drawing/2014/main" id="{0E355574-AD19-4FB4-9304-37A112613F69}"/>
                  </a:ext>
                </a:extLst>
              </p:cNvPr>
              <p:cNvSpPr>
                <a:spLocks noChangeArrowheads="1"/>
              </p:cNvSpPr>
              <p:nvPr/>
            </p:nvSpPr>
            <p:spPr bwMode="auto">
              <a:xfrm>
                <a:off x="3456"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42" name="Oval 855">
                <a:extLst>
                  <a:ext uri="{FF2B5EF4-FFF2-40B4-BE49-F238E27FC236}">
                    <a16:creationId xmlns="" xmlns:a16="http://schemas.microsoft.com/office/drawing/2014/main" id="{B177B4BE-004C-46B9-9CE5-426DFF349722}"/>
                  </a:ext>
                </a:extLst>
              </p:cNvPr>
              <p:cNvSpPr>
                <a:spLocks noChangeArrowheads="1"/>
              </p:cNvSpPr>
              <p:nvPr/>
            </p:nvSpPr>
            <p:spPr bwMode="auto">
              <a:xfrm>
                <a:off x="5121"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43" name="Oval 856">
                <a:extLst>
                  <a:ext uri="{FF2B5EF4-FFF2-40B4-BE49-F238E27FC236}">
                    <a16:creationId xmlns="" xmlns:a16="http://schemas.microsoft.com/office/drawing/2014/main" id="{CCB394D3-C5A1-4F43-93DF-A268CD45C721}"/>
                  </a:ext>
                </a:extLst>
              </p:cNvPr>
              <p:cNvSpPr>
                <a:spLocks noChangeArrowheads="1"/>
              </p:cNvSpPr>
              <p:nvPr/>
            </p:nvSpPr>
            <p:spPr bwMode="auto">
              <a:xfrm>
                <a:off x="5377"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44" name="Oval 857">
                <a:extLst>
                  <a:ext uri="{FF2B5EF4-FFF2-40B4-BE49-F238E27FC236}">
                    <a16:creationId xmlns="" xmlns:a16="http://schemas.microsoft.com/office/drawing/2014/main" id="{56E9076D-02AE-47E7-AEE3-91FD92A73B54}"/>
                  </a:ext>
                </a:extLst>
              </p:cNvPr>
              <p:cNvSpPr>
                <a:spLocks noChangeArrowheads="1"/>
              </p:cNvSpPr>
              <p:nvPr/>
            </p:nvSpPr>
            <p:spPr bwMode="auto">
              <a:xfrm>
                <a:off x="5505"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45" name="Oval 858">
                <a:extLst>
                  <a:ext uri="{FF2B5EF4-FFF2-40B4-BE49-F238E27FC236}">
                    <a16:creationId xmlns="" xmlns:a16="http://schemas.microsoft.com/office/drawing/2014/main" id="{FD7A5338-E505-4727-9C5D-2C0AB1F59EA7}"/>
                  </a:ext>
                </a:extLst>
              </p:cNvPr>
              <p:cNvSpPr>
                <a:spLocks noChangeArrowheads="1"/>
              </p:cNvSpPr>
              <p:nvPr/>
            </p:nvSpPr>
            <p:spPr bwMode="auto">
              <a:xfrm>
                <a:off x="5633"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46" name="Oval 859">
                <a:extLst>
                  <a:ext uri="{FF2B5EF4-FFF2-40B4-BE49-F238E27FC236}">
                    <a16:creationId xmlns="" xmlns:a16="http://schemas.microsoft.com/office/drawing/2014/main" id="{BC5CE8B8-388A-4691-AA36-048DDB189117}"/>
                  </a:ext>
                </a:extLst>
              </p:cNvPr>
              <p:cNvSpPr>
                <a:spLocks noChangeArrowheads="1"/>
              </p:cNvSpPr>
              <p:nvPr/>
            </p:nvSpPr>
            <p:spPr bwMode="auto">
              <a:xfrm>
                <a:off x="5761"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47" name="Oval 860">
                <a:extLst>
                  <a:ext uri="{FF2B5EF4-FFF2-40B4-BE49-F238E27FC236}">
                    <a16:creationId xmlns="" xmlns:a16="http://schemas.microsoft.com/office/drawing/2014/main" id="{8F4958A8-3E98-4FD3-8D2E-481E72F71214}"/>
                  </a:ext>
                </a:extLst>
              </p:cNvPr>
              <p:cNvSpPr>
                <a:spLocks noChangeArrowheads="1"/>
              </p:cNvSpPr>
              <p:nvPr/>
            </p:nvSpPr>
            <p:spPr bwMode="auto">
              <a:xfrm>
                <a:off x="5889"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48" name="Oval 861">
                <a:extLst>
                  <a:ext uri="{FF2B5EF4-FFF2-40B4-BE49-F238E27FC236}">
                    <a16:creationId xmlns="" xmlns:a16="http://schemas.microsoft.com/office/drawing/2014/main" id="{3BD8219D-9AF3-4F98-A344-2D65420EF628}"/>
                  </a:ext>
                </a:extLst>
              </p:cNvPr>
              <p:cNvSpPr>
                <a:spLocks noChangeArrowheads="1"/>
              </p:cNvSpPr>
              <p:nvPr/>
            </p:nvSpPr>
            <p:spPr bwMode="auto">
              <a:xfrm>
                <a:off x="6017"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49" name="Oval 862">
                <a:extLst>
                  <a:ext uri="{FF2B5EF4-FFF2-40B4-BE49-F238E27FC236}">
                    <a16:creationId xmlns="" xmlns:a16="http://schemas.microsoft.com/office/drawing/2014/main" id="{CAD404B8-579F-4089-9250-8CA44CC710AD}"/>
                  </a:ext>
                </a:extLst>
              </p:cNvPr>
              <p:cNvSpPr>
                <a:spLocks noChangeArrowheads="1"/>
              </p:cNvSpPr>
              <p:nvPr/>
            </p:nvSpPr>
            <p:spPr bwMode="auto">
              <a:xfrm>
                <a:off x="6145"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50" name="Oval 863">
                <a:extLst>
                  <a:ext uri="{FF2B5EF4-FFF2-40B4-BE49-F238E27FC236}">
                    <a16:creationId xmlns="" xmlns:a16="http://schemas.microsoft.com/office/drawing/2014/main" id="{B6210950-E58E-410B-85A3-EF8B5A8BE046}"/>
                  </a:ext>
                </a:extLst>
              </p:cNvPr>
              <p:cNvSpPr>
                <a:spLocks noChangeArrowheads="1"/>
              </p:cNvSpPr>
              <p:nvPr/>
            </p:nvSpPr>
            <p:spPr bwMode="auto">
              <a:xfrm>
                <a:off x="6273"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51" name="Oval 864">
                <a:extLst>
                  <a:ext uri="{FF2B5EF4-FFF2-40B4-BE49-F238E27FC236}">
                    <a16:creationId xmlns="" xmlns:a16="http://schemas.microsoft.com/office/drawing/2014/main" id="{08982E3B-B57A-4009-A9A5-29FF6F2E6AAF}"/>
                  </a:ext>
                </a:extLst>
              </p:cNvPr>
              <p:cNvSpPr>
                <a:spLocks noChangeArrowheads="1"/>
              </p:cNvSpPr>
              <p:nvPr/>
            </p:nvSpPr>
            <p:spPr bwMode="auto">
              <a:xfrm>
                <a:off x="6401" y="3209"/>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52" name="Oval 865">
                <a:extLst>
                  <a:ext uri="{FF2B5EF4-FFF2-40B4-BE49-F238E27FC236}">
                    <a16:creationId xmlns="" xmlns:a16="http://schemas.microsoft.com/office/drawing/2014/main" id="{84C1D99C-7D9E-40D5-B5D0-20E69AC16086}"/>
                  </a:ext>
                </a:extLst>
              </p:cNvPr>
              <p:cNvSpPr>
                <a:spLocks noChangeArrowheads="1"/>
              </p:cNvSpPr>
              <p:nvPr/>
            </p:nvSpPr>
            <p:spPr bwMode="auto">
              <a:xfrm>
                <a:off x="6530"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53" name="Oval 866">
                <a:extLst>
                  <a:ext uri="{FF2B5EF4-FFF2-40B4-BE49-F238E27FC236}">
                    <a16:creationId xmlns="" xmlns:a16="http://schemas.microsoft.com/office/drawing/2014/main" id="{342F4F8F-A1A1-4A2A-A8F8-227458E2F177}"/>
                  </a:ext>
                </a:extLst>
              </p:cNvPr>
              <p:cNvSpPr>
                <a:spLocks noChangeArrowheads="1"/>
              </p:cNvSpPr>
              <p:nvPr/>
            </p:nvSpPr>
            <p:spPr bwMode="auto">
              <a:xfrm>
                <a:off x="6658"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54" name="Oval 867">
                <a:extLst>
                  <a:ext uri="{FF2B5EF4-FFF2-40B4-BE49-F238E27FC236}">
                    <a16:creationId xmlns="" xmlns:a16="http://schemas.microsoft.com/office/drawing/2014/main" id="{B9C7C4E5-4379-4191-9C7A-FAB622C722F9}"/>
                  </a:ext>
                </a:extLst>
              </p:cNvPr>
              <p:cNvSpPr>
                <a:spLocks noChangeArrowheads="1"/>
              </p:cNvSpPr>
              <p:nvPr/>
            </p:nvSpPr>
            <p:spPr bwMode="auto">
              <a:xfrm>
                <a:off x="6786"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55" name="Oval 868">
                <a:extLst>
                  <a:ext uri="{FF2B5EF4-FFF2-40B4-BE49-F238E27FC236}">
                    <a16:creationId xmlns="" xmlns:a16="http://schemas.microsoft.com/office/drawing/2014/main" id="{D0BED6F2-10CB-4A32-AB57-FABC407D6924}"/>
                  </a:ext>
                </a:extLst>
              </p:cNvPr>
              <p:cNvSpPr>
                <a:spLocks noChangeArrowheads="1"/>
              </p:cNvSpPr>
              <p:nvPr/>
            </p:nvSpPr>
            <p:spPr bwMode="auto">
              <a:xfrm>
                <a:off x="6914"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56" name="Oval 869">
                <a:extLst>
                  <a:ext uri="{FF2B5EF4-FFF2-40B4-BE49-F238E27FC236}">
                    <a16:creationId xmlns="" xmlns:a16="http://schemas.microsoft.com/office/drawing/2014/main" id="{3D704C9C-5EEE-4019-A8BD-1F6CE6DA0F26}"/>
                  </a:ext>
                </a:extLst>
              </p:cNvPr>
              <p:cNvSpPr>
                <a:spLocks noChangeArrowheads="1"/>
              </p:cNvSpPr>
              <p:nvPr/>
            </p:nvSpPr>
            <p:spPr bwMode="auto">
              <a:xfrm>
                <a:off x="7042"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57" name="Oval 870">
                <a:extLst>
                  <a:ext uri="{FF2B5EF4-FFF2-40B4-BE49-F238E27FC236}">
                    <a16:creationId xmlns="" xmlns:a16="http://schemas.microsoft.com/office/drawing/2014/main" id="{376937D4-136A-409F-BCC0-2BD0EE05F71C}"/>
                  </a:ext>
                </a:extLst>
              </p:cNvPr>
              <p:cNvSpPr>
                <a:spLocks noChangeArrowheads="1"/>
              </p:cNvSpPr>
              <p:nvPr/>
            </p:nvSpPr>
            <p:spPr bwMode="auto">
              <a:xfrm>
                <a:off x="7170"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58" name="Oval 871">
                <a:extLst>
                  <a:ext uri="{FF2B5EF4-FFF2-40B4-BE49-F238E27FC236}">
                    <a16:creationId xmlns="" xmlns:a16="http://schemas.microsoft.com/office/drawing/2014/main" id="{F4656D07-C9A5-41FB-B330-9B34E131310D}"/>
                  </a:ext>
                </a:extLst>
              </p:cNvPr>
              <p:cNvSpPr>
                <a:spLocks noChangeArrowheads="1"/>
              </p:cNvSpPr>
              <p:nvPr/>
            </p:nvSpPr>
            <p:spPr bwMode="auto">
              <a:xfrm>
                <a:off x="7298"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59" name="Oval 872">
                <a:extLst>
                  <a:ext uri="{FF2B5EF4-FFF2-40B4-BE49-F238E27FC236}">
                    <a16:creationId xmlns="" xmlns:a16="http://schemas.microsoft.com/office/drawing/2014/main" id="{739EBF9F-0E5F-478A-AACD-7EDFEB27D8D7}"/>
                  </a:ext>
                </a:extLst>
              </p:cNvPr>
              <p:cNvSpPr>
                <a:spLocks noChangeArrowheads="1"/>
              </p:cNvSpPr>
              <p:nvPr/>
            </p:nvSpPr>
            <p:spPr bwMode="auto">
              <a:xfrm>
                <a:off x="7426"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60" name="Oval 873">
                <a:extLst>
                  <a:ext uri="{FF2B5EF4-FFF2-40B4-BE49-F238E27FC236}">
                    <a16:creationId xmlns="" xmlns:a16="http://schemas.microsoft.com/office/drawing/2014/main" id="{0DAD93B0-A908-4292-90E6-727FCA17EDA6}"/>
                  </a:ext>
                </a:extLst>
              </p:cNvPr>
              <p:cNvSpPr>
                <a:spLocks noChangeArrowheads="1"/>
              </p:cNvSpPr>
              <p:nvPr/>
            </p:nvSpPr>
            <p:spPr bwMode="auto">
              <a:xfrm>
                <a:off x="7554"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61" name="Oval 874">
                <a:extLst>
                  <a:ext uri="{FF2B5EF4-FFF2-40B4-BE49-F238E27FC236}">
                    <a16:creationId xmlns="" xmlns:a16="http://schemas.microsoft.com/office/drawing/2014/main" id="{98469C40-5DB5-4E0A-852C-D9B6FA9F1D27}"/>
                  </a:ext>
                </a:extLst>
              </p:cNvPr>
              <p:cNvSpPr>
                <a:spLocks noChangeArrowheads="1"/>
              </p:cNvSpPr>
              <p:nvPr/>
            </p:nvSpPr>
            <p:spPr bwMode="auto">
              <a:xfrm>
                <a:off x="7682"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62" name="Oval 875">
                <a:extLst>
                  <a:ext uri="{FF2B5EF4-FFF2-40B4-BE49-F238E27FC236}">
                    <a16:creationId xmlns="" xmlns:a16="http://schemas.microsoft.com/office/drawing/2014/main" id="{62857E77-0A27-4B1A-A5E6-55E10A1BFB58}"/>
                  </a:ext>
                </a:extLst>
              </p:cNvPr>
              <p:cNvSpPr>
                <a:spLocks noChangeArrowheads="1"/>
              </p:cNvSpPr>
              <p:nvPr/>
            </p:nvSpPr>
            <p:spPr bwMode="auto">
              <a:xfrm>
                <a:off x="7810"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63" name="Oval 876">
                <a:extLst>
                  <a:ext uri="{FF2B5EF4-FFF2-40B4-BE49-F238E27FC236}">
                    <a16:creationId xmlns="" xmlns:a16="http://schemas.microsoft.com/office/drawing/2014/main" id="{B8FBF940-102B-4B66-9C29-B5E84EDA3DDD}"/>
                  </a:ext>
                </a:extLst>
              </p:cNvPr>
              <p:cNvSpPr>
                <a:spLocks noChangeArrowheads="1"/>
              </p:cNvSpPr>
              <p:nvPr/>
            </p:nvSpPr>
            <p:spPr bwMode="auto">
              <a:xfrm>
                <a:off x="7938"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64" name="Oval 877">
                <a:extLst>
                  <a:ext uri="{FF2B5EF4-FFF2-40B4-BE49-F238E27FC236}">
                    <a16:creationId xmlns="" xmlns:a16="http://schemas.microsoft.com/office/drawing/2014/main" id="{551BEC2E-F96A-4807-B6A2-C17745B893EB}"/>
                  </a:ext>
                </a:extLst>
              </p:cNvPr>
              <p:cNvSpPr>
                <a:spLocks noChangeArrowheads="1"/>
              </p:cNvSpPr>
              <p:nvPr/>
            </p:nvSpPr>
            <p:spPr bwMode="auto">
              <a:xfrm>
                <a:off x="8066"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65" name="Oval 878">
                <a:extLst>
                  <a:ext uri="{FF2B5EF4-FFF2-40B4-BE49-F238E27FC236}">
                    <a16:creationId xmlns="" xmlns:a16="http://schemas.microsoft.com/office/drawing/2014/main" id="{449E2CEA-AA1B-42B3-B33C-C22907C390A0}"/>
                  </a:ext>
                </a:extLst>
              </p:cNvPr>
              <p:cNvSpPr>
                <a:spLocks noChangeArrowheads="1"/>
              </p:cNvSpPr>
              <p:nvPr/>
            </p:nvSpPr>
            <p:spPr bwMode="auto">
              <a:xfrm>
                <a:off x="8194" y="3209"/>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66" name="Oval 879">
                <a:extLst>
                  <a:ext uri="{FF2B5EF4-FFF2-40B4-BE49-F238E27FC236}">
                    <a16:creationId xmlns="" xmlns:a16="http://schemas.microsoft.com/office/drawing/2014/main" id="{59DB8871-9C66-475A-A80F-804EEABC0AAB}"/>
                  </a:ext>
                </a:extLst>
              </p:cNvPr>
              <p:cNvSpPr>
                <a:spLocks noChangeArrowheads="1"/>
              </p:cNvSpPr>
              <p:nvPr/>
            </p:nvSpPr>
            <p:spPr bwMode="auto">
              <a:xfrm>
                <a:off x="8323"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67" name="Oval 880">
                <a:extLst>
                  <a:ext uri="{FF2B5EF4-FFF2-40B4-BE49-F238E27FC236}">
                    <a16:creationId xmlns="" xmlns:a16="http://schemas.microsoft.com/office/drawing/2014/main" id="{7F15DC40-96E5-45D2-B568-AD0AD18A7ECB}"/>
                  </a:ext>
                </a:extLst>
              </p:cNvPr>
              <p:cNvSpPr>
                <a:spLocks noChangeArrowheads="1"/>
              </p:cNvSpPr>
              <p:nvPr/>
            </p:nvSpPr>
            <p:spPr bwMode="auto">
              <a:xfrm>
                <a:off x="8451"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68" name="Oval 881">
                <a:extLst>
                  <a:ext uri="{FF2B5EF4-FFF2-40B4-BE49-F238E27FC236}">
                    <a16:creationId xmlns="" xmlns:a16="http://schemas.microsoft.com/office/drawing/2014/main" id="{3196DDF2-CCD9-4329-984B-832EACEFF161}"/>
                  </a:ext>
                </a:extLst>
              </p:cNvPr>
              <p:cNvSpPr>
                <a:spLocks noChangeArrowheads="1"/>
              </p:cNvSpPr>
              <p:nvPr/>
            </p:nvSpPr>
            <p:spPr bwMode="auto">
              <a:xfrm>
                <a:off x="8579"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69" name="Oval 882">
                <a:extLst>
                  <a:ext uri="{FF2B5EF4-FFF2-40B4-BE49-F238E27FC236}">
                    <a16:creationId xmlns="" xmlns:a16="http://schemas.microsoft.com/office/drawing/2014/main" id="{9155C6CC-06AA-45DD-BCC8-0AD4A63EC1A5}"/>
                  </a:ext>
                </a:extLst>
              </p:cNvPr>
              <p:cNvSpPr>
                <a:spLocks noChangeArrowheads="1"/>
              </p:cNvSpPr>
              <p:nvPr/>
            </p:nvSpPr>
            <p:spPr bwMode="auto">
              <a:xfrm>
                <a:off x="8707"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70" name="Oval 883">
                <a:extLst>
                  <a:ext uri="{FF2B5EF4-FFF2-40B4-BE49-F238E27FC236}">
                    <a16:creationId xmlns="" xmlns:a16="http://schemas.microsoft.com/office/drawing/2014/main" id="{4B344F14-501B-4904-8DD6-2FA1AD0976B5}"/>
                  </a:ext>
                </a:extLst>
              </p:cNvPr>
              <p:cNvSpPr>
                <a:spLocks noChangeArrowheads="1"/>
              </p:cNvSpPr>
              <p:nvPr/>
            </p:nvSpPr>
            <p:spPr bwMode="auto">
              <a:xfrm>
                <a:off x="8835"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71" name="Oval 884">
                <a:extLst>
                  <a:ext uri="{FF2B5EF4-FFF2-40B4-BE49-F238E27FC236}">
                    <a16:creationId xmlns="" xmlns:a16="http://schemas.microsoft.com/office/drawing/2014/main" id="{59FD3D8E-CCCC-4D38-9097-608015082212}"/>
                  </a:ext>
                </a:extLst>
              </p:cNvPr>
              <p:cNvSpPr>
                <a:spLocks noChangeArrowheads="1"/>
              </p:cNvSpPr>
              <p:nvPr/>
            </p:nvSpPr>
            <p:spPr bwMode="auto">
              <a:xfrm>
                <a:off x="8963"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72" name="Oval 885">
                <a:extLst>
                  <a:ext uri="{FF2B5EF4-FFF2-40B4-BE49-F238E27FC236}">
                    <a16:creationId xmlns="" xmlns:a16="http://schemas.microsoft.com/office/drawing/2014/main" id="{B510D46E-8A81-40B6-A569-D118769B4EF9}"/>
                  </a:ext>
                </a:extLst>
              </p:cNvPr>
              <p:cNvSpPr>
                <a:spLocks noChangeArrowheads="1"/>
              </p:cNvSpPr>
              <p:nvPr/>
            </p:nvSpPr>
            <p:spPr bwMode="auto">
              <a:xfrm>
                <a:off x="9091"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73" name="Oval 886">
                <a:extLst>
                  <a:ext uri="{FF2B5EF4-FFF2-40B4-BE49-F238E27FC236}">
                    <a16:creationId xmlns="" xmlns:a16="http://schemas.microsoft.com/office/drawing/2014/main" id="{ED1AF40B-9F99-425D-A4BF-99D6848B6101}"/>
                  </a:ext>
                </a:extLst>
              </p:cNvPr>
              <p:cNvSpPr>
                <a:spLocks noChangeArrowheads="1"/>
              </p:cNvSpPr>
              <p:nvPr/>
            </p:nvSpPr>
            <p:spPr bwMode="auto">
              <a:xfrm>
                <a:off x="9219"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74" name="Oval 887">
                <a:extLst>
                  <a:ext uri="{FF2B5EF4-FFF2-40B4-BE49-F238E27FC236}">
                    <a16:creationId xmlns="" xmlns:a16="http://schemas.microsoft.com/office/drawing/2014/main" id="{6F9DFC2E-AB18-4845-9E4E-B88CE6D030BC}"/>
                  </a:ext>
                </a:extLst>
              </p:cNvPr>
              <p:cNvSpPr>
                <a:spLocks noChangeArrowheads="1"/>
              </p:cNvSpPr>
              <p:nvPr/>
            </p:nvSpPr>
            <p:spPr bwMode="auto">
              <a:xfrm>
                <a:off x="9347"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75" name="Oval 888">
                <a:extLst>
                  <a:ext uri="{FF2B5EF4-FFF2-40B4-BE49-F238E27FC236}">
                    <a16:creationId xmlns="" xmlns:a16="http://schemas.microsoft.com/office/drawing/2014/main" id="{DF7107E8-5472-4F64-A3BA-5145362151E9}"/>
                  </a:ext>
                </a:extLst>
              </p:cNvPr>
              <p:cNvSpPr>
                <a:spLocks noChangeArrowheads="1"/>
              </p:cNvSpPr>
              <p:nvPr/>
            </p:nvSpPr>
            <p:spPr bwMode="auto">
              <a:xfrm>
                <a:off x="9475"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76" name="Oval 889">
                <a:extLst>
                  <a:ext uri="{FF2B5EF4-FFF2-40B4-BE49-F238E27FC236}">
                    <a16:creationId xmlns="" xmlns:a16="http://schemas.microsoft.com/office/drawing/2014/main" id="{CC3DFE50-E29B-4431-9955-92C7F6B8CAA2}"/>
                  </a:ext>
                </a:extLst>
              </p:cNvPr>
              <p:cNvSpPr>
                <a:spLocks noChangeArrowheads="1"/>
              </p:cNvSpPr>
              <p:nvPr/>
            </p:nvSpPr>
            <p:spPr bwMode="auto">
              <a:xfrm>
                <a:off x="9603"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77" name="Oval 890">
                <a:extLst>
                  <a:ext uri="{FF2B5EF4-FFF2-40B4-BE49-F238E27FC236}">
                    <a16:creationId xmlns="" xmlns:a16="http://schemas.microsoft.com/office/drawing/2014/main" id="{53EB5607-5FDF-4A94-99E4-801FC6352ED8}"/>
                  </a:ext>
                </a:extLst>
              </p:cNvPr>
              <p:cNvSpPr>
                <a:spLocks noChangeArrowheads="1"/>
              </p:cNvSpPr>
              <p:nvPr/>
            </p:nvSpPr>
            <p:spPr bwMode="auto">
              <a:xfrm>
                <a:off x="1279"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78" name="Oval 891">
                <a:extLst>
                  <a:ext uri="{FF2B5EF4-FFF2-40B4-BE49-F238E27FC236}">
                    <a16:creationId xmlns="" xmlns:a16="http://schemas.microsoft.com/office/drawing/2014/main" id="{1168EEA4-FD0D-481E-B402-73D43C19B51A}"/>
                  </a:ext>
                </a:extLst>
              </p:cNvPr>
              <p:cNvSpPr>
                <a:spLocks noChangeArrowheads="1"/>
              </p:cNvSpPr>
              <p:nvPr/>
            </p:nvSpPr>
            <p:spPr bwMode="auto">
              <a:xfrm>
                <a:off x="1407"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79" name="Oval 892">
                <a:extLst>
                  <a:ext uri="{FF2B5EF4-FFF2-40B4-BE49-F238E27FC236}">
                    <a16:creationId xmlns="" xmlns:a16="http://schemas.microsoft.com/office/drawing/2014/main" id="{40082EF0-71A1-4597-AAB3-7CBB004AF7F9}"/>
                  </a:ext>
                </a:extLst>
              </p:cNvPr>
              <p:cNvSpPr>
                <a:spLocks noChangeArrowheads="1"/>
              </p:cNvSpPr>
              <p:nvPr/>
            </p:nvSpPr>
            <p:spPr bwMode="auto">
              <a:xfrm>
                <a:off x="1535"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80" name="Oval 893">
                <a:extLst>
                  <a:ext uri="{FF2B5EF4-FFF2-40B4-BE49-F238E27FC236}">
                    <a16:creationId xmlns="" xmlns:a16="http://schemas.microsoft.com/office/drawing/2014/main" id="{7DC9827F-D3DB-4A0D-8CD2-F9AD61523D49}"/>
                  </a:ext>
                </a:extLst>
              </p:cNvPr>
              <p:cNvSpPr>
                <a:spLocks noChangeArrowheads="1"/>
              </p:cNvSpPr>
              <p:nvPr/>
            </p:nvSpPr>
            <p:spPr bwMode="auto">
              <a:xfrm>
                <a:off x="1663"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81" name="Oval 894">
                <a:extLst>
                  <a:ext uri="{FF2B5EF4-FFF2-40B4-BE49-F238E27FC236}">
                    <a16:creationId xmlns="" xmlns:a16="http://schemas.microsoft.com/office/drawing/2014/main" id="{15336A15-2E01-48E8-A25A-BFE49F7A93EC}"/>
                  </a:ext>
                </a:extLst>
              </p:cNvPr>
              <p:cNvSpPr>
                <a:spLocks noChangeArrowheads="1"/>
              </p:cNvSpPr>
              <p:nvPr/>
            </p:nvSpPr>
            <p:spPr bwMode="auto">
              <a:xfrm>
                <a:off x="1791"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82" name="Oval 895">
                <a:extLst>
                  <a:ext uri="{FF2B5EF4-FFF2-40B4-BE49-F238E27FC236}">
                    <a16:creationId xmlns="" xmlns:a16="http://schemas.microsoft.com/office/drawing/2014/main" id="{0E8D3376-736D-4093-B8C5-AAC8E6A3E237}"/>
                  </a:ext>
                </a:extLst>
              </p:cNvPr>
              <p:cNvSpPr>
                <a:spLocks noChangeArrowheads="1"/>
              </p:cNvSpPr>
              <p:nvPr/>
            </p:nvSpPr>
            <p:spPr bwMode="auto">
              <a:xfrm>
                <a:off x="1919"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83" name="Oval 896">
                <a:extLst>
                  <a:ext uri="{FF2B5EF4-FFF2-40B4-BE49-F238E27FC236}">
                    <a16:creationId xmlns="" xmlns:a16="http://schemas.microsoft.com/office/drawing/2014/main" id="{230EDA1F-7D5A-42DE-9F80-9EFF657D5991}"/>
                  </a:ext>
                </a:extLst>
              </p:cNvPr>
              <p:cNvSpPr>
                <a:spLocks noChangeArrowheads="1"/>
              </p:cNvSpPr>
              <p:nvPr/>
            </p:nvSpPr>
            <p:spPr bwMode="auto">
              <a:xfrm>
                <a:off x="2047"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84" name="Oval 897">
                <a:extLst>
                  <a:ext uri="{FF2B5EF4-FFF2-40B4-BE49-F238E27FC236}">
                    <a16:creationId xmlns="" xmlns:a16="http://schemas.microsoft.com/office/drawing/2014/main" id="{74D8BC35-EC47-4F04-85EA-4D9238ACFC98}"/>
                  </a:ext>
                </a:extLst>
              </p:cNvPr>
              <p:cNvSpPr>
                <a:spLocks noChangeArrowheads="1"/>
              </p:cNvSpPr>
              <p:nvPr/>
            </p:nvSpPr>
            <p:spPr bwMode="auto">
              <a:xfrm>
                <a:off x="2175"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85" name="Oval 898">
                <a:extLst>
                  <a:ext uri="{FF2B5EF4-FFF2-40B4-BE49-F238E27FC236}">
                    <a16:creationId xmlns="" xmlns:a16="http://schemas.microsoft.com/office/drawing/2014/main" id="{A62B4EFE-69F2-4645-BD17-F35D6A222B1E}"/>
                  </a:ext>
                </a:extLst>
              </p:cNvPr>
              <p:cNvSpPr>
                <a:spLocks noChangeArrowheads="1"/>
              </p:cNvSpPr>
              <p:nvPr/>
            </p:nvSpPr>
            <p:spPr bwMode="auto">
              <a:xfrm>
                <a:off x="2303"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86" name="Oval 899">
                <a:extLst>
                  <a:ext uri="{FF2B5EF4-FFF2-40B4-BE49-F238E27FC236}">
                    <a16:creationId xmlns="" xmlns:a16="http://schemas.microsoft.com/office/drawing/2014/main" id="{F040FBCE-B8AD-4133-94D4-712E70A8F8E6}"/>
                  </a:ext>
                </a:extLst>
              </p:cNvPr>
              <p:cNvSpPr>
                <a:spLocks noChangeArrowheads="1"/>
              </p:cNvSpPr>
              <p:nvPr/>
            </p:nvSpPr>
            <p:spPr bwMode="auto">
              <a:xfrm>
                <a:off x="2431"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87" name="Oval 900">
                <a:extLst>
                  <a:ext uri="{FF2B5EF4-FFF2-40B4-BE49-F238E27FC236}">
                    <a16:creationId xmlns="" xmlns:a16="http://schemas.microsoft.com/office/drawing/2014/main" id="{A9123F61-5E3D-46CD-B21E-23CB30CF27B8}"/>
                  </a:ext>
                </a:extLst>
              </p:cNvPr>
              <p:cNvSpPr>
                <a:spLocks noChangeArrowheads="1"/>
              </p:cNvSpPr>
              <p:nvPr/>
            </p:nvSpPr>
            <p:spPr bwMode="auto">
              <a:xfrm>
                <a:off x="2559"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88" name="Oval 901">
                <a:extLst>
                  <a:ext uri="{FF2B5EF4-FFF2-40B4-BE49-F238E27FC236}">
                    <a16:creationId xmlns="" xmlns:a16="http://schemas.microsoft.com/office/drawing/2014/main" id="{E096DD43-B576-4792-BE9C-2EBEFE5EF2B5}"/>
                  </a:ext>
                </a:extLst>
              </p:cNvPr>
              <p:cNvSpPr>
                <a:spLocks noChangeArrowheads="1"/>
              </p:cNvSpPr>
              <p:nvPr/>
            </p:nvSpPr>
            <p:spPr bwMode="auto">
              <a:xfrm>
                <a:off x="2687"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89" name="Oval 902">
                <a:extLst>
                  <a:ext uri="{FF2B5EF4-FFF2-40B4-BE49-F238E27FC236}">
                    <a16:creationId xmlns="" xmlns:a16="http://schemas.microsoft.com/office/drawing/2014/main" id="{719726C2-F2EE-4EF1-927F-129FCD2177C6}"/>
                  </a:ext>
                </a:extLst>
              </p:cNvPr>
              <p:cNvSpPr>
                <a:spLocks noChangeArrowheads="1"/>
              </p:cNvSpPr>
              <p:nvPr/>
            </p:nvSpPr>
            <p:spPr bwMode="auto">
              <a:xfrm>
                <a:off x="2816"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90" name="Oval 903">
                <a:extLst>
                  <a:ext uri="{FF2B5EF4-FFF2-40B4-BE49-F238E27FC236}">
                    <a16:creationId xmlns="" xmlns:a16="http://schemas.microsoft.com/office/drawing/2014/main" id="{8A1A86A8-5A04-468C-A6EA-5ECE20664A2C}"/>
                  </a:ext>
                </a:extLst>
              </p:cNvPr>
              <p:cNvSpPr>
                <a:spLocks noChangeArrowheads="1"/>
              </p:cNvSpPr>
              <p:nvPr/>
            </p:nvSpPr>
            <p:spPr bwMode="auto">
              <a:xfrm>
                <a:off x="2944"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91" name="Oval 904">
                <a:extLst>
                  <a:ext uri="{FF2B5EF4-FFF2-40B4-BE49-F238E27FC236}">
                    <a16:creationId xmlns="" xmlns:a16="http://schemas.microsoft.com/office/drawing/2014/main" id="{5D2D4EFE-9CE0-4399-96EF-426B0D665566}"/>
                  </a:ext>
                </a:extLst>
              </p:cNvPr>
              <p:cNvSpPr>
                <a:spLocks noChangeArrowheads="1"/>
              </p:cNvSpPr>
              <p:nvPr/>
            </p:nvSpPr>
            <p:spPr bwMode="auto">
              <a:xfrm>
                <a:off x="3072"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92" name="Oval 905">
                <a:extLst>
                  <a:ext uri="{FF2B5EF4-FFF2-40B4-BE49-F238E27FC236}">
                    <a16:creationId xmlns="" xmlns:a16="http://schemas.microsoft.com/office/drawing/2014/main" id="{78F7052C-15B9-4783-98D9-FBC2E176E716}"/>
                  </a:ext>
                </a:extLst>
              </p:cNvPr>
              <p:cNvSpPr>
                <a:spLocks noChangeArrowheads="1"/>
              </p:cNvSpPr>
              <p:nvPr/>
            </p:nvSpPr>
            <p:spPr bwMode="auto">
              <a:xfrm>
                <a:off x="5249"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93" name="Oval 906">
                <a:extLst>
                  <a:ext uri="{FF2B5EF4-FFF2-40B4-BE49-F238E27FC236}">
                    <a16:creationId xmlns="" xmlns:a16="http://schemas.microsoft.com/office/drawing/2014/main" id="{E46732FC-1D4A-4B0C-A929-437BA580B062}"/>
                  </a:ext>
                </a:extLst>
              </p:cNvPr>
              <p:cNvSpPr>
                <a:spLocks noChangeArrowheads="1"/>
              </p:cNvSpPr>
              <p:nvPr/>
            </p:nvSpPr>
            <p:spPr bwMode="auto">
              <a:xfrm>
                <a:off x="5377"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94" name="Oval 907">
                <a:extLst>
                  <a:ext uri="{FF2B5EF4-FFF2-40B4-BE49-F238E27FC236}">
                    <a16:creationId xmlns="" xmlns:a16="http://schemas.microsoft.com/office/drawing/2014/main" id="{2A91D50F-57A5-49DB-AE15-FDEF79982AAD}"/>
                  </a:ext>
                </a:extLst>
              </p:cNvPr>
              <p:cNvSpPr>
                <a:spLocks noChangeArrowheads="1"/>
              </p:cNvSpPr>
              <p:nvPr/>
            </p:nvSpPr>
            <p:spPr bwMode="auto">
              <a:xfrm>
                <a:off x="5505"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95" name="Oval 908">
                <a:extLst>
                  <a:ext uri="{FF2B5EF4-FFF2-40B4-BE49-F238E27FC236}">
                    <a16:creationId xmlns="" xmlns:a16="http://schemas.microsoft.com/office/drawing/2014/main" id="{52D1F274-B780-4CF1-91A9-90578B035070}"/>
                  </a:ext>
                </a:extLst>
              </p:cNvPr>
              <p:cNvSpPr>
                <a:spLocks noChangeArrowheads="1"/>
              </p:cNvSpPr>
              <p:nvPr/>
            </p:nvSpPr>
            <p:spPr bwMode="auto">
              <a:xfrm>
                <a:off x="5633"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96" name="Oval 909">
                <a:extLst>
                  <a:ext uri="{FF2B5EF4-FFF2-40B4-BE49-F238E27FC236}">
                    <a16:creationId xmlns="" xmlns:a16="http://schemas.microsoft.com/office/drawing/2014/main" id="{D68F53EE-E634-4334-9F4B-E4262FF3E73A}"/>
                  </a:ext>
                </a:extLst>
              </p:cNvPr>
              <p:cNvSpPr>
                <a:spLocks noChangeArrowheads="1"/>
              </p:cNvSpPr>
              <p:nvPr/>
            </p:nvSpPr>
            <p:spPr bwMode="auto">
              <a:xfrm>
                <a:off x="5761"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97" name="Oval 910">
                <a:extLst>
                  <a:ext uri="{FF2B5EF4-FFF2-40B4-BE49-F238E27FC236}">
                    <a16:creationId xmlns="" xmlns:a16="http://schemas.microsoft.com/office/drawing/2014/main" id="{B01275E3-8121-40D2-8942-EE93DFD2931E}"/>
                  </a:ext>
                </a:extLst>
              </p:cNvPr>
              <p:cNvSpPr>
                <a:spLocks noChangeArrowheads="1"/>
              </p:cNvSpPr>
              <p:nvPr/>
            </p:nvSpPr>
            <p:spPr bwMode="auto">
              <a:xfrm>
                <a:off x="5889"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98" name="Oval 911">
                <a:extLst>
                  <a:ext uri="{FF2B5EF4-FFF2-40B4-BE49-F238E27FC236}">
                    <a16:creationId xmlns="" xmlns:a16="http://schemas.microsoft.com/office/drawing/2014/main" id="{BF6C759B-8F27-461F-98BE-873ED4522990}"/>
                  </a:ext>
                </a:extLst>
              </p:cNvPr>
              <p:cNvSpPr>
                <a:spLocks noChangeArrowheads="1"/>
              </p:cNvSpPr>
              <p:nvPr/>
            </p:nvSpPr>
            <p:spPr bwMode="auto">
              <a:xfrm>
                <a:off x="6017"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799" name="Oval 912">
                <a:extLst>
                  <a:ext uri="{FF2B5EF4-FFF2-40B4-BE49-F238E27FC236}">
                    <a16:creationId xmlns="" xmlns:a16="http://schemas.microsoft.com/office/drawing/2014/main" id="{0AF26A2F-B778-4AB6-8BC9-37C0A6588D3C}"/>
                  </a:ext>
                </a:extLst>
              </p:cNvPr>
              <p:cNvSpPr>
                <a:spLocks noChangeArrowheads="1"/>
              </p:cNvSpPr>
              <p:nvPr/>
            </p:nvSpPr>
            <p:spPr bwMode="auto">
              <a:xfrm>
                <a:off x="6145"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00" name="Oval 913">
                <a:extLst>
                  <a:ext uri="{FF2B5EF4-FFF2-40B4-BE49-F238E27FC236}">
                    <a16:creationId xmlns="" xmlns:a16="http://schemas.microsoft.com/office/drawing/2014/main" id="{C282D636-A755-47F6-9CB6-20F38B5FB339}"/>
                  </a:ext>
                </a:extLst>
              </p:cNvPr>
              <p:cNvSpPr>
                <a:spLocks noChangeArrowheads="1"/>
              </p:cNvSpPr>
              <p:nvPr/>
            </p:nvSpPr>
            <p:spPr bwMode="auto">
              <a:xfrm>
                <a:off x="6273"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01" name="Oval 914">
                <a:extLst>
                  <a:ext uri="{FF2B5EF4-FFF2-40B4-BE49-F238E27FC236}">
                    <a16:creationId xmlns="" xmlns:a16="http://schemas.microsoft.com/office/drawing/2014/main" id="{584487ED-1AFD-47F0-97E0-AFBAA71CFE7F}"/>
                  </a:ext>
                </a:extLst>
              </p:cNvPr>
              <p:cNvSpPr>
                <a:spLocks noChangeArrowheads="1"/>
              </p:cNvSpPr>
              <p:nvPr/>
            </p:nvSpPr>
            <p:spPr bwMode="auto">
              <a:xfrm>
                <a:off x="6401" y="3338"/>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02" name="Oval 915">
                <a:extLst>
                  <a:ext uri="{FF2B5EF4-FFF2-40B4-BE49-F238E27FC236}">
                    <a16:creationId xmlns="" xmlns:a16="http://schemas.microsoft.com/office/drawing/2014/main" id="{08A9FCA4-BC19-4D9F-916F-897C047ADEB7}"/>
                  </a:ext>
                </a:extLst>
              </p:cNvPr>
              <p:cNvSpPr>
                <a:spLocks noChangeArrowheads="1"/>
              </p:cNvSpPr>
              <p:nvPr/>
            </p:nvSpPr>
            <p:spPr bwMode="auto">
              <a:xfrm>
                <a:off x="6530"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03" name="Oval 916">
                <a:extLst>
                  <a:ext uri="{FF2B5EF4-FFF2-40B4-BE49-F238E27FC236}">
                    <a16:creationId xmlns="" xmlns:a16="http://schemas.microsoft.com/office/drawing/2014/main" id="{5804153D-81A6-484D-8702-C2BFE3E71342}"/>
                  </a:ext>
                </a:extLst>
              </p:cNvPr>
              <p:cNvSpPr>
                <a:spLocks noChangeArrowheads="1"/>
              </p:cNvSpPr>
              <p:nvPr/>
            </p:nvSpPr>
            <p:spPr bwMode="auto">
              <a:xfrm>
                <a:off x="6658"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04" name="Oval 917">
                <a:extLst>
                  <a:ext uri="{FF2B5EF4-FFF2-40B4-BE49-F238E27FC236}">
                    <a16:creationId xmlns="" xmlns:a16="http://schemas.microsoft.com/office/drawing/2014/main" id="{AE7FCE4C-E64C-442A-8EFE-996B40955B59}"/>
                  </a:ext>
                </a:extLst>
              </p:cNvPr>
              <p:cNvSpPr>
                <a:spLocks noChangeArrowheads="1"/>
              </p:cNvSpPr>
              <p:nvPr/>
            </p:nvSpPr>
            <p:spPr bwMode="auto">
              <a:xfrm>
                <a:off x="6786"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05" name="Oval 918">
                <a:extLst>
                  <a:ext uri="{FF2B5EF4-FFF2-40B4-BE49-F238E27FC236}">
                    <a16:creationId xmlns="" xmlns:a16="http://schemas.microsoft.com/office/drawing/2014/main" id="{AD566763-9FE5-46A0-A05C-B0A392B8B1E1}"/>
                  </a:ext>
                </a:extLst>
              </p:cNvPr>
              <p:cNvSpPr>
                <a:spLocks noChangeArrowheads="1"/>
              </p:cNvSpPr>
              <p:nvPr/>
            </p:nvSpPr>
            <p:spPr bwMode="auto">
              <a:xfrm>
                <a:off x="6914"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06" name="Oval 919">
                <a:extLst>
                  <a:ext uri="{FF2B5EF4-FFF2-40B4-BE49-F238E27FC236}">
                    <a16:creationId xmlns="" xmlns:a16="http://schemas.microsoft.com/office/drawing/2014/main" id="{4AAC08BF-03C0-4B4D-A6A2-23E6BEEB91B7}"/>
                  </a:ext>
                </a:extLst>
              </p:cNvPr>
              <p:cNvSpPr>
                <a:spLocks noChangeArrowheads="1"/>
              </p:cNvSpPr>
              <p:nvPr/>
            </p:nvSpPr>
            <p:spPr bwMode="auto">
              <a:xfrm>
                <a:off x="7042"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07" name="Oval 920">
                <a:extLst>
                  <a:ext uri="{FF2B5EF4-FFF2-40B4-BE49-F238E27FC236}">
                    <a16:creationId xmlns="" xmlns:a16="http://schemas.microsoft.com/office/drawing/2014/main" id="{05D68E52-31A0-45B9-9F78-89E062DAC75E}"/>
                  </a:ext>
                </a:extLst>
              </p:cNvPr>
              <p:cNvSpPr>
                <a:spLocks noChangeArrowheads="1"/>
              </p:cNvSpPr>
              <p:nvPr/>
            </p:nvSpPr>
            <p:spPr bwMode="auto">
              <a:xfrm>
                <a:off x="7170"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08" name="Oval 921">
                <a:extLst>
                  <a:ext uri="{FF2B5EF4-FFF2-40B4-BE49-F238E27FC236}">
                    <a16:creationId xmlns="" xmlns:a16="http://schemas.microsoft.com/office/drawing/2014/main" id="{D33FE66D-0342-47C6-B3E9-9CB0E25D1740}"/>
                  </a:ext>
                </a:extLst>
              </p:cNvPr>
              <p:cNvSpPr>
                <a:spLocks noChangeArrowheads="1"/>
              </p:cNvSpPr>
              <p:nvPr/>
            </p:nvSpPr>
            <p:spPr bwMode="auto">
              <a:xfrm>
                <a:off x="7298"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09" name="Oval 922">
                <a:extLst>
                  <a:ext uri="{FF2B5EF4-FFF2-40B4-BE49-F238E27FC236}">
                    <a16:creationId xmlns="" xmlns:a16="http://schemas.microsoft.com/office/drawing/2014/main" id="{AC258FCF-86EC-40E4-A6E2-A517C6EBF0F0}"/>
                  </a:ext>
                </a:extLst>
              </p:cNvPr>
              <p:cNvSpPr>
                <a:spLocks noChangeArrowheads="1"/>
              </p:cNvSpPr>
              <p:nvPr/>
            </p:nvSpPr>
            <p:spPr bwMode="auto">
              <a:xfrm>
                <a:off x="7426"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10" name="Oval 923">
                <a:extLst>
                  <a:ext uri="{FF2B5EF4-FFF2-40B4-BE49-F238E27FC236}">
                    <a16:creationId xmlns="" xmlns:a16="http://schemas.microsoft.com/office/drawing/2014/main" id="{CC594393-E327-4575-9951-222B916D5824}"/>
                  </a:ext>
                </a:extLst>
              </p:cNvPr>
              <p:cNvSpPr>
                <a:spLocks noChangeArrowheads="1"/>
              </p:cNvSpPr>
              <p:nvPr/>
            </p:nvSpPr>
            <p:spPr bwMode="auto">
              <a:xfrm>
                <a:off x="7554"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11" name="Oval 924">
                <a:extLst>
                  <a:ext uri="{FF2B5EF4-FFF2-40B4-BE49-F238E27FC236}">
                    <a16:creationId xmlns="" xmlns:a16="http://schemas.microsoft.com/office/drawing/2014/main" id="{485EB68D-4CC7-4035-9E23-45F3611CF8B8}"/>
                  </a:ext>
                </a:extLst>
              </p:cNvPr>
              <p:cNvSpPr>
                <a:spLocks noChangeArrowheads="1"/>
              </p:cNvSpPr>
              <p:nvPr/>
            </p:nvSpPr>
            <p:spPr bwMode="auto">
              <a:xfrm>
                <a:off x="7682"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12" name="Oval 925">
                <a:extLst>
                  <a:ext uri="{FF2B5EF4-FFF2-40B4-BE49-F238E27FC236}">
                    <a16:creationId xmlns="" xmlns:a16="http://schemas.microsoft.com/office/drawing/2014/main" id="{FB0762AD-8397-4A84-8636-19408198E7AD}"/>
                  </a:ext>
                </a:extLst>
              </p:cNvPr>
              <p:cNvSpPr>
                <a:spLocks noChangeArrowheads="1"/>
              </p:cNvSpPr>
              <p:nvPr/>
            </p:nvSpPr>
            <p:spPr bwMode="auto">
              <a:xfrm>
                <a:off x="7810"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13" name="Oval 926">
                <a:extLst>
                  <a:ext uri="{FF2B5EF4-FFF2-40B4-BE49-F238E27FC236}">
                    <a16:creationId xmlns="" xmlns:a16="http://schemas.microsoft.com/office/drawing/2014/main" id="{815D2914-D068-4D21-BD22-D29A8C06F3C3}"/>
                  </a:ext>
                </a:extLst>
              </p:cNvPr>
              <p:cNvSpPr>
                <a:spLocks noChangeArrowheads="1"/>
              </p:cNvSpPr>
              <p:nvPr/>
            </p:nvSpPr>
            <p:spPr bwMode="auto">
              <a:xfrm>
                <a:off x="7938"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14" name="Oval 927">
                <a:extLst>
                  <a:ext uri="{FF2B5EF4-FFF2-40B4-BE49-F238E27FC236}">
                    <a16:creationId xmlns="" xmlns:a16="http://schemas.microsoft.com/office/drawing/2014/main" id="{39F9F16F-2A37-4FDE-8EEA-54DB76481130}"/>
                  </a:ext>
                </a:extLst>
              </p:cNvPr>
              <p:cNvSpPr>
                <a:spLocks noChangeArrowheads="1"/>
              </p:cNvSpPr>
              <p:nvPr/>
            </p:nvSpPr>
            <p:spPr bwMode="auto">
              <a:xfrm>
                <a:off x="8066"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15" name="Oval 928">
                <a:extLst>
                  <a:ext uri="{FF2B5EF4-FFF2-40B4-BE49-F238E27FC236}">
                    <a16:creationId xmlns="" xmlns:a16="http://schemas.microsoft.com/office/drawing/2014/main" id="{5F514CA7-E53D-49B9-8D51-E74C525E23F8}"/>
                  </a:ext>
                </a:extLst>
              </p:cNvPr>
              <p:cNvSpPr>
                <a:spLocks noChangeArrowheads="1"/>
              </p:cNvSpPr>
              <p:nvPr/>
            </p:nvSpPr>
            <p:spPr bwMode="auto">
              <a:xfrm>
                <a:off x="8194" y="3338"/>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16" name="Oval 929">
                <a:extLst>
                  <a:ext uri="{FF2B5EF4-FFF2-40B4-BE49-F238E27FC236}">
                    <a16:creationId xmlns="" xmlns:a16="http://schemas.microsoft.com/office/drawing/2014/main" id="{B6B3390F-22E1-45D5-BE84-0372A9D8F99D}"/>
                  </a:ext>
                </a:extLst>
              </p:cNvPr>
              <p:cNvSpPr>
                <a:spLocks noChangeArrowheads="1"/>
              </p:cNvSpPr>
              <p:nvPr/>
            </p:nvSpPr>
            <p:spPr bwMode="auto">
              <a:xfrm>
                <a:off x="8323"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17" name="Oval 930">
                <a:extLst>
                  <a:ext uri="{FF2B5EF4-FFF2-40B4-BE49-F238E27FC236}">
                    <a16:creationId xmlns="" xmlns:a16="http://schemas.microsoft.com/office/drawing/2014/main" id="{AB21FEE8-1EFF-4BD5-B4E8-8E8CBC8056A0}"/>
                  </a:ext>
                </a:extLst>
              </p:cNvPr>
              <p:cNvSpPr>
                <a:spLocks noChangeArrowheads="1"/>
              </p:cNvSpPr>
              <p:nvPr/>
            </p:nvSpPr>
            <p:spPr bwMode="auto">
              <a:xfrm>
                <a:off x="8451"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18" name="Oval 931">
                <a:extLst>
                  <a:ext uri="{FF2B5EF4-FFF2-40B4-BE49-F238E27FC236}">
                    <a16:creationId xmlns="" xmlns:a16="http://schemas.microsoft.com/office/drawing/2014/main" id="{432F1889-CA37-41A3-8127-F573A9EEF405}"/>
                  </a:ext>
                </a:extLst>
              </p:cNvPr>
              <p:cNvSpPr>
                <a:spLocks noChangeArrowheads="1"/>
              </p:cNvSpPr>
              <p:nvPr/>
            </p:nvSpPr>
            <p:spPr bwMode="auto">
              <a:xfrm>
                <a:off x="8579"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19" name="Oval 932">
                <a:extLst>
                  <a:ext uri="{FF2B5EF4-FFF2-40B4-BE49-F238E27FC236}">
                    <a16:creationId xmlns="" xmlns:a16="http://schemas.microsoft.com/office/drawing/2014/main" id="{4AE7D46F-AE70-47AA-A0CA-9A772B7BB96D}"/>
                  </a:ext>
                </a:extLst>
              </p:cNvPr>
              <p:cNvSpPr>
                <a:spLocks noChangeArrowheads="1"/>
              </p:cNvSpPr>
              <p:nvPr/>
            </p:nvSpPr>
            <p:spPr bwMode="auto">
              <a:xfrm>
                <a:off x="8707"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20" name="Oval 933">
                <a:extLst>
                  <a:ext uri="{FF2B5EF4-FFF2-40B4-BE49-F238E27FC236}">
                    <a16:creationId xmlns="" xmlns:a16="http://schemas.microsoft.com/office/drawing/2014/main" id="{6978DC6C-45C5-4C3E-933D-5BCFA590D917}"/>
                  </a:ext>
                </a:extLst>
              </p:cNvPr>
              <p:cNvSpPr>
                <a:spLocks noChangeArrowheads="1"/>
              </p:cNvSpPr>
              <p:nvPr/>
            </p:nvSpPr>
            <p:spPr bwMode="auto">
              <a:xfrm>
                <a:off x="8835"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21" name="Oval 934">
                <a:extLst>
                  <a:ext uri="{FF2B5EF4-FFF2-40B4-BE49-F238E27FC236}">
                    <a16:creationId xmlns="" xmlns:a16="http://schemas.microsoft.com/office/drawing/2014/main" id="{BEC7C5C2-290F-4FF1-99D2-6097804B8524}"/>
                  </a:ext>
                </a:extLst>
              </p:cNvPr>
              <p:cNvSpPr>
                <a:spLocks noChangeArrowheads="1"/>
              </p:cNvSpPr>
              <p:nvPr/>
            </p:nvSpPr>
            <p:spPr bwMode="auto">
              <a:xfrm>
                <a:off x="8963"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22" name="Oval 935">
                <a:extLst>
                  <a:ext uri="{FF2B5EF4-FFF2-40B4-BE49-F238E27FC236}">
                    <a16:creationId xmlns="" xmlns:a16="http://schemas.microsoft.com/office/drawing/2014/main" id="{886DEF2C-C061-4B06-82D7-95F1BF5786ED}"/>
                  </a:ext>
                </a:extLst>
              </p:cNvPr>
              <p:cNvSpPr>
                <a:spLocks noChangeArrowheads="1"/>
              </p:cNvSpPr>
              <p:nvPr/>
            </p:nvSpPr>
            <p:spPr bwMode="auto">
              <a:xfrm>
                <a:off x="9091"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23" name="Oval 936">
                <a:extLst>
                  <a:ext uri="{FF2B5EF4-FFF2-40B4-BE49-F238E27FC236}">
                    <a16:creationId xmlns="" xmlns:a16="http://schemas.microsoft.com/office/drawing/2014/main" id="{9B2B589C-225B-402C-987B-8B44AEDC5A0F}"/>
                  </a:ext>
                </a:extLst>
              </p:cNvPr>
              <p:cNvSpPr>
                <a:spLocks noChangeArrowheads="1"/>
              </p:cNvSpPr>
              <p:nvPr/>
            </p:nvSpPr>
            <p:spPr bwMode="auto">
              <a:xfrm>
                <a:off x="9219"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24" name="Oval 937">
                <a:extLst>
                  <a:ext uri="{FF2B5EF4-FFF2-40B4-BE49-F238E27FC236}">
                    <a16:creationId xmlns="" xmlns:a16="http://schemas.microsoft.com/office/drawing/2014/main" id="{CE146EEF-02FD-48C7-9BDD-D7AD5B7DDD0A}"/>
                  </a:ext>
                </a:extLst>
              </p:cNvPr>
              <p:cNvSpPr>
                <a:spLocks noChangeArrowheads="1"/>
              </p:cNvSpPr>
              <p:nvPr/>
            </p:nvSpPr>
            <p:spPr bwMode="auto">
              <a:xfrm>
                <a:off x="9347"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25" name="Oval 938">
                <a:extLst>
                  <a:ext uri="{FF2B5EF4-FFF2-40B4-BE49-F238E27FC236}">
                    <a16:creationId xmlns="" xmlns:a16="http://schemas.microsoft.com/office/drawing/2014/main" id="{A67F5C46-12DA-4CE3-8DE0-DE56DACC0B7F}"/>
                  </a:ext>
                </a:extLst>
              </p:cNvPr>
              <p:cNvSpPr>
                <a:spLocks noChangeArrowheads="1"/>
              </p:cNvSpPr>
              <p:nvPr/>
            </p:nvSpPr>
            <p:spPr bwMode="auto">
              <a:xfrm>
                <a:off x="9475"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26" name="Oval 939">
                <a:extLst>
                  <a:ext uri="{FF2B5EF4-FFF2-40B4-BE49-F238E27FC236}">
                    <a16:creationId xmlns="" xmlns:a16="http://schemas.microsoft.com/office/drawing/2014/main" id="{5D7026B6-6379-46B5-B133-05E14FDD8C19}"/>
                  </a:ext>
                </a:extLst>
              </p:cNvPr>
              <p:cNvSpPr>
                <a:spLocks noChangeArrowheads="1"/>
              </p:cNvSpPr>
              <p:nvPr/>
            </p:nvSpPr>
            <p:spPr bwMode="auto">
              <a:xfrm>
                <a:off x="9603"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27" name="Oval 940">
                <a:extLst>
                  <a:ext uri="{FF2B5EF4-FFF2-40B4-BE49-F238E27FC236}">
                    <a16:creationId xmlns="" xmlns:a16="http://schemas.microsoft.com/office/drawing/2014/main" id="{84D02596-6698-4CBF-9461-737BE8BD5DBD}"/>
                  </a:ext>
                </a:extLst>
              </p:cNvPr>
              <p:cNvSpPr>
                <a:spLocks noChangeArrowheads="1"/>
              </p:cNvSpPr>
              <p:nvPr/>
            </p:nvSpPr>
            <p:spPr bwMode="auto">
              <a:xfrm>
                <a:off x="1407"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28" name="Oval 941">
                <a:extLst>
                  <a:ext uri="{FF2B5EF4-FFF2-40B4-BE49-F238E27FC236}">
                    <a16:creationId xmlns="" xmlns:a16="http://schemas.microsoft.com/office/drawing/2014/main" id="{232E42DA-232C-42E1-BC93-3870DFDD8CE3}"/>
                  </a:ext>
                </a:extLst>
              </p:cNvPr>
              <p:cNvSpPr>
                <a:spLocks noChangeArrowheads="1"/>
              </p:cNvSpPr>
              <p:nvPr/>
            </p:nvSpPr>
            <p:spPr bwMode="auto">
              <a:xfrm>
                <a:off x="1535"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29" name="Oval 942">
                <a:extLst>
                  <a:ext uri="{FF2B5EF4-FFF2-40B4-BE49-F238E27FC236}">
                    <a16:creationId xmlns="" xmlns:a16="http://schemas.microsoft.com/office/drawing/2014/main" id="{4CBCD3E7-948B-45AE-806D-3FB561CFE940}"/>
                  </a:ext>
                </a:extLst>
              </p:cNvPr>
              <p:cNvSpPr>
                <a:spLocks noChangeArrowheads="1"/>
              </p:cNvSpPr>
              <p:nvPr/>
            </p:nvSpPr>
            <p:spPr bwMode="auto">
              <a:xfrm>
                <a:off x="1663"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30" name="Oval 943">
                <a:extLst>
                  <a:ext uri="{FF2B5EF4-FFF2-40B4-BE49-F238E27FC236}">
                    <a16:creationId xmlns="" xmlns:a16="http://schemas.microsoft.com/office/drawing/2014/main" id="{894896A5-F5DE-4FFD-A14D-538A7C76BE4C}"/>
                  </a:ext>
                </a:extLst>
              </p:cNvPr>
              <p:cNvSpPr>
                <a:spLocks noChangeArrowheads="1"/>
              </p:cNvSpPr>
              <p:nvPr/>
            </p:nvSpPr>
            <p:spPr bwMode="auto">
              <a:xfrm>
                <a:off x="1791"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31" name="Oval 944">
                <a:extLst>
                  <a:ext uri="{FF2B5EF4-FFF2-40B4-BE49-F238E27FC236}">
                    <a16:creationId xmlns="" xmlns:a16="http://schemas.microsoft.com/office/drawing/2014/main" id="{DC813DBB-74E6-41ED-A42A-CBD7B64D5FF5}"/>
                  </a:ext>
                </a:extLst>
              </p:cNvPr>
              <p:cNvSpPr>
                <a:spLocks noChangeArrowheads="1"/>
              </p:cNvSpPr>
              <p:nvPr/>
            </p:nvSpPr>
            <p:spPr bwMode="auto">
              <a:xfrm>
                <a:off x="1919"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32" name="Oval 945">
                <a:extLst>
                  <a:ext uri="{FF2B5EF4-FFF2-40B4-BE49-F238E27FC236}">
                    <a16:creationId xmlns="" xmlns:a16="http://schemas.microsoft.com/office/drawing/2014/main" id="{10A21049-0F6B-48A2-9BCA-FF2AE6118A57}"/>
                  </a:ext>
                </a:extLst>
              </p:cNvPr>
              <p:cNvSpPr>
                <a:spLocks noChangeArrowheads="1"/>
              </p:cNvSpPr>
              <p:nvPr/>
            </p:nvSpPr>
            <p:spPr bwMode="auto">
              <a:xfrm>
                <a:off x="2047"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33" name="Oval 946">
                <a:extLst>
                  <a:ext uri="{FF2B5EF4-FFF2-40B4-BE49-F238E27FC236}">
                    <a16:creationId xmlns="" xmlns:a16="http://schemas.microsoft.com/office/drawing/2014/main" id="{5DB11FD2-8E8E-4C98-9401-03C82F7C0261}"/>
                  </a:ext>
                </a:extLst>
              </p:cNvPr>
              <p:cNvSpPr>
                <a:spLocks noChangeArrowheads="1"/>
              </p:cNvSpPr>
              <p:nvPr/>
            </p:nvSpPr>
            <p:spPr bwMode="auto">
              <a:xfrm>
                <a:off x="2175"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34" name="Oval 947">
                <a:extLst>
                  <a:ext uri="{FF2B5EF4-FFF2-40B4-BE49-F238E27FC236}">
                    <a16:creationId xmlns="" xmlns:a16="http://schemas.microsoft.com/office/drawing/2014/main" id="{6430531C-9E53-460D-AE3F-515461401D2E}"/>
                  </a:ext>
                </a:extLst>
              </p:cNvPr>
              <p:cNvSpPr>
                <a:spLocks noChangeArrowheads="1"/>
              </p:cNvSpPr>
              <p:nvPr/>
            </p:nvSpPr>
            <p:spPr bwMode="auto">
              <a:xfrm>
                <a:off x="2303"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35" name="Oval 948">
                <a:extLst>
                  <a:ext uri="{FF2B5EF4-FFF2-40B4-BE49-F238E27FC236}">
                    <a16:creationId xmlns="" xmlns:a16="http://schemas.microsoft.com/office/drawing/2014/main" id="{0CFE7FD5-1BCB-4084-8D10-B0542506FA24}"/>
                  </a:ext>
                </a:extLst>
              </p:cNvPr>
              <p:cNvSpPr>
                <a:spLocks noChangeArrowheads="1"/>
              </p:cNvSpPr>
              <p:nvPr/>
            </p:nvSpPr>
            <p:spPr bwMode="auto">
              <a:xfrm>
                <a:off x="2559"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36" name="Oval 949">
                <a:extLst>
                  <a:ext uri="{FF2B5EF4-FFF2-40B4-BE49-F238E27FC236}">
                    <a16:creationId xmlns="" xmlns:a16="http://schemas.microsoft.com/office/drawing/2014/main" id="{51513616-237E-475E-964A-988CC8EC6B65}"/>
                  </a:ext>
                </a:extLst>
              </p:cNvPr>
              <p:cNvSpPr>
                <a:spLocks noChangeArrowheads="1"/>
              </p:cNvSpPr>
              <p:nvPr/>
            </p:nvSpPr>
            <p:spPr bwMode="auto">
              <a:xfrm>
                <a:off x="2687"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37" name="Oval 950">
                <a:extLst>
                  <a:ext uri="{FF2B5EF4-FFF2-40B4-BE49-F238E27FC236}">
                    <a16:creationId xmlns="" xmlns:a16="http://schemas.microsoft.com/office/drawing/2014/main" id="{CE32F998-53BF-46A5-A2F8-AF3BD18B28CF}"/>
                  </a:ext>
                </a:extLst>
              </p:cNvPr>
              <p:cNvSpPr>
                <a:spLocks noChangeArrowheads="1"/>
              </p:cNvSpPr>
              <p:nvPr/>
            </p:nvSpPr>
            <p:spPr bwMode="auto">
              <a:xfrm>
                <a:off x="2816"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38" name="Oval 951">
                <a:extLst>
                  <a:ext uri="{FF2B5EF4-FFF2-40B4-BE49-F238E27FC236}">
                    <a16:creationId xmlns="" xmlns:a16="http://schemas.microsoft.com/office/drawing/2014/main" id="{591D625D-12A8-4A2E-903F-EAF0AAAEAF7A}"/>
                  </a:ext>
                </a:extLst>
              </p:cNvPr>
              <p:cNvSpPr>
                <a:spLocks noChangeArrowheads="1"/>
              </p:cNvSpPr>
              <p:nvPr/>
            </p:nvSpPr>
            <p:spPr bwMode="auto">
              <a:xfrm>
                <a:off x="2944"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39" name="Oval 952">
                <a:extLst>
                  <a:ext uri="{FF2B5EF4-FFF2-40B4-BE49-F238E27FC236}">
                    <a16:creationId xmlns="" xmlns:a16="http://schemas.microsoft.com/office/drawing/2014/main" id="{D0C1E190-FB8B-4684-9BE5-E112352DD9C0}"/>
                  </a:ext>
                </a:extLst>
              </p:cNvPr>
              <p:cNvSpPr>
                <a:spLocks noChangeArrowheads="1"/>
              </p:cNvSpPr>
              <p:nvPr/>
            </p:nvSpPr>
            <p:spPr bwMode="auto">
              <a:xfrm>
                <a:off x="3072"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40" name="Oval 953">
                <a:extLst>
                  <a:ext uri="{FF2B5EF4-FFF2-40B4-BE49-F238E27FC236}">
                    <a16:creationId xmlns="" xmlns:a16="http://schemas.microsoft.com/office/drawing/2014/main" id="{7D7BDF17-5DE9-47F1-902F-EEF181246EA1}"/>
                  </a:ext>
                </a:extLst>
              </p:cNvPr>
              <p:cNvSpPr>
                <a:spLocks noChangeArrowheads="1"/>
              </p:cNvSpPr>
              <p:nvPr/>
            </p:nvSpPr>
            <p:spPr bwMode="auto">
              <a:xfrm>
                <a:off x="3456"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41" name="Oval 954">
                <a:extLst>
                  <a:ext uri="{FF2B5EF4-FFF2-40B4-BE49-F238E27FC236}">
                    <a16:creationId xmlns="" xmlns:a16="http://schemas.microsoft.com/office/drawing/2014/main" id="{44182632-C2F5-4BD5-BAED-82AB1ED6AFB6}"/>
                  </a:ext>
                </a:extLst>
              </p:cNvPr>
              <p:cNvSpPr>
                <a:spLocks noChangeArrowheads="1"/>
              </p:cNvSpPr>
              <p:nvPr/>
            </p:nvSpPr>
            <p:spPr bwMode="auto">
              <a:xfrm>
                <a:off x="5121"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42" name="Oval 955">
                <a:extLst>
                  <a:ext uri="{FF2B5EF4-FFF2-40B4-BE49-F238E27FC236}">
                    <a16:creationId xmlns="" xmlns:a16="http://schemas.microsoft.com/office/drawing/2014/main" id="{F2B36304-F943-4C4A-9961-E1346DB6CFCB}"/>
                  </a:ext>
                </a:extLst>
              </p:cNvPr>
              <p:cNvSpPr>
                <a:spLocks noChangeArrowheads="1"/>
              </p:cNvSpPr>
              <p:nvPr/>
            </p:nvSpPr>
            <p:spPr bwMode="auto">
              <a:xfrm>
                <a:off x="5249"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43" name="Oval 956">
                <a:extLst>
                  <a:ext uri="{FF2B5EF4-FFF2-40B4-BE49-F238E27FC236}">
                    <a16:creationId xmlns="" xmlns:a16="http://schemas.microsoft.com/office/drawing/2014/main" id="{F9569DA9-9393-4EB0-A8C5-B4EA5202CCEB}"/>
                  </a:ext>
                </a:extLst>
              </p:cNvPr>
              <p:cNvSpPr>
                <a:spLocks noChangeArrowheads="1"/>
              </p:cNvSpPr>
              <p:nvPr/>
            </p:nvSpPr>
            <p:spPr bwMode="auto">
              <a:xfrm>
                <a:off x="5377"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44" name="Oval 957">
                <a:extLst>
                  <a:ext uri="{FF2B5EF4-FFF2-40B4-BE49-F238E27FC236}">
                    <a16:creationId xmlns="" xmlns:a16="http://schemas.microsoft.com/office/drawing/2014/main" id="{236C45E3-E992-4407-B2DD-BCBCA4BE0EA7}"/>
                  </a:ext>
                </a:extLst>
              </p:cNvPr>
              <p:cNvSpPr>
                <a:spLocks noChangeArrowheads="1"/>
              </p:cNvSpPr>
              <p:nvPr/>
            </p:nvSpPr>
            <p:spPr bwMode="auto">
              <a:xfrm>
                <a:off x="5505"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45" name="Oval 958">
                <a:extLst>
                  <a:ext uri="{FF2B5EF4-FFF2-40B4-BE49-F238E27FC236}">
                    <a16:creationId xmlns="" xmlns:a16="http://schemas.microsoft.com/office/drawing/2014/main" id="{76A90691-7C28-4BDE-BF22-5AEAEA323543}"/>
                  </a:ext>
                </a:extLst>
              </p:cNvPr>
              <p:cNvSpPr>
                <a:spLocks noChangeArrowheads="1"/>
              </p:cNvSpPr>
              <p:nvPr/>
            </p:nvSpPr>
            <p:spPr bwMode="auto">
              <a:xfrm>
                <a:off x="5633"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46" name="Oval 959">
                <a:extLst>
                  <a:ext uri="{FF2B5EF4-FFF2-40B4-BE49-F238E27FC236}">
                    <a16:creationId xmlns="" xmlns:a16="http://schemas.microsoft.com/office/drawing/2014/main" id="{876A8C8C-9A1C-4A0B-B8AD-8E0C5BC1B4C9}"/>
                  </a:ext>
                </a:extLst>
              </p:cNvPr>
              <p:cNvSpPr>
                <a:spLocks noChangeArrowheads="1"/>
              </p:cNvSpPr>
              <p:nvPr/>
            </p:nvSpPr>
            <p:spPr bwMode="auto">
              <a:xfrm>
                <a:off x="5761"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47" name="Oval 960">
                <a:extLst>
                  <a:ext uri="{FF2B5EF4-FFF2-40B4-BE49-F238E27FC236}">
                    <a16:creationId xmlns="" xmlns:a16="http://schemas.microsoft.com/office/drawing/2014/main" id="{505D5A3D-0DD3-443E-8938-85915F4F9767}"/>
                  </a:ext>
                </a:extLst>
              </p:cNvPr>
              <p:cNvSpPr>
                <a:spLocks noChangeArrowheads="1"/>
              </p:cNvSpPr>
              <p:nvPr/>
            </p:nvSpPr>
            <p:spPr bwMode="auto">
              <a:xfrm>
                <a:off x="5889"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48" name="Oval 961">
                <a:extLst>
                  <a:ext uri="{FF2B5EF4-FFF2-40B4-BE49-F238E27FC236}">
                    <a16:creationId xmlns="" xmlns:a16="http://schemas.microsoft.com/office/drawing/2014/main" id="{DAE1D9B7-1DF0-4CD6-8249-B3707E0AB4E2}"/>
                  </a:ext>
                </a:extLst>
              </p:cNvPr>
              <p:cNvSpPr>
                <a:spLocks noChangeArrowheads="1"/>
              </p:cNvSpPr>
              <p:nvPr/>
            </p:nvSpPr>
            <p:spPr bwMode="auto">
              <a:xfrm>
                <a:off x="6017"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49" name="Oval 962">
                <a:extLst>
                  <a:ext uri="{FF2B5EF4-FFF2-40B4-BE49-F238E27FC236}">
                    <a16:creationId xmlns="" xmlns:a16="http://schemas.microsoft.com/office/drawing/2014/main" id="{D46A2CF3-ACD8-4F87-9E06-B68E906F0085}"/>
                  </a:ext>
                </a:extLst>
              </p:cNvPr>
              <p:cNvSpPr>
                <a:spLocks noChangeArrowheads="1"/>
              </p:cNvSpPr>
              <p:nvPr/>
            </p:nvSpPr>
            <p:spPr bwMode="auto">
              <a:xfrm>
                <a:off x="6145"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50" name="Oval 963">
                <a:extLst>
                  <a:ext uri="{FF2B5EF4-FFF2-40B4-BE49-F238E27FC236}">
                    <a16:creationId xmlns="" xmlns:a16="http://schemas.microsoft.com/office/drawing/2014/main" id="{3E31489C-3996-4F80-ADAF-C530CB3C4FFD}"/>
                  </a:ext>
                </a:extLst>
              </p:cNvPr>
              <p:cNvSpPr>
                <a:spLocks noChangeArrowheads="1"/>
              </p:cNvSpPr>
              <p:nvPr/>
            </p:nvSpPr>
            <p:spPr bwMode="auto">
              <a:xfrm>
                <a:off x="6273"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51" name="Oval 964">
                <a:extLst>
                  <a:ext uri="{FF2B5EF4-FFF2-40B4-BE49-F238E27FC236}">
                    <a16:creationId xmlns="" xmlns:a16="http://schemas.microsoft.com/office/drawing/2014/main" id="{1252CBB3-BDEB-408C-A3D2-6376106FD63F}"/>
                  </a:ext>
                </a:extLst>
              </p:cNvPr>
              <p:cNvSpPr>
                <a:spLocks noChangeArrowheads="1"/>
              </p:cNvSpPr>
              <p:nvPr/>
            </p:nvSpPr>
            <p:spPr bwMode="auto">
              <a:xfrm>
                <a:off x="6401" y="3466"/>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52" name="Oval 965">
                <a:extLst>
                  <a:ext uri="{FF2B5EF4-FFF2-40B4-BE49-F238E27FC236}">
                    <a16:creationId xmlns="" xmlns:a16="http://schemas.microsoft.com/office/drawing/2014/main" id="{D80FDBC6-762C-42AA-A03D-15258E9EC649}"/>
                  </a:ext>
                </a:extLst>
              </p:cNvPr>
              <p:cNvSpPr>
                <a:spLocks noChangeArrowheads="1"/>
              </p:cNvSpPr>
              <p:nvPr/>
            </p:nvSpPr>
            <p:spPr bwMode="auto">
              <a:xfrm>
                <a:off x="6530"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53" name="Oval 966">
                <a:extLst>
                  <a:ext uri="{FF2B5EF4-FFF2-40B4-BE49-F238E27FC236}">
                    <a16:creationId xmlns="" xmlns:a16="http://schemas.microsoft.com/office/drawing/2014/main" id="{8525056B-145D-4388-9629-803A3B035F3C}"/>
                  </a:ext>
                </a:extLst>
              </p:cNvPr>
              <p:cNvSpPr>
                <a:spLocks noChangeArrowheads="1"/>
              </p:cNvSpPr>
              <p:nvPr/>
            </p:nvSpPr>
            <p:spPr bwMode="auto">
              <a:xfrm>
                <a:off x="6658"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54" name="Oval 967">
                <a:extLst>
                  <a:ext uri="{FF2B5EF4-FFF2-40B4-BE49-F238E27FC236}">
                    <a16:creationId xmlns="" xmlns:a16="http://schemas.microsoft.com/office/drawing/2014/main" id="{25605408-1C46-42D5-9F49-79EC489137C4}"/>
                  </a:ext>
                </a:extLst>
              </p:cNvPr>
              <p:cNvSpPr>
                <a:spLocks noChangeArrowheads="1"/>
              </p:cNvSpPr>
              <p:nvPr/>
            </p:nvSpPr>
            <p:spPr bwMode="auto">
              <a:xfrm>
                <a:off x="6786"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55" name="Oval 968">
                <a:extLst>
                  <a:ext uri="{FF2B5EF4-FFF2-40B4-BE49-F238E27FC236}">
                    <a16:creationId xmlns="" xmlns:a16="http://schemas.microsoft.com/office/drawing/2014/main" id="{E991C590-9B38-4EF6-A3AD-5FFC8A45F8B8}"/>
                  </a:ext>
                </a:extLst>
              </p:cNvPr>
              <p:cNvSpPr>
                <a:spLocks noChangeArrowheads="1"/>
              </p:cNvSpPr>
              <p:nvPr/>
            </p:nvSpPr>
            <p:spPr bwMode="auto">
              <a:xfrm>
                <a:off x="6914"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56" name="Oval 969">
                <a:extLst>
                  <a:ext uri="{FF2B5EF4-FFF2-40B4-BE49-F238E27FC236}">
                    <a16:creationId xmlns="" xmlns:a16="http://schemas.microsoft.com/office/drawing/2014/main" id="{9881F0ED-EBF5-46D2-95FE-579DC8EBDDD4}"/>
                  </a:ext>
                </a:extLst>
              </p:cNvPr>
              <p:cNvSpPr>
                <a:spLocks noChangeArrowheads="1"/>
              </p:cNvSpPr>
              <p:nvPr/>
            </p:nvSpPr>
            <p:spPr bwMode="auto">
              <a:xfrm>
                <a:off x="7042"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57" name="Oval 970">
                <a:extLst>
                  <a:ext uri="{FF2B5EF4-FFF2-40B4-BE49-F238E27FC236}">
                    <a16:creationId xmlns="" xmlns:a16="http://schemas.microsoft.com/office/drawing/2014/main" id="{9D14CCF7-1263-4D6B-AF4E-A19F7DACA3C9}"/>
                  </a:ext>
                </a:extLst>
              </p:cNvPr>
              <p:cNvSpPr>
                <a:spLocks noChangeArrowheads="1"/>
              </p:cNvSpPr>
              <p:nvPr/>
            </p:nvSpPr>
            <p:spPr bwMode="auto">
              <a:xfrm>
                <a:off x="7170"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58" name="Oval 971">
                <a:extLst>
                  <a:ext uri="{FF2B5EF4-FFF2-40B4-BE49-F238E27FC236}">
                    <a16:creationId xmlns="" xmlns:a16="http://schemas.microsoft.com/office/drawing/2014/main" id="{74A0CF7D-FEFD-4D27-8BBC-90F9C37C6BEC}"/>
                  </a:ext>
                </a:extLst>
              </p:cNvPr>
              <p:cNvSpPr>
                <a:spLocks noChangeArrowheads="1"/>
              </p:cNvSpPr>
              <p:nvPr/>
            </p:nvSpPr>
            <p:spPr bwMode="auto">
              <a:xfrm>
                <a:off x="7298"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59" name="Oval 972">
                <a:extLst>
                  <a:ext uri="{FF2B5EF4-FFF2-40B4-BE49-F238E27FC236}">
                    <a16:creationId xmlns="" xmlns:a16="http://schemas.microsoft.com/office/drawing/2014/main" id="{BDB68086-DFB6-4A4E-AF81-6A35392BD1B1}"/>
                  </a:ext>
                </a:extLst>
              </p:cNvPr>
              <p:cNvSpPr>
                <a:spLocks noChangeArrowheads="1"/>
              </p:cNvSpPr>
              <p:nvPr/>
            </p:nvSpPr>
            <p:spPr bwMode="auto">
              <a:xfrm>
                <a:off x="7426"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60" name="Oval 973">
                <a:extLst>
                  <a:ext uri="{FF2B5EF4-FFF2-40B4-BE49-F238E27FC236}">
                    <a16:creationId xmlns="" xmlns:a16="http://schemas.microsoft.com/office/drawing/2014/main" id="{0CD0F8BB-7836-4F96-B71E-906104BE21F3}"/>
                  </a:ext>
                </a:extLst>
              </p:cNvPr>
              <p:cNvSpPr>
                <a:spLocks noChangeArrowheads="1"/>
              </p:cNvSpPr>
              <p:nvPr/>
            </p:nvSpPr>
            <p:spPr bwMode="auto">
              <a:xfrm>
                <a:off x="7554"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61" name="Oval 974">
                <a:extLst>
                  <a:ext uri="{FF2B5EF4-FFF2-40B4-BE49-F238E27FC236}">
                    <a16:creationId xmlns="" xmlns:a16="http://schemas.microsoft.com/office/drawing/2014/main" id="{197C348C-F235-4FE5-91B2-21099C64EC0F}"/>
                  </a:ext>
                </a:extLst>
              </p:cNvPr>
              <p:cNvSpPr>
                <a:spLocks noChangeArrowheads="1"/>
              </p:cNvSpPr>
              <p:nvPr/>
            </p:nvSpPr>
            <p:spPr bwMode="auto">
              <a:xfrm>
                <a:off x="7682"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62" name="Oval 975">
                <a:extLst>
                  <a:ext uri="{FF2B5EF4-FFF2-40B4-BE49-F238E27FC236}">
                    <a16:creationId xmlns="" xmlns:a16="http://schemas.microsoft.com/office/drawing/2014/main" id="{AE7F285E-B585-456B-AA65-B9485A908052}"/>
                  </a:ext>
                </a:extLst>
              </p:cNvPr>
              <p:cNvSpPr>
                <a:spLocks noChangeArrowheads="1"/>
              </p:cNvSpPr>
              <p:nvPr/>
            </p:nvSpPr>
            <p:spPr bwMode="auto">
              <a:xfrm>
                <a:off x="7810"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63" name="Oval 976">
                <a:extLst>
                  <a:ext uri="{FF2B5EF4-FFF2-40B4-BE49-F238E27FC236}">
                    <a16:creationId xmlns="" xmlns:a16="http://schemas.microsoft.com/office/drawing/2014/main" id="{8072D038-0450-458E-90ED-27977FE10AE2}"/>
                  </a:ext>
                </a:extLst>
              </p:cNvPr>
              <p:cNvSpPr>
                <a:spLocks noChangeArrowheads="1"/>
              </p:cNvSpPr>
              <p:nvPr/>
            </p:nvSpPr>
            <p:spPr bwMode="auto">
              <a:xfrm>
                <a:off x="7938"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64" name="Oval 977">
                <a:extLst>
                  <a:ext uri="{FF2B5EF4-FFF2-40B4-BE49-F238E27FC236}">
                    <a16:creationId xmlns="" xmlns:a16="http://schemas.microsoft.com/office/drawing/2014/main" id="{7CA06150-D086-4FC1-9782-428ED97CC149}"/>
                  </a:ext>
                </a:extLst>
              </p:cNvPr>
              <p:cNvSpPr>
                <a:spLocks noChangeArrowheads="1"/>
              </p:cNvSpPr>
              <p:nvPr/>
            </p:nvSpPr>
            <p:spPr bwMode="auto">
              <a:xfrm>
                <a:off x="8066"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65" name="Oval 978">
                <a:extLst>
                  <a:ext uri="{FF2B5EF4-FFF2-40B4-BE49-F238E27FC236}">
                    <a16:creationId xmlns="" xmlns:a16="http://schemas.microsoft.com/office/drawing/2014/main" id="{CAF4A789-E381-4ACA-8208-A57F7150B42A}"/>
                  </a:ext>
                </a:extLst>
              </p:cNvPr>
              <p:cNvSpPr>
                <a:spLocks noChangeArrowheads="1"/>
              </p:cNvSpPr>
              <p:nvPr/>
            </p:nvSpPr>
            <p:spPr bwMode="auto">
              <a:xfrm>
                <a:off x="8194" y="3466"/>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66" name="Oval 979">
                <a:extLst>
                  <a:ext uri="{FF2B5EF4-FFF2-40B4-BE49-F238E27FC236}">
                    <a16:creationId xmlns="" xmlns:a16="http://schemas.microsoft.com/office/drawing/2014/main" id="{4B0E6342-14D8-4C8B-B95C-A5E53DE50D17}"/>
                  </a:ext>
                </a:extLst>
              </p:cNvPr>
              <p:cNvSpPr>
                <a:spLocks noChangeArrowheads="1"/>
              </p:cNvSpPr>
              <p:nvPr/>
            </p:nvSpPr>
            <p:spPr bwMode="auto">
              <a:xfrm>
                <a:off x="8323"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67" name="Oval 980">
                <a:extLst>
                  <a:ext uri="{FF2B5EF4-FFF2-40B4-BE49-F238E27FC236}">
                    <a16:creationId xmlns="" xmlns:a16="http://schemas.microsoft.com/office/drawing/2014/main" id="{76303B6E-1DB7-49B8-A790-6395E75C0730}"/>
                  </a:ext>
                </a:extLst>
              </p:cNvPr>
              <p:cNvSpPr>
                <a:spLocks noChangeArrowheads="1"/>
              </p:cNvSpPr>
              <p:nvPr/>
            </p:nvSpPr>
            <p:spPr bwMode="auto">
              <a:xfrm>
                <a:off x="8451"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68" name="Oval 981">
                <a:extLst>
                  <a:ext uri="{FF2B5EF4-FFF2-40B4-BE49-F238E27FC236}">
                    <a16:creationId xmlns="" xmlns:a16="http://schemas.microsoft.com/office/drawing/2014/main" id="{071F2D26-65A0-47DD-BD6C-8DD417CC5639}"/>
                  </a:ext>
                </a:extLst>
              </p:cNvPr>
              <p:cNvSpPr>
                <a:spLocks noChangeArrowheads="1"/>
              </p:cNvSpPr>
              <p:nvPr/>
            </p:nvSpPr>
            <p:spPr bwMode="auto">
              <a:xfrm>
                <a:off x="8579"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69" name="Oval 982">
                <a:extLst>
                  <a:ext uri="{FF2B5EF4-FFF2-40B4-BE49-F238E27FC236}">
                    <a16:creationId xmlns="" xmlns:a16="http://schemas.microsoft.com/office/drawing/2014/main" id="{E03AA1EF-483D-4AC7-BB87-C4D393883D5D}"/>
                  </a:ext>
                </a:extLst>
              </p:cNvPr>
              <p:cNvSpPr>
                <a:spLocks noChangeArrowheads="1"/>
              </p:cNvSpPr>
              <p:nvPr/>
            </p:nvSpPr>
            <p:spPr bwMode="auto">
              <a:xfrm>
                <a:off x="8707"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70" name="Oval 983">
                <a:extLst>
                  <a:ext uri="{FF2B5EF4-FFF2-40B4-BE49-F238E27FC236}">
                    <a16:creationId xmlns="" xmlns:a16="http://schemas.microsoft.com/office/drawing/2014/main" id="{A018A0BD-F28D-43AA-A632-990E738CE059}"/>
                  </a:ext>
                </a:extLst>
              </p:cNvPr>
              <p:cNvSpPr>
                <a:spLocks noChangeArrowheads="1"/>
              </p:cNvSpPr>
              <p:nvPr/>
            </p:nvSpPr>
            <p:spPr bwMode="auto">
              <a:xfrm>
                <a:off x="8835"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71" name="Oval 984">
                <a:extLst>
                  <a:ext uri="{FF2B5EF4-FFF2-40B4-BE49-F238E27FC236}">
                    <a16:creationId xmlns="" xmlns:a16="http://schemas.microsoft.com/office/drawing/2014/main" id="{78BA69D5-E541-4C53-ACE2-C2D2458506B7}"/>
                  </a:ext>
                </a:extLst>
              </p:cNvPr>
              <p:cNvSpPr>
                <a:spLocks noChangeArrowheads="1"/>
              </p:cNvSpPr>
              <p:nvPr/>
            </p:nvSpPr>
            <p:spPr bwMode="auto">
              <a:xfrm>
                <a:off x="8963"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72" name="Oval 985">
                <a:extLst>
                  <a:ext uri="{FF2B5EF4-FFF2-40B4-BE49-F238E27FC236}">
                    <a16:creationId xmlns="" xmlns:a16="http://schemas.microsoft.com/office/drawing/2014/main" id="{E9EB3328-EB9E-4530-8472-AE98022A79A2}"/>
                  </a:ext>
                </a:extLst>
              </p:cNvPr>
              <p:cNvSpPr>
                <a:spLocks noChangeArrowheads="1"/>
              </p:cNvSpPr>
              <p:nvPr/>
            </p:nvSpPr>
            <p:spPr bwMode="auto">
              <a:xfrm>
                <a:off x="9091"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73" name="Oval 986">
                <a:extLst>
                  <a:ext uri="{FF2B5EF4-FFF2-40B4-BE49-F238E27FC236}">
                    <a16:creationId xmlns="" xmlns:a16="http://schemas.microsoft.com/office/drawing/2014/main" id="{5630C3E4-2C23-4613-84C8-19451F1808BC}"/>
                  </a:ext>
                </a:extLst>
              </p:cNvPr>
              <p:cNvSpPr>
                <a:spLocks noChangeArrowheads="1"/>
              </p:cNvSpPr>
              <p:nvPr/>
            </p:nvSpPr>
            <p:spPr bwMode="auto">
              <a:xfrm>
                <a:off x="9219"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74" name="Oval 987">
                <a:extLst>
                  <a:ext uri="{FF2B5EF4-FFF2-40B4-BE49-F238E27FC236}">
                    <a16:creationId xmlns="" xmlns:a16="http://schemas.microsoft.com/office/drawing/2014/main" id="{4E6EFDA2-1F52-4A88-8772-24D005FC79E8}"/>
                  </a:ext>
                </a:extLst>
              </p:cNvPr>
              <p:cNvSpPr>
                <a:spLocks noChangeArrowheads="1"/>
              </p:cNvSpPr>
              <p:nvPr/>
            </p:nvSpPr>
            <p:spPr bwMode="auto">
              <a:xfrm>
                <a:off x="9347"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75" name="Oval 988">
                <a:extLst>
                  <a:ext uri="{FF2B5EF4-FFF2-40B4-BE49-F238E27FC236}">
                    <a16:creationId xmlns="" xmlns:a16="http://schemas.microsoft.com/office/drawing/2014/main" id="{DFCF43B7-53C2-4E7F-8202-210D1C78CBE8}"/>
                  </a:ext>
                </a:extLst>
              </p:cNvPr>
              <p:cNvSpPr>
                <a:spLocks noChangeArrowheads="1"/>
              </p:cNvSpPr>
              <p:nvPr/>
            </p:nvSpPr>
            <p:spPr bwMode="auto">
              <a:xfrm>
                <a:off x="9475"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76" name="Oval 989">
                <a:extLst>
                  <a:ext uri="{FF2B5EF4-FFF2-40B4-BE49-F238E27FC236}">
                    <a16:creationId xmlns="" xmlns:a16="http://schemas.microsoft.com/office/drawing/2014/main" id="{CDDE56D1-EFBC-4C5E-A7CB-9F85D708C34F}"/>
                  </a:ext>
                </a:extLst>
              </p:cNvPr>
              <p:cNvSpPr>
                <a:spLocks noChangeArrowheads="1"/>
              </p:cNvSpPr>
              <p:nvPr/>
            </p:nvSpPr>
            <p:spPr bwMode="auto">
              <a:xfrm>
                <a:off x="9603"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77" name="Oval 990">
                <a:extLst>
                  <a:ext uri="{FF2B5EF4-FFF2-40B4-BE49-F238E27FC236}">
                    <a16:creationId xmlns="" xmlns:a16="http://schemas.microsoft.com/office/drawing/2014/main" id="{5F8F38F5-AB9D-4DDC-B53E-85CA85CDA3AE}"/>
                  </a:ext>
                </a:extLst>
              </p:cNvPr>
              <p:cNvSpPr>
                <a:spLocks noChangeArrowheads="1"/>
              </p:cNvSpPr>
              <p:nvPr/>
            </p:nvSpPr>
            <p:spPr bwMode="auto">
              <a:xfrm>
                <a:off x="1407"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78" name="Oval 991">
                <a:extLst>
                  <a:ext uri="{FF2B5EF4-FFF2-40B4-BE49-F238E27FC236}">
                    <a16:creationId xmlns="" xmlns:a16="http://schemas.microsoft.com/office/drawing/2014/main" id="{6ED08366-8235-4171-9301-9C195C4C0E66}"/>
                  </a:ext>
                </a:extLst>
              </p:cNvPr>
              <p:cNvSpPr>
                <a:spLocks noChangeArrowheads="1"/>
              </p:cNvSpPr>
              <p:nvPr/>
            </p:nvSpPr>
            <p:spPr bwMode="auto">
              <a:xfrm>
                <a:off x="1535"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79" name="Oval 992">
                <a:extLst>
                  <a:ext uri="{FF2B5EF4-FFF2-40B4-BE49-F238E27FC236}">
                    <a16:creationId xmlns="" xmlns:a16="http://schemas.microsoft.com/office/drawing/2014/main" id="{D2E9426C-4D70-4373-88E9-6E034C5B264D}"/>
                  </a:ext>
                </a:extLst>
              </p:cNvPr>
              <p:cNvSpPr>
                <a:spLocks noChangeArrowheads="1"/>
              </p:cNvSpPr>
              <p:nvPr/>
            </p:nvSpPr>
            <p:spPr bwMode="auto">
              <a:xfrm>
                <a:off x="1663"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80" name="Oval 993">
                <a:extLst>
                  <a:ext uri="{FF2B5EF4-FFF2-40B4-BE49-F238E27FC236}">
                    <a16:creationId xmlns="" xmlns:a16="http://schemas.microsoft.com/office/drawing/2014/main" id="{002AF1A1-F0F7-41DB-8E00-5DC3FAC78978}"/>
                  </a:ext>
                </a:extLst>
              </p:cNvPr>
              <p:cNvSpPr>
                <a:spLocks noChangeArrowheads="1"/>
              </p:cNvSpPr>
              <p:nvPr/>
            </p:nvSpPr>
            <p:spPr bwMode="auto">
              <a:xfrm>
                <a:off x="1791"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81" name="Oval 994">
                <a:extLst>
                  <a:ext uri="{FF2B5EF4-FFF2-40B4-BE49-F238E27FC236}">
                    <a16:creationId xmlns="" xmlns:a16="http://schemas.microsoft.com/office/drawing/2014/main" id="{D27026B7-A3DA-4A7F-B490-83291342AE71}"/>
                  </a:ext>
                </a:extLst>
              </p:cNvPr>
              <p:cNvSpPr>
                <a:spLocks noChangeArrowheads="1"/>
              </p:cNvSpPr>
              <p:nvPr/>
            </p:nvSpPr>
            <p:spPr bwMode="auto">
              <a:xfrm>
                <a:off x="1919"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82" name="Oval 995">
                <a:extLst>
                  <a:ext uri="{FF2B5EF4-FFF2-40B4-BE49-F238E27FC236}">
                    <a16:creationId xmlns="" xmlns:a16="http://schemas.microsoft.com/office/drawing/2014/main" id="{2121088F-7618-4574-90A8-D11EB58FA1BB}"/>
                  </a:ext>
                </a:extLst>
              </p:cNvPr>
              <p:cNvSpPr>
                <a:spLocks noChangeArrowheads="1"/>
              </p:cNvSpPr>
              <p:nvPr/>
            </p:nvSpPr>
            <p:spPr bwMode="auto">
              <a:xfrm>
                <a:off x="2047"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83" name="Oval 996">
                <a:extLst>
                  <a:ext uri="{FF2B5EF4-FFF2-40B4-BE49-F238E27FC236}">
                    <a16:creationId xmlns="" xmlns:a16="http://schemas.microsoft.com/office/drawing/2014/main" id="{AA3F1F22-FCD1-4AB3-B0B6-D374B01C6E6B}"/>
                  </a:ext>
                </a:extLst>
              </p:cNvPr>
              <p:cNvSpPr>
                <a:spLocks noChangeArrowheads="1"/>
              </p:cNvSpPr>
              <p:nvPr/>
            </p:nvSpPr>
            <p:spPr bwMode="auto">
              <a:xfrm>
                <a:off x="2175"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84" name="Oval 997">
                <a:extLst>
                  <a:ext uri="{FF2B5EF4-FFF2-40B4-BE49-F238E27FC236}">
                    <a16:creationId xmlns="" xmlns:a16="http://schemas.microsoft.com/office/drawing/2014/main" id="{74E0B8C9-A936-4F3A-BB44-56F63A3C802F}"/>
                  </a:ext>
                </a:extLst>
              </p:cNvPr>
              <p:cNvSpPr>
                <a:spLocks noChangeArrowheads="1"/>
              </p:cNvSpPr>
              <p:nvPr/>
            </p:nvSpPr>
            <p:spPr bwMode="auto">
              <a:xfrm>
                <a:off x="2303"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85" name="Oval 998">
                <a:extLst>
                  <a:ext uri="{FF2B5EF4-FFF2-40B4-BE49-F238E27FC236}">
                    <a16:creationId xmlns="" xmlns:a16="http://schemas.microsoft.com/office/drawing/2014/main" id="{6089B4E0-7802-4E8B-AFFA-B28D9189A3AA}"/>
                  </a:ext>
                </a:extLst>
              </p:cNvPr>
              <p:cNvSpPr>
                <a:spLocks noChangeArrowheads="1"/>
              </p:cNvSpPr>
              <p:nvPr/>
            </p:nvSpPr>
            <p:spPr bwMode="auto">
              <a:xfrm>
                <a:off x="2431"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86" name="Oval 999">
                <a:extLst>
                  <a:ext uri="{FF2B5EF4-FFF2-40B4-BE49-F238E27FC236}">
                    <a16:creationId xmlns="" xmlns:a16="http://schemas.microsoft.com/office/drawing/2014/main" id="{484D9B15-CF32-48D6-8980-41162C3CCD16}"/>
                  </a:ext>
                </a:extLst>
              </p:cNvPr>
              <p:cNvSpPr>
                <a:spLocks noChangeArrowheads="1"/>
              </p:cNvSpPr>
              <p:nvPr/>
            </p:nvSpPr>
            <p:spPr bwMode="auto">
              <a:xfrm>
                <a:off x="2559"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87" name="Oval 1000">
                <a:extLst>
                  <a:ext uri="{FF2B5EF4-FFF2-40B4-BE49-F238E27FC236}">
                    <a16:creationId xmlns="" xmlns:a16="http://schemas.microsoft.com/office/drawing/2014/main" id="{F02A1BF1-2EDA-4825-9BC6-A776BA02070F}"/>
                  </a:ext>
                </a:extLst>
              </p:cNvPr>
              <p:cNvSpPr>
                <a:spLocks noChangeArrowheads="1"/>
              </p:cNvSpPr>
              <p:nvPr/>
            </p:nvSpPr>
            <p:spPr bwMode="auto">
              <a:xfrm>
                <a:off x="2687"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88" name="Oval 1001">
                <a:extLst>
                  <a:ext uri="{FF2B5EF4-FFF2-40B4-BE49-F238E27FC236}">
                    <a16:creationId xmlns="" xmlns:a16="http://schemas.microsoft.com/office/drawing/2014/main" id="{66953FC5-BAE1-4094-9B60-479ED9524740}"/>
                  </a:ext>
                </a:extLst>
              </p:cNvPr>
              <p:cNvSpPr>
                <a:spLocks noChangeArrowheads="1"/>
              </p:cNvSpPr>
              <p:nvPr/>
            </p:nvSpPr>
            <p:spPr bwMode="auto">
              <a:xfrm>
                <a:off x="2816"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89" name="Oval 1002">
                <a:extLst>
                  <a:ext uri="{FF2B5EF4-FFF2-40B4-BE49-F238E27FC236}">
                    <a16:creationId xmlns="" xmlns:a16="http://schemas.microsoft.com/office/drawing/2014/main" id="{3B9E51B2-B804-4BE3-A0DE-659DB48E6D4E}"/>
                  </a:ext>
                </a:extLst>
              </p:cNvPr>
              <p:cNvSpPr>
                <a:spLocks noChangeArrowheads="1"/>
              </p:cNvSpPr>
              <p:nvPr/>
            </p:nvSpPr>
            <p:spPr bwMode="auto">
              <a:xfrm>
                <a:off x="2944"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90" name="Oval 1003">
                <a:extLst>
                  <a:ext uri="{FF2B5EF4-FFF2-40B4-BE49-F238E27FC236}">
                    <a16:creationId xmlns="" xmlns:a16="http://schemas.microsoft.com/office/drawing/2014/main" id="{94E0AF80-43B1-4D4C-96E7-A9DB0113C609}"/>
                  </a:ext>
                </a:extLst>
              </p:cNvPr>
              <p:cNvSpPr>
                <a:spLocks noChangeArrowheads="1"/>
              </p:cNvSpPr>
              <p:nvPr/>
            </p:nvSpPr>
            <p:spPr bwMode="auto">
              <a:xfrm>
                <a:off x="3072"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91" name="Oval 1004">
                <a:extLst>
                  <a:ext uri="{FF2B5EF4-FFF2-40B4-BE49-F238E27FC236}">
                    <a16:creationId xmlns="" xmlns:a16="http://schemas.microsoft.com/office/drawing/2014/main" id="{8EAB4268-BA3B-427D-8382-DD81168B92C8}"/>
                  </a:ext>
                </a:extLst>
              </p:cNvPr>
              <p:cNvSpPr>
                <a:spLocks noChangeArrowheads="1"/>
              </p:cNvSpPr>
              <p:nvPr/>
            </p:nvSpPr>
            <p:spPr bwMode="auto">
              <a:xfrm>
                <a:off x="3200"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92" name="Oval 1005">
                <a:extLst>
                  <a:ext uri="{FF2B5EF4-FFF2-40B4-BE49-F238E27FC236}">
                    <a16:creationId xmlns="" xmlns:a16="http://schemas.microsoft.com/office/drawing/2014/main" id="{25D5C458-1AA8-42D5-9213-5A2460C64E59}"/>
                  </a:ext>
                </a:extLst>
              </p:cNvPr>
              <p:cNvSpPr>
                <a:spLocks noChangeArrowheads="1"/>
              </p:cNvSpPr>
              <p:nvPr/>
            </p:nvSpPr>
            <p:spPr bwMode="auto">
              <a:xfrm>
                <a:off x="5249"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93" name="Oval 1006">
                <a:extLst>
                  <a:ext uri="{FF2B5EF4-FFF2-40B4-BE49-F238E27FC236}">
                    <a16:creationId xmlns="" xmlns:a16="http://schemas.microsoft.com/office/drawing/2014/main" id="{784C93AC-D7CF-4E34-9C85-2F482C25B2EE}"/>
                  </a:ext>
                </a:extLst>
              </p:cNvPr>
              <p:cNvSpPr>
                <a:spLocks noChangeArrowheads="1"/>
              </p:cNvSpPr>
              <p:nvPr/>
            </p:nvSpPr>
            <p:spPr bwMode="auto">
              <a:xfrm>
                <a:off x="5377"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94" name="Oval 1007">
                <a:extLst>
                  <a:ext uri="{FF2B5EF4-FFF2-40B4-BE49-F238E27FC236}">
                    <a16:creationId xmlns="" xmlns:a16="http://schemas.microsoft.com/office/drawing/2014/main" id="{03058782-EBDB-4D1A-B5F1-061C9A11804B}"/>
                  </a:ext>
                </a:extLst>
              </p:cNvPr>
              <p:cNvSpPr>
                <a:spLocks noChangeArrowheads="1"/>
              </p:cNvSpPr>
              <p:nvPr/>
            </p:nvSpPr>
            <p:spPr bwMode="auto">
              <a:xfrm>
                <a:off x="5505"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895" name="Oval 1008">
                <a:extLst>
                  <a:ext uri="{FF2B5EF4-FFF2-40B4-BE49-F238E27FC236}">
                    <a16:creationId xmlns="" xmlns:a16="http://schemas.microsoft.com/office/drawing/2014/main" id="{4325A97A-BC79-483E-B986-EBAE0FCC9096}"/>
                  </a:ext>
                </a:extLst>
              </p:cNvPr>
              <p:cNvSpPr>
                <a:spLocks noChangeArrowheads="1"/>
              </p:cNvSpPr>
              <p:nvPr/>
            </p:nvSpPr>
            <p:spPr bwMode="auto">
              <a:xfrm>
                <a:off x="5761"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grpSp>
          <p:nvGrpSpPr>
            <p:cNvPr id="112" name="Group 1210">
              <a:extLst>
                <a:ext uri="{FF2B5EF4-FFF2-40B4-BE49-F238E27FC236}">
                  <a16:creationId xmlns="" xmlns:a16="http://schemas.microsoft.com/office/drawing/2014/main" id="{7E142D4D-A8E0-4458-86C3-3DCBED23FDDF}"/>
                </a:ext>
              </a:extLst>
            </p:cNvPr>
            <p:cNvGrpSpPr>
              <a:grpSpLocks/>
            </p:cNvGrpSpPr>
            <p:nvPr/>
          </p:nvGrpSpPr>
          <p:grpSpPr bwMode="auto">
            <a:xfrm>
              <a:off x="1407" y="3594"/>
              <a:ext cx="8244" cy="689"/>
              <a:chOff x="1407" y="3594"/>
              <a:chExt cx="8244" cy="689"/>
            </a:xfrm>
            <a:grpFill/>
          </p:grpSpPr>
          <p:sp>
            <p:nvSpPr>
              <p:cNvPr id="496" name="Oval 1010">
                <a:extLst>
                  <a:ext uri="{FF2B5EF4-FFF2-40B4-BE49-F238E27FC236}">
                    <a16:creationId xmlns="" xmlns:a16="http://schemas.microsoft.com/office/drawing/2014/main" id="{6AE15B38-4AC7-4009-8B8D-759FE950DE5C}"/>
                  </a:ext>
                </a:extLst>
              </p:cNvPr>
              <p:cNvSpPr>
                <a:spLocks noChangeArrowheads="1"/>
              </p:cNvSpPr>
              <p:nvPr/>
            </p:nvSpPr>
            <p:spPr bwMode="auto">
              <a:xfrm>
                <a:off x="5889"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97" name="Oval 1011">
                <a:extLst>
                  <a:ext uri="{FF2B5EF4-FFF2-40B4-BE49-F238E27FC236}">
                    <a16:creationId xmlns="" xmlns:a16="http://schemas.microsoft.com/office/drawing/2014/main" id="{D4DC84CC-0DB6-4441-B24E-5753742DF171}"/>
                  </a:ext>
                </a:extLst>
              </p:cNvPr>
              <p:cNvSpPr>
                <a:spLocks noChangeArrowheads="1"/>
              </p:cNvSpPr>
              <p:nvPr/>
            </p:nvSpPr>
            <p:spPr bwMode="auto">
              <a:xfrm>
                <a:off x="6017"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98" name="Oval 1012">
                <a:extLst>
                  <a:ext uri="{FF2B5EF4-FFF2-40B4-BE49-F238E27FC236}">
                    <a16:creationId xmlns="" xmlns:a16="http://schemas.microsoft.com/office/drawing/2014/main" id="{A3C19F7B-BDC0-4BBF-B7AF-21530AF66F0C}"/>
                  </a:ext>
                </a:extLst>
              </p:cNvPr>
              <p:cNvSpPr>
                <a:spLocks noChangeArrowheads="1"/>
              </p:cNvSpPr>
              <p:nvPr/>
            </p:nvSpPr>
            <p:spPr bwMode="auto">
              <a:xfrm>
                <a:off x="6401" y="3594"/>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99" name="Oval 1013">
                <a:extLst>
                  <a:ext uri="{FF2B5EF4-FFF2-40B4-BE49-F238E27FC236}">
                    <a16:creationId xmlns="" xmlns:a16="http://schemas.microsoft.com/office/drawing/2014/main" id="{25682B9E-D8D9-4F07-BA47-DE7481C1A981}"/>
                  </a:ext>
                </a:extLst>
              </p:cNvPr>
              <p:cNvSpPr>
                <a:spLocks noChangeArrowheads="1"/>
              </p:cNvSpPr>
              <p:nvPr/>
            </p:nvSpPr>
            <p:spPr bwMode="auto">
              <a:xfrm>
                <a:off x="6530"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00" name="Oval 1014">
                <a:extLst>
                  <a:ext uri="{FF2B5EF4-FFF2-40B4-BE49-F238E27FC236}">
                    <a16:creationId xmlns="" xmlns:a16="http://schemas.microsoft.com/office/drawing/2014/main" id="{BB10B518-A1F3-46F1-901B-79FEC7078869}"/>
                  </a:ext>
                </a:extLst>
              </p:cNvPr>
              <p:cNvSpPr>
                <a:spLocks noChangeArrowheads="1"/>
              </p:cNvSpPr>
              <p:nvPr/>
            </p:nvSpPr>
            <p:spPr bwMode="auto">
              <a:xfrm>
                <a:off x="6786"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01" name="Oval 1015">
                <a:extLst>
                  <a:ext uri="{FF2B5EF4-FFF2-40B4-BE49-F238E27FC236}">
                    <a16:creationId xmlns="" xmlns:a16="http://schemas.microsoft.com/office/drawing/2014/main" id="{52FD0A8F-ECB1-49D1-A55F-14DD413EC80A}"/>
                  </a:ext>
                </a:extLst>
              </p:cNvPr>
              <p:cNvSpPr>
                <a:spLocks noChangeArrowheads="1"/>
              </p:cNvSpPr>
              <p:nvPr/>
            </p:nvSpPr>
            <p:spPr bwMode="auto">
              <a:xfrm>
                <a:off x="6914"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02" name="Oval 1016">
                <a:extLst>
                  <a:ext uri="{FF2B5EF4-FFF2-40B4-BE49-F238E27FC236}">
                    <a16:creationId xmlns="" xmlns:a16="http://schemas.microsoft.com/office/drawing/2014/main" id="{7FA226AC-9A87-4447-B67E-05DF78A8EDA4}"/>
                  </a:ext>
                </a:extLst>
              </p:cNvPr>
              <p:cNvSpPr>
                <a:spLocks noChangeArrowheads="1"/>
              </p:cNvSpPr>
              <p:nvPr/>
            </p:nvSpPr>
            <p:spPr bwMode="auto">
              <a:xfrm>
                <a:off x="7042"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03" name="Oval 1017">
                <a:extLst>
                  <a:ext uri="{FF2B5EF4-FFF2-40B4-BE49-F238E27FC236}">
                    <a16:creationId xmlns="" xmlns:a16="http://schemas.microsoft.com/office/drawing/2014/main" id="{B34B175E-55DF-4572-B1AC-F6C2F1D02D11}"/>
                  </a:ext>
                </a:extLst>
              </p:cNvPr>
              <p:cNvSpPr>
                <a:spLocks noChangeArrowheads="1"/>
              </p:cNvSpPr>
              <p:nvPr/>
            </p:nvSpPr>
            <p:spPr bwMode="auto">
              <a:xfrm>
                <a:off x="7170"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04" name="Oval 1018">
                <a:extLst>
                  <a:ext uri="{FF2B5EF4-FFF2-40B4-BE49-F238E27FC236}">
                    <a16:creationId xmlns="" xmlns:a16="http://schemas.microsoft.com/office/drawing/2014/main" id="{BBBB1E1D-F2C5-4458-8A5B-F62392BA4ADC}"/>
                  </a:ext>
                </a:extLst>
              </p:cNvPr>
              <p:cNvSpPr>
                <a:spLocks noChangeArrowheads="1"/>
              </p:cNvSpPr>
              <p:nvPr/>
            </p:nvSpPr>
            <p:spPr bwMode="auto">
              <a:xfrm>
                <a:off x="7298"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05" name="Oval 1019">
                <a:extLst>
                  <a:ext uri="{FF2B5EF4-FFF2-40B4-BE49-F238E27FC236}">
                    <a16:creationId xmlns="" xmlns:a16="http://schemas.microsoft.com/office/drawing/2014/main" id="{E35834D1-62A8-4624-A3B8-9C63E94F2E94}"/>
                  </a:ext>
                </a:extLst>
              </p:cNvPr>
              <p:cNvSpPr>
                <a:spLocks noChangeArrowheads="1"/>
              </p:cNvSpPr>
              <p:nvPr/>
            </p:nvSpPr>
            <p:spPr bwMode="auto">
              <a:xfrm>
                <a:off x="7426"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06" name="Oval 1020">
                <a:extLst>
                  <a:ext uri="{FF2B5EF4-FFF2-40B4-BE49-F238E27FC236}">
                    <a16:creationId xmlns="" xmlns:a16="http://schemas.microsoft.com/office/drawing/2014/main" id="{A0F633CE-A9EB-4494-A1E2-FCAA45C6DCE3}"/>
                  </a:ext>
                </a:extLst>
              </p:cNvPr>
              <p:cNvSpPr>
                <a:spLocks noChangeArrowheads="1"/>
              </p:cNvSpPr>
              <p:nvPr/>
            </p:nvSpPr>
            <p:spPr bwMode="auto">
              <a:xfrm>
                <a:off x="7554"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07" name="Oval 1021">
                <a:extLst>
                  <a:ext uri="{FF2B5EF4-FFF2-40B4-BE49-F238E27FC236}">
                    <a16:creationId xmlns="" xmlns:a16="http://schemas.microsoft.com/office/drawing/2014/main" id="{C877292B-CE57-4FFB-996E-F8F92BE70735}"/>
                  </a:ext>
                </a:extLst>
              </p:cNvPr>
              <p:cNvSpPr>
                <a:spLocks noChangeArrowheads="1"/>
              </p:cNvSpPr>
              <p:nvPr/>
            </p:nvSpPr>
            <p:spPr bwMode="auto">
              <a:xfrm>
                <a:off x="7682"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08" name="Oval 1022">
                <a:extLst>
                  <a:ext uri="{FF2B5EF4-FFF2-40B4-BE49-F238E27FC236}">
                    <a16:creationId xmlns="" xmlns:a16="http://schemas.microsoft.com/office/drawing/2014/main" id="{45F16CC2-39D6-42B4-ACAA-E69A2EF16676}"/>
                  </a:ext>
                </a:extLst>
              </p:cNvPr>
              <p:cNvSpPr>
                <a:spLocks noChangeArrowheads="1"/>
              </p:cNvSpPr>
              <p:nvPr/>
            </p:nvSpPr>
            <p:spPr bwMode="auto">
              <a:xfrm>
                <a:off x="7810"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09" name="Oval 1023">
                <a:extLst>
                  <a:ext uri="{FF2B5EF4-FFF2-40B4-BE49-F238E27FC236}">
                    <a16:creationId xmlns="" xmlns:a16="http://schemas.microsoft.com/office/drawing/2014/main" id="{BFBE6B05-5ABC-4BD6-B10E-895851B8AC78}"/>
                  </a:ext>
                </a:extLst>
              </p:cNvPr>
              <p:cNvSpPr>
                <a:spLocks noChangeArrowheads="1"/>
              </p:cNvSpPr>
              <p:nvPr/>
            </p:nvSpPr>
            <p:spPr bwMode="auto">
              <a:xfrm>
                <a:off x="7938"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10" name="Oval 1024">
                <a:extLst>
                  <a:ext uri="{FF2B5EF4-FFF2-40B4-BE49-F238E27FC236}">
                    <a16:creationId xmlns="" xmlns:a16="http://schemas.microsoft.com/office/drawing/2014/main" id="{932831AE-0C70-44EA-93BC-09989C2F1AD4}"/>
                  </a:ext>
                </a:extLst>
              </p:cNvPr>
              <p:cNvSpPr>
                <a:spLocks noChangeArrowheads="1"/>
              </p:cNvSpPr>
              <p:nvPr/>
            </p:nvSpPr>
            <p:spPr bwMode="auto">
              <a:xfrm>
                <a:off x="8066"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11" name="Oval 1025">
                <a:extLst>
                  <a:ext uri="{FF2B5EF4-FFF2-40B4-BE49-F238E27FC236}">
                    <a16:creationId xmlns="" xmlns:a16="http://schemas.microsoft.com/office/drawing/2014/main" id="{E4EA37F7-2136-416F-9129-909C2555BA47}"/>
                  </a:ext>
                </a:extLst>
              </p:cNvPr>
              <p:cNvSpPr>
                <a:spLocks noChangeArrowheads="1"/>
              </p:cNvSpPr>
              <p:nvPr/>
            </p:nvSpPr>
            <p:spPr bwMode="auto">
              <a:xfrm>
                <a:off x="8194" y="3594"/>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12" name="Oval 1026">
                <a:extLst>
                  <a:ext uri="{FF2B5EF4-FFF2-40B4-BE49-F238E27FC236}">
                    <a16:creationId xmlns="" xmlns:a16="http://schemas.microsoft.com/office/drawing/2014/main" id="{E52415A0-712F-4B3D-91E1-710C11B5BB89}"/>
                  </a:ext>
                </a:extLst>
              </p:cNvPr>
              <p:cNvSpPr>
                <a:spLocks noChangeArrowheads="1"/>
              </p:cNvSpPr>
              <p:nvPr/>
            </p:nvSpPr>
            <p:spPr bwMode="auto">
              <a:xfrm>
                <a:off x="8323"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13" name="Oval 1027">
                <a:extLst>
                  <a:ext uri="{FF2B5EF4-FFF2-40B4-BE49-F238E27FC236}">
                    <a16:creationId xmlns="" xmlns:a16="http://schemas.microsoft.com/office/drawing/2014/main" id="{B35F2E00-D870-4E92-B462-DA8850649230}"/>
                  </a:ext>
                </a:extLst>
              </p:cNvPr>
              <p:cNvSpPr>
                <a:spLocks noChangeArrowheads="1"/>
              </p:cNvSpPr>
              <p:nvPr/>
            </p:nvSpPr>
            <p:spPr bwMode="auto">
              <a:xfrm>
                <a:off x="8451"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14" name="Oval 1028">
                <a:extLst>
                  <a:ext uri="{FF2B5EF4-FFF2-40B4-BE49-F238E27FC236}">
                    <a16:creationId xmlns="" xmlns:a16="http://schemas.microsoft.com/office/drawing/2014/main" id="{B75AD7F7-EC69-486B-8C8B-49DFA1208C06}"/>
                  </a:ext>
                </a:extLst>
              </p:cNvPr>
              <p:cNvSpPr>
                <a:spLocks noChangeArrowheads="1"/>
              </p:cNvSpPr>
              <p:nvPr/>
            </p:nvSpPr>
            <p:spPr bwMode="auto">
              <a:xfrm>
                <a:off x="8579"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15" name="Oval 1029">
                <a:extLst>
                  <a:ext uri="{FF2B5EF4-FFF2-40B4-BE49-F238E27FC236}">
                    <a16:creationId xmlns="" xmlns:a16="http://schemas.microsoft.com/office/drawing/2014/main" id="{18EEC872-554D-48CC-B6D4-47F4A58ED9DB}"/>
                  </a:ext>
                </a:extLst>
              </p:cNvPr>
              <p:cNvSpPr>
                <a:spLocks noChangeArrowheads="1"/>
              </p:cNvSpPr>
              <p:nvPr/>
            </p:nvSpPr>
            <p:spPr bwMode="auto">
              <a:xfrm>
                <a:off x="8707"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16" name="Oval 1030">
                <a:extLst>
                  <a:ext uri="{FF2B5EF4-FFF2-40B4-BE49-F238E27FC236}">
                    <a16:creationId xmlns="" xmlns:a16="http://schemas.microsoft.com/office/drawing/2014/main" id="{4642CCEF-E926-45A1-8343-5C16C8B4C753}"/>
                  </a:ext>
                </a:extLst>
              </p:cNvPr>
              <p:cNvSpPr>
                <a:spLocks noChangeArrowheads="1"/>
              </p:cNvSpPr>
              <p:nvPr/>
            </p:nvSpPr>
            <p:spPr bwMode="auto">
              <a:xfrm>
                <a:off x="8835"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17" name="Oval 1031">
                <a:extLst>
                  <a:ext uri="{FF2B5EF4-FFF2-40B4-BE49-F238E27FC236}">
                    <a16:creationId xmlns="" xmlns:a16="http://schemas.microsoft.com/office/drawing/2014/main" id="{99618288-C3A5-4735-9EFD-00C73094F950}"/>
                  </a:ext>
                </a:extLst>
              </p:cNvPr>
              <p:cNvSpPr>
                <a:spLocks noChangeArrowheads="1"/>
              </p:cNvSpPr>
              <p:nvPr/>
            </p:nvSpPr>
            <p:spPr bwMode="auto">
              <a:xfrm>
                <a:off x="8963"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18" name="Oval 1032">
                <a:extLst>
                  <a:ext uri="{FF2B5EF4-FFF2-40B4-BE49-F238E27FC236}">
                    <a16:creationId xmlns="" xmlns:a16="http://schemas.microsoft.com/office/drawing/2014/main" id="{7E1C1040-93BD-4133-9EAB-72E44369D7C4}"/>
                  </a:ext>
                </a:extLst>
              </p:cNvPr>
              <p:cNvSpPr>
                <a:spLocks noChangeArrowheads="1"/>
              </p:cNvSpPr>
              <p:nvPr/>
            </p:nvSpPr>
            <p:spPr bwMode="auto">
              <a:xfrm>
                <a:off x="9091"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19" name="Oval 1033">
                <a:extLst>
                  <a:ext uri="{FF2B5EF4-FFF2-40B4-BE49-F238E27FC236}">
                    <a16:creationId xmlns="" xmlns:a16="http://schemas.microsoft.com/office/drawing/2014/main" id="{9EAC5EE7-1DAA-4557-B969-781B869F8735}"/>
                  </a:ext>
                </a:extLst>
              </p:cNvPr>
              <p:cNvSpPr>
                <a:spLocks noChangeArrowheads="1"/>
              </p:cNvSpPr>
              <p:nvPr/>
            </p:nvSpPr>
            <p:spPr bwMode="auto">
              <a:xfrm>
                <a:off x="9219"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20" name="Oval 1034">
                <a:extLst>
                  <a:ext uri="{FF2B5EF4-FFF2-40B4-BE49-F238E27FC236}">
                    <a16:creationId xmlns="" xmlns:a16="http://schemas.microsoft.com/office/drawing/2014/main" id="{C379AD7A-F902-4EF7-8FE8-0D06FE04AAAA}"/>
                  </a:ext>
                </a:extLst>
              </p:cNvPr>
              <p:cNvSpPr>
                <a:spLocks noChangeArrowheads="1"/>
              </p:cNvSpPr>
              <p:nvPr/>
            </p:nvSpPr>
            <p:spPr bwMode="auto">
              <a:xfrm>
                <a:off x="9347"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21" name="Oval 1035">
                <a:extLst>
                  <a:ext uri="{FF2B5EF4-FFF2-40B4-BE49-F238E27FC236}">
                    <a16:creationId xmlns="" xmlns:a16="http://schemas.microsoft.com/office/drawing/2014/main" id="{9D4CC8C9-F124-4070-AC91-4D68394DC559}"/>
                  </a:ext>
                </a:extLst>
              </p:cNvPr>
              <p:cNvSpPr>
                <a:spLocks noChangeArrowheads="1"/>
              </p:cNvSpPr>
              <p:nvPr/>
            </p:nvSpPr>
            <p:spPr bwMode="auto">
              <a:xfrm>
                <a:off x="9603"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22" name="Oval 1036">
                <a:extLst>
                  <a:ext uri="{FF2B5EF4-FFF2-40B4-BE49-F238E27FC236}">
                    <a16:creationId xmlns="" xmlns:a16="http://schemas.microsoft.com/office/drawing/2014/main" id="{2A0105CA-4D3B-4FCA-BBCD-5B080C114EFD}"/>
                  </a:ext>
                </a:extLst>
              </p:cNvPr>
              <p:cNvSpPr>
                <a:spLocks noChangeArrowheads="1"/>
              </p:cNvSpPr>
              <p:nvPr/>
            </p:nvSpPr>
            <p:spPr bwMode="auto">
              <a:xfrm>
                <a:off x="1407"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23" name="Oval 1037">
                <a:extLst>
                  <a:ext uri="{FF2B5EF4-FFF2-40B4-BE49-F238E27FC236}">
                    <a16:creationId xmlns="" xmlns:a16="http://schemas.microsoft.com/office/drawing/2014/main" id="{D7989C05-E4E8-4671-9E01-C7B726055B46}"/>
                  </a:ext>
                </a:extLst>
              </p:cNvPr>
              <p:cNvSpPr>
                <a:spLocks noChangeArrowheads="1"/>
              </p:cNvSpPr>
              <p:nvPr/>
            </p:nvSpPr>
            <p:spPr bwMode="auto">
              <a:xfrm>
                <a:off x="1535"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24" name="Oval 1038">
                <a:extLst>
                  <a:ext uri="{FF2B5EF4-FFF2-40B4-BE49-F238E27FC236}">
                    <a16:creationId xmlns="" xmlns:a16="http://schemas.microsoft.com/office/drawing/2014/main" id="{C8327893-BD82-4F41-8B1A-5263B63D2664}"/>
                  </a:ext>
                </a:extLst>
              </p:cNvPr>
              <p:cNvSpPr>
                <a:spLocks noChangeArrowheads="1"/>
              </p:cNvSpPr>
              <p:nvPr/>
            </p:nvSpPr>
            <p:spPr bwMode="auto">
              <a:xfrm>
                <a:off x="1663"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25" name="Oval 1039">
                <a:extLst>
                  <a:ext uri="{FF2B5EF4-FFF2-40B4-BE49-F238E27FC236}">
                    <a16:creationId xmlns="" xmlns:a16="http://schemas.microsoft.com/office/drawing/2014/main" id="{41F58D12-47C3-4DF1-8A37-CF6F8790456B}"/>
                  </a:ext>
                </a:extLst>
              </p:cNvPr>
              <p:cNvSpPr>
                <a:spLocks noChangeArrowheads="1"/>
              </p:cNvSpPr>
              <p:nvPr/>
            </p:nvSpPr>
            <p:spPr bwMode="auto">
              <a:xfrm>
                <a:off x="1791"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26" name="Oval 1040">
                <a:extLst>
                  <a:ext uri="{FF2B5EF4-FFF2-40B4-BE49-F238E27FC236}">
                    <a16:creationId xmlns="" xmlns:a16="http://schemas.microsoft.com/office/drawing/2014/main" id="{B97B8CE8-2B32-48DB-87B8-081890E180C7}"/>
                  </a:ext>
                </a:extLst>
              </p:cNvPr>
              <p:cNvSpPr>
                <a:spLocks noChangeArrowheads="1"/>
              </p:cNvSpPr>
              <p:nvPr/>
            </p:nvSpPr>
            <p:spPr bwMode="auto">
              <a:xfrm>
                <a:off x="1919"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27" name="Oval 1041">
                <a:extLst>
                  <a:ext uri="{FF2B5EF4-FFF2-40B4-BE49-F238E27FC236}">
                    <a16:creationId xmlns="" xmlns:a16="http://schemas.microsoft.com/office/drawing/2014/main" id="{289DEF28-8332-4798-81F5-0953D326CDD9}"/>
                  </a:ext>
                </a:extLst>
              </p:cNvPr>
              <p:cNvSpPr>
                <a:spLocks noChangeArrowheads="1"/>
              </p:cNvSpPr>
              <p:nvPr/>
            </p:nvSpPr>
            <p:spPr bwMode="auto">
              <a:xfrm>
                <a:off x="2047"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28" name="Oval 1042">
                <a:extLst>
                  <a:ext uri="{FF2B5EF4-FFF2-40B4-BE49-F238E27FC236}">
                    <a16:creationId xmlns="" xmlns:a16="http://schemas.microsoft.com/office/drawing/2014/main" id="{1801B28C-3B15-44E6-ABEC-4A575B4DAF91}"/>
                  </a:ext>
                </a:extLst>
              </p:cNvPr>
              <p:cNvSpPr>
                <a:spLocks noChangeArrowheads="1"/>
              </p:cNvSpPr>
              <p:nvPr/>
            </p:nvSpPr>
            <p:spPr bwMode="auto">
              <a:xfrm>
                <a:off x="2175"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29" name="Oval 1043">
                <a:extLst>
                  <a:ext uri="{FF2B5EF4-FFF2-40B4-BE49-F238E27FC236}">
                    <a16:creationId xmlns="" xmlns:a16="http://schemas.microsoft.com/office/drawing/2014/main" id="{32056715-7F5C-442E-8A1C-B2237E983143}"/>
                  </a:ext>
                </a:extLst>
              </p:cNvPr>
              <p:cNvSpPr>
                <a:spLocks noChangeArrowheads="1"/>
              </p:cNvSpPr>
              <p:nvPr/>
            </p:nvSpPr>
            <p:spPr bwMode="auto">
              <a:xfrm>
                <a:off x="2303"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30" name="Oval 1044">
                <a:extLst>
                  <a:ext uri="{FF2B5EF4-FFF2-40B4-BE49-F238E27FC236}">
                    <a16:creationId xmlns="" xmlns:a16="http://schemas.microsoft.com/office/drawing/2014/main" id="{94F4BB5B-05ED-4571-965E-D3FA447A2A1F}"/>
                  </a:ext>
                </a:extLst>
              </p:cNvPr>
              <p:cNvSpPr>
                <a:spLocks noChangeArrowheads="1"/>
              </p:cNvSpPr>
              <p:nvPr/>
            </p:nvSpPr>
            <p:spPr bwMode="auto">
              <a:xfrm>
                <a:off x="2431"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31" name="Oval 1045">
                <a:extLst>
                  <a:ext uri="{FF2B5EF4-FFF2-40B4-BE49-F238E27FC236}">
                    <a16:creationId xmlns="" xmlns:a16="http://schemas.microsoft.com/office/drawing/2014/main" id="{D2E00F5E-5F44-4DAB-9ED3-4C477C05E689}"/>
                  </a:ext>
                </a:extLst>
              </p:cNvPr>
              <p:cNvSpPr>
                <a:spLocks noChangeArrowheads="1"/>
              </p:cNvSpPr>
              <p:nvPr/>
            </p:nvSpPr>
            <p:spPr bwMode="auto">
              <a:xfrm>
                <a:off x="2559"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32" name="Oval 1046">
                <a:extLst>
                  <a:ext uri="{FF2B5EF4-FFF2-40B4-BE49-F238E27FC236}">
                    <a16:creationId xmlns="" xmlns:a16="http://schemas.microsoft.com/office/drawing/2014/main" id="{2527E6E4-8042-42BC-A91E-B0CBEDC6A85F}"/>
                  </a:ext>
                </a:extLst>
              </p:cNvPr>
              <p:cNvSpPr>
                <a:spLocks noChangeArrowheads="1"/>
              </p:cNvSpPr>
              <p:nvPr/>
            </p:nvSpPr>
            <p:spPr bwMode="auto">
              <a:xfrm>
                <a:off x="2687"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33" name="Oval 1047">
                <a:extLst>
                  <a:ext uri="{FF2B5EF4-FFF2-40B4-BE49-F238E27FC236}">
                    <a16:creationId xmlns="" xmlns:a16="http://schemas.microsoft.com/office/drawing/2014/main" id="{84AE54C3-C44F-4F37-BDBD-B0DC5938B6E5}"/>
                  </a:ext>
                </a:extLst>
              </p:cNvPr>
              <p:cNvSpPr>
                <a:spLocks noChangeArrowheads="1"/>
              </p:cNvSpPr>
              <p:nvPr/>
            </p:nvSpPr>
            <p:spPr bwMode="auto">
              <a:xfrm>
                <a:off x="2816"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34" name="Oval 1048">
                <a:extLst>
                  <a:ext uri="{FF2B5EF4-FFF2-40B4-BE49-F238E27FC236}">
                    <a16:creationId xmlns="" xmlns:a16="http://schemas.microsoft.com/office/drawing/2014/main" id="{5ECA33B9-19F4-4436-9827-A505F1407B38}"/>
                  </a:ext>
                </a:extLst>
              </p:cNvPr>
              <p:cNvSpPr>
                <a:spLocks noChangeArrowheads="1"/>
              </p:cNvSpPr>
              <p:nvPr/>
            </p:nvSpPr>
            <p:spPr bwMode="auto">
              <a:xfrm>
                <a:off x="2944"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35" name="Oval 1049">
                <a:extLst>
                  <a:ext uri="{FF2B5EF4-FFF2-40B4-BE49-F238E27FC236}">
                    <a16:creationId xmlns="" xmlns:a16="http://schemas.microsoft.com/office/drawing/2014/main" id="{B8A39C2D-13CD-4031-B25E-8C8FF2156C03}"/>
                  </a:ext>
                </a:extLst>
              </p:cNvPr>
              <p:cNvSpPr>
                <a:spLocks noChangeArrowheads="1"/>
              </p:cNvSpPr>
              <p:nvPr/>
            </p:nvSpPr>
            <p:spPr bwMode="auto">
              <a:xfrm>
                <a:off x="4993"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36" name="Oval 1050">
                <a:extLst>
                  <a:ext uri="{FF2B5EF4-FFF2-40B4-BE49-F238E27FC236}">
                    <a16:creationId xmlns="" xmlns:a16="http://schemas.microsoft.com/office/drawing/2014/main" id="{B7B14B51-1BCE-42FA-8BF8-60CBB3FAB6DC}"/>
                  </a:ext>
                </a:extLst>
              </p:cNvPr>
              <p:cNvSpPr>
                <a:spLocks noChangeArrowheads="1"/>
              </p:cNvSpPr>
              <p:nvPr/>
            </p:nvSpPr>
            <p:spPr bwMode="auto">
              <a:xfrm>
                <a:off x="5121"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37" name="Oval 1051">
                <a:extLst>
                  <a:ext uri="{FF2B5EF4-FFF2-40B4-BE49-F238E27FC236}">
                    <a16:creationId xmlns="" xmlns:a16="http://schemas.microsoft.com/office/drawing/2014/main" id="{7DB17944-4D9F-40C2-96C7-88E093B2FBCC}"/>
                  </a:ext>
                </a:extLst>
              </p:cNvPr>
              <p:cNvSpPr>
                <a:spLocks noChangeArrowheads="1"/>
              </p:cNvSpPr>
              <p:nvPr/>
            </p:nvSpPr>
            <p:spPr bwMode="auto">
              <a:xfrm>
                <a:off x="5249"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38" name="Oval 1052">
                <a:extLst>
                  <a:ext uri="{FF2B5EF4-FFF2-40B4-BE49-F238E27FC236}">
                    <a16:creationId xmlns="" xmlns:a16="http://schemas.microsoft.com/office/drawing/2014/main" id="{AEAD7710-58DB-4E9F-85C8-882792F6DA4A}"/>
                  </a:ext>
                </a:extLst>
              </p:cNvPr>
              <p:cNvSpPr>
                <a:spLocks noChangeArrowheads="1"/>
              </p:cNvSpPr>
              <p:nvPr/>
            </p:nvSpPr>
            <p:spPr bwMode="auto">
              <a:xfrm>
                <a:off x="5633"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39" name="Oval 1053">
                <a:extLst>
                  <a:ext uri="{FF2B5EF4-FFF2-40B4-BE49-F238E27FC236}">
                    <a16:creationId xmlns="" xmlns:a16="http://schemas.microsoft.com/office/drawing/2014/main" id="{5F6EFC57-44C5-48C0-A6B9-AE3E11FA4DC0}"/>
                  </a:ext>
                </a:extLst>
              </p:cNvPr>
              <p:cNvSpPr>
                <a:spLocks noChangeArrowheads="1"/>
              </p:cNvSpPr>
              <p:nvPr/>
            </p:nvSpPr>
            <p:spPr bwMode="auto">
              <a:xfrm>
                <a:off x="5889"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40" name="Oval 1054">
                <a:extLst>
                  <a:ext uri="{FF2B5EF4-FFF2-40B4-BE49-F238E27FC236}">
                    <a16:creationId xmlns="" xmlns:a16="http://schemas.microsoft.com/office/drawing/2014/main" id="{6C4DD3A2-D0C6-4B8B-9529-2F2C41BDA4C7}"/>
                  </a:ext>
                </a:extLst>
              </p:cNvPr>
              <p:cNvSpPr>
                <a:spLocks noChangeArrowheads="1"/>
              </p:cNvSpPr>
              <p:nvPr/>
            </p:nvSpPr>
            <p:spPr bwMode="auto">
              <a:xfrm>
                <a:off x="6017"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41" name="Oval 1055">
                <a:extLst>
                  <a:ext uri="{FF2B5EF4-FFF2-40B4-BE49-F238E27FC236}">
                    <a16:creationId xmlns="" xmlns:a16="http://schemas.microsoft.com/office/drawing/2014/main" id="{B65C1A35-1757-4748-B6EB-3E9CC4AFCA1B}"/>
                  </a:ext>
                </a:extLst>
              </p:cNvPr>
              <p:cNvSpPr>
                <a:spLocks noChangeArrowheads="1"/>
              </p:cNvSpPr>
              <p:nvPr/>
            </p:nvSpPr>
            <p:spPr bwMode="auto">
              <a:xfrm>
                <a:off x="6273"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42" name="Oval 1056">
                <a:extLst>
                  <a:ext uri="{FF2B5EF4-FFF2-40B4-BE49-F238E27FC236}">
                    <a16:creationId xmlns="" xmlns:a16="http://schemas.microsoft.com/office/drawing/2014/main" id="{B63A7A30-B3A2-4D5B-AD77-32B7CE21CC37}"/>
                  </a:ext>
                </a:extLst>
              </p:cNvPr>
              <p:cNvSpPr>
                <a:spLocks noChangeArrowheads="1"/>
              </p:cNvSpPr>
              <p:nvPr/>
            </p:nvSpPr>
            <p:spPr bwMode="auto">
              <a:xfrm>
                <a:off x="6530"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43" name="Oval 1057">
                <a:extLst>
                  <a:ext uri="{FF2B5EF4-FFF2-40B4-BE49-F238E27FC236}">
                    <a16:creationId xmlns="" xmlns:a16="http://schemas.microsoft.com/office/drawing/2014/main" id="{805E62C0-E869-4D11-837C-4A314601C58B}"/>
                  </a:ext>
                </a:extLst>
              </p:cNvPr>
              <p:cNvSpPr>
                <a:spLocks noChangeArrowheads="1"/>
              </p:cNvSpPr>
              <p:nvPr/>
            </p:nvSpPr>
            <p:spPr bwMode="auto">
              <a:xfrm>
                <a:off x="6658"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44" name="Oval 1058">
                <a:extLst>
                  <a:ext uri="{FF2B5EF4-FFF2-40B4-BE49-F238E27FC236}">
                    <a16:creationId xmlns="" xmlns:a16="http://schemas.microsoft.com/office/drawing/2014/main" id="{850349E6-E21F-4EA7-B191-14630ECDBD19}"/>
                  </a:ext>
                </a:extLst>
              </p:cNvPr>
              <p:cNvSpPr>
                <a:spLocks noChangeArrowheads="1"/>
              </p:cNvSpPr>
              <p:nvPr/>
            </p:nvSpPr>
            <p:spPr bwMode="auto">
              <a:xfrm>
                <a:off x="6914"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45" name="Oval 1059">
                <a:extLst>
                  <a:ext uri="{FF2B5EF4-FFF2-40B4-BE49-F238E27FC236}">
                    <a16:creationId xmlns="" xmlns:a16="http://schemas.microsoft.com/office/drawing/2014/main" id="{33FF09CD-C771-425C-9949-13D956E81E68}"/>
                  </a:ext>
                </a:extLst>
              </p:cNvPr>
              <p:cNvSpPr>
                <a:spLocks noChangeArrowheads="1"/>
              </p:cNvSpPr>
              <p:nvPr/>
            </p:nvSpPr>
            <p:spPr bwMode="auto">
              <a:xfrm>
                <a:off x="7042"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46" name="Oval 1060">
                <a:extLst>
                  <a:ext uri="{FF2B5EF4-FFF2-40B4-BE49-F238E27FC236}">
                    <a16:creationId xmlns="" xmlns:a16="http://schemas.microsoft.com/office/drawing/2014/main" id="{E6B26864-25B7-4887-B04B-163CB26E0015}"/>
                  </a:ext>
                </a:extLst>
              </p:cNvPr>
              <p:cNvSpPr>
                <a:spLocks noChangeArrowheads="1"/>
              </p:cNvSpPr>
              <p:nvPr/>
            </p:nvSpPr>
            <p:spPr bwMode="auto">
              <a:xfrm>
                <a:off x="7170"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47" name="Oval 1061">
                <a:extLst>
                  <a:ext uri="{FF2B5EF4-FFF2-40B4-BE49-F238E27FC236}">
                    <a16:creationId xmlns="" xmlns:a16="http://schemas.microsoft.com/office/drawing/2014/main" id="{52ACCBB6-DC27-4221-9C07-DFA0B600821B}"/>
                  </a:ext>
                </a:extLst>
              </p:cNvPr>
              <p:cNvSpPr>
                <a:spLocks noChangeArrowheads="1"/>
              </p:cNvSpPr>
              <p:nvPr/>
            </p:nvSpPr>
            <p:spPr bwMode="auto">
              <a:xfrm>
                <a:off x="7298"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48" name="Oval 1062">
                <a:extLst>
                  <a:ext uri="{FF2B5EF4-FFF2-40B4-BE49-F238E27FC236}">
                    <a16:creationId xmlns="" xmlns:a16="http://schemas.microsoft.com/office/drawing/2014/main" id="{5220F2EE-DFA7-4BF1-81F1-DF409F08A638}"/>
                  </a:ext>
                </a:extLst>
              </p:cNvPr>
              <p:cNvSpPr>
                <a:spLocks noChangeArrowheads="1"/>
              </p:cNvSpPr>
              <p:nvPr/>
            </p:nvSpPr>
            <p:spPr bwMode="auto">
              <a:xfrm>
                <a:off x="7426"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49" name="Oval 1063">
                <a:extLst>
                  <a:ext uri="{FF2B5EF4-FFF2-40B4-BE49-F238E27FC236}">
                    <a16:creationId xmlns="" xmlns:a16="http://schemas.microsoft.com/office/drawing/2014/main" id="{C852A276-7F81-49A7-809A-1FAD598C260F}"/>
                  </a:ext>
                </a:extLst>
              </p:cNvPr>
              <p:cNvSpPr>
                <a:spLocks noChangeArrowheads="1"/>
              </p:cNvSpPr>
              <p:nvPr/>
            </p:nvSpPr>
            <p:spPr bwMode="auto">
              <a:xfrm>
                <a:off x="7554"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50" name="Oval 1064">
                <a:extLst>
                  <a:ext uri="{FF2B5EF4-FFF2-40B4-BE49-F238E27FC236}">
                    <a16:creationId xmlns="" xmlns:a16="http://schemas.microsoft.com/office/drawing/2014/main" id="{635D2B12-BB10-4995-992E-74EFE6D9034A}"/>
                  </a:ext>
                </a:extLst>
              </p:cNvPr>
              <p:cNvSpPr>
                <a:spLocks noChangeArrowheads="1"/>
              </p:cNvSpPr>
              <p:nvPr/>
            </p:nvSpPr>
            <p:spPr bwMode="auto">
              <a:xfrm>
                <a:off x="7682"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51" name="Oval 1065">
                <a:extLst>
                  <a:ext uri="{FF2B5EF4-FFF2-40B4-BE49-F238E27FC236}">
                    <a16:creationId xmlns="" xmlns:a16="http://schemas.microsoft.com/office/drawing/2014/main" id="{E842BA0F-A01F-4B10-8758-6A49FE81E449}"/>
                  </a:ext>
                </a:extLst>
              </p:cNvPr>
              <p:cNvSpPr>
                <a:spLocks noChangeArrowheads="1"/>
              </p:cNvSpPr>
              <p:nvPr/>
            </p:nvSpPr>
            <p:spPr bwMode="auto">
              <a:xfrm>
                <a:off x="7810"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52" name="Oval 1066">
                <a:extLst>
                  <a:ext uri="{FF2B5EF4-FFF2-40B4-BE49-F238E27FC236}">
                    <a16:creationId xmlns="" xmlns:a16="http://schemas.microsoft.com/office/drawing/2014/main" id="{78C5ACD2-449D-4B91-AD48-E4CF64F5C90C}"/>
                  </a:ext>
                </a:extLst>
              </p:cNvPr>
              <p:cNvSpPr>
                <a:spLocks noChangeArrowheads="1"/>
              </p:cNvSpPr>
              <p:nvPr/>
            </p:nvSpPr>
            <p:spPr bwMode="auto">
              <a:xfrm>
                <a:off x="7938"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53" name="Oval 1067">
                <a:extLst>
                  <a:ext uri="{FF2B5EF4-FFF2-40B4-BE49-F238E27FC236}">
                    <a16:creationId xmlns="" xmlns:a16="http://schemas.microsoft.com/office/drawing/2014/main" id="{513217EB-5585-4629-841E-EA09D079C759}"/>
                  </a:ext>
                </a:extLst>
              </p:cNvPr>
              <p:cNvSpPr>
                <a:spLocks noChangeArrowheads="1"/>
              </p:cNvSpPr>
              <p:nvPr/>
            </p:nvSpPr>
            <p:spPr bwMode="auto">
              <a:xfrm>
                <a:off x="8066"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54" name="Oval 1068">
                <a:extLst>
                  <a:ext uri="{FF2B5EF4-FFF2-40B4-BE49-F238E27FC236}">
                    <a16:creationId xmlns="" xmlns:a16="http://schemas.microsoft.com/office/drawing/2014/main" id="{04576B7B-A416-4869-94C0-5CEFC7392BFA}"/>
                  </a:ext>
                </a:extLst>
              </p:cNvPr>
              <p:cNvSpPr>
                <a:spLocks noChangeArrowheads="1"/>
              </p:cNvSpPr>
              <p:nvPr/>
            </p:nvSpPr>
            <p:spPr bwMode="auto">
              <a:xfrm>
                <a:off x="8194" y="3722"/>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55" name="Oval 1069">
                <a:extLst>
                  <a:ext uri="{FF2B5EF4-FFF2-40B4-BE49-F238E27FC236}">
                    <a16:creationId xmlns="" xmlns:a16="http://schemas.microsoft.com/office/drawing/2014/main" id="{68F46D70-B39E-4C5C-B5EB-EF1EB437046B}"/>
                  </a:ext>
                </a:extLst>
              </p:cNvPr>
              <p:cNvSpPr>
                <a:spLocks noChangeArrowheads="1"/>
              </p:cNvSpPr>
              <p:nvPr/>
            </p:nvSpPr>
            <p:spPr bwMode="auto">
              <a:xfrm>
                <a:off x="8323"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56" name="Oval 1070">
                <a:extLst>
                  <a:ext uri="{FF2B5EF4-FFF2-40B4-BE49-F238E27FC236}">
                    <a16:creationId xmlns="" xmlns:a16="http://schemas.microsoft.com/office/drawing/2014/main" id="{526D4D25-8177-4BD4-9C6A-142594F452ED}"/>
                  </a:ext>
                </a:extLst>
              </p:cNvPr>
              <p:cNvSpPr>
                <a:spLocks noChangeArrowheads="1"/>
              </p:cNvSpPr>
              <p:nvPr/>
            </p:nvSpPr>
            <p:spPr bwMode="auto">
              <a:xfrm>
                <a:off x="8451"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57" name="Oval 1071">
                <a:extLst>
                  <a:ext uri="{FF2B5EF4-FFF2-40B4-BE49-F238E27FC236}">
                    <a16:creationId xmlns="" xmlns:a16="http://schemas.microsoft.com/office/drawing/2014/main" id="{0B0A8132-FA0D-443D-B121-1AE52317514C}"/>
                  </a:ext>
                </a:extLst>
              </p:cNvPr>
              <p:cNvSpPr>
                <a:spLocks noChangeArrowheads="1"/>
              </p:cNvSpPr>
              <p:nvPr/>
            </p:nvSpPr>
            <p:spPr bwMode="auto">
              <a:xfrm>
                <a:off x="8579"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58" name="Oval 1072">
                <a:extLst>
                  <a:ext uri="{FF2B5EF4-FFF2-40B4-BE49-F238E27FC236}">
                    <a16:creationId xmlns="" xmlns:a16="http://schemas.microsoft.com/office/drawing/2014/main" id="{75DEED5A-9C87-493F-8A51-58ACAF8E18FC}"/>
                  </a:ext>
                </a:extLst>
              </p:cNvPr>
              <p:cNvSpPr>
                <a:spLocks noChangeArrowheads="1"/>
              </p:cNvSpPr>
              <p:nvPr/>
            </p:nvSpPr>
            <p:spPr bwMode="auto">
              <a:xfrm>
                <a:off x="8707"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59" name="Oval 1073">
                <a:extLst>
                  <a:ext uri="{FF2B5EF4-FFF2-40B4-BE49-F238E27FC236}">
                    <a16:creationId xmlns="" xmlns:a16="http://schemas.microsoft.com/office/drawing/2014/main" id="{5B08C059-2C54-4CF2-881B-F77E330C6CAF}"/>
                  </a:ext>
                </a:extLst>
              </p:cNvPr>
              <p:cNvSpPr>
                <a:spLocks noChangeArrowheads="1"/>
              </p:cNvSpPr>
              <p:nvPr/>
            </p:nvSpPr>
            <p:spPr bwMode="auto">
              <a:xfrm>
                <a:off x="8835"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60" name="Oval 1074">
                <a:extLst>
                  <a:ext uri="{FF2B5EF4-FFF2-40B4-BE49-F238E27FC236}">
                    <a16:creationId xmlns="" xmlns:a16="http://schemas.microsoft.com/office/drawing/2014/main" id="{41F99801-391C-4321-AAFB-89CBD1884581}"/>
                  </a:ext>
                </a:extLst>
              </p:cNvPr>
              <p:cNvSpPr>
                <a:spLocks noChangeArrowheads="1"/>
              </p:cNvSpPr>
              <p:nvPr/>
            </p:nvSpPr>
            <p:spPr bwMode="auto">
              <a:xfrm>
                <a:off x="8963"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61" name="Oval 1075">
                <a:extLst>
                  <a:ext uri="{FF2B5EF4-FFF2-40B4-BE49-F238E27FC236}">
                    <a16:creationId xmlns="" xmlns:a16="http://schemas.microsoft.com/office/drawing/2014/main" id="{7CC91B7A-92F8-4C03-839F-A07FB88CE143}"/>
                  </a:ext>
                </a:extLst>
              </p:cNvPr>
              <p:cNvSpPr>
                <a:spLocks noChangeArrowheads="1"/>
              </p:cNvSpPr>
              <p:nvPr/>
            </p:nvSpPr>
            <p:spPr bwMode="auto">
              <a:xfrm>
                <a:off x="9091"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62" name="Oval 1076">
                <a:extLst>
                  <a:ext uri="{FF2B5EF4-FFF2-40B4-BE49-F238E27FC236}">
                    <a16:creationId xmlns="" xmlns:a16="http://schemas.microsoft.com/office/drawing/2014/main" id="{429C4258-60BE-4B55-B6D9-8E2DDBE7E029}"/>
                  </a:ext>
                </a:extLst>
              </p:cNvPr>
              <p:cNvSpPr>
                <a:spLocks noChangeArrowheads="1"/>
              </p:cNvSpPr>
              <p:nvPr/>
            </p:nvSpPr>
            <p:spPr bwMode="auto">
              <a:xfrm>
                <a:off x="1407"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63" name="Oval 1077">
                <a:extLst>
                  <a:ext uri="{FF2B5EF4-FFF2-40B4-BE49-F238E27FC236}">
                    <a16:creationId xmlns="" xmlns:a16="http://schemas.microsoft.com/office/drawing/2014/main" id="{342F6F71-813A-44A6-9C04-9CEA5F0C9344}"/>
                  </a:ext>
                </a:extLst>
              </p:cNvPr>
              <p:cNvSpPr>
                <a:spLocks noChangeArrowheads="1"/>
              </p:cNvSpPr>
              <p:nvPr/>
            </p:nvSpPr>
            <p:spPr bwMode="auto">
              <a:xfrm>
                <a:off x="1535"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64" name="Oval 1078">
                <a:extLst>
                  <a:ext uri="{FF2B5EF4-FFF2-40B4-BE49-F238E27FC236}">
                    <a16:creationId xmlns="" xmlns:a16="http://schemas.microsoft.com/office/drawing/2014/main" id="{59DB5AAE-B0D5-42BB-8235-764BBF2E739E}"/>
                  </a:ext>
                </a:extLst>
              </p:cNvPr>
              <p:cNvSpPr>
                <a:spLocks noChangeArrowheads="1"/>
              </p:cNvSpPr>
              <p:nvPr/>
            </p:nvSpPr>
            <p:spPr bwMode="auto">
              <a:xfrm>
                <a:off x="1663"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65" name="Oval 1079">
                <a:extLst>
                  <a:ext uri="{FF2B5EF4-FFF2-40B4-BE49-F238E27FC236}">
                    <a16:creationId xmlns="" xmlns:a16="http://schemas.microsoft.com/office/drawing/2014/main" id="{B3BA38E5-DD86-4678-8C3A-4FADFA1DE199}"/>
                  </a:ext>
                </a:extLst>
              </p:cNvPr>
              <p:cNvSpPr>
                <a:spLocks noChangeArrowheads="1"/>
              </p:cNvSpPr>
              <p:nvPr/>
            </p:nvSpPr>
            <p:spPr bwMode="auto">
              <a:xfrm>
                <a:off x="1791"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66" name="Oval 1080">
                <a:extLst>
                  <a:ext uri="{FF2B5EF4-FFF2-40B4-BE49-F238E27FC236}">
                    <a16:creationId xmlns="" xmlns:a16="http://schemas.microsoft.com/office/drawing/2014/main" id="{5F3A29C0-3227-4FC8-8191-4CB5E81B6CC0}"/>
                  </a:ext>
                </a:extLst>
              </p:cNvPr>
              <p:cNvSpPr>
                <a:spLocks noChangeArrowheads="1"/>
              </p:cNvSpPr>
              <p:nvPr/>
            </p:nvSpPr>
            <p:spPr bwMode="auto">
              <a:xfrm>
                <a:off x="1919"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67" name="Oval 1081">
                <a:extLst>
                  <a:ext uri="{FF2B5EF4-FFF2-40B4-BE49-F238E27FC236}">
                    <a16:creationId xmlns="" xmlns:a16="http://schemas.microsoft.com/office/drawing/2014/main" id="{032EEB27-B190-4F32-A6DD-AC02B9C54F6E}"/>
                  </a:ext>
                </a:extLst>
              </p:cNvPr>
              <p:cNvSpPr>
                <a:spLocks noChangeArrowheads="1"/>
              </p:cNvSpPr>
              <p:nvPr/>
            </p:nvSpPr>
            <p:spPr bwMode="auto">
              <a:xfrm>
                <a:off x="2047"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68" name="Oval 1082">
                <a:extLst>
                  <a:ext uri="{FF2B5EF4-FFF2-40B4-BE49-F238E27FC236}">
                    <a16:creationId xmlns="" xmlns:a16="http://schemas.microsoft.com/office/drawing/2014/main" id="{30B967F8-1B6E-4C6E-8543-56A25036BDD1}"/>
                  </a:ext>
                </a:extLst>
              </p:cNvPr>
              <p:cNvSpPr>
                <a:spLocks noChangeArrowheads="1"/>
              </p:cNvSpPr>
              <p:nvPr/>
            </p:nvSpPr>
            <p:spPr bwMode="auto">
              <a:xfrm>
                <a:off x="2175"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69" name="Oval 1083">
                <a:extLst>
                  <a:ext uri="{FF2B5EF4-FFF2-40B4-BE49-F238E27FC236}">
                    <a16:creationId xmlns="" xmlns:a16="http://schemas.microsoft.com/office/drawing/2014/main" id="{47A8F27C-B237-42DD-AA1F-6AB28E8E1962}"/>
                  </a:ext>
                </a:extLst>
              </p:cNvPr>
              <p:cNvSpPr>
                <a:spLocks noChangeArrowheads="1"/>
              </p:cNvSpPr>
              <p:nvPr/>
            </p:nvSpPr>
            <p:spPr bwMode="auto">
              <a:xfrm>
                <a:off x="2303"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70" name="Oval 1084">
                <a:extLst>
                  <a:ext uri="{FF2B5EF4-FFF2-40B4-BE49-F238E27FC236}">
                    <a16:creationId xmlns="" xmlns:a16="http://schemas.microsoft.com/office/drawing/2014/main" id="{4562EC02-6062-43CB-A05F-FC9594A1CC0E}"/>
                  </a:ext>
                </a:extLst>
              </p:cNvPr>
              <p:cNvSpPr>
                <a:spLocks noChangeArrowheads="1"/>
              </p:cNvSpPr>
              <p:nvPr/>
            </p:nvSpPr>
            <p:spPr bwMode="auto">
              <a:xfrm>
                <a:off x="2431"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71" name="Oval 1085">
                <a:extLst>
                  <a:ext uri="{FF2B5EF4-FFF2-40B4-BE49-F238E27FC236}">
                    <a16:creationId xmlns="" xmlns:a16="http://schemas.microsoft.com/office/drawing/2014/main" id="{9E11ABC2-FD06-4B57-98F0-465FC0860B5B}"/>
                  </a:ext>
                </a:extLst>
              </p:cNvPr>
              <p:cNvSpPr>
                <a:spLocks noChangeArrowheads="1"/>
              </p:cNvSpPr>
              <p:nvPr/>
            </p:nvSpPr>
            <p:spPr bwMode="auto">
              <a:xfrm>
                <a:off x="2559"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72" name="Oval 1086">
                <a:extLst>
                  <a:ext uri="{FF2B5EF4-FFF2-40B4-BE49-F238E27FC236}">
                    <a16:creationId xmlns="" xmlns:a16="http://schemas.microsoft.com/office/drawing/2014/main" id="{200CCEFE-05E6-4E0A-A075-A1ABFFCB2027}"/>
                  </a:ext>
                </a:extLst>
              </p:cNvPr>
              <p:cNvSpPr>
                <a:spLocks noChangeArrowheads="1"/>
              </p:cNvSpPr>
              <p:nvPr/>
            </p:nvSpPr>
            <p:spPr bwMode="auto">
              <a:xfrm>
                <a:off x="2687"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73" name="Oval 1087">
                <a:extLst>
                  <a:ext uri="{FF2B5EF4-FFF2-40B4-BE49-F238E27FC236}">
                    <a16:creationId xmlns="" xmlns:a16="http://schemas.microsoft.com/office/drawing/2014/main" id="{3BA5B41F-8BBB-492B-99F3-6915CC74D21E}"/>
                  </a:ext>
                </a:extLst>
              </p:cNvPr>
              <p:cNvSpPr>
                <a:spLocks noChangeArrowheads="1"/>
              </p:cNvSpPr>
              <p:nvPr/>
            </p:nvSpPr>
            <p:spPr bwMode="auto">
              <a:xfrm>
                <a:off x="2816"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74" name="Oval 1088">
                <a:extLst>
                  <a:ext uri="{FF2B5EF4-FFF2-40B4-BE49-F238E27FC236}">
                    <a16:creationId xmlns="" xmlns:a16="http://schemas.microsoft.com/office/drawing/2014/main" id="{9478D8B7-94B3-44C3-A1DF-02C57C7B3B09}"/>
                  </a:ext>
                </a:extLst>
              </p:cNvPr>
              <p:cNvSpPr>
                <a:spLocks noChangeArrowheads="1"/>
              </p:cNvSpPr>
              <p:nvPr/>
            </p:nvSpPr>
            <p:spPr bwMode="auto">
              <a:xfrm>
                <a:off x="4993"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75" name="Oval 1089">
                <a:extLst>
                  <a:ext uri="{FF2B5EF4-FFF2-40B4-BE49-F238E27FC236}">
                    <a16:creationId xmlns="" xmlns:a16="http://schemas.microsoft.com/office/drawing/2014/main" id="{FF605529-D399-4C27-8280-0B43B174306F}"/>
                  </a:ext>
                </a:extLst>
              </p:cNvPr>
              <p:cNvSpPr>
                <a:spLocks noChangeArrowheads="1"/>
              </p:cNvSpPr>
              <p:nvPr/>
            </p:nvSpPr>
            <p:spPr bwMode="auto">
              <a:xfrm>
                <a:off x="5121"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76" name="Oval 1090">
                <a:extLst>
                  <a:ext uri="{FF2B5EF4-FFF2-40B4-BE49-F238E27FC236}">
                    <a16:creationId xmlns="" xmlns:a16="http://schemas.microsoft.com/office/drawing/2014/main" id="{4358ED5D-B889-4D32-B9BF-AB6C754CC1B0}"/>
                  </a:ext>
                </a:extLst>
              </p:cNvPr>
              <p:cNvSpPr>
                <a:spLocks noChangeArrowheads="1"/>
              </p:cNvSpPr>
              <p:nvPr/>
            </p:nvSpPr>
            <p:spPr bwMode="auto">
              <a:xfrm>
                <a:off x="5889"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77" name="Oval 1091">
                <a:extLst>
                  <a:ext uri="{FF2B5EF4-FFF2-40B4-BE49-F238E27FC236}">
                    <a16:creationId xmlns="" xmlns:a16="http://schemas.microsoft.com/office/drawing/2014/main" id="{272986CE-6DE2-44CC-B844-4A15E3015DE6}"/>
                  </a:ext>
                </a:extLst>
              </p:cNvPr>
              <p:cNvSpPr>
                <a:spLocks noChangeArrowheads="1"/>
              </p:cNvSpPr>
              <p:nvPr/>
            </p:nvSpPr>
            <p:spPr bwMode="auto">
              <a:xfrm>
                <a:off x="6017"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78" name="Oval 1092">
                <a:extLst>
                  <a:ext uri="{FF2B5EF4-FFF2-40B4-BE49-F238E27FC236}">
                    <a16:creationId xmlns="" xmlns:a16="http://schemas.microsoft.com/office/drawing/2014/main" id="{F6CBA193-27FE-4D9E-BA6C-7A0D933295A7}"/>
                  </a:ext>
                </a:extLst>
              </p:cNvPr>
              <p:cNvSpPr>
                <a:spLocks noChangeArrowheads="1"/>
              </p:cNvSpPr>
              <p:nvPr/>
            </p:nvSpPr>
            <p:spPr bwMode="auto">
              <a:xfrm>
                <a:off x="6145"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79" name="Oval 1093">
                <a:extLst>
                  <a:ext uri="{FF2B5EF4-FFF2-40B4-BE49-F238E27FC236}">
                    <a16:creationId xmlns="" xmlns:a16="http://schemas.microsoft.com/office/drawing/2014/main" id="{D88305C3-C47C-43EB-A559-E3CAA52AE337}"/>
                  </a:ext>
                </a:extLst>
              </p:cNvPr>
              <p:cNvSpPr>
                <a:spLocks noChangeArrowheads="1"/>
              </p:cNvSpPr>
              <p:nvPr/>
            </p:nvSpPr>
            <p:spPr bwMode="auto">
              <a:xfrm>
                <a:off x="6273"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80" name="Oval 1094">
                <a:extLst>
                  <a:ext uri="{FF2B5EF4-FFF2-40B4-BE49-F238E27FC236}">
                    <a16:creationId xmlns="" xmlns:a16="http://schemas.microsoft.com/office/drawing/2014/main" id="{A5263625-F4FA-45F0-9D39-1641267F9F40}"/>
                  </a:ext>
                </a:extLst>
              </p:cNvPr>
              <p:cNvSpPr>
                <a:spLocks noChangeArrowheads="1"/>
              </p:cNvSpPr>
              <p:nvPr/>
            </p:nvSpPr>
            <p:spPr bwMode="auto">
              <a:xfrm>
                <a:off x="6401" y="3850"/>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81" name="Oval 1095">
                <a:extLst>
                  <a:ext uri="{FF2B5EF4-FFF2-40B4-BE49-F238E27FC236}">
                    <a16:creationId xmlns="" xmlns:a16="http://schemas.microsoft.com/office/drawing/2014/main" id="{A819CC5A-F6D6-45D2-82F7-863C924F326B}"/>
                  </a:ext>
                </a:extLst>
              </p:cNvPr>
              <p:cNvSpPr>
                <a:spLocks noChangeArrowheads="1"/>
              </p:cNvSpPr>
              <p:nvPr/>
            </p:nvSpPr>
            <p:spPr bwMode="auto">
              <a:xfrm>
                <a:off x="6530"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82" name="Oval 1096">
                <a:extLst>
                  <a:ext uri="{FF2B5EF4-FFF2-40B4-BE49-F238E27FC236}">
                    <a16:creationId xmlns="" xmlns:a16="http://schemas.microsoft.com/office/drawing/2014/main" id="{861EA58C-0FF4-424A-82B1-935F3E6EC677}"/>
                  </a:ext>
                </a:extLst>
              </p:cNvPr>
              <p:cNvSpPr>
                <a:spLocks noChangeArrowheads="1"/>
              </p:cNvSpPr>
              <p:nvPr/>
            </p:nvSpPr>
            <p:spPr bwMode="auto">
              <a:xfrm>
                <a:off x="6658"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83" name="Oval 1097">
                <a:extLst>
                  <a:ext uri="{FF2B5EF4-FFF2-40B4-BE49-F238E27FC236}">
                    <a16:creationId xmlns="" xmlns:a16="http://schemas.microsoft.com/office/drawing/2014/main" id="{1C63369E-6500-40AE-B07F-DFE1578E35DB}"/>
                  </a:ext>
                </a:extLst>
              </p:cNvPr>
              <p:cNvSpPr>
                <a:spLocks noChangeArrowheads="1"/>
              </p:cNvSpPr>
              <p:nvPr/>
            </p:nvSpPr>
            <p:spPr bwMode="auto">
              <a:xfrm>
                <a:off x="6914"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84" name="Oval 1098">
                <a:extLst>
                  <a:ext uri="{FF2B5EF4-FFF2-40B4-BE49-F238E27FC236}">
                    <a16:creationId xmlns="" xmlns:a16="http://schemas.microsoft.com/office/drawing/2014/main" id="{9D01FF3C-F6C8-42D9-9F53-21E01DBF6B0F}"/>
                  </a:ext>
                </a:extLst>
              </p:cNvPr>
              <p:cNvSpPr>
                <a:spLocks noChangeArrowheads="1"/>
              </p:cNvSpPr>
              <p:nvPr/>
            </p:nvSpPr>
            <p:spPr bwMode="auto">
              <a:xfrm>
                <a:off x="7042"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85" name="Oval 1099">
                <a:extLst>
                  <a:ext uri="{FF2B5EF4-FFF2-40B4-BE49-F238E27FC236}">
                    <a16:creationId xmlns="" xmlns:a16="http://schemas.microsoft.com/office/drawing/2014/main" id="{D26ADD59-C94D-478A-AF0A-25113D4DA7B9}"/>
                  </a:ext>
                </a:extLst>
              </p:cNvPr>
              <p:cNvSpPr>
                <a:spLocks noChangeArrowheads="1"/>
              </p:cNvSpPr>
              <p:nvPr/>
            </p:nvSpPr>
            <p:spPr bwMode="auto">
              <a:xfrm>
                <a:off x="7170"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86" name="Oval 1100">
                <a:extLst>
                  <a:ext uri="{FF2B5EF4-FFF2-40B4-BE49-F238E27FC236}">
                    <a16:creationId xmlns="" xmlns:a16="http://schemas.microsoft.com/office/drawing/2014/main" id="{C5A001D2-A285-47D8-BE52-86117F0F9F0C}"/>
                  </a:ext>
                </a:extLst>
              </p:cNvPr>
              <p:cNvSpPr>
                <a:spLocks noChangeArrowheads="1"/>
              </p:cNvSpPr>
              <p:nvPr/>
            </p:nvSpPr>
            <p:spPr bwMode="auto">
              <a:xfrm>
                <a:off x="7298"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87" name="Oval 1101">
                <a:extLst>
                  <a:ext uri="{FF2B5EF4-FFF2-40B4-BE49-F238E27FC236}">
                    <a16:creationId xmlns="" xmlns:a16="http://schemas.microsoft.com/office/drawing/2014/main" id="{3B301BE3-A07C-424E-BF8A-242A337ABC9D}"/>
                  </a:ext>
                </a:extLst>
              </p:cNvPr>
              <p:cNvSpPr>
                <a:spLocks noChangeArrowheads="1"/>
              </p:cNvSpPr>
              <p:nvPr/>
            </p:nvSpPr>
            <p:spPr bwMode="auto">
              <a:xfrm>
                <a:off x="7426"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88" name="Oval 1102">
                <a:extLst>
                  <a:ext uri="{FF2B5EF4-FFF2-40B4-BE49-F238E27FC236}">
                    <a16:creationId xmlns="" xmlns:a16="http://schemas.microsoft.com/office/drawing/2014/main" id="{7457F791-BB0E-454E-9EF1-B80F986858A7}"/>
                  </a:ext>
                </a:extLst>
              </p:cNvPr>
              <p:cNvSpPr>
                <a:spLocks noChangeArrowheads="1"/>
              </p:cNvSpPr>
              <p:nvPr/>
            </p:nvSpPr>
            <p:spPr bwMode="auto">
              <a:xfrm>
                <a:off x="7554"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89" name="Oval 1103">
                <a:extLst>
                  <a:ext uri="{FF2B5EF4-FFF2-40B4-BE49-F238E27FC236}">
                    <a16:creationId xmlns="" xmlns:a16="http://schemas.microsoft.com/office/drawing/2014/main" id="{45477060-987F-4484-A472-DFE3D390FAE7}"/>
                  </a:ext>
                </a:extLst>
              </p:cNvPr>
              <p:cNvSpPr>
                <a:spLocks noChangeArrowheads="1"/>
              </p:cNvSpPr>
              <p:nvPr/>
            </p:nvSpPr>
            <p:spPr bwMode="auto">
              <a:xfrm>
                <a:off x="7682"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90" name="Oval 1104">
                <a:extLst>
                  <a:ext uri="{FF2B5EF4-FFF2-40B4-BE49-F238E27FC236}">
                    <a16:creationId xmlns="" xmlns:a16="http://schemas.microsoft.com/office/drawing/2014/main" id="{4E0CA2AB-76DF-401A-9513-BE54D8198DDD}"/>
                  </a:ext>
                </a:extLst>
              </p:cNvPr>
              <p:cNvSpPr>
                <a:spLocks noChangeArrowheads="1"/>
              </p:cNvSpPr>
              <p:nvPr/>
            </p:nvSpPr>
            <p:spPr bwMode="auto">
              <a:xfrm>
                <a:off x="7810"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91" name="Oval 1105">
                <a:extLst>
                  <a:ext uri="{FF2B5EF4-FFF2-40B4-BE49-F238E27FC236}">
                    <a16:creationId xmlns="" xmlns:a16="http://schemas.microsoft.com/office/drawing/2014/main" id="{E227B3F7-9113-4985-9496-6E7FB1831EF2}"/>
                  </a:ext>
                </a:extLst>
              </p:cNvPr>
              <p:cNvSpPr>
                <a:spLocks noChangeArrowheads="1"/>
              </p:cNvSpPr>
              <p:nvPr/>
            </p:nvSpPr>
            <p:spPr bwMode="auto">
              <a:xfrm>
                <a:off x="7938"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92" name="Oval 1106">
                <a:extLst>
                  <a:ext uri="{FF2B5EF4-FFF2-40B4-BE49-F238E27FC236}">
                    <a16:creationId xmlns="" xmlns:a16="http://schemas.microsoft.com/office/drawing/2014/main" id="{F7087747-21CD-4FA1-9691-1D7309F7E6E5}"/>
                  </a:ext>
                </a:extLst>
              </p:cNvPr>
              <p:cNvSpPr>
                <a:spLocks noChangeArrowheads="1"/>
              </p:cNvSpPr>
              <p:nvPr/>
            </p:nvSpPr>
            <p:spPr bwMode="auto">
              <a:xfrm>
                <a:off x="8066"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93" name="Oval 1107">
                <a:extLst>
                  <a:ext uri="{FF2B5EF4-FFF2-40B4-BE49-F238E27FC236}">
                    <a16:creationId xmlns="" xmlns:a16="http://schemas.microsoft.com/office/drawing/2014/main" id="{C6C22755-C23F-41C4-A4F6-074207516AE5}"/>
                  </a:ext>
                </a:extLst>
              </p:cNvPr>
              <p:cNvSpPr>
                <a:spLocks noChangeArrowheads="1"/>
              </p:cNvSpPr>
              <p:nvPr/>
            </p:nvSpPr>
            <p:spPr bwMode="auto">
              <a:xfrm>
                <a:off x="8194" y="3850"/>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94" name="Oval 1108">
                <a:extLst>
                  <a:ext uri="{FF2B5EF4-FFF2-40B4-BE49-F238E27FC236}">
                    <a16:creationId xmlns="" xmlns:a16="http://schemas.microsoft.com/office/drawing/2014/main" id="{E018948C-3EFF-4B4E-B417-2EF8991FE925}"/>
                  </a:ext>
                </a:extLst>
              </p:cNvPr>
              <p:cNvSpPr>
                <a:spLocks noChangeArrowheads="1"/>
              </p:cNvSpPr>
              <p:nvPr/>
            </p:nvSpPr>
            <p:spPr bwMode="auto">
              <a:xfrm>
                <a:off x="8323"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95" name="Oval 1109">
                <a:extLst>
                  <a:ext uri="{FF2B5EF4-FFF2-40B4-BE49-F238E27FC236}">
                    <a16:creationId xmlns="" xmlns:a16="http://schemas.microsoft.com/office/drawing/2014/main" id="{E62DDD51-5028-4771-90D8-C1EB45046D21}"/>
                  </a:ext>
                </a:extLst>
              </p:cNvPr>
              <p:cNvSpPr>
                <a:spLocks noChangeArrowheads="1"/>
              </p:cNvSpPr>
              <p:nvPr/>
            </p:nvSpPr>
            <p:spPr bwMode="auto">
              <a:xfrm>
                <a:off x="8451"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96" name="Oval 1110">
                <a:extLst>
                  <a:ext uri="{FF2B5EF4-FFF2-40B4-BE49-F238E27FC236}">
                    <a16:creationId xmlns="" xmlns:a16="http://schemas.microsoft.com/office/drawing/2014/main" id="{629B66FD-8BD4-458C-BE0D-47C4769AFE1E}"/>
                  </a:ext>
                </a:extLst>
              </p:cNvPr>
              <p:cNvSpPr>
                <a:spLocks noChangeArrowheads="1"/>
              </p:cNvSpPr>
              <p:nvPr/>
            </p:nvSpPr>
            <p:spPr bwMode="auto">
              <a:xfrm>
                <a:off x="8579"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97" name="Oval 1111">
                <a:extLst>
                  <a:ext uri="{FF2B5EF4-FFF2-40B4-BE49-F238E27FC236}">
                    <a16:creationId xmlns="" xmlns:a16="http://schemas.microsoft.com/office/drawing/2014/main" id="{015EDA31-B193-4370-817B-E5C0C97A2835}"/>
                  </a:ext>
                </a:extLst>
              </p:cNvPr>
              <p:cNvSpPr>
                <a:spLocks noChangeArrowheads="1"/>
              </p:cNvSpPr>
              <p:nvPr/>
            </p:nvSpPr>
            <p:spPr bwMode="auto">
              <a:xfrm>
                <a:off x="8707"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98" name="Oval 1112">
                <a:extLst>
                  <a:ext uri="{FF2B5EF4-FFF2-40B4-BE49-F238E27FC236}">
                    <a16:creationId xmlns="" xmlns:a16="http://schemas.microsoft.com/office/drawing/2014/main" id="{6EAE2F6A-ECCA-4824-87BF-3B7CE04BD3FD}"/>
                  </a:ext>
                </a:extLst>
              </p:cNvPr>
              <p:cNvSpPr>
                <a:spLocks noChangeArrowheads="1"/>
              </p:cNvSpPr>
              <p:nvPr/>
            </p:nvSpPr>
            <p:spPr bwMode="auto">
              <a:xfrm>
                <a:off x="8835"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599" name="Oval 1113">
                <a:extLst>
                  <a:ext uri="{FF2B5EF4-FFF2-40B4-BE49-F238E27FC236}">
                    <a16:creationId xmlns="" xmlns:a16="http://schemas.microsoft.com/office/drawing/2014/main" id="{B380C905-6C50-4501-AAF9-25C732AD4C60}"/>
                  </a:ext>
                </a:extLst>
              </p:cNvPr>
              <p:cNvSpPr>
                <a:spLocks noChangeArrowheads="1"/>
              </p:cNvSpPr>
              <p:nvPr/>
            </p:nvSpPr>
            <p:spPr bwMode="auto">
              <a:xfrm>
                <a:off x="9091"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00" name="Oval 1114">
                <a:extLst>
                  <a:ext uri="{FF2B5EF4-FFF2-40B4-BE49-F238E27FC236}">
                    <a16:creationId xmlns="" xmlns:a16="http://schemas.microsoft.com/office/drawing/2014/main" id="{EE7E9F20-7E25-42B9-A4CD-7C5059270B97}"/>
                  </a:ext>
                </a:extLst>
              </p:cNvPr>
              <p:cNvSpPr>
                <a:spLocks noChangeArrowheads="1"/>
              </p:cNvSpPr>
              <p:nvPr/>
            </p:nvSpPr>
            <p:spPr bwMode="auto">
              <a:xfrm>
                <a:off x="1535"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01" name="Oval 1115">
                <a:extLst>
                  <a:ext uri="{FF2B5EF4-FFF2-40B4-BE49-F238E27FC236}">
                    <a16:creationId xmlns="" xmlns:a16="http://schemas.microsoft.com/office/drawing/2014/main" id="{4986955B-A477-497A-90D6-486B44173939}"/>
                  </a:ext>
                </a:extLst>
              </p:cNvPr>
              <p:cNvSpPr>
                <a:spLocks noChangeArrowheads="1"/>
              </p:cNvSpPr>
              <p:nvPr/>
            </p:nvSpPr>
            <p:spPr bwMode="auto">
              <a:xfrm>
                <a:off x="1663"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02" name="Oval 1116">
                <a:extLst>
                  <a:ext uri="{FF2B5EF4-FFF2-40B4-BE49-F238E27FC236}">
                    <a16:creationId xmlns="" xmlns:a16="http://schemas.microsoft.com/office/drawing/2014/main" id="{DD1C690E-6494-4179-8CB4-DC55EB58D805}"/>
                  </a:ext>
                </a:extLst>
              </p:cNvPr>
              <p:cNvSpPr>
                <a:spLocks noChangeArrowheads="1"/>
              </p:cNvSpPr>
              <p:nvPr/>
            </p:nvSpPr>
            <p:spPr bwMode="auto">
              <a:xfrm>
                <a:off x="1791"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03" name="Oval 1117">
                <a:extLst>
                  <a:ext uri="{FF2B5EF4-FFF2-40B4-BE49-F238E27FC236}">
                    <a16:creationId xmlns="" xmlns:a16="http://schemas.microsoft.com/office/drawing/2014/main" id="{F7BB73FA-1EF9-4F51-8B35-4BAB16AF60D3}"/>
                  </a:ext>
                </a:extLst>
              </p:cNvPr>
              <p:cNvSpPr>
                <a:spLocks noChangeArrowheads="1"/>
              </p:cNvSpPr>
              <p:nvPr/>
            </p:nvSpPr>
            <p:spPr bwMode="auto">
              <a:xfrm>
                <a:off x="1919"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04" name="Oval 1118">
                <a:extLst>
                  <a:ext uri="{FF2B5EF4-FFF2-40B4-BE49-F238E27FC236}">
                    <a16:creationId xmlns="" xmlns:a16="http://schemas.microsoft.com/office/drawing/2014/main" id="{92A46EC1-F8B5-4C74-923F-58AE069B42F4}"/>
                  </a:ext>
                </a:extLst>
              </p:cNvPr>
              <p:cNvSpPr>
                <a:spLocks noChangeArrowheads="1"/>
              </p:cNvSpPr>
              <p:nvPr/>
            </p:nvSpPr>
            <p:spPr bwMode="auto">
              <a:xfrm>
                <a:off x="2047"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05" name="Oval 1119">
                <a:extLst>
                  <a:ext uri="{FF2B5EF4-FFF2-40B4-BE49-F238E27FC236}">
                    <a16:creationId xmlns="" xmlns:a16="http://schemas.microsoft.com/office/drawing/2014/main" id="{74323A4E-F625-44C4-A5B2-6D04595DE704}"/>
                  </a:ext>
                </a:extLst>
              </p:cNvPr>
              <p:cNvSpPr>
                <a:spLocks noChangeArrowheads="1"/>
              </p:cNvSpPr>
              <p:nvPr/>
            </p:nvSpPr>
            <p:spPr bwMode="auto">
              <a:xfrm>
                <a:off x="2175"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06" name="Oval 1120">
                <a:extLst>
                  <a:ext uri="{FF2B5EF4-FFF2-40B4-BE49-F238E27FC236}">
                    <a16:creationId xmlns="" xmlns:a16="http://schemas.microsoft.com/office/drawing/2014/main" id="{0D844E7E-F56A-4BDB-86C6-29430B548A91}"/>
                  </a:ext>
                </a:extLst>
              </p:cNvPr>
              <p:cNvSpPr>
                <a:spLocks noChangeArrowheads="1"/>
              </p:cNvSpPr>
              <p:nvPr/>
            </p:nvSpPr>
            <p:spPr bwMode="auto">
              <a:xfrm>
                <a:off x="2303"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07" name="Oval 1121">
                <a:extLst>
                  <a:ext uri="{FF2B5EF4-FFF2-40B4-BE49-F238E27FC236}">
                    <a16:creationId xmlns="" xmlns:a16="http://schemas.microsoft.com/office/drawing/2014/main" id="{AE1B55B5-DB2F-4A3E-9FB1-9DE04062310B}"/>
                  </a:ext>
                </a:extLst>
              </p:cNvPr>
              <p:cNvSpPr>
                <a:spLocks noChangeArrowheads="1"/>
              </p:cNvSpPr>
              <p:nvPr/>
            </p:nvSpPr>
            <p:spPr bwMode="auto">
              <a:xfrm>
                <a:off x="2431"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08" name="Oval 1122">
                <a:extLst>
                  <a:ext uri="{FF2B5EF4-FFF2-40B4-BE49-F238E27FC236}">
                    <a16:creationId xmlns="" xmlns:a16="http://schemas.microsoft.com/office/drawing/2014/main" id="{8B9D956C-1BE9-4B2A-93DD-5FDBD57D398C}"/>
                  </a:ext>
                </a:extLst>
              </p:cNvPr>
              <p:cNvSpPr>
                <a:spLocks noChangeArrowheads="1"/>
              </p:cNvSpPr>
              <p:nvPr/>
            </p:nvSpPr>
            <p:spPr bwMode="auto">
              <a:xfrm>
                <a:off x="2559"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09" name="Oval 1123">
                <a:extLst>
                  <a:ext uri="{FF2B5EF4-FFF2-40B4-BE49-F238E27FC236}">
                    <a16:creationId xmlns="" xmlns:a16="http://schemas.microsoft.com/office/drawing/2014/main" id="{7C5DC206-0EBD-4308-8238-604498BB5465}"/>
                  </a:ext>
                </a:extLst>
              </p:cNvPr>
              <p:cNvSpPr>
                <a:spLocks noChangeArrowheads="1"/>
              </p:cNvSpPr>
              <p:nvPr/>
            </p:nvSpPr>
            <p:spPr bwMode="auto">
              <a:xfrm>
                <a:off x="2687"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10" name="Oval 1124">
                <a:extLst>
                  <a:ext uri="{FF2B5EF4-FFF2-40B4-BE49-F238E27FC236}">
                    <a16:creationId xmlns="" xmlns:a16="http://schemas.microsoft.com/office/drawing/2014/main" id="{51FEB979-9EDD-4CA9-91C8-AFDDBE68ED66}"/>
                  </a:ext>
                </a:extLst>
              </p:cNvPr>
              <p:cNvSpPr>
                <a:spLocks noChangeArrowheads="1"/>
              </p:cNvSpPr>
              <p:nvPr/>
            </p:nvSpPr>
            <p:spPr bwMode="auto">
              <a:xfrm>
                <a:off x="2816"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11" name="Oval 1125">
                <a:extLst>
                  <a:ext uri="{FF2B5EF4-FFF2-40B4-BE49-F238E27FC236}">
                    <a16:creationId xmlns="" xmlns:a16="http://schemas.microsoft.com/office/drawing/2014/main" id="{73B2916F-15FB-4456-BB74-866F1A6A14A5}"/>
                  </a:ext>
                </a:extLst>
              </p:cNvPr>
              <p:cNvSpPr>
                <a:spLocks noChangeArrowheads="1"/>
              </p:cNvSpPr>
              <p:nvPr/>
            </p:nvSpPr>
            <p:spPr bwMode="auto">
              <a:xfrm>
                <a:off x="4993"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12" name="Oval 1126">
                <a:extLst>
                  <a:ext uri="{FF2B5EF4-FFF2-40B4-BE49-F238E27FC236}">
                    <a16:creationId xmlns="" xmlns:a16="http://schemas.microsoft.com/office/drawing/2014/main" id="{3EC2D631-84E2-45AE-9813-2D75AE5FEA49}"/>
                  </a:ext>
                </a:extLst>
              </p:cNvPr>
              <p:cNvSpPr>
                <a:spLocks noChangeArrowheads="1"/>
              </p:cNvSpPr>
              <p:nvPr/>
            </p:nvSpPr>
            <p:spPr bwMode="auto">
              <a:xfrm>
                <a:off x="5121"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13" name="Oval 1127">
                <a:extLst>
                  <a:ext uri="{FF2B5EF4-FFF2-40B4-BE49-F238E27FC236}">
                    <a16:creationId xmlns="" xmlns:a16="http://schemas.microsoft.com/office/drawing/2014/main" id="{6DA5A713-6D6A-4F9A-9D89-6AEB29A44C13}"/>
                  </a:ext>
                </a:extLst>
              </p:cNvPr>
              <p:cNvSpPr>
                <a:spLocks noChangeArrowheads="1"/>
              </p:cNvSpPr>
              <p:nvPr/>
            </p:nvSpPr>
            <p:spPr bwMode="auto">
              <a:xfrm>
                <a:off x="5249"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14" name="Oval 1128">
                <a:extLst>
                  <a:ext uri="{FF2B5EF4-FFF2-40B4-BE49-F238E27FC236}">
                    <a16:creationId xmlns="" xmlns:a16="http://schemas.microsoft.com/office/drawing/2014/main" id="{9C29FA84-0056-4677-AD21-D3505DD6DC4B}"/>
                  </a:ext>
                </a:extLst>
              </p:cNvPr>
              <p:cNvSpPr>
                <a:spLocks noChangeArrowheads="1"/>
              </p:cNvSpPr>
              <p:nvPr/>
            </p:nvSpPr>
            <p:spPr bwMode="auto">
              <a:xfrm>
                <a:off x="5377"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15" name="Oval 1129">
                <a:extLst>
                  <a:ext uri="{FF2B5EF4-FFF2-40B4-BE49-F238E27FC236}">
                    <a16:creationId xmlns="" xmlns:a16="http://schemas.microsoft.com/office/drawing/2014/main" id="{9E0CF29E-CC5D-4A72-ADC2-1B71EAFA10B9}"/>
                  </a:ext>
                </a:extLst>
              </p:cNvPr>
              <p:cNvSpPr>
                <a:spLocks noChangeArrowheads="1"/>
              </p:cNvSpPr>
              <p:nvPr/>
            </p:nvSpPr>
            <p:spPr bwMode="auto">
              <a:xfrm>
                <a:off x="5505"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16" name="Oval 1130">
                <a:extLst>
                  <a:ext uri="{FF2B5EF4-FFF2-40B4-BE49-F238E27FC236}">
                    <a16:creationId xmlns="" xmlns:a16="http://schemas.microsoft.com/office/drawing/2014/main" id="{B81AD656-2BA4-4080-B712-DABA43FC12DA}"/>
                  </a:ext>
                </a:extLst>
              </p:cNvPr>
              <p:cNvSpPr>
                <a:spLocks noChangeArrowheads="1"/>
              </p:cNvSpPr>
              <p:nvPr/>
            </p:nvSpPr>
            <p:spPr bwMode="auto">
              <a:xfrm>
                <a:off x="6401" y="3979"/>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17" name="Oval 1131">
                <a:extLst>
                  <a:ext uri="{FF2B5EF4-FFF2-40B4-BE49-F238E27FC236}">
                    <a16:creationId xmlns="" xmlns:a16="http://schemas.microsoft.com/office/drawing/2014/main" id="{10274E7A-34A9-4063-AA46-BD60ECDDFBBF}"/>
                  </a:ext>
                </a:extLst>
              </p:cNvPr>
              <p:cNvSpPr>
                <a:spLocks noChangeArrowheads="1"/>
              </p:cNvSpPr>
              <p:nvPr/>
            </p:nvSpPr>
            <p:spPr bwMode="auto">
              <a:xfrm>
                <a:off x="6530"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18" name="Oval 1132">
                <a:extLst>
                  <a:ext uri="{FF2B5EF4-FFF2-40B4-BE49-F238E27FC236}">
                    <a16:creationId xmlns="" xmlns:a16="http://schemas.microsoft.com/office/drawing/2014/main" id="{356D94D5-A6C6-4BEA-84A5-A7564A62314E}"/>
                  </a:ext>
                </a:extLst>
              </p:cNvPr>
              <p:cNvSpPr>
                <a:spLocks noChangeArrowheads="1"/>
              </p:cNvSpPr>
              <p:nvPr/>
            </p:nvSpPr>
            <p:spPr bwMode="auto">
              <a:xfrm>
                <a:off x="6658"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19" name="Oval 1133">
                <a:extLst>
                  <a:ext uri="{FF2B5EF4-FFF2-40B4-BE49-F238E27FC236}">
                    <a16:creationId xmlns="" xmlns:a16="http://schemas.microsoft.com/office/drawing/2014/main" id="{3A0C4428-DC2A-42C3-9283-183B537B0121}"/>
                  </a:ext>
                </a:extLst>
              </p:cNvPr>
              <p:cNvSpPr>
                <a:spLocks noChangeArrowheads="1"/>
              </p:cNvSpPr>
              <p:nvPr/>
            </p:nvSpPr>
            <p:spPr bwMode="auto">
              <a:xfrm>
                <a:off x="6786"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20" name="Oval 1134">
                <a:extLst>
                  <a:ext uri="{FF2B5EF4-FFF2-40B4-BE49-F238E27FC236}">
                    <a16:creationId xmlns="" xmlns:a16="http://schemas.microsoft.com/office/drawing/2014/main" id="{04FF356A-58C1-410B-8652-7517AF72B4EA}"/>
                  </a:ext>
                </a:extLst>
              </p:cNvPr>
              <p:cNvSpPr>
                <a:spLocks noChangeArrowheads="1"/>
              </p:cNvSpPr>
              <p:nvPr/>
            </p:nvSpPr>
            <p:spPr bwMode="auto">
              <a:xfrm>
                <a:off x="6914"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21" name="Oval 1135">
                <a:extLst>
                  <a:ext uri="{FF2B5EF4-FFF2-40B4-BE49-F238E27FC236}">
                    <a16:creationId xmlns="" xmlns:a16="http://schemas.microsoft.com/office/drawing/2014/main" id="{21C94E91-713A-41BE-A3B8-5F553F46A419}"/>
                  </a:ext>
                </a:extLst>
              </p:cNvPr>
              <p:cNvSpPr>
                <a:spLocks noChangeArrowheads="1"/>
              </p:cNvSpPr>
              <p:nvPr/>
            </p:nvSpPr>
            <p:spPr bwMode="auto">
              <a:xfrm>
                <a:off x="7042"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22" name="Oval 1136">
                <a:extLst>
                  <a:ext uri="{FF2B5EF4-FFF2-40B4-BE49-F238E27FC236}">
                    <a16:creationId xmlns="" xmlns:a16="http://schemas.microsoft.com/office/drawing/2014/main" id="{08BDE229-1CBB-4FD3-9CC7-AD22DDEC669B}"/>
                  </a:ext>
                </a:extLst>
              </p:cNvPr>
              <p:cNvSpPr>
                <a:spLocks noChangeArrowheads="1"/>
              </p:cNvSpPr>
              <p:nvPr/>
            </p:nvSpPr>
            <p:spPr bwMode="auto">
              <a:xfrm>
                <a:off x="7170"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23" name="Oval 1137">
                <a:extLst>
                  <a:ext uri="{FF2B5EF4-FFF2-40B4-BE49-F238E27FC236}">
                    <a16:creationId xmlns="" xmlns:a16="http://schemas.microsoft.com/office/drawing/2014/main" id="{71850DB3-DEDA-41AA-B262-21C56B31DC35}"/>
                  </a:ext>
                </a:extLst>
              </p:cNvPr>
              <p:cNvSpPr>
                <a:spLocks noChangeArrowheads="1"/>
              </p:cNvSpPr>
              <p:nvPr/>
            </p:nvSpPr>
            <p:spPr bwMode="auto">
              <a:xfrm>
                <a:off x="7298"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24" name="Oval 1138">
                <a:extLst>
                  <a:ext uri="{FF2B5EF4-FFF2-40B4-BE49-F238E27FC236}">
                    <a16:creationId xmlns="" xmlns:a16="http://schemas.microsoft.com/office/drawing/2014/main" id="{7C9CA509-93A9-4E62-ACF2-C62839004037}"/>
                  </a:ext>
                </a:extLst>
              </p:cNvPr>
              <p:cNvSpPr>
                <a:spLocks noChangeArrowheads="1"/>
              </p:cNvSpPr>
              <p:nvPr/>
            </p:nvSpPr>
            <p:spPr bwMode="auto">
              <a:xfrm>
                <a:off x="7426"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25" name="Oval 1139">
                <a:extLst>
                  <a:ext uri="{FF2B5EF4-FFF2-40B4-BE49-F238E27FC236}">
                    <a16:creationId xmlns="" xmlns:a16="http://schemas.microsoft.com/office/drawing/2014/main" id="{C624281C-FE05-4131-AE44-1850DD9974DC}"/>
                  </a:ext>
                </a:extLst>
              </p:cNvPr>
              <p:cNvSpPr>
                <a:spLocks noChangeArrowheads="1"/>
              </p:cNvSpPr>
              <p:nvPr/>
            </p:nvSpPr>
            <p:spPr bwMode="auto">
              <a:xfrm>
                <a:off x="7554"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26" name="Oval 1140">
                <a:extLst>
                  <a:ext uri="{FF2B5EF4-FFF2-40B4-BE49-F238E27FC236}">
                    <a16:creationId xmlns="" xmlns:a16="http://schemas.microsoft.com/office/drawing/2014/main" id="{7D03B984-B492-4F65-9F40-F1DD69473E9B}"/>
                  </a:ext>
                </a:extLst>
              </p:cNvPr>
              <p:cNvSpPr>
                <a:spLocks noChangeArrowheads="1"/>
              </p:cNvSpPr>
              <p:nvPr/>
            </p:nvSpPr>
            <p:spPr bwMode="auto">
              <a:xfrm>
                <a:off x="7682"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27" name="Oval 1141">
                <a:extLst>
                  <a:ext uri="{FF2B5EF4-FFF2-40B4-BE49-F238E27FC236}">
                    <a16:creationId xmlns="" xmlns:a16="http://schemas.microsoft.com/office/drawing/2014/main" id="{134CA183-6325-4CD8-9A0F-8171E346CD33}"/>
                  </a:ext>
                </a:extLst>
              </p:cNvPr>
              <p:cNvSpPr>
                <a:spLocks noChangeArrowheads="1"/>
              </p:cNvSpPr>
              <p:nvPr/>
            </p:nvSpPr>
            <p:spPr bwMode="auto">
              <a:xfrm>
                <a:off x="7810"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28" name="Oval 1142">
                <a:extLst>
                  <a:ext uri="{FF2B5EF4-FFF2-40B4-BE49-F238E27FC236}">
                    <a16:creationId xmlns="" xmlns:a16="http://schemas.microsoft.com/office/drawing/2014/main" id="{7ADA942E-5536-4691-B699-73D1AF3FB45F}"/>
                  </a:ext>
                </a:extLst>
              </p:cNvPr>
              <p:cNvSpPr>
                <a:spLocks noChangeArrowheads="1"/>
              </p:cNvSpPr>
              <p:nvPr/>
            </p:nvSpPr>
            <p:spPr bwMode="auto">
              <a:xfrm>
                <a:off x="7938"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29" name="Oval 1143">
                <a:extLst>
                  <a:ext uri="{FF2B5EF4-FFF2-40B4-BE49-F238E27FC236}">
                    <a16:creationId xmlns="" xmlns:a16="http://schemas.microsoft.com/office/drawing/2014/main" id="{6B95DE42-E7D8-43A0-8FE2-E6A3A367294B}"/>
                  </a:ext>
                </a:extLst>
              </p:cNvPr>
              <p:cNvSpPr>
                <a:spLocks noChangeArrowheads="1"/>
              </p:cNvSpPr>
              <p:nvPr/>
            </p:nvSpPr>
            <p:spPr bwMode="auto">
              <a:xfrm>
                <a:off x="8066"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30" name="Oval 1144">
                <a:extLst>
                  <a:ext uri="{FF2B5EF4-FFF2-40B4-BE49-F238E27FC236}">
                    <a16:creationId xmlns="" xmlns:a16="http://schemas.microsoft.com/office/drawing/2014/main" id="{6DA415CD-C971-4D20-A115-670C357A0E94}"/>
                  </a:ext>
                </a:extLst>
              </p:cNvPr>
              <p:cNvSpPr>
                <a:spLocks noChangeArrowheads="1"/>
              </p:cNvSpPr>
              <p:nvPr/>
            </p:nvSpPr>
            <p:spPr bwMode="auto">
              <a:xfrm>
                <a:off x="8194" y="3979"/>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31" name="Oval 1145">
                <a:extLst>
                  <a:ext uri="{FF2B5EF4-FFF2-40B4-BE49-F238E27FC236}">
                    <a16:creationId xmlns="" xmlns:a16="http://schemas.microsoft.com/office/drawing/2014/main" id="{5F595876-C0EF-4097-A307-FBECD93198FF}"/>
                  </a:ext>
                </a:extLst>
              </p:cNvPr>
              <p:cNvSpPr>
                <a:spLocks noChangeArrowheads="1"/>
              </p:cNvSpPr>
              <p:nvPr/>
            </p:nvSpPr>
            <p:spPr bwMode="auto">
              <a:xfrm>
                <a:off x="8323"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32" name="Oval 1146">
                <a:extLst>
                  <a:ext uri="{FF2B5EF4-FFF2-40B4-BE49-F238E27FC236}">
                    <a16:creationId xmlns="" xmlns:a16="http://schemas.microsoft.com/office/drawing/2014/main" id="{65FB8165-3317-4CB3-ADD5-7475DB028307}"/>
                  </a:ext>
                </a:extLst>
              </p:cNvPr>
              <p:cNvSpPr>
                <a:spLocks noChangeArrowheads="1"/>
              </p:cNvSpPr>
              <p:nvPr/>
            </p:nvSpPr>
            <p:spPr bwMode="auto">
              <a:xfrm>
                <a:off x="8451"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33" name="Oval 1147">
                <a:extLst>
                  <a:ext uri="{FF2B5EF4-FFF2-40B4-BE49-F238E27FC236}">
                    <a16:creationId xmlns="" xmlns:a16="http://schemas.microsoft.com/office/drawing/2014/main" id="{57F615A5-E6E3-4F25-9C31-6365C31952CF}"/>
                  </a:ext>
                </a:extLst>
              </p:cNvPr>
              <p:cNvSpPr>
                <a:spLocks noChangeArrowheads="1"/>
              </p:cNvSpPr>
              <p:nvPr/>
            </p:nvSpPr>
            <p:spPr bwMode="auto">
              <a:xfrm>
                <a:off x="8579"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34" name="Oval 1148">
                <a:extLst>
                  <a:ext uri="{FF2B5EF4-FFF2-40B4-BE49-F238E27FC236}">
                    <a16:creationId xmlns="" xmlns:a16="http://schemas.microsoft.com/office/drawing/2014/main" id="{00B91C68-6FB4-410E-AF47-D334CBFA8896}"/>
                  </a:ext>
                </a:extLst>
              </p:cNvPr>
              <p:cNvSpPr>
                <a:spLocks noChangeArrowheads="1"/>
              </p:cNvSpPr>
              <p:nvPr/>
            </p:nvSpPr>
            <p:spPr bwMode="auto">
              <a:xfrm>
                <a:off x="8707"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35" name="Oval 1149">
                <a:extLst>
                  <a:ext uri="{FF2B5EF4-FFF2-40B4-BE49-F238E27FC236}">
                    <a16:creationId xmlns="" xmlns:a16="http://schemas.microsoft.com/office/drawing/2014/main" id="{AD5B59E9-784D-4BE8-BD00-4672592632DC}"/>
                  </a:ext>
                </a:extLst>
              </p:cNvPr>
              <p:cNvSpPr>
                <a:spLocks noChangeArrowheads="1"/>
              </p:cNvSpPr>
              <p:nvPr/>
            </p:nvSpPr>
            <p:spPr bwMode="auto">
              <a:xfrm>
                <a:off x="8835"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36" name="Oval 1150">
                <a:extLst>
                  <a:ext uri="{FF2B5EF4-FFF2-40B4-BE49-F238E27FC236}">
                    <a16:creationId xmlns="" xmlns:a16="http://schemas.microsoft.com/office/drawing/2014/main" id="{6D687FD9-FE2D-464C-8855-4CC7E078A8DD}"/>
                  </a:ext>
                </a:extLst>
              </p:cNvPr>
              <p:cNvSpPr>
                <a:spLocks noChangeArrowheads="1"/>
              </p:cNvSpPr>
              <p:nvPr/>
            </p:nvSpPr>
            <p:spPr bwMode="auto">
              <a:xfrm>
                <a:off x="9347"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37" name="Oval 1151">
                <a:extLst>
                  <a:ext uri="{FF2B5EF4-FFF2-40B4-BE49-F238E27FC236}">
                    <a16:creationId xmlns="" xmlns:a16="http://schemas.microsoft.com/office/drawing/2014/main" id="{9E0D05DF-5897-415A-A054-75D2B939F77A}"/>
                  </a:ext>
                </a:extLst>
              </p:cNvPr>
              <p:cNvSpPr>
                <a:spLocks noChangeArrowheads="1"/>
              </p:cNvSpPr>
              <p:nvPr/>
            </p:nvSpPr>
            <p:spPr bwMode="auto">
              <a:xfrm>
                <a:off x="9475"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38" name="Oval 1152">
                <a:extLst>
                  <a:ext uri="{FF2B5EF4-FFF2-40B4-BE49-F238E27FC236}">
                    <a16:creationId xmlns="" xmlns:a16="http://schemas.microsoft.com/office/drawing/2014/main" id="{56924DCE-783C-4771-8EB7-7822580D9509}"/>
                  </a:ext>
                </a:extLst>
              </p:cNvPr>
              <p:cNvSpPr>
                <a:spLocks noChangeArrowheads="1"/>
              </p:cNvSpPr>
              <p:nvPr/>
            </p:nvSpPr>
            <p:spPr bwMode="auto">
              <a:xfrm>
                <a:off x="1663"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39" name="Oval 1153">
                <a:extLst>
                  <a:ext uri="{FF2B5EF4-FFF2-40B4-BE49-F238E27FC236}">
                    <a16:creationId xmlns="" xmlns:a16="http://schemas.microsoft.com/office/drawing/2014/main" id="{6C52276D-5020-4188-A7B9-32F266D1EA77}"/>
                  </a:ext>
                </a:extLst>
              </p:cNvPr>
              <p:cNvSpPr>
                <a:spLocks noChangeArrowheads="1"/>
              </p:cNvSpPr>
              <p:nvPr/>
            </p:nvSpPr>
            <p:spPr bwMode="auto">
              <a:xfrm>
                <a:off x="1791"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40" name="Oval 1154">
                <a:extLst>
                  <a:ext uri="{FF2B5EF4-FFF2-40B4-BE49-F238E27FC236}">
                    <a16:creationId xmlns="" xmlns:a16="http://schemas.microsoft.com/office/drawing/2014/main" id="{B9078B72-A9A5-4614-BDD7-66EB022C6078}"/>
                  </a:ext>
                </a:extLst>
              </p:cNvPr>
              <p:cNvSpPr>
                <a:spLocks noChangeArrowheads="1"/>
              </p:cNvSpPr>
              <p:nvPr/>
            </p:nvSpPr>
            <p:spPr bwMode="auto">
              <a:xfrm>
                <a:off x="1919"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41" name="Oval 1155">
                <a:extLst>
                  <a:ext uri="{FF2B5EF4-FFF2-40B4-BE49-F238E27FC236}">
                    <a16:creationId xmlns="" xmlns:a16="http://schemas.microsoft.com/office/drawing/2014/main" id="{6818ACBF-2B9E-44B5-95C6-DAE02D969262}"/>
                  </a:ext>
                </a:extLst>
              </p:cNvPr>
              <p:cNvSpPr>
                <a:spLocks noChangeArrowheads="1"/>
              </p:cNvSpPr>
              <p:nvPr/>
            </p:nvSpPr>
            <p:spPr bwMode="auto">
              <a:xfrm>
                <a:off x="2047"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42" name="Oval 1156">
                <a:extLst>
                  <a:ext uri="{FF2B5EF4-FFF2-40B4-BE49-F238E27FC236}">
                    <a16:creationId xmlns="" xmlns:a16="http://schemas.microsoft.com/office/drawing/2014/main" id="{C4878382-EB39-44AB-A829-8098D7469B1E}"/>
                  </a:ext>
                </a:extLst>
              </p:cNvPr>
              <p:cNvSpPr>
                <a:spLocks noChangeArrowheads="1"/>
              </p:cNvSpPr>
              <p:nvPr/>
            </p:nvSpPr>
            <p:spPr bwMode="auto">
              <a:xfrm>
                <a:off x="2175"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43" name="Oval 1157">
                <a:extLst>
                  <a:ext uri="{FF2B5EF4-FFF2-40B4-BE49-F238E27FC236}">
                    <a16:creationId xmlns="" xmlns:a16="http://schemas.microsoft.com/office/drawing/2014/main" id="{EBF42316-4135-4E29-ABC0-0CDA137F8746}"/>
                  </a:ext>
                </a:extLst>
              </p:cNvPr>
              <p:cNvSpPr>
                <a:spLocks noChangeArrowheads="1"/>
              </p:cNvSpPr>
              <p:nvPr/>
            </p:nvSpPr>
            <p:spPr bwMode="auto">
              <a:xfrm>
                <a:off x="2303"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44" name="Oval 1158">
                <a:extLst>
                  <a:ext uri="{FF2B5EF4-FFF2-40B4-BE49-F238E27FC236}">
                    <a16:creationId xmlns="" xmlns:a16="http://schemas.microsoft.com/office/drawing/2014/main" id="{DF467CFC-4C2A-414A-BDBA-9CD38E2482D9}"/>
                  </a:ext>
                </a:extLst>
              </p:cNvPr>
              <p:cNvSpPr>
                <a:spLocks noChangeArrowheads="1"/>
              </p:cNvSpPr>
              <p:nvPr/>
            </p:nvSpPr>
            <p:spPr bwMode="auto">
              <a:xfrm>
                <a:off x="2431"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45" name="Oval 1159">
                <a:extLst>
                  <a:ext uri="{FF2B5EF4-FFF2-40B4-BE49-F238E27FC236}">
                    <a16:creationId xmlns="" xmlns:a16="http://schemas.microsoft.com/office/drawing/2014/main" id="{94743C42-B0B8-4618-B475-686C397C7F8F}"/>
                  </a:ext>
                </a:extLst>
              </p:cNvPr>
              <p:cNvSpPr>
                <a:spLocks noChangeArrowheads="1"/>
              </p:cNvSpPr>
              <p:nvPr/>
            </p:nvSpPr>
            <p:spPr bwMode="auto">
              <a:xfrm>
                <a:off x="2559"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46" name="Oval 1160">
                <a:extLst>
                  <a:ext uri="{FF2B5EF4-FFF2-40B4-BE49-F238E27FC236}">
                    <a16:creationId xmlns="" xmlns:a16="http://schemas.microsoft.com/office/drawing/2014/main" id="{4182AAD2-AE53-40DE-A75E-C84B96016F5D}"/>
                  </a:ext>
                </a:extLst>
              </p:cNvPr>
              <p:cNvSpPr>
                <a:spLocks noChangeArrowheads="1"/>
              </p:cNvSpPr>
              <p:nvPr/>
            </p:nvSpPr>
            <p:spPr bwMode="auto">
              <a:xfrm>
                <a:off x="4993"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47" name="Oval 1161">
                <a:extLst>
                  <a:ext uri="{FF2B5EF4-FFF2-40B4-BE49-F238E27FC236}">
                    <a16:creationId xmlns="" xmlns:a16="http://schemas.microsoft.com/office/drawing/2014/main" id="{82882635-A190-4E5D-A949-16EF72124C47}"/>
                  </a:ext>
                </a:extLst>
              </p:cNvPr>
              <p:cNvSpPr>
                <a:spLocks noChangeArrowheads="1"/>
              </p:cNvSpPr>
              <p:nvPr/>
            </p:nvSpPr>
            <p:spPr bwMode="auto">
              <a:xfrm>
                <a:off x="5121"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48" name="Oval 1162">
                <a:extLst>
                  <a:ext uri="{FF2B5EF4-FFF2-40B4-BE49-F238E27FC236}">
                    <a16:creationId xmlns="" xmlns:a16="http://schemas.microsoft.com/office/drawing/2014/main" id="{6A38FE1F-96EE-4549-8D99-9E08D1027D68}"/>
                  </a:ext>
                </a:extLst>
              </p:cNvPr>
              <p:cNvSpPr>
                <a:spLocks noChangeArrowheads="1"/>
              </p:cNvSpPr>
              <p:nvPr/>
            </p:nvSpPr>
            <p:spPr bwMode="auto">
              <a:xfrm>
                <a:off x="5249"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49" name="Oval 1163">
                <a:extLst>
                  <a:ext uri="{FF2B5EF4-FFF2-40B4-BE49-F238E27FC236}">
                    <a16:creationId xmlns="" xmlns:a16="http://schemas.microsoft.com/office/drawing/2014/main" id="{B734C2B7-CCF6-4A64-A6B0-8161417FEDD3}"/>
                  </a:ext>
                </a:extLst>
              </p:cNvPr>
              <p:cNvSpPr>
                <a:spLocks noChangeArrowheads="1"/>
              </p:cNvSpPr>
              <p:nvPr/>
            </p:nvSpPr>
            <p:spPr bwMode="auto">
              <a:xfrm>
                <a:off x="5377"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50" name="Oval 1164">
                <a:extLst>
                  <a:ext uri="{FF2B5EF4-FFF2-40B4-BE49-F238E27FC236}">
                    <a16:creationId xmlns="" xmlns:a16="http://schemas.microsoft.com/office/drawing/2014/main" id="{B2B3046E-9403-464E-952B-59A9544B62A9}"/>
                  </a:ext>
                </a:extLst>
              </p:cNvPr>
              <p:cNvSpPr>
                <a:spLocks noChangeArrowheads="1"/>
              </p:cNvSpPr>
              <p:nvPr/>
            </p:nvSpPr>
            <p:spPr bwMode="auto">
              <a:xfrm>
                <a:off x="5505"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51" name="Oval 1165">
                <a:extLst>
                  <a:ext uri="{FF2B5EF4-FFF2-40B4-BE49-F238E27FC236}">
                    <a16:creationId xmlns="" xmlns:a16="http://schemas.microsoft.com/office/drawing/2014/main" id="{E130B241-CA50-4198-829C-5568BC927D27}"/>
                  </a:ext>
                </a:extLst>
              </p:cNvPr>
              <p:cNvSpPr>
                <a:spLocks noChangeArrowheads="1"/>
              </p:cNvSpPr>
              <p:nvPr/>
            </p:nvSpPr>
            <p:spPr bwMode="auto">
              <a:xfrm>
                <a:off x="5633"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52" name="Oval 1166">
                <a:extLst>
                  <a:ext uri="{FF2B5EF4-FFF2-40B4-BE49-F238E27FC236}">
                    <a16:creationId xmlns="" xmlns:a16="http://schemas.microsoft.com/office/drawing/2014/main" id="{8E1DAA68-A37B-46AB-9D35-10B0A20CC59A}"/>
                  </a:ext>
                </a:extLst>
              </p:cNvPr>
              <p:cNvSpPr>
                <a:spLocks noChangeArrowheads="1"/>
              </p:cNvSpPr>
              <p:nvPr/>
            </p:nvSpPr>
            <p:spPr bwMode="auto">
              <a:xfrm>
                <a:off x="5889"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53" name="Oval 1167">
                <a:extLst>
                  <a:ext uri="{FF2B5EF4-FFF2-40B4-BE49-F238E27FC236}">
                    <a16:creationId xmlns="" xmlns:a16="http://schemas.microsoft.com/office/drawing/2014/main" id="{19684223-4020-45C7-8C29-C5179D5597FC}"/>
                  </a:ext>
                </a:extLst>
              </p:cNvPr>
              <p:cNvSpPr>
                <a:spLocks noChangeArrowheads="1"/>
              </p:cNvSpPr>
              <p:nvPr/>
            </p:nvSpPr>
            <p:spPr bwMode="auto">
              <a:xfrm>
                <a:off x="6017"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54" name="Oval 1168">
                <a:extLst>
                  <a:ext uri="{FF2B5EF4-FFF2-40B4-BE49-F238E27FC236}">
                    <a16:creationId xmlns="" xmlns:a16="http://schemas.microsoft.com/office/drawing/2014/main" id="{9AB20DF6-4EAC-4365-9F18-92F1793D20C2}"/>
                  </a:ext>
                </a:extLst>
              </p:cNvPr>
              <p:cNvSpPr>
                <a:spLocks noChangeArrowheads="1"/>
              </p:cNvSpPr>
              <p:nvPr/>
            </p:nvSpPr>
            <p:spPr bwMode="auto">
              <a:xfrm>
                <a:off x="6145"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55" name="Oval 1169">
                <a:extLst>
                  <a:ext uri="{FF2B5EF4-FFF2-40B4-BE49-F238E27FC236}">
                    <a16:creationId xmlns="" xmlns:a16="http://schemas.microsoft.com/office/drawing/2014/main" id="{1574127E-E667-4E40-BBC4-84474DCEE3DF}"/>
                  </a:ext>
                </a:extLst>
              </p:cNvPr>
              <p:cNvSpPr>
                <a:spLocks noChangeArrowheads="1"/>
              </p:cNvSpPr>
              <p:nvPr/>
            </p:nvSpPr>
            <p:spPr bwMode="auto">
              <a:xfrm>
                <a:off x="6273"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56" name="Oval 1170">
                <a:extLst>
                  <a:ext uri="{FF2B5EF4-FFF2-40B4-BE49-F238E27FC236}">
                    <a16:creationId xmlns="" xmlns:a16="http://schemas.microsoft.com/office/drawing/2014/main" id="{6E3B252C-AF0E-4114-95D8-132A124D9E69}"/>
                  </a:ext>
                </a:extLst>
              </p:cNvPr>
              <p:cNvSpPr>
                <a:spLocks noChangeArrowheads="1"/>
              </p:cNvSpPr>
              <p:nvPr/>
            </p:nvSpPr>
            <p:spPr bwMode="auto">
              <a:xfrm>
                <a:off x="6401" y="4107"/>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57" name="Oval 1171">
                <a:extLst>
                  <a:ext uri="{FF2B5EF4-FFF2-40B4-BE49-F238E27FC236}">
                    <a16:creationId xmlns="" xmlns:a16="http://schemas.microsoft.com/office/drawing/2014/main" id="{4D2A566F-D020-40E9-B235-BCD159E090AF}"/>
                  </a:ext>
                </a:extLst>
              </p:cNvPr>
              <p:cNvSpPr>
                <a:spLocks noChangeArrowheads="1"/>
              </p:cNvSpPr>
              <p:nvPr/>
            </p:nvSpPr>
            <p:spPr bwMode="auto">
              <a:xfrm>
                <a:off x="6530"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58" name="Oval 1172">
                <a:extLst>
                  <a:ext uri="{FF2B5EF4-FFF2-40B4-BE49-F238E27FC236}">
                    <a16:creationId xmlns="" xmlns:a16="http://schemas.microsoft.com/office/drawing/2014/main" id="{46CDB9EE-E7D3-4294-9805-4C9BFE4465D4}"/>
                  </a:ext>
                </a:extLst>
              </p:cNvPr>
              <p:cNvSpPr>
                <a:spLocks noChangeArrowheads="1"/>
              </p:cNvSpPr>
              <p:nvPr/>
            </p:nvSpPr>
            <p:spPr bwMode="auto">
              <a:xfrm>
                <a:off x="6658"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59" name="Oval 1173">
                <a:extLst>
                  <a:ext uri="{FF2B5EF4-FFF2-40B4-BE49-F238E27FC236}">
                    <a16:creationId xmlns="" xmlns:a16="http://schemas.microsoft.com/office/drawing/2014/main" id="{2FD771A4-8CA8-4F06-9480-4A6DEF88EC7C}"/>
                  </a:ext>
                </a:extLst>
              </p:cNvPr>
              <p:cNvSpPr>
                <a:spLocks noChangeArrowheads="1"/>
              </p:cNvSpPr>
              <p:nvPr/>
            </p:nvSpPr>
            <p:spPr bwMode="auto">
              <a:xfrm>
                <a:off x="6786"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60" name="Oval 1174">
                <a:extLst>
                  <a:ext uri="{FF2B5EF4-FFF2-40B4-BE49-F238E27FC236}">
                    <a16:creationId xmlns="" xmlns:a16="http://schemas.microsoft.com/office/drawing/2014/main" id="{0E5324C7-A9BD-48D6-BC20-DD1B8006DBB5}"/>
                  </a:ext>
                </a:extLst>
              </p:cNvPr>
              <p:cNvSpPr>
                <a:spLocks noChangeArrowheads="1"/>
              </p:cNvSpPr>
              <p:nvPr/>
            </p:nvSpPr>
            <p:spPr bwMode="auto">
              <a:xfrm>
                <a:off x="6914"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61" name="Oval 1175">
                <a:extLst>
                  <a:ext uri="{FF2B5EF4-FFF2-40B4-BE49-F238E27FC236}">
                    <a16:creationId xmlns="" xmlns:a16="http://schemas.microsoft.com/office/drawing/2014/main" id="{E3C0929D-846A-4060-81CD-89604C3A2889}"/>
                  </a:ext>
                </a:extLst>
              </p:cNvPr>
              <p:cNvSpPr>
                <a:spLocks noChangeArrowheads="1"/>
              </p:cNvSpPr>
              <p:nvPr/>
            </p:nvSpPr>
            <p:spPr bwMode="auto">
              <a:xfrm>
                <a:off x="7042"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62" name="Oval 1176">
                <a:extLst>
                  <a:ext uri="{FF2B5EF4-FFF2-40B4-BE49-F238E27FC236}">
                    <a16:creationId xmlns="" xmlns:a16="http://schemas.microsoft.com/office/drawing/2014/main" id="{9C7BE8E4-3D83-427F-A1F3-E43F54A7FD46}"/>
                  </a:ext>
                </a:extLst>
              </p:cNvPr>
              <p:cNvSpPr>
                <a:spLocks noChangeArrowheads="1"/>
              </p:cNvSpPr>
              <p:nvPr/>
            </p:nvSpPr>
            <p:spPr bwMode="auto">
              <a:xfrm>
                <a:off x="7170"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63" name="Oval 1177">
                <a:extLst>
                  <a:ext uri="{FF2B5EF4-FFF2-40B4-BE49-F238E27FC236}">
                    <a16:creationId xmlns="" xmlns:a16="http://schemas.microsoft.com/office/drawing/2014/main" id="{AF74B9AB-B1C8-4195-834E-E136051B86FE}"/>
                  </a:ext>
                </a:extLst>
              </p:cNvPr>
              <p:cNvSpPr>
                <a:spLocks noChangeArrowheads="1"/>
              </p:cNvSpPr>
              <p:nvPr/>
            </p:nvSpPr>
            <p:spPr bwMode="auto">
              <a:xfrm>
                <a:off x="7298"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64" name="Oval 1178">
                <a:extLst>
                  <a:ext uri="{FF2B5EF4-FFF2-40B4-BE49-F238E27FC236}">
                    <a16:creationId xmlns="" xmlns:a16="http://schemas.microsoft.com/office/drawing/2014/main" id="{E61B7370-A9B3-4AC5-9129-50143CD925EF}"/>
                  </a:ext>
                </a:extLst>
              </p:cNvPr>
              <p:cNvSpPr>
                <a:spLocks noChangeArrowheads="1"/>
              </p:cNvSpPr>
              <p:nvPr/>
            </p:nvSpPr>
            <p:spPr bwMode="auto">
              <a:xfrm>
                <a:off x="7426"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65" name="Oval 1179">
                <a:extLst>
                  <a:ext uri="{FF2B5EF4-FFF2-40B4-BE49-F238E27FC236}">
                    <a16:creationId xmlns="" xmlns:a16="http://schemas.microsoft.com/office/drawing/2014/main" id="{F53DC4CB-7005-4E2B-8CAA-86A7AB3C7F86}"/>
                  </a:ext>
                </a:extLst>
              </p:cNvPr>
              <p:cNvSpPr>
                <a:spLocks noChangeArrowheads="1"/>
              </p:cNvSpPr>
              <p:nvPr/>
            </p:nvSpPr>
            <p:spPr bwMode="auto">
              <a:xfrm>
                <a:off x="7554"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66" name="Oval 1180">
                <a:extLst>
                  <a:ext uri="{FF2B5EF4-FFF2-40B4-BE49-F238E27FC236}">
                    <a16:creationId xmlns="" xmlns:a16="http://schemas.microsoft.com/office/drawing/2014/main" id="{9CE85F7B-8784-4AF7-95B6-D02A725C8893}"/>
                  </a:ext>
                </a:extLst>
              </p:cNvPr>
              <p:cNvSpPr>
                <a:spLocks noChangeArrowheads="1"/>
              </p:cNvSpPr>
              <p:nvPr/>
            </p:nvSpPr>
            <p:spPr bwMode="auto">
              <a:xfrm>
                <a:off x="7682"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67" name="Oval 1181">
                <a:extLst>
                  <a:ext uri="{FF2B5EF4-FFF2-40B4-BE49-F238E27FC236}">
                    <a16:creationId xmlns="" xmlns:a16="http://schemas.microsoft.com/office/drawing/2014/main" id="{82E03295-3292-47CF-9B63-09AF33588169}"/>
                  </a:ext>
                </a:extLst>
              </p:cNvPr>
              <p:cNvSpPr>
                <a:spLocks noChangeArrowheads="1"/>
              </p:cNvSpPr>
              <p:nvPr/>
            </p:nvSpPr>
            <p:spPr bwMode="auto">
              <a:xfrm>
                <a:off x="7810"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68" name="Oval 1182">
                <a:extLst>
                  <a:ext uri="{FF2B5EF4-FFF2-40B4-BE49-F238E27FC236}">
                    <a16:creationId xmlns="" xmlns:a16="http://schemas.microsoft.com/office/drawing/2014/main" id="{78FD7480-F507-4817-ADAD-7D87C6BECB55}"/>
                  </a:ext>
                </a:extLst>
              </p:cNvPr>
              <p:cNvSpPr>
                <a:spLocks noChangeArrowheads="1"/>
              </p:cNvSpPr>
              <p:nvPr/>
            </p:nvSpPr>
            <p:spPr bwMode="auto">
              <a:xfrm>
                <a:off x="7938"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69" name="Oval 1183">
                <a:extLst>
                  <a:ext uri="{FF2B5EF4-FFF2-40B4-BE49-F238E27FC236}">
                    <a16:creationId xmlns="" xmlns:a16="http://schemas.microsoft.com/office/drawing/2014/main" id="{609B604F-10FE-44CA-BC7A-57F6D2389475}"/>
                  </a:ext>
                </a:extLst>
              </p:cNvPr>
              <p:cNvSpPr>
                <a:spLocks noChangeArrowheads="1"/>
              </p:cNvSpPr>
              <p:nvPr/>
            </p:nvSpPr>
            <p:spPr bwMode="auto">
              <a:xfrm>
                <a:off x="8066"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70" name="Oval 1184">
                <a:extLst>
                  <a:ext uri="{FF2B5EF4-FFF2-40B4-BE49-F238E27FC236}">
                    <a16:creationId xmlns="" xmlns:a16="http://schemas.microsoft.com/office/drawing/2014/main" id="{AEB510F9-2BB4-4508-926A-3A0B1476A725}"/>
                  </a:ext>
                </a:extLst>
              </p:cNvPr>
              <p:cNvSpPr>
                <a:spLocks noChangeArrowheads="1"/>
              </p:cNvSpPr>
              <p:nvPr/>
            </p:nvSpPr>
            <p:spPr bwMode="auto">
              <a:xfrm>
                <a:off x="8194" y="4107"/>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71" name="Oval 1185">
                <a:extLst>
                  <a:ext uri="{FF2B5EF4-FFF2-40B4-BE49-F238E27FC236}">
                    <a16:creationId xmlns="" xmlns:a16="http://schemas.microsoft.com/office/drawing/2014/main" id="{B3525A00-379F-4B9E-83D4-71E097B6941B}"/>
                  </a:ext>
                </a:extLst>
              </p:cNvPr>
              <p:cNvSpPr>
                <a:spLocks noChangeArrowheads="1"/>
              </p:cNvSpPr>
              <p:nvPr/>
            </p:nvSpPr>
            <p:spPr bwMode="auto">
              <a:xfrm>
                <a:off x="8323"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72" name="Oval 1186">
                <a:extLst>
                  <a:ext uri="{FF2B5EF4-FFF2-40B4-BE49-F238E27FC236}">
                    <a16:creationId xmlns="" xmlns:a16="http://schemas.microsoft.com/office/drawing/2014/main" id="{C32C1858-F4BD-4140-B791-899E2A99C8E6}"/>
                  </a:ext>
                </a:extLst>
              </p:cNvPr>
              <p:cNvSpPr>
                <a:spLocks noChangeArrowheads="1"/>
              </p:cNvSpPr>
              <p:nvPr/>
            </p:nvSpPr>
            <p:spPr bwMode="auto">
              <a:xfrm>
                <a:off x="8451"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73" name="Oval 1187">
                <a:extLst>
                  <a:ext uri="{FF2B5EF4-FFF2-40B4-BE49-F238E27FC236}">
                    <a16:creationId xmlns="" xmlns:a16="http://schemas.microsoft.com/office/drawing/2014/main" id="{781FB1E4-5BA8-4B8A-9FB0-34C18D0BF1EB}"/>
                  </a:ext>
                </a:extLst>
              </p:cNvPr>
              <p:cNvSpPr>
                <a:spLocks noChangeArrowheads="1"/>
              </p:cNvSpPr>
              <p:nvPr/>
            </p:nvSpPr>
            <p:spPr bwMode="auto">
              <a:xfrm>
                <a:off x="8579"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74" name="Oval 1188">
                <a:extLst>
                  <a:ext uri="{FF2B5EF4-FFF2-40B4-BE49-F238E27FC236}">
                    <a16:creationId xmlns="" xmlns:a16="http://schemas.microsoft.com/office/drawing/2014/main" id="{98FB0DD0-6DBB-4023-823E-2156A70070D8}"/>
                  </a:ext>
                </a:extLst>
              </p:cNvPr>
              <p:cNvSpPr>
                <a:spLocks noChangeArrowheads="1"/>
              </p:cNvSpPr>
              <p:nvPr/>
            </p:nvSpPr>
            <p:spPr bwMode="auto">
              <a:xfrm>
                <a:off x="8707"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75" name="Oval 1189">
                <a:extLst>
                  <a:ext uri="{FF2B5EF4-FFF2-40B4-BE49-F238E27FC236}">
                    <a16:creationId xmlns="" xmlns:a16="http://schemas.microsoft.com/office/drawing/2014/main" id="{83545C50-2F78-4B41-B79D-696D6CB34BB0}"/>
                  </a:ext>
                </a:extLst>
              </p:cNvPr>
              <p:cNvSpPr>
                <a:spLocks noChangeArrowheads="1"/>
              </p:cNvSpPr>
              <p:nvPr/>
            </p:nvSpPr>
            <p:spPr bwMode="auto">
              <a:xfrm>
                <a:off x="8835"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76" name="Oval 1190">
                <a:extLst>
                  <a:ext uri="{FF2B5EF4-FFF2-40B4-BE49-F238E27FC236}">
                    <a16:creationId xmlns="" xmlns:a16="http://schemas.microsoft.com/office/drawing/2014/main" id="{9BC40120-D233-4AA8-9943-8BE9D32C6290}"/>
                  </a:ext>
                </a:extLst>
              </p:cNvPr>
              <p:cNvSpPr>
                <a:spLocks noChangeArrowheads="1"/>
              </p:cNvSpPr>
              <p:nvPr/>
            </p:nvSpPr>
            <p:spPr bwMode="auto">
              <a:xfrm>
                <a:off x="8963"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77" name="Oval 1191">
                <a:extLst>
                  <a:ext uri="{FF2B5EF4-FFF2-40B4-BE49-F238E27FC236}">
                    <a16:creationId xmlns="" xmlns:a16="http://schemas.microsoft.com/office/drawing/2014/main" id="{1173D9B6-AE9F-4A2F-B7A3-C54942ECDF87}"/>
                  </a:ext>
                </a:extLst>
              </p:cNvPr>
              <p:cNvSpPr>
                <a:spLocks noChangeArrowheads="1"/>
              </p:cNvSpPr>
              <p:nvPr/>
            </p:nvSpPr>
            <p:spPr bwMode="auto">
              <a:xfrm>
                <a:off x="1663"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78" name="Oval 1192">
                <a:extLst>
                  <a:ext uri="{FF2B5EF4-FFF2-40B4-BE49-F238E27FC236}">
                    <a16:creationId xmlns="" xmlns:a16="http://schemas.microsoft.com/office/drawing/2014/main" id="{97DEAA03-2BC5-4BE6-BBCF-41E2AB43984A}"/>
                  </a:ext>
                </a:extLst>
              </p:cNvPr>
              <p:cNvSpPr>
                <a:spLocks noChangeArrowheads="1"/>
              </p:cNvSpPr>
              <p:nvPr/>
            </p:nvSpPr>
            <p:spPr bwMode="auto">
              <a:xfrm>
                <a:off x="1791"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79" name="Oval 1193">
                <a:extLst>
                  <a:ext uri="{FF2B5EF4-FFF2-40B4-BE49-F238E27FC236}">
                    <a16:creationId xmlns="" xmlns:a16="http://schemas.microsoft.com/office/drawing/2014/main" id="{1F5C31FD-B290-4D96-A4ED-AF8C94018416}"/>
                  </a:ext>
                </a:extLst>
              </p:cNvPr>
              <p:cNvSpPr>
                <a:spLocks noChangeArrowheads="1"/>
              </p:cNvSpPr>
              <p:nvPr/>
            </p:nvSpPr>
            <p:spPr bwMode="auto">
              <a:xfrm>
                <a:off x="1919"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80" name="Oval 1194">
                <a:extLst>
                  <a:ext uri="{FF2B5EF4-FFF2-40B4-BE49-F238E27FC236}">
                    <a16:creationId xmlns="" xmlns:a16="http://schemas.microsoft.com/office/drawing/2014/main" id="{6B64C322-A567-408A-AB31-B4107E01B2F8}"/>
                  </a:ext>
                </a:extLst>
              </p:cNvPr>
              <p:cNvSpPr>
                <a:spLocks noChangeArrowheads="1"/>
              </p:cNvSpPr>
              <p:nvPr/>
            </p:nvSpPr>
            <p:spPr bwMode="auto">
              <a:xfrm>
                <a:off x="2047"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81" name="Oval 1195">
                <a:extLst>
                  <a:ext uri="{FF2B5EF4-FFF2-40B4-BE49-F238E27FC236}">
                    <a16:creationId xmlns="" xmlns:a16="http://schemas.microsoft.com/office/drawing/2014/main" id="{39B378F4-FA3E-4654-8DD5-FE84B34B9BFE}"/>
                  </a:ext>
                </a:extLst>
              </p:cNvPr>
              <p:cNvSpPr>
                <a:spLocks noChangeArrowheads="1"/>
              </p:cNvSpPr>
              <p:nvPr/>
            </p:nvSpPr>
            <p:spPr bwMode="auto">
              <a:xfrm>
                <a:off x="2175"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82" name="Oval 1196">
                <a:extLst>
                  <a:ext uri="{FF2B5EF4-FFF2-40B4-BE49-F238E27FC236}">
                    <a16:creationId xmlns="" xmlns:a16="http://schemas.microsoft.com/office/drawing/2014/main" id="{ED6B12A7-BF2D-4CCF-948B-E3389895A71D}"/>
                  </a:ext>
                </a:extLst>
              </p:cNvPr>
              <p:cNvSpPr>
                <a:spLocks noChangeArrowheads="1"/>
              </p:cNvSpPr>
              <p:nvPr/>
            </p:nvSpPr>
            <p:spPr bwMode="auto">
              <a:xfrm>
                <a:off x="2687"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83" name="Oval 1197">
                <a:extLst>
                  <a:ext uri="{FF2B5EF4-FFF2-40B4-BE49-F238E27FC236}">
                    <a16:creationId xmlns="" xmlns:a16="http://schemas.microsoft.com/office/drawing/2014/main" id="{B8A0B243-7179-4706-A724-5D527B8CA191}"/>
                  </a:ext>
                </a:extLst>
              </p:cNvPr>
              <p:cNvSpPr>
                <a:spLocks noChangeArrowheads="1"/>
              </p:cNvSpPr>
              <p:nvPr/>
            </p:nvSpPr>
            <p:spPr bwMode="auto">
              <a:xfrm>
                <a:off x="4865"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84" name="Oval 1198">
                <a:extLst>
                  <a:ext uri="{FF2B5EF4-FFF2-40B4-BE49-F238E27FC236}">
                    <a16:creationId xmlns="" xmlns:a16="http://schemas.microsoft.com/office/drawing/2014/main" id="{1B6EF5A9-9105-4A51-894E-D42C6A8AA262}"/>
                  </a:ext>
                </a:extLst>
              </p:cNvPr>
              <p:cNvSpPr>
                <a:spLocks noChangeArrowheads="1"/>
              </p:cNvSpPr>
              <p:nvPr/>
            </p:nvSpPr>
            <p:spPr bwMode="auto">
              <a:xfrm>
                <a:off x="4993"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85" name="Oval 1199">
                <a:extLst>
                  <a:ext uri="{FF2B5EF4-FFF2-40B4-BE49-F238E27FC236}">
                    <a16:creationId xmlns="" xmlns:a16="http://schemas.microsoft.com/office/drawing/2014/main" id="{D980B626-AD31-4F85-9AF2-71E8EA9E07E6}"/>
                  </a:ext>
                </a:extLst>
              </p:cNvPr>
              <p:cNvSpPr>
                <a:spLocks noChangeArrowheads="1"/>
              </p:cNvSpPr>
              <p:nvPr/>
            </p:nvSpPr>
            <p:spPr bwMode="auto">
              <a:xfrm>
                <a:off x="5121"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86" name="Oval 1200">
                <a:extLst>
                  <a:ext uri="{FF2B5EF4-FFF2-40B4-BE49-F238E27FC236}">
                    <a16:creationId xmlns="" xmlns:a16="http://schemas.microsoft.com/office/drawing/2014/main" id="{D7A6E197-56BA-4068-914B-06DB32EB9E34}"/>
                  </a:ext>
                </a:extLst>
              </p:cNvPr>
              <p:cNvSpPr>
                <a:spLocks noChangeArrowheads="1"/>
              </p:cNvSpPr>
              <p:nvPr/>
            </p:nvSpPr>
            <p:spPr bwMode="auto">
              <a:xfrm>
                <a:off x="5249"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87" name="Oval 1201">
                <a:extLst>
                  <a:ext uri="{FF2B5EF4-FFF2-40B4-BE49-F238E27FC236}">
                    <a16:creationId xmlns="" xmlns:a16="http://schemas.microsoft.com/office/drawing/2014/main" id="{9EE71042-6F66-41A1-A9BD-748506F3BBAA}"/>
                  </a:ext>
                </a:extLst>
              </p:cNvPr>
              <p:cNvSpPr>
                <a:spLocks noChangeArrowheads="1"/>
              </p:cNvSpPr>
              <p:nvPr/>
            </p:nvSpPr>
            <p:spPr bwMode="auto">
              <a:xfrm>
                <a:off x="5377"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88" name="Oval 1202">
                <a:extLst>
                  <a:ext uri="{FF2B5EF4-FFF2-40B4-BE49-F238E27FC236}">
                    <a16:creationId xmlns="" xmlns:a16="http://schemas.microsoft.com/office/drawing/2014/main" id="{E52E35B8-2022-4502-9CF5-7F6DC6A66451}"/>
                  </a:ext>
                </a:extLst>
              </p:cNvPr>
              <p:cNvSpPr>
                <a:spLocks noChangeArrowheads="1"/>
              </p:cNvSpPr>
              <p:nvPr/>
            </p:nvSpPr>
            <p:spPr bwMode="auto">
              <a:xfrm>
                <a:off x="5505"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89" name="Oval 1203">
                <a:extLst>
                  <a:ext uri="{FF2B5EF4-FFF2-40B4-BE49-F238E27FC236}">
                    <a16:creationId xmlns="" xmlns:a16="http://schemas.microsoft.com/office/drawing/2014/main" id="{DC1090B2-7331-414F-9803-68681C8FA0CE}"/>
                  </a:ext>
                </a:extLst>
              </p:cNvPr>
              <p:cNvSpPr>
                <a:spLocks noChangeArrowheads="1"/>
              </p:cNvSpPr>
              <p:nvPr/>
            </p:nvSpPr>
            <p:spPr bwMode="auto">
              <a:xfrm>
                <a:off x="5633"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90" name="Oval 1204">
                <a:extLst>
                  <a:ext uri="{FF2B5EF4-FFF2-40B4-BE49-F238E27FC236}">
                    <a16:creationId xmlns="" xmlns:a16="http://schemas.microsoft.com/office/drawing/2014/main" id="{7F597A49-AF7E-4312-8B8F-34BB4706C2DD}"/>
                  </a:ext>
                </a:extLst>
              </p:cNvPr>
              <p:cNvSpPr>
                <a:spLocks noChangeArrowheads="1"/>
              </p:cNvSpPr>
              <p:nvPr/>
            </p:nvSpPr>
            <p:spPr bwMode="auto">
              <a:xfrm>
                <a:off x="5761"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91" name="Oval 1205">
                <a:extLst>
                  <a:ext uri="{FF2B5EF4-FFF2-40B4-BE49-F238E27FC236}">
                    <a16:creationId xmlns="" xmlns:a16="http://schemas.microsoft.com/office/drawing/2014/main" id="{CC783DC0-4028-428C-A4EB-392319F36810}"/>
                  </a:ext>
                </a:extLst>
              </p:cNvPr>
              <p:cNvSpPr>
                <a:spLocks noChangeArrowheads="1"/>
              </p:cNvSpPr>
              <p:nvPr/>
            </p:nvSpPr>
            <p:spPr bwMode="auto">
              <a:xfrm>
                <a:off x="5889"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92" name="Oval 1206">
                <a:extLst>
                  <a:ext uri="{FF2B5EF4-FFF2-40B4-BE49-F238E27FC236}">
                    <a16:creationId xmlns="" xmlns:a16="http://schemas.microsoft.com/office/drawing/2014/main" id="{40DC049C-70C0-400F-9E58-FBF94D7AA8A8}"/>
                  </a:ext>
                </a:extLst>
              </p:cNvPr>
              <p:cNvSpPr>
                <a:spLocks noChangeArrowheads="1"/>
              </p:cNvSpPr>
              <p:nvPr/>
            </p:nvSpPr>
            <p:spPr bwMode="auto">
              <a:xfrm>
                <a:off x="6017"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93" name="Oval 1207">
                <a:extLst>
                  <a:ext uri="{FF2B5EF4-FFF2-40B4-BE49-F238E27FC236}">
                    <a16:creationId xmlns="" xmlns:a16="http://schemas.microsoft.com/office/drawing/2014/main" id="{68306CDF-0754-4CB4-93A2-4754433AADE7}"/>
                  </a:ext>
                </a:extLst>
              </p:cNvPr>
              <p:cNvSpPr>
                <a:spLocks noChangeArrowheads="1"/>
              </p:cNvSpPr>
              <p:nvPr/>
            </p:nvSpPr>
            <p:spPr bwMode="auto">
              <a:xfrm>
                <a:off x="6145"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94" name="Oval 1208">
                <a:extLst>
                  <a:ext uri="{FF2B5EF4-FFF2-40B4-BE49-F238E27FC236}">
                    <a16:creationId xmlns="" xmlns:a16="http://schemas.microsoft.com/office/drawing/2014/main" id="{0CE6882D-4488-48B9-B969-4B6EF7FDAC8F}"/>
                  </a:ext>
                </a:extLst>
              </p:cNvPr>
              <p:cNvSpPr>
                <a:spLocks noChangeArrowheads="1"/>
              </p:cNvSpPr>
              <p:nvPr/>
            </p:nvSpPr>
            <p:spPr bwMode="auto">
              <a:xfrm>
                <a:off x="6273"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695" name="Oval 1209">
                <a:extLst>
                  <a:ext uri="{FF2B5EF4-FFF2-40B4-BE49-F238E27FC236}">
                    <a16:creationId xmlns="" xmlns:a16="http://schemas.microsoft.com/office/drawing/2014/main" id="{7CD5EDFD-3314-4BA2-8638-3D54F68EC94F}"/>
                  </a:ext>
                </a:extLst>
              </p:cNvPr>
              <p:cNvSpPr>
                <a:spLocks noChangeArrowheads="1"/>
              </p:cNvSpPr>
              <p:nvPr/>
            </p:nvSpPr>
            <p:spPr bwMode="auto">
              <a:xfrm>
                <a:off x="6401" y="4235"/>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grpSp>
          <p:nvGrpSpPr>
            <p:cNvPr id="113" name="Group 1411">
              <a:extLst>
                <a:ext uri="{FF2B5EF4-FFF2-40B4-BE49-F238E27FC236}">
                  <a16:creationId xmlns="" xmlns:a16="http://schemas.microsoft.com/office/drawing/2014/main" id="{06655202-A4F5-489F-A315-65D13A19B14B}"/>
                </a:ext>
              </a:extLst>
            </p:cNvPr>
            <p:cNvGrpSpPr>
              <a:grpSpLocks/>
            </p:cNvGrpSpPr>
            <p:nvPr/>
          </p:nvGrpSpPr>
          <p:grpSpPr bwMode="auto">
            <a:xfrm>
              <a:off x="1919" y="4235"/>
              <a:ext cx="7220" cy="1074"/>
              <a:chOff x="1919" y="4235"/>
              <a:chExt cx="7220" cy="1074"/>
            </a:xfrm>
            <a:grpFill/>
          </p:grpSpPr>
          <p:sp>
            <p:nvSpPr>
              <p:cNvPr id="296" name="Oval 1211">
                <a:extLst>
                  <a:ext uri="{FF2B5EF4-FFF2-40B4-BE49-F238E27FC236}">
                    <a16:creationId xmlns="" xmlns:a16="http://schemas.microsoft.com/office/drawing/2014/main" id="{9683D5F0-4079-4908-842E-B86716782854}"/>
                  </a:ext>
                </a:extLst>
              </p:cNvPr>
              <p:cNvSpPr>
                <a:spLocks noChangeArrowheads="1"/>
              </p:cNvSpPr>
              <p:nvPr/>
            </p:nvSpPr>
            <p:spPr bwMode="auto">
              <a:xfrm>
                <a:off x="6530"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97" name="Oval 1212">
                <a:extLst>
                  <a:ext uri="{FF2B5EF4-FFF2-40B4-BE49-F238E27FC236}">
                    <a16:creationId xmlns="" xmlns:a16="http://schemas.microsoft.com/office/drawing/2014/main" id="{439F6EA9-18FC-415F-B3AC-1C9F754E618F}"/>
                  </a:ext>
                </a:extLst>
              </p:cNvPr>
              <p:cNvSpPr>
                <a:spLocks noChangeArrowheads="1"/>
              </p:cNvSpPr>
              <p:nvPr/>
            </p:nvSpPr>
            <p:spPr bwMode="auto">
              <a:xfrm>
                <a:off x="6658"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98" name="Oval 1213">
                <a:extLst>
                  <a:ext uri="{FF2B5EF4-FFF2-40B4-BE49-F238E27FC236}">
                    <a16:creationId xmlns="" xmlns:a16="http://schemas.microsoft.com/office/drawing/2014/main" id="{BB2DC9CA-E633-4166-8C81-420F91D455C7}"/>
                  </a:ext>
                </a:extLst>
              </p:cNvPr>
              <p:cNvSpPr>
                <a:spLocks noChangeArrowheads="1"/>
              </p:cNvSpPr>
              <p:nvPr/>
            </p:nvSpPr>
            <p:spPr bwMode="auto">
              <a:xfrm>
                <a:off x="6786"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99" name="Oval 1214">
                <a:extLst>
                  <a:ext uri="{FF2B5EF4-FFF2-40B4-BE49-F238E27FC236}">
                    <a16:creationId xmlns="" xmlns:a16="http://schemas.microsoft.com/office/drawing/2014/main" id="{A77B4268-A99B-49DE-83EE-3D6E8CE3FE5E}"/>
                  </a:ext>
                </a:extLst>
              </p:cNvPr>
              <p:cNvSpPr>
                <a:spLocks noChangeArrowheads="1"/>
              </p:cNvSpPr>
              <p:nvPr/>
            </p:nvSpPr>
            <p:spPr bwMode="auto">
              <a:xfrm>
                <a:off x="6914"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00" name="Oval 1215">
                <a:extLst>
                  <a:ext uri="{FF2B5EF4-FFF2-40B4-BE49-F238E27FC236}">
                    <a16:creationId xmlns="" xmlns:a16="http://schemas.microsoft.com/office/drawing/2014/main" id="{0D134EFC-E6C1-47E4-BC8A-B5469D00033D}"/>
                  </a:ext>
                </a:extLst>
              </p:cNvPr>
              <p:cNvSpPr>
                <a:spLocks noChangeArrowheads="1"/>
              </p:cNvSpPr>
              <p:nvPr/>
            </p:nvSpPr>
            <p:spPr bwMode="auto">
              <a:xfrm>
                <a:off x="7042"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01" name="Oval 1216">
                <a:extLst>
                  <a:ext uri="{FF2B5EF4-FFF2-40B4-BE49-F238E27FC236}">
                    <a16:creationId xmlns="" xmlns:a16="http://schemas.microsoft.com/office/drawing/2014/main" id="{F9F464C0-E05A-46C0-A9E1-7E6D56B19D96}"/>
                  </a:ext>
                </a:extLst>
              </p:cNvPr>
              <p:cNvSpPr>
                <a:spLocks noChangeArrowheads="1"/>
              </p:cNvSpPr>
              <p:nvPr/>
            </p:nvSpPr>
            <p:spPr bwMode="auto">
              <a:xfrm>
                <a:off x="7170"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02" name="Oval 1217">
                <a:extLst>
                  <a:ext uri="{FF2B5EF4-FFF2-40B4-BE49-F238E27FC236}">
                    <a16:creationId xmlns="" xmlns:a16="http://schemas.microsoft.com/office/drawing/2014/main" id="{82EE0846-4689-4680-9996-562C10BE3216}"/>
                  </a:ext>
                </a:extLst>
              </p:cNvPr>
              <p:cNvSpPr>
                <a:spLocks noChangeArrowheads="1"/>
              </p:cNvSpPr>
              <p:nvPr/>
            </p:nvSpPr>
            <p:spPr bwMode="auto">
              <a:xfrm>
                <a:off x="7298"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03" name="Oval 1218">
                <a:extLst>
                  <a:ext uri="{FF2B5EF4-FFF2-40B4-BE49-F238E27FC236}">
                    <a16:creationId xmlns="" xmlns:a16="http://schemas.microsoft.com/office/drawing/2014/main" id="{D25DC566-0DDC-4C6B-BDF0-530381834093}"/>
                  </a:ext>
                </a:extLst>
              </p:cNvPr>
              <p:cNvSpPr>
                <a:spLocks noChangeArrowheads="1"/>
              </p:cNvSpPr>
              <p:nvPr/>
            </p:nvSpPr>
            <p:spPr bwMode="auto">
              <a:xfrm>
                <a:off x="7426"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04" name="Oval 1219">
                <a:extLst>
                  <a:ext uri="{FF2B5EF4-FFF2-40B4-BE49-F238E27FC236}">
                    <a16:creationId xmlns="" xmlns:a16="http://schemas.microsoft.com/office/drawing/2014/main" id="{27144AF5-1FC9-4D7E-A68C-6FB262EC1A1A}"/>
                  </a:ext>
                </a:extLst>
              </p:cNvPr>
              <p:cNvSpPr>
                <a:spLocks noChangeArrowheads="1"/>
              </p:cNvSpPr>
              <p:nvPr/>
            </p:nvSpPr>
            <p:spPr bwMode="auto">
              <a:xfrm>
                <a:off x="7554"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05" name="Oval 1220">
                <a:extLst>
                  <a:ext uri="{FF2B5EF4-FFF2-40B4-BE49-F238E27FC236}">
                    <a16:creationId xmlns="" xmlns:a16="http://schemas.microsoft.com/office/drawing/2014/main" id="{6BDFE558-C92F-4498-901C-8853253FCA64}"/>
                  </a:ext>
                </a:extLst>
              </p:cNvPr>
              <p:cNvSpPr>
                <a:spLocks noChangeArrowheads="1"/>
              </p:cNvSpPr>
              <p:nvPr/>
            </p:nvSpPr>
            <p:spPr bwMode="auto">
              <a:xfrm>
                <a:off x="7682"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06" name="Oval 1221">
                <a:extLst>
                  <a:ext uri="{FF2B5EF4-FFF2-40B4-BE49-F238E27FC236}">
                    <a16:creationId xmlns="" xmlns:a16="http://schemas.microsoft.com/office/drawing/2014/main" id="{9876E10B-5625-4887-9CB3-966371A32656}"/>
                  </a:ext>
                </a:extLst>
              </p:cNvPr>
              <p:cNvSpPr>
                <a:spLocks noChangeArrowheads="1"/>
              </p:cNvSpPr>
              <p:nvPr/>
            </p:nvSpPr>
            <p:spPr bwMode="auto">
              <a:xfrm>
                <a:off x="7810"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07" name="Oval 1222">
                <a:extLst>
                  <a:ext uri="{FF2B5EF4-FFF2-40B4-BE49-F238E27FC236}">
                    <a16:creationId xmlns="" xmlns:a16="http://schemas.microsoft.com/office/drawing/2014/main" id="{560E7FDD-8E05-4E80-9673-B40B46FDC31D}"/>
                  </a:ext>
                </a:extLst>
              </p:cNvPr>
              <p:cNvSpPr>
                <a:spLocks noChangeArrowheads="1"/>
              </p:cNvSpPr>
              <p:nvPr/>
            </p:nvSpPr>
            <p:spPr bwMode="auto">
              <a:xfrm>
                <a:off x="7938"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08" name="Oval 1223">
                <a:extLst>
                  <a:ext uri="{FF2B5EF4-FFF2-40B4-BE49-F238E27FC236}">
                    <a16:creationId xmlns="" xmlns:a16="http://schemas.microsoft.com/office/drawing/2014/main" id="{990A554D-E383-477D-B4D6-2E997EDDE371}"/>
                  </a:ext>
                </a:extLst>
              </p:cNvPr>
              <p:cNvSpPr>
                <a:spLocks noChangeArrowheads="1"/>
              </p:cNvSpPr>
              <p:nvPr/>
            </p:nvSpPr>
            <p:spPr bwMode="auto">
              <a:xfrm>
                <a:off x="8066"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09" name="Oval 1224">
                <a:extLst>
                  <a:ext uri="{FF2B5EF4-FFF2-40B4-BE49-F238E27FC236}">
                    <a16:creationId xmlns="" xmlns:a16="http://schemas.microsoft.com/office/drawing/2014/main" id="{8DBAA874-3212-4683-8216-FB5D48C90A24}"/>
                  </a:ext>
                </a:extLst>
              </p:cNvPr>
              <p:cNvSpPr>
                <a:spLocks noChangeArrowheads="1"/>
              </p:cNvSpPr>
              <p:nvPr/>
            </p:nvSpPr>
            <p:spPr bwMode="auto">
              <a:xfrm>
                <a:off x="8194" y="4235"/>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10" name="Oval 1225">
                <a:extLst>
                  <a:ext uri="{FF2B5EF4-FFF2-40B4-BE49-F238E27FC236}">
                    <a16:creationId xmlns="" xmlns:a16="http://schemas.microsoft.com/office/drawing/2014/main" id="{C06A217B-6020-45F7-93DC-4ACEB39A6ADB}"/>
                  </a:ext>
                </a:extLst>
              </p:cNvPr>
              <p:cNvSpPr>
                <a:spLocks noChangeArrowheads="1"/>
              </p:cNvSpPr>
              <p:nvPr/>
            </p:nvSpPr>
            <p:spPr bwMode="auto">
              <a:xfrm>
                <a:off x="8323"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11" name="Oval 1226">
                <a:extLst>
                  <a:ext uri="{FF2B5EF4-FFF2-40B4-BE49-F238E27FC236}">
                    <a16:creationId xmlns="" xmlns:a16="http://schemas.microsoft.com/office/drawing/2014/main" id="{6906A82C-BA4B-427D-B628-AFCA1371252B}"/>
                  </a:ext>
                </a:extLst>
              </p:cNvPr>
              <p:cNvSpPr>
                <a:spLocks noChangeArrowheads="1"/>
              </p:cNvSpPr>
              <p:nvPr/>
            </p:nvSpPr>
            <p:spPr bwMode="auto">
              <a:xfrm>
                <a:off x="8451"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12" name="Oval 1227">
                <a:extLst>
                  <a:ext uri="{FF2B5EF4-FFF2-40B4-BE49-F238E27FC236}">
                    <a16:creationId xmlns="" xmlns:a16="http://schemas.microsoft.com/office/drawing/2014/main" id="{D3E0CF51-7525-4C6D-B125-175C56B677A6}"/>
                  </a:ext>
                </a:extLst>
              </p:cNvPr>
              <p:cNvSpPr>
                <a:spLocks noChangeArrowheads="1"/>
              </p:cNvSpPr>
              <p:nvPr/>
            </p:nvSpPr>
            <p:spPr bwMode="auto">
              <a:xfrm>
                <a:off x="8579"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13" name="Oval 1228">
                <a:extLst>
                  <a:ext uri="{FF2B5EF4-FFF2-40B4-BE49-F238E27FC236}">
                    <a16:creationId xmlns="" xmlns:a16="http://schemas.microsoft.com/office/drawing/2014/main" id="{9C8F93A5-08B2-4433-8D67-7DC3908BC653}"/>
                  </a:ext>
                </a:extLst>
              </p:cNvPr>
              <p:cNvSpPr>
                <a:spLocks noChangeArrowheads="1"/>
              </p:cNvSpPr>
              <p:nvPr/>
            </p:nvSpPr>
            <p:spPr bwMode="auto">
              <a:xfrm>
                <a:off x="8707"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14" name="Oval 1229">
                <a:extLst>
                  <a:ext uri="{FF2B5EF4-FFF2-40B4-BE49-F238E27FC236}">
                    <a16:creationId xmlns="" xmlns:a16="http://schemas.microsoft.com/office/drawing/2014/main" id="{A026E441-84D6-4878-B89D-FDBFFE4F4D7C}"/>
                  </a:ext>
                </a:extLst>
              </p:cNvPr>
              <p:cNvSpPr>
                <a:spLocks noChangeArrowheads="1"/>
              </p:cNvSpPr>
              <p:nvPr/>
            </p:nvSpPr>
            <p:spPr bwMode="auto">
              <a:xfrm>
                <a:off x="8835"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15" name="Oval 1230">
                <a:extLst>
                  <a:ext uri="{FF2B5EF4-FFF2-40B4-BE49-F238E27FC236}">
                    <a16:creationId xmlns="" xmlns:a16="http://schemas.microsoft.com/office/drawing/2014/main" id="{3F90B883-DDB7-4D65-A525-EBC3353544E8}"/>
                  </a:ext>
                </a:extLst>
              </p:cNvPr>
              <p:cNvSpPr>
                <a:spLocks noChangeArrowheads="1"/>
              </p:cNvSpPr>
              <p:nvPr/>
            </p:nvSpPr>
            <p:spPr bwMode="auto">
              <a:xfrm>
                <a:off x="1919"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16" name="Oval 1231">
                <a:extLst>
                  <a:ext uri="{FF2B5EF4-FFF2-40B4-BE49-F238E27FC236}">
                    <a16:creationId xmlns="" xmlns:a16="http://schemas.microsoft.com/office/drawing/2014/main" id="{D61733C7-53EC-4595-8656-36579F324EAE}"/>
                  </a:ext>
                </a:extLst>
              </p:cNvPr>
              <p:cNvSpPr>
                <a:spLocks noChangeArrowheads="1"/>
              </p:cNvSpPr>
              <p:nvPr/>
            </p:nvSpPr>
            <p:spPr bwMode="auto">
              <a:xfrm>
                <a:off x="2047"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17" name="Oval 1232">
                <a:extLst>
                  <a:ext uri="{FF2B5EF4-FFF2-40B4-BE49-F238E27FC236}">
                    <a16:creationId xmlns="" xmlns:a16="http://schemas.microsoft.com/office/drawing/2014/main" id="{B5173D69-E7BA-4508-8979-5AC864859459}"/>
                  </a:ext>
                </a:extLst>
              </p:cNvPr>
              <p:cNvSpPr>
                <a:spLocks noChangeArrowheads="1"/>
              </p:cNvSpPr>
              <p:nvPr/>
            </p:nvSpPr>
            <p:spPr bwMode="auto">
              <a:xfrm>
                <a:off x="4737"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18" name="Oval 1233">
                <a:extLst>
                  <a:ext uri="{FF2B5EF4-FFF2-40B4-BE49-F238E27FC236}">
                    <a16:creationId xmlns="" xmlns:a16="http://schemas.microsoft.com/office/drawing/2014/main" id="{6ABA2CA5-7453-4766-856A-F3F24E4DC94B}"/>
                  </a:ext>
                </a:extLst>
              </p:cNvPr>
              <p:cNvSpPr>
                <a:spLocks noChangeArrowheads="1"/>
              </p:cNvSpPr>
              <p:nvPr/>
            </p:nvSpPr>
            <p:spPr bwMode="auto">
              <a:xfrm>
                <a:off x="4865"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19" name="Oval 1234">
                <a:extLst>
                  <a:ext uri="{FF2B5EF4-FFF2-40B4-BE49-F238E27FC236}">
                    <a16:creationId xmlns="" xmlns:a16="http://schemas.microsoft.com/office/drawing/2014/main" id="{FDBECC6A-E2BD-49A3-906F-21940F595963}"/>
                  </a:ext>
                </a:extLst>
              </p:cNvPr>
              <p:cNvSpPr>
                <a:spLocks noChangeArrowheads="1"/>
              </p:cNvSpPr>
              <p:nvPr/>
            </p:nvSpPr>
            <p:spPr bwMode="auto">
              <a:xfrm>
                <a:off x="4993"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20" name="Oval 1235">
                <a:extLst>
                  <a:ext uri="{FF2B5EF4-FFF2-40B4-BE49-F238E27FC236}">
                    <a16:creationId xmlns="" xmlns:a16="http://schemas.microsoft.com/office/drawing/2014/main" id="{BEB22527-5CBC-4CBA-BFB8-BC716AC4A927}"/>
                  </a:ext>
                </a:extLst>
              </p:cNvPr>
              <p:cNvSpPr>
                <a:spLocks noChangeArrowheads="1"/>
              </p:cNvSpPr>
              <p:nvPr/>
            </p:nvSpPr>
            <p:spPr bwMode="auto">
              <a:xfrm>
                <a:off x="5121"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21" name="Oval 1236">
                <a:extLst>
                  <a:ext uri="{FF2B5EF4-FFF2-40B4-BE49-F238E27FC236}">
                    <a16:creationId xmlns="" xmlns:a16="http://schemas.microsoft.com/office/drawing/2014/main" id="{C0F91D58-B3F4-4F65-8B15-79CB67FC281E}"/>
                  </a:ext>
                </a:extLst>
              </p:cNvPr>
              <p:cNvSpPr>
                <a:spLocks noChangeArrowheads="1"/>
              </p:cNvSpPr>
              <p:nvPr/>
            </p:nvSpPr>
            <p:spPr bwMode="auto">
              <a:xfrm>
                <a:off x="5249"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22" name="Oval 1237">
                <a:extLst>
                  <a:ext uri="{FF2B5EF4-FFF2-40B4-BE49-F238E27FC236}">
                    <a16:creationId xmlns="" xmlns:a16="http://schemas.microsoft.com/office/drawing/2014/main" id="{072BF900-F011-432F-AA7A-48FB2E6612F0}"/>
                  </a:ext>
                </a:extLst>
              </p:cNvPr>
              <p:cNvSpPr>
                <a:spLocks noChangeArrowheads="1"/>
              </p:cNvSpPr>
              <p:nvPr/>
            </p:nvSpPr>
            <p:spPr bwMode="auto">
              <a:xfrm>
                <a:off x="5377"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23" name="Oval 1238">
                <a:extLst>
                  <a:ext uri="{FF2B5EF4-FFF2-40B4-BE49-F238E27FC236}">
                    <a16:creationId xmlns="" xmlns:a16="http://schemas.microsoft.com/office/drawing/2014/main" id="{84CBEDA8-50EC-432C-B881-15B3E35429C6}"/>
                  </a:ext>
                </a:extLst>
              </p:cNvPr>
              <p:cNvSpPr>
                <a:spLocks noChangeArrowheads="1"/>
              </p:cNvSpPr>
              <p:nvPr/>
            </p:nvSpPr>
            <p:spPr bwMode="auto">
              <a:xfrm>
                <a:off x="5505"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24" name="Oval 1239">
                <a:extLst>
                  <a:ext uri="{FF2B5EF4-FFF2-40B4-BE49-F238E27FC236}">
                    <a16:creationId xmlns="" xmlns:a16="http://schemas.microsoft.com/office/drawing/2014/main" id="{A2E636AE-4E0D-42BB-90DE-B963798D2097}"/>
                  </a:ext>
                </a:extLst>
              </p:cNvPr>
              <p:cNvSpPr>
                <a:spLocks noChangeArrowheads="1"/>
              </p:cNvSpPr>
              <p:nvPr/>
            </p:nvSpPr>
            <p:spPr bwMode="auto">
              <a:xfrm>
                <a:off x="5633"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25" name="Oval 1240">
                <a:extLst>
                  <a:ext uri="{FF2B5EF4-FFF2-40B4-BE49-F238E27FC236}">
                    <a16:creationId xmlns="" xmlns:a16="http://schemas.microsoft.com/office/drawing/2014/main" id="{9650C96B-9A2A-4C44-9E92-BCA06105C4CD}"/>
                  </a:ext>
                </a:extLst>
              </p:cNvPr>
              <p:cNvSpPr>
                <a:spLocks noChangeArrowheads="1"/>
              </p:cNvSpPr>
              <p:nvPr/>
            </p:nvSpPr>
            <p:spPr bwMode="auto">
              <a:xfrm>
                <a:off x="5761"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26" name="Oval 1241">
                <a:extLst>
                  <a:ext uri="{FF2B5EF4-FFF2-40B4-BE49-F238E27FC236}">
                    <a16:creationId xmlns="" xmlns:a16="http://schemas.microsoft.com/office/drawing/2014/main" id="{359862A3-2644-45E5-B2E2-AAA43020B76F}"/>
                  </a:ext>
                </a:extLst>
              </p:cNvPr>
              <p:cNvSpPr>
                <a:spLocks noChangeArrowheads="1"/>
              </p:cNvSpPr>
              <p:nvPr/>
            </p:nvSpPr>
            <p:spPr bwMode="auto">
              <a:xfrm>
                <a:off x="5889"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27" name="Oval 1242">
                <a:extLst>
                  <a:ext uri="{FF2B5EF4-FFF2-40B4-BE49-F238E27FC236}">
                    <a16:creationId xmlns="" xmlns:a16="http://schemas.microsoft.com/office/drawing/2014/main" id="{0C95B1B5-FDF4-4B2D-BB01-9F724B7D9DE7}"/>
                  </a:ext>
                </a:extLst>
              </p:cNvPr>
              <p:cNvSpPr>
                <a:spLocks noChangeArrowheads="1"/>
              </p:cNvSpPr>
              <p:nvPr/>
            </p:nvSpPr>
            <p:spPr bwMode="auto">
              <a:xfrm>
                <a:off x="6017"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28" name="Oval 1243">
                <a:extLst>
                  <a:ext uri="{FF2B5EF4-FFF2-40B4-BE49-F238E27FC236}">
                    <a16:creationId xmlns="" xmlns:a16="http://schemas.microsoft.com/office/drawing/2014/main" id="{C0E575B6-2B76-4A7C-93AC-1F71E95124B3}"/>
                  </a:ext>
                </a:extLst>
              </p:cNvPr>
              <p:cNvSpPr>
                <a:spLocks noChangeArrowheads="1"/>
              </p:cNvSpPr>
              <p:nvPr/>
            </p:nvSpPr>
            <p:spPr bwMode="auto">
              <a:xfrm>
                <a:off x="6145"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29" name="Oval 1244">
                <a:extLst>
                  <a:ext uri="{FF2B5EF4-FFF2-40B4-BE49-F238E27FC236}">
                    <a16:creationId xmlns="" xmlns:a16="http://schemas.microsoft.com/office/drawing/2014/main" id="{CFE2FF98-CCFB-4EDC-8748-1184D4D1DE7C}"/>
                  </a:ext>
                </a:extLst>
              </p:cNvPr>
              <p:cNvSpPr>
                <a:spLocks noChangeArrowheads="1"/>
              </p:cNvSpPr>
              <p:nvPr/>
            </p:nvSpPr>
            <p:spPr bwMode="auto">
              <a:xfrm>
                <a:off x="6273"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30" name="Oval 1245">
                <a:extLst>
                  <a:ext uri="{FF2B5EF4-FFF2-40B4-BE49-F238E27FC236}">
                    <a16:creationId xmlns="" xmlns:a16="http://schemas.microsoft.com/office/drawing/2014/main" id="{BE8F5459-B4A4-4115-AC98-E3C09C8E0E87}"/>
                  </a:ext>
                </a:extLst>
              </p:cNvPr>
              <p:cNvSpPr>
                <a:spLocks noChangeArrowheads="1"/>
              </p:cNvSpPr>
              <p:nvPr/>
            </p:nvSpPr>
            <p:spPr bwMode="auto">
              <a:xfrm>
                <a:off x="6401" y="4363"/>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31" name="Oval 1246">
                <a:extLst>
                  <a:ext uri="{FF2B5EF4-FFF2-40B4-BE49-F238E27FC236}">
                    <a16:creationId xmlns="" xmlns:a16="http://schemas.microsoft.com/office/drawing/2014/main" id="{8A2E96D6-3854-44DC-B312-54B1F14A441D}"/>
                  </a:ext>
                </a:extLst>
              </p:cNvPr>
              <p:cNvSpPr>
                <a:spLocks noChangeArrowheads="1"/>
              </p:cNvSpPr>
              <p:nvPr/>
            </p:nvSpPr>
            <p:spPr bwMode="auto">
              <a:xfrm>
                <a:off x="6530"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32" name="Oval 1247">
                <a:extLst>
                  <a:ext uri="{FF2B5EF4-FFF2-40B4-BE49-F238E27FC236}">
                    <a16:creationId xmlns="" xmlns:a16="http://schemas.microsoft.com/office/drawing/2014/main" id="{9921A91D-B2AC-4E7E-806C-0F38EDB0863C}"/>
                  </a:ext>
                </a:extLst>
              </p:cNvPr>
              <p:cNvSpPr>
                <a:spLocks noChangeArrowheads="1"/>
              </p:cNvSpPr>
              <p:nvPr/>
            </p:nvSpPr>
            <p:spPr bwMode="auto">
              <a:xfrm>
                <a:off x="6658"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33" name="Oval 1248">
                <a:extLst>
                  <a:ext uri="{FF2B5EF4-FFF2-40B4-BE49-F238E27FC236}">
                    <a16:creationId xmlns="" xmlns:a16="http://schemas.microsoft.com/office/drawing/2014/main" id="{F53935BB-4DF1-4CC3-B964-C88B70871A61}"/>
                  </a:ext>
                </a:extLst>
              </p:cNvPr>
              <p:cNvSpPr>
                <a:spLocks noChangeArrowheads="1"/>
              </p:cNvSpPr>
              <p:nvPr/>
            </p:nvSpPr>
            <p:spPr bwMode="auto">
              <a:xfrm>
                <a:off x="6786"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34" name="Oval 1249">
                <a:extLst>
                  <a:ext uri="{FF2B5EF4-FFF2-40B4-BE49-F238E27FC236}">
                    <a16:creationId xmlns="" xmlns:a16="http://schemas.microsoft.com/office/drawing/2014/main" id="{C25DA33F-A276-469C-A571-A74DA30C7CC6}"/>
                  </a:ext>
                </a:extLst>
              </p:cNvPr>
              <p:cNvSpPr>
                <a:spLocks noChangeArrowheads="1"/>
              </p:cNvSpPr>
              <p:nvPr/>
            </p:nvSpPr>
            <p:spPr bwMode="auto">
              <a:xfrm>
                <a:off x="6914"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35" name="Oval 1250">
                <a:extLst>
                  <a:ext uri="{FF2B5EF4-FFF2-40B4-BE49-F238E27FC236}">
                    <a16:creationId xmlns="" xmlns:a16="http://schemas.microsoft.com/office/drawing/2014/main" id="{415BB916-5D90-45E0-9C61-B2752761FB39}"/>
                  </a:ext>
                </a:extLst>
              </p:cNvPr>
              <p:cNvSpPr>
                <a:spLocks noChangeArrowheads="1"/>
              </p:cNvSpPr>
              <p:nvPr/>
            </p:nvSpPr>
            <p:spPr bwMode="auto">
              <a:xfrm>
                <a:off x="7298"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36" name="Oval 1251">
                <a:extLst>
                  <a:ext uri="{FF2B5EF4-FFF2-40B4-BE49-F238E27FC236}">
                    <a16:creationId xmlns="" xmlns:a16="http://schemas.microsoft.com/office/drawing/2014/main" id="{EA4BE99D-6AAA-4433-A288-AC7E69CD9746}"/>
                  </a:ext>
                </a:extLst>
              </p:cNvPr>
              <p:cNvSpPr>
                <a:spLocks noChangeArrowheads="1"/>
              </p:cNvSpPr>
              <p:nvPr/>
            </p:nvSpPr>
            <p:spPr bwMode="auto">
              <a:xfrm>
                <a:off x="7426"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37" name="Oval 1252">
                <a:extLst>
                  <a:ext uri="{FF2B5EF4-FFF2-40B4-BE49-F238E27FC236}">
                    <a16:creationId xmlns="" xmlns:a16="http://schemas.microsoft.com/office/drawing/2014/main" id="{0414A763-867D-425B-B1F9-C87BAE20FC0B}"/>
                  </a:ext>
                </a:extLst>
              </p:cNvPr>
              <p:cNvSpPr>
                <a:spLocks noChangeArrowheads="1"/>
              </p:cNvSpPr>
              <p:nvPr/>
            </p:nvSpPr>
            <p:spPr bwMode="auto">
              <a:xfrm>
                <a:off x="7554"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38" name="Oval 1253">
                <a:extLst>
                  <a:ext uri="{FF2B5EF4-FFF2-40B4-BE49-F238E27FC236}">
                    <a16:creationId xmlns="" xmlns:a16="http://schemas.microsoft.com/office/drawing/2014/main" id="{7E84DCF3-ACD1-423D-B50F-D6011855370B}"/>
                  </a:ext>
                </a:extLst>
              </p:cNvPr>
              <p:cNvSpPr>
                <a:spLocks noChangeArrowheads="1"/>
              </p:cNvSpPr>
              <p:nvPr/>
            </p:nvSpPr>
            <p:spPr bwMode="auto">
              <a:xfrm>
                <a:off x="7682"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39" name="Oval 1254">
                <a:extLst>
                  <a:ext uri="{FF2B5EF4-FFF2-40B4-BE49-F238E27FC236}">
                    <a16:creationId xmlns="" xmlns:a16="http://schemas.microsoft.com/office/drawing/2014/main" id="{608A9165-C2E6-4251-AACC-8C24ADF6D43E}"/>
                  </a:ext>
                </a:extLst>
              </p:cNvPr>
              <p:cNvSpPr>
                <a:spLocks noChangeArrowheads="1"/>
              </p:cNvSpPr>
              <p:nvPr/>
            </p:nvSpPr>
            <p:spPr bwMode="auto">
              <a:xfrm>
                <a:off x="7810"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40" name="Oval 1255">
                <a:extLst>
                  <a:ext uri="{FF2B5EF4-FFF2-40B4-BE49-F238E27FC236}">
                    <a16:creationId xmlns="" xmlns:a16="http://schemas.microsoft.com/office/drawing/2014/main" id="{1BF55A70-326D-478F-B4CC-66535A20A118}"/>
                  </a:ext>
                </a:extLst>
              </p:cNvPr>
              <p:cNvSpPr>
                <a:spLocks noChangeArrowheads="1"/>
              </p:cNvSpPr>
              <p:nvPr/>
            </p:nvSpPr>
            <p:spPr bwMode="auto">
              <a:xfrm>
                <a:off x="7938"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41" name="Oval 1256">
                <a:extLst>
                  <a:ext uri="{FF2B5EF4-FFF2-40B4-BE49-F238E27FC236}">
                    <a16:creationId xmlns="" xmlns:a16="http://schemas.microsoft.com/office/drawing/2014/main" id="{68A2FE68-53D4-4304-9248-FD11B6B9DCA7}"/>
                  </a:ext>
                </a:extLst>
              </p:cNvPr>
              <p:cNvSpPr>
                <a:spLocks noChangeArrowheads="1"/>
              </p:cNvSpPr>
              <p:nvPr/>
            </p:nvSpPr>
            <p:spPr bwMode="auto">
              <a:xfrm>
                <a:off x="8066"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42" name="Oval 1257">
                <a:extLst>
                  <a:ext uri="{FF2B5EF4-FFF2-40B4-BE49-F238E27FC236}">
                    <a16:creationId xmlns="" xmlns:a16="http://schemas.microsoft.com/office/drawing/2014/main" id="{7330E7FB-7FBC-4457-990F-20130ABFFBF9}"/>
                  </a:ext>
                </a:extLst>
              </p:cNvPr>
              <p:cNvSpPr>
                <a:spLocks noChangeArrowheads="1"/>
              </p:cNvSpPr>
              <p:nvPr/>
            </p:nvSpPr>
            <p:spPr bwMode="auto">
              <a:xfrm>
                <a:off x="8194" y="4363"/>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43" name="Oval 1258">
                <a:extLst>
                  <a:ext uri="{FF2B5EF4-FFF2-40B4-BE49-F238E27FC236}">
                    <a16:creationId xmlns="" xmlns:a16="http://schemas.microsoft.com/office/drawing/2014/main" id="{77DE0FDD-875B-4FD2-B45E-29CECA57CBCB}"/>
                  </a:ext>
                </a:extLst>
              </p:cNvPr>
              <p:cNvSpPr>
                <a:spLocks noChangeArrowheads="1"/>
              </p:cNvSpPr>
              <p:nvPr/>
            </p:nvSpPr>
            <p:spPr bwMode="auto">
              <a:xfrm>
                <a:off x="8323"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44" name="Oval 1259">
                <a:extLst>
                  <a:ext uri="{FF2B5EF4-FFF2-40B4-BE49-F238E27FC236}">
                    <a16:creationId xmlns="" xmlns:a16="http://schemas.microsoft.com/office/drawing/2014/main" id="{C34646E8-2D18-4931-BB90-540FDB0DB35E}"/>
                  </a:ext>
                </a:extLst>
              </p:cNvPr>
              <p:cNvSpPr>
                <a:spLocks noChangeArrowheads="1"/>
              </p:cNvSpPr>
              <p:nvPr/>
            </p:nvSpPr>
            <p:spPr bwMode="auto">
              <a:xfrm>
                <a:off x="8451"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45" name="Oval 1260">
                <a:extLst>
                  <a:ext uri="{FF2B5EF4-FFF2-40B4-BE49-F238E27FC236}">
                    <a16:creationId xmlns="" xmlns:a16="http://schemas.microsoft.com/office/drawing/2014/main" id="{7B26FD6A-3C53-4B84-8668-1FE6EC1B3938}"/>
                  </a:ext>
                </a:extLst>
              </p:cNvPr>
              <p:cNvSpPr>
                <a:spLocks noChangeArrowheads="1"/>
              </p:cNvSpPr>
              <p:nvPr/>
            </p:nvSpPr>
            <p:spPr bwMode="auto">
              <a:xfrm>
                <a:off x="8579"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46" name="Oval 1261">
                <a:extLst>
                  <a:ext uri="{FF2B5EF4-FFF2-40B4-BE49-F238E27FC236}">
                    <a16:creationId xmlns="" xmlns:a16="http://schemas.microsoft.com/office/drawing/2014/main" id="{028D87BB-2D15-40F1-806C-DC54C763CD12}"/>
                  </a:ext>
                </a:extLst>
              </p:cNvPr>
              <p:cNvSpPr>
                <a:spLocks noChangeArrowheads="1"/>
              </p:cNvSpPr>
              <p:nvPr/>
            </p:nvSpPr>
            <p:spPr bwMode="auto">
              <a:xfrm>
                <a:off x="8707"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47" name="Oval 1262">
                <a:extLst>
                  <a:ext uri="{FF2B5EF4-FFF2-40B4-BE49-F238E27FC236}">
                    <a16:creationId xmlns="" xmlns:a16="http://schemas.microsoft.com/office/drawing/2014/main" id="{76EB0355-6640-4339-80C2-01F558386DBA}"/>
                  </a:ext>
                </a:extLst>
              </p:cNvPr>
              <p:cNvSpPr>
                <a:spLocks noChangeArrowheads="1"/>
              </p:cNvSpPr>
              <p:nvPr/>
            </p:nvSpPr>
            <p:spPr bwMode="auto">
              <a:xfrm>
                <a:off x="8835"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48" name="Oval 1263">
                <a:extLst>
                  <a:ext uri="{FF2B5EF4-FFF2-40B4-BE49-F238E27FC236}">
                    <a16:creationId xmlns="" xmlns:a16="http://schemas.microsoft.com/office/drawing/2014/main" id="{44FAC2D2-FF77-4868-801D-FD9798FE7F07}"/>
                  </a:ext>
                </a:extLst>
              </p:cNvPr>
              <p:cNvSpPr>
                <a:spLocks noChangeArrowheads="1"/>
              </p:cNvSpPr>
              <p:nvPr/>
            </p:nvSpPr>
            <p:spPr bwMode="auto">
              <a:xfrm>
                <a:off x="8963"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49" name="Oval 1264">
                <a:extLst>
                  <a:ext uri="{FF2B5EF4-FFF2-40B4-BE49-F238E27FC236}">
                    <a16:creationId xmlns="" xmlns:a16="http://schemas.microsoft.com/office/drawing/2014/main" id="{A86AA597-A933-439A-9107-F9D1ADC7FF0A}"/>
                  </a:ext>
                </a:extLst>
              </p:cNvPr>
              <p:cNvSpPr>
                <a:spLocks noChangeArrowheads="1"/>
              </p:cNvSpPr>
              <p:nvPr/>
            </p:nvSpPr>
            <p:spPr bwMode="auto">
              <a:xfrm>
                <a:off x="1919"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50" name="Oval 1265">
                <a:extLst>
                  <a:ext uri="{FF2B5EF4-FFF2-40B4-BE49-F238E27FC236}">
                    <a16:creationId xmlns="" xmlns:a16="http://schemas.microsoft.com/office/drawing/2014/main" id="{37CBE827-8E44-44B7-9CF0-34B79A3C9F56}"/>
                  </a:ext>
                </a:extLst>
              </p:cNvPr>
              <p:cNvSpPr>
                <a:spLocks noChangeArrowheads="1"/>
              </p:cNvSpPr>
              <p:nvPr/>
            </p:nvSpPr>
            <p:spPr bwMode="auto">
              <a:xfrm>
                <a:off x="2047"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51" name="Oval 1266">
                <a:extLst>
                  <a:ext uri="{FF2B5EF4-FFF2-40B4-BE49-F238E27FC236}">
                    <a16:creationId xmlns="" xmlns:a16="http://schemas.microsoft.com/office/drawing/2014/main" id="{E95E27BE-B1D0-415A-BFBF-B40034B326E3}"/>
                  </a:ext>
                </a:extLst>
              </p:cNvPr>
              <p:cNvSpPr>
                <a:spLocks noChangeArrowheads="1"/>
              </p:cNvSpPr>
              <p:nvPr/>
            </p:nvSpPr>
            <p:spPr bwMode="auto">
              <a:xfrm>
                <a:off x="2175"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52" name="Oval 1267">
                <a:extLst>
                  <a:ext uri="{FF2B5EF4-FFF2-40B4-BE49-F238E27FC236}">
                    <a16:creationId xmlns="" xmlns:a16="http://schemas.microsoft.com/office/drawing/2014/main" id="{05CA4B8A-3FC4-463C-BD8F-FF62B9B4E9A7}"/>
                  </a:ext>
                </a:extLst>
              </p:cNvPr>
              <p:cNvSpPr>
                <a:spLocks noChangeArrowheads="1"/>
              </p:cNvSpPr>
              <p:nvPr/>
            </p:nvSpPr>
            <p:spPr bwMode="auto">
              <a:xfrm>
                <a:off x="2431"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53" name="Oval 1268">
                <a:extLst>
                  <a:ext uri="{FF2B5EF4-FFF2-40B4-BE49-F238E27FC236}">
                    <a16:creationId xmlns="" xmlns:a16="http://schemas.microsoft.com/office/drawing/2014/main" id="{4D7CEB16-9505-4F01-9B03-43B298B87373}"/>
                  </a:ext>
                </a:extLst>
              </p:cNvPr>
              <p:cNvSpPr>
                <a:spLocks noChangeArrowheads="1"/>
              </p:cNvSpPr>
              <p:nvPr/>
            </p:nvSpPr>
            <p:spPr bwMode="auto">
              <a:xfrm>
                <a:off x="2816"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54" name="Oval 1269">
                <a:extLst>
                  <a:ext uri="{FF2B5EF4-FFF2-40B4-BE49-F238E27FC236}">
                    <a16:creationId xmlns="" xmlns:a16="http://schemas.microsoft.com/office/drawing/2014/main" id="{550009A6-79CB-482C-8554-8E00A8343847}"/>
                  </a:ext>
                </a:extLst>
              </p:cNvPr>
              <p:cNvSpPr>
                <a:spLocks noChangeArrowheads="1"/>
              </p:cNvSpPr>
              <p:nvPr/>
            </p:nvSpPr>
            <p:spPr bwMode="auto">
              <a:xfrm>
                <a:off x="4737"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55" name="Oval 1270">
                <a:extLst>
                  <a:ext uri="{FF2B5EF4-FFF2-40B4-BE49-F238E27FC236}">
                    <a16:creationId xmlns="" xmlns:a16="http://schemas.microsoft.com/office/drawing/2014/main" id="{15A0365B-9B4E-42C9-9250-2F9237AB01FB}"/>
                  </a:ext>
                </a:extLst>
              </p:cNvPr>
              <p:cNvSpPr>
                <a:spLocks noChangeArrowheads="1"/>
              </p:cNvSpPr>
              <p:nvPr/>
            </p:nvSpPr>
            <p:spPr bwMode="auto">
              <a:xfrm>
                <a:off x="4865"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56" name="Oval 1271">
                <a:extLst>
                  <a:ext uri="{FF2B5EF4-FFF2-40B4-BE49-F238E27FC236}">
                    <a16:creationId xmlns="" xmlns:a16="http://schemas.microsoft.com/office/drawing/2014/main" id="{12457879-74D7-458E-9E0D-B59883561EC2}"/>
                  </a:ext>
                </a:extLst>
              </p:cNvPr>
              <p:cNvSpPr>
                <a:spLocks noChangeArrowheads="1"/>
              </p:cNvSpPr>
              <p:nvPr/>
            </p:nvSpPr>
            <p:spPr bwMode="auto">
              <a:xfrm>
                <a:off x="4993"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57" name="Oval 1272">
                <a:extLst>
                  <a:ext uri="{FF2B5EF4-FFF2-40B4-BE49-F238E27FC236}">
                    <a16:creationId xmlns="" xmlns:a16="http://schemas.microsoft.com/office/drawing/2014/main" id="{0D2F2D74-9C6D-48DC-99A6-A8596B3F887B}"/>
                  </a:ext>
                </a:extLst>
              </p:cNvPr>
              <p:cNvSpPr>
                <a:spLocks noChangeArrowheads="1"/>
              </p:cNvSpPr>
              <p:nvPr/>
            </p:nvSpPr>
            <p:spPr bwMode="auto">
              <a:xfrm>
                <a:off x="5121"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58" name="Oval 1273">
                <a:extLst>
                  <a:ext uri="{FF2B5EF4-FFF2-40B4-BE49-F238E27FC236}">
                    <a16:creationId xmlns="" xmlns:a16="http://schemas.microsoft.com/office/drawing/2014/main" id="{C17D1C33-A700-4C1C-945A-F76E9A659338}"/>
                  </a:ext>
                </a:extLst>
              </p:cNvPr>
              <p:cNvSpPr>
                <a:spLocks noChangeArrowheads="1"/>
              </p:cNvSpPr>
              <p:nvPr/>
            </p:nvSpPr>
            <p:spPr bwMode="auto">
              <a:xfrm>
                <a:off x="5249"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59" name="Oval 1274">
                <a:extLst>
                  <a:ext uri="{FF2B5EF4-FFF2-40B4-BE49-F238E27FC236}">
                    <a16:creationId xmlns="" xmlns:a16="http://schemas.microsoft.com/office/drawing/2014/main" id="{10984AAF-1353-4CCF-8214-A44E5A639424}"/>
                  </a:ext>
                </a:extLst>
              </p:cNvPr>
              <p:cNvSpPr>
                <a:spLocks noChangeArrowheads="1"/>
              </p:cNvSpPr>
              <p:nvPr/>
            </p:nvSpPr>
            <p:spPr bwMode="auto">
              <a:xfrm>
                <a:off x="5377"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60" name="Oval 1275">
                <a:extLst>
                  <a:ext uri="{FF2B5EF4-FFF2-40B4-BE49-F238E27FC236}">
                    <a16:creationId xmlns="" xmlns:a16="http://schemas.microsoft.com/office/drawing/2014/main" id="{089A70DC-8290-4863-B4FD-D62500B0C169}"/>
                  </a:ext>
                </a:extLst>
              </p:cNvPr>
              <p:cNvSpPr>
                <a:spLocks noChangeArrowheads="1"/>
              </p:cNvSpPr>
              <p:nvPr/>
            </p:nvSpPr>
            <p:spPr bwMode="auto">
              <a:xfrm>
                <a:off x="5505"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61" name="Oval 1276">
                <a:extLst>
                  <a:ext uri="{FF2B5EF4-FFF2-40B4-BE49-F238E27FC236}">
                    <a16:creationId xmlns="" xmlns:a16="http://schemas.microsoft.com/office/drawing/2014/main" id="{507858F9-F2E6-4916-B712-8D8FEFDB7C97}"/>
                  </a:ext>
                </a:extLst>
              </p:cNvPr>
              <p:cNvSpPr>
                <a:spLocks noChangeArrowheads="1"/>
              </p:cNvSpPr>
              <p:nvPr/>
            </p:nvSpPr>
            <p:spPr bwMode="auto">
              <a:xfrm>
                <a:off x="5633"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62" name="Oval 1277">
                <a:extLst>
                  <a:ext uri="{FF2B5EF4-FFF2-40B4-BE49-F238E27FC236}">
                    <a16:creationId xmlns="" xmlns:a16="http://schemas.microsoft.com/office/drawing/2014/main" id="{1BD8C154-F2DE-4086-BCD8-956EF3E93991}"/>
                  </a:ext>
                </a:extLst>
              </p:cNvPr>
              <p:cNvSpPr>
                <a:spLocks noChangeArrowheads="1"/>
              </p:cNvSpPr>
              <p:nvPr/>
            </p:nvSpPr>
            <p:spPr bwMode="auto">
              <a:xfrm>
                <a:off x="5761"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63" name="Oval 1278">
                <a:extLst>
                  <a:ext uri="{FF2B5EF4-FFF2-40B4-BE49-F238E27FC236}">
                    <a16:creationId xmlns="" xmlns:a16="http://schemas.microsoft.com/office/drawing/2014/main" id="{3482F92F-0EBE-4991-A825-8589F44203CB}"/>
                  </a:ext>
                </a:extLst>
              </p:cNvPr>
              <p:cNvSpPr>
                <a:spLocks noChangeArrowheads="1"/>
              </p:cNvSpPr>
              <p:nvPr/>
            </p:nvSpPr>
            <p:spPr bwMode="auto">
              <a:xfrm>
                <a:off x="5889"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64" name="Oval 1279">
                <a:extLst>
                  <a:ext uri="{FF2B5EF4-FFF2-40B4-BE49-F238E27FC236}">
                    <a16:creationId xmlns="" xmlns:a16="http://schemas.microsoft.com/office/drawing/2014/main" id="{7DA06F59-EEAB-48F2-B4ED-5233CCCD8CE9}"/>
                  </a:ext>
                </a:extLst>
              </p:cNvPr>
              <p:cNvSpPr>
                <a:spLocks noChangeArrowheads="1"/>
              </p:cNvSpPr>
              <p:nvPr/>
            </p:nvSpPr>
            <p:spPr bwMode="auto">
              <a:xfrm>
                <a:off x="6017"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65" name="Oval 1280">
                <a:extLst>
                  <a:ext uri="{FF2B5EF4-FFF2-40B4-BE49-F238E27FC236}">
                    <a16:creationId xmlns="" xmlns:a16="http://schemas.microsoft.com/office/drawing/2014/main" id="{33AF98CE-283D-411D-BEC2-9523A04AFBAE}"/>
                  </a:ext>
                </a:extLst>
              </p:cNvPr>
              <p:cNvSpPr>
                <a:spLocks noChangeArrowheads="1"/>
              </p:cNvSpPr>
              <p:nvPr/>
            </p:nvSpPr>
            <p:spPr bwMode="auto">
              <a:xfrm>
                <a:off x="6145"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66" name="Oval 1281">
                <a:extLst>
                  <a:ext uri="{FF2B5EF4-FFF2-40B4-BE49-F238E27FC236}">
                    <a16:creationId xmlns="" xmlns:a16="http://schemas.microsoft.com/office/drawing/2014/main" id="{423B67FE-DD35-4572-8426-126E5131746E}"/>
                  </a:ext>
                </a:extLst>
              </p:cNvPr>
              <p:cNvSpPr>
                <a:spLocks noChangeArrowheads="1"/>
              </p:cNvSpPr>
              <p:nvPr/>
            </p:nvSpPr>
            <p:spPr bwMode="auto">
              <a:xfrm>
                <a:off x="6273"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67" name="Oval 1282">
                <a:extLst>
                  <a:ext uri="{FF2B5EF4-FFF2-40B4-BE49-F238E27FC236}">
                    <a16:creationId xmlns="" xmlns:a16="http://schemas.microsoft.com/office/drawing/2014/main" id="{43488C08-2577-4A29-94F0-9543C42BA306}"/>
                  </a:ext>
                </a:extLst>
              </p:cNvPr>
              <p:cNvSpPr>
                <a:spLocks noChangeArrowheads="1"/>
              </p:cNvSpPr>
              <p:nvPr/>
            </p:nvSpPr>
            <p:spPr bwMode="auto">
              <a:xfrm>
                <a:off x="6530"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68" name="Oval 1283">
                <a:extLst>
                  <a:ext uri="{FF2B5EF4-FFF2-40B4-BE49-F238E27FC236}">
                    <a16:creationId xmlns="" xmlns:a16="http://schemas.microsoft.com/office/drawing/2014/main" id="{1D095DFF-BAC4-4E13-8858-441D0ABD93E9}"/>
                  </a:ext>
                </a:extLst>
              </p:cNvPr>
              <p:cNvSpPr>
                <a:spLocks noChangeArrowheads="1"/>
              </p:cNvSpPr>
              <p:nvPr/>
            </p:nvSpPr>
            <p:spPr bwMode="auto">
              <a:xfrm>
                <a:off x="6658"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69" name="Oval 1284">
                <a:extLst>
                  <a:ext uri="{FF2B5EF4-FFF2-40B4-BE49-F238E27FC236}">
                    <a16:creationId xmlns="" xmlns:a16="http://schemas.microsoft.com/office/drawing/2014/main" id="{119BAD02-B914-483A-92B3-1A6F1C5C6A7A}"/>
                  </a:ext>
                </a:extLst>
              </p:cNvPr>
              <p:cNvSpPr>
                <a:spLocks noChangeArrowheads="1"/>
              </p:cNvSpPr>
              <p:nvPr/>
            </p:nvSpPr>
            <p:spPr bwMode="auto">
              <a:xfrm>
                <a:off x="6786"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70" name="Oval 1285">
                <a:extLst>
                  <a:ext uri="{FF2B5EF4-FFF2-40B4-BE49-F238E27FC236}">
                    <a16:creationId xmlns="" xmlns:a16="http://schemas.microsoft.com/office/drawing/2014/main" id="{9BFE8AF5-E546-465A-8D25-34D568A9776D}"/>
                  </a:ext>
                </a:extLst>
              </p:cNvPr>
              <p:cNvSpPr>
                <a:spLocks noChangeArrowheads="1"/>
              </p:cNvSpPr>
              <p:nvPr/>
            </p:nvSpPr>
            <p:spPr bwMode="auto">
              <a:xfrm>
                <a:off x="6914"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71" name="Oval 1286">
                <a:extLst>
                  <a:ext uri="{FF2B5EF4-FFF2-40B4-BE49-F238E27FC236}">
                    <a16:creationId xmlns="" xmlns:a16="http://schemas.microsoft.com/office/drawing/2014/main" id="{49D0A4C3-5349-480C-BCA8-217009AD550B}"/>
                  </a:ext>
                </a:extLst>
              </p:cNvPr>
              <p:cNvSpPr>
                <a:spLocks noChangeArrowheads="1"/>
              </p:cNvSpPr>
              <p:nvPr/>
            </p:nvSpPr>
            <p:spPr bwMode="auto">
              <a:xfrm>
                <a:off x="7554"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72" name="Oval 1287">
                <a:extLst>
                  <a:ext uri="{FF2B5EF4-FFF2-40B4-BE49-F238E27FC236}">
                    <a16:creationId xmlns="" xmlns:a16="http://schemas.microsoft.com/office/drawing/2014/main" id="{84B2E37A-D988-40F5-8275-9C5C4B0BCBD3}"/>
                  </a:ext>
                </a:extLst>
              </p:cNvPr>
              <p:cNvSpPr>
                <a:spLocks noChangeArrowheads="1"/>
              </p:cNvSpPr>
              <p:nvPr/>
            </p:nvSpPr>
            <p:spPr bwMode="auto">
              <a:xfrm>
                <a:off x="7682"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73" name="Oval 1288">
                <a:extLst>
                  <a:ext uri="{FF2B5EF4-FFF2-40B4-BE49-F238E27FC236}">
                    <a16:creationId xmlns="" xmlns:a16="http://schemas.microsoft.com/office/drawing/2014/main" id="{17E70670-AABE-438C-AB18-31C2292CAFCC}"/>
                  </a:ext>
                </a:extLst>
              </p:cNvPr>
              <p:cNvSpPr>
                <a:spLocks noChangeArrowheads="1"/>
              </p:cNvSpPr>
              <p:nvPr/>
            </p:nvSpPr>
            <p:spPr bwMode="auto">
              <a:xfrm>
                <a:off x="7810"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74" name="Oval 1289">
                <a:extLst>
                  <a:ext uri="{FF2B5EF4-FFF2-40B4-BE49-F238E27FC236}">
                    <a16:creationId xmlns="" xmlns:a16="http://schemas.microsoft.com/office/drawing/2014/main" id="{611BAF45-5844-4F51-B419-7196316E1B41}"/>
                  </a:ext>
                </a:extLst>
              </p:cNvPr>
              <p:cNvSpPr>
                <a:spLocks noChangeArrowheads="1"/>
              </p:cNvSpPr>
              <p:nvPr/>
            </p:nvSpPr>
            <p:spPr bwMode="auto">
              <a:xfrm>
                <a:off x="8066"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75" name="Oval 1290">
                <a:extLst>
                  <a:ext uri="{FF2B5EF4-FFF2-40B4-BE49-F238E27FC236}">
                    <a16:creationId xmlns="" xmlns:a16="http://schemas.microsoft.com/office/drawing/2014/main" id="{A6CE4F98-91E9-402D-A164-C3D8BBB3F4A9}"/>
                  </a:ext>
                </a:extLst>
              </p:cNvPr>
              <p:cNvSpPr>
                <a:spLocks noChangeArrowheads="1"/>
              </p:cNvSpPr>
              <p:nvPr/>
            </p:nvSpPr>
            <p:spPr bwMode="auto">
              <a:xfrm>
                <a:off x="8194" y="4491"/>
                <a:ext cx="49"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76" name="Oval 1291">
                <a:extLst>
                  <a:ext uri="{FF2B5EF4-FFF2-40B4-BE49-F238E27FC236}">
                    <a16:creationId xmlns="" xmlns:a16="http://schemas.microsoft.com/office/drawing/2014/main" id="{50DFD17C-00F5-4419-812F-CFE1FD326857}"/>
                  </a:ext>
                </a:extLst>
              </p:cNvPr>
              <p:cNvSpPr>
                <a:spLocks noChangeArrowheads="1"/>
              </p:cNvSpPr>
              <p:nvPr/>
            </p:nvSpPr>
            <p:spPr bwMode="auto">
              <a:xfrm>
                <a:off x="8323"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77" name="Oval 1292">
                <a:extLst>
                  <a:ext uri="{FF2B5EF4-FFF2-40B4-BE49-F238E27FC236}">
                    <a16:creationId xmlns="" xmlns:a16="http://schemas.microsoft.com/office/drawing/2014/main" id="{495F4A5C-9C4A-405E-A527-54E9435514B9}"/>
                  </a:ext>
                </a:extLst>
              </p:cNvPr>
              <p:cNvSpPr>
                <a:spLocks noChangeArrowheads="1"/>
              </p:cNvSpPr>
              <p:nvPr/>
            </p:nvSpPr>
            <p:spPr bwMode="auto">
              <a:xfrm>
                <a:off x="8451"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78" name="Oval 1293">
                <a:extLst>
                  <a:ext uri="{FF2B5EF4-FFF2-40B4-BE49-F238E27FC236}">
                    <a16:creationId xmlns="" xmlns:a16="http://schemas.microsoft.com/office/drawing/2014/main" id="{5C8E3CF6-8F5C-46C6-80D9-82DBBBC50212}"/>
                  </a:ext>
                </a:extLst>
              </p:cNvPr>
              <p:cNvSpPr>
                <a:spLocks noChangeArrowheads="1"/>
              </p:cNvSpPr>
              <p:nvPr/>
            </p:nvSpPr>
            <p:spPr bwMode="auto">
              <a:xfrm>
                <a:off x="2175"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79" name="Oval 1294">
                <a:extLst>
                  <a:ext uri="{FF2B5EF4-FFF2-40B4-BE49-F238E27FC236}">
                    <a16:creationId xmlns="" xmlns:a16="http://schemas.microsoft.com/office/drawing/2014/main" id="{80339266-95B2-4790-88F3-23529CD6597B}"/>
                  </a:ext>
                </a:extLst>
              </p:cNvPr>
              <p:cNvSpPr>
                <a:spLocks noChangeArrowheads="1"/>
              </p:cNvSpPr>
              <p:nvPr/>
            </p:nvSpPr>
            <p:spPr bwMode="auto">
              <a:xfrm>
                <a:off x="2303"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80" name="Oval 1295">
                <a:extLst>
                  <a:ext uri="{FF2B5EF4-FFF2-40B4-BE49-F238E27FC236}">
                    <a16:creationId xmlns="" xmlns:a16="http://schemas.microsoft.com/office/drawing/2014/main" id="{4418B030-3549-44E6-8BFC-CCE8120BE430}"/>
                  </a:ext>
                </a:extLst>
              </p:cNvPr>
              <p:cNvSpPr>
                <a:spLocks noChangeArrowheads="1"/>
              </p:cNvSpPr>
              <p:nvPr/>
            </p:nvSpPr>
            <p:spPr bwMode="auto">
              <a:xfrm>
                <a:off x="2431"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81" name="Oval 1296">
                <a:extLst>
                  <a:ext uri="{FF2B5EF4-FFF2-40B4-BE49-F238E27FC236}">
                    <a16:creationId xmlns="" xmlns:a16="http://schemas.microsoft.com/office/drawing/2014/main" id="{26B0AD65-049C-415A-B6B1-59D50FF41C60}"/>
                  </a:ext>
                </a:extLst>
              </p:cNvPr>
              <p:cNvSpPr>
                <a:spLocks noChangeArrowheads="1"/>
              </p:cNvSpPr>
              <p:nvPr/>
            </p:nvSpPr>
            <p:spPr bwMode="auto">
              <a:xfrm>
                <a:off x="4737"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82" name="Oval 1297">
                <a:extLst>
                  <a:ext uri="{FF2B5EF4-FFF2-40B4-BE49-F238E27FC236}">
                    <a16:creationId xmlns="" xmlns:a16="http://schemas.microsoft.com/office/drawing/2014/main" id="{54EFB48D-6826-4613-AD98-542F06374C64}"/>
                  </a:ext>
                </a:extLst>
              </p:cNvPr>
              <p:cNvSpPr>
                <a:spLocks noChangeArrowheads="1"/>
              </p:cNvSpPr>
              <p:nvPr/>
            </p:nvSpPr>
            <p:spPr bwMode="auto">
              <a:xfrm>
                <a:off x="4865"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83" name="Oval 1298">
                <a:extLst>
                  <a:ext uri="{FF2B5EF4-FFF2-40B4-BE49-F238E27FC236}">
                    <a16:creationId xmlns="" xmlns:a16="http://schemas.microsoft.com/office/drawing/2014/main" id="{F325F2FA-860D-4122-8F96-6675355450C7}"/>
                  </a:ext>
                </a:extLst>
              </p:cNvPr>
              <p:cNvSpPr>
                <a:spLocks noChangeArrowheads="1"/>
              </p:cNvSpPr>
              <p:nvPr/>
            </p:nvSpPr>
            <p:spPr bwMode="auto">
              <a:xfrm>
                <a:off x="4993"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84" name="Oval 1299">
                <a:extLst>
                  <a:ext uri="{FF2B5EF4-FFF2-40B4-BE49-F238E27FC236}">
                    <a16:creationId xmlns="" xmlns:a16="http://schemas.microsoft.com/office/drawing/2014/main" id="{0CA19A3B-87CF-42AF-BBAB-B05A3A0F86A3}"/>
                  </a:ext>
                </a:extLst>
              </p:cNvPr>
              <p:cNvSpPr>
                <a:spLocks noChangeArrowheads="1"/>
              </p:cNvSpPr>
              <p:nvPr/>
            </p:nvSpPr>
            <p:spPr bwMode="auto">
              <a:xfrm>
                <a:off x="5121"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85" name="Oval 1300">
                <a:extLst>
                  <a:ext uri="{FF2B5EF4-FFF2-40B4-BE49-F238E27FC236}">
                    <a16:creationId xmlns="" xmlns:a16="http://schemas.microsoft.com/office/drawing/2014/main" id="{04410BB8-AEA3-4BE8-8D33-59DB8431F86E}"/>
                  </a:ext>
                </a:extLst>
              </p:cNvPr>
              <p:cNvSpPr>
                <a:spLocks noChangeArrowheads="1"/>
              </p:cNvSpPr>
              <p:nvPr/>
            </p:nvSpPr>
            <p:spPr bwMode="auto">
              <a:xfrm>
                <a:off x="5249"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86" name="Oval 1301">
                <a:extLst>
                  <a:ext uri="{FF2B5EF4-FFF2-40B4-BE49-F238E27FC236}">
                    <a16:creationId xmlns="" xmlns:a16="http://schemas.microsoft.com/office/drawing/2014/main" id="{466007B0-9612-4330-AFB5-F8FFAF40E66A}"/>
                  </a:ext>
                </a:extLst>
              </p:cNvPr>
              <p:cNvSpPr>
                <a:spLocks noChangeArrowheads="1"/>
              </p:cNvSpPr>
              <p:nvPr/>
            </p:nvSpPr>
            <p:spPr bwMode="auto">
              <a:xfrm>
                <a:off x="5377"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87" name="Oval 1302">
                <a:extLst>
                  <a:ext uri="{FF2B5EF4-FFF2-40B4-BE49-F238E27FC236}">
                    <a16:creationId xmlns="" xmlns:a16="http://schemas.microsoft.com/office/drawing/2014/main" id="{961227DB-C201-4512-8008-A36592A7137F}"/>
                  </a:ext>
                </a:extLst>
              </p:cNvPr>
              <p:cNvSpPr>
                <a:spLocks noChangeArrowheads="1"/>
              </p:cNvSpPr>
              <p:nvPr/>
            </p:nvSpPr>
            <p:spPr bwMode="auto">
              <a:xfrm>
                <a:off x="5505"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88" name="Oval 1303">
                <a:extLst>
                  <a:ext uri="{FF2B5EF4-FFF2-40B4-BE49-F238E27FC236}">
                    <a16:creationId xmlns="" xmlns:a16="http://schemas.microsoft.com/office/drawing/2014/main" id="{B7B6BC4D-0199-449D-881D-EEB891E7498F}"/>
                  </a:ext>
                </a:extLst>
              </p:cNvPr>
              <p:cNvSpPr>
                <a:spLocks noChangeArrowheads="1"/>
              </p:cNvSpPr>
              <p:nvPr/>
            </p:nvSpPr>
            <p:spPr bwMode="auto">
              <a:xfrm>
                <a:off x="5633"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89" name="Oval 1304">
                <a:extLst>
                  <a:ext uri="{FF2B5EF4-FFF2-40B4-BE49-F238E27FC236}">
                    <a16:creationId xmlns="" xmlns:a16="http://schemas.microsoft.com/office/drawing/2014/main" id="{93493AA4-1291-471F-8B58-AB7DB62FC776}"/>
                  </a:ext>
                </a:extLst>
              </p:cNvPr>
              <p:cNvSpPr>
                <a:spLocks noChangeArrowheads="1"/>
              </p:cNvSpPr>
              <p:nvPr/>
            </p:nvSpPr>
            <p:spPr bwMode="auto">
              <a:xfrm>
                <a:off x="5761"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90" name="Oval 1305">
                <a:extLst>
                  <a:ext uri="{FF2B5EF4-FFF2-40B4-BE49-F238E27FC236}">
                    <a16:creationId xmlns="" xmlns:a16="http://schemas.microsoft.com/office/drawing/2014/main" id="{E600AB73-0E62-4A94-806C-796568BA5085}"/>
                  </a:ext>
                </a:extLst>
              </p:cNvPr>
              <p:cNvSpPr>
                <a:spLocks noChangeArrowheads="1"/>
              </p:cNvSpPr>
              <p:nvPr/>
            </p:nvSpPr>
            <p:spPr bwMode="auto">
              <a:xfrm>
                <a:off x="5889"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91" name="Oval 1306">
                <a:extLst>
                  <a:ext uri="{FF2B5EF4-FFF2-40B4-BE49-F238E27FC236}">
                    <a16:creationId xmlns="" xmlns:a16="http://schemas.microsoft.com/office/drawing/2014/main" id="{D3860784-08E5-4248-948E-962AD858D2BD}"/>
                  </a:ext>
                </a:extLst>
              </p:cNvPr>
              <p:cNvSpPr>
                <a:spLocks noChangeArrowheads="1"/>
              </p:cNvSpPr>
              <p:nvPr/>
            </p:nvSpPr>
            <p:spPr bwMode="auto">
              <a:xfrm>
                <a:off x="6017"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92" name="Oval 1307">
                <a:extLst>
                  <a:ext uri="{FF2B5EF4-FFF2-40B4-BE49-F238E27FC236}">
                    <a16:creationId xmlns="" xmlns:a16="http://schemas.microsoft.com/office/drawing/2014/main" id="{A9349096-F81E-4886-9341-357454FF34A9}"/>
                  </a:ext>
                </a:extLst>
              </p:cNvPr>
              <p:cNvSpPr>
                <a:spLocks noChangeArrowheads="1"/>
              </p:cNvSpPr>
              <p:nvPr/>
            </p:nvSpPr>
            <p:spPr bwMode="auto">
              <a:xfrm>
                <a:off x="6145"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93" name="Oval 1308">
                <a:extLst>
                  <a:ext uri="{FF2B5EF4-FFF2-40B4-BE49-F238E27FC236}">
                    <a16:creationId xmlns="" xmlns:a16="http://schemas.microsoft.com/office/drawing/2014/main" id="{8ACA55C2-650D-449F-AC61-CB88A0B6AA5D}"/>
                  </a:ext>
                </a:extLst>
              </p:cNvPr>
              <p:cNvSpPr>
                <a:spLocks noChangeArrowheads="1"/>
              </p:cNvSpPr>
              <p:nvPr/>
            </p:nvSpPr>
            <p:spPr bwMode="auto">
              <a:xfrm>
                <a:off x="6273"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94" name="Oval 1309">
                <a:extLst>
                  <a:ext uri="{FF2B5EF4-FFF2-40B4-BE49-F238E27FC236}">
                    <a16:creationId xmlns="" xmlns:a16="http://schemas.microsoft.com/office/drawing/2014/main" id="{80439CE7-BECB-447A-BF23-E8883E673EBA}"/>
                  </a:ext>
                </a:extLst>
              </p:cNvPr>
              <p:cNvSpPr>
                <a:spLocks noChangeArrowheads="1"/>
              </p:cNvSpPr>
              <p:nvPr/>
            </p:nvSpPr>
            <p:spPr bwMode="auto">
              <a:xfrm>
                <a:off x="6401" y="4620"/>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95" name="Oval 1310">
                <a:extLst>
                  <a:ext uri="{FF2B5EF4-FFF2-40B4-BE49-F238E27FC236}">
                    <a16:creationId xmlns="" xmlns:a16="http://schemas.microsoft.com/office/drawing/2014/main" id="{122E342B-1D21-49A7-8FDC-842EA6B39813}"/>
                  </a:ext>
                </a:extLst>
              </p:cNvPr>
              <p:cNvSpPr>
                <a:spLocks noChangeArrowheads="1"/>
              </p:cNvSpPr>
              <p:nvPr/>
            </p:nvSpPr>
            <p:spPr bwMode="auto">
              <a:xfrm>
                <a:off x="6530"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96" name="Oval 1311">
                <a:extLst>
                  <a:ext uri="{FF2B5EF4-FFF2-40B4-BE49-F238E27FC236}">
                    <a16:creationId xmlns="" xmlns:a16="http://schemas.microsoft.com/office/drawing/2014/main" id="{7D06040D-6E31-4BCE-9149-8D36FE3EEDD2}"/>
                  </a:ext>
                </a:extLst>
              </p:cNvPr>
              <p:cNvSpPr>
                <a:spLocks noChangeArrowheads="1"/>
              </p:cNvSpPr>
              <p:nvPr/>
            </p:nvSpPr>
            <p:spPr bwMode="auto">
              <a:xfrm>
                <a:off x="6658"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97" name="Oval 1312">
                <a:extLst>
                  <a:ext uri="{FF2B5EF4-FFF2-40B4-BE49-F238E27FC236}">
                    <a16:creationId xmlns="" xmlns:a16="http://schemas.microsoft.com/office/drawing/2014/main" id="{DA49C121-16B6-4BC2-B613-911551141AF9}"/>
                  </a:ext>
                </a:extLst>
              </p:cNvPr>
              <p:cNvSpPr>
                <a:spLocks noChangeArrowheads="1"/>
              </p:cNvSpPr>
              <p:nvPr/>
            </p:nvSpPr>
            <p:spPr bwMode="auto">
              <a:xfrm>
                <a:off x="6786"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98" name="Oval 1313">
                <a:extLst>
                  <a:ext uri="{FF2B5EF4-FFF2-40B4-BE49-F238E27FC236}">
                    <a16:creationId xmlns="" xmlns:a16="http://schemas.microsoft.com/office/drawing/2014/main" id="{AA9A810D-E792-476B-A936-7B4E5C91B094}"/>
                  </a:ext>
                </a:extLst>
              </p:cNvPr>
              <p:cNvSpPr>
                <a:spLocks noChangeArrowheads="1"/>
              </p:cNvSpPr>
              <p:nvPr/>
            </p:nvSpPr>
            <p:spPr bwMode="auto">
              <a:xfrm>
                <a:off x="7554"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399" name="Oval 1314">
                <a:extLst>
                  <a:ext uri="{FF2B5EF4-FFF2-40B4-BE49-F238E27FC236}">
                    <a16:creationId xmlns="" xmlns:a16="http://schemas.microsoft.com/office/drawing/2014/main" id="{8BEE3967-E70D-4EBF-87B9-99A16DF5F008}"/>
                  </a:ext>
                </a:extLst>
              </p:cNvPr>
              <p:cNvSpPr>
                <a:spLocks noChangeArrowheads="1"/>
              </p:cNvSpPr>
              <p:nvPr/>
            </p:nvSpPr>
            <p:spPr bwMode="auto">
              <a:xfrm>
                <a:off x="7682"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00" name="Oval 1315">
                <a:extLst>
                  <a:ext uri="{FF2B5EF4-FFF2-40B4-BE49-F238E27FC236}">
                    <a16:creationId xmlns="" xmlns:a16="http://schemas.microsoft.com/office/drawing/2014/main" id="{18CB2872-1D0A-456C-8B5E-454F5E340E98}"/>
                  </a:ext>
                </a:extLst>
              </p:cNvPr>
              <p:cNvSpPr>
                <a:spLocks noChangeArrowheads="1"/>
              </p:cNvSpPr>
              <p:nvPr/>
            </p:nvSpPr>
            <p:spPr bwMode="auto">
              <a:xfrm>
                <a:off x="8323"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01" name="Oval 1316">
                <a:extLst>
                  <a:ext uri="{FF2B5EF4-FFF2-40B4-BE49-F238E27FC236}">
                    <a16:creationId xmlns="" xmlns:a16="http://schemas.microsoft.com/office/drawing/2014/main" id="{EBFF4492-D2AD-4C36-9728-55AAA451C2FB}"/>
                  </a:ext>
                </a:extLst>
              </p:cNvPr>
              <p:cNvSpPr>
                <a:spLocks noChangeArrowheads="1"/>
              </p:cNvSpPr>
              <p:nvPr/>
            </p:nvSpPr>
            <p:spPr bwMode="auto">
              <a:xfrm>
                <a:off x="8451"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02" name="Oval 1317">
                <a:extLst>
                  <a:ext uri="{FF2B5EF4-FFF2-40B4-BE49-F238E27FC236}">
                    <a16:creationId xmlns="" xmlns:a16="http://schemas.microsoft.com/office/drawing/2014/main" id="{43F2CE82-C35E-4387-84F8-062A2AD2E2AA}"/>
                  </a:ext>
                </a:extLst>
              </p:cNvPr>
              <p:cNvSpPr>
                <a:spLocks noChangeArrowheads="1"/>
              </p:cNvSpPr>
              <p:nvPr/>
            </p:nvSpPr>
            <p:spPr bwMode="auto">
              <a:xfrm>
                <a:off x="8963"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03" name="Oval 1318">
                <a:extLst>
                  <a:ext uri="{FF2B5EF4-FFF2-40B4-BE49-F238E27FC236}">
                    <a16:creationId xmlns="" xmlns:a16="http://schemas.microsoft.com/office/drawing/2014/main" id="{D74F1827-8DB3-4C85-A768-68A30A262891}"/>
                  </a:ext>
                </a:extLst>
              </p:cNvPr>
              <p:cNvSpPr>
                <a:spLocks noChangeArrowheads="1"/>
              </p:cNvSpPr>
              <p:nvPr/>
            </p:nvSpPr>
            <p:spPr bwMode="auto">
              <a:xfrm>
                <a:off x="2559" y="474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04" name="Oval 1319">
                <a:extLst>
                  <a:ext uri="{FF2B5EF4-FFF2-40B4-BE49-F238E27FC236}">
                    <a16:creationId xmlns="" xmlns:a16="http://schemas.microsoft.com/office/drawing/2014/main" id="{C0382F49-EFCC-4D10-83DF-0FB24CB81B35}"/>
                  </a:ext>
                </a:extLst>
              </p:cNvPr>
              <p:cNvSpPr>
                <a:spLocks noChangeArrowheads="1"/>
              </p:cNvSpPr>
              <p:nvPr/>
            </p:nvSpPr>
            <p:spPr bwMode="auto">
              <a:xfrm>
                <a:off x="4737" y="474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05" name="Oval 1320">
                <a:extLst>
                  <a:ext uri="{FF2B5EF4-FFF2-40B4-BE49-F238E27FC236}">
                    <a16:creationId xmlns="" xmlns:a16="http://schemas.microsoft.com/office/drawing/2014/main" id="{AA17E13D-C0C0-4ABA-B6FE-4C3E8569EE03}"/>
                  </a:ext>
                </a:extLst>
              </p:cNvPr>
              <p:cNvSpPr>
                <a:spLocks noChangeArrowheads="1"/>
              </p:cNvSpPr>
              <p:nvPr/>
            </p:nvSpPr>
            <p:spPr bwMode="auto">
              <a:xfrm>
                <a:off x="4865" y="474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06" name="Oval 1321">
                <a:extLst>
                  <a:ext uri="{FF2B5EF4-FFF2-40B4-BE49-F238E27FC236}">
                    <a16:creationId xmlns="" xmlns:a16="http://schemas.microsoft.com/office/drawing/2014/main" id="{EFC68304-4EAE-4ECB-A630-791D42BE1F02}"/>
                  </a:ext>
                </a:extLst>
              </p:cNvPr>
              <p:cNvSpPr>
                <a:spLocks noChangeArrowheads="1"/>
              </p:cNvSpPr>
              <p:nvPr/>
            </p:nvSpPr>
            <p:spPr bwMode="auto">
              <a:xfrm>
                <a:off x="4993" y="474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07" name="Oval 1322">
                <a:extLst>
                  <a:ext uri="{FF2B5EF4-FFF2-40B4-BE49-F238E27FC236}">
                    <a16:creationId xmlns="" xmlns:a16="http://schemas.microsoft.com/office/drawing/2014/main" id="{99D42D73-872B-4AE2-B4EE-50887EEAEBB9}"/>
                  </a:ext>
                </a:extLst>
              </p:cNvPr>
              <p:cNvSpPr>
                <a:spLocks noChangeArrowheads="1"/>
              </p:cNvSpPr>
              <p:nvPr/>
            </p:nvSpPr>
            <p:spPr bwMode="auto">
              <a:xfrm>
                <a:off x="5121" y="474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08" name="Oval 1323">
                <a:extLst>
                  <a:ext uri="{FF2B5EF4-FFF2-40B4-BE49-F238E27FC236}">
                    <a16:creationId xmlns="" xmlns:a16="http://schemas.microsoft.com/office/drawing/2014/main" id="{43C7A9B3-9C7F-45AD-89DE-631BCB4069A3}"/>
                  </a:ext>
                </a:extLst>
              </p:cNvPr>
              <p:cNvSpPr>
                <a:spLocks noChangeArrowheads="1"/>
              </p:cNvSpPr>
              <p:nvPr/>
            </p:nvSpPr>
            <p:spPr bwMode="auto">
              <a:xfrm>
                <a:off x="5249" y="474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09" name="Oval 1324">
                <a:extLst>
                  <a:ext uri="{FF2B5EF4-FFF2-40B4-BE49-F238E27FC236}">
                    <a16:creationId xmlns="" xmlns:a16="http://schemas.microsoft.com/office/drawing/2014/main" id="{EB5EC734-E474-4FD3-B660-420088CE96FF}"/>
                  </a:ext>
                </a:extLst>
              </p:cNvPr>
              <p:cNvSpPr>
                <a:spLocks noChangeArrowheads="1"/>
              </p:cNvSpPr>
              <p:nvPr/>
            </p:nvSpPr>
            <p:spPr bwMode="auto">
              <a:xfrm>
                <a:off x="5377" y="474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10" name="Oval 1325">
                <a:extLst>
                  <a:ext uri="{FF2B5EF4-FFF2-40B4-BE49-F238E27FC236}">
                    <a16:creationId xmlns="" xmlns:a16="http://schemas.microsoft.com/office/drawing/2014/main" id="{A96815B9-566C-47C4-BC80-92CCA6A77FFE}"/>
                  </a:ext>
                </a:extLst>
              </p:cNvPr>
              <p:cNvSpPr>
                <a:spLocks noChangeArrowheads="1"/>
              </p:cNvSpPr>
              <p:nvPr/>
            </p:nvSpPr>
            <p:spPr bwMode="auto">
              <a:xfrm>
                <a:off x="5505" y="474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11" name="Oval 1326">
                <a:extLst>
                  <a:ext uri="{FF2B5EF4-FFF2-40B4-BE49-F238E27FC236}">
                    <a16:creationId xmlns="" xmlns:a16="http://schemas.microsoft.com/office/drawing/2014/main" id="{46625DF0-6BAD-42A8-B9C0-7D5E82B871BB}"/>
                  </a:ext>
                </a:extLst>
              </p:cNvPr>
              <p:cNvSpPr>
                <a:spLocks noChangeArrowheads="1"/>
              </p:cNvSpPr>
              <p:nvPr/>
            </p:nvSpPr>
            <p:spPr bwMode="auto">
              <a:xfrm>
                <a:off x="5633" y="474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12" name="Oval 1327">
                <a:extLst>
                  <a:ext uri="{FF2B5EF4-FFF2-40B4-BE49-F238E27FC236}">
                    <a16:creationId xmlns="" xmlns:a16="http://schemas.microsoft.com/office/drawing/2014/main" id="{3B984632-385D-4790-9B02-2700FF44E92A}"/>
                  </a:ext>
                </a:extLst>
              </p:cNvPr>
              <p:cNvSpPr>
                <a:spLocks noChangeArrowheads="1"/>
              </p:cNvSpPr>
              <p:nvPr/>
            </p:nvSpPr>
            <p:spPr bwMode="auto">
              <a:xfrm>
                <a:off x="5761" y="474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13" name="Oval 1328">
                <a:extLst>
                  <a:ext uri="{FF2B5EF4-FFF2-40B4-BE49-F238E27FC236}">
                    <a16:creationId xmlns="" xmlns:a16="http://schemas.microsoft.com/office/drawing/2014/main" id="{76DF0F78-D1EE-4785-9304-26B5568E4E0F}"/>
                  </a:ext>
                </a:extLst>
              </p:cNvPr>
              <p:cNvSpPr>
                <a:spLocks noChangeArrowheads="1"/>
              </p:cNvSpPr>
              <p:nvPr/>
            </p:nvSpPr>
            <p:spPr bwMode="auto">
              <a:xfrm>
                <a:off x="5889" y="474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14" name="Oval 1329">
                <a:extLst>
                  <a:ext uri="{FF2B5EF4-FFF2-40B4-BE49-F238E27FC236}">
                    <a16:creationId xmlns="" xmlns:a16="http://schemas.microsoft.com/office/drawing/2014/main" id="{A9E1C0F7-6E32-4F56-8187-1A284E7D7FA8}"/>
                  </a:ext>
                </a:extLst>
              </p:cNvPr>
              <p:cNvSpPr>
                <a:spLocks noChangeArrowheads="1"/>
              </p:cNvSpPr>
              <p:nvPr/>
            </p:nvSpPr>
            <p:spPr bwMode="auto">
              <a:xfrm>
                <a:off x="6017" y="474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15" name="Oval 1330">
                <a:extLst>
                  <a:ext uri="{FF2B5EF4-FFF2-40B4-BE49-F238E27FC236}">
                    <a16:creationId xmlns="" xmlns:a16="http://schemas.microsoft.com/office/drawing/2014/main" id="{460BFF89-63F0-4E3B-B114-A7B1F0DF7513}"/>
                  </a:ext>
                </a:extLst>
              </p:cNvPr>
              <p:cNvSpPr>
                <a:spLocks noChangeArrowheads="1"/>
              </p:cNvSpPr>
              <p:nvPr/>
            </p:nvSpPr>
            <p:spPr bwMode="auto">
              <a:xfrm>
                <a:off x="6145" y="474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16" name="Oval 1331">
                <a:extLst>
                  <a:ext uri="{FF2B5EF4-FFF2-40B4-BE49-F238E27FC236}">
                    <a16:creationId xmlns="" xmlns:a16="http://schemas.microsoft.com/office/drawing/2014/main" id="{93B6DD86-C6DD-4E68-B90E-FB1E0B55BD85}"/>
                  </a:ext>
                </a:extLst>
              </p:cNvPr>
              <p:cNvSpPr>
                <a:spLocks noChangeArrowheads="1"/>
              </p:cNvSpPr>
              <p:nvPr/>
            </p:nvSpPr>
            <p:spPr bwMode="auto">
              <a:xfrm>
                <a:off x="6273" y="474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17" name="Oval 1332">
                <a:extLst>
                  <a:ext uri="{FF2B5EF4-FFF2-40B4-BE49-F238E27FC236}">
                    <a16:creationId xmlns="" xmlns:a16="http://schemas.microsoft.com/office/drawing/2014/main" id="{EC113A92-23A2-4B64-84FC-800657C59B06}"/>
                  </a:ext>
                </a:extLst>
              </p:cNvPr>
              <p:cNvSpPr>
                <a:spLocks noChangeArrowheads="1"/>
              </p:cNvSpPr>
              <p:nvPr/>
            </p:nvSpPr>
            <p:spPr bwMode="auto">
              <a:xfrm>
                <a:off x="6401" y="4748"/>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18" name="Oval 1333">
                <a:extLst>
                  <a:ext uri="{FF2B5EF4-FFF2-40B4-BE49-F238E27FC236}">
                    <a16:creationId xmlns="" xmlns:a16="http://schemas.microsoft.com/office/drawing/2014/main" id="{0796039C-97E2-407F-8048-257938E0207F}"/>
                  </a:ext>
                </a:extLst>
              </p:cNvPr>
              <p:cNvSpPr>
                <a:spLocks noChangeArrowheads="1"/>
              </p:cNvSpPr>
              <p:nvPr/>
            </p:nvSpPr>
            <p:spPr bwMode="auto">
              <a:xfrm>
                <a:off x="6530" y="474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19" name="Oval 1334">
                <a:extLst>
                  <a:ext uri="{FF2B5EF4-FFF2-40B4-BE49-F238E27FC236}">
                    <a16:creationId xmlns="" xmlns:a16="http://schemas.microsoft.com/office/drawing/2014/main" id="{3B7DAED7-B4B9-4306-A285-ED836EBE3EDC}"/>
                  </a:ext>
                </a:extLst>
              </p:cNvPr>
              <p:cNvSpPr>
                <a:spLocks noChangeArrowheads="1"/>
              </p:cNvSpPr>
              <p:nvPr/>
            </p:nvSpPr>
            <p:spPr bwMode="auto">
              <a:xfrm>
                <a:off x="7554" y="474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20" name="Oval 1335">
                <a:extLst>
                  <a:ext uri="{FF2B5EF4-FFF2-40B4-BE49-F238E27FC236}">
                    <a16:creationId xmlns="" xmlns:a16="http://schemas.microsoft.com/office/drawing/2014/main" id="{8E79BB16-AE75-4626-B3F3-9D694CD132FD}"/>
                  </a:ext>
                </a:extLst>
              </p:cNvPr>
              <p:cNvSpPr>
                <a:spLocks noChangeArrowheads="1"/>
              </p:cNvSpPr>
              <p:nvPr/>
            </p:nvSpPr>
            <p:spPr bwMode="auto">
              <a:xfrm>
                <a:off x="8451" y="474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21" name="Oval 1336">
                <a:extLst>
                  <a:ext uri="{FF2B5EF4-FFF2-40B4-BE49-F238E27FC236}">
                    <a16:creationId xmlns="" xmlns:a16="http://schemas.microsoft.com/office/drawing/2014/main" id="{4D2B6966-68AC-4004-AE16-38B0F6871878}"/>
                  </a:ext>
                </a:extLst>
              </p:cNvPr>
              <p:cNvSpPr>
                <a:spLocks noChangeArrowheads="1"/>
              </p:cNvSpPr>
              <p:nvPr/>
            </p:nvSpPr>
            <p:spPr bwMode="auto">
              <a:xfrm>
                <a:off x="8579" y="474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22" name="Oval 1337">
                <a:extLst>
                  <a:ext uri="{FF2B5EF4-FFF2-40B4-BE49-F238E27FC236}">
                    <a16:creationId xmlns="" xmlns:a16="http://schemas.microsoft.com/office/drawing/2014/main" id="{4DD14507-C557-4A6B-A2E5-88E5DDF6F9C8}"/>
                  </a:ext>
                </a:extLst>
              </p:cNvPr>
              <p:cNvSpPr>
                <a:spLocks noChangeArrowheads="1"/>
              </p:cNvSpPr>
              <p:nvPr/>
            </p:nvSpPr>
            <p:spPr bwMode="auto">
              <a:xfrm>
                <a:off x="2687"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23" name="Oval 1338">
                <a:extLst>
                  <a:ext uri="{FF2B5EF4-FFF2-40B4-BE49-F238E27FC236}">
                    <a16:creationId xmlns="" xmlns:a16="http://schemas.microsoft.com/office/drawing/2014/main" id="{4A10E2C5-FFB5-4499-8E88-1E3E456A76AC}"/>
                  </a:ext>
                </a:extLst>
              </p:cNvPr>
              <p:cNvSpPr>
                <a:spLocks noChangeArrowheads="1"/>
              </p:cNvSpPr>
              <p:nvPr/>
            </p:nvSpPr>
            <p:spPr bwMode="auto">
              <a:xfrm>
                <a:off x="2816"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24" name="Oval 1339">
                <a:extLst>
                  <a:ext uri="{FF2B5EF4-FFF2-40B4-BE49-F238E27FC236}">
                    <a16:creationId xmlns="" xmlns:a16="http://schemas.microsoft.com/office/drawing/2014/main" id="{6D898A19-32A0-48C4-8753-D244A9F91BDB}"/>
                  </a:ext>
                </a:extLst>
              </p:cNvPr>
              <p:cNvSpPr>
                <a:spLocks noChangeArrowheads="1"/>
              </p:cNvSpPr>
              <p:nvPr/>
            </p:nvSpPr>
            <p:spPr bwMode="auto">
              <a:xfrm>
                <a:off x="2944"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25" name="Oval 1340">
                <a:extLst>
                  <a:ext uri="{FF2B5EF4-FFF2-40B4-BE49-F238E27FC236}">
                    <a16:creationId xmlns="" xmlns:a16="http://schemas.microsoft.com/office/drawing/2014/main" id="{5A4FBDF1-C2FA-49F6-8528-EAC0B2826C75}"/>
                  </a:ext>
                </a:extLst>
              </p:cNvPr>
              <p:cNvSpPr>
                <a:spLocks noChangeArrowheads="1"/>
              </p:cNvSpPr>
              <p:nvPr/>
            </p:nvSpPr>
            <p:spPr bwMode="auto">
              <a:xfrm>
                <a:off x="3072"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26" name="Oval 1341">
                <a:extLst>
                  <a:ext uri="{FF2B5EF4-FFF2-40B4-BE49-F238E27FC236}">
                    <a16:creationId xmlns="" xmlns:a16="http://schemas.microsoft.com/office/drawing/2014/main" id="{37B8C086-6D4B-4D9F-BA4E-2A5A389878BA}"/>
                  </a:ext>
                </a:extLst>
              </p:cNvPr>
              <p:cNvSpPr>
                <a:spLocks noChangeArrowheads="1"/>
              </p:cNvSpPr>
              <p:nvPr/>
            </p:nvSpPr>
            <p:spPr bwMode="auto">
              <a:xfrm>
                <a:off x="3200"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27" name="Oval 1342">
                <a:extLst>
                  <a:ext uri="{FF2B5EF4-FFF2-40B4-BE49-F238E27FC236}">
                    <a16:creationId xmlns="" xmlns:a16="http://schemas.microsoft.com/office/drawing/2014/main" id="{6CD08E55-3CCC-44D5-9D16-F2BB28F2601B}"/>
                  </a:ext>
                </a:extLst>
              </p:cNvPr>
              <p:cNvSpPr>
                <a:spLocks noChangeArrowheads="1"/>
              </p:cNvSpPr>
              <p:nvPr/>
            </p:nvSpPr>
            <p:spPr bwMode="auto">
              <a:xfrm>
                <a:off x="3328"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28" name="Oval 1343">
                <a:extLst>
                  <a:ext uri="{FF2B5EF4-FFF2-40B4-BE49-F238E27FC236}">
                    <a16:creationId xmlns="" xmlns:a16="http://schemas.microsoft.com/office/drawing/2014/main" id="{5E62D95E-65F4-45CF-B8B1-EDD76EF1C33E}"/>
                  </a:ext>
                </a:extLst>
              </p:cNvPr>
              <p:cNvSpPr>
                <a:spLocks noChangeArrowheads="1"/>
              </p:cNvSpPr>
              <p:nvPr/>
            </p:nvSpPr>
            <p:spPr bwMode="auto">
              <a:xfrm>
                <a:off x="4865"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29" name="Oval 1344">
                <a:extLst>
                  <a:ext uri="{FF2B5EF4-FFF2-40B4-BE49-F238E27FC236}">
                    <a16:creationId xmlns="" xmlns:a16="http://schemas.microsoft.com/office/drawing/2014/main" id="{0ADE0F1D-3035-4203-831F-76C85C9761DA}"/>
                  </a:ext>
                </a:extLst>
              </p:cNvPr>
              <p:cNvSpPr>
                <a:spLocks noChangeArrowheads="1"/>
              </p:cNvSpPr>
              <p:nvPr/>
            </p:nvSpPr>
            <p:spPr bwMode="auto">
              <a:xfrm>
                <a:off x="4993"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30" name="Oval 1345">
                <a:extLst>
                  <a:ext uri="{FF2B5EF4-FFF2-40B4-BE49-F238E27FC236}">
                    <a16:creationId xmlns="" xmlns:a16="http://schemas.microsoft.com/office/drawing/2014/main" id="{D81A3B18-C502-42C5-984A-63556D1D30F4}"/>
                  </a:ext>
                </a:extLst>
              </p:cNvPr>
              <p:cNvSpPr>
                <a:spLocks noChangeArrowheads="1"/>
              </p:cNvSpPr>
              <p:nvPr/>
            </p:nvSpPr>
            <p:spPr bwMode="auto">
              <a:xfrm>
                <a:off x="5121"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31" name="Oval 1346">
                <a:extLst>
                  <a:ext uri="{FF2B5EF4-FFF2-40B4-BE49-F238E27FC236}">
                    <a16:creationId xmlns="" xmlns:a16="http://schemas.microsoft.com/office/drawing/2014/main" id="{1FB29D8B-DBE3-4042-BF17-8CB9FE19EFE9}"/>
                  </a:ext>
                </a:extLst>
              </p:cNvPr>
              <p:cNvSpPr>
                <a:spLocks noChangeArrowheads="1"/>
              </p:cNvSpPr>
              <p:nvPr/>
            </p:nvSpPr>
            <p:spPr bwMode="auto">
              <a:xfrm>
                <a:off x="5249"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32" name="Oval 1347">
                <a:extLst>
                  <a:ext uri="{FF2B5EF4-FFF2-40B4-BE49-F238E27FC236}">
                    <a16:creationId xmlns="" xmlns:a16="http://schemas.microsoft.com/office/drawing/2014/main" id="{AF3E5F4B-8E0C-4FE4-BC8F-7067D5F5BB38}"/>
                  </a:ext>
                </a:extLst>
              </p:cNvPr>
              <p:cNvSpPr>
                <a:spLocks noChangeArrowheads="1"/>
              </p:cNvSpPr>
              <p:nvPr/>
            </p:nvSpPr>
            <p:spPr bwMode="auto">
              <a:xfrm>
                <a:off x="5377"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33" name="Oval 1348">
                <a:extLst>
                  <a:ext uri="{FF2B5EF4-FFF2-40B4-BE49-F238E27FC236}">
                    <a16:creationId xmlns="" xmlns:a16="http://schemas.microsoft.com/office/drawing/2014/main" id="{E3DE200E-D557-4BA2-83CF-6B5339D10562}"/>
                  </a:ext>
                </a:extLst>
              </p:cNvPr>
              <p:cNvSpPr>
                <a:spLocks noChangeArrowheads="1"/>
              </p:cNvSpPr>
              <p:nvPr/>
            </p:nvSpPr>
            <p:spPr bwMode="auto">
              <a:xfrm>
                <a:off x="5505"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34" name="Oval 1349">
                <a:extLst>
                  <a:ext uri="{FF2B5EF4-FFF2-40B4-BE49-F238E27FC236}">
                    <a16:creationId xmlns="" xmlns:a16="http://schemas.microsoft.com/office/drawing/2014/main" id="{6EB35ADE-CB30-49A3-8FA3-432E4275C765}"/>
                  </a:ext>
                </a:extLst>
              </p:cNvPr>
              <p:cNvSpPr>
                <a:spLocks noChangeArrowheads="1"/>
              </p:cNvSpPr>
              <p:nvPr/>
            </p:nvSpPr>
            <p:spPr bwMode="auto">
              <a:xfrm>
                <a:off x="5633"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35" name="Oval 1350">
                <a:extLst>
                  <a:ext uri="{FF2B5EF4-FFF2-40B4-BE49-F238E27FC236}">
                    <a16:creationId xmlns="" xmlns:a16="http://schemas.microsoft.com/office/drawing/2014/main" id="{CD4BFBB2-972E-4B25-BB99-23B50B4BD2BF}"/>
                  </a:ext>
                </a:extLst>
              </p:cNvPr>
              <p:cNvSpPr>
                <a:spLocks noChangeArrowheads="1"/>
              </p:cNvSpPr>
              <p:nvPr/>
            </p:nvSpPr>
            <p:spPr bwMode="auto">
              <a:xfrm>
                <a:off x="5761"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36" name="Oval 1351">
                <a:extLst>
                  <a:ext uri="{FF2B5EF4-FFF2-40B4-BE49-F238E27FC236}">
                    <a16:creationId xmlns="" xmlns:a16="http://schemas.microsoft.com/office/drawing/2014/main" id="{54CA9B6B-DF71-477C-AC86-139A5F1047F7}"/>
                  </a:ext>
                </a:extLst>
              </p:cNvPr>
              <p:cNvSpPr>
                <a:spLocks noChangeArrowheads="1"/>
              </p:cNvSpPr>
              <p:nvPr/>
            </p:nvSpPr>
            <p:spPr bwMode="auto">
              <a:xfrm>
                <a:off x="5889"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37" name="Oval 1352">
                <a:extLst>
                  <a:ext uri="{FF2B5EF4-FFF2-40B4-BE49-F238E27FC236}">
                    <a16:creationId xmlns="" xmlns:a16="http://schemas.microsoft.com/office/drawing/2014/main" id="{4D9032F8-8BD3-4A7A-9205-AB120DF54DD7}"/>
                  </a:ext>
                </a:extLst>
              </p:cNvPr>
              <p:cNvSpPr>
                <a:spLocks noChangeArrowheads="1"/>
              </p:cNvSpPr>
              <p:nvPr/>
            </p:nvSpPr>
            <p:spPr bwMode="auto">
              <a:xfrm>
                <a:off x="6017"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38" name="Oval 1353">
                <a:extLst>
                  <a:ext uri="{FF2B5EF4-FFF2-40B4-BE49-F238E27FC236}">
                    <a16:creationId xmlns="" xmlns:a16="http://schemas.microsoft.com/office/drawing/2014/main" id="{BCA348B3-9AFE-43DF-933F-28E008B73A13}"/>
                  </a:ext>
                </a:extLst>
              </p:cNvPr>
              <p:cNvSpPr>
                <a:spLocks noChangeArrowheads="1"/>
              </p:cNvSpPr>
              <p:nvPr/>
            </p:nvSpPr>
            <p:spPr bwMode="auto">
              <a:xfrm>
                <a:off x="6145"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39" name="Oval 1354">
                <a:extLst>
                  <a:ext uri="{FF2B5EF4-FFF2-40B4-BE49-F238E27FC236}">
                    <a16:creationId xmlns="" xmlns:a16="http://schemas.microsoft.com/office/drawing/2014/main" id="{FD18FEE6-4806-4876-9474-92DA53DB9810}"/>
                  </a:ext>
                </a:extLst>
              </p:cNvPr>
              <p:cNvSpPr>
                <a:spLocks noChangeArrowheads="1"/>
              </p:cNvSpPr>
              <p:nvPr/>
            </p:nvSpPr>
            <p:spPr bwMode="auto">
              <a:xfrm>
                <a:off x="6273"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40" name="Oval 1355">
                <a:extLst>
                  <a:ext uri="{FF2B5EF4-FFF2-40B4-BE49-F238E27FC236}">
                    <a16:creationId xmlns="" xmlns:a16="http://schemas.microsoft.com/office/drawing/2014/main" id="{54FBC27F-EB18-4024-8684-A667B4A513D4}"/>
                  </a:ext>
                </a:extLst>
              </p:cNvPr>
              <p:cNvSpPr>
                <a:spLocks noChangeArrowheads="1"/>
              </p:cNvSpPr>
              <p:nvPr/>
            </p:nvSpPr>
            <p:spPr bwMode="auto">
              <a:xfrm>
                <a:off x="6401" y="4876"/>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41" name="Oval 1356">
                <a:extLst>
                  <a:ext uri="{FF2B5EF4-FFF2-40B4-BE49-F238E27FC236}">
                    <a16:creationId xmlns="" xmlns:a16="http://schemas.microsoft.com/office/drawing/2014/main" id="{07EED037-2422-43E4-B35A-D9D344C74528}"/>
                  </a:ext>
                </a:extLst>
              </p:cNvPr>
              <p:cNvSpPr>
                <a:spLocks noChangeArrowheads="1"/>
              </p:cNvSpPr>
              <p:nvPr/>
            </p:nvSpPr>
            <p:spPr bwMode="auto">
              <a:xfrm>
                <a:off x="6530"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42" name="Oval 1357">
                <a:extLst>
                  <a:ext uri="{FF2B5EF4-FFF2-40B4-BE49-F238E27FC236}">
                    <a16:creationId xmlns="" xmlns:a16="http://schemas.microsoft.com/office/drawing/2014/main" id="{832D30FD-CE00-4B3B-91D4-9E1806C2B55D}"/>
                  </a:ext>
                </a:extLst>
              </p:cNvPr>
              <p:cNvSpPr>
                <a:spLocks noChangeArrowheads="1"/>
              </p:cNvSpPr>
              <p:nvPr/>
            </p:nvSpPr>
            <p:spPr bwMode="auto">
              <a:xfrm>
                <a:off x="6658"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43" name="Oval 1358">
                <a:extLst>
                  <a:ext uri="{FF2B5EF4-FFF2-40B4-BE49-F238E27FC236}">
                    <a16:creationId xmlns="" xmlns:a16="http://schemas.microsoft.com/office/drawing/2014/main" id="{1419A2EC-91C1-4DF2-8AB7-4461CC18472C}"/>
                  </a:ext>
                </a:extLst>
              </p:cNvPr>
              <p:cNvSpPr>
                <a:spLocks noChangeArrowheads="1"/>
              </p:cNvSpPr>
              <p:nvPr/>
            </p:nvSpPr>
            <p:spPr bwMode="auto">
              <a:xfrm>
                <a:off x="7682"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44" name="Oval 1359">
                <a:extLst>
                  <a:ext uri="{FF2B5EF4-FFF2-40B4-BE49-F238E27FC236}">
                    <a16:creationId xmlns="" xmlns:a16="http://schemas.microsoft.com/office/drawing/2014/main" id="{C199EEB6-6639-4308-AABB-3ED3764F013A}"/>
                  </a:ext>
                </a:extLst>
              </p:cNvPr>
              <p:cNvSpPr>
                <a:spLocks noChangeArrowheads="1"/>
              </p:cNvSpPr>
              <p:nvPr/>
            </p:nvSpPr>
            <p:spPr bwMode="auto">
              <a:xfrm>
                <a:off x="9091"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45" name="Oval 1360">
                <a:extLst>
                  <a:ext uri="{FF2B5EF4-FFF2-40B4-BE49-F238E27FC236}">
                    <a16:creationId xmlns="" xmlns:a16="http://schemas.microsoft.com/office/drawing/2014/main" id="{22428BE9-47B8-4171-B54E-00A1DB5D7385}"/>
                  </a:ext>
                </a:extLst>
              </p:cNvPr>
              <p:cNvSpPr>
                <a:spLocks noChangeArrowheads="1"/>
              </p:cNvSpPr>
              <p:nvPr/>
            </p:nvSpPr>
            <p:spPr bwMode="auto">
              <a:xfrm>
                <a:off x="2816" y="500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46" name="Oval 1361">
                <a:extLst>
                  <a:ext uri="{FF2B5EF4-FFF2-40B4-BE49-F238E27FC236}">
                    <a16:creationId xmlns="" xmlns:a16="http://schemas.microsoft.com/office/drawing/2014/main" id="{72B8B72F-7825-480E-B70D-0A070C79BD6A}"/>
                  </a:ext>
                </a:extLst>
              </p:cNvPr>
              <p:cNvSpPr>
                <a:spLocks noChangeArrowheads="1"/>
              </p:cNvSpPr>
              <p:nvPr/>
            </p:nvSpPr>
            <p:spPr bwMode="auto">
              <a:xfrm>
                <a:off x="2944" y="500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47" name="Oval 1362">
                <a:extLst>
                  <a:ext uri="{FF2B5EF4-FFF2-40B4-BE49-F238E27FC236}">
                    <a16:creationId xmlns="" xmlns:a16="http://schemas.microsoft.com/office/drawing/2014/main" id="{1F6E997C-3028-4081-B184-06F56294FE69}"/>
                  </a:ext>
                </a:extLst>
              </p:cNvPr>
              <p:cNvSpPr>
                <a:spLocks noChangeArrowheads="1"/>
              </p:cNvSpPr>
              <p:nvPr/>
            </p:nvSpPr>
            <p:spPr bwMode="auto">
              <a:xfrm>
                <a:off x="3072" y="500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48" name="Oval 1363">
                <a:extLst>
                  <a:ext uri="{FF2B5EF4-FFF2-40B4-BE49-F238E27FC236}">
                    <a16:creationId xmlns="" xmlns:a16="http://schemas.microsoft.com/office/drawing/2014/main" id="{3DBEE50C-3018-45CB-A043-4D132B5B48F6}"/>
                  </a:ext>
                </a:extLst>
              </p:cNvPr>
              <p:cNvSpPr>
                <a:spLocks noChangeArrowheads="1"/>
              </p:cNvSpPr>
              <p:nvPr/>
            </p:nvSpPr>
            <p:spPr bwMode="auto">
              <a:xfrm>
                <a:off x="3200" y="500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49" name="Oval 1364">
                <a:extLst>
                  <a:ext uri="{FF2B5EF4-FFF2-40B4-BE49-F238E27FC236}">
                    <a16:creationId xmlns="" xmlns:a16="http://schemas.microsoft.com/office/drawing/2014/main" id="{53675FEC-783E-4D44-84D1-0E720B76554B}"/>
                  </a:ext>
                </a:extLst>
              </p:cNvPr>
              <p:cNvSpPr>
                <a:spLocks noChangeArrowheads="1"/>
              </p:cNvSpPr>
              <p:nvPr/>
            </p:nvSpPr>
            <p:spPr bwMode="auto">
              <a:xfrm>
                <a:off x="3328" y="500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50" name="Oval 1365">
                <a:extLst>
                  <a:ext uri="{FF2B5EF4-FFF2-40B4-BE49-F238E27FC236}">
                    <a16:creationId xmlns="" xmlns:a16="http://schemas.microsoft.com/office/drawing/2014/main" id="{5AC8A270-8A17-4823-9534-931EB8FDB3F0}"/>
                  </a:ext>
                </a:extLst>
              </p:cNvPr>
              <p:cNvSpPr>
                <a:spLocks noChangeArrowheads="1"/>
              </p:cNvSpPr>
              <p:nvPr/>
            </p:nvSpPr>
            <p:spPr bwMode="auto">
              <a:xfrm>
                <a:off x="3456" y="500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51" name="Oval 1366">
                <a:extLst>
                  <a:ext uri="{FF2B5EF4-FFF2-40B4-BE49-F238E27FC236}">
                    <a16:creationId xmlns="" xmlns:a16="http://schemas.microsoft.com/office/drawing/2014/main" id="{C6BCADCA-A0B3-4FF1-B2A1-010807183A6D}"/>
                  </a:ext>
                </a:extLst>
              </p:cNvPr>
              <p:cNvSpPr>
                <a:spLocks noChangeArrowheads="1"/>
              </p:cNvSpPr>
              <p:nvPr/>
            </p:nvSpPr>
            <p:spPr bwMode="auto">
              <a:xfrm>
                <a:off x="3584" y="500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52" name="Oval 1367">
                <a:extLst>
                  <a:ext uri="{FF2B5EF4-FFF2-40B4-BE49-F238E27FC236}">
                    <a16:creationId xmlns="" xmlns:a16="http://schemas.microsoft.com/office/drawing/2014/main" id="{9DD56BBB-C9DA-44E3-ACB4-E610F1FFBADA}"/>
                  </a:ext>
                </a:extLst>
              </p:cNvPr>
              <p:cNvSpPr>
                <a:spLocks noChangeArrowheads="1"/>
              </p:cNvSpPr>
              <p:nvPr/>
            </p:nvSpPr>
            <p:spPr bwMode="auto">
              <a:xfrm>
                <a:off x="5377" y="500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53" name="Oval 1368">
                <a:extLst>
                  <a:ext uri="{FF2B5EF4-FFF2-40B4-BE49-F238E27FC236}">
                    <a16:creationId xmlns="" xmlns:a16="http://schemas.microsoft.com/office/drawing/2014/main" id="{2ECB9D20-55F3-4BA5-94EE-DFF0C22C2438}"/>
                  </a:ext>
                </a:extLst>
              </p:cNvPr>
              <p:cNvSpPr>
                <a:spLocks noChangeArrowheads="1"/>
              </p:cNvSpPr>
              <p:nvPr/>
            </p:nvSpPr>
            <p:spPr bwMode="auto">
              <a:xfrm>
                <a:off x="5505" y="500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54" name="Oval 1369">
                <a:extLst>
                  <a:ext uri="{FF2B5EF4-FFF2-40B4-BE49-F238E27FC236}">
                    <a16:creationId xmlns="" xmlns:a16="http://schemas.microsoft.com/office/drawing/2014/main" id="{6789D149-2D83-472C-B601-24F371EE7C22}"/>
                  </a:ext>
                </a:extLst>
              </p:cNvPr>
              <p:cNvSpPr>
                <a:spLocks noChangeArrowheads="1"/>
              </p:cNvSpPr>
              <p:nvPr/>
            </p:nvSpPr>
            <p:spPr bwMode="auto">
              <a:xfrm>
                <a:off x="5633" y="500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55" name="Oval 1370">
                <a:extLst>
                  <a:ext uri="{FF2B5EF4-FFF2-40B4-BE49-F238E27FC236}">
                    <a16:creationId xmlns="" xmlns:a16="http://schemas.microsoft.com/office/drawing/2014/main" id="{D1B0FFA4-BAF3-4172-BB59-F7CB5E31DCF0}"/>
                  </a:ext>
                </a:extLst>
              </p:cNvPr>
              <p:cNvSpPr>
                <a:spLocks noChangeArrowheads="1"/>
              </p:cNvSpPr>
              <p:nvPr/>
            </p:nvSpPr>
            <p:spPr bwMode="auto">
              <a:xfrm>
                <a:off x="5761" y="500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56" name="Oval 1371">
                <a:extLst>
                  <a:ext uri="{FF2B5EF4-FFF2-40B4-BE49-F238E27FC236}">
                    <a16:creationId xmlns="" xmlns:a16="http://schemas.microsoft.com/office/drawing/2014/main" id="{3F59C675-1A73-4D35-B3C7-0DF16372100C}"/>
                  </a:ext>
                </a:extLst>
              </p:cNvPr>
              <p:cNvSpPr>
                <a:spLocks noChangeArrowheads="1"/>
              </p:cNvSpPr>
              <p:nvPr/>
            </p:nvSpPr>
            <p:spPr bwMode="auto">
              <a:xfrm>
                <a:off x="5889" y="500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57" name="Oval 1372">
                <a:extLst>
                  <a:ext uri="{FF2B5EF4-FFF2-40B4-BE49-F238E27FC236}">
                    <a16:creationId xmlns="" xmlns:a16="http://schemas.microsoft.com/office/drawing/2014/main" id="{599C3D6F-0C98-4691-BADB-0F3F0CE90978}"/>
                  </a:ext>
                </a:extLst>
              </p:cNvPr>
              <p:cNvSpPr>
                <a:spLocks noChangeArrowheads="1"/>
              </p:cNvSpPr>
              <p:nvPr/>
            </p:nvSpPr>
            <p:spPr bwMode="auto">
              <a:xfrm>
                <a:off x="6017" y="500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58" name="Oval 1373">
                <a:extLst>
                  <a:ext uri="{FF2B5EF4-FFF2-40B4-BE49-F238E27FC236}">
                    <a16:creationId xmlns="" xmlns:a16="http://schemas.microsoft.com/office/drawing/2014/main" id="{25C6263A-E8B2-4A32-949B-9F8C06A16371}"/>
                  </a:ext>
                </a:extLst>
              </p:cNvPr>
              <p:cNvSpPr>
                <a:spLocks noChangeArrowheads="1"/>
              </p:cNvSpPr>
              <p:nvPr/>
            </p:nvSpPr>
            <p:spPr bwMode="auto">
              <a:xfrm>
                <a:off x="6145" y="500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59" name="Oval 1374">
                <a:extLst>
                  <a:ext uri="{FF2B5EF4-FFF2-40B4-BE49-F238E27FC236}">
                    <a16:creationId xmlns="" xmlns:a16="http://schemas.microsoft.com/office/drawing/2014/main" id="{03CFE330-A7A9-4F73-A4C2-FEE10BDC8473}"/>
                  </a:ext>
                </a:extLst>
              </p:cNvPr>
              <p:cNvSpPr>
                <a:spLocks noChangeArrowheads="1"/>
              </p:cNvSpPr>
              <p:nvPr/>
            </p:nvSpPr>
            <p:spPr bwMode="auto">
              <a:xfrm>
                <a:off x="6273" y="500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60" name="Oval 1375">
                <a:extLst>
                  <a:ext uri="{FF2B5EF4-FFF2-40B4-BE49-F238E27FC236}">
                    <a16:creationId xmlns="" xmlns:a16="http://schemas.microsoft.com/office/drawing/2014/main" id="{A2FFFFBC-FED3-4BB0-8BD1-A7381B24FB87}"/>
                  </a:ext>
                </a:extLst>
              </p:cNvPr>
              <p:cNvSpPr>
                <a:spLocks noChangeArrowheads="1"/>
              </p:cNvSpPr>
              <p:nvPr/>
            </p:nvSpPr>
            <p:spPr bwMode="auto">
              <a:xfrm>
                <a:off x="6401" y="5004"/>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61" name="Oval 1376">
                <a:extLst>
                  <a:ext uri="{FF2B5EF4-FFF2-40B4-BE49-F238E27FC236}">
                    <a16:creationId xmlns="" xmlns:a16="http://schemas.microsoft.com/office/drawing/2014/main" id="{C2EF5132-208E-460B-B1A9-4F525D554FCB}"/>
                  </a:ext>
                </a:extLst>
              </p:cNvPr>
              <p:cNvSpPr>
                <a:spLocks noChangeArrowheads="1"/>
              </p:cNvSpPr>
              <p:nvPr/>
            </p:nvSpPr>
            <p:spPr bwMode="auto">
              <a:xfrm>
                <a:off x="6530" y="500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62" name="Oval 1377">
                <a:extLst>
                  <a:ext uri="{FF2B5EF4-FFF2-40B4-BE49-F238E27FC236}">
                    <a16:creationId xmlns="" xmlns:a16="http://schemas.microsoft.com/office/drawing/2014/main" id="{3FE32DA1-FEE7-4382-9CF7-776A98439986}"/>
                  </a:ext>
                </a:extLst>
              </p:cNvPr>
              <p:cNvSpPr>
                <a:spLocks noChangeArrowheads="1"/>
              </p:cNvSpPr>
              <p:nvPr/>
            </p:nvSpPr>
            <p:spPr bwMode="auto">
              <a:xfrm>
                <a:off x="6658" y="500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63" name="Oval 1378">
                <a:extLst>
                  <a:ext uri="{FF2B5EF4-FFF2-40B4-BE49-F238E27FC236}">
                    <a16:creationId xmlns="" xmlns:a16="http://schemas.microsoft.com/office/drawing/2014/main" id="{068C4C8A-32C2-488D-81A0-846672359BB7}"/>
                  </a:ext>
                </a:extLst>
              </p:cNvPr>
              <p:cNvSpPr>
                <a:spLocks noChangeArrowheads="1"/>
              </p:cNvSpPr>
              <p:nvPr/>
            </p:nvSpPr>
            <p:spPr bwMode="auto">
              <a:xfrm>
                <a:off x="8194" y="5004"/>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64" name="Oval 1379">
                <a:extLst>
                  <a:ext uri="{FF2B5EF4-FFF2-40B4-BE49-F238E27FC236}">
                    <a16:creationId xmlns="" xmlns:a16="http://schemas.microsoft.com/office/drawing/2014/main" id="{4AF9251D-DAC2-430D-B42D-4984042EE396}"/>
                  </a:ext>
                </a:extLst>
              </p:cNvPr>
              <p:cNvSpPr>
                <a:spLocks noChangeArrowheads="1"/>
              </p:cNvSpPr>
              <p:nvPr/>
            </p:nvSpPr>
            <p:spPr bwMode="auto">
              <a:xfrm>
                <a:off x="8323" y="500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65" name="Oval 1380">
                <a:extLst>
                  <a:ext uri="{FF2B5EF4-FFF2-40B4-BE49-F238E27FC236}">
                    <a16:creationId xmlns="" xmlns:a16="http://schemas.microsoft.com/office/drawing/2014/main" id="{DC4D2A50-399C-476A-8BF2-E639CE679E89}"/>
                  </a:ext>
                </a:extLst>
              </p:cNvPr>
              <p:cNvSpPr>
                <a:spLocks noChangeArrowheads="1"/>
              </p:cNvSpPr>
              <p:nvPr/>
            </p:nvSpPr>
            <p:spPr bwMode="auto">
              <a:xfrm>
                <a:off x="8835" y="500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66" name="Oval 1381">
                <a:extLst>
                  <a:ext uri="{FF2B5EF4-FFF2-40B4-BE49-F238E27FC236}">
                    <a16:creationId xmlns="" xmlns:a16="http://schemas.microsoft.com/office/drawing/2014/main" id="{3E2EDEC5-5909-461F-BA11-10464FAF93EA}"/>
                  </a:ext>
                </a:extLst>
              </p:cNvPr>
              <p:cNvSpPr>
                <a:spLocks noChangeArrowheads="1"/>
              </p:cNvSpPr>
              <p:nvPr/>
            </p:nvSpPr>
            <p:spPr bwMode="auto">
              <a:xfrm>
                <a:off x="2816" y="513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67" name="Oval 1382">
                <a:extLst>
                  <a:ext uri="{FF2B5EF4-FFF2-40B4-BE49-F238E27FC236}">
                    <a16:creationId xmlns="" xmlns:a16="http://schemas.microsoft.com/office/drawing/2014/main" id="{038F498F-F2EF-46ED-BC22-9DFBD2BEC51A}"/>
                  </a:ext>
                </a:extLst>
              </p:cNvPr>
              <p:cNvSpPr>
                <a:spLocks noChangeArrowheads="1"/>
              </p:cNvSpPr>
              <p:nvPr/>
            </p:nvSpPr>
            <p:spPr bwMode="auto">
              <a:xfrm>
                <a:off x="2944" y="513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68" name="Oval 1383">
                <a:extLst>
                  <a:ext uri="{FF2B5EF4-FFF2-40B4-BE49-F238E27FC236}">
                    <a16:creationId xmlns="" xmlns:a16="http://schemas.microsoft.com/office/drawing/2014/main" id="{56BBEBDD-C2BA-47CD-A77D-C47623151FFD}"/>
                  </a:ext>
                </a:extLst>
              </p:cNvPr>
              <p:cNvSpPr>
                <a:spLocks noChangeArrowheads="1"/>
              </p:cNvSpPr>
              <p:nvPr/>
            </p:nvSpPr>
            <p:spPr bwMode="auto">
              <a:xfrm>
                <a:off x="3072" y="513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69" name="Oval 1384">
                <a:extLst>
                  <a:ext uri="{FF2B5EF4-FFF2-40B4-BE49-F238E27FC236}">
                    <a16:creationId xmlns="" xmlns:a16="http://schemas.microsoft.com/office/drawing/2014/main" id="{16310A49-78D4-4170-A560-6139906FC50F}"/>
                  </a:ext>
                </a:extLst>
              </p:cNvPr>
              <p:cNvSpPr>
                <a:spLocks noChangeArrowheads="1"/>
              </p:cNvSpPr>
              <p:nvPr/>
            </p:nvSpPr>
            <p:spPr bwMode="auto">
              <a:xfrm>
                <a:off x="3200" y="513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70" name="Oval 1385">
                <a:extLst>
                  <a:ext uri="{FF2B5EF4-FFF2-40B4-BE49-F238E27FC236}">
                    <a16:creationId xmlns="" xmlns:a16="http://schemas.microsoft.com/office/drawing/2014/main" id="{C96E0459-45D4-4AFD-B7A6-A3490DD575AE}"/>
                  </a:ext>
                </a:extLst>
              </p:cNvPr>
              <p:cNvSpPr>
                <a:spLocks noChangeArrowheads="1"/>
              </p:cNvSpPr>
              <p:nvPr/>
            </p:nvSpPr>
            <p:spPr bwMode="auto">
              <a:xfrm>
                <a:off x="3328" y="513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71" name="Oval 1386">
                <a:extLst>
                  <a:ext uri="{FF2B5EF4-FFF2-40B4-BE49-F238E27FC236}">
                    <a16:creationId xmlns="" xmlns:a16="http://schemas.microsoft.com/office/drawing/2014/main" id="{154E825F-1BD6-4137-918E-AA1357A6B2C9}"/>
                  </a:ext>
                </a:extLst>
              </p:cNvPr>
              <p:cNvSpPr>
                <a:spLocks noChangeArrowheads="1"/>
              </p:cNvSpPr>
              <p:nvPr/>
            </p:nvSpPr>
            <p:spPr bwMode="auto">
              <a:xfrm>
                <a:off x="3456" y="513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72" name="Oval 1387">
                <a:extLst>
                  <a:ext uri="{FF2B5EF4-FFF2-40B4-BE49-F238E27FC236}">
                    <a16:creationId xmlns="" xmlns:a16="http://schemas.microsoft.com/office/drawing/2014/main" id="{A6F69D99-FB40-49A1-B392-72071A743E4E}"/>
                  </a:ext>
                </a:extLst>
              </p:cNvPr>
              <p:cNvSpPr>
                <a:spLocks noChangeArrowheads="1"/>
              </p:cNvSpPr>
              <p:nvPr/>
            </p:nvSpPr>
            <p:spPr bwMode="auto">
              <a:xfrm>
                <a:off x="3584" y="513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73" name="Oval 1388">
                <a:extLst>
                  <a:ext uri="{FF2B5EF4-FFF2-40B4-BE49-F238E27FC236}">
                    <a16:creationId xmlns="" xmlns:a16="http://schemas.microsoft.com/office/drawing/2014/main" id="{48A4A93F-5A66-4C20-938F-CD3F2C708388}"/>
                  </a:ext>
                </a:extLst>
              </p:cNvPr>
              <p:cNvSpPr>
                <a:spLocks noChangeArrowheads="1"/>
              </p:cNvSpPr>
              <p:nvPr/>
            </p:nvSpPr>
            <p:spPr bwMode="auto">
              <a:xfrm>
                <a:off x="5505" y="513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74" name="Oval 1389">
                <a:extLst>
                  <a:ext uri="{FF2B5EF4-FFF2-40B4-BE49-F238E27FC236}">
                    <a16:creationId xmlns="" xmlns:a16="http://schemas.microsoft.com/office/drawing/2014/main" id="{7D3D85AF-98D4-43FA-9827-435051115FAB}"/>
                  </a:ext>
                </a:extLst>
              </p:cNvPr>
              <p:cNvSpPr>
                <a:spLocks noChangeArrowheads="1"/>
              </p:cNvSpPr>
              <p:nvPr/>
            </p:nvSpPr>
            <p:spPr bwMode="auto">
              <a:xfrm>
                <a:off x="5633" y="513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75" name="Oval 1390">
                <a:extLst>
                  <a:ext uri="{FF2B5EF4-FFF2-40B4-BE49-F238E27FC236}">
                    <a16:creationId xmlns="" xmlns:a16="http://schemas.microsoft.com/office/drawing/2014/main" id="{698B2B17-6125-4786-AF73-23F01A9D9911}"/>
                  </a:ext>
                </a:extLst>
              </p:cNvPr>
              <p:cNvSpPr>
                <a:spLocks noChangeArrowheads="1"/>
              </p:cNvSpPr>
              <p:nvPr/>
            </p:nvSpPr>
            <p:spPr bwMode="auto">
              <a:xfrm>
                <a:off x="5761" y="513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76" name="Oval 1391">
                <a:extLst>
                  <a:ext uri="{FF2B5EF4-FFF2-40B4-BE49-F238E27FC236}">
                    <a16:creationId xmlns="" xmlns:a16="http://schemas.microsoft.com/office/drawing/2014/main" id="{CFDACA50-16E7-40FC-81A1-CAD66681360F}"/>
                  </a:ext>
                </a:extLst>
              </p:cNvPr>
              <p:cNvSpPr>
                <a:spLocks noChangeArrowheads="1"/>
              </p:cNvSpPr>
              <p:nvPr/>
            </p:nvSpPr>
            <p:spPr bwMode="auto">
              <a:xfrm>
                <a:off x="5889" y="513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77" name="Oval 1392">
                <a:extLst>
                  <a:ext uri="{FF2B5EF4-FFF2-40B4-BE49-F238E27FC236}">
                    <a16:creationId xmlns="" xmlns:a16="http://schemas.microsoft.com/office/drawing/2014/main" id="{96ECEB0D-E955-4B55-9210-6D4CAEFB089C}"/>
                  </a:ext>
                </a:extLst>
              </p:cNvPr>
              <p:cNvSpPr>
                <a:spLocks noChangeArrowheads="1"/>
              </p:cNvSpPr>
              <p:nvPr/>
            </p:nvSpPr>
            <p:spPr bwMode="auto">
              <a:xfrm>
                <a:off x="6017" y="513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78" name="Oval 1393">
                <a:extLst>
                  <a:ext uri="{FF2B5EF4-FFF2-40B4-BE49-F238E27FC236}">
                    <a16:creationId xmlns="" xmlns:a16="http://schemas.microsoft.com/office/drawing/2014/main" id="{D24AC051-43A7-4560-9EE1-1C1CF3B1858A}"/>
                  </a:ext>
                </a:extLst>
              </p:cNvPr>
              <p:cNvSpPr>
                <a:spLocks noChangeArrowheads="1"/>
              </p:cNvSpPr>
              <p:nvPr/>
            </p:nvSpPr>
            <p:spPr bwMode="auto">
              <a:xfrm>
                <a:off x="6145" y="513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79" name="Oval 1394">
                <a:extLst>
                  <a:ext uri="{FF2B5EF4-FFF2-40B4-BE49-F238E27FC236}">
                    <a16:creationId xmlns="" xmlns:a16="http://schemas.microsoft.com/office/drawing/2014/main" id="{2D0C38D8-E585-46E5-B00D-8F552D1EDA3C}"/>
                  </a:ext>
                </a:extLst>
              </p:cNvPr>
              <p:cNvSpPr>
                <a:spLocks noChangeArrowheads="1"/>
              </p:cNvSpPr>
              <p:nvPr/>
            </p:nvSpPr>
            <p:spPr bwMode="auto">
              <a:xfrm>
                <a:off x="6273" y="513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80" name="Oval 1395">
                <a:extLst>
                  <a:ext uri="{FF2B5EF4-FFF2-40B4-BE49-F238E27FC236}">
                    <a16:creationId xmlns="" xmlns:a16="http://schemas.microsoft.com/office/drawing/2014/main" id="{C997BC6C-1E00-444D-B3E0-5557B0902CDD}"/>
                  </a:ext>
                </a:extLst>
              </p:cNvPr>
              <p:cNvSpPr>
                <a:spLocks noChangeArrowheads="1"/>
              </p:cNvSpPr>
              <p:nvPr/>
            </p:nvSpPr>
            <p:spPr bwMode="auto">
              <a:xfrm>
                <a:off x="6401" y="5133"/>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81" name="Oval 1396">
                <a:extLst>
                  <a:ext uri="{FF2B5EF4-FFF2-40B4-BE49-F238E27FC236}">
                    <a16:creationId xmlns="" xmlns:a16="http://schemas.microsoft.com/office/drawing/2014/main" id="{09E7F3FE-B7CF-4F9F-A618-B9DF8731A2A3}"/>
                  </a:ext>
                </a:extLst>
              </p:cNvPr>
              <p:cNvSpPr>
                <a:spLocks noChangeArrowheads="1"/>
              </p:cNvSpPr>
              <p:nvPr/>
            </p:nvSpPr>
            <p:spPr bwMode="auto">
              <a:xfrm>
                <a:off x="8323" y="513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82" name="Oval 1397">
                <a:extLst>
                  <a:ext uri="{FF2B5EF4-FFF2-40B4-BE49-F238E27FC236}">
                    <a16:creationId xmlns="" xmlns:a16="http://schemas.microsoft.com/office/drawing/2014/main" id="{D6747613-B4E7-42C8-BCFF-B18E682AE13C}"/>
                  </a:ext>
                </a:extLst>
              </p:cNvPr>
              <p:cNvSpPr>
                <a:spLocks noChangeArrowheads="1"/>
              </p:cNvSpPr>
              <p:nvPr/>
            </p:nvSpPr>
            <p:spPr bwMode="auto">
              <a:xfrm>
                <a:off x="8579" y="513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83" name="Oval 1398">
                <a:extLst>
                  <a:ext uri="{FF2B5EF4-FFF2-40B4-BE49-F238E27FC236}">
                    <a16:creationId xmlns="" xmlns:a16="http://schemas.microsoft.com/office/drawing/2014/main" id="{D22C9CAB-70BC-4D24-90E4-EE854CA6241F}"/>
                  </a:ext>
                </a:extLst>
              </p:cNvPr>
              <p:cNvSpPr>
                <a:spLocks noChangeArrowheads="1"/>
              </p:cNvSpPr>
              <p:nvPr/>
            </p:nvSpPr>
            <p:spPr bwMode="auto">
              <a:xfrm>
                <a:off x="8707" y="513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84" name="Oval 1399">
                <a:extLst>
                  <a:ext uri="{FF2B5EF4-FFF2-40B4-BE49-F238E27FC236}">
                    <a16:creationId xmlns="" xmlns:a16="http://schemas.microsoft.com/office/drawing/2014/main" id="{A92C90AD-C974-4390-A1CB-589BF645E46D}"/>
                  </a:ext>
                </a:extLst>
              </p:cNvPr>
              <p:cNvSpPr>
                <a:spLocks noChangeArrowheads="1"/>
              </p:cNvSpPr>
              <p:nvPr/>
            </p:nvSpPr>
            <p:spPr bwMode="auto">
              <a:xfrm>
                <a:off x="8835" y="513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85" name="Oval 1400">
                <a:extLst>
                  <a:ext uri="{FF2B5EF4-FFF2-40B4-BE49-F238E27FC236}">
                    <a16:creationId xmlns="" xmlns:a16="http://schemas.microsoft.com/office/drawing/2014/main" id="{FEEA77B7-C26F-4414-84A7-6B49B3BAF2DC}"/>
                  </a:ext>
                </a:extLst>
              </p:cNvPr>
              <p:cNvSpPr>
                <a:spLocks noChangeArrowheads="1"/>
              </p:cNvSpPr>
              <p:nvPr/>
            </p:nvSpPr>
            <p:spPr bwMode="auto">
              <a:xfrm>
                <a:off x="2687" y="526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86" name="Oval 1401">
                <a:extLst>
                  <a:ext uri="{FF2B5EF4-FFF2-40B4-BE49-F238E27FC236}">
                    <a16:creationId xmlns="" xmlns:a16="http://schemas.microsoft.com/office/drawing/2014/main" id="{1FE4D7B8-E3FB-4D2F-9CC1-57731A270A8D}"/>
                  </a:ext>
                </a:extLst>
              </p:cNvPr>
              <p:cNvSpPr>
                <a:spLocks noChangeArrowheads="1"/>
              </p:cNvSpPr>
              <p:nvPr/>
            </p:nvSpPr>
            <p:spPr bwMode="auto">
              <a:xfrm>
                <a:off x="2816" y="526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87" name="Oval 1402">
                <a:extLst>
                  <a:ext uri="{FF2B5EF4-FFF2-40B4-BE49-F238E27FC236}">
                    <a16:creationId xmlns="" xmlns:a16="http://schemas.microsoft.com/office/drawing/2014/main" id="{831873F8-0D54-4B65-A297-60A7413017A0}"/>
                  </a:ext>
                </a:extLst>
              </p:cNvPr>
              <p:cNvSpPr>
                <a:spLocks noChangeArrowheads="1"/>
              </p:cNvSpPr>
              <p:nvPr/>
            </p:nvSpPr>
            <p:spPr bwMode="auto">
              <a:xfrm>
                <a:off x="2944" y="526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88" name="Oval 1403">
                <a:extLst>
                  <a:ext uri="{FF2B5EF4-FFF2-40B4-BE49-F238E27FC236}">
                    <a16:creationId xmlns="" xmlns:a16="http://schemas.microsoft.com/office/drawing/2014/main" id="{9CF93422-F0A5-4A4A-A5FA-2EB6603CD0A8}"/>
                  </a:ext>
                </a:extLst>
              </p:cNvPr>
              <p:cNvSpPr>
                <a:spLocks noChangeArrowheads="1"/>
              </p:cNvSpPr>
              <p:nvPr/>
            </p:nvSpPr>
            <p:spPr bwMode="auto">
              <a:xfrm>
                <a:off x="3072" y="526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89" name="Oval 1404">
                <a:extLst>
                  <a:ext uri="{FF2B5EF4-FFF2-40B4-BE49-F238E27FC236}">
                    <a16:creationId xmlns="" xmlns:a16="http://schemas.microsoft.com/office/drawing/2014/main" id="{3BAA7183-FA75-4FAE-A3C6-2A93B07E7DB7}"/>
                  </a:ext>
                </a:extLst>
              </p:cNvPr>
              <p:cNvSpPr>
                <a:spLocks noChangeArrowheads="1"/>
              </p:cNvSpPr>
              <p:nvPr/>
            </p:nvSpPr>
            <p:spPr bwMode="auto">
              <a:xfrm>
                <a:off x="3200" y="526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90" name="Oval 1405">
                <a:extLst>
                  <a:ext uri="{FF2B5EF4-FFF2-40B4-BE49-F238E27FC236}">
                    <a16:creationId xmlns="" xmlns:a16="http://schemas.microsoft.com/office/drawing/2014/main" id="{4D8632A2-D19E-45DF-A897-27C3B78B7EF6}"/>
                  </a:ext>
                </a:extLst>
              </p:cNvPr>
              <p:cNvSpPr>
                <a:spLocks noChangeArrowheads="1"/>
              </p:cNvSpPr>
              <p:nvPr/>
            </p:nvSpPr>
            <p:spPr bwMode="auto">
              <a:xfrm>
                <a:off x="3328" y="526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91" name="Oval 1406">
                <a:extLst>
                  <a:ext uri="{FF2B5EF4-FFF2-40B4-BE49-F238E27FC236}">
                    <a16:creationId xmlns="" xmlns:a16="http://schemas.microsoft.com/office/drawing/2014/main" id="{8C5964F6-ADF7-45D0-9D24-422E7B868AE1}"/>
                  </a:ext>
                </a:extLst>
              </p:cNvPr>
              <p:cNvSpPr>
                <a:spLocks noChangeArrowheads="1"/>
              </p:cNvSpPr>
              <p:nvPr/>
            </p:nvSpPr>
            <p:spPr bwMode="auto">
              <a:xfrm>
                <a:off x="3456" y="526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92" name="Oval 1407">
                <a:extLst>
                  <a:ext uri="{FF2B5EF4-FFF2-40B4-BE49-F238E27FC236}">
                    <a16:creationId xmlns="" xmlns:a16="http://schemas.microsoft.com/office/drawing/2014/main" id="{F783CE52-EE89-4868-B444-B7576F60597C}"/>
                  </a:ext>
                </a:extLst>
              </p:cNvPr>
              <p:cNvSpPr>
                <a:spLocks noChangeArrowheads="1"/>
              </p:cNvSpPr>
              <p:nvPr/>
            </p:nvSpPr>
            <p:spPr bwMode="auto">
              <a:xfrm>
                <a:off x="3584" y="526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93" name="Oval 1408">
                <a:extLst>
                  <a:ext uri="{FF2B5EF4-FFF2-40B4-BE49-F238E27FC236}">
                    <a16:creationId xmlns="" xmlns:a16="http://schemas.microsoft.com/office/drawing/2014/main" id="{50C6A642-20C8-4686-8862-97CA61CC44F4}"/>
                  </a:ext>
                </a:extLst>
              </p:cNvPr>
              <p:cNvSpPr>
                <a:spLocks noChangeArrowheads="1"/>
              </p:cNvSpPr>
              <p:nvPr/>
            </p:nvSpPr>
            <p:spPr bwMode="auto">
              <a:xfrm>
                <a:off x="3712" y="526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94" name="Oval 1409">
                <a:extLst>
                  <a:ext uri="{FF2B5EF4-FFF2-40B4-BE49-F238E27FC236}">
                    <a16:creationId xmlns="" xmlns:a16="http://schemas.microsoft.com/office/drawing/2014/main" id="{C302159D-DD60-4E8E-BE6B-64A65366DEB7}"/>
                  </a:ext>
                </a:extLst>
              </p:cNvPr>
              <p:cNvSpPr>
                <a:spLocks noChangeArrowheads="1"/>
              </p:cNvSpPr>
              <p:nvPr/>
            </p:nvSpPr>
            <p:spPr bwMode="auto">
              <a:xfrm>
                <a:off x="3840" y="526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495" name="Oval 1410">
                <a:extLst>
                  <a:ext uri="{FF2B5EF4-FFF2-40B4-BE49-F238E27FC236}">
                    <a16:creationId xmlns="" xmlns:a16="http://schemas.microsoft.com/office/drawing/2014/main" id="{D549222D-29BA-4020-981D-A5DBB7FA0972}"/>
                  </a:ext>
                </a:extLst>
              </p:cNvPr>
              <p:cNvSpPr>
                <a:spLocks noChangeArrowheads="1"/>
              </p:cNvSpPr>
              <p:nvPr/>
            </p:nvSpPr>
            <p:spPr bwMode="auto">
              <a:xfrm>
                <a:off x="3968" y="526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sp>
          <p:nvSpPr>
            <p:cNvPr id="114" name="Oval 1412">
              <a:extLst>
                <a:ext uri="{FF2B5EF4-FFF2-40B4-BE49-F238E27FC236}">
                  <a16:creationId xmlns="" xmlns:a16="http://schemas.microsoft.com/office/drawing/2014/main" id="{EDE58BFB-AB90-400F-BF36-26B6B1330096}"/>
                </a:ext>
              </a:extLst>
            </p:cNvPr>
            <p:cNvSpPr>
              <a:spLocks noChangeArrowheads="1"/>
            </p:cNvSpPr>
            <p:nvPr/>
          </p:nvSpPr>
          <p:spPr bwMode="auto">
            <a:xfrm>
              <a:off x="5633" y="526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5" name="Oval 1413">
              <a:extLst>
                <a:ext uri="{FF2B5EF4-FFF2-40B4-BE49-F238E27FC236}">
                  <a16:creationId xmlns="" xmlns:a16="http://schemas.microsoft.com/office/drawing/2014/main" id="{C17A41E8-0A60-4BD2-BBAC-BA64F0B760A0}"/>
                </a:ext>
              </a:extLst>
            </p:cNvPr>
            <p:cNvSpPr>
              <a:spLocks noChangeArrowheads="1"/>
            </p:cNvSpPr>
            <p:nvPr/>
          </p:nvSpPr>
          <p:spPr bwMode="auto">
            <a:xfrm>
              <a:off x="5761" y="526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6" name="Oval 1414">
              <a:extLst>
                <a:ext uri="{FF2B5EF4-FFF2-40B4-BE49-F238E27FC236}">
                  <a16:creationId xmlns="" xmlns:a16="http://schemas.microsoft.com/office/drawing/2014/main" id="{42C8E2C6-8971-4164-A44A-6BCA52D5769D}"/>
                </a:ext>
              </a:extLst>
            </p:cNvPr>
            <p:cNvSpPr>
              <a:spLocks noChangeArrowheads="1"/>
            </p:cNvSpPr>
            <p:nvPr/>
          </p:nvSpPr>
          <p:spPr bwMode="auto">
            <a:xfrm>
              <a:off x="5889" y="526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7" name="Oval 1415">
              <a:extLst>
                <a:ext uri="{FF2B5EF4-FFF2-40B4-BE49-F238E27FC236}">
                  <a16:creationId xmlns="" xmlns:a16="http://schemas.microsoft.com/office/drawing/2014/main" id="{F3C2632A-3E89-4CAE-8626-597E56AEEA07}"/>
                </a:ext>
              </a:extLst>
            </p:cNvPr>
            <p:cNvSpPr>
              <a:spLocks noChangeArrowheads="1"/>
            </p:cNvSpPr>
            <p:nvPr/>
          </p:nvSpPr>
          <p:spPr bwMode="auto">
            <a:xfrm>
              <a:off x="6017" y="526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8" name="Oval 1416">
              <a:extLst>
                <a:ext uri="{FF2B5EF4-FFF2-40B4-BE49-F238E27FC236}">
                  <a16:creationId xmlns="" xmlns:a16="http://schemas.microsoft.com/office/drawing/2014/main" id="{5C0F8584-49F3-48DF-AAB5-DEBE348A3CEB}"/>
                </a:ext>
              </a:extLst>
            </p:cNvPr>
            <p:cNvSpPr>
              <a:spLocks noChangeArrowheads="1"/>
            </p:cNvSpPr>
            <p:nvPr/>
          </p:nvSpPr>
          <p:spPr bwMode="auto">
            <a:xfrm>
              <a:off x="6145" y="526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9" name="Oval 1417">
              <a:extLst>
                <a:ext uri="{FF2B5EF4-FFF2-40B4-BE49-F238E27FC236}">
                  <a16:creationId xmlns="" xmlns:a16="http://schemas.microsoft.com/office/drawing/2014/main" id="{5328C5B4-EB60-4E1C-AA23-4B4C3280C07A}"/>
                </a:ext>
              </a:extLst>
            </p:cNvPr>
            <p:cNvSpPr>
              <a:spLocks noChangeArrowheads="1"/>
            </p:cNvSpPr>
            <p:nvPr/>
          </p:nvSpPr>
          <p:spPr bwMode="auto">
            <a:xfrm>
              <a:off x="6273" y="526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0" name="Oval 1418">
              <a:extLst>
                <a:ext uri="{FF2B5EF4-FFF2-40B4-BE49-F238E27FC236}">
                  <a16:creationId xmlns="" xmlns:a16="http://schemas.microsoft.com/office/drawing/2014/main" id="{F94EE996-69E1-4D0B-B4F9-AC552C8AFEED}"/>
                </a:ext>
              </a:extLst>
            </p:cNvPr>
            <p:cNvSpPr>
              <a:spLocks noChangeArrowheads="1"/>
            </p:cNvSpPr>
            <p:nvPr/>
          </p:nvSpPr>
          <p:spPr bwMode="auto">
            <a:xfrm>
              <a:off x="6401" y="5261"/>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1" name="Oval 1419">
              <a:extLst>
                <a:ext uri="{FF2B5EF4-FFF2-40B4-BE49-F238E27FC236}">
                  <a16:creationId xmlns="" xmlns:a16="http://schemas.microsoft.com/office/drawing/2014/main" id="{301E6B86-B800-470D-A9C5-A5DE9395FC5F}"/>
                </a:ext>
              </a:extLst>
            </p:cNvPr>
            <p:cNvSpPr>
              <a:spLocks noChangeArrowheads="1"/>
            </p:cNvSpPr>
            <p:nvPr/>
          </p:nvSpPr>
          <p:spPr bwMode="auto">
            <a:xfrm>
              <a:off x="8451" y="526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2" name="Oval 1420">
              <a:extLst>
                <a:ext uri="{FF2B5EF4-FFF2-40B4-BE49-F238E27FC236}">
                  <a16:creationId xmlns="" xmlns:a16="http://schemas.microsoft.com/office/drawing/2014/main" id="{5389EB65-767E-47CA-80F0-D3E3BDF5D26D}"/>
                </a:ext>
              </a:extLst>
            </p:cNvPr>
            <p:cNvSpPr>
              <a:spLocks noChangeArrowheads="1"/>
            </p:cNvSpPr>
            <p:nvPr/>
          </p:nvSpPr>
          <p:spPr bwMode="auto">
            <a:xfrm>
              <a:off x="8963" y="526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3" name="Oval 1421">
              <a:extLst>
                <a:ext uri="{FF2B5EF4-FFF2-40B4-BE49-F238E27FC236}">
                  <a16:creationId xmlns="" xmlns:a16="http://schemas.microsoft.com/office/drawing/2014/main" id="{35B208A3-B84F-4147-AC2C-419102A99012}"/>
                </a:ext>
              </a:extLst>
            </p:cNvPr>
            <p:cNvSpPr>
              <a:spLocks noChangeArrowheads="1"/>
            </p:cNvSpPr>
            <p:nvPr/>
          </p:nvSpPr>
          <p:spPr bwMode="auto">
            <a:xfrm>
              <a:off x="9475" y="526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4" name="Oval 1422">
              <a:extLst>
                <a:ext uri="{FF2B5EF4-FFF2-40B4-BE49-F238E27FC236}">
                  <a16:creationId xmlns="" xmlns:a16="http://schemas.microsoft.com/office/drawing/2014/main" id="{3A968059-D40B-41A3-906A-B4903C9D73CA}"/>
                </a:ext>
              </a:extLst>
            </p:cNvPr>
            <p:cNvSpPr>
              <a:spLocks noChangeArrowheads="1"/>
            </p:cNvSpPr>
            <p:nvPr/>
          </p:nvSpPr>
          <p:spPr bwMode="auto">
            <a:xfrm>
              <a:off x="9603" y="526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5" name="Oval 1423">
              <a:extLst>
                <a:ext uri="{FF2B5EF4-FFF2-40B4-BE49-F238E27FC236}">
                  <a16:creationId xmlns="" xmlns:a16="http://schemas.microsoft.com/office/drawing/2014/main" id="{86B8DA18-EFF2-471F-A25C-9792CB67E3B3}"/>
                </a:ext>
              </a:extLst>
            </p:cNvPr>
            <p:cNvSpPr>
              <a:spLocks noChangeArrowheads="1"/>
            </p:cNvSpPr>
            <p:nvPr/>
          </p:nvSpPr>
          <p:spPr bwMode="auto">
            <a:xfrm>
              <a:off x="2816" y="5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6" name="Oval 1424">
              <a:extLst>
                <a:ext uri="{FF2B5EF4-FFF2-40B4-BE49-F238E27FC236}">
                  <a16:creationId xmlns="" xmlns:a16="http://schemas.microsoft.com/office/drawing/2014/main" id="{8FBF2429-5BF1-4314-BC0B-933C3D90773A}"/>
                </a:ext>
              </a:extLst>
            </p:cNvPr>
            <p:cNvSpPr>
              <a:spLocks noChangeArrowheads="1"/>
            </p:cNvSpPr>
            <p:nvPr/>
          </p:nvSpPr>
          <p:spPr bwMode="auto">
            <a:xfrm>
              <a:off x="2944" y="5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7" name="Oval 1425">
              <a:extLst>
                <a:ext uri="{FF2B5EF4-FFF2-40B4-BE49-F238E27FC236}">
                  <a16:creationId xmlns="" xmlns:a16="http://schemas.microsoft.com/office/drawing/2014/main" id="{4D370353-D7CD-4EC5-997D-A1E8A9697A9D}"/>
                </a:ext>
              </a:extLst>
            </p:cNvPr>
            <p:cNvSpPr>
              <a:spLocks noChangeArrowheads="1"/>
            </p:cNvSpPr>
            <p:nvPr/>
          </p:nvSpPr>
          <p:spPr bwMode="auto">
            <a:xfrm>
              <a:off x="3072" y="5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8" name="Oval 1426">
              <a:extLst>
                <a:ext uri="{FF2B5EF4-FFF2-40B4-BE49-F238E27FC236}">
                  <a16:creationId xmlns="" xmlns:a16="http://schemas.microsoft.com/office/drawing/2014/main" id="{464EC303-73C8-4E26-BB85-868783FFCDBB}"/>
                </a:ext>
              </a:extLst>
            </p:cNvPr>
            <p:cNvSpPr>
              <a:spLocks noChangeArrowheads="1"/>
            </p:cNvSpPr>
            <p:nvPr/>
          </p:nvSpPr>
          <p:spPr bwMode="auto">
            <a:xfrm>
              <a:off x="3200" y="5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29" name="Oval 1427">
              <a:extLst>
                <a:ext uri="{FF2B5EF4-FFF2-40B4-BE49-F238E27FC236}">
                  <a16:creationId xmlns="" xmlns:a16="http://schemas.microsoft.com/office/drawing/2014/main" id="{A685CD74-159D-4E7F-B99B-55E4D9D1004A}"/>
                </a:ext>
              </a:extLst>
            </p:cNvPr>
            <p:cNvSpPr>
              <a:spLocks noChangeArrowheads="1"/>
            </p:cNvSpPr>
            <p:nvPr/>
          </p:nvSpPr>
          <p:spPr bwMode="auto">
            <a:xfrm>
              <a:off x="3328" y="5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0" name="Oval 1428">
              <a:extLst>
                <a:ext uri="{FF2B5EF4-FFF2-40B4-BE49-F238E27FC236}">
                  <a16:creationId xmlns="" xmlns:a16="http://schemas.microsoft.com/office/drawing/2014/main" id="{7950F0E7-EA84-4319-A926-B91A4E1AA34F}"/>
                </a:ext>
              </a:extLst>
            </p:cNvPr>
            <p:cNvSpPr>
              <a:spLocks noChangeArrowheads="1"/>
            </p:cNvSpPr>
            <p:nvPr/>
          </p:nvSpPr>
          <p:spPr bwMode="auto">
            <a:xfrm>
              <a:off x="3456" y="5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1" name="Oval 1429">
              <a:extLst>
                <a:ext uri="{FF2B5EF4-FFF2-40B4-BE49-F238E27FC236}">
                  <a16:creationId xmlns="" xmlns:a16="http://schemas.microsoft.com/office/drawing/2014/main" id="{19EB6C1E-BE87-4272-9B42-2344904FA6FB}"/>
                </a:ext>
              </a:extLst>
            </p:cNvPr>
            <p:cNvSpPr>
              <a:spLocks noChangeArrowheads="1"/>
            </p:cNvSpPr>
            <p:nvPr/>
          </p:nvSpPr>
          <p:spPr bwMode="auto">
            <a:xfrm>
              <a:off x="3584" y="5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2" name="Oval 1430">
              <a:extLst>
                <a:ext uri="{FF2B5EF4-FFF2-40B4-BE49-F238E27FC236}">
                  <a16:creationId xmlns="" xmlns:a16="http://schemas.microsoft.com/office/drawing/2014/main" id="{BB8CA68E-EA28-439B-9E7F-4354981791A1}"/>
                </a:ext>
              </a:extLst>
            </p:cNvPr>
            <p:cNvSpPr>
              <a:spLocks noChangeArrowheads="1"/>
            </p:cNvSpPr>
            <p:nvPr/>
          </p:nvSpPr>
          <p:spPr bwMode="auto">
            <a:xfrm>
              <a:off x="3712" y="5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3" name="Oval 1431">
              <a:extLst>
                <a:ext uri="{FF2B5EF4-FFF2-40B4-BE49-F238E27FC236}">
                  <a16:creationId xmlns="" xmlns:a16="http://schemas.microsoft.com/office/drawing/2014/main" id="{F4D53F18-D635-428C-901F-15A4A411E47A}"/>
                </a:ext>
              </a:extLst>
            </p:cNvPr>
            <p:cNvSpPr>
              <a:spLocks noChangeArrowheads="1"/>
            </p:cNvSpPr>
            <p:nvPr/>
          </p:nvSpPr>
          <p:spPr bwMode="auto">
            <a:xfrm>
              <a:off x="3840" y="5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4" name="Oval 1432">
              <a:extLst>
                <a:ext uri="{FF2B5EF4-FFF2-40B4-BE49-F238E27FC236}">
                  <a16:creationId xmlns="" xmlns:a16="http://schemas.microsoft.com/office/drawing/2014/main" id="{7A5E3CEB-698B-457F-BF35-604856763867}"/>
                </a:ext>
              </a:extLst>
            </p:cNvPr>
            <p:cNvSpPr>
              <a:spLocks noChangeArrowheads="1"/>
            </p:cNvSpPr>
            <p:nvPr/>
          </p:nvSpPr>
          <p:spPr bwMode="auto">
            <a:xfrm>
              <a:off x="3968" y="5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5" name="Oval 1433">
              <a:extLst>
                <a:ext uri="{FF2B5EF4-FFF2-40B4-BE49-F238E27FC236}">
                  <a16:creationId xmlns="" xmlns:a16="http://schemas.microsoft.com/office/drawing/2014/main" id="{2B2BA44F-CA5F-4C22-8826-6745053061D4}"/>
                </a:ext>
              </a:extLst>
            </p:cNvPr>
            <p:cNvSpPr>
              <a:spLocks noChangeArrowheads="1"/>
            </p:cNvSpPr>
            <p:nvPr/>
          </p:nvSpPr>
          <p:spPr bwMode="auto">
            <a:xfrm>
              <a:off x="4096" y="5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6" name="Oval 1434">
              <a:extLst>
                <a:ext uri="{FF2B5EF4-FFF2-40B4-BE49-F238E27FC236}">
                  <a16:creationId xmlns="" xmlns:a16="http://schemas.microsoft.com/office/drawing/2014/main" id="{49C4E08C-2B02-4FF7-AA45-ABB216C3C5E7}"/>
                </a:ext>
              </a:extLst>
            </p:cNvPr>
            <p:cNvSpPr>
              <a:spLocks noChangeArrowheads="1"/>
            </p:cNvSpPr>
            <p:nvPr/>
          </p:nvSpPr>
          <p:spPr bwMode="auto">
            <a:xfrm>
              <a:off x="5633" y="5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7" name="Oval 1435">
              <a:extLst>
                <a:ext uri="{FF2B5EF4-FFF2-40B4-BE49-F238E27FC236}">
                  <a16:creationId xmlns="" xmlns:a16="http://schemas.microsoft.com/office/drawing/2014/main" id="{38B08BE1-67AB-4B88-83B4-9D969BF9F64D}"/>
                </a:ext>
              </a:extLst>
            </p:cNvPr>
            <p:cNvSpPr>
              <a:spLocks noChangeArrowheads="1"/>
            </p:cNvSpPr>
            <p:nvPr/>
          </p:nvSpPr>
          <p:spPr bwMode="auto">
            <a:xfrm>
              <a:off x="5761" y="5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8" name="Oval 1436">
              <a:extLst>
                <a:ext uri="{FF2B5EF4-FFF2-40B4-BE49-F238E27FC236}">
                  <a16:creationId xmlns="" xmlns:a16="http://schemas.microsoft.com/office/drawing/2014/main" id="{322560AA-3134-4FDF-A749-B9C5DE7BE986}"/>
                </a:ext>
              </a:extLst>
            </p:cNvPr>
            <p:cNvSpPr>
              <a:spLocks noChangeArrowheads="1"/>
            </p:cNvSpPr>
            <p:nvPr/>
          </p:nvSpPr>
          <p:spPr bwMode="auto">
            <a:xfrm>
              <a:off x="5889" y="5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39" name="Oval 1437">
              <a:extLst>
                <a:ext uri="{FF2B5EF4-FFF2-40B4-BE49-F238E27FC236}">
                  <a16:creationId xmlns="" xmlns:a16="http://schemas.microsoft.com/office/drawing/2014/main" id="{2060C89C-61A1-414E-B575-770996CD7F79}"/>
                </a:ext>
              </a:extLst>
            </p:cNvPr>
            <p:cNvSpPr>
              <a:spLocks noChangeArrowheads="1"/>
            </p:cNvSpPr>
            <p:nvPr/>
          </p:nvSpPr>
          <p:spPr bwMode="auto">
            <a:xfrm>
              <a:off x="6017" y="5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0" name="Oval 1438">
              <a:extLst>
                <a:ext uri="{FF2B5EF4-FFF2-40B4-BE49-F238E27FC236}">
                  <a16:creationId xmlns="" xmlns:a16="http://schemas.microsoft.com/office/drawing/2014/main" id="{F8D6CB5F-B7F5-4FF0-9CE3-AA90969DEFA4}"/>
                </a:ext>
              </a:extLst>
            </p:cNvPr>
            <p:cNvSpPr>
              <a:spLocks noChangeArrowheads="1"/>
            </p:cNvSpPr>
            <p:nvPr/>
          </p:nvSpPr>
          <p:spPr bwMode="auto">
            <a:xfrm>
              <a:off x="6145" y="5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1" name="Oval 1439">
              <a:extLst>
                <a:ext uri="{FF2B5EF4-FFF2-40B4-BE49-F238E27FC236}">
                  <a16:creationId xmlns="" xmlns:a16="http://schemas.microsoft.com/office/drawing/2014/main" id="{EFB2E1F4-E2D4-463E-9984-77BEAE86245D}"/>
                </a:ext>
              </a:extLst>
            </p:cNvPr>
            <p:cNvSpPr>
              <a:spLocks noChangeArrowheads="1"/>
            </p:cNvSpPr>
            <p:nvPr/>
          </p:nvSpPr>
          <p:spPr bwMode="auto">
            <a:xfrm>
              <a:off x="6273" y="5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2" name="Oval 1440">
              <a:extLst>
                <a:ext uri="{FF2B5EF4-FFF2-40B4-BE49-F238E27FC236}">
                  <a16:creationId xmlns="" xmlns:a16="http://schemas.microsoft.com/office/drawing/2014/main" id="{46C96CAE-66B8-43E1-817C-43FF3CB0E9F6}"/>
                </a:ext>
              </a:extLst>
            </p:cNvPr>
            <p:cNvSpPr>
              <a:spLocks noChangeArrowheads="1"/>
            </p:cNvSpPr>
            <p:nvPr/>
          </p:nvSpPr>
          <p:spPr bwMode="auto">
            <a:xfrm>
              <a:off x="6401" y="5389"/>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3" name="Oval 1441">
              <a:extLst>
                <a:ext uri="{FF2B5EF4-FFF2-40B4-BE49-F238E27FC236}">
                  <a16:creationId xmlns="" xmlns:a16="http://schemas.microsoft.com/office/drawing/2014/main" id="{5D2400B9-2B9F-419A-9DD0-FF69EC80ED4E}"/>
                </a:ext>
              </a:extLst>
            </p:cNvPr>
            <p:cNvSpPr>
              <a:spLocks noChangeArrowheads="1"/>
            </p:cNvSpPr>
            <p:nvPr/>
          </p:nvSpPr>
          <p:spPr bwMode="auto">
            <a:xfrm>
              <a:off x="8707" y="5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4" name="Oval 1442">
              <a:extLst>
                <a:ext uri="{FF2B5EF4-FFF2-40B4-BE49-F238E27FC236}">
                  <a16:creationId xmlns="" xmlns:a16="http://schemas.microsoft.com/office/drawing/2014/main" id="{CDC9AA3A-6282-4A59-B957-D1607C8B67F5}"/>
                </a:ext>
              </a:extLst>
            </p:cNvPr>
            <p:cNvSpPr>
              <a:spLocks noChangeArrowheads="1"/>
            </p:cNvSpPr>
            <p:nvPr/>
          </p:nvSpPr>
          <p:spPr bwMode="auto">
            <a:xfrm>
              <a:off x="9475" y="5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5" name="Oval 1443">
              <a:extLst>
                <a:ext uri="{FF2B5EF4-FFF2-40B4-BE49-F238E27FC236}">
                  <a16:creationId xmlns="" xmlns:a16="http://schemas.microsoft.com/office/drawing/2014/main" id="{FD192C86-D6C4-44FD-AB49-9318B59AABC5}"/>
                </a:ext>
              </a:extLst>
            </p:cNvPr>
            <p:cNvSpPr>
              <a:spLocks noChangeArrowheads="1"/>
            </p:cNvSpPr>
            <p:nvPr/>
          </p:nvSpPr>
          <p:spPr bwMode="auto">
            <a:xfrm>
              <a:off x="9603" y="5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6" name="Oval 1444">
              <a:extLst>
                <a:ext uri="{FF2B5EF4-FFF2-40B4-BE49-F238E27FC236}">
                  <a16:creationId xmlns="" xmlns:a16="http://schemas.microsoft.com/office/drawing/2014/main" id="{299F429D-4D33-465D-A84D-BE3ED8775083}"/>
                </a:ext>
              </a:extLst>
            </p:cNvPr>
            <p:cNvSpPr>
              <a:spLocks noChangeArrowheads="1"/>
            </p:cNvSpPr>
            <p:nvPr/>
          </p:nvSpPr>
          <p:spPr bwMode="auto">
            <a:xfrm>
              <a:off x="9731" y="5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7" name="Oval 1445">
              <a:extLst>
                <a:ext uri="{FF2B5EF4-FFF2-40B4-BE49-F238E27FC236}">
                  <a16:creationId xmlns="" xmlns:a16="http://schemas.microsoft.com/office/drawing/2014/main" id="{F95C418D-D294-4B1B-A991-4975B3A62FDC}"/>
                </a:ext>
              </a:extLst>
            </p:cNvPr>
            <p:cNvSpPr>
              <a:spLocks noChangeArrowheads="1"/>
            </p:cNvSpPr>
            <p:nvPr/>
          </p:nvSpPr>
          <p:spPr bwMode="auto">
            <a:xfrm>
              <a:off x="2816" y="5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8" name="Oval 1446">
              <a:extLst>
                <a:ext uri="{FF2B5EF4-FFF2-40B4-BE49-F238E27FC236}">
                  <a16:creationId xmlns="" xmlns:a16="http://schemas.microsoft.com/office/drawing/2014/main" id="{F8583486-1873-492D-B587-660F5694FF9A}"/>
                </a:ext>
              </a:extLst>
            </p:cNvPr>
            <p:cNvSpPr>
              <a:spLocks noChangeArrowheads="1"/>
            </p:cNvSpPr>
            <p:nvPr/>
          </p:nvSpPr>
          <p:spPr bwMode="auto">
            <a:xfrm>
              <a:off x="2944" y="5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49" name="Oval 1447">
              <a:extLst>
                <a:ext uri="{FF2B5EF4-FFF2-40B4-BE49-F238E27FC236}">
                  <a16:creationId xmlns="" xmlns:a16="http://schemas.microsoft.com/office/drawing/2014/main" id="{A37289C8-53B3-47A3-9A02-4950F3C9F64C}"/>
                </a:ext>
              </a:extLst>
            </p:cNvPr>
            <p:cNvSpPr>
              <a:spLocks noChangeArrowheads="1"/>
            </p:cNvSpPr>
            <p:nvPr/>
          </p:nvSpPr>
          <p:spPr bwMode="auto">
            <a:xfrm>
              <a:off x="3072" y="5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0" name="Oval 1448">
              <a:extLst>
                <a:ext uri="{FF2B5EF4-FFF2-40B4-BE49-F238E27FC236}">
                  <a16:creationId xmlns="" xmlns:a16="http://schemas.microsoft.com/office/drawing/2014/main" id="{4DBA18C8-1D62-4FAD-AB97-3FDB56988609}"/>
                </a:ext>
              </a:extLst>
            </p:cNvPr>
            <p:cNvSpPr>
              <a:spLocks noChangeArrowheads="1"/>
            </p:cNvSpPr>
            <p:nvPr/>
          </p:nvSpPr>
          <p:spPr bwMode="auto">
            <a:xfrm>
              <a:off x="3200" y="5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1" name="Oval 1449">
              <a:extLst>
                <a:ext uri="{FF2B5EF4-FFF2-40B4-BE49-F238E27FC236}">
                  <a16:creationId xmlns="" xmlns:a16="http://schemas.microsoft.com/office/drawing/2014/main" id="{77AFB80C-117E-460E-8847-A0522AE71F50}"/>
                </a:ext>
              </a:extLst>
            </p:cNvPr>
            <p:cNvSpPr>
              <a:spLocks noChangeArrowheads="1"/>
            </p:cNvSpPr>
            <p:nvPr/>
          </p:nvSpPr>
          <p:spPr bwMode="auto">
            <a:xfrm>
              <a:off x="3328" y="5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2" name="Oval 1450">
              <a:extLst>
                <a:ext uri="{FF2B5EF4-FFF2-40B4-BE49-F238E27FC236}">
                  <a16:creationId xmlns="" xmlns:a16="http://schemas.microsoft.com/office/drawing/2014/main" id="{F0A1DDE7-AAC1-4B0A-9F2C-D0FB69611A98}"/>
                </a:ext>
              </a:extLst>
            </p:cNvPr>
            <p:cNvSpPr>
              <a:spLocks noChangeArrowheads="1"/>
            </p:cNvSpPr>
            <p:nvPr/>
          </p:nvSpPr>
          <p:spPr bwMode="auto">
            <a:xfrm>
              <a:off x="3456" y="5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3" name="Oval 1451">
              <a:extLst>
                <a:ext uri="{FF2B5EF4-FFF2-40B4-BE49-F238E27FC236}">
                  <a16:creationId xmlns="" xmlns:a16="http://schemas.microsoft.com/office/drawing/2014/main" id="{C7211B73-B79C-49C3-979F-BEE5B29C14AA}"/>
                </a:ext>
              </a:extLst>
            </p:cNvPr>
            <p:cNvSpPr>
              <a:spLocks noChangeArrowheads="1"/>
            </p:cNvSpPr>
            <p:nvPr/>
          </p:nvSpPr>
          <p:spPr bwMode="auto">
            <a:xfrm>
              <a:off x="3584" y="5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4" name="Oval 1452">
              <a:extLst>
                <a:ext uri="{FF2B5EF4-FFF2-40B4-BE49-F238E27FC236}">
                  <a16:creationId xmlns="" xmlns:a16="http://schemas.microsoft.com/office/drawing/2014/main" id="{2FE1D12D-92ED-4B88-AC32-1E249D76415B}"/>
                </a:ext>
              </a:extLst>
            </p:cNvPr>
            <p:cNvSpPr>
              <a:spLocks noChangeArrowheads="1"/>
            </p:cNvSpPr>
            <p:nvPr/>
          </p:nvSpPr>
          <p:spPr bwMode="auto">
            <a:xfrm>
              <a:off x="3712" y="5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5" name="Oval 1453">
              <a:extLst>
                <a:ext uri="{FF2B5EF4-FFF2-40B4-BE49-F238E27FC236}">
                  <a16:creationId xmlns="" xmlns:a16="http://schemas.microsoft.com/office/drawing/2014/main" id="{B58BB04A-E777-4B0C-B942-E38F28345F79}"/>
                </a:ext>
              </a:extLst>
            </p:cNvPr>
            <p:cNvSpPr>
              <a:spLocks noChangeArrowheads="1"/>
            </p:cNvSpPr>
            <p:nvPr/>
          </p:nvSpPr>
          <p:spPr bwMode="auto">
            <a:xfrm>
              <a:off x="3840" y="5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6" name="Oval 1454">
              <a:extLst>
                <a:ext uri="{FF2B5EF4-FFF2-40B4-BE49-F238E27FC236}">
                  <a16:creationId xmlns="" xmlns:a16="http://schemas.microsoft.com/office/drawing/2014/main" id="{2A79FA35-5C92-4663-91A4-BA1A0692B597}"/>
                </a:ext>
              </a:extLst>
            </p:cNvPr>
            <p:cNvSpPr>
              <a:spLocks noChangeArrowheads="1"/>
            </p:cNvSpPr>
            <p:nvPr/>
          </p:nvSpPr>
          <p:spPr bwMode="auto">
            <a:xfrm>
              <a:off x="3968" y="5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7" name="Oval 1455">
              <a:extLst>
                <a:ext uri="{FF2B5EF4-FFF2-40B4-BE49-F238E27FC236}">
                  <a16:creationId xmlns="" xmlns:a16="http://schemas.microsoft.com/office/drawing/2014/main" id="{8752FE45-0989-4366-9280-01B9CC549D14}"/>
                </a:ext>
              </a:extLst>
            </p:cNvPr>
            <p:cNvSpPr>
              <a:spLocks noChangeArrowheads="1"/>
            </p:cNvSpPr>
            <p:nvPr/>
          </p:nvSpPr>
          <p:spPr bwMode="auto">
            <a:xfrm>
              <a:off x="5633" y="5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8" name="Oval 1456">
              <a:extLst>
                <a:ext uri="{FF2B5EF4-FFF2-40B4-BE49-F238E27FC236}">
                  <a16:creationId xmlns="" xmlns:a16="http://schemas.microsoft.com/office/drawing/2014/main" id="{242325B1-EC28-4317-98E3-2CDDAC4C04EC}"/>
                </a:ext>
              </a:extLst>
            </p:cNvPr>
            <p:cNvSpPr>
              <a:spLocks noChangeArrowheads="1"/>
            </p:cNvSpPr>
            <p:nvPr/>
          </p:nvSpPr>
          <p:spPr bwMode="auto">
            <a:xfrm>
              <a:off x="5761" y="5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59" name="Oval 1457">
              <a:extLst>
                <a:ext uri="{FF2B5EF4-FFF2-40B4-BE49-F238E27FC236}">
                  <a16:creationId xmlns="" xmlns:a16="http://schemas.microsoft.com/office/drawing/2014/main" id="{6E7E894E-26A5-43B7-9028-10D419263674}"/>
                </a:ext>
              </a:extLst>
            </p:cNvPr>
            <p:cNvSpPr>
              <a:spLocks noChangeArrowheads="1"/>
            </p:cNvSpPr>
            <p:nvPr/>
          </p:nvSpPr>
          <p:spPr bwMode="auto">
            <a:xfrm>
              <a:off x="5889" y="5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0" name="Oval 1458">
              <a:extLst>
                <a:ext uri="{FF2B5EF4-FFF2-40B4-BE49-F238E27FC236}">
                  <a16:creationId xmlns="" xmlns:a16="http://schemas.microsoft.com/office/drawing/2014/main" id="{8CFB2812-E4E1-4DE2-BEA9-4ACC3F1A4921}"/>
                </a:ext>
              </a:extLst>
            </p:cNvPr>
            <p:cNvSpPr>
              <a:spLocks noChangeArrowheads="1"/>
            </p:cNvSpPr>
            <p:nvPr/>
          </p:nvSpPr>
          <p:spPr bwMode="auto">
            <a:xfrm>
              <a:off x="6017" y="5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1" name="Oval 1459">
              <a:extLst>
                <a:ext uri="{FF2B5EF4-FFF2-40B4-BE49-F238E27FC236}">
                  <a16:creationId xmlns="" xmlns:a16="http://schemas.microsoft.com/office/drawing/2014/main" id="{3AA38170-3365-4266-B1EF-1F25B0855A2F}"/>
                </a:ext>
              </a:extLst>
            </p:cNvPr>
            <p:cNvSpPr>
              <a:spLocks noChangeArrowheads="1"/>
            </p:cNvSpPr>
            <p:nvPr/>
          </p:nvSpPr>
          <p:spPr bwMode="auto">
            <a:xfrm>
              <a:off x="6145" y="5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2" name="Oval 1460">
              <a:extLst>
                <a:ext uri="{FF2B5EF4-FFF2-40B4-BE49-F238E27FC236}">
                  <a16:creationId xmlns="" xmlns:a16="http://schemas.microsoft.com/office/drawing/2014/main" id="{BAC2DFF4-0C01-40BE-90CB-81D58236A22D}"/>
                </a:ext>
              </a:extLst>
            </p:cNvPr>
            <p:cNvSpPr>
              <a:spLocks noChangeArrowheads="1"/>
            </p:cNvSpPr>
            <p:nvPr/>
          </p:nvSpPr>
          <p:spPr bwMode="auto">
            <a:xfrm>
              <a:off x="6273" y="5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3" name="Oval 1461">
              <a:extLst>
                <a:ext uri="{FF2B5EF4-FFF2-40B4-BE49-F238E27FC236}">
                  <a16:creationId xmlns="" xmlns:a16="http://schemas.microsoft.com/office/drawing/2014/main" id="{7E58C7A5-7580-4DEA-AA75-00C27969AEEE}"/>
                </a:ext>
              </a:extLst>
            </p:cNvPr>
            <p:cNvSpPr>
              <a:spLocks noChangeArrowheads="1"/>
            </p:cNvSpPr>
            <p:nvPr/>
          </p:nvSpPr>
          <p:spPr bwMode="auto">
            <a:xfrm>
              <a:off x="6401" y="5517"/>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4" name="Oval 1462">
              <a:extLst>
                <a:ext uri="{FF2B5EF4-FFF2-40B4-BE49-F238E27FC236}">
                  <a16:creationId xmlns="" xmlns:a16="http://schemas.microsoft.com/office/drawing/2014/main" id="{D0560D9E-C181-4ED9-9FD6-148CD760E5B9}"/>
                </a:ext>
              </a:extLst>
            </p:cNvPr>
            <p:cNvSpPr>
              <a:spLocks noChangeArrowheads="1"/>
            </p:cNvSpPr>
            <p:nvPr/>
          </p:nvSpPr>
          <p:spPr bwMode="auto">
            <a:xfrm>
              <a:off x="9347" y="5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5" name="Oval 1463">
              <a:extLst>
                <a:ext uri="{FF2B5EF4-FFF2-40B4-BE49-F238E27FC236}">
                  <a16:creationId xmlns="" xmlns:a16="http://schemas.microsoft.com/office/drawing/2014/main" id="{767E7AE0-E39A-4A5B-A818-6906D382FA79}"/>
                </a:ext>
              </a:extLst>
            </p:cNvPr>
            <p:cNvSpPr>
              <a:spLocks noChangeArrowheads="1"/>
            </p:cNvSpPr>
            <p:nvPr/>
          </p:nvSpPr>
          <p:spPr bwMode="auto">
            <a:xfrm>
              <a:off x="9603" y="5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6" name="Oval 1464">
              <a:extLst>
                <a:ext uri="{FF2B5EF4-FFF2-40B4-BE49-F238E27FC236}">
                  <a16:creationId xmlns="" xmlns:a16="http://schemas.microsoft.com/office/drawing/2014/main" id="{42DB93F8-9DC8-4877-9782-00B0D62A0385}"/>
                </a:ext>
              </a:extLst>
            </p:cNvPr>
            <p:cNvSpPr>
              <a:spLocks noChangeArrowheads="1"/>
            </p:cNvSpPr>
            <p:nvPr/>
          </p:nvSpPr>
          <p:spPr bwMode="auto">
            <a:xfrm>
              <a:off x="2944"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7" name="Oval 1465">
              <a:extLst>
                <a:ext uri="{FF2B5EF4-FFF2-40B4-BE49-F238E27FC236}">
                  <a16:creationId xmlns="" xmlns:a16="http://schemas.microsoft.com/office/drawing/2014/main" id="{8E53065B-6711-41C1-9BDC-6353CCE472DB}"/>
                </a:ext>
              </a:extLst>
            </p:cNvPr>
            <p:cNvSpPr>
              <a:spLocks noChangeArrowheads="1"/>
            </p:cNvSpPr>
            <p:nvPr/>
          </p:nvSpPr>
          <p:spPr bwMode="auto">
            <a:xfrm>
              <a:off x="3072"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8" name="Oval 1466">
              <a:extLst>
                <a:ext uri="{FF2B5EF4-FFF2-40B4-BE49-F238E27FC236}">
                  <a16:creationId xmlns="" xmlns:a16="http://schemas.microsoft.com/office/drawing/2014/main" id="{0CC6B58A-7498-41D9-810E-101C34348FBC}"/>
                </a:ext>
              </a:extLst>
            </p:cNvPr>
            <p:cNvSpPr>
              <a:spLocks noChangeArrowheads="1"/>
            </p:cNvSpPr>
            <p:nvPr/>
          </p:nvSpPr>
          <p:spPr bwMode="auto">
            <a:xfrm>
              <a:off x="3200"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69" name="Oval 1467">
              <a:extLst>
                <a:ext uri="{FF2B5EF4-FFF2-40B4-BE49-F238E27FC236}">
                  <a16:creationId xmlns="" xmlns:a16="http://schemas.microsoft.com/office/drawing/2014/main" id="{C19452D7-B32E-49FE-9B16-D515F08750C8}"/>
                </a:ext>
              </a:extLst>
            </p:cNvPr>
            <p:cNvSpPr>
              <a:spLocks noChangeArrowheads="1"/>
            </p:cNvSpPr>
            <p:nvPr/>
          </p:nvSpPr>
          <p:spPr bwMode="auto">
            <a:xfrm>
              <a:off x="3328"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70" name="Oval 1468">
              <a:extLst>
                <a:ext uri="{FF2B5EF4-FFF2-40B4-BE49-F238E27FC236}">
                  <a16:creationId xmlns="" xmlns:a16="http://schemas.microsoft.com/office/drawing/2014/main" id="{1EF10463-E74A-4A38-BFB0-08F1739C760B}"/>
                </a:ext>
              </a:extLst>
            </p:cNvPr>
            <p:cNvSpPr>
              <a:spLocks noChangeArrowheads="1"/>
            </p:cNvSpPr>
            <p:nvPr/>
          </p:nvSpPr>
          <p:spPr bwMode="auto">
            <a:xfrm>
              <a:off x="3456"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71" name="Oval 1469">
              <a:extLst>
                <a:ext uri="{FF2B5EF4-FFF2-40B4-BE49-F238E27FC236}">
                  <a16:creationId xmlns="" xmlns:a16="http://schemas.microsoft.com/office/drawing/2014/main" id="{80EB068F-7CC3-46A1-A5FE-64DCB9469D51}"/>
                </a:ext>
              </a:extLst>
            </p:cNvPr>
            <p:cNvSpPr>
              <a:spLocks noChangeArrowheads="1"/>
            </p:cNvSpPr>
            <p:nvPr/>
          </p:nvSpPr>
          <p:spPr bwMode="auto">
            <a:xfrm>
              <a:off x="3584"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72" name="Oval 1470">
              <a:extLst>
                <a:ext uri="{FF2B5EF4-FFF2-40B4-BE49-F238E27FC236}">
                  <a16:creationId xmlns="" xmlns:a16="http://schemas.microsoft.com/office/drawing/2014/main" id="{C1C1C484-7C57-408C-B3F1-AA8E9F0ECBBA}"/>
                </a:ext>
              </a:extLst>
            </p:cNvPr>
            <p:cNvSpPr>
              <a:spLocks noChangeArrowheads="1"/>
            </p:cNvSpPr>
            <p:nvPr/>
          </p:nvSpPr>
          <p:spPr bwMode="auto">
            <a:xfrm>
              <a:off x="3712"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73" name="Oval 1471">
              <a:extLst>
                <a:ext uri="{FF2B5EF4-FFF2-40B4-BE49-F238E27FC236}">
                  <a16:creationId xmlns="" xmlns:a16="http://schemas.microsoft.com/office/drawing/2014/main" id="{8C0B3C30-962B-4A8C-991D-C389E9F8FE1B}"/>
                </a:ext>
              </a:extLst>
            </p:cNvPr>
            <p:cNvSpPr>
              <a:spLocks noChangeArrowheads="1"/>
            </p:cNvSpPr>
            <p:nvPr/>
          </p:nvSpPr>
          <p:spPr bwMode="auto">
            <a:xfrm>
              <a:off x="3840"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74" name="Oval 1472">
              <a:extLst>
                <a:ext uri="{FF2B5EF4-FFF2-40B4-BE49-F238E27FC236}">
                  <a16:creationId xmlns="" xmlns:a16="http://schemas.microsoft.com/office/drawing/2014/main" id="{6A8283BC-5D3A-40F6-AD51-061F88CC605F}"/>
                </a:ext>
              </a:extLst>
            </p:cNvPr>
            <p:cNvSpPr>
              <a:spLocks noChangeArrowheads="1"/>
            </p:cNvSpPr>
            <p:nvPr/>
          </p:nvSpPr>
          <p:spPr bwMode="auto">
            <a:xfrm>
              <a:off x="3968"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75" name="Oval 1473">
              <a:extLst>
                <a:ext uri="{FF2B5EF4-FFF2-40B4-BE49-F238E27FC236}">
                  <a16:creationId xmlns="" xmlns:a16="http://schemas.microsoft.com/office/drawing/2014/main" id="{D06EF04A-CB47-467C-A25E-9E33E02E3244}"/>
                </a:ext>
              </a:extLst>
            </p:cNvPr>
            <p:cNvSpPr>
              <a:spLocks noChangeArrowheads="1"/>
            </p:cNvSpPr>
            <p:nvPr/>
          </p:nvSpPr>
          <p:spPr bwMode="auto">
            <a:xfrm>
              <a:off x="5633"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76" name="Oval 1474">
              <a:extLst>
                <a:ext uri="{FF2B5EF4-FFF2-40B4-BE49-F238E27FC236}">
                  <a16:creationId xmlns="" xmlns:a16="http://schemas.microsoft.com/office/drawing/2014/main" id="{FB36E34D-9803-49CF-8773-0932576ADB25}"/>
                </a:ext>
              </a:extLst>
            </p:cNvPr>
            <p:cNvSpPr>
              <a:spLocks noChangeArrowheads="1"/>
            </p:cNvSpPr>
            <p:nvPr/>
          </p:nvSpPr>
          <p:spPr bwMode="auto">
            <a:xfrm>
              <a:off x="5761"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77" name="Oval 1475">
              <a:extLst>
                <a:ext uri="{FF2B5EF4-FFF2-40B4-BE49-F238E27FC236}">
                  <a16:creationId xmlns="" xmlns:a16="http://schemas.microsoft.com/office/drawing/2014/main" id="{B0D14152-BE7F-4367-B7A4-EB0C281DE705}"/>
                </a:ext>
              </a:extLst>
            </p:cNvPr>
            <p:cNvSpPr>
              <a:spLocks noChangeArrowheads="1"/>
            </p:cNvSpPr>
            <p:nvPr/>
          </p:nvSpPr>
          <p:spPr bwMode="auto">
            <a:xfrm>
              <a:off x="5889"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78" name="Oval 1476">
              <a:extLst>
                <a:ext uri="{FF2B5EF4-FFF2-40B4-BE49-F238E27FC236}">
                  <a16:creationId xmlns="" xmlns:a16="http://schemas.microsoft.com/office/drawing/2014/main" id="{18ADEFA8-A000-45BE-B263-569BCE635421}"/>
                </a:ext>
              </a:extLst>
            </p:cNvPr>
            <p:cNvSpPr>
              <a:spLocks noChangeArrowheads="1"/>
            </p:cNvSpPr>
            <p:nvPr/>
          </p:nvSpPr>
          <p:spPr bwMode="auto">
            <a:xfrm>
              <a:off x="6017"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79" name="Oval 1477">
              <a:extLst>
                <a:ext uri="{FF2B5EF4-FFF2-40B4-BE49-F238E27FC236}">
                  <a16:creationId xmlns="" xmlns:a16="http://schemas.microsoft.com/office/drawing/2014/main" id="{1B2CCA45-F8B9-433E-AA9E-48D2D86E7F9C}"/>
                </a:ext>
              </a:extLst>
            </p:cNvPr>
            <p:cNvSpPr>
              <a:spLocks noChangeArrowheads="1"/>
            </p:cNvSpPr>
            <p:nvPr/>
          </p:nvSpPr>
          <p:spPr bwMode="auto">
            <a:xfrm>
              <a:off x="6145"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80" name="Oval 1478">
              <a:extLst>
                <a:ext uri="{FF2B5EF4-FFF2-40B4-BE49-F238E27FC236}">
                  <a16:creationId xmlns="" xmlns:a16="http://schemas.microsoft.com/office/drawing/2014/main" id="{6F2C19B0-886D-40C1-A6F5-6D50090C371A}"/>
                </a:ext>
              </a:extLst>
            </p:cNvPr>
            <p:cNvSpPr>
              <a:spLocks noChangeArrowheads="1"/>
            </p:cNvSpPr>
            <p:nvPr/>
          </p:nvSpPr>
          <p:spPr bwMode="auto">
            <a:xfrm>
              <a:off x="6273"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81" name="Oval 1479">
              <a:extLst>
                <a:ext uri="{FF2B5EF4-FFF2-40B4-BE49-F238E27FC236}">
                  <a16:creationId xmlns="" xmlns:a16="http://schemas.microsoft.com/office/drawing/2014/main" id="{B758EA4B-8AEB-41D4-8A1E-2632F0EDD242}"/>
                </a:ext>
              </a:extLst>
            </p:cNvPr>
            <p:cNvSpPr>
              <a:spLocks noChangeArrowheads="1"/>
            </p:cNvSpPr>
            <p:nvPr/>
          </p:nvSpPr>
          <p:spPr bwMode="auto">
            <a:xfrm>
              <a:off x="6401" y="5645"/>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82" name="Oval 1480">
              <a:extLst>
                <a:ext uri="{FF2B5EF4-FFF2-40B4-BE49-F238E27FC236}">
                  <a16:creationId xmlns="" xmlns:a16="http://schemas.microsoft.com/office/drawing/2014/main" id="{9C17F363-5765-431D-813F-2853AAAD0371}"/>
                </a:ext>
              </a:extLst>
            </p:cNvPr>
            <p:cNvSpPr>
              <a:spLocks noChangeArrowheads="1"/>
            </p:cNvSpPr>
            <p:nvPr/>
          </p:nvSpPr>
          <p:spPr bwMode="auto">
            <a:xfrm>
              <a:off x="6658"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83" name="Oval 1481">
              <a:extLst>
                <a:ext uri="{FF2B5EF4-FFF2-40B4-BE49-F238E27FC236}">
                  <a16:creationId xmlns="" xmlns:a16="http://schemas.microsoft.com/office/drawing/2014/main" id="{4225DEB2-AD74-4090-8BFD-328088FB88B3}"/>
                </a:ext>
              </a:extLst>
            </p:cNvPr>
            <p:cNvSpPr>
              <a:spLocks noChangeArrowheads="1"/>
            </p:cNvSpPr>
            <p:nvPr/>
          </p:nvSpPr>
          <p:spPr bwMode="auto">
            <a:xfrm>
              <a:off x="9091"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84" name="Oval 1482">
              <a:extLst>
                <a:ext uri="{FF2B5EF4-FFF2-40B4-BE49-F238E27FC236}">
                  <a16:creationId xmlns="" xmlns:a16="http://schemas.microsoft.com/office/drawing/2014/main" id="{2FF3C575-D47A-4507-B39B-0F630DE4E825}"/>
                </a:ext>
              </a:extLst>
            </p:cNvPr>
            <p:cNvSpPr>
              <a:spLocks noChangeArrowheads="1"/>
            </p:cNvSpPr>
            <p:nvPr/>
          </p:nvSpPr>
          <p:spPr bwMode="auto">
            <a:xfrm>
              <a:off x="9219"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85" name="Oval 1483">
              <a:extLst>
                <a:ext uri="{FF2B5EF4-FFF2-40B4-BE49-F238E27FC236}">
                  <a16:creationId xmlns="" xmlns:a16="http://schemas.microsoft.com/office/drawing/2014/main" id="{04FF42E8-E71B-4655-9C1B-6350026E236A}"/>
                </a:ext>
              </a:extLst>
            </p:cNvPr>
            <p:cNvSpPr>
              <a:spLocks noChangeArrowheads="1"/>
            </p:cNvSpPr>
            <p:nvPr/>
          </p:nvSpPr>
          <p:spPr bwMode="auto">
            <a:xfrm>
              <a:off x="9347"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86" name="Oval 1484">
              <a:extLst>
                <a:ext uri="{FF2B5EF4-FFF2-40B4-BE49-F238E27FC236}">
                  <a16:creationId xmlns="" xmlns:a16="http://schemas.microsoft.com/office/drawing/2014/main" id="{63FEBD6F-E186-4007-A0EF-5BD6C56AAE2D}"/>
                </a:ext>
              </a:extLst>
            </p:cNvPr>
            <p:cNvSpPr>
              <a:spLocks noChangeArrowheads="1"/>
            </p:cNvSpPr>
            <p:nvPr/>
          </p:nvSpPr>
          <p:spPr bwMode="auto">
            <a:xfrm>
              <a:off x="9603"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87" name="Oval 1485">
              <a:extLst>
                <a:ext uri="{FF2B5EF4-FFF2-40B4-BE49-F238E27FC236}">
                  <a16:creationId xmlns="" xmlns:a16="http://schemas.microsoft.com/office/drawing/2014/main" id="{04DC7AD5-A424-4701-BF2F-DAC6B092F05A}"/>
                </a:ext>
              </a:extLst>
            </p:cNvPr>
            <p:cNvSpPr>
              <a:spLocks noChangeArrowheads="1"/>
            </p:cNvSpPr>
            <p:nvPr/>
          </p:nvSpPr>
          <p:spPr bwMode="auto">
            <a:xfrm>
              <a:off x="10372"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88" name="Oval 1486">
              <a:extLst>
                <a:ext uri="{FF2B5EF4-FFF2-40B4-BE49-F238E27FC236}">
                  <a16:creationId xmlns="" xmlns:a16="http://schemas.microsoft.com/office/drawing/2014/main" id="{2F9AEA5B-5E7B-479D-B932-743147A54DED}"/>
                </a:ext>
              </a:extLst>
            </p:cNvPr>
            <p:cNvSpPr>
              <a:spLocks noChangeArrowheads="1"/>
            </p:cNvSpPr>
            <p:nvPr/>
          </p:nvSpPr>
          <p:spPr bwMode="auto">
            <a:xfrm>
              <a:off x="10756"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89" name="Oval 1487">
              <a:extLst>
                <a:ext uri="{FF2B5EF4-FFF2-40B4-BE49-F238E27FC236}">
                  <a16:creationId xmlns="" xmlns:a16="http://schemas.microsoft.com/office/drawing/2014/main" id="{8637CA80-453F-494A-BC2B-31850BEF6E48}"/>
                </a:ext>
              </a:extLst>
            </p:cNvPr>
            <p:cNvSpPr>
              <a:spLocks noChangeArrowheads="1"/>
            </p:cNvSpPr>
            <p:nvPr/>
          </p:nvSpPr>
          <p:spPr bwMode="auto">
            <a:xfrm>
              <a:off x="3072" y="577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90" name="Oval 1488">
              <a:extLst>
                <a:ext uri="{FF2B5EF4-FFF2-40B4-BE49-F238E27FC236}">
                  <a16:creationId xmlns="" xmlns:a16="http://schemas.microsoft.com/office/drawing/2014/main" id="{ECEBBCA0-212B-49F9-8CE0-333C726D4169}"/>
                </a:ext>
              </a:extLst>
            </p:cNvPr>
            <p:cNvSpPr>
              <a:spLocks noChangeArrowheads="1"/>
            </p:cNvSpPr>
            <p:nvPr/>
          </p:nvSpPr>
          <p:spPr bwMode="auto">
            <a:xfrm>
              <a:off x="3200" y="577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91" name="Oval 1489">
              <a:extLst>
                <a:ext uri="{FF2B5EF4-FFF2-40B4-BE49-F238E27FC236}">
                  <a16:creationId xmlns="" xmlns:a16="http://schemas.microsoft.com/office/drawing/2014/main" id="{05AB6AD0-2135-4629-8926-F474E8DC8BA0}"/>
                </a:ext>
              </a:extLst>
            </p:cNvPr>
            <p:cNvSpPr>
              <a:spLocks noChangeArrowheads="1"/>
            </p:cNvSpPr>
            <p:nvPr/>
          </p:nvSpPr>
          <p:spPr bwMode="auto">
            <a:xfrm>
              <a:off x="3328" y="577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92" name="Oval 1490">
              <a:extLst>
                <a:ext uri="{FF2B5EF4-FFF2-40B4-BE49-F238E27FC236}">
                  <a16:creationId xmlns="" xmlns:a16="http://schemas.microsoft.com/office/drawing/2014/main" id="{E3DE0980-D463-469B-9DFA-5A3819984A88}"/>
                </a:ext>
              </a:extLst>
            </p:cNvPr>
            <p:cNvSpPr>
              <a:spLocks noChangeArrowheads="1"/>
            </p:cNvSpPr>
            <p:nvPr/>
          </p:nvSpPr>
          <p:spPr bwMode="auto">
            <a:xfrm>
              <a:off x="3456" y="577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93" name="Oval 1491">
              <a:extLst>
                <a:ext uri="{FF2B5EF4-FFF2-40B4-BE49-F238E27FC236}">
                  <a16:creationId xmlns="" xmlns:a16="http://schemas.microsoft.com/office/drawing/2014/main" id="{1B0DC8BF-E6B7-429D-82F3-98DAFBE4143D}"/>
                </a:ext>
              </a:extLst>
            </p:cNvPr>
            <p:cNvSpPr>
              <a:spLocks noChangeArrowheads="1"/>
            </p:cNvSpPr>
            <p:nvPr/>
          </p:nvSpPr>
          <p:spPr bwMode="auto">
            <a:xfrm>
              <a:off x="3584" y="577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94" name="Oval 1492">
              <a:extLst>
                <a:ext uri="{FF2B5EF4-FFF2-40B4-BE49-F238E27FC236}">
                  <a16:creationId xmlns="" xmlns:a16="http://schemas.microsoft.com/office/drawing/2014/main" id="{99F34125-71A1-48F2-A4F3-5878CF28B1E3}"/>
                </a:ext>
              </a:extLst>
            </p:cNvPr>
            <p:cNvSpPr>
              <a:spLocks noChangeArrowheads="1"/>
            </p:cNvSpPr>
            <p:nvPr/>
          </p:nvSpPr>
          <p:spPr bwMode="auto">
            <a:xfrm>
              <a:off x="3712" y="577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95" name="Oval 1493">
              <a:extLst>
                <a:ext uri="{FF2B5EF4-FFF2-40B4-BE49-F238E27FC236}">
                  <a16:creationId xmlns="" xmlns:a16="http://schemas.microsoft.com/office/drawing/2014/main" id="{608847AA-23A6-4EEF-8789-40AB58AFE40A}"/>
                </a:ext>
              </a:extLst>
            </p:cNvPr>
            <p:cNvSpPr>
              <a:spLocks noChangeArrowheads="1"/>
            </p:cNvSpPr>
            <p:nvPr/>
          </p:nvSpPr>
          <p:spPr bwMode="auto">
            <a:xfrm>
              <a:off x="3840" y="577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96" name="Oval 1494">
              <a:extLst>
                <a:ext uri="{FF2B5EF4-FFF2-40B4-BE49-F238E27FC236}">
                  <a16:creationId xmlns="" xmlns:a16="http://schemas.microsoft.com/office/drawing/2014/main" id="{71B140A1-06C7-4033-83D1-E0D5D9003B77}"/>
                </a:ext>
              </a:extLst>
            </p:cNvPr>
            <p:cNvSpPr>
              <a:spLocks noChangeArrowheads="1"/>
            </p:cNvSpPr>
            <p:nvPr/>
          </p:nvSpPr>
          <p:spPr bwMode="auto">
            <a:xfrm>
              <a:off x="5633" y="577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97" name="Oval 1495">
              <a:extLst>
                <a:ext uri="{FF2B5EF4-FFF2-40B4-BE49-F238E27FC236}">
                  <a16:creationId xmlns="" xmlns:a16="http://schemas.microsoft.com/office/drawing/2014/main" id="{70C11974-A54D-416D-8688-F39E0398DBF7}"/>
                </a:ext>
              </a:extLst>
            </p:cNvPr>
            <p:cNvSpPr>
              <a:spLocks noChangeArrowheads="1"/>
            </p:cNvSpPr>
            <p:nvPr/>
          </p:nvSpPr>
          <p:spPr bwMode="auto">
            <a:xfrm>
              <a:off x="5761" y="577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98" name="Oval 1496">
              <a:extLst>
                <a:ext uri="{FF2B5EF4-FFF2-40B4-BE49-F238E27FC236}">
                  <a16:creationId xmlns="" xmlns:a16="http://schemas.microsoft.com/office/drawing/2014/main" id="{51E0400D-D017-4BB1-AAFF-CE6226970810}"/>
                </a:ext>
              </a:extLst>
            </p:cNvPr>
            <p:cNvSpPr>
              <a:spLocks noChangeArrowheads="1"/>
            </p:cNvSpPr>
            <p:nvPr/>
          </p:nvSpPr>
          <p:spPr bwMode="auto">
            <a:xfrm>
              <a:off x="5889" y="577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99" name="Oval 1497">
              <a:extLst>
                <a:ext uri="{FF2B5EF4-FFF2-40B4-BE49-F238E27FC236}">
                  <a16:creationId xmlns="" xmlns:a16="http://schemas.microsoft.com/office/drawing/2014/main" id="{A8E9BB09-ED25-45EB-BBE5-D70CABB1F970}"/>
                </a:ext>
              </a:extLst>
            </p:cNvPr>
            <p:cNvSpPr>
              <a:spLocks noChangeArrowheads="1"/>
            </p:cNvSpPr>
            <p:nvPr/>
          </p:nvSpPr>
          <p:spPr bwMode="auto">
            <a:xfrm>
              <a:off x="6017" y="577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00" name="Oval 1498">
              <a:extLst>
                <a:ext uri="{FF2B5EF4-FFF2-40B4-BE49-F238E27FC236}">
                  <a16:creationId xmlns="" xmlns:a16="http://schemas.microsoft.com/office/drawing/2014/main" id="{ACE8B317-D38A-47A1-9ABB-A2F5FA52B00D}"/>
                </a:ext>
              </a:extLst>
            </p:cNvPr>
            <p:cNvSpPr>
              <a:spLocks noChangeArrowheads="1"/>
            </p:cNvSpPr>
            <p:nvPr/>
          </p:nvSpPr>
          <p:spPr bwMode="auto">
            <a:xfrm>
              <a:off x="6145" y="577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01" name="Oval 1499">
              <a:extLst>
                <a:ext uri="{FF2B5EF4-FFF2-40B4-BE49-F238E27FC236}">
                  <a16:creationId xmlns="" xmlns:a16="http://schemas.microsoft.com/office/drawing/2014/main" id="{5C99D6A1-6CF4-40B0-ABFC-0052197D6450}"/>
                </a:ext>
              </a:extLst>
            </p:cNvPr>
            <p:cNvSpPr>
              <a:spLocks noChangeArrowheads="1"/>
            </p:cNvSpPr>
            <p:nvPr/>
          </p:nvSpPr>
          <p:spPr bwMode="auto">
            <a:xfrm>
              <a:off x="6658" y="577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02" name="Oval 1500">
              <a:extLst>
                <a:ext uri="{FF2B5EF4-FFF2-40B4-BE49-F238E27FC236}">
                  <a16:creationId xmlns="" xmlns:a16="http://schemas.microsoft.com/office/drawing/2014/main" id="{F86225C2-7E75-4291-8AE6-1EA36BBBE7CF}"/>
                </a:ext>
              </a:extLst>
            </p:cNvPr>
            <p:cNvSpPr>
              <a:spLocks noChangeArrowheads="1"/>
            </p:cNvSpPr>
            <p:nvPr/>
          </p:nvSpPr>
          <p:spPr bwMode="auto">
            <a:xfrm>
              <a:off x="8963" y="577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03" name="Oval 1501">
              <a:extLst>
                <a:ext uri="{FF2B5EF4-FFF2-40B4-BE49-F238E27FC236}">
                  <a16:creationId xmlns="" xmlns:a16="http://schemas.microsoft.com/office/drawing/2014/main" id="{17EF6AC3-613C-458D-B2C8-8DF00CCD6ADD}"/>
                </a:ext>
              </a:extLst>
            </p:cNvPr>
            <p:cNvSpPr>
              <a:spLocks noChangeArrowheads="1"/>
            </p:cNvSpPr>
            <p:nvPr/>
          </p:nvSpPr>
          <p:spPr bwMode="auto">
            <a:xfrm>
              <a:off x="9091" y="577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04" name="Oval 1502">
              <a:extLst>
                <a:ext uri="{FF2B5EF4-FFF2-40B4-BE49-F238E27FC236}">
                  <a16:creationId xmlns="" xmlns:a16="http://schemas.microsoft.com/office/drawing/2014/main" id="{1420A90F-E38D-4C6F-9D11-27C455AFD3B0}"/>
                </a:ext>
              </a:extLst>
            </p:cNvPr>
            <p:cNvSpPr>
              <a:spLocks noChangeArrowheads="1"/>
            </p:cNvSpPr>
            <p:nvPr/>
          </p:nvSpPr>
          <p:spPr bwMode="auto">
            <a:xfrm>
              <a:off x="9219" y="577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05" name="Oval 1503">
              <a:extLst>
                <a:ext uri="{FF2B5EF4-FFF2-40B4-BE49-F238E27FC236}">
                  <a16:creationId xmlns="" xmlns:a16="http://schemas.microsoft.com/office/drawing/2014/main" id="{14080664-3233-456B-8FC9-C0015FED9D22}"/>
                </a:ext>
              </a:extLst>
            </p:cNvPr>
            <p:cNvSpPr>
              <a:spLocks noChangeArrowheads="1"/>
            </p:cNvSpPr>
            <p:nvPr/>
          </p:nvSpPr>
          <p:spPr bwMode="auto">
            <a:xfrm>
              <a:off x="9347" y="577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06" name="Oval 1504">
              <a:extLst>
                <a:ext uri="{FF2B5EF4-FFF2-40B4-BE49-F238E27FC236}">
                  <a16:creationId xmlns="" xmlns:a16="http://schemas.microsoft.com/office/drawing/2014/main" id="{F08092B2-12D8-4B25-B7D1-E140A699C143}"/>
                </a:ext>
              </a:extLst>
            </p:cNvPr>
            <p:cNvSpPr>
              <a:spLocks noChangeArrowheads="1"/>
            </p:cNvSpPr>
            <p:nvPr/>
          </p:nvSpPr>
          <p:spPr bwMode="auto">
            <a:xfrm>
              <a:off x="9475" y="577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07" name="Oval 1505">
              <a:extLst>
                <a:ext uri="{FF2B5EF4-FFF2-40B4-BE49-F238E27FC236}">
                  <a16:creationId xmlns="" xmlns:a16="http://schemas.microsoft.com/office/drawing/2014/main" id="{3AD6317E-1A34-4CEF-B347-190A1C9AD95A}"/>
                </a:ext>
              </a:extLst>
            </p:cNvPr>
            <p:cNvSpPr>
              <a:spLocks noChangeArrowheads="1"/>
            </p:cNvSpPr>
            <p:nvPr/>
          </p:nvSpPr>
          <p:spPr bwMode="auto">
            <a:xfrm>
              <a:off x="9603" y="577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08" name="Oval 1506">
              <a:extLst>
                <a:ext uri="{FF2B5EF4-FFF2-40B4-BE49-F238E27FC236}">
                  <a16:creationId xmlns="" xmlns:a16="http://schemas.microsoft.com/office/drawing/2014/main" id="{B3314832-B28D-42CB-9F26-956D7C11C959}"/>
                </a:ext>
              </a:extLst>
            </p:cNvPr>
            <p:cNvSpPr>
              <a:spLocks noChangeArrowheads="1"/>
            </p:cNvSpPr>
            <p:nvPr/>
          </p:nvSpPr>
          <p:spPr bwMode="auto">
            <a:xfrm>
              <a:off x="9731" y="577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09" name="Oval 1507">
              <a:extLst>
                <a:ext uri="{FF2B5EF4-FFF2-40B4-BE49-F238E27FC236}">
                  <a16:creationId xmlns="" xmlns:a16="http://schemas.microsoft.com/office/drawing/2014/main" id="{0F20FF67-9548-4F6C-B25E-EA050AEDDEAF}"/>
                </a:ext>
              </a:extLst>
            </p:cNvPr>
            <p:cNvSpPr>
              <a:spLocks noChangeArrowheads="1"/>
            </p:cNvSpPr>
            <p:nvPr/>
          </p:nvSpPr>
          <p:spPr bwMode="auto">
            <a:xfrm>
              <a:off x="3072"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10" name="Oval 1508">
              <a:extLst>
                <a:ext uri="{FF2B5EF4-FFF2-40B4-BE49-F238E27FC236}">
                  <a16:creationId xmlns="" xmlns:a16="http://schemas.microsoft.com/office/drawing/2014/main" id="{D9C6EAA0-921F-4D16-9E6B-FE81194D5277}"/>
                </a:ext>
              </a:extLst>
            </p:cNvPr>
            <p:cNvSpPr>
              <a:spLocks noChangeArrowheads="1"/>
            </p:cNvSpPr>
            <p:nvPr/>
          </p:nvSpPr>
          <p:spPr bwMode="auto">
            <a:xfrm>
              <a:off x="3200"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11" name="Oval 1509">
              <a:extLst>
                <a:ext uri="{FF2B5EF4-FFF2-40B4-BE49-F238E27FC236}">
                  <a16:creationId xmlns="" xmlns:a16="http://schemas.microsoft.com/office/drawing/2014/main" id="{5957BBBA-1FDF-4835-9B04-F059C163A68B}"/>
                </a:ext>
              </a:extLst>
            </p:cNvPr>
            <p:cNvSpPr>
              <a:spLocks noChangeArrowheads="1"/>
            </p:cNvSpPr>
            <p:nvPr/>
          </p:nvSpPr>
          <p:spPr bwMode="auto">
            <a:xfrm>
              <a:off x="3328"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12" name="Oval 1510">
              <a:extLst>
                <a:ext uri="{FF2B5EF4-FFF2-40B4-BE49-F238E27FC236}">
                  <a16:creationId xmlns="" xmlns:a16="http://schemas.microsoft.com/office/drawing/2014/main" id="{FA09A8B7-6DBD-4E94-A864-CB11D6DCCA7C}"/>
                </a:ext>
              </a:extLst>
            </p:cNvPr>
            <p:cNvSpPr>
              <a:spLocks noChangeArrowheads="1"/>
            </p:cNvSpPr>
            <p:nvPr/>
          </p:nvSpPr>
          <p:spPr bwMode="auto">
            <a:xfrm>
              <a:off x="3456"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13" name="Oval 1511">
              <a:extLst>
                <a:ext uri="{FF2B5EF4-FFF2-40B4-BE49-F238E27FC236}">
                  <a16:creationId xmlns="" xmlns:a16="http://schemas.microsoft.com/office/drawing/2014/main" id="{8B13A110-AC60-4DCA-988A-1CF688D29B18}"/>
                </a:ext>
              </a:extLst>
            </p:cNvPr>
            <p:cNvSpPr>
              <a:spLocks noChangeArrowheads="1"/>
            </p:cNvSpPr>
            <p:nvPr/>
          </p:nvSpPr>
          <p:spPr bwMode="auto">
            <a:xfrm>
              <a:off x="3584"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14" name="Oval 1512">
              <a:extLst>
                <a:ext uri="{FF2B5EF4-FFF2-40B4-BE49-F238E27FC236}">
                  <a16:creationId xmlns="" xmlns:a16="http://schemas.microsoft.com/office/drawing/2014/main" id="{DB0144D5-DCD1-4CE7-88FC-3AE00D9C438F}"/>
                </a:ext>
              </a:extLst>
            </p:cNvPr>
            <p:cNvSpPr>
              <a:spLocks noChangeArrowheads="1"/>
            </p:cNvSpPr>
            <p:nvPr/>
          </p:nvSpPr>
          <p:spPr bwMode="auto">
            <a:xfrm>
              <a:off x="3712"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15" name="Oval 1513">
              <a:extLst>
                <a:ext uri="{FF2B5EF4-FFF2-40B4-BE49-F238E27FC236}">
                  <a16:creationId xmlns="" xmlns:a16="http://schemas.microsoft.com/office/drawing/2014/main" id="{825D56F4-FFB9-4726-9ABD-A3803B54F313}"/>
                </a:ext>
              </a:extLst>
            </p:cNvPr>
            <p:cNvSpPr>
              <a:spLocks noChangeArrowheads="1"/>
            </p:cNvSpPr>
            <p:nvPr/>
          </p:nvSpPr>
          <p:spPr bwMode="auto">
            <a:xfrm>
              <a:off x="5633"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16" name="Oval 1514">
              <a:extLst>
                <a:ext uri="{FF2B5EF4-FFF2-40B4-BE49-F238E27FC236}">
                  <a16:creationId xmlns="" xmlns:a16="http://schemas.microsoft.com/office/drawing/2014/main" id="{6622D6A0-6460-4A83-ABF5-FEE2D765EEE4}"/>
                </a:ext>
              </a:extLst>
            </p:cNvPr>
            <p:cNvSpPr>
              <a:spLocks noChangeArrowheads="1"/>
            </p:cNvSpPr>
            <p:nvPr/>
          </p:nvSpPr>
          <p:spPr bwMode="auto">
            <a:xfrm>
              <a:off x="5761"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17" name="Oval 1515">
              <a:extLst>
                <a:ext uri="{FF2B5EF4-FFF2-40B4-BE49-F238E27FC236}">
                  <a16:creationId xmlns="" xmlns:a16="http://schemas.microsoft.com/office/drawing/2014/main" id="{8B33F354-1B90-4C8B-BD6B-F2646AA1005E}"/>
                </a:ext>
              </a:extLst>
            </p:cNvPr>
            <p:cNvSpPr>
              <a:spLocks noChangeArrowheads="1"/>
            </p:cNvSpPr>
            <p:nvPr/>
          </p:nvSpPr>
          <p:spPr bwMode="auto">
            <a:xfrm>
              <a:off x="5889"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18" name="Oval 1516">
              <a:extLst>
                <a:ext uri="{FF2B5EF4-FFF2-40B4-BE49-F238E27FC236}">
                  <a16:creationId xmlns="" xmlns:a16="http://schemas.microsoft.com/office/drawing/2014/main" id="{3440E3E3-21D0-44DF-B1E9-A45A7E7F17C0}"/>
                </a:ext>
              </a:extLst>
            </p:cNvPr>
            <p:cNvSpPr>
              <a:spLocks noChangeArrowheads="1"/>
            </p:cNvSpPr>
            <p:nvPr/>
          </p:nvSpPr>
          <p:spPr bwMode="auto">
            <a:xfrm>
              <a:off x="6017"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19" name="Oval 1517">
              <a:extLst>
                <a:ext uri="{FF2B5EF4-FFF2-40B4-BE49-F238E27FC236}">
                  <a16:creationId xmlns="" xmlns:a16="http://schemas.microsoft.com/office/drawing/2014/main" id="{F2909035-F925-4C82-9561-027CF1A1C280}"/>
                </a:ext>
              </a:extLst>
            </p:cNvPr>
            <p:cNvSpPr>
              <a:spLocks noChangeArrowheads="1"/>
            </p:cNvSpPr>
            <p:nvPr/>
          </p:nvSpPr>
          <p:spPr bwMode="auto">
            <a:xfrm>
              <a:off x="6145"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20" name="Oval 1518">
              <a:extLst>
                <a:ext uri="{FF2B5EF4-FFF2-40B4-BE49-F238E27FC236}">
                  <a16:creationId xmlns="" xmlns:a16="http://schemas.microsoft.com/office/drawing/2014/main" id="{FA45F4F4-4683-492D-B56E-C326470E95EB}"/>
                </a:ext>
              </a:extLst>
            </p:cNvPr>
            <p:cNvSpPr>
              <a:spLocks noChangeArrowheads="1"/>
            </p:cNvSpPr>
            <p:nvPr/>
          </p:nvSpPr>
          <p:spPr bwMode="auto">
            <a:xfrm>
              <a:off x="6273"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21" name="Oval 1519">
              <a:extLst>
                <a:ext uri="{FF2B5EF4-FFF2-40B4-BE49-F238E27FC236}">
                  <a16:creationId xmlns="" xmlns:a16="http://schemas.microsoft.com/office/drawing/2014/main" id="{B3A154ED-FE36-48BE-9D16-172D004FE3ED}"/>
                </a:ext>
              </a:extLst>
            </p:cNvPr>
            <p:cNvSpPr>
              <a:spLocks noChangeArrowheads="1"/>
            </p:cNvSpPr>
            <p:nvPr/>
          </p:nvSpPr>
          <p:spPr bwMode="auto">
            <a:xfrm>
              <a:off x="6658"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22" name="Oval 1520">
              <a:extLst>
                <a:ext uri="{FF2B5EF4-FFF2-40B4-BE49-F238E27FC236}">
                  <a16:creationId xmlns="" xmlns:a16="http://schemas.microsoft.com/office/drawing/2014/main" id="{34CB1D0C-9307-4EA8-A746-0183127E9E54}"/>
                </a:ext>
              </a:extLst>
            </p:cNvPr>
            <p:cNvSpPr>
              <a:spLocks noChangeArrowheads="1"/>
            </p:cNvSpPr>
            <p:nvPr/>
          </p:nvSpPr>
          <p:spPr bwMode="auto">
            <a:xfrm>
              <a:off x="8707"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23" name="Oval 1521">
              <a:extLst>
                <a:ext uri="{FF2B5EF4-FFF2-40B4-BE49-F238E27FC236}">
                  <a16:creationId xmlns="" xmlns:a16="http://schemas.microsoft.com/office/drawing/2014/main" id="{0CDE2004-3CC9-41E6-8841-26919A5CFE53}"/>
                </a:ext>
              </a:extLst>
            </p:cNvPr>
            <p:cNvSpPr>
              <a:spLocks noChangeArrowheads="1"/>
            </p:cNvSpPr>
            <p:nvPr/>
          </p:nvSpPr>
          <p:spPr bwMode="auto">
            <a:xfrm>
              <a:off x="8835"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24" name="Oval 1522">
              <a:extLst>
                <a:ext uri="{FF2B5EF4-FFF2-40B4-BE49-F238E27FC236}">
                  <a16:creationId xmlns="" xmlns:a16="http://schemas.microsoft.com/office/drawing/2014/main" id="{BD2FF92C-8F26-4579-BE50-757D056D9987}"/>
                </a:ext>
              </a:extLst>
            </p:cNvPr>
            <p:cNvSpPr>
              <a:spLocks noChangeArrowheads="1"/>
            </p:cNvSpPr>
            <p:nvPr/>
          </p:nvSpPr>
          <p:spPr bwMode="auto">
            <a:xfrm>
              <a:off x="8963"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25" name="Oval 1523">
              <a:extLst>
                <a:ext uri="{FF2B5EF4-FFF2-40B4-BE49-F238E27FC236}">
                  <a16:creationId xmlns="" xmlns:a16="http://schemas.microsoft.com/office/drawing/2014/main" id="{54CFD234-EDFF-4FB3-A560-E637D7A18D6C}"/>
                </a:ext>
              </a:extLst>
            </p:cNvPr>
            <p:cNvSpPr>
              <a:spLocks noChangeArrowheads="1"/>
            </p:cNvSpPr>
            <p:nvPr/>
          </p:nvSpPr>
          <p:spPr bwMode="auto">
            <a:xfrm>
              <a:off x="9091"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26" name="Oval 1524">
              <a:extLst>
                <a:ext uri="{FF2B5EF4-FFF2-40B4-BE49-F238E27FC236}">
                  <a16:creationId xmlns="" xmlns:a16="http://schemas.microsoft.com/office/drawing/2014/main" id="{DDC0750D-5C87-4AB5-9683-F06D95B9F891}"/>
                </a:ext>
              </a:extLst>
            </p:cNvPr>
            <p:cNvSpPr>
              <a:spLocks noChangeArrowheads="1"/>
            </p:cNvSpPr>
            <p:nvPr/>
          </p:nvSpPr>
          <p:spPr bwMode="auto">
            <a:xfrm>
              <a:off x="9219"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27" name="Oval 1525">
              <a:extLst>
                <a:ext uri="{FF2B5EF4-FFF2-40B4-BE49-F238E27FC236}">
                  <a16:creationId xmlns="" xmlns:a16="http://schemas.microsoft.com/office/drawing/2014/main" id="{394447DE-EFFC-4E9E-B51B-8014BA9F14BB}"/>
                </a:ext>
              </a:extLst>
            </p:cNvPr>
            <p:cNvSpPr>
              <a:spLocks noChangeArrowheads="1"/>
            </p:cNvSpPr>
            <p:nvPr/>
          </p:nvSpPr>
          <p:spPr bwMode="auto">
            <a:xfrm>
              <a:off x="9347"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28" name="Oval 1526">
              <a:extLst>
                <a:ext uri="{FF2B5EF4-FFF2-40B4-BE49-F238E27FC236}">
                  <a16:creationId xmlns="" xmlns:a16="http://schemas.microsoft.com/office/drawing/2014/main" id="{EC49BD8E-08A6-4DC1-85B6-B3A599F3E56B}"/>
                </a:ext>
              </a:extLst>
            </p:cNvPr>
            <p:cNvSpPr>
              <a:spLocks noChangeArrowheads="1"/>
            </p:cNvSpPr>
            <p:nvPr/>
          </p:nvSpPr>
          <p:spPr bwMode="auto">
            <a:xfrm>
              <a:off x="9475"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29" name="Oval 1527">
              <a:extLst>
                <a:ext uri="{FF2B5EF4-FFF2-40B4-BE49-F238E27FC236}">
                  <a16:creationId xmlns="" xmlns:a16="http://schemas.microsoft.com/office/drawing/2014/main" id="{590E7546-1BD0-42C9-B933-6CA476C87C79}"/>
                </a:ext>
              </a:extLst>
            </p:cNvPr>
            <p:cNvSpPr>
              <a:spLocks noChangeArrowheads="1"/>
            </p:cNvSpPr>
            <p:nvPr/>
          </p:nvSpPr>
          <p:spPr bwMode="auto">
            <a:xfrm>
              <a:off x="9603"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30" name="Oval 1528">
              <a:extLst>
                <a:ext uri="{FF2B5EF4-FFF2-40B4-BE49-F238E27FC236}">
                  <a16:creationId xmlns="" xmlns:a16="http://schemas.microsoft.com/office/drawing/2014/main" id="{345FD121-8B06-4087-8FB3-02569D9949A6}"/>
                </a:ext>
              </a:extLst>
            </p:cNvPr>
            <p:cNvSpPr>
              <a:spLocks noChangeArrowheads="1"/>
            </p:cNvSpPr>
            <p:nvPr/>
          </p:nvSpPr>
          <p:spPr bwMode="auto">
            <a:xfrm>
              <a:off x="9731"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31" name="Oval 1529">
              <a:extLst>
                <a:ext uri="{FF2B5EF4-FFF2-40B4-BE49-F238E27FC236}">
                  <a16:creationId xmlns="" xmlns:a16="http://schemas.microsoft.com/office/drawing/2014/main" id="{38A417FA-4A37-46FE-AA15-1E3663370530}"/>
                </a:ext>
              </a:extLst>
            </p:cNvPr>
            <p:cNvSpPr>
              <a:spLocks noChangeArrowheads="1"/>
            </p:cNvSpPr>
            <p:nvPr/>
          </p:nvSpPr>
          <p:spPr bwMode="auto">
            <a:xfrm>
              <a:off x="9859"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32" name="Oval 1530">
              <a:extLst>
                <a:ext uri="{FF2B5EF4-FFF2-40B4-BE49-F238E27FC236}">
                  <a16:creationId xmlns="" xmlns:a16="http://schemas.microsoft.com/office/drawing/2014/main" id="{BED84DD0-65B0-4F54-8B10-53F73E4759A3}"/>
                </a:ext>
              </a:extLst>
            </p:cNvPr>
            <p:cNvSpPr>
              <a:spLocks noChangeArrowheads="1"/>
            </p:cNvSpPr>
            <p:nvPr/>
          </p:nvSpPr>
          <p:spPr bwMode="auto">
            <a:xfrm>
              <a:off x="3072" y="6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33" name="Oval 1531">
              <a:extLst>
                <a:ext uri="{FF2B5EF4-FFF2-40B4-BE49-F238E27FC236}">
                  <a16:creationId xmlns="" xmlns:a16="http://schemas.microsoft.com/office/drawing/2014/main" id="{D5EF89D6-C643-4547-AC78-032D3476D6A6}"/>
                </a:ext>
              </a:extLst>
            </p:cNvPr>
            <p:cNvSpPr>
              <a:spLocks noChangeArrowheads="1"/>
            </p:cNvSpPr>
            <p:nvPr/>
          </p:nvSpPr>
          <p:spPr bwMode="auto">
            <a:xfrm>
              <a:off x="3200" y="6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34" name="Oval 1532">
              <a:extLst>
                <a:ext uri="{FF2B5EF4-FFF2-40B4-BE49-F238E27FC236}">
                  <a16:creationId xmlns="" xmlns:a16="http://schemas.microsoft.com/office/drawing/2014/main" id="{167B0A9D-3D7F-4F81-B3E5-9CF3E643022B}"/>
                </a:ext>
              </a:extLst>
            </p:cNvPr>
            <p:cNvSpPr>
              <a:spLocks noChangeArrowheads="1"/>
            </p:cNvSpPr>
            <p:nvPr/>
          </p:nvSpPr>
          <p:spPr bwMode="auto">
            <a:xfrm>
              <a:off x="3328" y="6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35" name="Oval 1533">
              <a:extLst>
                <a:ext uri="{FF2B5EF4-FFF2-40B4-BE49-F238E27FC236}">
                  <a16:creationId xmlns="" xmlns:a16="http://schemas.microsoft.com/office/drawing/2014/main" id="{2D99C960-7B7C-4162-8B02-1AE0D953F5B6}"/>
                </a:ext>
              </a:extLst>
            </p:cNvPr>
            <p:cNvSpPr>
              <a:spLocks noChangeArrowheads="1"/>
            </p:cNvSpPr>
            <p:nvPr/>
          </p:nvSpPr>
          <p:spPr bwMode="auto">
            <a:xfrm>
              <a:off x="3456" y="6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36" name="Oval 1534">
              <a:extLst>
                <a:ext uri="{FF2B5EF4-FFF2-40B4-BE49-F238E27FC236}">
                  <a16:creationId xmlns="" xmlns:a16="http://schemas.microsoft.com/office/drawing/2014/main" id="{16C0609C-993A-42F4-A539-245D1680CED7}"/>
                </a:ext>
              </a:extLst>
            </p:cNvPr>
            <p:cNvSpPr>
              <a:spLocks noChangeArrowheads="1"/>
            </p:cNvSpPr>
            <p:nvPr/>
          </p:nvSpPr>
          <p:spPr bwMode="auto">
            <a:xfrm>
              <a:off x="3584" y="6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37" name="Oval 1535">
              <a:extLst>
                <a:ext uri="{FF2B5EF4-FFF2-40B4-BE49-F238E27FC236}">
                  <a16:creationId xmlns="" xmlns:a16="http://schemas.microsoft.com/office/drawing/2014/main" id="{FC3E937F-CEF0-4EE3-ACC5-F923401642BC}"/>
                </a:ext>
              </a:extLst>
            </p:cNvPr>
            <p:cNvSpPr>
              <a:spLocks noChangeArrowheads="1"/>
            </p:cNvSpPr>
            <p:nvPr/>
          </p:nvSpPr>
          <p:spPr bwMode="auto">
            <a:xfrm>
              <a:off x="5761" y="6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38" name="Oval 1536">
              <a:extLst>
                <a:ext uri="{FF2B5EF4-FFF2-40B4-BE49-F238E27FC236}">
                  <a16:creationId xmlns="" xmlns:a16="http://schemas.microsoft.com/office/drawing/2014/main" id="{13EAE907-3664-4FDD-99B5-2632D678C6C5}"/>
                </a:ext>
              </a:extLst>
            </p:cNvPr>
            <p:cNvSpPr>
              <a:spLocks noChangeArrowheads="1"/>
            </p:cNvSpPr>
            <p:nvPr/>
          </p:nvSpPr>
          <p:spPr bwMode="auto">
            <a:xfrm>
              <a:off x="5889" y="6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39" name="Oval 1537">
              <a:extLst>
                <a:ext uri="{FF2B5EF4-FFF2-40B4-BE49-F238E27FC236}">
                  <a16:creationId xmlns="" xmlns:a16="http://schemas.microsoft.com/office/drawing/2014/main" id="{55407B46-742B-451A-880B-4DE18C76C5FA}"/>
                </a:ext>
              </a:extLst>
            </p:cNvPr>
            <p:cNvSpPr>
              <a:spLocks noChangeArrowheads="1"/>
            </p:cNvSpPr>
            <p:nvPr/>
          </p:nvSpPr>
          <p:spPr bwMode="auto">
            <a:xfrm>
              <a:off x="6017" y="6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40" name="Oval 1538">
              <a:extLst>
                <a:ext uri="{FF2B5EF4-FFF2-40B4-BE49-F238E27FC236}">
                  <a16:creationId xmlns="" xmlns:a16="http://schemas.microsoft.com/office/drawing/2014/main" id="{550B4DC2-9A4F-48A7-A797-6647F6B39AE5}"/>
                </a:ext>
              </a:extLst>
            </p:cNvPr>
            <p:cNvSpPr>
              <a:spLocks noChangeArrowheads="1"/>
            </p:cNvSpPr>
            <p:nvPr/>
          </p:nvSpPr>
          <p:spPr bwMode="auto">
            <a:xfrm>
              <a:off x="6145" y="6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41" name="Oval 1539">
              <a:extLst>
                <a:ext uri="{FF2B5EF4-FFF2-40B4-BE49-F238E27FC236}">
                  <a16:creationId xmlns="" xmlns:a16="http://schemas.microsoft.com/office/drawing/2014/main" id="{2E93292F-562A-417C-8D28-D072B0A2AAAC}"/>
                </a:ext>
              </a:extLst>
            </p:cNvPr>
            <p:cNvSpPr>
              <a:spLocks noChangeArrowheads="1"/>
            </p:cNvSpPr>
            <p:nvPr/>
          </p:nvSpPr>
          <p:spPr bwMode="auto">
            <a:xfrm>
              <a:off x="8835" y="6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42" name="Oval 1540">
              <a:extLst>
                <a:ext uri="{FF2B5EF4-FFF2-40B4-BE49-F238E27FC236}">
                  <a16:creationId xmlns="" xmlns:a16="http://schemas.microsoft.com/office/drawing/2014/main" id="{B292ED84-CB51-4013-AA52-9EA5FFDF19D5}"/>
                </a:ext>
              </a:extLst>
            </p:cNvPr>
            <p:cNvSpPr>
              <a:spLocks noChangeArrowheads="1"/>
            </p:cNvSpPr>
            <p:nvPr/>
          </p:nvSpPr>
          <p:spPr bwMode="auto">
            <a:xfrm>
              <a:off x="8963" y="6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43" name="Oval 1541">
              <a:extLst>
                <a:ext uri="{FF2B5EF4-FFF2-40B4-BE49-F238E27FC236}">
                  <a16:creationId xmlns="" xmlns:a16="http://schemas.microsoft.com/office/drawing/2014/main" id="{F7C6BD45-BA24-4AEC-8C09-01C34DCF7862}"/>
                </a:ext>
              </a:extLst>
            </p:cNvPr>
            <p:cNvSpPr>
              <a:spLocks noChangeArrowheads="1"/>
            </p:cNvSpPr>
            <p:nvPr/>
          </p:nvSpPr>
          <p:spPr bwMode="auto">
            <a:xfrm>
              <a:off x="9091" y="6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44" name="Oval 1542">
              <a:extLst>
                <a:ext uri="{FF2B5EF4-FFF2-40B4-BE49-F238E27FC236}">
                  <a16:creationId xmlns="" xmlns:a16="http://schemas.microsoft.com/office/drawing/2014/main" id="{4E60F400-895F-45F4-9E86-C8A7FAFFFC17}"/>
                </a:ext>
              </a:extLst>
            </p:cNvPr>
            <p:cNvSpPr>
              <a:spLocks noChangeArrowheads="1"/>
            </p:cNvSpPr>
            <p:nvPr/>
          </p:nvSpPr>
          <p:spPr bwMode="auto">
            <a:xfrm>
              <a:off x="9219" y="6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45" name="Oval 1543">
              <a:extLst>
                <a:ext uri="{FF2B5EF4-FFF2-40B4-BE49-F238E27FC236}">
                  <a16:creationId xmlns="" xmlns:a16="http://schemas.microsoft.com/office/drawing/2014/main" id="{233037BE-328C-4F05-A5B5-520051300069}"/>
                </a:ext>
              </a:extLst>
            </p:cNvPr>
            <p:cNvSpPr>
              <a:spLocks noChangeArrowheads="1"/>
            </p:cNvSpPr>
            <p:nvPr/>
          </p:nvSpPr>
          <p:spPr bwMode="auto">
            <a:xfrm>
              <a:off x="9347" y="6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46" name="Oval 1544">
              <a:extLst>
                <a:ext uri="{FF2B5EF4-FFF2-40B4-BE49-F238E27FC236}">
                  <a16:creationId xmlns="" xmlns:a16="http://schemas.microsoft.com/office/drawing/2014/main" id="{DC11E00A-23CA-42D0-98C0-B323ADD24810}"/>
                </a:ext>
              </a:extLst>
            </p:cNvPr>
            <p:cNvSpPr>
              <a:spLocks noChangeArrowheads="1"/>
            </p:cNvSpPr>
            <p:nvPr/>
          </p:nvSpPr>
          <p:spPr bwMode="auto">
            <a:xfrm>
              <a:off x="9475" y="6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47" name="Oval 1545">
              <a:extLst>
                <a:ext uri="{FF2B5EF4-FFF2-40B4-BE49-F238E27FC236}">
                  <a16:creationId xmlns="" xmlns:a16="http://schemas.microsoft.com/office/drawing/2014/main" id="{E1922CF3-7C42-4F93-BD2D-0877415E2A90}"/>
                </a:ext>
              </a:extLst>
            </p:cNvPr>
            <p:cNvSpPr>
              <a:spLocks noChangeArrowheads="1"/>
            </p:cNvSpPr>
            <p:nvPr/>
          </p:nvSpPr>
          <p:spPr bwMode="auto">
            <a:xfrm>
              <a:off x="9603" y="6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48" name="Oval 1546">
              <a:extLst>
                <a:ext uri="{FF2B5EF4-FFF2-40B4-BE49-F238E27FC236}">
                  <a16:creationId xmlns="" xmlns:a16="http://schemas.microsoft.com/office/drawing/2014/main" id="{D024C529-4B80-4505-8931-7EE8B47C888A}"/>
                </a:ext>
              </a:extLst>
            </p:cNvPr>
            <p:cNvSpPr>
              <a:spLocks noChangeArrowheads="1"/>
            </p:cNvSpPr>
            <p:nvPr/>
          </p:nvSpPr>
          <p:spPr bwMode="auto">
            <a:xfrm>
              <a:off x="9731" y="6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49" name="Oval 1547">
              <a:extLst>
                <a:ext uri="{FF2B5EF4-FFF2-40B4-BE49-F238E27FC236}">
                  <a16:creationId xmlns="" xmlns:a16="http://schemas.microsoft.com/office/drawing/2014/main" id="{A1AC5B2E-63BD-44F3-9797-076B935C27CE}"/>
                </a:ext>
              </a:extLst>
            </p:cNvPr>
            <p:cNvSpPr>
              <a:spLocks noChangeArrowheads="1"/>
            </p:cNvSpPr>
            <p:nvPr/>
          </p:nvSpPr>
          <p:spPr bwMode="auto">
            <a:xfrm>
              <a:off x="9859" y="6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50" name="Oval 1548">
              <a:extLst>
                <a:ext uri="{FF2B5EF4-FFF2-40B4-BE49-F238E27FC236}">
                  <a16:creationId xmlns="" xmlns:a16="http://schemas.microsoft.com/office/drawing/2014/main" id="{F5A32A43-7882-4A88-898B-79DDBE104362}"/>
                </a:ext>
              </a:extLst>
            </p:cNvPr>
            <p:cNvSpPr>
              <a:spLocks noChangeArrowheads="1"/>
            </p:cNvSpPr>
            <p:nvPr/>
          </p:nvSpPr>
          <p:spPr bwMode="auto">
            <a:xfrm>
              <a:off x="3072" y="6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51" name="Oval 1549">
              <a:extLst>
                <a:ext uri="{FF2B5EF4-FFF2-40B4-BE49-F238E27FC236}">
                  <a16:creationId xmlns="" xmlns:a16="http://schemas.microsoft.com/office/drawing/2014/main" id="{CB276810-7966-491D-A45B-4A79E1EDB3DE}"/>
                </a:ext>
              </a:extLst>
            </p:cNvPr>
            <p:cNvSpPr>
              <a:spLocks noChangeArrowheads="1"/>
            </p:cNvSpPr>
            <p:nvPr/>
          </p:nvSpPr>
          <p:spPr bwMode="auto">
            <a:xfrm>
              <a:off x="3200" y="6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52" name="Oval 1550">
              <a:extLst>
                <a:ext uri="{FF2B5EF4-FFF2-40B4-BE49-F238E27FC236}">
                  <a16:creationId xmlns="" xmlns:a16="http://schemas.microsoft.com/office/drawing/2014/main" id="{8BDF768C-BE53-4BA5-A8A5-B0F9CA6176E6}"/>
                </a:ext>
              </a:extLst>
            </p:cNvPr>
            <p:cNvSpPr>
              <a:spLocks noChangeArrowheads="1"/>
            </p:cNvSpPr>
            <p:nvPr/>
          </p:nvSpPr>
          <p:spPr bwMode="auto">
            <a:xfrm>
              <a:off x="3328" y="6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53" name="Oval 1551">
              <a:extLst>
                <a:ext uri="{FF2B5EF4-FFF2-40B4-BE49-F238E27FC236}">
                  <a16:creationId xmlns="" xmlns:a16="http://schemas.microsoft.com/office/drawing/2014/main" id="{69863A72-6360-4610-B36E-8D28E9A37A70}"/>
                </a:ext>
              </a:extLst>
            </p:cNvPr>
            <p:cNvSpPr>
              <a:spLocks noChangeArrowheads="1"/>
            </p:cNvSpPr>
            <p:nvPr/>
          </p:nvSpPr>
          <p:spPr bwMode="auto">
            <a:xfrm>
              <a:off x="3456" y="6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54" name="Oval 1552">
              <a:extLst>
                <a:ext uri="{FF2B5EF4-FFF2-40B4-BE49-F238E27FC236}">
                  <a16:creationId xmlns="" xmlns:a16="http://schemas.microsoft.com/office/drawing/2014/main" id="{8C46E21E-F07E-48B6-83A4-B1123ECFEF25}"/>
                </a:ext>
              </a:extLst>
            </p:cNvPr>
            <p:cNvSpPr>
              <a:spLocks noChangeArrowheads="1"/>
            </p:cNvSpPr>
            <p:nvPr/>
          </p:nvSpPr>
          <p:spPr bwMode="auto">
            <a:xfrm>
              <a:off x="3584" y="6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55" name="Oval 1553">
              <a:extLst>
                <a:ext uri="{FF2B5EF4-FFF2-40B4-BE49-F238E27FC236}">
                  <a16:creationId xmlns="" xmlns:a16="http://schemas.microsoft.com/office/drawing/2014/main" id="{461B58CB-B33F-40CE-8BF6-252B563D8259}"/>
                </a:ext>
              </a:extLst>
            </p:cNvPr>
            <p:cNvSpPr>
              <a:spLocks noChangeArrowheads="1"/>
            </p:cNvSpPr>
            <p:nvPr/>
          </p:nvSpPr>
          <p:spPr bwMode="auto">
            <a:xfrm>
              <a:off x="5761" y="6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56" name="Oval 1554">
              <a:extLst>
                <a:ext uri="{FF2B5EF4-FFF2-40B4-BE49-F238E27FC236}">
                  <a16:creationId xmlns="" xmlns:a16="http://schemas.microsoft.com/office/drawing/2014/main" id="{6033576B-8923-4DEE-AF15-922C17FB828E}"/>
                </a:ext>
              </a:extLst>
            </p:cNvPr>
            <p:cNvSpPr>
              <a:spLocks noChangeArrowheads="1"/>
            </p:cNvSpPr>
            <p:nvPr/>
          </p:nvSpPr>
          <p:spPr bwMode="auto">
            <a:xfrm>
              <a:off x="5889" y="6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57" name="Oval 1555">
              <a:extLst>
                <a:ext uri="{FF2B5EF4-FFF2-40B4-BE49-F238E27FC236}">
                  <a16:creationId xmlns="" xmlns:a16="http://schemas.microsoft.com/office/drawing/2014/main" id="{7EC06DD6-4B8E-4A1D-84B2-93DED185ECD4}"/>
                </a:ext>
              </a:extLst>
            </p:cNvPr>
            <p:cNvSpPr>
              <a:spLocks noChangeArrowheads="1"/>
            </p:cNvSpPr>
            <p:nvPr/>
          </p:nvSpPr>
          <p:spPr bwMode="auto">
            <a:xfrm>
              <a:off x="6017" y="6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58" name="Oval 1556">
              <a:extLst>
                <a:ext uri="{FF2B5EF4-FFF2-40B4-BE49-F238E27FC236}">
                  <a16:creationId xmlns="" xmlns:a16="http://schemas.microsoft.com/office/drawing/2014/main" id="{A458C7D6-50E3-4D67-9D3C-E9CA31997C86}"/>
                </a:ext>
              </a:extLst>
            </p:cNvPr>
            <p:cNvSpPr>
              <a:spLocks noChangeArrowheads="1"/>
            </p:cNvSpPr>
            <p:nvPr/>
          </p:nvSpPr>
          <p:spPr bwMode="auto">
            <a:xfrm>
              <a:off x="8835" y="6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59" name="Oval 1557">
              <a:extLst>
                <a:ext uri="{FF2B5EF4-FFF2-40B4-BE49-F238E27FC236}">
                  <a16:creationId xmlns="" xmlns:a16="http://schemas.microsoft.com/office/drawing/2014/main" id="{B8FDC38B-5BEE-4738-B4AB-3A487759E5E6}"/>
                </a:ext>
              </a:extLst>
            </p:cNvPr>
            <p:cNvSpPr>
              <a:spLocks noChangeArrowheads="1"/>
            </p:cNvSpPr>
            <p:nvPr/>
          </p:nvSpPr>
          <p:spPr bwMode="auto">
            <a:xfrm>
              <a:off x="8963" y="6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60" name="Oval 1558">
              <a:extLst>
                <a:ext uri="{FF2B5EF4-FFF2-40B4-BE49-F238E27FC236}">
                  <a16:creationId xmlns="" xmlns:a16="http://schemas.microsoft.com/office/drawing/2014/main" id="{32AE93BB-11A3-4B6C-85C4-96F52F263067}"/>
                </a:ext>
              </a:extLst>
            </p:cNvPr>
            <p:cNvSpPr>
              <a:spLocks noChangeArrowheads="1"/>
            </p:cNvSpPr>
            <p:nvPr/>
          </p:nvSpPr>
          <p:spPr bwMode="auto">
            <a:xfrm>
              <a:off x="9091" y="6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61" name="Oval 1559">
              <a:extLst>
                <a:ext uri="{FF2B5EF4-FFF2-40B4-BE49-F238E27FC236}">
                  <a16:creationId xmlns="" xmlns:a16="http://schemas.microsoft.com/office/drawing/2014/main" id="{35F2C302-F10D-4C9A-9725-08FA8CB8F696}"/>
                </a:ext>
              </a:extLst>
            </p:cNvPr>
            <p:cNvSpPr>
              <a:spLocks noChangeArrowheads="1"/>
            </p:cNvSpPr>
            <p:nvPr/>
          </p:nvSpPr>
          <p:spPr bwMode="auto">
            <a:xfrm>
              <a:off x="9219" y="6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62" name="Oval 1560">
              <a:extLst>
                <a:ext uri="{FF2B5EF4-FFF2-40B4-BE49-F238E27FC236}">
                  <a16:creationId xmlns="" xmlns:a16="http://schemas.microsoft.com/office/drawing/2014/main" id="{DADBA8E6-C66A-473D-9754-82D2D32C1A7C}"/>
                </a:ext>
              </a:extLst>
            </p:cNvPr>
            <p:cNvSpPr>
              <a:spLocks noChangeArrowheads="1"/>
            </p:cNvSpPr>
            <p:nvPr/>
          </p:nvSpPr>
          <p:spPr bwMode="auto">
            <a:xfrm>
              <a:off x="9347" y="6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63" name="Oval 1561">
              <a:extLst>
                <a:ext uri="{FF2B5EF4-FFF2-40B4-BE49-F238E27FC236}">
                  <a16:creationId xmlns="" xmlns:a16="http://schemas.microsoft.com/office/drawing/2014/main" id="{DE5BDDF3-09A2-4752-A1A1-621C603F2B4D}"/>
                </a:ext>
              </a:extLst>
            </p:cNvPr>
            <p:cNvSpPr>
              <a:spLocks noChangeArrowheads="1"/>
            </p:cNvSpPr>
            <p:nvPr/>
          </p:nvSpPr>
          <p:spPr bwMode="auto">
            <a:xfrm>
              <a:off x="9475" y="6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64" name="Oval 1562">
              <a:extLst>
                <a:ext uri="{FF2B5EF4-FFF2-40B4-BE49-F238E27FC236}">
                  <a16:creationId xmlns="" xmlns:a16="http://schemas.microsoft.com/office/drawing/2014/main" id="{921AE091-9FF4-4AE6-891B-C3C617EDB5CB}"/>
                </a:ext>
              </a:extLst>
            </p:cNvPr>
            <p:cNvSpPr>
              <a:spLocks noChangeArrowheads="1"/>
            </p:cNvSpPr>
            <p:nvPr/>
          </p:nvSpPr>
          <p:spPr bwMode="auto">
            <a:xfrm>
              <a:off x="9603" y="6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65" name="Oval 1563">
              <a:extLst>
                <a:ext uri="{FF2B5EF4-FFF2-40B4-BE49-F238E27FC236}">
                  <a16:creationId xmlns="" xmlns:a16="http://schemas.microsoft.com/office/drawing/2014/main" id="{076F1891-87C6-4A02-8B1E-C64B17E2F81C}"/>
                </a:ext>
              </a:extLst>
            </p:cNvPr>
            <p:cNvSpPr>
              <a:spLocks noChangeArrowheads="1"/>
            </p:cNvSpPr>
            <p:nvPr/>
          </p:nvSpPr>
          <p:spPr bwMode="auto">
            <a:xfrm>
              <a:off x="9731" y="6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66" name="Oval 1564">
              <a:extLst>
                <a:ext uri="{FF2B5EF4-FFF2-40B4-BE49-F238E27FC236}">
                  <a16:creationId xmlns="" xmlns:a16="http://schemas.microsoft.com/office/drawing/2014/main" id="{BFBB265E-4DA0-4AD4-93EB-87904A7636F9}"/>
                </a:ext>
              </a:extLst>
            </p:cNvPr>
            <p:cNvSpPr>
              <a:spLocks noChangeArrowheads="1"/>
            </p:cNvSpPr>
            <p:nvPr/>
          </p:nvSpPr>
          <p:spPr bwMode="auto">
            <a:xfrm>
              <a:off x="9859" y="6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67" name="Oval 1565">
              <a:extLst>
                <a:ext uri="{FF2B5EF4-FFF2-40B4-BE49-F238E27FC236}">
                  <a16:creationId xmlns="" xmlns:a16="http://schemas.microsoft.com/office/drawing/2014/main" id="{1CDFB534-C0F2-492B-8236-81260DBE0D79}"/>
                </a:ext>
              </a:extLst>
            </p:cNvPr>
            <p:cNvSpPr>
              <a:spLocks noChangeArrowheads="1"/>
            </p:cNvSpPr>
            <p:nvPr/>
          </p:nvSpPr>
          <p:spPr bwMode="auto">
            <a:xfrm>
              <a:off x="2944" y="628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68" name="Oval 1566">
              <a:extLst>
                <a:ext uri="{FF2B5EF4-FFF2-40B4-BE49-F238E27FC236}">
                  <a16:creationId xmlns="" xmlns:a16="http://schemas.microsoft.com/office/drawing/2014/main" id="{4934F074-D347-4D7D-BAA7-3C35F3BF1AF0}"/>
                </a:ext>
              </a:extLst>
            </p:cNvPr>
            <p:cNvSpPr>
              <a:spLocks noChangeArrowheads="1"/>
            </p:cNvSpPr>
            <p:nvPr/>
          </p:nvSpPr>
          <p:spPr bwMode="auto">
            <a:xfrm>
              <a:off x="3072" y="628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69" name="Oval 1567">
              <a:extLst>
                <a:ext uri="{FF2B5EF4-FFF2-40B4-BE49-F238E27FC236}">
                  <a16:creationId xmlns="" xmlns:a16="http://schemas.microsoft.com/office/drawing/2014/main" id="{E9857D70-B6D7-4293-9AD2-E177817D4DDA}"/>
                </a:ext>
              </a:extLst>
            </p:cNvPr>
            <p:cNvSpPr>
              <a:spLocks noChangeArrowheads="1"/>
            </p:cNvSpPr>
            <p:nvPr/>
          </p:nvSpPr>
          <p:spPr bwMode="auto">
            <a:xfrm>
              <a:off x="3200" y="628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70" name="Oval 1568">
              <a:extLst>
                <a:ext uri="{FF2B5EF4-FFF2-40B4-BE49-F238E27FC236}">
                  <a16:creationId xmlns="" xmlns:a16="http://schemas.microsoft.com/office/drawing/2014/main" id="{B7B3CFF9-E507-4CDC-9111-768C5BCCF393}"/>
                </a:ext>
              </a:extLst>
            </p:cNvPr>
            <p:cNvSpPr>
              <a:spLocks noChangeArrowheads="1"/>
            </p:cNvSpPr>
            <p:nvPr/>
          </p:nvSpPr>
          <p:spPr bwMode="auto">
            <a:xfrm>
              <a:off x="3328" y="628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71" name="Oval 1569">
              <a:extLst>
                <a:ext uri="{FF2B5EF4-FFF2-40B4-BE49-F238E27FC236}">
                  <a16:creationId xmlns="" xmlns:a16="http://schemas.microsoft.com/office/drawing/2014/main" id="{9827A248-75C7-466B-8CBD-38075D2C7AC8}"/>
                </a:ext>
              </a:extLst>
            </p:cNvPr>
            <p:cNvSpPr>
              <a:spLocks noChangeArrowheads="1"/>
            </p:cNvSpPr>
            <p:nvPr/>
          </p:nvSpPr>
          <p:spPr bwMode="auto">
            <a:xfrm>
              <a:off x="8835" y="628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72" name="Oval 1570">
              <a:extLst>
                <a:ext uri="{FF2B5EF4-FFF2-40B4-BE49-F238E27FC236}">
                  <a16:creationId xmlns="" xmlns:a16="http://schemas.microsoft.com/office/drawing/2014/main" id="{F64D6B72-21C8-46B3-85C5-144C3EADEAA4}"/>
                </a:ext>
              </a:extLst>
            </p:cNvPr>
            <p:cNvSpPr>
              <a:spLocks noChangeArrowheads="1"/>
            </p:cNvSpPr>
            <p:nvPr/>
          </p:nvSpPr>
          <p:spPr bwMode="auto">
            <a:xfrm>
              <a:off x="9475" y="628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73" name="Oval 1571">
              <a:extLst>
                <a:ext uri="{FF2B5EF4-FFF2-40B4-BE49-F238E27FC236}">
                  <a16:creationId xmlns="" xmlns:a16="http://schemas.microsoft.com/office/drawing/2014/main" id="{E723FA49-D122-42BF-A05B-8922F591558F}"/>
                </a:ext>
              </a:extLst>
            </p:cNvPr>
            <p:cNvSpPr>
              <a:spLocks noChangeArrowheads="1"/>
            </p:cNvSpPr>
            <p:nvPr/>
          </p:nvSpPr>
          <p:spPr bwMode="auto">
            <a:xfrm>
              <a:off x="9603" y="628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74" name="Oval 1572">
              <a:extLst>
                <a:ext uri="{FF2B5EF4-FFF2-40B4-BE49-F238E27FC236}">
                  <a16:creationId xmlns="" xmlns:a16="http://schemas.microsoft.com/office/drawing/2014/main" id="{600FBDFB-ACE1-431E-92EB-836F44B24726}"/>
                </a:ext>
              </a:extLst>
            </p:cNvPr>
            <p:cNvSpPr>
              <a:spLocks noChangeArrowheads="1"/>
            </p:cNvSpPr>
            <p:nvPr/>
          </p:nvSpPr>
          <p:spPr bwMode="auto">
            <a:xfrm>
              <a:off x="9731" y="628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75" name="Oval 1573">
              <a:extLst>
                <a:ext uri="{FF2B5EF4-FFF2-40B4-BE49-F238E27FC236}">
                  <a16:creationId xmlns="" xmlns:a16="http://schemas.microsoft.com/office/drawing/2014/main" id="{CD50105D-83B5-42AF-98A9-43E67B689D87}"/>
                </a:ext>
              </a:extLst>
            </p:cNvPr>
            <p:cNvSpPr>
              <a:spLocks noChangeArrowheads="1"/>
            </p:cNvSpPr>
            <p:nvPr/>
          </p:nvSpPr>
          <p:spPr bwMode="auto">
            <a:xfrm>
              <a:off x="9859" y="628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76" name="Oval 1574">
              <a:extLst>
                <a:ext uri="{FF2B5EF4-FFF2-40B4-BE49-F238E27FC236}">
                  <a16:creationId xmlns="" xmlns:a16="http://schemas.microsoft.com/office/drawing/2014/main" id="{A23EF19F-0324-4FCA-802D-A6152BF418B8}"/>
                </a:ext>
              </a:extLst>
            </p:cNvPr>
            <p:cNvSpPr>
              <a:spLocks noChangeArrowheads="1"/>
            </p:cNvSpPr>
            <p:nvPr/>
          </p:nvSpPr>
          <p:spPr bwMode="auto">
            <a:xfrm>
              <a:off x="2944" y="641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77" name="Oval 1575">
              <a:extLst>
                <a:ext uri="{FF2B5EF4-FFF2-40B4-BE49-F238E27FC236}">
                  <a16:creationId xmlns="" xmlns:a16="http://schemas.microsoft.com/office/drawing/2014/main" id="{8C5C177B-6694-4596-9724-3247269DA0E3}"/>
                </a:ext>
              </a:extLst>
            </p:cNvPr>
            <p:cNvSpPr>
              <a:spLocks noChangeArrowheads="1"/>
            </p:cNvSpPr>
            <p:nvPr/>
          </p:nvSpPr>
          <p:spPr bwMode="auto">
            <a:xfrm>
              <a:off x="3072" y="641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78" name="Oval 1576">
              <a:extLst>
                <a:ext uri="{FF2B5EF4-FFF2-40B4-BE49-F238E27FC236}">
                  <a16:creationId xmlns="" xmlns:a16="http://schemas.microsoft.com/office/drawing/2014/main" id="{7B9ADBB1-1E59-4054-ACAB-1B450CE58A79}"/>
                </a:ext>
              </a:extLst>
            </p:cNvPr>
            <p:cNvSpPr>
              <a:spLocks noChangeArrowheads="1"/>
            </p:cNvSpPr>
            <p:nvPr/>
          </p:nvSpPr>
          <p:spPr bwMode="auto">
            <a:xfrm>
              <a:off x="3200" y="641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79" name="Oval 1577">
              <a:extLst>
                <a:ext uri="{FF2B5EF4-FFF2-40B4-BE49-F238E27FC236}">
                  <a16:creationId xmlns="" xmlns:a16="http://schemas.microsoft.com/office/drawing/2014/main" id="{2EE2A0C4-5F06-4FDB-AC4C-61EDC25E3690}"/>
                </a:ext>
              </a:extLst>
            </p:cNvPr>
            <p:cNvSpPr>
              <a:spLocks noChangeArrowheads="1"/>
            </p:cNvSpPr>
            <p:nvPr/>
          </p:nvSpPr>
          <p:spPr bwMode="auto">
            <a:xfrm>
              <a:off x="3328" y="641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80" name="Oval 1578">
              <a:extLst>
                <a:ext uri="{FF2B5EF4-FFF2-40B4-BE49-F238E27FC236}">
                  <a16:creationId xmlns="" xmlns:a16="http://schemas.microsoft.com/office/drawing/2014/main" id="{23BFD3DD-F0A7-42C6-AFE4-3C9D5737A0FF}"/>
                </a:ext>
              </a:extLst>
            </p:cNvPr>
            <p:cNvSpPr>
              <a:spLocks noChangeArrowheads="1"/>
            </p:cNvSpPr>
            <p:nvPr/>
          </p:nvSpPr>
          <p:spPr bwMode="auto">
            <a:xfrm>
              <a:off x="9603" y="641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81" name="Oval 1579">
              <a:extLst>
                <a:ext uri="{FF2B5EF4-FFF2-40B4-BE49-F238E27FC236}">
                  <a16:creationId xmlns="" xmlns:a16="http://schemas.microsoft.com/office/drawing/2014/main" id="{2410B447-917F-47C2-9E52-016891530EB9}"/>
                </a:ext>
              </a:extLst>
            </p:cNvPr>
            <p:cNvSpPr>
              <a:spLocks noChangeArrowheads="1"/>
            </p:cNvSpPr>
            <p:nvPr/>
          </p:nvSpPr>
          <p:spPr bwMode="auto">
            <a:xfrm>
              <a:off x="9731" y="641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82" name="Oval 1580">
              <a:extLst>
                <a:ext uri="{FF2B5EF4-FFF2-40B4-BE49-F238E27FC236}">
                  <a16:creationId xmlns="" xmlns:a16="http://schemas.microsoft.com/office/drawing/2014/main" id="{FD96D492-D8E5-4E5F-ABAF-A6E8376F9AA7}"/>
                </a:ext>
              </a:extLst>
            </p:cNvPr>
            <p:cNvSpPr>
              <a:spLocks noChangeArrowheads="1"/>
            </p:cNvSpPr>
            <p:nvPr/>
          </p:nvSpPr>
          <p:spPr bwMode="auto">
            <a:xfrm>
              <a:off x="10628" y="641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83" name="Oval 1581">
              <a:extLst>
                <a:ext uri="{FF2B5EF4-FFF2-40B4-BE49-F238E27FC236}">
                  <a16:creationId xmlns="" xmlns:a16="http://schemas.microsoft.com/office/drawing/2014/main" id="{58304AE3-D999-4E24-A675-540ACBE3374F}"/>
                </a:ext>
              </a:extLst>
            </p:cNvPr>
            <p:cNvSpPr>
              <a:spLocks noChangeArrowheads="1"/>
            </p:cNvSpPr>
            <p:nvPr/>
          </p:nvSpPr>
          <p:spPr bwMode="auto">
            <a:xfrm>
              <a:off x="2944" y="6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84" name="Oval 1582">
              <a:extLst>
                <a:ext uri="{FF2B5EF4-FFF2-40B4-BE49-F238E27FC236}">
                  <a16:creationId xmlns="" xmlns:a16="http://schemas.microsoft.com/office/drawing/2014/main" id="{6F256312-81F3-42EC-AB33-4D69F5E3EA61}"/>
                </a:ext>
              </a:extLst>
            </p:cNvPr>
            <p:cNvSpPr>
              <a:spLocks noChangeArrowheads="1"/>
            </p:cNvSpPr>
            <p:nvPr/>
          </p:nvSpPr>
          <p:spPr bwMode="auto">
            <a:xfrm>
              <a:off x="3072" y="6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85" name="Oval 1583">
              <a:extLst>
                <a:ext uri="{FF2B5EF4-FFF2-40B4-BE49-F238E27FC236}">
                  <a16:creationId xmlns="" xmlns:a16="http://schemas.microsoft.com/office/drawing/2014/main" id="{CD102217-3829-4497-9040-A6231435BECD}"/>
                </a:ext>
              </a:extLst>
            </p:cNvPr>
            <p:cNvSpPr>
              <a:spLocks noChangeArrowheads="1"/>
            </p:cNvSpPr>
            <p:nvPr/>
          </p:nvSpPr>
          <p:spPr bwMode="auto">
            <a:xfrm>
              <a:off x="9731" y="6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86" name="Oval 1584">
              <a:extLst>
                <a:ext uri="{FF2B5EF4-FFF2-40B4-BE49-F238E27FC236}">
                  <a16:creationId xmlns="" xmlns:a16="http://schemas.microsoft.com/office/drawing/2014/main" id="{0F4013FE-EF13-4791-A24B-99D306514CAE}"/>
                </a:ext>
              </a:extLst>
            </p:cNvPr>
            <p:cNvSpPr>
              <a:spLocks noChangeArrowheads="1"/>
            </p:cNvSpPr>
            <p:nvPr/>
          </p:nvSpPr>
          <p:spPr bwMode="auto">
            <a:xfrm>
              <a:off x="10628" y="6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87" name="Oval 1585">
              <a:extLst>
                <a:ext uri="{FF2B5EF4-FFF2-40B4-BE49-F238E27FC236}">
                  <a16:creationId xmlns="" xmlns:a16="http://schemas.microsoft.com/office/drawing/2014/main" id="{F6843E6F-179E-4AA3-B1EB-7ECA6D3ADB8E}"/>
                </a:ext>
              </a:extLst>
            </p:cNvPr>
            <p:cNvSpPr>
              <a:spLocks noChangeArrowheads="1"/>
            </p:cNvSpPr>
            <p:nvPr/>
          </p:nvSpPr>
          <p:spPr bwMode="auto">
            <a:xfrm>
              <a:off x="2944" y="667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88" name="Oval 1586">
              <a:extLst>
                <a:ext uri="{FF2B5EF4-FFF2-40B4-BE49-F238E27FC236}">
                  <a16:creationId xmlns="" xmlns:a16="http://schemas.microsoft.com/office/drawing/2014/main" id="{3B662E33-07CF-4818-A074-24E02E23D8DC}"/>
                </a:ext>
              </a:extLst>
            </p:cNvPr>
            <p:cNvSpPr>
              <a:spLocks noChangeArrowheads="1"/>
            </p:cNvSpPr>
            <p:nvPr/>
          </p:nvSpPr>
          <p:spPr bwMode="auto">
            <a:xfrm>
              <a:off x="3072" y="667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89" name="Oval 1587">
              <a:extLst>
                <a:ext uri="{FF2B5EF4-FFF2-40B4-BE49-F238E27FC236}">
                  <a16:creationId xmlns="" xmlns:a16="http://schemas.microsoft.com/office/drawing/2014/main" id="{7F3B9F42-3EC4-4B4B-98F5-8DF759BB512D}"/>
                </a:ext>
              </a:extLst>
            </p:cNvPr>
            <p:cNvSpPr>
              <a:spLocks noChangeArrowheads="1"/>
            </p:cNvSpPr>
            <p:nvPr/>
          </p:nvSpPr>
          <p:spPr bwMode="auto">
            <a:xfrm>
              <a:off x="10500" y="667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90" name="Oval 1588">
              <a:extLst>
                <a:ext uri="{FF2B5EF4-FFF2-40B4-BE49-F238E27FC236}">
                  <a16:creationId xmlns="" xmlns:a16="http://schemas.microsoft.com/office/drawing/2014/main" id="{50E2D2CB-B6F7-47C0-A3B0-9E087E99DB1F}"/>
                </a:ext>
              </a:extLst>
            </p:cNvPr>
            <p:cNvSpPr>
              <a:spLocks noChangeArrowheads="1"/>
            </p:cNvSpPr>
            <p:nvPr/>
          </p:nvSpPr>
          <p:spPr bwMode="auto">
            <a:xfrm>
              <a:off x="2944" y="6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91" name="Oval 1589">
              <a:extLst>
                <a:ext uri="{FF2B5EF4-FFF2-40B4-BE49-F238E27FC236}">
                  <a16:creationId xmlns="" xmlns:a16="http://schemas.microsoft.com/office/drawing/2014/main" id="{926C9237-FB97-43D1-A862-C25AAE5A88A8}"/>
                </a:ext>
              </a:extLst>
            </p:cNvPr>
            <p:cNvSpPr>
              <a:spLocks noChangeArrowheads="1"/>
            </p:cNvSpPr>
            <p:nvPr/>
          </p:nvSpPr>
          <p:spPr bwMode="auto">
            <a:xfrm>
              <a:off x="3072" y="6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92" name="Oval 1590">
              <a:extLst>
                <a:ext uri="{FF2B5EF4-FFF2-40B4-BE49-F238E27FC236}">
                  <a16:creationId xmlns="" xmlns:a16="http://schemas.microsoft.com/office/drawing/2014/main" id="{D5801F4A-6CA6-422E-A113-BC8A2FFC7465}"/>
                </a:ext>
              </a:extLst>
            </p:cNvPr>
            <p:cNvSpPr>
              <a:spLocks noChangeArrowheads="1"/>
            </p:cNvSpPr>
            <p:nvPr/>
          </p:nvSpPr>
          <p:spPr bwMode="auto">
            <a:xfrm>
              <a:off x="2944" y="6927"/>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93" name="Oval 1591">
              <a:extLst>
                <a:ext uri="{FF2B5EF4-FFF2-40B4-BE49-F238E27FC236}">
                  <a16:creationId xmlns="" xmlns:a16="http://schemas.microsoft.com/office/drawing/2014/main" id="{B279B309-AF6B-4BD1-A05B-420A5C90BDCE}"/>
                </a:ext>
              </a:extLst>
            </p:cNvPr>
            <p:cNvSpPr>
              <a:spLocks noChangeArrowheads="1"/>
            </p:cNvSpPr>
            <p:nvPr/>
          </p:nvSpPr>
          <p:spPr bwMode="auto">
            <a:xfrm>
              <a:off x="3072" y="6927"/>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94" name="Oval 1592">
              <a:extLst>
                <a:ext uri="{FF2B5EF4-FFF2-40B4-BE49-F238E27FC236}">
                  <a16:creationId xmlns="" xmlns:a16="http://schemas.microsoft.com/office/drawing/2014/main" id="{A7BEB43E-AA2C-43E3-8BF3-04A41313C105}"/>
                </a:ext>
              </a:extLst>
            </p:cNvPr>
            <p:cNvSpPr>
              <a:spLocks noChangeArrowheads="1"/>
            </p:cNvSpPr>
            <p:nvPr/>
          </p:nvSpPr>
          <p:spPr bwMode="auto">
            <a:xfrm>
              <a:off x="2944" y="705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295" name="Oval 1593">
              <a:extLst>
                <a:ext uri="{FF2B5EF4-FFF2-40B4-BE49-F238E27FC236}">
                  <a16:creationId xmlns="" xmlns:a16="http://schemas.microsoft.com/office/drawing/2014/main" id="{EF83B0D0-506F-4D88-8AF4-23EA21D6352B}"/>
                </a:ext>
              </a:extLst>
            </p:cNvPr>
            <p:cNvSpPr>
              <a:spLocks noChangeArrowheads="1"/>
            </p:cNvSpPr>
            <p:nvPr/>
          </p:nvSpPr>
          <p:spPr bwMode="auto">
            <a:xfrm>
              <a:off x="3072" y="7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sp>
        <p:nvSpPr>
          <p:cNvPr id="1702" name="文本框 1701">
            <a:extLst>
              <a:ext uri="{FF2B5EF4-FFF2-40B4-BE49-F238E27FC236}">
                <a16:creationId xmlns="" xmlns:a16="http://schemas.microsoft.com/office/drawing/2014/main" id="{3BF4A1F0-BA33-4F03-9475-BF44F7372D69}"/>
              </a:ext>
            </a:extLst>
          </p:cNvPr>
          <p:cNvSpPr txBox="1"/>
          <p:nvPr/>
        </p:nvSpPr>
        <p:spPr>
          <a:xfrm>
            <a:off x="8442716" y="4571972"/>
            <a:ext cx="3258545" cy="830997"/>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zh-CN" sz="4800" b="1" i="0" u="none" strike="noStrike" kern="1200" cap="none" spc="0" normalizeH="0" baseline="0" noProof="0">
                <a:ln>
                  <a:noFill/>
                </a:ln>
                <a:gradFill flip="none" rotWithShape="1">
                  <a:gsLst>
                    <a:gs pos="0">
                      <a:srgbClr val="394952"/>
                    </a:gs>
                    <a:gs pos="100000">
                      <a:srgbClr val="6B72A8"/>
                    </a:gs>
                  </a:gsLst>
                  <a:lin ang="0" scaled="1"/>
                  <a:tileRect/>
                </a:gradFill>
                <a:effectLst/>
                <a:uLnTx/>
                <a:uFillTx/>
                <a:latin typeface="等线" panose="020F0502020204030204"/>
                <a:ea typeface="等线" panose="02010600030101010101" pitchFamily="2" charset="-122"/>
                <a:cs typeface="+mn-cs"/>
              </a:rPr>
              <a:t>Bye</a:t>
            </a:r>
            <a:endParaRPr kumimoji="0" lang="zh-CN" altLang="en-US" sz="4800" b="1" i="0" u="none" strike="noStrike" kern="1200" cap="none" spc="0" normalizeH="0" baseline="0" noProof="0">
              <a:ln>
                <a:noFill/>
              </a:ln>
              <a:gradFill flip="none" rotWithShape="1">
                <a:gsLst>
                  <a:gs pos="0">
                    <a:srgbClr val="394952"/>
                  </a:gs>
                  <a:gs pos="100000">
                    <a:srgbClr val="6B72A8"/>
                  </a:gs>
                </a:gsLst>
                <a:lin ang="0" scaled="1"/>
                <a:tileRect/>
              </a:gradFill>
              <a:effectLst/>
              <a:uLnTx/>
              <a:uFillTx/>
              <a:latin typeface="等线" panose="020F0502020204030204"/>
              <a:ea typeface="等线" panose="02010600030101010101" pitchFamily="2" charset="-122"/>
              <a:cs typeface="+mn-cs"/>
            </a:endParaRPr>
          </a:p>
        </p:txBody>
      </p:sp>
      <p:sp>
        <p:nvSpPr>
          <p:cNvPr id="1705" name="文本框 1704">
            <a:extLst>
              <a:ext uri="{FF2B5EF4-FFF2-40B4-BE49-F238E27FC236}">
                <a16:creationId xmlns="" xmlns:a16="http://schemas.microsoft.com/office/drawing/2014/main" id="{5F4FEBE2-2949-4AA7-867B-80C8C9A0680B}"/>
              </a:ext>
            </a:extLst>
          </p:cNvPr>
          <p:cNvSpPr txBox="1"/>
          <p:nvPr/>
        </p:nvSpPr>
        <p:spPr>
          <a:xfrm>
            <a:off x="3755440" y="3449142"/>
            <a:ext cx="7945821" cy="1107996"/>
          </a:xfrm>
          <a:prstGeom prst="rect">
            <a:avLst/>
          </a:prstGeom>
          <a:noFill/>
        </p:spPr>
        <p:txBody>
          <a:bodyPr wrap="square" rtlCol="0">
            <a:spAutoFit/>
          </a:bodyPr>
          <a:lstStyle/>
          <a:p>
            <a:pPr lvl="0" algn="dist"/>
            <a:r>
              <a:rPr lang="en-US" altLang="zh-CN" sz="6600" b="1">
                <a:gradFill flip="none" rotWithShape="1">
                  <a:gsLst>
                    <a:gs pos="0">
                      <a:srgbClr val="00CCFF"/>
                    </a:gs>
                    <a:gs pos="100000">
                      <a:srgbClr val="00FDDD"/>
                    </a:gs>
                  </a:gsLst>
                  <a:lin ang="0" scaled="1"/>
                  <a:tileRect/>
                </a:gradFill>
              </a:rPr>
              <a:t>Thanks for watching</a:t>
            </a:r>
            <a:endParaRPr kumimoji="0" lang="zh-CN" altLang="en-US" sz="6600" b="1" i="0" u="none" strike="noStrike" kern="1200" cap="none" spc="0" normalizeH="0" baseline="0" noProof="0">
              <a:ln>
                <a:noFill/>
              </a:ln>
              <a:gradFill flip="none" rotWithShape="1">
                <a:gsLst>
                  <a:gs pos="0">
                    <a:srgbClr val="00CCFF"/>
                  </a:gs>
                  <a:gs pos="100000">
                    <a:srgbClr val="00FDDD"/>
                  </a:gs>
                </a:gsLst>
                <a:lin ang="0" scaled="1"/>
                <a:tileRect/>
              </a:gradFill>
              <a:effectLst/>
              <a:uLnTx/>
              <a:uFillTx/>
              <a:latin typeface="等线" panose="020F0502020204030204"/>
              <a:ea typeface="等线" panose="02010600030101010101" pitchFamily="2" charset="-122"/>
              <a:cs typeface="+mn-cs"/>
            </a:endParaRPr>
          </a:p>
        </p:txBody>
      </p:sp>
      <p:sp>
        <p:nvSpPr>
          <p:cNvPr id="1706" name="文本框 1705">
            <a:extLst>
              <a:ext uri="{FF2B5EF4-FFF2-40B4-BE49-F238E27FC236}">
                <a16:creationId xmlns="" xmlns:a16="http://schemas.microsoft.com/office/drawing/2014/main" id="{B6766E7F-39AA-4E00-A5C3-C23BE0280532}"/>
              </a:ext>
            </a:extLst>
          </p:cNvPr>
          <p:cNvSpPr txBox="1"/>
          <p:nvPr/>
        </p:nvSpPr>
        <p:spPr>
          <a:xfrm>
            <a:off x="2446484" y="5602819"/>
            <a:ext cx="369332" cy="1089175"/>
          </a:xfrm>
          <a:prstGeom prst="rect">
            <a:avLst/>
          </a:prstGeom>
          <a:noFill/>
        </p:spPr>
        <p:txBody>
          <a:bodyPr vert="eaVert"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a:ln>
                  <a:noFill/>
                </a:ln>
                <a:solidFill>
                  <a:srgbClr val="002C3F"/>
                </a:solidFill>
                <a:effectLst/>
                <a:uLnTx/>
                <a:uFillTx/>
                <a:latin typeface="等线" panose="020F0502020204030204"/>
                <a:ea typeface="等线" panose="02010600030101010101" pitchFamily="2" charset="-122"/>
                <a:cs typeface="+mn-cs"/>
              </a:rPr>
              <a:t> INFODATA</a:t>
            </a:r>
            <a:endParaRPr kumimoji="0" lang="zh-CN" altLang="en-US" sz="1200" b="1" i="0" u="none" strike="noStrike" kern="1200" cap="none" spc="0" normalizeH="0" baseline="0" noProof="0">
              <a:ln>
                <a:noFill/>
              </a:ln>
              <a:solidFill>
                <a:srgbClr val="002C3F"/>
              </a:solidFill>
              <a:effectLst/>
              <a:uLnTx/>
              <a:uFillTx/>
              <a:latin typeface="等线" panose="020F0502020204030204"/>
              <a:ea typeface="等线" panose="02010600030101010101" pitchFamily="2" charset="-122"/>
              <a:cs typeface="+mn-cs"/>
            </a:endParaRPr>
          </a:p>
        </p:txBody>
      </p:sp>
      <p:grpSp>
        <p:nvGrpSpPr>
          <p:cNvPr id="77" name="组合 76">
            <a:extLst>
              <a:ext uri="{FF2B5EF4-FFF2-40B4-BE49-F238E27FC236}">
                <a16:creationId xmlns="" xmlns:a16="http://schemas.microsoft.com/office/drawing/2014/main" id="{75D49E20-9A65-4BCA-A35C-3D67A2B508CA}"/>
              </a:ext>
            </a:extLst>
          </p:cNvPr>
          <p:cNvGrpSpPr/>
          <p:nvPr/>
        </p:nvGrpSpPr>
        <p:grpSpPr>
          <a:xfrm>
            <a:off x="1741714" y="0"/>
            <a:ext cx="8708570" cy="6858000"/>
            <a:chOff x="1741714" y="0"/>
            <a:chExt cx="8708570" cy="6858000"/>
          </a:xfrm>
        </p:grpSpPr>
        <p:cxnSp>
          <p:nvCxnSpPr>
            <p:cNvPr id="78" name="直接连接符 77">
              <a:extLst>
                <a:ext uri="{FF2B5EF4-FFF2-40B4-BE49-F238E27FC236}">
                  <a16:creationId xmlns="" xmlns:a16="http://schemas.microsoft.com/office/drawing/2014/main" id="{7DC6A0DF-921F-4659-9EF9-7792C96FDD85}"/>
                </a:ext>
              </a:extLst>
            </p:cNvPr>
            <p:cNvCxnSpPr>
              <a:cxnSpLocks/>
            </p:cNvCxnSpPr>
            <p:nvPr/>
          </p:nvCxnSpPr>
          <p:spPr>
            <a:xfrm>
              <a:off x="6966856" y="0"/>
              <a:ext cx="0" cy="6858000"/>
            </a:xfrm>
            <a:prstGeom prst="line">
              <a:avLst/>
            </a:prstGeom>
            <a:ln w="6350">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 xmlns:a16="http://schemas.microsoft.com/office/drawing/2014/main" id="{DC4CD351-825B-49C7-B7AF-03DE62D6BFE3}"/>
                </a:ext>
              </a:extLst>
            </p:cNvPr>
            <p:cNvCxnSpPr>
              <a:cxnSpLocks/>
            </p:cNvCxnSpPr>
            <p:nvPr/>
          </p:nvCxnSpPr>
          <p:spPr>
            <a:xfrm>
              <a:off x="1741714" y="0"/>
              <a:ext cx="0" cy="6858000"/>
            </a:xfrm>
            <a:prstGeom prst="line">
              <a:avLst/>
            </a:prstGeom>
            <a:ln w="6350">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 xmlns:a16="http://schemas.microsoft.com/office/drawing/2014/main" id="{DBDDF973-7FD9-4EBF-98D8-A841AC4868E0}"/>
                </a:ext>
              </a:extLst>
            </p:cNvPr>
            <p:cNvCxnSpPr>
              <a:cxnSpLocks/>
            </p:cNvCxnSpPr>
            <p:nvPr/>
          </p:nvCxnSpPr>
          <p:spPr>
            <a:xfrm>
              <a:off x="5225142" y="0"/>
              <a:ext cx="0" cy="6858000"/>
            </a:xfrm>
            <a:prstGeom prst="line">
              <a:avLst/>
            </a:prstGeom>
            <a:ln w="6350">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 xmlns:a16="http://schemas.microsoft.com/office/drawing/2014/main" id="{005137CF-7098-4239-934A-80A617C66BD2}"/>
                </a:ext>
              </a:extLst>
            </p:cNvPr>
            <p:cNvCxnSpPr>
              <a:cxnSpLocks/>
            </p:cNvCxnSpPr>
            <p:nvPr/>
          </p:nvCxnSpPr>
          <p:spPr>
            <a:xfrm>
              <a:off x="10450284" y="0"/>
              <a:ext cx="0" cy="6858000"/>
            </a:xfrm>
            <a:prstGeom prst="line">
              <a:avLst/>
            </a:prstGeom>
            <a:ln w="6350">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 xmlns:a16="http://schemas.microsoft.com/office/drawing/2014/main" id="{BA67B9B6-206F-4E8D-A03A-608094AB5130}"/>
                </a:ext>
              </a:extLst>
            </p:cNvPr>
            <p:cNvCxnSpPr>
              <a:cxnSpLocks/>
            </p:cNvCxnSpPr>
            <p:nvPr/>
          </p:nvCxnSpPr>
          <p:spPr>
            <a:xfrm>
              <a:off x="3483428" y="0"/>
              <a:ext cx="0" cy="6858000"/>
            </a:xfrm>
            <a:prstGeom prst="line">
              <a:avLst/>
            </a:prstGeom>
            <a:ln w="6350">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83" name="直接连接符 82">
              <a:extLst>
                <a:ext uri="{FF2B5EF4-FFF2-40B4-BE49-F238E27FC236}">
                  <a16:creationId xmlns="" xmlns:a16="http://schemas.microsoft.com/office/drawing/2014/main" id="{3FA890EC-498A-43B4-ABD4-D32909DEB160}"/>
                </a:ext>
              </a:extLst>
            </p:cNvPr>
            <p:cNvCxnSpPr>
              <a:cxnSpLocks/>
            </p:cNvCxnSpPr>
            <p:nvPr/>
          </p:nvCxnSpPr>
          <p:spPr>
            <a:xfrm>
              <a:off x="8708570" y="0"/>
              <a:ext cx="0" cy="6858000"/>
            </a:xfrm>
            <a:prstGeom prst="line">
              <a:avLst/>
            </a:prstGeom>
            <a:ln w="6350">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grpSp>
      <p:sp>
        <p:nvSpPr>
          <p:cNvPr id="1698" name="文本框 1697">
            <a:extLst>
              <a:ext uri="{FF2B5EF4-FFF2-40B4-BE49-F238E27FC236}">
                <a16:creationId xmlns="" xmlns:a16="http://schemas.microsoft.com/office/drawing/2014/main" id="{BD34F333-DE27-4DB9-AC2C-F9BD088FF918}"/>
              </a:ext>
            </a:extLst>
          </p:cNvPr>
          <p:cNvSpPr txBox="1"/>
          <p:nvPr/>
        </p:nvSpPr>
        <p:spPr>
          <a:xfrm>
            <a:off x="9320012" y="1528032"/>
            <a:ext cx="2381249" cy="276999"/>
          </a:xfrm>
          <a:prstGeom prst="rect">
            <a:avLst/>
          </a:prstGeom>
          <a:noFill/>
        </p:spPr>
        <p:txBody>
          <a:bodyPr wrap="square" rtlCol="0">
            <a:spAutoFit/>
          </a:bodyPr>
          <a:lstStyle/>
          <a:p>
            <a:pPr algn="dist"/>
            <a:r>
              <a:rPr lang="en-US" altLang="zh-CN" sz="1200" b="1">
                <a:solidFill>
                  <a:srgbClr val="002C3F"/>
                </a:solidFill>
              </a:rPr>
              <a:t>TITLE GOES HERE</a:t>
            </a:r>
            <a:endParaRPr lang="zh-CN" altLang="en-US" sz="1200" b="1">
              <a:solidFill>
                <a:srgbClr val="002C3F"/>
              </a:solidFill>
            </a:endParaRPr>
          </a:p>
        </p:txBody>
      </p:sp>
      <p:sp>
        <p:nvSpPr>
          <p:cNvPr id="1699" name="文本框 1698">
            <a:extLst>
              <a:ext uri="{FF2B5EF4-FFF2-40B4-BE49-F238E27FC236}">
                <a16:creationId xmlns="" xmlns:a16="http://schemas.microsoft.com/office/drawing/2014/main" id="{C336A2BA-07AE-4C3B-968F-AF1C707B846C}"/>
              </a:ext>
            </a:extLst>
          </p:cNvPr>
          <p:cNvSpPr txBox="1"/>
          <p:nvPr/>
        </p:nvSpPr>
        <p:spPr>
          <a:xfrm>
            <a:off x="1199171" y="677341"/>
            <a:ext cx="1085090" cy="276999"/>
          </a:xfrm>
          <a:prstGeom prst="rect">
            <a:avLst/>
          </a:prstGeom>
          <a:noFill/>
        </p:spPr>
        <p:txBody>
          <a:bodyPr wrap="square" rtlCol="0">
            <a:spAutoFit/>
          </a:bodyPr>
          <a:lstStyle/>
          <a:p>
            <a:pPr algn="dist"/>
            <a:r>
              <a:rPr lang="en-US" altLang="zh-CN" sz="1200" b="1">
                <a:solidFill>
                  <a:srgbClr val="002C3F"/>
                </a:solidFill>
              </a:rPr>
              <a:t>2018/05</a:t>
            </a:r>
            <a:endParaRPr lang="zh-CN" altLang="en-US" sz="1200" b="1">
              <a:solidFill>
                <a:srgbClr val="002C3F"/>
              </a:solidFill>
            </a:endParaRPr>
          </a:p>
        </p:txBody>
      </p:sp>
    </p:spTree>
    <p:extLst>
      <p:ext uri="{BB962C8B-B14F-4D97-AF65-F5344CB8AC3E}">
        <p14:creationId xmlns:p14="http://schemas.microsoft.com/office/powerpoint/2010/main" val="260177416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 xmlns:a16="http://schemas.microsoft.com/office/drawing/2014/main" id="{A646A561-509E-4A46-9B64-96D432D4D739}"/>
              </a:ext>
            </a:extLst>
          </p:cNvPr>
          <p:cNvGrpSpPr/>
          <p:nvPr/>
        </p:nvGrpSpPr>
        <p:grpSpPr>
          <a:xfrm>
            <a:off x="3790721" y="2662212"/>
            <a:ext cx="4610558" cy="1533576"/>
            <a:chOff x="3790722" y="2551726"/>
            <a:chExt cx="4610558" cy="1533576"/>
          </a:xfrm>
        </p:grpSpPr>
        <p:sp>
          <p:nvSpPr>
            <p:cNvPr id="2" name="矩形 1"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p:cNvSpPr/>
            <p:nvPr/>
          </p:nvSpPr>
          <p:spPr>
            <a:xfrm>
              <a:off x="3790722" y="3562082"/>
              <a:ext cx="4610558"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a:ln>
                    <a:noFill/>
                  </a:ln>
                  <a:solidFill>
                    <a:prstClr val="black"/>
                  </a:solidFill>
                  <a:effectLst/>
                  <a:uLnTx/>
                  <a:uFillTx/>
                  <a:latin typeface="庞门正道标题体" panose="02010600030101010101" pitchFamily="2" charset="-122"/>
                  <a:ea typeface="庞门正道标题体" panose="02010600030101010101" pitchFamily="2" charset="-122"/>
                  <a:cs typeface="+mn-ea"/>
                  <a:sym typeface="+mn-lt"/>
                </a:rPr>
                <a:t>DESIGN SPECIFICATIONS</a:t>
              </a:r>
            </a:p>
          </p:txBody>
        </p:sp>
        <p:sp>
          <p:nvSpPr>
            <p:cNvPr id="3" name="矩形 2"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p:cNvSpPr/>
            <p:nvPr/>
          </p:nvSpPr>
          <p:spPr>
            <a:xfrm>
              <a:off x="4740501" y="2551726"/>
              <a:ext cx="2710999" cy="83099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a:ln>
                    <a:noFill/>
                  </a:ln>
                  <a:solidFill>
                    <a:prstClr val="black"/>
                  </a:solidFill>
                  <a:effectLst/>
                  <a:uLnTx/>
                  <a:uFillTx/>
                  <a:latin typeface="等线 Light" panose="020F0302020204030204"/>
                  <a:ea typeface="等线" panose="02010600030101010101" pitchFamily="2" charset="-122"/>
                  <a:cs typeface="+mn-ea"/>
                  <a:sym typeface="+mn-lt"/>
                </a:rPr>
                <a:t>设计规范</a:t>
              </a:r>
              <a:endParaRPr kumimoji="0" lang="en-US" altLang="zh-CN" sz="4800" b="1" i="0" u="none" strike="noStrike" kern="1200" cap="none" spc="0" normalizeH="0" baseline="0" noProof="0">
                <a:ln>
                  <a:noFill/>
                </a:ln>
                <a:solidFill>
                  <a:prstClr val="black"/>
                </a:solidFill>
                <a:effectLst/>
                <a:uLnTx/>
                <a:uFillTx/>
                <a:latin typeface="等线 Light" panose="020F0302020204030204"/>
                <a:ea typeface="等线" panose="02010600030101010101" pitchFamily="2" charset="-122"/>
                <a:cs typeface="+mn-ea"/>
                <a:sym typeface="+mn-lt"/>
              </a:endParaRPr>
            </a:p>
          </p:txBody>
        </p:sp>
      </p:grpSp>
    </p:spTree>
    <p:extLst>
      <p:ext uri="{BB962C8B-B14F-4D97-AF65-F5344CB8AC3E}">
        <p14:creationId xmlns:p14="http://schemas.microsoft.com/office/powerpoint/2010/main" val="10238269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33942" y="504825"/>
            <a:ext cx="1181100" cy="609398"/>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800" b="0" i="0" u="none" strike="noStrike" kern="1200" cap="none" spc="600" normalizeH="0" baseline="0" noProof="0">
                <a:ln>
                  <a:noFill/>
                </a:ln>
                <a:solidFill>
                  <a:prstClr val="black"/>
                </a:solidFill>
                <a:effectLst/>
                <a:uLnTx/>
                <a:uFillTx/>
                <a:latin typeface="庞门正道标题体" panose="02010600030101010101" pitchFamily="2" charset="-122"/>
                <a:ea typeface="庞门正道标题体" panose="02010600030101010101" pitchFamily="2" charset="-122"/>
                <a:cs typeface="+mn-cs"/>
              </a:rPr>
              <a:t>配色</a:t>
            </a:r>
          </a:p>
        </p:txBody>
      </p:sp>
      <p:sp>
        <p:nvSpPr>
          <p:cNvPr id="7" name="文本框 6"/>
          <p:cNvSpPr txBox="1"/>
          <p:nvPr/>
        </p:nvSpPr>
        <p:spPr>
          <a:xfrm>
            <a:off x="633942" y="971550"/>
            <a:ext cx="2038350" cy="43588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2000" b="0" i="0" u="none" strike="noStrike" kern="1200" cap="none" spc="600" normalizeH="0" baseline="0" noProof="0">
                <a:ln>
                  <a:noFill/>
                </a:ln>
                <a:solidFill>
                  <a:prstClr val="black"/>
                </a:solidFill>
                <a:effectLst/>
                <a:uLnTx/>
                <a:uFillTx/>
                <a:latin typeface="庞门正道标题体" panose="02010600030101010101" pitchFamily="2" charset="-122"/>
                <a:ea typeface="庞门正道标题体" panose="02010600030101010101" pitchFamily="2" charset="-122"/>
                <a:cs typeface="+mn-cs"/>
              </a:rPr>
              <a:t>Colours</a:t>
            </a:r>
            <a:endParaRPr kumimoji="0" lang="zh-CN" altLang="en-US" sz="2000" b="0" i="0" u="none" strike="noStrike" kern="1200" cap="none" spc="600" normalizeH="0" baseline="0" noProof="0">
              <a:ln>
                <a:noFill/>
              </a:ln>
              <a:solidFill>
                <a:prstClr val="black"/>
              </a:solidFill>
              <a:effectLst/>
              <a:uLnTx/>
              <a:uFillTx/>
              <a:latin typeface="庞门正道标题体" panose="02010600030101010101" pitchFamily="2" charset="-122"/>
              <a:ea typeface="庞门正道标题体" panose="02010600030101010101" pitchFamily="2" charset="-122"/>
              <a:cs typeface="+mn-cs"/>
            </a:endParaRPr>
          </a:p>
        </p:txBody>
      </p:sp>
      <p:sp>
        <p:nvSpPr>
          <p:cNvPr id="2" name="椭圆 1"/>
          <p:cNvSpPr/>
          <p:nvPr/>
        </p:nvSpPr>
        <p:spPr>
          <a:xfrm>
            <a:off x="443442" y="3295650"/>
            <a:ext cx="1042458" cy="1042458"/>
          </a:xfrm>
          <a:prstGeom prst="ellipse">
            <a:avLst/>
          </a:prstGeom>
          <a:gradFill>
            <a:gsLst>
              <a:gs pos="0">
                <a:srgbClr val="394952"/>
              </a:gs>
              <a:gs pos="100000">
                <a:srgbClr val="6B72A8"/>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 name="椭圆 8"/>
          <p:cNvSpPr/>
          <p:nvPr/>
        </p:nvSpPr>
        <p:spPr>
          <a:xfrm>
            <a:off x="3001857" y="3295650"/>
            <a:ext cx="1042458" cy="1042458"/>
          </a:xfrm>
          <a:prstGeom prst="ellipse">
            <a:avLst/>
          </a:prstGeom>
          <a:gradFill>
            <a:gsLst>
              <a:gs pos="0">
                <a:srgbClr val="00CCFF"/>
              </a:gs>
              <a:gs pos="100000">
                <a:srgbClr val="00FDD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椭圆 9"/>
          <p:cNvSpPr/>
          <p:nvPr/>
        </p:nvSpPr>
        <p:spPr>
          <a:xfrm>
            <a:off x="5560272" y="3295650"/>
            <a:ext cx="1042458" cy="1042458"/>
          </a:xfrm>
          <a:prstGeom prst="ellipse">
            <a:avLst/>
          </a:prstGeom>
          <a:solidFill>
            <a:srgbClr val="002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1" name="椭圆 10"/>
          <p:cNvSpPr/>
          <p:nvPr/>
        </p:nvSpPr>
        <p:spPr>
          <a:xfrm>
            <a:off x="8118687" y="3295650"/>
            <a:ext cx="1042458" cy="1042458"/>
          </a:xfrm>
          <a:prstGeom prst="ellipse">
            <a:avLst/>
          </a:prstGeom>
          <a:solidFill>
            <a:srgbClr val="00D5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2" name="椭圆 11"/>
          <p:cNvSpPr/>
          <p:nvPr/>
        </p:nvSpPr>
        <p:spPr>
          <a:xfrm>
            <a:off x="10677102" y="3295650"/>
            <a:ext cx="1042458" cy="1042458"/>
          </a:xfrm>
          <a:prstGeom prst="ellipse">
            <a:avLst/>
          </a:prstGeom>
          <a:solidFill>
            <a:srgbClr val="A2B0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cxnSp>
        <p:nvCxnSpPr>
          <p:cNvPr id="13" name="直接连接符 12">
            <a:extLst>
              <a:ext uri="{FF2B5EF4-FFF2-40B4-BE49-F238E27FC236}">
                <a16:creationId xmlns="" xmlns:a16="http://schemas.microsoft.com/office/drawing/2014/main" id="{37B92161-1B8A-4A1B-A4DE-9F0BCB899B4C}"/>
              </a:ext>
            </a:extLst>
          </p:cNvPr>
          <p:cNvCxnSpPr>
            <a:cxnSpLocks/>
          </p:cNvCxnSpPr>
          <p:nvPr/>
        </p:nvCxnSpPr>
        <p:spPr>
          <a:xfrm>
            <a:off x="581025" y="701675"/>
            <a:ext cx="0" cy="584200"/>
          </a:xfrm>
          <a:prstGeom prst="line">
            <a:avLst/>
          </a:prstGeom>
          <a:ln w="19050" cap="rnd">
            <a:solidFill>
              <a:schemeClr val="tx1"/>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83510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42668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048000" y="3105835"/>
            <a:ext cx="6096000" cy="1754326"/>
          </a:xfrm>
          <a:prstGeom prst="rect">
            <a:avLst/>
          </a:prstGeom>
        </p:spPr>
        <p:txBody>
          <a:bodyPr>
            <a:spAutoFit/>
          </a:bodyPr>
          <a:lstStyle/>
          <a:p>
            <a:r>
              <a:rPr lang="zh-CN" altLang="en-US" dirty="0"/>
              <a:t>忘吃药的晓公子</a:t>
            </a:r>
          </a:p>
          <a:p>
            <a:r>
              <a:rPr lang="zh-CN" altLang="en-US" dirty="0">
                <a:hlinkClick r:id="rId2"/>
              </a:rPr>
              <a:t>http://</a:t>
            </a:r>
            <a:r>
              <a:rPr lang="zh-CN" altLang="en-US" dirty="0" smtClean="0">
                <a:hlinkClick r:id="rId2"/>
              </a:rPr>
              <a:t>www.yanj.cn/store-10417.html</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40597727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6" name="图片 375">
            <a:extLst>
              <a:ext uri="{FF2B5EF4-FFF2-40B4-BE49-F238E27FC236}">
                <a16:creationId xmlns="" xmlns:a16="http://schemas.microsoft.com/office/drawing/2014/main" id="{EDE740DC-7790-440D-9D79-CA1B03C7E187}"/>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flipV="1">
            <a:off x="1" y="-11478"/>
            <a:ext cx="12192000" cy="6869478"/>
          </a:xfrm>
          <a:prstGeom prst="rect">
            <a:avLst/>
          </a:prstGeom>
        </p:spPr>
      </p:pic>
      <p:pic>
        <p:nvPicPr>
          <p:cNvPr id="38" name="图片 37" descr="图片包含 顶部, 就坐&#10;&#10;已生成高可信度的说明">
            <a:extLst>
              <a:ext uri="{FF2B5EF4-FFF2-40B4-BE49-F238E27FC236}">
                <a16:creationId xmlns="" xmlns:a16="http://schemas.microsoft.com/office/drawing/2014/main" id="{4AA3CDF9-EF23-448D-A424-1F298361632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31188" y="469900"/>
            <a:ext cx="3476435" cy="1955800"/>
          </a:xfrm>
          <a:prstGeom prst="rect">
            <a:avLst/>
          </a:prstGeom>
        </p:spPr>
      </p:pic>
      <p:pic>
        <p:nvPicPr>
          <p:cNvPr id="36" name="图片 35">
            <a:extLst>
              <a:ext uri="{FF2B5EF4-FFF2-40B4-BE49-F238E27FC236}">
                <a16:creationId xmlns="" xmlns:a16="http://schemas.microsoft.com/office/drawing/2014/main" id="{9DEBB36F-DE90-4062-A277-2DC23CCA489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7325842">
            <a:off x="7778310" y="1249157"/>
            <a:ext cx="1105756" cy="815255"/>
          </a:xfrm>
          <a:prstGeom prst="rect">
            <a:avLst/>
          </a:prstGeom>
        </p:spPr>
      </p:pic>
      <p:sp>
        <p:nvSpPr>
          <p:cNvPr id="17" name="文本框 16">
            <a:extLst>
              <a:ext uri="{FF2B5EF4-FFF2-40B4-BE49-F238E27FC236}">
                <a16:creationId xmlns="" xmlns:a16="http://schemas.microsoft.com/office/drawing/2014/main" id="{9256D36C-FA31-44E5-82A1-E3E23CF9B804}"/>
              </a:ext>
            </a:extLst>
          </p:cNvPr>
          <p:cNvSpPr txBox="1"/>
          <p:nvPr/>
        </p:nvSpPr>
        <p:spPr>
          <a:xfrm>
            <a:off x="688084" y="533687"/>
            <a:ext cx="4704278" cy="830997"/>
          </a:xfrm>
          <a:prstGeom prst="rect">
            <a:avLst/>
          </a:prstGeom>
          <a:noFill/>
        </p:spPr>
        <p:txBody>
          <a:bodyPr wrap="square" rtlCol="0">
            <a:spAutoFit/>
          </a:bodyPr>
          <a:lstStyle/>
          <a:p>
            <a:r>
              <a:rPr lang="en-US" altLang="zh-CN" sz="4800" b="1">
                <a:gradFill flip="none" rotWithShape="1">
                  <a:gsLst>
                    <a:gs pos="0">
                      <a:srgbClr val="394952"/>
                    </a:gs>
                    <a:gs pos="100000">
                      <a:srgbClr val="6B72A8"/>
                    </a:gs>
                  </a:gsLst>
                  <a:lin ang="0" scaled="1"/>
                  <a:tileRect/>
                </a:gradFill>
              </a:rPr>
              <a:t>Visa processing</a:t>
            </a:r>
            <a:endParaRPr lang="zh-CN" altLang="en-US" sz="4800" b="1">
              <a:gradFill flip="none" rotWithShape="1">
                <a:gsLst>
                  <a:gs pos="0">
                    <a:srgbClr val="394952"/>
                  </a:gs>
                  <a:gs pos="100000">
                    <a:srgbClr val="6B72A8"/>
                  </a:gs>
                </a:gsLst>
                <a:lin ang="0" scaled="1"/>
                <a:tileRect/>
              </a:gradFill>
            </a:endParaRPr>
          </a:p>
        </p:txBody>
      </p:sp>
      <p:sp>
        <p:nvSpPr>
          <p:cNvPr id="18" name="文本框 17">
            <a:extLst>
              <a:ext uri="{FF2B5EF4-FFF2-40B4-BE49-F238E27FC236}">
                <a16:creationId xmlns="" xmlns:a16="http://schemas.microsoft.com/office/drawing/2014/main" id="{35F3A8B8-C640-4AFD-BD2E-880289DB06D2}"/>
              </a:ext>
            </a:extLst>
          </p:cNvPr>
          <p:cNvSpPr txBox="1"/>
          <p:nvPr/>
        </p:nvSpPr>
        <p:spPr>
          <a:xfrm>
            <a:off x="688084" y="1478984"/>
            <a:ext cx="7732009" cy="964431"/>
          </a:xfrm>
          <a:prstGeom prst="rect">
            <a:avLst/>
          </a:prstGeom>
          <a:noFill/>
        </p:spPr>
        <p:txBody>
          <a:bodyPr wrap="square" rtlCol="0">
            <a:spAutoFit/>
          </a:bodyPr>
          <a:lstStyle/>
          <a:p>
            <a:pPr>
              <a:lnSpc>
                <a:spcPct val="120000"/>
              </a:lnSpc>
            </a:pPr>
            <a:r>
              <a:rPr lang="en-US" altLang="zh-CN" sz="1200">
                <a:solidFill>
                  <a:srgbClr val="002C3F"/>
                </a:solidFill>
              </a:rPr>
              <a:t>Lorem ipsum dolor sit amet, consectetuer adipiscing elit. Maecenas porttitor congue massa. Fusce posuere, magna sed pulvinar ultricies, purus lectus malesuada libero, sit amet commodo magna eros quis urna. Nunc viverra imperdiet enim.</a:t>
            </a:r>
          </a:p>
          <a:p>
            <a:pPr>
              <a:lnSpc>
                <a:spcPct val="120000"/>
              </a:lnSpc>
            </a:pPr>
            <a:r>
              <a:rPr lang="en-US" altLang="zh-CN" sz="1200">
                <a:solidFill>
                  <a:srgbClr val="002C3F"/>
                </a:solidFill>
              </a:rPr>
              <a:t>purus lectus malesuada libero, sit amet commodo magna eros</a:t>
            </a:r>
            <a:endParaRPr lang="zh-CN" altLang="en-US" sz="1200">
              <a:solidFill>
                <a:srgbClr val="002C3F"/>
              </a:solidFill>
            </a:endParaRPr>
          </a:p>
        </p:txBody>
      </p:sp>
      <p:sp>
        <p:nvSpPr>
          <p:cNvPr id="19" name="文本框 18">
            <a:extLst>
              <a:ext uri="{FF2B5EF4-FFF2-40B4-BE49-F238E27FC236}">
                <a16:creationId xmlns="" xmlns:a16="http://schemas.microsoft.com/office/drawing/2014/main" id="{9A340A46-9E36-4FD7-9665-39B6213084D6}"/>
              </a:ext>
            </a:extLst>
          </p:cNvPr>
          <p:cNvSpPr txBox="1"/>
          <p:nvPr/>
        </p:nvSpPr>
        <p:spPr>
          <a:xfrm>
            <a:off x="587577" y="2969056"/>
            <a:ext cx="1371317" cy="276999"/>
          </a:xfrm>
          <a:prstGeom prst="rect">
            <a:avLst/>
          </a:prstGeom>
          <a:noFill/>
        </p:spPr>
        <p:txBody>
          <a:bodyPr wrap="square" rtlCol="0">
            <a:spAutoFit/>
          </a:bodyPr>
          <a:lstStyle/>
          <a:p>
            <a:pPr algn="ctr"/>
            <a:r>
              <a:rPr lang="en-US" altLang="zh-CN" sz="1200" b="1" spc="600">
                <a:gradFill>
                  <a:gsLst>
                    <a:gs pos="0">
                      <a:srgbClr val="00CCFF"/>
                    </a:gs>
                    <a:gs pos="100000">
                      <a:srgbClr val="00FDDD"/>
                    </a:gs>
                  </a:gsLst>
                  <a:lin ang="0" scaled="1"/>
                </a:gradFill>
              </a:rPr>
              <a:t>Europe</a:t>
            </a:r>
            <a:endParaRPr lang="zh-CN" altLang="en-US" sz="1200" b="1" spc="600">
              <a:gradFill>
                <a:gsLst>
                  <a:gs pos="0">
                    <a:srgbClr val="00CCFF"/>
                  </a:gs>
                  <a:gs pos="100000">
                    <a:srgbClr val="00FDDD"/>
                  </a:gs>
                </a:gsLst>
                <a:lin ang="0" scaled="1"/>
              </a:gradFill>
            </a:endParaRPr>
          </a:p>
        </p:txBody>
      </p:sp>
      <p:sp>
        <p:nvSpPr>
          <p:cNvPr id="20" name="文本框 19">
            <a:extLst>
              <a:ext uri="{FF2B5EF4-FFF2-40B4-BE49-F238E27FC236}">
                <a16:creationId xmlns="" xmlns:a16="http://schemas.microsoft.com/office/drawing/2014/main" id="{34B5FE2E-2BAC-4A0D-B91B-9388FFC5ED47}"/>
              </a:ext>
            </a:extLst>
          </p:cNvPr>
          <p:cNvSpPr txBox="1"/>
          <p:nvPr/>
        </p:nvSpPr>
        <p:spPr>
          <a:xfrm>
            <a:off x="3857385" y="2969056"/>
            <a:ext cx="970200" cy="276999"/>
          </a:xfrm>
          <a:prstGeom prst="rect">
            <a:avLst/>
          </a:prstGeom>
          <a:noFill/>
        </p:spPr>
        <p:txBody>
          <a:bodyPr wrap="square" rtlCol="0">
            <a:spAutoFit/>
          </a:bodyPr>
          <a:lstStyle/>
          <a:p>
            <a:pPr algn="ctr"/>
            <a:r>
              <a:rPr lang="en-US" altLang="zh-CN" sz="1200" b="1" spc="600">
                <a:gradFill>
                  <a:gsLst>
                    <a:gs pos="0">
                      <a:srgbClr val="00CCFF"/>
                    </a:gs>
                    <a:gs pos="100000">
                      <a:srgbClr val="00FDDD"/>
                    </a:gs>
                  </a:gsLst>
                  <a:lin ang="0" scaled="1"/>
                </a:gradFill>
              </a:rPr>
              <a:t>Asia</a:t>
            </a:r>
            <a:endParaRPr lang="zh-CN" altLang="en-US" sz="1200" b="1" spc="600">
              <a:gradFill>
                <a:gsLst>
                  <a:gs pos="0">
                    <a:srgbClr val="00CCFF"/>
                  </a:gs>
                  <a:gs pos="100000">
                    <a:srgbClr val="00FDDD"/>
                  </a:gs>
                </a:gsLst>
                <a:lin ang="0" scaled="1"/>
              </a:gradFill>
            </a:endParaRPr>
          </a:p>
        </p:txBody>
      </p:sp>
      <p:sp>
        <p:nvSpPr>
          <p:cNvPr id="21" name="文本框 20">
            <a:extLst>
              <a:ext uri="{FF2B5EF4-FFF2-40B4-BE49-F238E27FC236}">
                <a16:creationId xmlns="" xmlns:a16="http://schemas.microsoft.com/office/drawing/2014/main" id="{5A7668B9-253A-4549-8522-D8CDB9DE4B73}"/>
              </a:ext>
            </a:extLst>
          </p:cNvPr>
          <p:cNvSpPr txBox="1"/>
          <p:nvPr/>
        </p:nvSpPr>
        <p:spPr>
          <a:xfrm>
            <a:off x="9850748" y="2969056"/>
            <a:ext cx="1362077" cy="276999"/>
          </a:xfrm>
          <a:prstGeom prst="rect">
            <a:avLst/>
          </a:prstGeom>
          <a:noFill/>
        </p:spPr>
        <p:txBody>
          <a:bodyPr wrap="square" rtlCol="0">
            <a:spAutoFit/>
          </a:bodyPr>
          <a:lstStyle/>
          <a:p>
            <a:pPr algn="ctr"/>
            <a:r>
              <a:rPr lang="en-US" altLang="zh-CN" sz="1200" b="1" spc="600">
                <a:gradFill>
                  <a:gsLst>
                    <a:gs pos="0">
                      <a:srgbClr val="00CCFF"/>
                    </a:gs>
                    <a:gs pos="100000">
                      <a:srgbClr val="00FDDD"/>
                    </a:gs>
                  </a:gsLst>
                  <a:lin ang="0" scaled="1"/>
                </a:gradFill>
              </a:rPr>
              <a:t>America</a:t>
            </a:r>
            <a:endParaRPr lang="zh-CN" altLang="en-US" sz="1200" b="1" spc="600">
              <a:gradFill>
                <a:gsLst>
                  <a:gs pos="0">
                    <a:srgbClr val="00CCFF"/>
                  </a:gs>
                  <a:gs pos="100000">
                    <a:srgbClr val="00FDDD"/>
                  </a:gs>
                </a:gsLst>
                <a:lin ang="0" scaled="1"/>
              </a:gradFill>
            </a:endParaRPr>
          </a:p>
        </p:txBody>
      </p:sp>
      <p:sp>
        <p:nvSpPr>
          <p:cNvPr id="22" name="文本框 21">
            <a:extLst>
              <a:ext uri="{FF2B5EF4-FFF2-40B4-BE49-F238E27FC236}">
                <a16:creationId xmlns="" xmlns:a16="http://schemas.microsoft.com/office/drawing/2014/main" id="{410C9876-7008-4B93-B289-8FFFA9E3167C}"/>
              </a:ext>
            </a:extLst>
          </p:cNvPr>
          <p:cNvSpPr txBox="1"/>
          <p:nvPr/>
        </p:nvSpPr>
        <p:spPr>
          <a:xfrm>
            <a:off x="6856358" y="2969056"/>
            <a:ext cx="1161555" cy="276999"/>
          </a:xfrm>
          <a:prstGeom prst="rect">
            <a:avLst/>
          </a:prstGeom>
          <a:noFill/>
        </p:spPr>
        <p:txBody>
          <a:bodyPr wrap="square" rtlCol="0">
            <a:spAutoFit/>
          </a:bodyPr>
          <a:lstStyle/>
          <a:p>
            <a:pPr algn="ctr"/>
            <a:r>
              <a:rPr lang="en-US" altLang="zh-CN" sz="1200" b="1" spc="600">
                <a:gradFill>
                  <a:gsLst>
                    <a:gs pos="0">
                      <a:srgbClr val="00CCFF"/>
                    </a:gs>
                    <a:gs pos="100000">
                      <a:srgbClr val="00FDDD"/>
                    </a:gs>
                  </a:gsLst>
                  <a:lin ang="0" scaled="1"/>
                </a:gradFill>
              </a:rPr>
              <a:t>Africa</a:t>
            </a:r>
            <a:endParaRPr lang="zh-CN" altLang="en-US" sz="1200" b="1" spc="600">
              <a:gradFill>
                <a:gsLst>
                  <a:gs pos="0">
                    <a:srgbClr val="00CCFF"/>
                  </a:gs>
                  <a:gs pos="100000">
                    <a:srgbClr val="00FDDD"/>
                  </a:gs>
                </a:gsLst>
                <a:lin ang="0" scaled="1"/>
              </a:gradFill>
            </a:endParaRPr>
          </a:p>
        </p:txBody>
      </p:sp>
      <p:grpSp>
        <p:nvGrpSpPr>
          <p:cNvPr id="262" name="组合 261">
            <a:extLst>
              <a:ext uri="{FF2B5EF4-FFF2-40B4-BE49-F238E27FC236}">
                <a16:creationId xmlns="" xmlns:a16="http://schemas.microsoft.com/office/drawing/2014/main" id="{A8EC2AE6-C781-42B6-9CC8-5795844D448D}"/>
              </a:ext>
            </a:extLst>
          </p:cNvPr>
          <p:cNvGrpSpPr/>
          <p:nvPr/>
        </p:nvGrpSpPr>
        <p:grpSpPr>
          <a:xfrm>
            <a:off x="159385" y="3403121"/>
            <a:ext cx="2227701" cy="3130550"/>
            <a:chOff x="225487" y="3429000"/>
            <a:chExt cx="2227701" cy="3130550"/>
          </a:xfrm>
        </p:grpSpPr>
        <p:sp>
          <p:nvSpPr>
            <p:cNvPr id="23" name="矩形 22">
              <a:extLst>
                <a:ext uri="{FF2B5EF4-FFF2-40B4-BE49-F238E27FC236}">
                  <a16:creationId xmlns="" xmlns:a16="http://schemas.microsoft.com/office/drawing/2014/main" id="{C8E173B9-F192-4761-88EC-E1FC572B968F}"/>
                </a:ext>
              </a:extLst>
            </p:cNvPr>
            <p:cNvSpPr/>
            <p:nvPr/>
          </p:nvSpPr>
          <p:spPr>
            <a:xfrm>
              <a:off x="688083" y="3736975"/>
              <a:ext cx="1243482" cy="2199005"/>
            </a:xfrm>
            <a:prstGeom prst="rect">
              <a:avLst/>
            </a:prstGeom>
            <a:solidFill>
              <a:schemeClr val="bg1"/>
            </a:solidFill>
            <a:ln>
              <a:noFill/>
            </a:ln>
            <a:effectLst>
              <a:outerShdw blurRad="635000" sx="125000" sy="125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 xmlns:a16="http://schemas.microsoft.com/office/drawing/2014/main" id="{D8F5A5CF-6D66-493A-9C83-07A25952E578}"/>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25487" y="3429000"/>
              <a:ext cx="2227701" cy="3130550"/>
            </a:xfrm>
            <a:prstGeom prst="rect">
              <a:avLst/>
            </a:prstGeom>
          </p:spPr>
        </p:pic>
      </p:grpSp>
      <p:sp>
        <p:nvSpPr>
          <p:cNvPr id="229" name="Freeform 23">
            <a:extLst>
              <a:ext uri="{FF2B5EF4-FFF2-40B4-BE49-F238E27FC236}">
                <a16:creationId xmlns="" xmlns:a16="http://schemas.microsoft.com/office/drawing/2014/main" id="{C0718ED7-141E-46EB-B4B5-0DFD08A6C21D}"/>
              </a:ext>
            </a:extLst>
          </p:cNvPr>
          <p:cNvSpPr>
            <a:spLocks noEditPoints="1"/>
          </p:cNvSpPr>
          <p:nvPr/>
        </p:nvSpPr>
        <p:spPr bwMode="auto">
          <a:xfrm>
            <a:off x="646544" y="4119775"/>
            <a:ext cx="1194355" cy="831159"/>
          </a:xfrm>
          <a:custGeom>
            <a:avLst/>
            <a:gdLst>
              <a:gd name="T0" fmla="*/ 211 w 339"/>
              <a:gd name="T1" fmla="*/ 216 h 235"/>
              <a:gd name="T2" fmla="*/ 221 w 339"/>
              <a:gd name="T3" fmla="*/ 189 h 235"/>
              <a:gd name="T4" fmla="*/ 246 w 339"/>
              <a:gd name="T5" fmla="*/ 162 h 235"/>
              <a:gd name="T6" fmla="*/ 290 w 339"/>
              <a:gd name="T7" fmla="*/ 124 h 235"/>
              <a:gd name="T8" fmla="*/ 329 w 339"/>
              <a:gd name="T9" fmla="*/ 71 h 235"/>
              <a:gd name="T10" fmla="*/ 301 w 339"/>
              <a:gd name="T11" fmla="*/ 72 h 235"/>
              <a:gd name="T12" fmla="*/ 266 w 339"/>
              <a:gd name="T13" fmla="*/ 78 h 235"/>
              <a:gd name="T14" fmla="*/ 243 w 339"/>
              <a:gd name="T15" fmla="*/ 71 h 235"/>
              <a:gd name="T16" fmla="*/ 245 w 339"/>
              <a:gd name="T17" fmla="*/ 47 h 235"/>
              <a:gd name="T18" fmla="*/ 218 w 339"/>
              <a:gd name="T19" fmla="*/ 50 h 235"/>
              <a:gd name="T20" fmla="*/ 186 w 339"/>
              <a:gd name="T21" fmla="*/ 59 h 235"/>
              <a:gd name="T22" fmla="*/ 160 w 339"/>
              <a:gd name="T23" fmla="*/ 73 h 235"/>
              <a:gd name="T24" fmla="*/ 142 w 339"/>
              <a:gd name="T25" fmla="*/ 81 h 235"/>
              <a:gd name="T26" fmla="*/ 129 w 339"/>
              <a:gd name="T27" fmla="*/ 97 h 235"/>
              <a:gd name="T28" fmla="*/ 142 w 339"/>
              <a:gd name="T29" fmla="*/ 114 h 235"/>
              <a:gd name="T30" fmla="*/ 185 w 339"/>
              <a:gd name="T31" fmla="*/ 81 h 235"/>
              <a:gd name="T32" fmla="*/ 189 w 339"/>
              <a:gd name="T33" fmla="*/ 86 h 235"/>
              <a:gd name="T34" fmla="*/ 186 w 339"/>
              <a:gd name="T35" fmla="*/ 103 h 235"/>
              <a:gd name="T36" fmla="*/ 143 w 339"/>
              <a:gd name="T37" fmla="*/ 123 h 235"/>
              <a:gd name="T38" fmla="*/ 134 w 339"/>
              <a:gd name="T39" fmla="*/ 108 h 235"/>
              <a:gd name="T40" fmla="*/ 105 w 339"/>
              <a:gd name="T41" fmla="*/ 122 h 235"/>
              <a:gd name="T42" fmla="*/ 69 w 339"/>
              <a:gd name="T43" fmla="*/ 134 h 235"/>
              <a:gd name="T44" fmla="*/ 56 w 339"/>
              <a:gd name="T45" fmla="*/ 159 h 235"/>
              <a:gd name="T46" fmla="*/ 13 w 339"/>
              <a:gd name="T47" fmla="*/ 181 h 235"/>
              <a:gd name="T48" fmla="*/ 36 w 339"/>
              <a:gd name="T49" fmla="*/ 198 h 235"/>
              <a:gd name="T50" fmla="*/ 81 w 339"/>
              <a:gd name="T51" fmla="*/ 173 h 235"/>
              <a:gd name="T52" fmla="*/ 95 w 339"/>
              <a:gd name="T53" fmla="*/ 206 h 235"/>
              <a:gd name="T54" fmla="*/ 102 w 339"/>
              <a:gd name="T55" fmla="*/ 171 h 235"/>
              <a:gd name="T56" fmla="*/ 107 w 339"/>
              <a:gd name="T57" fmla="*/ 211 h 235"/>
              <a:gd name="T58" fmla="*/ 116 w 339"/>
              <a:gd name="T59" fmla="*/ 205 h 235"/>
              <a:gd name="T60" fmla="*/ 141 w 339"/>
              <a:gd name="T61" fmla="*/ 193 h 235"/>
              <a:gd name="T62" fmla="*/ 167 w 339"/>
              <a:gd name="T63" fmla="*/ 181 h 235"/>
              <a:gd name="T64" fmla="*/ 192 w 339"/>
              <a:gd name="T65" fmla="*/ 177 h 235"/>
              <a:gd name="T66" fmla="*/ 213 w 339"/>
              <a:gd name="T67" fmla="*/ 49 h 235"/>
              <a:gd name="T68" fmla="*/ 230 w 339"/>
              <a:gd name="T69" fmla="*/ 46 h 235"/>
              <a:gd name="T70" fmla="*/ 239 w 339"/>
              <a:gd name="T71" fmla="*/ 8 h 235"/>
              <a:gd name="T72" fmla="*/ 252 w 339"/>
              <a:gd name="T73" fmla="*/ 6 h 235"/>
              <a:gd name="T74" fmla="*/ 250 w 339"/>
              <a:gd name="T75" fmla="*/ 10 h 235"/>
              <a:gd name="T76" fmla="*/ 265 w 339"/>
              <a:gd name="T77" fmla="*/ 13 h 235"/>
              <a:gd name="T78" fmla="*/ 270 w 339"/>
              <a:gd name="T79" fmla="*/ 4 h 235"/>
              <a:gd name="T80" fmla="*/ 294 w 339"/>
              <a:gd name="T81" fmla="*/ 65 h 235"/>
              <a:gd name="T82" fmla="*/ 110 w 339"/>
              <a:gd name="T83" fmla="*/ 44 h 235"/>
              <a:gd name="T84" fmla="*/ 90 w 339"/>
              <a:gd name="T85" fmla="*/ 40 h 235"/>
              <a:gd name="T86" fmla="*/ 154 w 339"/>
              <a:gd name="T87" fmla="*/ 26 h 235"/>
              <a:gd name="T88" fmla="*/ 130 w 339"/>
              <a:gd name="T89" fmla="*/ 117 h 235"/>
              <a:gd name="T90" fmla="*/ 178 w 339"/>
              <a:gd name="T91" fmla="*/ 105 h 235"/>
              <a:gd name="T92" fmla="*/ 121 w 339"/>
              <a:gd name="T93" fmla="*/ 78 h 235"/>
              <a:gd name="T94" fmla="*/ 106 w 339"/>
              <a:gd name="T95" fmla="*/ 84 h 235"/>
              <a:gd name="T96" fmla="*/ 67 w 339"/>
              <a:gd name="T97" fmla="*/ 105 h 235"/>
              <a:gd name="T98" fmla="*/ 87 w 339"/>
              <a:gd name="T99" fmla="*/ 100 h 235"/>
              <a:gd name="T100" fmla="*/ 101 w 339"/>
              <a:gd name="T101" fmla="*/ 92 h 235"/>
              <a:gd name="T102" fmla="*/ 81 w 339"/>
              <a:gd name="T103" fmla="*/ 131 h 235"/>
              <a:gd name="T104" fmla="*/ 68 w 339"/>
              <a:gd name="T105" fmla="*/ 121 h 235"/>
              <a:gd name="T106" fmla="*/ 133 w 339"/>
              <a:gd name="T107" fmla="*/ 116 h 235"/>
              <a:gd name="T108" fmla="*/ 162 w 339"/>
              <a:gd name="T109" fmla="*/ 107 h 235"/>
              <a:gd name="T110" fmla="*/ 177 w 339"/>
              <a:gd name="T111" fmla="*/ 108 h 235"/>
              <a:gd name="T112" fmla="*/ 54 w 339"/>
              <a:gd name="T113" fmla="*/ 194 h 235"/>
              <a:gd name="T114" fmla="*/ 74 w 339"/>
              <a:gd name="T115" fmla="*/ 194 h 235"/>
              <a:gd name="T116" fmla="*/ 75 w 339"/>
              <a:gd name="T117" fmla="*/ 186 h 235"/>
              <a:gd name="T118" fmla="*/ 109 w 339"/>
              <a:gd name="T119" fmla="*/ 224 h 235"/>
              <a:gd name="T120" fmla="*/ 109 w 339"/>
              <a:gd name="T121" fmla="*/ 231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39" h="235">
                <a:moveTo>
                  <a:pt x="186" y="197"/>
                </a:moveTo>
                <a:cubicBezTo>
                  <a:pt x="187" y="198"/>
                  <a:pt x="188" y="198"/>
                  <a:pt x="188" y="198"/>
                </a:cubicBezTo>
                <a:cubicBezTo>
                  <a:pt x="190" y="199"/>
                  <a:pt x="192" y="199"/>
                  <a:pt x="192" y="200"/>
                </a:cubicBezTo>
                <a:cubicBezTo>
                  <a:pt x="194" y="200"/>
                  <a:pt x="194" y="200"/>
                  <a:pt x="195" y="202"/>
                </a:cubicBezTo>
                <a:cubicBezTo>
                  <a:pt x="196" y="204"/>
                  <a:pt x="197" y="204"/>
                  <a:pt x="199" y="205"/>
                </a:cubicBezTo>
                <a:cubicBezTo>
                  <a:pt x="199" y="205"/>
                  <a:pt x="200" y="205"/>
                  <a:pt x="201" y="206"/>
                </a:cubicBezTo>
                <a:cubicBezTo>
                  <a:pt x="202" y="206"/>
                  <a:pt x="202" y="207"/>
                  <a:pt x="203" y="208"/>
                </a:cubicBezTo>
                <a:cubicBezTo>
                  <a:pt x="203" y="209"/>
                  <a:pt x="204" y="209"/>
                  <a:pt x="205" y="210"/>
                </a:cubicBezTo>
                <a:cubicBezTo>
                  <a:pt x="205" y="211"/>
                  <a:pt x="206" y="212"/>
                  <a:pt x="206" y="212"/>
                </a:cubicBezTo>
                <a:cubicBezTo>
                  <a:pt x="206" y="213"/>
                  <a:pt x="209" y="215"/>
                  <a:pt x="210" y="216"/>
                </a:cubicBezTo>
                <a:cubicBezTo>
                  <a:pt x="211" y="216"/>
                  <a:pt x="211" y="216"/>
                  <a:pt x="211" y="216"/>
                </a:cubicBezTo>
                <a:cubicBezTo>
                  <a:pt x="211" y="215"/>
                  <a:pt x="211" y="212"/>
                  <a:pt x="211" y="210"/>
                </a:cubicBezTo>
                <a:cubicBezTo>
                  <a:pt x="211" y="208"/>
                  <a:pt x="211" y="208"/>
                  <a:pt x="211" y="206"/>
                </a:cubicBezTo>
                <a:cubicBezTo>
                  <a:pt x="211" y="204"/>
                  <a:pt x="211" y="202"/>
                  <a:pt x="211" y="201"/>
                </a:cubicBezTo>
                <a:cubicBezTo>
                  <a:pt x="211" y="201"/>
                  <a:pt x="211" y="201"/>
                  <a:pt x="211" y="199"/>
                </a:cubicBezTo>
                <a:cubicBezTo>
                  <a:pt x="211" y="198"/>
                  <a:pt x="211" y="198"/>
                  <a:pt x="211" y="197"/>
                </a:cubicBezTo>
                <a:cubicBezTo>
                  <a:pt x="210" y="196"/>
                  <a:pt x="211" y="195"/>
                  <a:pt x="211" y="194"/>
                </a:cubicBezTo>
                <a:cubicBezTo>
                  <a:pt x="212" y="193"/>
                  <a:pt x="212" y="194"/>
                  <a:pt x="212" y="193"/>
                </a:cubicBezTo>
                <a:cubicBezTo>
                  <a:pt x="213" y="192"/>
                  <a:pt x="213" y="193"/>
                  <a:pt x="213" y="193"/>
                </a:cubicBezTo>
                <a:cubicBezTo>
                  <a:pt x="213" y="194"/>
                  <a:pt x="213" y="193"/>
                  <a:pt x="214" y="192"/>
                </a:cubicBezTo>
                <a:cubicBezTo>
                  <a:pt x="214" y="192"/>
                  <a:pt x="216" y="190"/>
                  <a:pt x="217" y="190"/>
                </a:cubicBezTo>
                <a:cubicBezTo>
                  <a:pt x="218" y="189"/>
                  <a:pt x="221" y="190"/>
                  <a:pt x="221" y="189"/>
                </a:cubicBezTo>
                <a:cubicBezTo>
                  <a:pt x="221" y="188"/>
                  <a:pt x="221" y="187"/>
                  <a:pt x="222" y="187"/>
                </a:cubicBezTo>
                <a:cubicBezTo>
                  <a:pt x="223" y="187"/>
                  <a:pt x="224" y="186"/>
                  <a:pt x="225" y="186"/>
                </a:cubicBezTo>
                <a:cubicBezTo>
                  <a:pt x="225" y="186"/>
                  <a:pt x="227" y="186"/>
                  <a:pt x="227" y="185"/>
                </a:cubicBezTo>
                <a:cubicBezTo>
                  <a:pt x="228" y="185"/>
                  <a:pt x="228" y="185"/>
                  <a:pt x="228" y="185"/>
                </a:cubicBezTo>
                <a:cubicBezTo>
                  <a:pt x="229" y="185"/>
                  <a:pt x="231" y="185"/>
                  <a:pt x="231" y="184"/>
                </a:cubicBezTo>
                <a:cubicBezTo>
                  <a:pt x="232" y="184"/>
                  <a:pt x="232" y="184"/>
                  <a:pt x="232" y="185"/>
                </a:cubicBezTo>
                <a:cubicBezTo>
                  <a:pt x="232" y="185"/>
                  <a:pt x="233" y="185"/>
                  <a:pt x="233" y="185"/>
                </a:cubicBezTo>
                <a:cubicBezTo>
                  <a:pt x="234" y="183"/>
                  <a:pt x="236" y="177"/>
                  <a:pt x="238" y="174"/>
                </a:cubicBezTo>
                <a:cubicBezTo>
                  <a:pt x="240" y="171"/>
                  <a:pt x="239" y="170"/>
                  <a:pt x="239" y="168"/>
                </a:cubicBezTo>
                <a:cubicBezTo>
                  <a:pt x="240" y="166"/>
                  <a:pt x="243" y="162"/>
                  <a:pt x="245" y="162"/>
                </a:cubicBezTo>
                <a:cubicBezTo>
                  <a:pt x="245" y="162"/>
                  <a:pt x="245" y="162"/>
                  <a:pt x="246" y="162"/>
                </a:cubicBezTo>
                <a:cubicBezTo>
                  <a:pt x="247" y="162"/>
                  <a:pt x="248" y="162"/>
                  <a:pt x="249" y="162"/>
                </a:cubicBezTo>
                <a:cubicBezTo>
                  <a:pt x="252" y="161"/>
                  <a:pt x="253" y="162"/>
                  <a:pt x="256" y="162"/>
                </a:cubicBezTo>
                <a:cubicBezTo>
                  <a:pt x="259" y="162"/>
                  <a:pt x="262" y="165"/>
                  <a:pt x="264" y="165"/>
                </a:cubicBezTo>
                <a:cubicBezTo>
                  <a:pt x="265" y="166"/>
                  <a:pt x="267" y="164"/>
                  <a:pt x="268" y="162"/>
                </a:cubicBezTo>
                <a:cubicBezTo>
                  <a:pt x="269" y="160"/>
                  <a:pt x="270" y="161"/>
                  <a:pt x="272" y="159"/>
                </a:cubicBezTo>
                <a:cubicBezTo>
                  <a:pt x="274" y="157"/>
                  <a:pt x="275" y="153"/>
                  <a:pt x="275" y="153"/>
                </a:cubicBezTo>
                <a:cubicBezTo>
                  <a:pt x="278" y="148"/>
                  <a:pt x="278" y="148"/>
                  <a:pt x="278" y="148"/>
                </a:cubicBezTo>
                <a:cubicBezTo>
                  <a:pt x="281" y="147"/>
                  <a:pt x="281" y="146"/>
                  <a:pt x="281" y="144"/>
                </a:cubicBezTo>
                <a:cubicBezTo>
                  <a:pt x="282" y="143"/>
                  <a:pt x="284" y="142"/>
                  <a:pt x="286" y="141"/>
                </a:cubicBezTo>
                <a:cubicBezTo>
                  <a:pt x="288" y="139"/>
                  <a:pt x="288" y="135"/>
                  <a:pt x="288" y="132"/>
                </a:cubicBezTo>
                <a:cubicBezTo>
                  <a:pt x="287" y="130"/>
                  <a:pt x="289" y="127"/>
                  <a:pt x="290" y="124"/>
                </a:cubicBezTo>
                <a:cubicBezTo>
                  <a:pt x="292" y="121"/>
                  <a:pt x="296" y="115"/>
                  <a:pt x="298" y="112"/>
                </a:cubicBezTo>
                <a:cubicBezTo>
                  <a:pt x="301" y="109"/>
                  <a:pt x="302" y="107"/>
                  <a:pt x="303" y="105"/>
                </a:cubicBezTo>
                <a:cubicBezTo>
                  <a:pt x="305" y="102"/>
                  <a:pt x="308" y="97"/>
                  <a:pt x="309" y="96"/>
                </a:cubicBezTo>
                <a:cubicBezTo>
                  <a:pt x="310" y="95"/>
                  <a:pt x="311" y="94"/>
                  <a:pt x="313" y="94"/>
                </a:cubicBezTo>
                <a:cubicBezTo>
                  <a:pt x="314" y="95"/>
                  <a:pt x="315" y="94"/>
                  <a:pt x="315" y="94"/>
                </a:cubicBezTo>
                <a:cubicBezTo>
                  <a:pt x="315" y="94"/>
                  <a:pt x="317" y="93"/>
                  <a:pt x="319" y="93"/>
                </a:cubicBezTo>
                <a:cubicBezTo>
                  <a:pt x="320" y="92"/>
                  <a:pt x="330" y="87"/>
                  <a:pt x="333" y="86"/>
                </a:cubicBezTo>
                <a:cubicBezTo>
                  <a:pt x="335" y="85"/>
                  <a:pt x="337" y="85"/>
                  <a:pt x="338" y="83"/>
                </a:cubicBezTo>
                <a:cubicBezTo>
                  <a:pt x="339" y="82"/>
                  <a:pt x="338" y="81"/>
                  <a:pt x="338" y="81"/>
                </a:cubicBezTo>
                <a:cubicBezTo>
                  <a:pt x="334" y="80"/>
                  <a:pt x="332" y="76"/>
                  <a:pt x="330" y="72"/>
                </a:cubicBezTo>
                <a:cubicBezTo>
                  <a:pt x="329" y="71"/>
                  <a:pt x="329" y="71"/>
                  <a:pt x="329" y="71"/>
                </a:cubicBezTo>
                <a:cubicBezTo>
                  <a:pt x="328" y="71"/>
                  <a:pt x="328" y="72"/>
                  <a:pt x="328" y="73"/>
                </a:cubicBezTo>
                <a:cubicBezTo>
                  <a:pt x="327" y="75"/>
                  <a:pt x="326" y="75"/>
                  <a:pt x="324" y="75"/>
                </a:cubicBezTo>
                <a:cubicBezTo>
                  <a:pt x="322" y="76"/>
                  <a:pt x="321" y="76"/>
                  <a:pt x="322" y="74"/>
                </a:cubicBezTo>
                <a:cubicBezTo>
                  <a:pt x="323" y="72"/>
                  <a:pt x="320" y="73"/>
                  <a:pt x="318" y="74"/>
                </a:cubicBezTo>
                <a:cubicBezTo>
                  <a:pt x="316" y="75"/>
                  <a:pt x="314" y="75"/>
                  <a:pt x="313" y="74"/>
                </a:cubicBezTo>
                <a:cubicBezTo>
                  <a:pt x="311" y="72"/>
                  <a:pt x="310" y="73"/>
                  <a:pt x="308" y="74"/>
                </a:cubicBezTo>
                <a:cubicBezTo>
                  <a:pt x="307" y="75"/>
                  <a:pt x="304" y="75"/>
                  <a:pt x="303" y="74"/>
                </a:cubicBezTo>
                <a:cubicBezTo>
                  <a:pt x="302" y="73"/>
                  <a:pt x="306" y="73"/>
                  <a:pt x="308" y="71"/>
                </a:cubicBezTo>
                <a:cubicBezTo>
                  <a:pt x="310" y="69"/>
                  <a:pt x="304" y="71"/>
                  <a:pt x="302" y="72"/>
                </a:cubicBezTo>
                <a:cubicBezTo>
                  <a:pt x="301" y="72"/>
                  <a:pt x="301" y="74"/>
                  <a:pt x="300" y="74"/>
                </a:cubicBezTo>
                <a:cubicBezTo>
                  <a:pt x="299" y="75"/>
                  <a:pt x="300" y="73"/>
                  <a:pt x="301" y="72"/>
                </a:cubicBezTo>
                <a:cubicBezTo>
                  <a:pt x="301" y="70"/>
                  <a:pt x="300" y="72"/>
                  <a:pt x="297" y="73"/>
                </a:cubicBezTo>
                <a:cubicBezTo>
                  <a:pt x="294" y="74"/>
                  <a:pt x="289" y="74"/>
                  <a:pt x="286" y="75"/>
                </a:cubicBezTo>
                <a:cubicBezTo>
                  <a:pt x="283" y="75"/>
                  <a:pt x="283" y="77"/>
                  <a:pt x="281" y="78"/>
                </a:cubicBezTo>
                <a:cubicBezTo>
                  <a:pt x="278" y="79"/>
                  <a:pt x="277" y="77"/>
                  <a:pt x="277" y="75"/>
                </a:cubicBezTo>
                <a:cubicBezTo>
                  <a:pt x="277" y="72"/>
                  <a:pt x="277" y="73"/>
                  <a:pt x="280" y="73"/>
                </a:cubicBezTo>
                <a:cubicBezTo>
                  <a:pt x="283" y="74"/>
                  <a:pt x="282" y="73"/>
                  <a:pt x="283" y="70"/>
                </a:cubicBezTo>
                <a:cubicBezTo>
                  <a:pt x="284" y="68"/>
                  <a:pt x="282" y="69"/>
                  <a:pt x="280" y="68"/>
                </a:cubicBezTo>
                <a:cubicBezTo>
                  <a:pt x="278" y="68"/>
                  <a:pt x="277" y="66"/>
                  <a:pt x="277" y="67"/>
                </a:cubicBezTo>
                <a:cubicBezTo>
                  <a:pt x="277" y="69"/>
                  <a:pt x="277" y="70"/>
                  <a:pt x="275" y="72"/>
                </a:cubicBezTo>
                <a:cubicBezTo>
                  <a:pt x="273" y="75"/>
                  <a:pt x="270" y="78"/>
                  <a:pt x="269" y="79"/>
                </a:cubicBezTo>
                <a:cubicBezTo>
                  <a:pt x="268" y="80"/>
                  <a:pt x="267" y="79"/>
                  <a:pt x="266" y="78"/>
                </a:cubicBezTo>
                <a:cubicBezTo>
                  <a:pt x="265" y="77"/>
                  <a:pt x="260" y="80"/>
                  <a:pt x="257" y="81"/>
                </a:cubicBezTo>
                <a:cubicBezTo>
                  <a:pt x="253" y="81"/>
                  <a:pt x="255" y="83"/>
                  <a:pt x="255" y="84"/>
                </a:cubicBezTo>
                <a:cubicBezTo>
                  <a:pt x="253" y="86"/>
                  <a:pt x="251" y="86"/>
                  <a:pt x="250" y="85"/>
                </a:cubicBezTo>
                <a:cubicBezTo>
                  <a:pt x="249" y="83"/>
                  <a:pt x="247" y="83"/>
                  <a:pt x="246" y="81"/>
                </a:cubicBezTo>
                <a:cubicBezTo>
                  <a:pt x="245" y="80"/>
                  <a:pt x="243" y="83"/>
                  <a:pt x="244" y="83"/>
                </a:cubicBezTo>
                <a:cubicBezTo>
                  <a:pt x="245" y="84"/>
                  <a:pt x="245" y="87"/>
                  <a:pt x="244" y="88"/>
                </a:cubicBezTo>
                <a:cubicBezTo>
                  <a:pt x="243" y="89"/>
                  <a:pt x="241" y="89"/>
                  <a:pt x="240" y="88"/>
                </a:cubicBezTo>
                <a:cubicBezTo>
                  <a:pt x="239" y="87"/>
                  <a:pt x="238" y="85"/>
                  <a:pt x="238" y="84"/>
                </a:cubicBezTo>
                <a:cubicBezTo>
                  <a:pt x="236" y="82"/>
                  <a:pt x="240" y="78"/>
                  <a:pt x="242" y="77"/>
                </a:cubicBezTo>
                <a:cubicBezTo>
                  <a:pt x="244" y="75"/>
                  <a:pt x="241" y="73"/>
                  <a:pt x="240" y="71"/>
                </a:cubicBezTo>
                <a:cubicBezTo>
                  <a:pt x="239" y="69"/>
                  <a:pt x="241" y="70"/>
                  <a:pt x="243" y="71"/>
                </a:cubicBezTo>
                <a:cubicBezTo>
                  <a:pt x="244" y="72"/>
                  <a:pt x="248" y="75"/>
                  <a:pt x="252" y="77"/>
                </a:cubicBezTo>
                <a:cubicBezTo>
                  <a:pt x="257" y="79"/>
                  <a:pt x="262" y="75"/>
                  <a:pt x="264" y="74"/>
                </a:cubicBezTo>
                <a:cubicBezTo>
                  <a:pt x="267" y="73"/>
                  <a:pt x="266" y="71"/>
                  <a:pt x="265" y="69"/>
                </a:cubicBezTo>
                <a:cubicBezTo>
                  <a:pt x="265" y="67"/>
                  <a:pt x="261" y="64"/>
                  <a:pt x="259" y="62"/>
                </a:cubicBezTo>
                <a:cubicBezTo>
                  <a:pt x="257" y="59"/>
                  <a:pt x="255" y="59"/>
                  <a:pt x="253" y="60"/>
                </a:cubicBezTo>
                <a:cubicBezTo>
                  <a:pt x="252" y="60"/>
                  <a:pt x="250" y="59"/>
                  <a:pt x="251" y="58"/>
                </a:cubicBezTo>
                <a:cubicBezTo>
                  <a:pt x="252" y="57"/>
                  <a:pt x="254" y="56"/>
                  <a:pt x="252" y="55"/>
                </a:cubicBezTo>
                <a:cubicBezTo>
                  <a:pt x="251" y="54"/>
                  <a:pt x="251" y="55"/>
                  <a:pt x="249" y="56"/>
                </a:cubicBezTo>
                <a:cubicBezTo>
                  <a:pt x="247" y="56"/>
                  <a:pt x="247" y="54"/>
                  <a:pt x="245" y="53"/>
                </a:cubicBezTo>
                <a:cubicBezTo>
                  <a:pt x="244" y="51"/>
                  <a:pt x="247" y="53"/>
                  <a:pt x="249" y="53"/>
                </a:cubicBezTo>
                <a:cubicBezTo>
                  <a:pt x="251" y="52"/>
                  <a:pt x="247" y="48"/>
                  <a:pt x="245" y="47"/>
                </a:cubicBezTo>
                <a:cubicBezTo>
                  <a:pt x="244" y="46"/>
                  <a:pt x="243" y="48"/>
                  <a:pt x="242" y="49"/>
                </a:cubicBezTo>
                <a:cubicBezTo>
                  <a:pt x="240" y="50"/>
                  <a:pt x="241" y="48"/>
                  <a:pt x="240" y="47"/>
                </a:cubicBezTo>
                <a:cubicBezTo>
                  <a:pt x="240" y="46"/>
                  <a:pt x="236" y="50"/>
                  <a:pt x="235" y="49"/>
                </a:cubicBezTo>
                <a:cubicBezTo>
                  <a:pt x="234" y="48"/>
                  <a:pt x="237" y="48"/>
                  <a:pt x="238" y="47"/>
                </a:cubicBezTo>
                <a:cubicBezTo>
                  <a:pt x="239" y="46"/>
                  <a:pt x="236" y="45"/>
                  <a:pt x="235" y="46"/>
                </a:cubicBezTo>
                <a:cubicBezTo>
                  <a:pt x="234" y="47"/>
                  <a:pt x="231" y="48"/>
                  <a:pt x="230" y="49"/>
                </a:cubicBezTo>
                <a:cubicBezTo>
                  <a:pt x="229" y="49"/>
                  <a:pt x="228" y="49"/>
                  <a:pt x="227" y="48"/>
                </a:cubicBezTo>
                <a:cubicBezTo>
                  <a:pt x="226" y="47"/>
                  <a:pt x="224" y="48"/>
                  <a:pt x="224" y="50"/>
                </a:cubicBezTo>
                <a:cubicBezTo>
                  <a:pt x="224" y="51"/>
                  <a:pt x="223" y="49"/>
                  <a:pt x="222" y="48"/>
                </a:cubicBezTo>
                <a:cubicBezTo>
                  <a:pt x="222" y="47"/>
                  <a:pt x="221" y="50"/>
                  <a:pt x="220" y="51"/>
                </a:cubicBezTo>
                <a:cubicBezTo>
                  <a:pt x="219" y="51"/>
                  <a:pt x="217" y="52"/>
                  <a:pt x="218" y="50"/>
                </a:cubicBezTo>
                <a:cubicBezTo>
                  <a:pt x="219" y="48"/>
                  <a:pt x="217" y="49"/>
                  <a:pt x="217" y="48"/>
                </a:cubicBezTo>
                <a:cubicBezTo>
                  <a:pt x="216" y="48"/>
                  <a:pt x="215" y="47"/>
                  <a:pt x="215" y="49"/>
                </a:cubicBezTo>
                <a:cubicBezTo>
                  <a:pt x="214" y="50"/>
                  <a:pt x="211" y="51"/>
                  <a:pt x="211" y="51"/>
                </a:cubicBezTo>
                <a:cubicBezTo>
                  <a:pt x="211" y="51"/>
                  <a:pt x="209" y="52"/>
                  <a:pt x="208" y="51"/>
                </a:cubicBezTo>
                <a:cubicBezTo>
                  <a:pt x="206" y="51"/>
                  <a:pt x="207" y="51"/>
                  <a:pt x="205" y="53"/>
                </a:cubicBezTo>
                <a:cubicBezTo>
                  <a:pt x="204" y="54"/>
                  <a:pt x="203" y="53"/>
                  <a:pt x="201" y="53"/>
                </a:cubicBezTo>
                <a:cubicBezTo>
                  <a:pt x="199" y="53"/>
                  <a:pt x="200" y="54"/>
                  <a:pt x="198" y="55"/>
                </a:cubicBezTo>
                <a:cubicBezTo>
                  <a:pt x="197" y="56"/>
                  <a:pt x="196" y="56"/>
                  <a:pt x="195" y="56"/>
                </a:cubicBezTo>
                <a:cubicBezTo>
                  <a:pt x="194" y="56"/>
                  <a:pt x="194" y="56"/>
                  <a:pt x="194" y="57"/>
                </a:cubicBezTo>
                <a:cubicBezTo>
                  <a:pt x="195" y="59"/>
                  <a:pt x="193" y="58"/>
                  <a:pt x="191" y="58"/>
                </a:cubicBezTo>
                <a:cubicBezTo>
                  <a:pt x="188" y="58"/>
                  <a:pt x="187" y="59"/>
                  <a:pt x="186" y="59"/>
                </a:cubicBezTo>
                <a:cubicBezTo>
                  <a:pt x="184" y="59"/>
                  <a:pt x="185" y="61"/>
                  <a:pt x="184" y="62"/>
                </a:cubicBezTo>
                <a:cubicBezTo>
                  <a:pt x="182" y="62"/>
                  <a:pt x="181" y="64"/>
                  <a:pt x="178" y="64"/>
                </a:cubicBezTo>
                <a:cubicBezTo>
                  <a:pt x="176" y="65"/>
                  <a:pt x="176" y="65"/>
                  <a:pt x="178" y="66"/>
                </a:cubicBezTo>
                <a:cubicBezTo>
                  <a:pt x="179" y="68"/>
                  <a:pt x="177" y="67"/>
                  <a:pt x="175" y="67"/>
                </a:cubicBezTo>
                <a:cubicBezTo>
                  <a:pt x="173" y="67"/>
                  <a:pt x="172" y="68"/>
                  <a:pt x="171" y="68"/>
                </a:cubicBezTo>
                <a:cubicBezTo>
                  <a:pt x="169" y="68"/>
                  <a:pt x="169" y="69"/>
                  <a:pt x="168" y="70"/>
                </a:cubicBezTo>
                <a:cubicBezTo>
                  <a:pt x="166" y="70"/>
                  <a:pt x="164" y="70"/>
                  <a:pt x="164" y="72"/>
                </a:cubicBezTo>
                <a:cubicBezTo>
                  <a:pt x="163" y="73"/>
                  <a:pt x="164" y="73"/>
                  <a:pt x="167" y="72"/>
                </a:cubicBezTo>
                <a:cubicBezTo>
                  <a:pt x="169" y="71"/>
                  <a:pt x="169" y="71"/>
                  <a:pt x="169" y="72"/>
                </a:cubicBezTo>
                <a:cubicBezTo>
                  <a:pt x="168" y="73"/>
                  <a:pt x="165" y="74"/>
                  <a:pt x="163" y="74"/>
                </a:cubicBezTo>
                <a:cubicBezTo>
                  <a:pt x="161" y="74"/>
                  <a:pt x="162" y="74"/>
                  <a:pt x="160" y="73"/>
                </a:cubicBezTo>
                <a:cubicBezTo>
                  <a:pt x="159" y="71"/>
                  <a:pt x="157" y="74"/>
                  <a:pt x="156" y="75"/>
                </a:cubicBezTo>
                <a:cubicBezTo>
                  <a:pt x="155" y="76"/>
                  <a:pt x="154" y="76"/>
                  <a:pt x="154" y="75"/>
                </a:cubicBezTo>
                <a:cubicBezTo>
                  <a:pt x="154" y="73"/>
                  <a:pt x="152" y="74"/>
                  <a:pt x="151" y="75"/>
                </a:cubicBezTo>
                <a:cubicBezTo>
                  <a:pt x="150" y="76"/>
                  <a:pt x="152" y="77"/>
                  <a:pt x="150" y="78"/>
                </a:cubicBezTo>
                <a:cubicBezTo>
                  <a:pt x="149" y="78"/>
                  <a:pt x="149" y="77"/>
                  <a:pt x="149" y="76"/>
                </a:cubicBezTo>
                <a:cubicBezTo>
                  <a:pt x="149" y="74"/>
                  <a:pt x="148" y="76"/>
                  <a:pt x="147" y="76"/>
                </a:cubicBezTo>
                <a:cubicBezTo>
                  <a:pt x="146" y="77"/>
                  <a:pt x="145" y="75"/>
                  <a:pt x="144" y="76"/>
                </a:cubicBezTo>
                <a:cubicBezTo>
                  <a:pt x="142" y="76"/>
                  <a:pt x="144" y="77"/>
                  <a:pt x="145" y="78"/>
                </a:cubicBezTo>
                <a:cubicBezTo>
                  <a:pt x="145" y="79"/>
                  <a:pt x="145" y="79"/>
                  <a:pt x="143" y="78"/>
                </a:cubicBezTo>
                <a:cubicBezTo>
                  <a:pt x="142" y="78"/>
                  <a:pt x="141" y="78"/>
                  <a:pt x="140" y="79"/>
                </a:cubicBezTo>
                <a:cubicBezTo>
                  <a:pt x="139" y="80"/>
                  <a:pt x="140" y="81"/>
                  <a:pt x="142" y="81"/>
                </a:cubicBezTo>
                <a:cubicBezTo>
                  <a:pt x="143" y="82"/>
                  <a:pt x="145" y="81"/>
                  <a:pt x="146" y="81"/>
                </a:cubicBezTo>
                <a:cubicBezTo>
                  <a:pt x="148" y="81"/>
                  <a:pt x="145" y="83"/>
                  <a:pt x="143" y="83"/>
                </a:cubicBezTo>
                <a:cubicBezTo>
                  <a:pt x="141" y="84"/>
                  <a:pt x="138" y="82"/>
                  <a:pt x="137" y="82"/>
                </a:cubicBezTo>
                <a:cubicBezTo>
                  <a:pt x="136" y="82"/>
                  <a:pt x="135" y="85"/>
                  <a:pt x="135" y="86"/>
                </a:cubicBezTo>
                <a:cubicBezTo>
                  <a:pt x="136" y="86"/>
                  <a:pt x="138" y="86"/>
                  <a:pt x="140" y="85"/>
                </a:cubicBezTo>
                <a:cubicBezTo>
                  <a:pt x="142" y="84"/>
                  <a:pt x="141" y="85"/>
                  <a:pt x="140" y="86"/>
                </a:cubicBezTo>
                <a:cubicBezTo>
                  <a:pt x="140" y="87"/>
                  <a:pt x="139" y="87"/>
                  <a:pt x="136" y="88"/>
                </a:cubicBezTo>
                <a:cubicBezTo>
                  <a:pt x="134" y="88"/>
                  <a:pt x="134" y="89"/>
                  <a:pt x="133" y="89"/>
                </a:cubicBezTo>
                <a:cubicBezTo>
                  <a:pt x="131" y="90"/>
                  <a:pt x="134" y="91"/>
                  <a:pt x="133" y="91"/>
                </a:cubicBezTo>
                <a:cubicBezTo>
                  <a:pt x="132" y="92"/>
                  <a:pt x="132" y="92"/>
                  <a:pt x="130" y="92"/>
                </a:cubicBezTo>
                <a:cubicBezTo>
                  <a:pt x="128" y="92"/>
                  <a:pt x="129" y="95"/>
                  <a:pt x="129" y="97"/>
                </a:cubicBezTo>
                <a:cubicBezTo>
                  <a:pt x="128" y="99"/>
                  <a:pt x="129" y="98"/>
                  <a:pt x="132" y="98"/>
                </a:cubicBezTo>
                <a:cubicBezTo>
                  <a:pt x="135" y="98"/>
                  <a:pt x="138" y="97"/>
                  <a:pt x="140" y="96"/>
                </a:cubicBezTo>
                <a:cubicBezTo>
                  <a:pt x="142" y="94"/>
                  <a:pt x="143" y="95"/>
                  <a:pt x="144" y="95"/>
                </a:cubicBezTo>
                <a:cubicBezTo>
                  <a:pt x="145" y="95"/>
                  <a:pt x="146" y="92"/>
                  <a:pt x="147" y="92"/>
                </a:cubicBezTo>
                <a:cubicBezTo>
                  <a:pt x="148" y="93"/>
                  <a:pt x="145" y="96"/>
                  <a:pt x="145" y="97"/>
                </a:cubicBezTo>
                <a:cubicBezTo>
                  <a:pt x="145" y="98"/>
                  <a:pt x="145" y="101"/>
                  <a:pt x="143" y="101"/>
                </a:cubicBezTo>
                <a:cubicBezTo>
                  <a:pt x="141" y="102"/>
                  <a:pt x="141" y="104"/>
                  <a:pt x="141" y="107"/>
                </a:cubicBezTo>
                <a:cubicBezTo>
                  <a:pt x="141" y="109"/>
                  <a:pt x="140" y="109"/>
                  <a:pt x="138" y="110"/>
                </a:cubicBezTo>
                <a:cubicBezTo>
                  <a:pt x="138" y="110"/>
                  <a:pt x="138" y="113"/>
                  <a:pt x="136" y="113"/>
                </a:cubicBezTo>
                <a:cubicBezTo>
                  <a:pt x="135" y="114"/>
                  <a:pt x="138" y="116"/>
                  <a:pt x="140" y="116"/>
                </a:cubicBezTo>
                <a:cubicBezTo>
                  <a:pt x="142" y="117"/>
                  <a:pt x="142" y="115"/>
                  <a:pt x="142" y="114"/>
                </a:cubicBezTo>
                <a:cubicBezTo>
                  <a:pt x="143" y="113"/>
                  <a:pt x="144" y="113"/>
                  <a:pt x="145" y="112"/>
                </a:cubicBezTo>
                <a:cubicBezTo>
                  <a:pt x="145" y="112"/>
                  <a:pt x="147" y="113"/>
                  <a:pt x="148" y="113"/>
                </a:cubicBezTo>
                <a:cubicBezTo>
                  <a:pt x="149" y="114"/>
                  <a:pt x="152" y="110"/>
                  <a:pt x="154" y="109"/>
                </a:cubicBezTo>
                <a:cubicBezTo>
                  <a:pt x="156" y="107"/>
                  <a:pt x="157" y="105"/>
                  <a:pt x="158" y="104"/>
                </a:cubicBezTo>
                <a:cubicBezTo>
                  <a:pt x="159" y="103"/>
                  <a:pt x="161" y="101"/>
                  <a:pt x="163" y="101"/>
                </a:cubicBezTo>
                <a:cubicBezTo>
                  <a:pt x="166" y="100"/>
                  <a:pt x="167" y="101"/>
                  <a:pt x="169" y="99"/>
                </a:cubicBezTo>
                <a:cubicBezTo>
                  <a:pt x="170" y="99"/>
                  <a:pt x="172" y="98"/>
                  <a:pt x="172" y="96"/>
                </a:cubicBezTo>
                <a:cubicBezTo>
                  <a:pt x="172" y="94"/>
                  <a:pt x="173" y="93"/>
                  <a:pt x="172" y="92"/>
                </a:cubicBezTo>
                <a:cubicBezTo>
                  <a:pt x="170" y="91"/>
                  <a:pt x="174" y="87"/>
                  <a:pt x="176" y="86"/>
                </a:cubicBezTo>
                <a:cubicBezTo>
                  <a:pt x="177" y="86"/>
                  <a:pt x="182" y="83"/>
                  <a:pt x="182" y="82"/>
                </a:cubicBezTo>
                <a:cubicBezTo>
                  <a:pt x="182" y="80"/>
                  <a:pt x="184" y="82"/>
                  <a:pt x="185" y="81"/>
                </a:cubicBezTo>
                <a:cubicBezTo>
                  <a:pt x="186" y="79"/>
                  <a:pt x="186" y="78"/>
                  <a:pt x="187" y="79"/>
                </a:cubicBezTo>
                <a:cubicBezTo>
                  <a:pt x="188" y="80"/>
                  <a:pt x="187" y="79"/>
                  <a:pt x="191" y="79"/>
                </a:cubicBezTo>
                <a:cubicBezTo>
                  <a:pt x="194" y="79"/>
                  <a:pt x="193" y="78"/>
                  <a:pt x="195" y="77"/>
                </a:cubicBezTo>
                <a:cubicBezTo>
                  <a:pt x="197" y="75"/>
                  <a:pt x="199" y="76"/>
                  <a:pt x="200" y="74"/>
                </a:cubicBezTo>
                <a:cubicBezTo>
                  <a:pt x="200" y="73"/>
                  <a:pt x="204" y="70"/>
                  <a:pt x="206" y="70"/>
                </a:cubicBezTo>
                <a:cubicBezTo>
                  <a:pt x="208" y="69"/>
                  <a:pt x="213" y="71"/>
                  <a:pt x="213" y="72"/>
                </a:cubicBezTo>
                <a:cubicBezTo>
                  <a:pt x="214" y="73"/>
                  <a:pt x="211" y="75"/>
                  <a:pt x="209" y="76"/>
                </a:cubicBezTo>
                <a:cubicBezTo>
                  <a:pt x="206" y="78"/>
                  <a:pt x="202" y="80"/>
                  <a:pt x="200" y="79"/>
                </a:cubicBezTo>
                <a:cubicBezTo>
                  <a:pt x="198" y="79"/>
                  <a:pt x="197" y="81"/>
                  <a:pt x="196" y="81"/>
                </a:cubicBezTo>
                <a:cubicBezTo>
                  <a:pt x="195" y="81"/>
                  <a:pt x="194" y="82"/>
                  <a:pt x="193" y="83"/>
                </a:cubicBezTo>
                <a:cubicBezTo>
                  <a:pt x="192" y="83"/>
                  <a:pt x="191" y="84"/>
                  <a:pt x="189" y="86"/>
                </a:cubicBezTo>
                <a:cubicBezTo>
                  <a:pt x="188" y="89"/>
                  <a:pt x="186" y="91"/>
                  <a:pt x="184" y="92"/>
                </a:cubicBezTo>
                <a:cubicBezTo>
                  <a:pt x="183" y="94"/>
                  <a:pt x="184" y="95"/>
                  <a:pt x="185" y="96"/>
                </a:cubicBezTo>
                <a:cubicBezTo>
                  <a:pt x="186" y="96"/>
                  <a:pt x="186" y="97"/>
                  <a:pt x="185" y="98"/>
                </a:cubicBezTo>
                <a:cubicBezTo>
                  <a:pt x="183" y="99"/>
                  <a:pt x="184" y="99"/>
                  <a:pt x="186" y="99"/>
                </a:cubicBezTo>
                <a:cubicBezTo>
                  <a:pt x="188" y="99"/>
                  <a:pt x="193" y="99"/>
                  <a:pt x="196" y="99"/>
                </a:cubicBezTo>
                <a:cubicBezTo>
                  <a:pt x="199" y="99"/>
                  <a:pt x="200" y="100"/>
                  <a:pt x="202" y="99"/>
                </a:cubicBezTo>
                <a:cubicBezTo>
                  <a:pt x="204" y="99"/>
                  <a:pt x="204" y="101"/>
                  <a:pt x="204" y="103"/>
                </a:cubicBezTo>
                <a:cubicBezTo>
                  <a:pt x="204" y="104"/>
                  <a:pt x="204" y="104"/>
                  <a:pt x="202" y="104"/>
                </a:cubicBezTo>
                <a:cubicBezTo>
                  <a:pt x="200" y="104"/>
                  <a:pt x="199" y="104"/>
                  <a:pt x="197" y="105"/>
                </a:cubicBezTo>
                <a:cubicBezTo>
                  <a:pt x="196" y="105"/>
                  <a:pt x="194" y="104"/>
                  <a:pt x="192" y="103"/>
                </a:cubicBezTo>
                <a:cubicBezTo>
                  <a:pt x="190" y="102"/>
                  <a:pt x="187" y="103"/>
                  <a:pt x="186" y="103"/>
                </a:cubicBezTo>
                <a:cubicBezTo>
                  <a:pt x="184" y="104"/>
                  <a:pt x="183" y="104"/>
                  <a:pt x="182" y="106"/>
                </a:cubicBezTo>
                <a:cubicBezTo>
                  <a:pt x="181" y="108"/>
                  <a:pt x="180" y="110"/>
                  <a:pt x="178" y="113"/>
                </a:cubicBezTo>
                <a:cubicBezTo>
                  <a:pt x="177" y="115"/>
                  <a:pt x="175" y="113"/>
                  <a:pt x="174" y="111"/>
                </a:cubicBezTo>
                <a:cubicBezTo>
                  <a:pt x="174" y="109"/>
                  <a:pt x="170" y="112"/>
                  <a:pt x="168" y="112"/>
                </a:cubicBezTo>
                <a:cubicBezTo>
                  <a:pt x="166" y="113"/>
                  <a:pt x="163" y="119"/>
                  <a:pt x="162" y="121"/>
                </a:cubicBezTo>
                <a:cubicBezTo>
                  <a:pt x="161" y="123"/>
                  <a:pt x="160" y="123"/>
                  <a:pt x="158" y="122"/>
                </a:cubicBezTo>
                <a:cubicBezTo>
                  <a:pt x="157" y="122"/>
                  <a:pt x="156" y="122"/>
                  <a:pt x="156" y="123"/>
                </a:cubicBezTo>
                <a:cubicBezTo>
                  <a:pt x="156" y="124"/>
                  <a:pt x="156" y="125"/>
                  <a:pt x="153" y="125"/>
                </a:cubicBezTo>
                <a:cubicBezTo>
                  <a:pt x="150" y="126"/>
                  <a:pt x="151" y="124"/>
                  <a:pt x="151" y="123"/>
                </a:cubicBezTo>
                <a:cubicBezTo>
                  <a:pt x="152" y="122"/>
                  <a:pt x="150" y="122"/>
                  <a:pt x="148" y="121"/>
                </a:cubicBezTo>
                <a:cubicBezTo>
                  <a:pt x="145" y="120"/>
                  <a:pt x="145" y="122"/>
                  <a:pt x="143" y="123"/>
                </a:cubicBezTo>
                <a:cubicBezTo>
                  <a:pt x="141" y="124"/>
                  <a:pt x="138" y="124"/>
                  <a:pt x="136" y="124"/>
                </a:cubicBezTo>
                <a:cubicBezTo>
                  <a:pt x="133" y="124"/>
                  <a:pt x="134" y="122"/>
                  <a:pt x="134" y="120"/>
                </a:cubicBezTo>
                <a:cubicBezTo>
                  <a:pt x="133" y="119"/>
                  <a:pt x="133" y="119"/>
                  <a:pt x="131" y="119"/>
                </a:cubicBezTo>
                <a:cubicBezTo>
                  <a:pt x="130" y="119"/>
                  <a:pt x="128" y="121"/>
                  <a:pt x="126" y="121"/>
                </a:cubicBezTo>
                <a:cubicBezTo>
                  <a:pt x="125" y="121"/>
                  <a:pt x="125" y="120"/>
                  <a:pt x="126" y="120"/>
                </a:cubicBezTo>
                <a:cubicBezTo>
                  <a:pt x="128" y="119"/>
                  <a:pt x="126" y="119"/>
                  <a:pt x="126" y="118"/>
                </a:cubicBezTo>
                <a:cubicBezTo>
                  <a:pt x="126" y="116"/>
                  <a:pt x="125" y="117"/>
                  <a:pt x="124" y="116"/>
                </a:cubicBezTo>
                <a:cubicBezTo>
                  <a:pt x="122" y="115"/>
                  <a:pt x="124" y="115"/>
                  <a:pt x="125" y="115"/>
                </a:cubicBezTo>
                <a:cubicBezTo>
                  <a:pt x="126" y="115"/>
                  <a:pt x="126" y="114"/>
                  <a:pt x="126" y="113"/>
                </a:cubicBezTo>
                <a:cubicBezTo>
                  <a:pt x="127" y="112"/>
                  <a:pt x="129" y="111"/>
                  <a:pt x="131" y="111"/>
                </a:cubicBezTo>
                <a:cubicBezTo>
                  <a:pt x="133" y="110"/>
                  <a:pt x="134" y="110"/>
                  <a:pt x="134" y="108"/>
                </a:cubicBezTo>
                <a:cubicBezTo>
                  <a:pt x="134" y="107"/>
                  <a:pt x="134" y="106"/>
                  <a:pt x="134" y="106"/>
                </a:cubicBezTo>
                <a:cubicBezTo>
                  <a:pt x="134" y="106"/>
                  <a:pt x="131" y="106"/>
                  <a:pt x="130" y="106"/>
                </a:cubicBezTo>
                <a:cubicBezTo>
                  <a:pt x="128" y="106"/>
                  <a:pt x="128" y="105"/>
                  <a:pt x="127" y="105"/>
                </a:cubicBezTo>
                <a:cubicBezTo>
                  <a:pt x="126" y="106"/>
                  <a:pt x="126" y="108"/>
                  <a:pt x="124" y="110"/>
                </a:cubicBezTo>
                <a:cubicBezTo>
                  <a:pt x="122" y="111"/>
                  <a:pt x="123" y="111"/>
                  <a:pt x="123" y="113"/>
                </a:cubicBezTo>
                <a:cubicBezTo>
                  <a:pt x="123" y="113"/>
                  <a:pt x="121" y="114"/>
                  <a:pt x="120" y="116"/>
                </a:cubicBezTo>
                <a:cubicBezTo>
                  <a:pt x="119" y="118"/>
                  <a:pt x="118" y="119"/>
                  <a:pt x="116" y="120"/>
                </a:cubicBezTo>
                <a:cubicBezTo>
                  <a:pt x="115" y="121"/>
                  <a:pt x="114" y="122"/>
                  <a:pt x="114" y="121"/>
                </a:cubicBezTo>
                <a:cubicBezTo>
                  <a:pt x="114" y="119"/>
                  <a:pt x="112" y="120"/>
                  <a:pt x="112" y="121"/>
                </a:cubicBezTo>
                <a:cubicBezTo>
                  <a:pt x="111" y="121"/>
                  <a:pt x="111" y="121"/>
                  <a:pt x="110" y="120"/>
                </a:cubicBezTo>
                <a:cubicBezTo>
                  <a:pt x="109" y="119"/>
                  <a:pt x="106" y="121"/>
                  <a:pt x="105" y="122"/>
                </a:cubicBezTo>
                <a:cubicBezTo>
                  <a:pt x="104" y="123"/>
                  <a:pt x="105" y="126"/>
                  <a:pt x="104" y="126"/>
                </a:cubicBezTo>
                <a:cubicBezTo>
                  <a:pt x="102" y="126"/>
                  <a:pt x="102" y="125"/>
                  <a:pt x="103" y="124"/>
                </a:cubicBezTo>
                <a:cubicBezTo>
                  <a:pt x="104" y="122"/>
                  <a:pt x="103" y="122"/>
                  <a:pt x="102" y="122"/>
                </a:cubicBezTo>
                <a:cubicBezTo>
                  <a:pt x="101" y="122"/>
                  <a:pt x="98" y="125"/>
                  <a:pt x="97" y="126"/>
                </a:cubicBezTo>
                <a:cubicBezTo>
                  <a:pt x="95" y="128"/>
                  <a:pt x="95" y="128"/>
                  <a:pt x="94" y="129"/>
                </a:cubicBezTo>
                <a:cubicBezTo>
                  <a:pt x="94" y="129"/>
                  <a:pt x="93" y="130"/>
                  <a:pt x="91" y="130"/>
                </a:cubicBezTo>
                <a:cubicBezTo>
                  <a:pt x="89" y="130"/>
                  <a:pt x="85" y="132"/>
                  <a:pt x="84" y="132"/>
                </a:cubicBezTo>
                <a:cubicBezTo>
                  <a:pt x="82" y="133"/>
                  <a:pt x="80" y="136"/>
                  <a:pt x="78" y="136"/>
                </a:cubicBezTo>
                <a:cubicBezTo>
                  <a:pt x="76" y="136"/>
                  <a:pt x="76" y="136"/>
                  <a:pt x="75" y="137"/>
                </a:cubicBezTo>
                <a:cubicBezTo>
                  <a:pt x="73" y="138"/>
                  <a:pt x="71" y="138"/>
                  <a:pt x="70" y="137"/>
                </a:cubicBezTo>
                <a:cubicBezTo>
                  <a:pt x="69" y="136"/>
                  <a:pt x="71" y="135"/>
                  <a:pt x="69" y="134"/>
                </a:cubicBezTo>
                <a:cubicBezTo>
                  <a:pt x="67" y="134"/>
                  <a:pt x="68" y="135"/>
                  <a:pt x="67" y="137"/>
                </a:cubicBezTo>
                <a:cubicBezTo>
                  <a:pt x="66" y="140"/>
                  <a:pt x="66" y="141"/>
                  <a:pt x="64" y="140"/>
                </a:cubicBezTo>
                <a:cubicBezTo>
                  <a:pt x="62" y="140"/>
                  <a:pt x="62" y="141"/>
                  <a:pt x="61" y="139"/>
                </a:cubicBezTo>
                <a:cubicBezTo>
                  <a:pt x="60" y="137"/>
                  <a:pt x="60" y="140"/>
                  <a:pt x="58" y="139"/>
                </a:cubicBezTo>
                <a:cubicBezTo>
                  <a:pt x="56" y="138"/>
                  <a:pt x="55" y="139"/>
                  <a:pt x="55" y="140"/>
                </a:cubicBezTo>
                <a:cubicBezTo>
                  <a:pt x="55" y="141"/>
                  <a:pt x="54" y="141"/>
                  <a:pt x="53" y="141"/>
                </a:cubicBezTo>
                <a:cubicBezTo>
                  <a:pt x="53" y="142"/>
                  <a:pt x="56" y="145"/>
                  <a:pt x="57" y="146"/>
                </a:cubicBezTo>
                <a:cubicBezTo>
                  <a:pt x="59" y="147"/>
                  <a:pt x="58" y="148"/>
                  <a:pt x="57" y="149"/>
                </a:cubicBezTo>
                <a:cubicBezTo>
                  <a:pt x="56" y="149"/>
                  <a:pt x="56" y="151"/>
                  <a:pt x="56" y="152"/>
                </a:cubicBezTo>
                <a:cubicBezTo>
                  <a:pt x="57" y="153"/>
                  <a:pt x="58" y="154"/>
                  <a:pt x="56" y="156"/>
                </a:cubicBezTo>
                <a:cubicBezTo>
                  <a:pt x="54" y="156"/>
                  <a:pt x="56" y="157"/>
                  <a:pt x="56" y="159"/>
                </a:cubicBezTo>
                <a:cubicBezTo>
                  <a:pt x="56" y="159"/>
                  <a:pt x="56" y="160"/>
                  <a:pt x="55" y="160"/>
                </a:cubicBezTo>
                <a:cubicBezTo>
                  <a:pt x="54" y="159"/>
                  <a:pt x="54" y="159"/>
                  <a:pt x="53" y="161"/>
                </a:cubicBezTo>
                <a:cubicBezTo>
                  <a:pt x="52" y="162"/>
                  <a:pt x="48" y="168"/>
                  <a:pt x="45" y="169"/>
                </a:cubicBezTo>
                <a:cubicBezTo>
                  <a:pt x="42" y="170"/>
                  <a:pt x="39" y="168"/>
                  <a:pt x="37" y="167"/>
                </a:cubicBezTo>
                <a:cubicBezTo>
                  <a:pt x="36" y="167"/>
                  <a:pt x="34" y="166"/>
                  <a:pt x="32" y="166"/>
                </a:cubicBezTo>
                <a:cubicBezTo>
                  <a:pt x="31" y="166"/>
                  <a:pt x="29" y="165"/>
                  <a:pt x="28" y="164"/>
                </a:cubicBezTo>
                <a:cubicBezTo>
                  <a:pt x="27" y="163"/>
                  <a:pt x="26" y="163"/>
                  <a:pt x="25" y="164"/>
                </a:cubicBezTo>
                <a:cubicBezTo>
                  <a:pt x="24" y="165"/>
                  <a:pt x="23" y="165"/>
                  <a:pt x="22" y="165"/>
                </a:cubicBezTo>
                <a:cubicBezTo>
                  <a:pt x="20" y="165"/>
                  <a:pt x="20" y="167"/>
                  <a:pt x="20" y="169"/>
                </a:cubicBezTo>
                <a:cubicBezTo>
                  <a:pt x="20" y="171"/>
                  <a:pt x="17" y="173"/>
                  <a:pt x="16" y="175"/>
                </a:cubicBezTo>
                <a:cubicBezTo>
                  <a:pt x="15" y="177"/>
                  <a:pt x="14" y="180"/>
                  <a:pt x="13" y="181"/>
                </a:cubicBezTo>
                <a:cubicBezTo>
                  <a:pt x="11" y="181"/>
                  <a:pt x="10" y="186"/>
                  <a:pt x="8" y="187"/>
                </a:cubicBezTo>
                <a:cubicBezTo>
                  <a:pt x="5" y="188"/>
                  <a:pt x="5" y="189"/>
                  <a:pt x="5" y="192"/>
                </a:cubicBezTo>
                <a:cubicBezTo>
                  <a:pt x="4" y="195"/>
                  <a:pt x="3" y="198"/>
                  <a:pt x="1" y="199"/>
                </a:cubicBezTo>
                <a:cubicBezTo>
                  <a:pt x="0" y="200"/>
                  <a:pt x="1" y="201"/>
                  <a:pt x="3" y="201"/>
                </a:cubicBezTo>
                <a:cubicBezTo>
                  <a:pt x="5" y="201"/>
                  <a:pt x="6" y="202"/>
                  <a:pt x="8" y="202"/>
                </a:cubicBezTo>
                <a:cubicBezTo>
                  <a:pt x="9" y="203"/>
                  <a:pt x="8" y="205"/>
                  <a:pt x="8" y="207"/>
                </a:cubicBezTo>
                <a:cubicBezTo>
                  <a:pt x="9" y="208"/>
                  <a:pt x="14" y="207"/>
                  <a:pt x="16" y="207"/>
                </a:cubicBezTo>
                <a:cubicBezTo>
                  <a:pt x="18" y="207"/>
                  <a:pt x="18" y="206"/>
                  <a:pt x="22" y="207"/>
                </a:cubicBezTo>
                <a:cubicBezTo>
                  <a:pt x="25" y="207"/>
                  <a:pt x="25" y="204"/>
                  <a:pt x="27" y="204"/>
                </a:cubicBezTo>
                <a:cubicBezTo>
                  <a:pt x="29" y="204"/>
                  <a:pt x="29" y="204"/>
                  <a:pt x="30" y="202"/>
                </a:cubicBezTo>
                <a:cubicBezTo>
                  <a:pt x="32" y="200"/>
                  <a:pt x="33" y="199"/>
                  <a:pt x="36" y="198"/>
                </a:cubicBezTo>
                <a:cubicBezTo>
                  <a:pt x="39" y="196"/>
                  <a:pt x="37" y="196"/>
                  <a:pt x="37" y="194"/>
                </a:cubicBezTo>
                <a:cubicBezTo>
                  <a:pt x="37" y="192"/>
                  <a:pt x="40" y="190"/>
                  <a:pt x="42" y="189"/>
                </a:cubicBezTo>
                <a:cubicBezTo>
                  <a:pt x="44" y="188"/>
                  <a:pt x="45" y="187"/>
                  <a:pt x="45" y="186"/>
                </a:cubicBezTo>
                <a:cubicBezTo>
                  <a:pt x="45" y="185"/>
                  <a:pt x="48" y="185"/>
                  <a:pt x="50" y="185"/>
                </a:cubicBezTo>
                <a:cubicBezTo>
                  <a:pt x="53" y="184"/>
                  <a:pt x="57" y="182"/>
                  <a:pt x="57" y="182"/>
                </a:cubicBezTo>
                <a:cubicBezTo>
                  <a:pt x="58" y="181"/>
                  <a:pt x="59" y="178"/>
                  <a:pt x="59" y="176"/>
                </a:cubicBezTo>
                <a:cubicBezTo>
                  <a:pt x="59" y="174"/>
                  <a:pt x="61" y="174"/>
                  <a:pt x="63" y="173"/>
                </a:cubicBezTo>
                <a:cubicBezTo>
                  <a:pt x="65" y="173"/>
                  <a:pt x="65" y="173"/>
                  <a:pt x="67" y="174"/>
                </a:cubicBezTo>
                <a:cubicBezTo>
                  <a:pt x="69" y="175"/>
                  <a:pt x="68" y="176"/>
                  <a:pt x="70" y="177"/>
                </a:cubicBezTo>
                <a:cubicBezTo>
                  <a:pt x="71" y="177"/>
                  <a:pt x="71" y="177"/>
                  <a:pt x="73" y="176"/>
                </a:cubicBezTo>
                <a:cubicBezTo>
                  <a:pt x="75" y="175"/>
                  <a:pt x="79" y="175"/>
                  <a:pt x="81" y="173"/>
                </a:cubicBezTo>
                <a:cubicBezTo>
                  <a:pt x="83" y="171"/>
                  <a:pt x="83" y="172"/>
                  <a:pt x="85" y="173"/>
                </a:cubicBezTo>
                <a:cubicBezTo>
                  <a:pt x="86" y="174"/>
                  <a:pt x="86" y="176"/>
                  <a:pt x="86" y="177"/>
                </a:cubicBezTo>
                <a:cubicBezTo>
                  <a:pt x="85" y="179"/>
                  <a:pt x="85" y="184"/>
                  <a:pt x="86" y="185"/>
                </a:cubicBezTo>
                <a:cubicBezTo>
                  <a:pt x="86" y="187"/>
                  <a:pt x="87" y="191"/>
                  <a:pt x="89" y="193"/>
                </a:cubicBezTo>
                <a:cubicBezTo>
                  <a:pt x="91" y="194"/>
                  <a:pt x="91" y="195"/>
                  <a:pt x="91" y="197"/>
                </a:cubicBezTo>
                <a:cubicBezTo>
                  <a:pt x="91" y="199"/>
                  <a:pt x="91" y="200"/>
                  <a:pt x="93" y="201"/>
                </a:cubicBezTo>
                <a:cubicBezTo>
                  <a:pt x="94" y="201"/>
                  <a:pt x="93" y="203"/>
                  <a:pt x="92" y="205"/>
                </a:cubicBezTo>
                <a:cubicBezTo>
                  <a:pt x="92" y="207"/>
                  <a:pt x="91" y="207"/>
                  <a:pt x="90" y="208"/>
                </a:cubicBezTo>
                <a:cubicBezTo>
                  <a:pt x="88" y="209"/>
                  <a:pt x="89" y="211"/>
                  <a:pt x="88" y="212"/>
                </a:cubicBezTo>
                <a:cubicBezTo>
                  <a:pt x="88" y="213"/>
                  <a:pt x="90" y="211"/>
                  <a:pt x="92" y="209"/>
                </a:cubicBezTo>
                <a:cubicBezTo>
                  <a:pt x="94" y="208"/>
                  <a:pt x="94" y="208"/>
                  <a:pt x="95" y="206"/>
                </a:cubicBezTo>
                <a:cubicBezTo>
                  <a:pt x="97" y="204"/>
                  <a:pt x="95" y="202"/>
                  <a:pt x="97" y="201"/>
                </a:cubicBezTo>
                <a:cubicBezTo>
                  <a:pt x="98" y="200"/>
                  <a:pt x="101" y="200"/>
                  <a:pt x="101" y="201"/>
                </a:cubicBezTo>
                <a:cubicBezTo>
                  <a:pt x="101" y="203"/>
                  <a:pt x="101" y="202"/>
                  <a:pt x="103" y="201"/>
                </a:cubicBezTo>
                <a:cubicBezTo>
                  <a:pt x="104" y="200"/>
                  <a:pt x="104" y="198"/>
                  <a:pt x="103" y="197"/>
                </a:cubicBezTo>
                <a:cubicBezTo>
                  <a:pt x="102" y="196"/>
                  <a:pt x="99" y="193"/>
                  <a:pt x="99" y="191"/>
                </a:cubicBezTo>
                <a:cubicBezTo>
                  <a:pt x="100" y="190"/>
                  <a:pt x="99" y="189"/>
                  <a:pt x="97" y="189"/>
                </a:cubicBezTo>
                <a:cubicBezTo>
                  <a:pt x="95" y="189"/>
                  <a:pt x="96" y="178"/>
                  <a:pt x="96" y="177"/>
                </a:cubicBezTo>
                <a:cubicBezTo>
                  <a:pt x="96" y="174"/>
                  <a:pt x="95" y="173"/>
                  <a:pt x="96" y="172"/>
                </a:cubicBezTo>
                <a:cubicBezTo>
                  <a:pt x="98" y="170"/>
                  <a:pt x="97" y="170"/>
                  <a:pt x="98" y="168"/>
                </a:cubicBezTo>
                <a:cubicBezTo>
                  <a:pt x="98" y="167"/>
                  <a:pt x="100" y="169"/>
                  <a:pt x="101" y="169"/>
                </a:cubicBezTo>
                <a:cubicBezTo>
                  <a:pt x="102" y="169"/>
                  <a:pt x="102" y="169"/>
                  <a:pt x="102" y="171"/>
                </a:cubicBezTo>
                <a:cubicBezTo>
                  <a:pt x="102" y="172"/>
                  <a:pt x="103" y="172"/>
                  <a:pt x="104" y="171"/>
                </a:cubicBezTo>
                <a:cubicBezTo>
                  <a:pt x="106" y="170"/>
                  <a:pt x="106" y="172"/>
                  <a:pt x="106" y="174"/>
                </a:cubicBezTo>
                <a:cubicBezTo>
                  <a:pt x="105" y="175"/>
                  <a:pt x="105" y="177"/>
                  <a:pt x="105" y="179"/>
                </a:cubicBezTo>
                <a:cubicBezTo>
                  <a:pt x="106" y="182"/>
                  <a:pt x="106" y="182"/>
                  <a:pt x="107" y="182"/>
                </a:cubicBezTo>
                <a:cubicBezTo>
                  <a:pt x="109" y="182"/>
                  <a:pt x="109" y="184"/>
                  <a:pt x="108" y="185"/>
                </a:cubicBezTo>
                <a:cubicBezTo>
                  <a:pt x="108" y="185"/>
                  <a:pt x="107" y="183"/>
                  <a:pt x="107" y="185"/>
                </a:cubicBezTo>
                <a:cubicBezTo>
                  <a:pt x="107" y="186"/>
                  <a:pt x="109" y="187"/>
                  <a:pt x="110" y="188"/>
                </a:cubicBezTo>
                <a:cubicBezTo>
                  <a:pt x="111" y="189"/>
                  <a:pt x="111" y="192"/>
                  <a:pt x="111" y="193"/>
                </a:cubicBezTo>
                <a:cubicBezTo>
                  <a:pt x="111" y="194"/>
                  <a:pt x="109" y="195"/>
                  <a:pt x="108" y="197"/>
                </a:cubicBezTo>
                <a:cubicBezTo>
                  <a:pt x="107" y="198"/>
                  <a:pt x="107" y="201"/>
                  <a:pt x="107" y="203"/>
                </a:cubicBezTo>
                <a:cubicBezTo>
                  <a:pt x="107" y="205"/>
                  <a:pt x="107" y="209"/>
                  <a:pt x="107" y="211"/>
                </a:cubicBezTo>
                <a:cubicBezTo>
                  <a:pt x="107" y="214"/>
                  <a:pt x="110" y="214"/>
                  <a:pt x="111" y="214"/>
                </a:cubicBezTo>
                <a:cubicBezTo>
                  <a:pt x="112" y="214"/>
                  <a:pt x="113" y="216"/>
                  <a:pt x="113" y="217"/>
                </a:cubicBezTo>
                <a:cubicBezTo>
                  <a:pt x="113" y="218"/>
                  <a:pt x="114" y="219"/>
                  <a:pt x="115" y="219"/>
                </a:cubicBezTo>
                <a:cubicBezTo>
                  <a:pt x="116" y="218"/>
                  <a:pt x="116" y="217"/>
                  <a:pt x="116" y="216"/>
                </a:cubicBezTo>
                <a:cubicBezTo>
                  <a:pt x="116" y="214"/>
                  <a:pt x="114" y="213"/>
                  <a:pt x="114" y="211"/>
                </a:cubicBezTo>
                <a:cubicBezTo>
                  <a:pt x="114" y="209"/>
                  <a:pt x="116" y="212"/>
                  <a:pt x="117" y="213"/>
                </a:cubicBezTo>
                <a:cubicBezTo>
                  <a:pt x="118" y="214"/>
                  <a:pt x="118" y="215"/>
                  <a:pt x="118" y="217"/>
                </a:cubicBezTo>
                <a:cubicBezTo>
                  <a:pt x="118" y="218"/>
                  <a:pt x="119" y="217"/>
                  <a:pt x="119" y="215"/>
                </a:cubicBezTo>
                <a:cubicBezTo>
                  <a:pt x="119" y="213"/>
                  <a:pt x="119" y="212"/>
                  <a:pt x="117" y="211"/>
                </a:cubicBezTo>
                <a:cubicBezTo>
                  <a:pt x="116" y="210"/>
                  <a:pt x="117" y="210"/>
                  <a:pt x="117" y="209"/>
                </a:cubicBezTo>
                <a:cubicBezTo>
                  <a:pt x="117" y="208"/>
                  <a:pt x="116" y="207"/>
                  <a:pt x="116" y="205"/>
                </a:cubicBezTo>
                <a:cubicBezTo>
                  <a:pt x="116" y="204"/>
                  <a:pt x="117" y="203"/>
                  <a:pt x="118" y="202"/>
                </a:cubicBezTo>
                <a:cubicBezTo>
                  <a:pt x="120" y="201"/>
                  <a:pt x="119" y="203"/>
                  <a:pt x="120" y="204"/>
                </a:cubicBezTo>
                <a:cubicBezTo>
                  <a:pt x="121" y="206"/>
                  <a:pt x="122" y="205"/>
                  <a:pt x="122" y="204"/>
                </a:cubicBezTo>
                <a:cubicBezTo>
                  <a:pt x="122" y="202"/>
                  <a:pt x="121" y="203"/>
                  <a:pt x="124" y="202"/>
                </a:cubicBezTo>
                <a:cubicBezTo>
                  <a:pt x="126" y="201"/>
                  <a:pt x="126" y="201"/>
                  <a:pt x="129" y="202"/>
                </a:cubicBezTo>
                <a:cubicBezTo>
                  <a:pt x="132" y="202"/>
                  <a:pt x="130" y="203"/>
                  <a:pt x="130" y="205"/>
                </a:cubicBezTo>
                <a:cubicBezTo>
                  <a:pt x="129" y="206"/>
                  <a:pt x="132" y="204"/>
                  <a:pt x="133" y="204"/>
                </a:cubicBezTo>
                <a:cubicBezTo>
                  <a:pt x="134" y="204"/>
                  <a:pt x="136" y="203"/>
                  <a:pt x="137" y="203"/>
                </a:cubicBezTo>
                <a:cubicBezTo>
                  <a:pt x="138" y="203"/>
                  <a:pt x="140" y="203"/>
                  <a:pt x="141" y="202"/>
                </a:cubicBezTo>
                <a:cubicBezTo>
                  <a:pt x="143" y="202"/>
                  <a:pt x="141" y="200"/>
                  <a:pt x="140" y="199"/>
                </a:cubicBezTo>
                <a:cubicBezTo>
                  <a:pt x="140" y="198"/>
                  <a:pt x="140" y="195"/>
                  <a:pt x="141" y="193"/>
                </a:cubicBezTo>
                <a:cubicBezTo>
                  <a:pt x="141" y="192"/>
                  <a:pt x="143" y="190"/>
                  <a:pt x="145" y="190"/>
                </a:cubicBezTo>
                <a:cubicBezTo>
                  <a:pt x="147" y="190"/>
                  <a:pt x="147" y="187"/>
                  <a:pt x="148" y="185"/>
                </a:cubicBezTo>
                <a:cubicBezTo>
                  <a:pt x="149" y="184"/>
                  <a:pt x="151" y="182"/>
                  <a:pt x="152" y="182"/>
                </a:cubicBezTo>
                <a:cubicBezTo>
                  <a:pt x="152" y="181"/>
                  <a:pt x="152" y="182"/>
                  <a:pt x="152" y="183"/>
                </a:cubicBezTo>
                <a:cubicBezTo>
                  <a:pt x="152" y="184"/>
                  <a:pt x="155" y="182"/>
                  <a:pt x="155" y="181"/>
                </a:cubicBezTo>
                <a:cubicBezTo>
                  <a:pt x="156" y="180"/>
                  <a:pt x="156" y="179"/>
                  <a:pt x="157" y="178"/>
                </a:cubicBezTo>
                <a:cubicBezTo>
                  <a:pt x="158" y="177"/>
                  <a:pt x="163" y="175"/>
                  <a:pt x="164" y="174"/>
                </a:cubicBezTo>
                <a:cubicBezTo>
                  <a:pt x="166" y="173"/>
                  <a:pt x="167" y="176"/>
                  <a:pt x="168" y="177"/>
                </a:cubicBezTo>
                <a:cubicBezTo>
                  <a:pt x="169" y="179"/>
                  <a:pt x="171" y="177"/>
                  <a:pt x="171" y="178"/>
                </a:cubicBezTo>
                <a:cubicBezTo>
                  <a:pt x="171" y="179"/>
                  <a:pt x="170" y="180"/>
                  <a:pt x="168" y="180"/>
                </a:cubicBezTo>
                <a:cubicBezTo>
                  <a:pt x="166" y="180"/>
                  <a:pt x="167" y="181"/>
                  <a:pt x="167" y="181"/>
                </a:cubicBezTo>
                <a:cubicBezTo>
                  <a:pt x="168" y="182"/>
                  <a:pt x="168" y="183"/>
                  <a:pt x="168" y="184"/>
                </a:cubicBezTo>
                <a:cubicBezTo>
                  <a:pt x="167" y="186"/>
                  <a:pt x="166" y="187"/>
                  <a:pt x="167" y="187"/>
                </a:cubicBezTo>
                <a:cubicBezTo>
                  <a:pt x="168" y="189"/>
                  <a:pt x="169" y="187"/>
                  <a:pt x="171" y="186"/>
                </a:cubicBezTo>
                <a:cubicBezTo>
                  <a:pt x="173" y="186"/>
                  <a:pt x="177" y="184"/>
                  <a:pt x="178" y="184"/>
                </a:cubicBezTo>
                <a:cubicBezTo>
                  <a:pt x="180" y="182"/>
                  <a:pt x="178" y="182"/>
                  <a:pt x="177" y="182"/>
                </a:cubicBezTo>
                <a:cubicBezTo>
                  <a:pt x="175" y="182"/>
                  <a:pt x="174" y="181"/>
                  <a:pt x="173" y="179"/>
                </a:cubicBezTo>
                <a:cubicBezTo>
                  <a:pt x="172" y="179"/>
                  <a:pt x="173" y="178"/>
                  <a:pt x="173" y="178"/>
                </a:cubicBezTo>
                <a:cubicBezTo>
                  <a:pt x="173" y="178"/>
                  <a:pt x="178" y="178"/>
                  <a:pt x="180" y="178"/>
                </a:cubicBezTo>
                <a:cubicBezTo>
                  <a:pt x="182" y="178"/>
                  <a:pt x="184" y="177"/>
                  <a:pt x="186" y="176"/>
                </a:cubicBezTo>
                <a:cubicBezTo>
                  <a:pt x="188" y="175"/>
                  <a:pt x="189" y="176"/>
                  <a:pt x="191" y="176"/>
                </a:cubicBezTo>
                <a:cubicBezTo>
                  <a:pt x="194" y="176"/>
                  <a:pt x="193" y="176"/>
                  <a:pt x="192" y="177"/>
                </a:cubicBezTo>
                <a:cubicBezTo>
                  <a:pt x="191" y="177"/>
                  <a:pt x="189" y="178"/>
                  <a:pt x="188" y="178"/>
                </a:cubicBezTo>
                <a:cubicBezTo>
                  <a:pt x="186" y="178"/>
                  <a:pt x="187" y="179"/>
                  <a:pt x="188" y="181"/>
                </a:cubicBezTo>
                <a:cubicBezTo>
                  <a:pt x="188" y="182"/>
                  <a:pt x="187" y="181"/>
                  <a:pt x="185" y="181"/>
                </a:cubicBezTo>
                <a:cubicBezTo>
                  <a:pt x="184" y="181"/>
                  <a:pt x="184" y="183"/>
                  <a:pt x="184" y="184"/>
                </a:cubicBezTo>
                <a:cubicBezTo>
                  <a:pt x="182" y="185"/>
                  <a:pt x="182" y="183"/>
                  <a:pt x="181" y="183"/>
                </a:cubicBezTo>
                <a:cubicBezTo>
                  <a:pt x="179" y="184"/>
                  <a:pt x="181" y="185"/>
                  <a:pt x="181" y="187"/>
                </a:cubicBezTo>
                <a:cubicBezTo>
                  <a:pt x="181" y="189"/>
                  <a:pt x="181" y="190"/>
                  <a:pt x="182" y="191"/>
                </a:cubicBezTo>
                <a:cubicBezTo>
                  <a:pt x="183" y="192"/>
                  <a:pt x="184" y="193"/>
                  <a:pt x="184" y="195"/>
                </a:cubicBezTo>
                <a:cubicBezTo>
                  <a:pt x="185" y="195"/>
                  <a:pt x="185" y="196"/>
                  <a:pt x="186" y="197"/>
                </a:cubicBezTo>
                <a:close/>
                <a:moveTo>
                  <a:pt x="210" y="49"/>
                </a:moveTo>
                <a:cubicBezTo>
                  <a:pt x="211" y="49"/>
                  <a:pt x="213" y="49"/>
                  <a:pt x="213" y="49"/>
                </a:cubicBezTo>
                <a:cubicBezTo>
                  <a:pt x="213" y="48"/>
                  <a:pt x="213" y="48"/>
                  <a:pt x="213" y="47"/>
                </a:cubicBezTo>
                <a:cubicBezTo>
                  <a:pt x="213" y="47"/>
                  <a:pt x="213" y="46"/>
                  <a:pt x="213" y="47"/>
                </a:cubicBezTo>
                <a:cubicBezTo>
                  <a:pt x="212" y="47"/>
                  <a:pt x="212" y="48"/>
                  <a:pt x="211" y="48"/>
                </a:cubicBezTo>
                <a:cubicBezTo>
                  <a:pt x="210" y="49"/>
                  <a:pt x="209" y="49"/>
                  <a:pt x="209" y="49"/>
                </a:cubicBezTo>
                <a:cubicBezTo>
                  <a:pt x="209" y="49"/>
                  <a:pt x="210" y="49"/>
                  <a:pt x="210" y="49"/>
                </a:cubicBezTo>
                <a:close/>
                <a:moveTo>
                  <a:pt x="207" y="49"/>
                </a:moveTo>
                <a:cubicBezTo>
                  <a:pt x="206" y="49"/>
                  <a:pt x="205" y="49"/>
                  <a:pt x="205" y="49"/>
                </a:cubicBezTo>
                <a:cubicBezTo>
                  <a:pt x="205" y="48"/>
                  <a:pt x="205" y="48"/>
                  <a:pt x="206" y="48"/>
                </a:cubicBezTo>
                <a:cubicBezTo>
                  <a:pt x="206" y="48"/>
                  <a:pt x="207" y="47"/>
                  <a:pt x="208" y="48"/>
                </a:cubicBezTo>
                <a:cubicBezTo>
                  <a:pt x="208" y="48"/>
                  <a:pt x="207" y="49"/>
                  <a:pt x="207" y="49"/>
                </a:cubicBezTo>
                <a:close/>
                <a:moveTo>
                  <a:pt x="230" y="46"/>
                </a:moveTo>
                <a:cubicBezTo>
                  <a:pt x="230" y="46"/>
                  <a:pt x="231" y="47"/>
                  <a:pt x="232" y="46"/>
                </a:cubicBezTo>
                <a:cubicBezTo>
                  <a:pt x="233" y="46"/>
                  <a:pt x="233" y="46"/>
                  <a:pt x="232" y="46"/>
                </a:cubicBezTo>
                <a:cubicBezTo>
                  <a:pt x="231" y="46"/>
                  <a:pt x="231" y="46"/>
                  <a:pt x="230" y="46"/>
                </a:cubicBezTo>
                <a:cubicBezTo>
                  <a:pt x="230" y="45"/>
                  <a:pt x="229" y="46"/>
                  <a:pt x="229" y="46"/>
                </a:cubicBezTo>
                <a:cubicBezTo>
                  <a:pt x="228" y="46"/>
                  <a:pt x="230" y="46"/>
                  <a:pt x="230" y="46"/>
                </a:cubicBezTo>
                <a:close/>
                <a:moveTo>
                  <a:pt x="239" y="8"/>
                </a:moveTo>
                <a:cubicBezTo>
                  <a:pt x="239" y="7"/>
                  <a:pt x="239" y="7"/>
                  <a:pt x="239" y="6"/>
                </a:cubicBezTo>
                <a:cubicBezTo>
                  <a:pt x="239" y="6"/>
                  <a:pt x="238" y="5"/>
                  <a:pt x="238" y="4"/>
                </a:cubicBezTo>
                <a:cubicBezTo>
                  <a:pt x="238" y="4"/>
                  <a:pt x="237" y="4"/>
                  <a:pt x="238" y="4"/>
                </a:cubicBezTo>
                <a:cubicBezTo>
                  <a:pt x="238" y="5"/>
                  <a:pt x="238" y="6"/>
                  <a:pt x="238" y="7"/>
                </a:cubicBezTo>
                <a:cubicBezTo>
                  <a:pt x="238" y="8"/>
                  <a:pt x="239" y="8"/>
                  <a:pt x="239" y="8"/>
                </a:cubicBezTo>
                <a:close/>
                <a:moveTo>
                  <a:pt x="244" y="17"/>
                </a:moveTo>
                <a:cubicBezTo>
                  <a:pt x="244" y="17"/>
                  <a:pt x="246" y="14"/>
                  <a:pt x="247" y="14"/>
                </a:cubicBezTo>
                <a:cubicBezTo>
                  <a:pt x="248" y="14"/>
                  <a:pt x="251" y="14"/>
                  <a:pt x="252" y="13"/>
                </a:cubicBezTo>
                <a:cubicBezTo>
                  <a:pt x="252" y="12"/>
                  <a:pt x="251" y="11"/>
                  <a:pt x="253" y="11"/>
                </a:cubicBezTo>
                <a:cubicBezTo>
                  <a:pt x="255" y="12"/>
                  <a:pt x="255" y="10"/>
                  <a:pt x="256" y="10"/>
                </a:cubicBezTo>
                <a:cubicBezTo>
                  <a:pt x="257" y="9"/>
                  <a:pt x="259" y="9"/>
                  <a:pt x="261" y="10"/>
                </a:cubicBezTo>
                <a:cubicBezTo>
                  <a:pt x="262" y="10"/>
                  <a:pt x="262" y="10"/>
                  <a:pt x="261" y="9"/>
                </a:cubicBezTo>
                <a:cubicBezTo>
                  <a:pt x="260" y="8"/>
                  <a:pt x="260" y="7"/>
                  <a:pt x="260" y="6"/>
                </a:cubicBezTo>
                <a:cubicBezTo>
                  <a:pt x="260" y="5"/>
                  <a:pt x="259" y="2"/>
                  <a:pt x="258" y="2"/>
                </a:cubicBezTo>
                <a:cubicBezTo>
                  <a:pt x="256" y="3"/>
                  <a:pt x="254" y="3"/>
                  <a:pt x="254" y="5"/>
                </a:cubicBezTo>
                <a:cubicBezTo>
                  <a:pt x="253" y="7"/>
                  <a:pt x="252" y="8"/>
                  <a:pt x="252" y="6"/>
                </a:cubicBezTo>
                <a:cubicBezTo>
                  <a:pt x="252" y="6"/>
                  <a:pt x="253" y="3"/>
                  <a:pt x="252" y="3"/>
                </a:cubicBezTo>
                <a:cubicBezTo>
                  <a:pt x="251" y="2"/>
                  <a:pt x="250" y="3"/>
                  <a:pt x="250" y="4"/>
                </a:cubicBezTo>
                <a:cubicBezTo>
                  <a:pt x="249" y="4"/>
                  <a:pt x="248" y="5"/>
                  <a:pt x="247" y="3"/>
                </a:cubicBezTo>
                <a:cubicBezTo>
                  <a:pt x="247" y="3"/>
                  <a:pt x="248" y="2"/>
                  <a:pt x="246" y="1"/>
                </a:cubicBezTo>
                <a:cubicBezTo>
                  <a:pt x="245" y="1"/>
                  <a:pt x="243" y="1"/>
                  <a:pt x="241" y="2"/>
                </a:cubicBezTo>
                <a:cubicBezTo>
                  <a:pt x="239" y="3"/>
                  <a:pt x="239" y="4"/>
                  <a:pt x="241" y="3"/>
                </a:cubicBezTo>
                <a:cubicBezTo>
                  <a:pt x="243" y="3"/>
                  <a:pt x="245" y="3"/>
                  <a:pt x="243" y="4"/>
                </a:cubicBezTo>
                <a:cubicBezTo>
                  <a:pt x="242" y="5"/>
                  <a:pt x="241" y="4"/>
                  <a:pt x="242" y="6"/>
                </a:cubicBezTo>
                <a:cubicBezTo>
                  <a:pt x="242" y="7"/>
                  <a:pt x="242" y="8"/>
                  <a:pt x="244" y="7"/>
                </a:cubicBezTo>
                <a:cubicBezTo>
                  <a:pt x="245" y="7"/>
                  <a:pt x="249" y="7"/>
                  <a:pt x="250" y="8"/>
                </a:cubicBezTo>
                <a:cubicBezTo>
                  <a:pt x="251" y="9"/>
                  <a:pt x="252" y="10"/>
                  <a:pt x="250" y="10"/>
                </a:cubicBezTo>
                <a:cubicBezTo>
                  <a:pt x="248" y="9"/>
                  <a:pt x="242" y="9"/>
                  <a:pt x="241" y="9"/>
                </a:cubicBezTo>
                <a:cubicBezTo>
                  <a:pt x="241" y="10"/>
                  <a:pt x="246" y="10"/>
                  <a:pt x="246" y="11"/>
                </a:cubicBezTo>
                <a:cubicBezTo>
                  <a:pt x="247" y="12"/>
                  <a:pt x="245" y="12"/>
                  <a:pt x="244" y="12"/>
                </a:cubicBezTo>
                <a:cubicBezTo>
                  <a:pt x="242" y="12"/>
                  <a:pt x="240" y="11"/>
                  <a:pt x="240" y="12"/>
                </a:cubicBezTo>
                <a:cubicBezTo>
                  <a:pt x="240" y="14"/>
                  <a:pt x="240" y="15"/>
                  <a:pt x="241" y="16"/>
                </a:cubicBezTo>
                <a:cubicBezTo>
                  <a:pt x="241" y="17"/>
                  <a:pt x="243" y="18"/>
                  <a:pt x="244" y="17"/>
                </a:cubicBezTo>
                <a:close/>
                <a:moveTo>
                  <a:pt x="261" y="17"/>
                </a:moveTo>
                <a:cubicBezTo>
                  <a:pt x="261" y="17"/>
                  <a:pt x="260" y="17"/>
                  <a:pt x="258" y="16"/>
                </a:cubicBezTo>
                <a:cubicBezTo>
                  <a:pt x="256" y="15"/>
                  <a:pt x="257" y="14"/>
                  <a:pt x="258" y="14"/>
                </a:cubicBezTo>
                <a:cubicBezTo>
                  <a:pt x="259" y="13"/>
                  <a:pt x="258" y="13"/>
                  <a:pt x="261" y="13"/>
                </a:cubicBezTo>
                <a:cubicBezTo>
                  <a:pt x="262" y="13"/>
                  <a:pt x="265" y="12"/>
                  <a:pt x="265" y="13"/>
                </a:cubicBezTo>
                <a:cubicBezTo>
                  <a:pt x="264" y="14"/>
                  <a:pt x="263" y="14"/>
                  <a:pt x="263" y="14"/>
                </a:cubicBezTo>
                <a:cubicBezTo>
                  <a:pt x="264" y="15"/>
                  <a:pt x="266" y="16"/>
                  <a:pt x="264" y="16"/>
                </a:cubicBezTo>
                <a:cubicBezTo>
                  <a:pt x="263" y="17"/>
                  <a:pt x="261" y="17"/>
                  <a:pt x="261" y="17"/>
                </a:cubicBezTo>
                <a:close/>
                <a:moveTo>
                  <a:pt x="271" y="10"/>
                </a:moveTo>
                <a:cubicBezTo>
                  <a:pt x="272" y="10"/>
                  <a:pt x="274" y="10"/>
                  <a:pt x="275" y="10"/>
                </a:cubicBezTo>
                <a:cubicBezTo>
                  <a:pt x="276" y="9"/>
                  <a:pt x="277" y="9"/>
                  <a:pt x="279" y="8"/>
                </a:cubicBezTo>
                <a:cubicBezTo>
                  <a:pt x="281" y="8"/>
                  <a:pt x="282" y="7"/>
                  <a:pt x="281" y="6"/>
                </a:cubicBezTo>
                <a:cubicBezTo>
                  <a:pt x="281" y="6"/>
                  <a:pt x="280" y="4"/>
                  <a:pt x="277" y="4"/>
                </a:cubicBezTo>
                <a:cubicBezTo>
                  <a:pt x="275" y="5"/>
                  <a:pt x="274" y="6"/>
                  <a:pt x="274" y="5"/>
                </a:cubicBezTo>
                <a:cubicBezTo>
                  <a:pt x="274" y="3"/>
                  <a:pt x="274" y="3"/>
                  <a:pt x="273" y="3"/>
                </a:cubicBezTo>
                <a:cubicBezTo>
                  <a:pt x="272" y="4"/>
                  <a:pt x="273" y="5"/>
                  <a:pt x="270" y="4"/>
                </a:cubicBezTo>
                <a:cubicBezTo>
                  <a:pt x="268" y="3"/>
                  <a:pt x="268" y="2"/>
                  <a:pt x="266" y="2"/>
                </a:cubicBezTo>
                <a:cubicBezTo>
                  <a:pt x="264" y="1"/>
                  <a:pt x="263" y="0"/>
                  <a:pt x="263" y="1"/>
                </a:cubicBezTo>
                <a:cubicBezTo>
                  <a:pt x="262" y="3"/>
                  <a:pt x="262" y="4"/>
                  <a:pt x="263" y="4"/>
                </a:cubicBezTo>
                <a:cubicBezTo>
                  <a:pt x="266" y="5"/>
                  <a:pt x="269" y="4"/>
                  <a:pt x="268" y="5"/>
                </a:cubicBezTo>
                <a:cubicBezTo>
                  <a:pt x="268" y="6"/>
                  <a:pt x="268" y="6"/>
                  <a:pt x="266" y="6"/>
                </a:cubicBezTo>
                <a:cubicBezTo>
                  <a:pt x="265" y="6"/>
                  <a:pt x="263" y="5"/>
                  <a:pt x="263" y="6"/>
                </a:cubicBezTo>
                <a:cubicBezTo>
                  <a:pt x="263" y="7"/>
                  <a:pt x="264" y="8"/>
                  <a:pt x="266" y="8"/>
                </a:cubicBezTo>
                <a:cubicBezTo>
                  <a:pt x="267" y="8"/>
                  <a:pt x="268" y="7"/>
                  <a:pt x="269" y="8"/>
                </a:cubicBezTo>
                <a:cubicBezTo>
                  <a:pt x="269" y="9"/>
                  <a:pt x="270" y="10"/>
                  <a:pt x="271" y="10"/>
                </a:cubicBezTo>
                <a:close/>
                <a:moveTo>
                  <a:pt x="297" y="68"/>
                </a:moveTo>
                <a:cubicBezTo>
                  <a:pt x="298" y="67"/>
                  <a:pt x="295" y="65"/>
                  <a:pt x="294" y="65"/>
                </a:cubicBezTo>
                <a:cubicBezTo>
                  <a:pt x="293" y="66"/>
                  <a:pt x="293" y="69"/>
                  <a:pt x="294" y="69"/>
                </a:cubicBezTo>
                <a:cubicBezTo>
                  <a:pt x="296" y="69"/>
                  <a:pt x="297" y="69"/>
                  <a:pt x="297" y="68"/>
                </a:cubicBezTo>
                <a:close/>
                <a:moveTo>
                  <a:pt x="78" y="47"/>
                </a:moveTo>
                <a:cubicBezTo>
                  <a:pt x="80" y="47"/>
                  <a:pt x="81" y="49"/>
                  <a:pt x="82" y="51"/>
                </a:cubicBezTo>
                <a:cubicBezTo>
                  <a:pt x="83" y="52"/>
                  <a:pt x="84" y="53"/>
                  <a:pt x="86" y="53"/>
                </a:cubicBezTo>
                <a:cubicBezTo>
                  <a:pt x="88" y="52"/>
                  <a:pt x="89" y="51"/>
                  <a:pt x="91" y="52"/>
                </a:cubicBezTo>
                <a:cubicBezTo>
                  <a:pt x="93" y="52"/>
                  <a:pt x="95" y="52"/>
                  <a:pt x="97" y="51"/>
                </a:cubicBezTo>
                <a:cubicBezTo>
                  <a:pt x="99" y="51"/>
                  <a:pt x="99" y="50"/>
                  <a:pt x="101" y="51"/>
                </a:cubicBezTo>
                <a:cubicBezTo>
                  <a:pt x="102" y="52"/>
                  <a:pt x="104" y="51"/>
                  <a:pt x="105" y="50"/>
                </a:cubicBezTo>
                <a:cubicBezTo>
                  <a:pt x="107" y="49"/>
                  <a:pt x="109" y="48"/>
                  <a:pt x="109" y="47"/>
                </a:cubicBezTo>
                <a:cubicBezTo>
                  <a:pt x="110" y="45"/>
                  <a:pt x="109" y="45"/>
                  <a:pt x="110" y="44"/>
                </a:cubicBezTo>
                <a:cubicBezTo>
                  <a:pt x="110" y="43"/>
                  <a:pt x="110" y="43"/>
                  <a:pt x="112" y="43"/>
                </a:cubicBezTo>
                <a:cubicBezTo>
                  <a:pt x="112" y="42"/>
                  <a:pt x="112" y="41"/>
                  <a:pt x="111" y="41"/>
                </a:cubicBezTo>
                <a:cubicBezTo>
                  <a:pt x="110" y="41"/>
                  <a:pt x="110" y="42"/>
                  <a:pt x="109" y="41"/>
                </a:cubicBezTo>
                <a:cubicBezTo>
                  <a:pt x="107" y="40"/>
                  <a:pt x="107" y="41"/>
                  <a:pt x="105" y="41"/>
                </a:cubicBezTo>
                <a:cubicBezTo>
                  <a:pt x="103" y="41"/>
                  <a:pt x="103" y="39"/>
                  <a:pt x="101" y="41"/>
                </a:cubicBezTo>
                <a:cubicBezTo>
                  <a:pt x="100" y="42"/>
                  <a:pt x="98" y="43"/>
                  <a:pt x="99" y="42"/>
                </a:cubicBezTo>
                <a:cubicBezTo>
                  <a:pt x="99" y="41"/>
                  <a:pt x="102" y="40"/>
                  <a:pt x="100" y="40"/>
                </a:cubicBezTo>
                <a:cubicBezTo>
                  <a:pt x="98" y="39"/>
                  <a:pt x="98" y="39"/>
                  <a:pt x="97" y="40"/>
                </a:cubicBezTo>
                <a:cubicBezTo>
                  <a:pt x="96" y="41"/>
                  <a:pt x="95" y="40"/>
                  <a:pt x="95" y="40"/>
                </a:cubicBezTo>
                <a:cubicBezTo>
                  <a:pt x="95" y="39"/>
                  <a:pt x="95" y="39"/>
                  <a:pt x="92" y="40"/>
                </a:cubicBezTo>
                <a:cubicBezTo>
                  <a:pt x="90" y="41"/>
                  <a:pt x="88" y="42"/>
                  <a:pt x="90" y="40"/>
                </a:cubicBezTo>
                <a:cubicBezTo>
                  <a:pt x="91" y="39"/>
                  <a:pt x="92" y="39"/>
                  <a:pt x="92" y="38"/>
                </a:cubicBezTo>
                <a:cubicBezTo>
                  <a:pt x="92" y="36"/>
                  <a:pt x="93" y="35"/>
                  <a:pt x="91" y="35"/>
                </a:cubicBezTo>
                <a:cubicBezTo>
                  <a:pt x="89" y="35"/>
                  <a:pt x="81" y="37"/>
                  <a:pt x="83" y="38"/>
                </a:cubicBezTo>
                <a:cubicBezTo>
                  <a:pt x="84" y="39"/>
                  <a:pt x="88" y="42"/>
                  <a:pt x="86" y="42"/>
                </a:cubicBezTo>
                <a:cubicBezTo>
                  <a:pt x="85" y="42"/>
                  <a:pt x="84" y="43"/>
                  <a:pt x="82" y="42"/>
                </a:cubicBezTo>
                <a:cubicBezTo>
                  <a:pt x="80" y="42"/>
                  <a:pt x="79" y="41"/>
                  <a:pt x="78" y="41"/>
                </a:cubicBezTo>
                <a:cubicBezTo>
                  <a:pt x="78" y="42"/>
                  <a:pt x="77" y="43"/>
                  <a:pt x="79" y="43"/>
                </a:cubicBezTo>
                <a:cubicBezTo>
                  <a:pt x="81" y="43"/>
                  <a:pt x="82" y="44"/>
                  <a:pt x="82" y="45"/>
                </a:cubicBezTo>
                <a:cubicBezTo>
                  <a:pt x="81" y="45"/>
                  <a:pt x="81" y="46"/>
                  <a:pt x="79" y="46"/>
                </a:cubicBezTo>
                <a:cubicBezTo>
                  <a:pt x="78" y="45"/>
                  <a:pt x="77" y="47"/>
                  <a:pt x="78" y="47"/>
                </a:cubicBezTo>
                <a:close/>
                <a:moveTo>
                  <a:pt x="154" y="26"/>
                </a:moveTo>
                <a:cubicBezTo>
                  <a:pt x="153" y="26"/>
                  <a:pt x="150" y="26"/>
                  <a:pt x="152" y="25"/>
                </a:cubicBezTo>
                <a:cubicBezTo>
                  <a:pt x="154" y="24"/>
                  <a:pt x="155" y="24"/>
                  <a:pt x="155" y="25"/>
                </a:cubicBezTo>
                <a:cubicBezTo>
                  <a:pt x="156" y="25"/>
                  <a:pt x="155" y="26"/>
                  <a:pt x="154" y="26"/>
                </a:cubicBezTo>
                <a:close/>
                <a:moveTo>
                  <a:pt x="129" y="115"/>
                </a:moveTo>
                <a:cubicBezTo>
                  <a:pt x="129" y="114"/>
                  <a:pt x="129" y="114"/>
                  <a:pt x="129" y="113"/>
                </a:cubicBezTo>
                <a:cubicBezTo>
                  <a:pt x="129" y="113"/>
                  <a:pt x="129" y="113"/>
                  <a:pt x="128" y="113"/>
                </a:cubicBezTo>
                <a:cubicBezTo>
                  <a:pt x="128" y="113"/>
                  <a:pt x="128" y="113"/>
                  <a:pt x="127" y="114"/>
                </a:cubicBezTo>
                <a:cubicBezTo>
                  <a:pt x="127" y="114"/>
                  <a:pt x="127" y="115"/>
                  <a:pt x="128" y="115"/>
                </a:cubicBezTo>
                <a:cubicBezTo>
                  <a:pt x="128" y="115"/>
                  <a:pt x="129" y="115"/>
                  <a:pt x="129" y="115"/>
                </a:cubicBezTo>
                <a:close/>
                <a:moveTo>
                  <a:pt x="129" y="117"/>
                </a:moveTo>
                <a:cubicBezTo>
                  <a:pt x="130" y="118"/>
                  <a:pt x="130" y="118"/>
                  <a:pt x="130" y="117"/>
                </a:cubicBezTo>
                <a:cubicBezTo>
                  <a:pt x="130" y="117"/>
                  <a:pt x="130" y="116"/>
                  <a:pt x="129" y="116"/>
                </a:cubicBezTo>
                <a:cubicBezTo>
                  <a:pt x="129" y="116"/>
                  <a:pt x="129" y="117"/>
                  <a:pt x="129" y="117"/>
                </a:cubicBezTo>
                <a:close/>
                <a:moveTo>
                  <a:pt x="89" y="91"/>
                </a:moveTo>
                <a:cubicBezTo>
                  <a:pt x="89" y="91"/>
                  <a:pt x="89" y="92"/>
                  <a:pt x="89" y="92"/>
                </a:cubicBezTo>
                <a:cubicBezTo>
                  <a:pt x="89" y="93"/>
                  <a:pt x="88" y="93"/>
                  <a:pt x="88" y="92"/>
                </a:cubicBezTo>
                <a:cubicBezTo>
                  <a:pt x="88" y="92"/>
                  <a:pt x="88" y="92"/>
                  <a:pt x="88" y="91"/>
                </a:cubicBezTo>
                <a:cubicBezTo>
                  <a:pt x="88" y="90"/>
                  <a:pt x="88" y="90"/>
                  <a:pt x="89" y="90"/>
                </a:cubicBezTo>
                <a:cubicBezTo>
                  <a:pt x="89" y="90"/>
                  <a:pt x="89" y="90"/>
                  <a:pt x="89" y="90"/>
                </a:cubicBezTo>
                <a:cubicBezTo>
                  <a:pt x="90" y="90"/>
                  <a:pt x="90" y="90"/>
                  <a:pt x="89" y="91"/>
                </a:cubicBezTo>
                <a:close/>
                <a:moveTo>
                  <a:pt x="180" y="105"/>
                </a:moveTo>
                <a:cubicBezTo>
                  <a:pt x="179" y="105"/>
                  <a:pt x="178" y="106"/>
                  <a:pt x="178" y="105"/>
                </a:cubicBezTo>
                <a:cubicBezTo>
                  <a:pt x="178" y="105"/>
                  <a:pt x="178" y="104"/>
                  <a:pt x="179" y="104"/>
                </a:cubicBezTo>
                <a:cubicBezTo>
                  <a:pt x="179" y="104"/>
                  <a:pt x="180" y="104"/>
                  <a:pt x="180" y="104"/>
                </a:cubicBezTo>
                <a:cubicBezTo>
                  <a:pt x="180" y="104"/>
                  <a:pt x="180" y="104"/>
                  <a:pt x="180" y="104"/>
                </a:cubicBezTo>
                <a:cubicBezTo>
                  <a:pt x="180" y="105"/>
                  <a:pt x="180" y="105"/>
                  <a:pt x="180" y="105"/>
                </a:cubicBezTo>
                <a:close/>
                <a:moveTo>
                  <a:pt x="177" y="96"/>
                </a:moveTo>
                <a:cubicBezTo>
                  <a:pt x="178" y="95"/>
                  <a:pt x="178" y="95"/>
                  <a:pt x="178" y="95"/>
                </a:cubicBezTo>
                <a:cubicBezTo>
                  <a:pt x="178" y="94"/>
                  <a:pt x="177" y="94"/>
                  <a:pt x="177" y="94"/>
                </a:cubicBezTo>
                <a:cubicBezTo>
                  <a:pt x="177" y="95"/>
                  <a:pt x="177" y="95"/>
                  <a:pt x="177" y="96"/>
                </a:cubicBezTo>
                <a:cubicBezTo>
                  <a:pt x="177" y="96"/>
                  <a:pt x="177" y="96"/>
                  <a:pt x="177" y="96"/>
                </a:cubicBezTo>
                <a:close/>
                <a:moveTo>
                  <a:pt x="120" y="79"/>
                </a:moveTo>
                <a:cubicBezTo>
                  <a:pt x="121" y="79"/>
                  <a:pt x="121" y="79"/>
                  <a:pt x="121" y="78"/>
                </a:cubicBezTo>
                <a:cubicBezTo>
                  <a:pt x="121" y="78"/>
                  <a:pt x="121" y="77"/>
                  <a:pt x="120" y="77"/>
                </a:cubicBezTo>
                <a:cubicBezTo>
                  <a:pt x="120" y="77"/>
                  <a:pt x="119" y="78"/>
                  <a:pt x="119" y="78"/>
                </a:cubicBezTo>
                <a:cubicBezTo>
                  <a:pt x="119" y="79"/>
                  <a:pt x="120" y="79"/>
                  <a:pt x="120" y="79"/>
                </a:cubicBezTo>
                <a:close/>
                <a:moveTo>
                  <a:pt x="116" y="82"/>
                </a:moveTo>
                <a:cubicBezTo>
                  <a:pt x="117" y="82"/>
                  <a:pt x="118" y="81"/>
                  <a:pt x="118" y="81"/>
                </a:cubicBezTo>
                <a:cubicBezTo>
                  <a:pt x="118" y="80"/>
                  <a:pt x="117" y="79"/>
                  <a:pt x="116" y="79"/>
                </a:cubicBezTo>
                <a:cubicBezTo>
                  <a:pt x="116" y="79"/>
                  <a:pt x="115" y="80"/>
                  <a:pt x="115" y="81"/>
                </a:cubicBezTo>
                <a:cubicBezTo>
                  <a:pt x="115" y="81"/>
                  <a:pt x="116" y="82"/>
                  <a:pt x="116" y="82"/>
                </a:cubicBezTo>
                <a:close/>
                <a:moveTo>
                  <a:pt x="106" y="86"/>
                </a:moveTo>
                <a:cubicBezTo>
                  <a:pt x="106" y="86"/>
                  <a:pt x="107" y="86"/>
                  <a:pt x="107" y="85"/>
                </a:cubicBezTo>
                <a:cubicBezTo>
                  <a:pt x="107" y="84"/>
                  <a:pt x="106" y="84"/>
                  <a:pt x="106" y="84"/>
                </a:cubicBezTo>
                <a:cubicBezTo>
                  <a:pt x="105" y="84"/>
                  <a:pt x="104" y="84"/>
                  <a:pt x="104" y="85"/>
                </a:cubicBezTo>
                <a:cubicBezTo>
                  <a:pt x="104" y="86"/>
                  <a:pt x="105" y="86"/>
                  <a:pt x="106" y="86"/>
                </a:cubicBezTo>
                <a:close/>
                <a:moveTo>
                  <a:pt x="56" y="119"/>
                </a:moveTo>
                <a:cubicBezTo>
                  <a:pt x="58" y="119"/>
                  <a:pt x="58" y="119"/>
                  <a:pt x="60" y="119"/>
                </a:cubicBezTo>
                <a:cubicBezTo>
                  <a:pt x="62" y="118"/>
                  <a:pt x="63" y="117"/>
                  <a:pt x="64" y="118"/>
                </a:cubicBezTo>
                <a:cubicBezTo>
                  <a:pt x="65" y="119"/>
                  <a:pt x="69" y="115"/>
                  <a:pt x="70" y="113"/>
                </a:cubicBezTo>
                <a:cubicBezTo>
                  <a:pt x="72" y="111"/>
                  <a:pt x="72" y="108"/>
                  <a:pt x="75" y="109"/>
                </a:cubicBezTo>
                <a:cubicBezTo>
                  <a:pt x="77" y="109"/>
                  <a:pt x="78" y="107"/>
                  <a:pt x="78" y="106"/>
                </a:cubicBezTo>
                <a:cubicBezTo>
                  <a:pt x="78" y="105"/>
                  <a:pt x="78" y="104"/>
                  <a:pt x="77" y="103"/>
                </a:cubicBezTo>
                <a:cubicBezTo>
                  <a:pt x="76" y="102"/>
                  <a:pt x="72" y="100"/>
                  <a:pt x="70" y="103"/>
                </a:cubicBezTo>
                <a:cubicBezTo>
                  <a:pt x="69" y="105"/>
                  <a:pt x="69" y="107"/>
                  <a:pt x="67" y="105"/>
                </a:cubicBezTo>
                <a:cubicBezTo>
                  <a:pt x="64" y="104"/>
                  <a:pt x="64" y="104"/>
                  <a:pt x="62" y="105"/>
                </a:cubicBezTo>
                <a:cubicBezTo>
                  <a:pt x="61" y="107"/>
                  <a:pt x="61" y="107"/>
                  <a:pt x="60" y="109"/>
                </a:cubicBezTo>
                <a:cubicBezTo>
                  <a:pt x="60" y="111"/>
                  <a:pt x="59" y="114"/>
                  <a:pt x="55" y="115"/>
                </a:cubicBezTo>
                <a:cubicBezTo>
                  <a:pt x="51" y="115"/>
                  <a:pt x="51" y="115"/>
                  <a:pt x="52" y="117"/>
                </a:cubicBezTo>
                <a:cubicBezTo>
                  <a:pt x="53" y="118"/>
                  <a:pt x="53" y="120"/>
                  <a:pt x="56" y="119"/>
                </a:cubicBezTo>
                <a:close/>
                <a:moveTo>
                  <a:pt x="81" y="113"/>
                </a:moveTo>
                <a:cubicBezTo>
                  <a:pt x="82" y="111"/>
                  <a:pt x="82" y="110"/>
                  <a:pt x="83" y="108"/>
                </a:cubicBezTo>
                <a:cubicBezTo>
                  <a:pt x="84" y="107"/>
                  <a:pt x="87" y="107"/>
                  <a:pt x="85" y="107"/>
                </a:cubicBezTo>
                <a:cubicBezTo>
                  <a:pt x="84" y="106"/>
                  <a:pt x="80" y="106"/>
                  <a:pt x="81" y="105"/>
                </a:cubicBezTo>
                <a:cubicBezTo>
                  <a:pt x="81" y="104"/>
                  <a:pt x="82" y="104"/>
                  <a:pt x="84" y="103"/>
                </a:cubicBezTo>
                <a:cubicBezTo>
                  <a:pt x="86" y="103"/>
                  <a:pt x="88" y="100"/>
                  <a:pt x="87" y="100"/>
                </a:cubicBezTo>
                <a:cubicBezTo>
                  <a:pt x="84" y="101"/>
                  <a:pt x="81" y="101"/>
                  <a:pt x="81" y="101"/>
                </a:cubicBezTo>
                <a:cubicBezTo>
                  <a:pt x="81" y="101"/>
                  <a:pt x="83" y="99"/>
                  <a:pt x="84" y="99"/>
                </a:cubicBezTo>
                <a:cubicBezTo>
                  <a:pt x="86" y="98"/>
                  <a:pt x="88" y="96"/>
                  <a:pt x="88" y="96"/>
                </a:cubicBezTo>
                <a:cubicBezTo>
                  <a:pt x="88" y="96"/>
                  <a:pt x="85" y="95"/>
                  <a:pt x="87" y="95"/>
                </a:cubicBezTo>
                <a:cubicBezTo>
                  <a:pt x="89" y="95"/>
                  <a:pt x="89" y="95"/>
                  <a:pt x="90" y="93"/>
                </a:cubicBezTo>
                <a:cubicBezTo>
                  <a:pt x="92" y="91"/>
                  <a:pt x="90" y="90"/>
                  <a:pt x="92" y="90"/>
                </a:cubicBezTo>
                <a:cubicBezTo>
                  <a:pt x="94" y="89"/>
                  <a:pt x="95" y="88"/>
                  <a:pt x="96" y="87"/>
                </a:cubicBezTo>
                <a:cubicBezTo>
                  <a:pt x="98" y="86"/>
                  <a:pt x="98" y="86"/>
                  <a:pt x="100" y="87"/>
                </a:cubicBezTo>
                <a:cubicBezTo>
                  <a:pt x="102" y="88"/>
                  <a:pt x="105" y="88"/>
                  <a:pt x="103" y="89"/>
                </a:cubicBezTo>
                <a:cubicBezTo>
                  <a:pt x="100" y="89"/>
                  <a:pt x="96" y="90"/>
                  <a:pt x="97" y="92"/>
                </a:cubicBezTo>
                <a:cubicBezTo>
                  <a:pt x="97" y="92"/>
                  <a:pt x="99" y="92"/>
                  <a:pt x="101" y="92"/>
                </a:cubicBezTo>
                <a:cubicBezTo>
                  <a:pt x="102" y="93"/>
                  <a:pt x="104" y="94"/>
                  <a:pt x="101" y="95"/>
                </a:cubicBezTo>
                <a:cubicBezTo>
                  <a:pt x="98" y="96"/>
                  <a:pt x="97" y="99"/>
                  <a:pt x="94" y="99"/>
                </a:cubicBezTo>
                <a:cubicBezTo>
                  <a:pt x="92" y="99"/>
                  <a:pt x="89" y="100"/>
                  <a:pt x="90" y="101"/>
                </a:cubicBezTo>
                <a:cubicBezTo>
                  <a:pt x="92" y="102"/>
                  <a:pt x="96" y="103"/>
                  <a:pt x="94" y="104"/>
                </a:cubicBezTo>
                <a:cubicBezTo>
                  <a:pt x="92" y="106"/>
                  <a:pt x="91" y="109"/>
                  <a:pt x="91" y="111"/>
                </a:cubicBezTo>
                <a:cubicBezTo>
                  <a:pt x="91" y="113"/>
                  <a:pt x="91" y="114"/>
                  <a:pt x="90" y="116"/>
                </a:cubicBezTo>
                <a:cubicBezTo>
                  <a:pt x="89" y="117"/>
                  <a:pt x="87" y="119"/>
                  <a:pt x="89" y="119"/>
                </a:cubicBezTo>
                <a:cubicBezTo>
                  <a:pt x="90" y="119"/>
                  <a:pt x="92" y="121"/>
                  <a:pt x="91" y="122"/>
                </a:cubicBezTo>
                <a:cubicBezTo>
                  <a:pt x="90" y="123"/>
                  <a:pt x="87" y="125"/>
                  <a:pt x="85" y="126"/>
                </a:cubicBezTo>
                <a:cubicBezTo>
                  <a:pt x="83" y="127"/>
                  <a:pt x="83" y="129"/>
                  <a:pt x="83" y="129"/>
                </a:cubicBezTo>
                <a:cubicBezTo>
                  <a:pt x="83" y="129"/>
                  <a:pt x="83" y="131"/>
                  <a:pt x="81" y="131"/>
                </a:cubicBezTo>
                <a:cubicBezTo>
                  <a:pt x="80" y="131"/>
                  <a:pt x="78" y="131"/>
                  <a:pt x="76" y="130"/>
                </a:cubicBezTo>
                <a:cubicBezTo>
                  <a:pt x="74" y="129"/>
                  <a:pt x="72" y="130"/>
                  <a:pt x="70" y="130"/>
                </a:cubicBezTo>
                <a:cubicBezTo>
                  <a:pt x="67" y="130"/>
                  <a:pt x="68" y="130"/>
                  <a:pt x="65" y="131"/>
                </a:cubicBezTo>
                <a:cubicBezTo>
                  <a:pt x="63" y="131"/>
                  <a:pt x="63" y="130"/>
                  <a:pt x="61" y="131"/>
                </a:cubicBezTo>
                <a:cubicBezTo>
                  <a:pt x="59" y="131"/>
                  <a:pt x="57" y="131"/>
                  <a:pt x="58" y="130"/>
                </a:cubicBezTo>
                <a:cubicBezTo>
                  <a:pt x="59" y="129"/>
                  <a:pt x="60" y="129"/>
                  <a:pt x="62" y="128"/>
                </a:cubicBezTo>
                <a:cubicBezTo>
                  <a:pt x="64" y="127"/>
                  <a:pt x="65" y="126"/>
                  <a:pt x="68" y="126"/>
                </a:cubicBezTo>
                <a:cubicBezTo>
                  <a:pt x="70" y="127"/>
                  <a:pt x="71" y="127"/>
                  <a:pt x="73" y="126"/>
                </a:cubicBezTo>
                <a:cubicBezTo>
                  <a:pt x="75" y="124"/>
                  <a:pt x="76" y="123"/>
                  <a:pt x="73" y="124"/>
                </a:cubicBezTo>
                <a:cubicBezTo>
                  <a:pt x="71" y="125"/>
                  <a:pt x="70" y="124"/>
                  <a:pt x="68" y="123"/>
                </a:cubicBezTo>
                <a:cubicBezTo>
                  <a:pt x="67" y="122"/>
                  <a:pt x="66" y="121"/>
                  <a:pt x="68" y="121"/>
                </a:cubicBezTo>
                <a:cubicBezTo>
                  <a:pt x="71" y="120"/>
                  <a:pt x="72" y="120"/>
                  <a:pt x="73" y="119"/>
                </a:cubicBezTo>
                <a:cubicBezTo>
                  <a:pt x="74" y="117"/>
                  <a:pt x="72" y="116"/>
                  <a:pt x="75" y="116"/>
                </a:cubicBezTo>
                <a:cubicBezTo>
                  <a:pt x="77" y="115"/>
                  <a:pt x="78" y="113"/>
                  <a:pt x="79" y="114"/>
                </a:cubicBezTo>
                <a:cubicBezTo>
                  <a:pt x="80" y="116"/>
                  <a:pt x="81" y="115"/>
                  <a:pt x="81" y="113"/>
                </a:cubicBezTo>
                <a:close/>
                <a:moveTo>
                  <a:pt x="136" y="104"/>
                </a:moveTo>
                <a:cubicBezTo>
                  <a:pt x="134" y="104"/>
                  <a:pt x="133" y="104"/>
                  <a:pt x="132" y="104"/>
                </a:cubicBezTo>
                <a:cubicBezTo>
                  <a:pt x="130" y="104"/>
                  <a:pt x="128" y="104"/>
                  <a:pt x="130" y="103"/>
                </a:cubicBezTo>
                <a:cubicBezTo>
                  <a:pt x="131" y="102"/>
                  <a:pt x="133" y="103"/>
                  <a:pt x="134" y="102"/>
                </a:cubicBezTo>
                <a:cubicBezTo>
                  <a:pt x="136" y="102"/>
                  <a:pt x="139" y="101"/>
                  <a:pt x="138" y="102"/>
                </a:cubicBezTo>
                <a:cubicBezTo>
                  <a:pt x="138" y="104"/>
                  <a:pt x="137" y="104"/>
                  <a:pt x="136" y="104"/>
                </a:cubicBezTo>
                <a:close/>
                <a:moveTo>
                  <a:pt x="133" y="116"/>
                </a:moveTo>
                <a:cubicBezTo>
                  <a:pt x="133" y="115"/>
                  <a:pt x="134" y="115"/>
                  <a:pt x="134" y="114"/>
                </a:cubicBezTo>
                <a:cubicBezTo>
                  <a:pt x="135" y="113"/>
                  <a:pt x="136" y="113"/>
                  <a:pt x="135" y="112"/>
                </a:cubicBezTo>
                <a:cubicBezTo>
                  <a:pt x="134" y="112"/>
                  <a:pt x="134" y="111"/>
                  <a:pt x="133" y="112"/>
                </a:cubicBezTo>
                <a:cubicBezTo>
                  <a:pt x="132" y="113"/>
                  <a:pt x="131" y="113"/>
                  <a:pt x="131" y="114"/>
                </a:cubicBezTo>
                <a:cubicBezTo>
                  <a:pt x="131" y="115"/>
                  <a:pt x="132" y="116"/>
                  <a:pt x="133" y="116"/>
                </a:cubicBezTo>
                <a:close/>
                <a:moveTo>
                  <a:pt x="143" y="119"/>
                </a:moveTo>
                <a:cubicBezTo>
                  <a:pt x="141" y="120"/>
                  <a:pt x="139" y="119"/>
                  <a:pt x="140" y="118"/>
                </a:cubicBezTo>
                <a:cubicBezTo>
                  <a:pt x="140" y="118"/>
                  <a:pt x="141" y="117"/>
                  <a:pt x="143" y="118"/>
                </a:cubicBezTo>
                <a:cubicBezTo>
                  <a:pt x="144" y="118"/>
                  <a:pt x="144" y="119"/>
                  <a:pt x="143" y="119"/>
                </a:cubicBezTo>
                <a:close/>
                <a:moveTo>
                  <a:pt x="159" y="110"/>
                </a:moveTo>
                <a:cubicBezTo>
                  <a:pt x="159" y="110"/>
                  <a:pt x="161" y="108"/>
                  <a:pt x="162" y="107"/>
                </a:cubicBezTo>
                <a:cubicBezTo>
                  <a:pt x="163" y="106"/>
                  <a:pt x="167" y="105"/>
                  <a:pt x="165" y="107"/>
                </a:cubicBezTo>
                <a:cubicBezTo>
                  <a:pt x="163" y="108"/>
                  <a:pt x="160" y="112"/>
                  <a:pt x="159" y="110"/>
                </a:cubicBezTo>
                <a:close/>
                <a:moveTo>
                  <a:pt x="89" y="89"/>
                </a:moveTo>
                <a:cubicBezTo>
                  <a:pt x="91" y="88"/>
                  <a:pt x="93" y="88"/>
                  <a:pt x="93" y="87"/>
                </a:cubicBezTo>
                <a:cubicBezTo>
                  <a:pt x="93" y="85"/>
                  <a:pt x="92" y="87"/>
                  <a:pt x="90" y="87"/>
                </a:cubicBezTo>
                <a:cubicBezTo>
                  <a:pt x="88" y="87"/>
                  <a:pt x="88" y="89"/>
                  <a:pt x="89" y="89"/>
                </a:cubicBezTo>
                <a:close/>
                <a:moveTo>
                  <a:pt x="177" y="108"/>
                </a:moveTo>
                <a:cubicBezTo>
                  <a:pt x="177" y="108"/>
                  <a:pt x="174" y="108"/>
                  <a:pt x="175" y="107"/>
                </a:cubicBezTo>
                <a:cubicBezTo>
                  <a:pt x="175" y="107"/>
                  <a:pt x="175" y="106"/>
                  <a:pt x="177" y="107"/>
                </a:cubicBezTo>
                <a:cubicBezTo>
                  <a:pt x="179" y="107"/>
                  <a:pt x="179" y="106"/>
                  <a:pt x="179" y="107"/>
                </a:cubicBezTo>
                <a:cubicBezTo>
                  <a:pt x="178" y="108"/>
                  <a:pt x="177" y="108"/>
                  <a:pt x="177" y="108"/>
                </a:cubicBezTo>
                <a:close/>
                <a:moveTo>
                  <a:pt x="104" y="214"/>
                </a:moveTo>
                <a:cubicBezTo>
                  <a:pt x="104" y="214"/>
                  <a:pt x="105" y="214"/>
                  <a:pt x="105" y="214"/>
                </a:cubicBezTo>
                <a:cubicBezTo>
                  <a:pt x="105" y="213"/>
                  <a:pt x="105" y="213"/>
                  <a:pt x="105" y="213"/>
                </a:cubicBezTo>
                <a:cubicBezTo>
                  <a:pt x="105" y="212"/>
                  <a:pt x="105" y="212"/>
                  <a:pt x="104" y="212"/>
                </a:cubicBezTo>
                <a:cubicBezTo>
                  <a:pt x="104" y="212"/>
                  <a:pt x="104" y="213"/>
                  <a:pt x="104" y="214"/>
                </a:cubicBezTo>
                <a:close/>
                <a:moveTo>
                  <a:pt x="42" y="197"/>
                </a:moveTo>
                <a:cubicBezTo>
                  <a:pt x="42" y="197"/>
                  <a:pt x="43" y="196"/>
                  <a:pt x="43" y="196"/>
                </a:cubicBezTo>
                <a:cubicBezTo>
                  <a:pt x="43" y="196"/>
                  <a:pt x="42" y="196"/>
                  <a:pt x="42" y="196"/>
                </a:cubicBezTo>
                <a:cubicBezTo>
                  <a:pt x="42" y="196"/>
                  <a:pt x="42" y="196"/>
                  <a:pt x="41" y="196"/>
                </a:cubicBezTo>
                <a:cubicBezTo>
                  <a:pt x="41" y="197"/>
                  <a:pt x="42" y="197"/>
                  <a:pt x="42" y="197"/>
                </a:cubicBezTo>
                <a:close/>
                <a:moveTo>
                  <a:pt x="54" y="194"/>
                </a:moveTo>
                <a:cubicBezTo>
                  <a:pt x="54" y="193"/>
                  <a:pt x="54" y="193"/>
                  <a:pt x="54" y="193"/>
                </a:cubicBezTo>
                <a:cubicBezTo>
                  <a:pt x="54" y="192"/>
                  <a:pt x="53" y="192"/>
                  <a:pt x="53" y="192"/>
                </a:cubicBezTo>
                <a:cubicBezTo>
                  <a:pt x="53" y="193"/>
                  <a:pt x="53" y="193"/>
                  <a:pt x="53" y="193"/>
                </a:cubicBezTo>
                <a:cubicBezTo>
                  <a:pt x="54" y="194"/>
                  <a:pt x="54" y="194"/>
                  <a:pt x="54" y="194"/>
                </a:cubicBezTo>
                <a:close/>
                <a:moveTo>
                  <a:pt x="48" y="196"/>
                </a:moveTo>
                <a:cubicBezTo>
                  <a:pt x="49" y="196"/>
                  <a:pt x="50" y="195"/>
                  <a:pt x="50" y="194"/>
                </a:cubicBezTo>
                <a:cubicBezTo>
                  <a:pt x="51" y="193"/>
                  <a:pt x="51" y="193"/>
                  <a:pt x="49" y="193"/>
                </a:cubicBezTo>
                <a:cubicBezTo>
                  <a:pt x="47" y="193"/>
                  <a:pt x="47" y="194"/>
                  <a:pt x="47" y="195"/>
                </a:cubicBezTo>
                <a:cubicBezTo>
                  <a:pt x="47" y="196"/>
                  <a:pt x="48" y="196"/>
                  <a:pt x="48" y="196"/>
                </a:cubicBezTo>
                <a:close/>
                <a:moveTo>
                  <a:pt x="70" y="201"/>
                </a:moveTo>
                <a:cubicBezTo>
                  <a:pt x="71" y="201"/>
                  <a:pt x="74" y="195"/>
                  <a:pt x="74" y="194"/>
                </a:cubicBezTo>
                <a:cubicBezTo>
                  <a:pt x="75" y="192"/>
                  <a:pt x="75" y="188"/>
                  <a:pt x="74" y="189"/>
                </a:cubicBezTo>
                <a:cubicBezTo>
                  <a:pt x="73" y="190"/>
                  <a:pt x="72" y="191"/>
                  <a:pt x="71" y="191"/>
                </a:cubicBezTo>
                <a:cubicBezTo>
                  <a:pt x="70" y="191"/>
                  <a:pt x="70" y="191"/>
                  <a:pt x="69" y="193"/>
                </a:cubicBezTo>
                <a:cubicBezTo>
                  <a:pt x="68" y="194"/>
                  <a:pt x="68" y="196"/>
                  <a:pt x="67" y="198"/>
                </a:cubicBezTo>
                <a:cubicBezTo>
                  <a:pt x="65" y="200"/>
                  <a:pt x="66" y="202"/>
                  <a:pt x="67" y="202"/>
                </a:cubicBezTo>
                <a:cubicBezTo>
                  <a:pt x="68" y="201"/>
                  <a:pt x="69" y="201"/>
                  <a:pt x="70" y="201"/>
                </a:cubicBezTo>
                <a:close/>
                <a:moveTo>
                  <a:pt x="77" y="186"/>
                </a:moveTo>
                <a:cubicBezTo>
                  <a:pt x="78" y="184"/>
                  <a:pt x="80" y="183"/>
                  <a:pt x="81" y="182"/>
                </a:cubicBezTo>
                <a:cubicBezTo>
                  <a:pt x="81" y="181"/>
                  <a:pt x="82" y="179"/>
                  <a:pt x="81" y="180"/>
                </a:cubicBezTo>
                <a:cubicBezTo>
                  <a:pt x="79" y="181"/>
                  <a:pt x="77" y="181"/>
                  <a:pt x="76" y="182"/>
                </a:cubicBezTo>
                <a:cubicBezTo>
                  <a:pt x="75" y="184"/>
                  <a:pt x="75" y="186"/>
                  <a:pt x="75" y="186"/>
                </a:cubicBezTo>
                <a:cubicBezTo>
                  <a:pt x="75" y="186"/>
                  <a:pt x="76" y="189"/>
                  <a:pt x="77" y="186"/>
                </a:cubicBezTo>
                <a:close/>
                <a:moveTo>
                  <a:pt x="80" y="218"/>
                </a:moveTo>
                <a:cubicBezTo>
                  <a:pt x="80" y="217"/>
                  <a:pt x="78" y="214"/>
                  <a:pt x="77" y="212"/>
                </a:cubicBezTo>
                <a:cubicBezTo>
                  <a:pt x="76" y="211"/>
                  <a:pt x="76" y="209"/>
                  <a:pt x="78" y="209"/>
                </a:cubicBezTo>
                <a:cubicBezTo>
                  <a:pt x="80" y="209"/>
                  <a:pt x="82" y="211"/>
                  <a:pt x="83" y="210"/>
                </a:cubicBezTo>
                <a:cubicBezTo>
                  <a:pt x="84" y="210"/>
                  <a:pt x="88" y="210"/>
                  <a:pt x="87" y="211"/>
                </a:cubicBezTo>
                <a:cubicBezTo>
                  <a:pt x="85" y="212"/>
                  <a:pt x="84" y="213"/>
                  <a:pt x="84" y="214"/>
                </a:cubicBezTo>
                <a:cubicBezTo>
                  <a:pt x="84" y="216"/>
                  <a:pt x="83" y="217"/>
                  <a:pt x="83" y="217"/>
                </a:cubicBezTo>
                <a:cubicBezTo>
                  <a:pt x="83" y="217"/>
                  <a:pt x="82" y="218"/>
                  <a:pt x="82" y="219"/>
                </a:cubicBezTo>
                <a:cubicBezTo>
                  <a:pt x="81" y="220"/>
                  <a:pt x="81" y="219"/>
                  <a:pt x="80" y="218"/>
                </a:cubicBezTo>
                <a:close/>
                <a:moveTo>
                  <a:pt x="109" y="224"/>
                </a:moveTo>
                <a:cubicBezTo>
                  <a:pt x="109" y="223"/>
                  <a:pt x="109" y="219"/>
                  <a:pt x="110" y="219"/>
                </a:cubicBezTo>
                <a:cubicBezTo>
                  <a:pt x="112" y="220"/>
                  <a:pt x="112" y="220"/>
                  <a:pt x="112" y="219"/>
                </a:cubicBezTo>
                <a:cubicBezTo>
                  <a:pt x="112" y="219"/>
                  <a:pt x="112" y="216"/>
                  <a:pt x="111" y="215"/>
                </a:cubicBezTo>
                <a:cubicBezTo>
                  <a:pt x="110" y="215"/>
                  <a:pt x="107" y="214"/>
                  <a:pt x="107" y="215"/>
                </a:cubicBezTo>
                <a:cubicBezTo>
                  <a:pt x="105" y="216"/>
                  <a:pt x="106" y="217"/>
                  <a:pt x="106" y="219"/>
                </a:cubicBezTo>
                <a:cubicBezTo>
                  <a:pt x="105" y="220"/>
                  <a:pt x="103" y="222"/>
                  <a:pt x="104" y="222"/>
                </a:cubicBezTo>
                <a:cubicBezTo>
                  <a:pt x="106" y="222"/>
                  <a:pt x="107" y="221"/>
                  <a:pt x="107" y="223"/>
                </a:cubicBezTo>
                <a:cubicBezTo>
                  <a:pt x="106" y="225"/>
                  <a:pt x="106" y="225"/>
                  <a:pt x="107" y="225"/>
                </a:cubicBezTo>
                <a:cubicBezTo>
                  <a:pt x="108" y="224"/>
                  <a:pt x="108" y="224"/>
                  <a:pt x="109" y="225"/>
                </a:cubicBezTo>
                <a:cubicBezTo>
                  <a:pt x="109" y="226"/>
                  <a:pt x="109" y="225"/>
                  <a:pt x="109" y="224"/>
                </a:cubicBezTo>
                <a:close/>
                <a:moveTo>
                  <a:pt x="109" y="231"/>
                </a:moveTo>
                <a:cubicBezTo>
                  <a:pt x="110" y="232"/>
                  <a:pt x="112" y="232"/>
                  <a:pt x="113" y="233"/>
                </a:cubicBezTo>
                <a:cubicBezTo>
                  <a:pt x="115" y="233"/>
                  <a:pt x="114" y="234"/>
                  <a:pt x="116" y="234"/>
                </a:cubicBezTo>
                <a:cubicBezTo>
                  <a:pt x="117" y="234"/>
                  <a:pt x="118" y="234"/>
                  <a:pt x="117" y="235"/>
                </a:cubicBezTo>
                <a:cubicBezTo>
                  <a:pt x="116" y="235"/>
                  <a:pt x="114" y="235"/>
                  <a:pt x="112" y="235"/>
                </a:cubicBezTo>
                <a:cubicBezTo>
                  <a:pt x="110" y="235"/>
                  <a:pt x="111" y="235"/>
                  <a:pt x="109" y="234"/>
                </a:cubicBezTo>
                <a:cubicBezTo>
                  <a:pt x="107" y="233"/>
                  <a:pt x="107" y="231"/>
                  <a:pt x="109" y="231"/>
                </a:cubicBezTo>
                <a:close/>
              </a:path>
            </a:pathLst>
          </a:custGeom>
          <a:solidFill>
            <a:srgbClr val="D2DBE2"/>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37" name="组合 236">
            <a:extLst>
              <a:ext uri="{FF2B5EF4-FFF2-40B4-BE49-F238E27FC236}">
                <a16:creationId xmlns="" xmlns:a16="http://schemas.microsoft.com/office/drawing/2014/main" id="{6C232EE2-E1B6-4C02-A712-57AE74D6703A}"/>
              </a:ext>
            </a:extLst>
          </p:cNvPr>
          <p:cNvGrpSpPr/>
          <p:nvPr/>
        </p:nvGrpSpPr>
        <p:grpSpPr>
          <a:xfrm>
            <a:off x="1273235" y="4401783"/>
            <a:ext cx="543785" cy="352601"/>
            <a:chOff x="1339337" y="4427662"/>
            <a:chExt cx="543785" cy="352601"/>
          </a:xfrm>
        </p:grpSpPr>
        <p:sp>
          <p:nvSpPr>
            <p:cNvPr id="230" name="椭圆 229">
              <a:extLst>
                <a:ext uri="{FF2B5EF4-FFF2-40B4-BE49-F238E27FC236}">
                  <a16:creationId xmlns="" xmlns:a16="http://schemas.microsoft.com/office/drawing/2014/main" id="{9C39E02D-E30F-4424-A5E4-C2170033A4FC}"/>
                </a:ext>
              </a:extLst>
            </p:cNvPr>
            <p:cNvSpPr>
              <a:spLocks noChangeAspect="1"/>
            </p:cNvSpPr>
            <p:nvPr/>
          </p:nvSpPr>
          <p:spPr>
            <a:xfrm>
              <a:off x="1593229" y="4602612"/>
              <a:ext cx="36000" cy="36000"/>
            </a:xfrm>
            <a:prstGeom prst="ellipse">
              <a:avLst/>
            </a:prstGeom>
            <a:solidFill>
              <a:srgbClr val="3848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文本框 233">
              <a:extLst>
                <a:ext uri="{FF2B5EF4-FFF2-40B4-BE49-F238E27FC236}">
                  <a16:creationId xmlns="" xmlns:a16="http://schemas.microsoft.com/office/drawing/2014/main" id="{1DBF1654-FA23-4EB0-B087-C27F2A0DBF7F}"/>
                </a:ext>
              </a:extLst>
            </p:cNvPr>
            <p:cNvSpPr txBox="1"/>
            <p:nvPr/>
          </p:nvSpPr>
          <p:spPr>
            <a:xfrm>
              <a:off x="1339337" y="4584312"/>
              <a:ext cx="543785" cy="195951"/>
            </a:xfrm>
            <a:prstGeom prst="rect">
              <a:avLst/>
            </a:prstGeom>
            <a:noFill/>
          </p:spPr>
          <p:txBody>
            <a:bodyPr wrap="square" rtlCol="0">
              <a:spAutoFit/>
            </a:bodyPr>
            <a:lstStyle/>
            <a:p>
              <a:pPr algn="ctr">
                <a:lnSpc>
                  <a:spcPct val="120000"/>
                </a:lnSpc>
              </a:pPr>
              <a:r>
                <a:rPr lang="en-US" altLang="zh-CN" sz="600">
                  <a:solidFill>
                    <a:srgbClr val="002C3F"/>
                  </a:solidFill>
                </a:rPr>
                <a:t>TEXT HERE</a:t>
              </a:r>
              <a:endParaRPr lang="zh-CN" altLang="en-US" sz="600">
                <a:solidFill>
                  <a:srgbClr val="002C3F"/>
                </a:solidFill>
              </a:endParaRPr>
            </a:p>
          </p:txBody>
        </p:sp>
        <p:grpSp>
          <p:nvGrpSpPr>
            <p:cNvPr id="236" name="组合 235">
              <a:extLst>
                <a:ext uri="{FF2B5EF4-FFF2-40B4-BE49-F238E27FC236}">
                  <a16:creationId xmlns="" xmlns:a16="http://schemas.microsoft.com/office/drawing/2014/main" id="{49BC5618-C949-49F5-8AB5-334EC1A6FCC9}"/>
                </a:ext>
              </a:extLst>
            </p:cNvPr>
            <p:cNvGrpSpPr/>
            <p:nvPr/>
          </p:nvGrpSpPr>
          <p:grpSpPr>
            <a:xfrm>
              <a:off x="1440946" y="4427662"/>
              <a:ext cx="340566" cy="178703"/>
              <a:chOff x="1435293" y="4427662"/>
              <a:chExt cx="340566" cy="178703"/>
            </a:xfrm>
          </p:grpSpPr>
          <p:sp>
            <p:nvSpPr>
              <p:cNvPr id="233" name="任意多边形: 形状 232">
                <a:extLst>
                  <a:ext uri="{FF2B5EF4-FFF2-40B4-BE49-F238E27FC236}">
                    <a16:creationId xmlns="" xmlns:a16="http://schemas.microsoft.com/office/drawing/2014/main" id="{B6F7790B-0617-4B69-A80E-9C16A8FC327B}"/>
                  </a:ext>
                </a:extLst>
              </p:cNvPr>
              <p:cNvSpPr/>
              <p:nvPr/>
            </p:nvSpPr>
            <p:spPr>
              <a:xfrm>
                <a:off x="1509890" y="4476961"/>
                <a:ext cx="191372" cy="108339"/>
              </a:xfrm>
              <a:custGeom>
                <a:avLst/>
                <a:gdLst>
                  <a:gd name="connsiteX0" fmla="*/ 104378 w 432685"/>
                  <a:gd name="connsiteY0" fmla="*/ 0 h 244951"/>
                  <a:gd name="connsiteX1" fmla="*/ 328307 w 432685"/>
                  <a:gd name="connsiteY1" fmla="*/ 0 h 244951"/>
                  <a:gd name="connsiteX2" fmla="*/ 432685 w 432685"/>
                  <a:gd name="connsiteY2" fmla="*/ 104378 h 244951"/>
                  <a:gd name="connsiteX3" fmla="*/ 328307 w 432685"/>
                  <a:gd name="connsiteY3" fmla="*/ 208756 h 244951"/>
                  <a:gd name="connsiteX4" fmla="*/ 241907 w 432685"/>
                  <a:gd name="connsiteY4" fmla="*/ 208756 h 244951"/>
                  <a:gd name="connsiteX5" fmla="*/ 241824 w 432685"/>
                  <a:gd name="connsiteY5" fmla="*/ 209591 h 244951"/>
                  <a:gd name="connsiteX6" fmla="*/ 216342 w 432685"/>
                  <a:gd name="connsiteY6" fmla="*/ 244951 h 244951"/>
                  <a:gd name="connsiteX7" fmla="*/ 190861 w 432685"/>
                  <a:gd name="connsiteY7" fmla="*/ 209591 h 244951"/>
                  <a:gd name="connsiteX8" fmla="*/ 190777 w 432685"/>
                  <a:gd name="connsiteY8" fmla="*/ 208756 h 244951"/>
                  <a:gd name="connsiteX9" fmla="*/ 104378 w 432685"/>
                  <a:gd name="connsiteY9" fmla="*/ 208756 h 244951"/>
                  <a:gd name="connsiteX10" fmla="*/ 0 w 432685"/>
                  <a:gd name="connsiteY10" fmla="*/ 104378 h 244951"/>
                  <a:gd name="connsiteX11" fmla="*/ 104378 w 432685"/>
                  <a:gd name="connsiteY11" fmla="*/ 0 h 244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2685" h="244951">
                    <a:moveTo>
                      <a:pt x="104378" y="0"/>
                    </a:moveTo>
                    <a:lnTo>
                      <a:pt x="328307" y="0"/>
                    </a:lnTo>
                    <a:cubicBezTo>
                      <a:pt x="385953" y="0"/>
                      <a:pt x="432685" y="46732"/>
                      <a:pt x="432685" y="104378"/>
                    </a:cubicBezTo>
                    <a:cubicBezTo>
                      <a:pt x="432685" y="162024"/>
                      <a:pt x="385953" y="208756"/>
                      <a:pt x="328307" y="208756"/>
                    </a:cubicBezTo>
                    <a:lnTo>
                      <a:pt x="241907" y="208756"/>
                    </a:lnTo>
                    <a:lnTo>
                      <a:pt x="241824" y="209591"/>
                    </a:lnTo>
                    <a:cubicBezTo>
                      <a:pt x="237059" y="223521"/>
                      <a:pt x="222971" y="244951"/>
                      <a:pt x="216342" y="244951"/>
                    </a:cubicBezTo>
                    <a:cubicBezTo>
                      <a:pt x="209713" y="244951"/>
                      <a:pt x="195625" y="223521"/>
                      <a:pt x="190861" y="209591"/>
                    </a:cubicBezTo>
                    <a:lnTo>
                      <a:pt x="190777" y="208756"/>
                    </a:lnTo>
                    <a:lnTo>
                      <a:pt x="104378" y="208756"/>
                    </a:lnTo>
                    <a:cubicBezTo>
                      <a:pt x="46732" y="208756"/>
                      <a:pt x="0" y="162024"/>
                      <a:pt x="0" y="104378"/>
                    </a:cubicBezTo>
                    <a:cubicBezTo>
                      <a:pt x="0" y="46732"/>
                      <a:pt x="46732" y="0"/>
                      <a:pt x="104378" y="0"/>
                    </a:cubicBezTo>
                    <a:close/>
                  </a:path>
                </a:pathLst>
              </a:custGeom>
              <a:gradFill>
                <a:gsLst>
                  <a:gs pos="0">
                    <a:srgbClr val="394952"/>
                  </a:gs>
                  <a:gs pos="100000">
                    <a:srgbClr val="6B72A8"/>
                  </a:gs>
                </a:gsLst>
                <a:lin ang="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 name="文本框 234">
                <a:extLst>
                  <a:ext uri="{FF2B5EF4-FFF2-40B4-BE49-F238E27FC236}">
                    <a16:creationId xmlns="" xmlns:a16="http://schemas.microsoft.com/office/drawing/2014/main" id="{F7122596-7163-4164-9032-FC6712D5CE6F}"/>
                  </a:ext>
                </a:extLst>
              </p:cNvPr>
              <p:cNvSpPr txBox="1"/>
              <p:nvPr/>
            </p:nvSpPr>
            <p:spPr>
              <a:xfrm>
                <a:off x="1435293" y="4427662"/>
                <a:ext cx="340566" cy="178703"/>
              </a:xfrm>
              <a:prstGeom prst="rect">
                <a:avLst/>
              </a:prstGeom>
              <a:noFill/>
            </p:spPr>
            <p:txBody>
              <a:bodyPr wrap="square" rtlCol="0">
                <a:spAutoFit/>
              </a:bodyPr>
              <a:lstStyle/>
              <a:p>
                <a:pPr algn="ctr">
                  <a:lnSpc>
                    <a:spcPct val="120000"/>
                  </a:lnSpc>
                </a:pPr>
                <a:r>
                  <a:rPr lang="en-US" altLang="zh-CN" sz="500">
                    <a:solidFill>
                      <a:schemeClr val="bg1"/>
                    </a:solidFill>
                  </a:rPr>
                  <a:t>1200</a:t>
                </a:r>
                <a:endParaRPr lang="zh-CN" altLang="en-US" sz="500">
                  <a:solidFill>
                    <a:schemeClr val="bg1"/>
                  </a:solidFill>
                </a:endParaRPr>
              </a:p>
            </p:txBody>
          </p:sp>
        </p:grpSp>
      </p:grpSp>
      <p:grpSp>
        <p:nvGrpSpPr>
          <p:cNvPr id="238" name="组合 237">
            <a:extLst>
              <a:ext uri="{FF2B5EF4-FFF2-40B4-BE49-F238E27FC236}">
                <a16:creationId xmlns="" xmlns:a16="http://schemas.microsoft.com/office/drawing/2014/main" id="{2B1E9BFF-99F1-4CA7-89B6-484EBF578AA7}"/>
              </a:ext>
            </a:extLst>
          </p:cNvPr>
          <p:cNvGrpSpPr/>
          <p:nvPr/>
        </p:nvGrpSpPr>
        <p:grpSpPr>
          <a:xfrm>
            <a:off x="701787" y="4505251"/>
            <a:ext cx="543785" cy="352601"/>
            <a:chOff x="1339337" y="4427662"/>
            <a:chExt cx="543785" cy="352601"/>
          </a:xfrm>
        </p:grpSpPr>
        <p:sp>
          <p:nvSpPr>
            <p:cNvPr id="239" name="椭圆 238">
              <a:extLst>
                <a:ext uri="{FF2B5EF4-FFF2-40B4-BE49-F238E27FC236}">
                  <a16:creationId xmlns="" xmlns:a16="http://schemas.microsoft.com/office/drawing/2014/main" id="{FFFBCA8E-F4A1-4618-8F3B-FF48B3FEEC5E}"/>
                </a:ext>
              </a:extLst>
            </p:cNvPr>
            <p:cNvSpPr>
              <a:spLocks noChangeAspect="1"/>
            </p:cNvSpPr>
            <p:nvPr/>
          </p:nvSpPr>
          <p:spPr>
            <a:xfrm>
              <a:off x="1593229" y="4602612"/>
              <a:ext cx="36000" cy="36000"/>
            </a:xfrm>
            <a:prstGeom prst="ellipse">
              <a:avLst/>
            </a:prstGeom>
            <a:solidFill>
              <a:srgbClr val="3848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文本框 239">
              <a:extLst>
                <a:ext uri="{FF2B5EF4-FFF2-40B4-BE49-F238E27FC236}">
                  <a16:creationId xmlns="" xmlns:a16="http://schemas.microsoft.com/office/drawing/2014/main" id="{D7F2E88E-72FA-487E-91A1-973706ABD54A}"/>
                </a:ext>
              </a:extLst>
            </p:cNvPr>
            <p:cNvSpPr txBox="1"/>
            <p:nvPr/>
          </p:nvSpPr>
          <p:spPr>
            <a:xfrm>
              <a:off x="1339337" y="4584312"/>
              <a:ext cx="543785" cy="195951"/>
            </a:xfrm>
            <a:prstGeom prst="rect">
              <a:avLst/>
            </a:prstGeom>
            <a:noFill/>
          </p:spPr>
          <p:txBody>
            <a:bodyPr wrap="square" rtlCol="0">
              <a:spAutoFit/>
            </a:bodyPr>
            <a:lstStyle/>
            <a:p>
              <a:pPr algn="ctr">
                <a:lnSpc>
                  <a:spcPct val="120000"/>
                </a:lnSpc>
              </a:pPr>
              <a:r>
                <a:rPr lang="en-US" altLang="zh-CN" sz="600">
                  <a:solidFill>
                    <a:srgbClr val="002C3F"/>
                  </a:solidFill>
                </a:rPr>
                <a:t>TEXT HERE</a:t>
              </a:r>
              <a:endParaRPr lang="zh-CN" altLang="en-US" sz="600">
                <a:solidFill>
                  <a:srgbClr val="002C3F"/>
                </a:solidFill>
              </a:endParaRPr>
            </a:p>
          </p:txBody>
        </p:sp>
        <p:grpSp>
          <p:nvGrpSpPr>
            <p:cNvPr id="241" name="组合 240">
              <a:extLst>
                <a:ext uri="{FF2B5EF4-FFF2-40B4-BE49-F238E27FC236}">
                  <a16:creationId xmlns="" xmlns:a16="http://schemas.microsoft.com/office/drawing/2014/main" id="{9D6C5906-49F7-487D-BA9E-3BFFB49AD54A}"/>
                </a:ext>
              </a:extLst>
            </p:cNvPr>
            <p:cNvGrpSpPr/>
            <p:nvPr/>
          </p:nvGrpSpPr>
          <p:grpSpPr>
            <a:xfrm>
              <a:off x="1440946" y="4427662"/>
              <a:ext cx="340566" cy="178703"/>
              <a:chOff x="1435293" y="4427662"/>
              <a:chExt cx="340566" cy="178703"/>
            </a:xfrm>
          </p:grpSpPr>
          <p:sp>
            <p:nvSpPr>
              <p:cNvPr id="242" name="任意多边形: 形状 241">
                <a:extLst>
                  <a:ext uri="{FF2B5EF4-FFF2-40B4-BE49-F238E27FC236}">
                    <a16:creationId xmlns="" xmlns:a16="http://schemas.microsoft.com/office/drawing/2014/main" id="{7AE03695-0AD7-4E6A-B936-563D75631F87}"/>
                  </a:ext>
                </a:extLst>
              </p:cNvPr>
              <p:cNvSpPr/>
              <p:nvPr/>
            </p:nvSpPr>
            <p:spPr>
              <a:xfrm>
                <a:off x="1509890" y="4476961"/>
                <a:ext cx="191372" cy="108339"/>
              </a:xfrm>
              <a:custGeom>
                <a:avLst/>
                <a:gdLst>
                  <a:gd name="connsiteX0" fmla="*/ 104378 w 432685"/>
                  <a:gd name="connsiteY0" fmla="*/ 0 h 244951"/>
                  <a:gd name="connsiteX1" fmla="*/ 328307 w 432685"/>
                  <a:gd name="connsiteY1" fmla="*/ 0 h 244951"/>
                  <a:gd name="connsiteX2" fmla="*/ 432685 w 432685"/>
                  <a:gd name="connsiteY2" fmla="*/ 104378 h 244951"/>
                  <a:gd name="connsiteX3" fmla="*/ 328307 w 432685"/>
                  <a:gd name="connsiteY3" fmla="*/ 208756 h 244951"/>
                  <a:gd name="connsiteX4" fmla="*/ 241907 w 432685"/>
                  <a:gd name="connsiteY4" fmla="*/ 208756 h 244951"/>
                  <a:gd name="connsiteX5" fmla="*/ 241824 w 432685"/>
                  <a:gd name="connsiteY5" fmla="*/ 209591 h 244951"/>
                  <a:gd name="connsiteX6" fmla="*/ 216342 w 432685"/>
                  <a:gd name="connsiteY6" fmla="*/ 244951 h 244951"/>
                  <a:gd name="connsiteX7" fmla="*/ 190861 w 432685"/>
                  <a:gd name="connsiteY7" fmla="*/ 209591 h 244951"/>
                  <a:gd name="connsiteX8" fmla="*/ 190777 w 432685"/>
                  <a:gd name="connsiteY8" fmla="*/ 208756 h 244951"/>
                  <a:gd name="connsiteX9" fmla="*/ 104378 w 432685"/>
                  <a:gd name="connsiteY9" fmla="*/ 208756 h 244951"/>
                  <a:gd name="connsiteX10" fmla="*/ 0 w 432685"/>
                  <a:gd name="connsiteY10" fmla="*/ 104378 h 244951"/>
                  <a:gd name="connsiteX11" fmla="*/ 104378 w 432685"/>
                  <a:gd name="connsiteY11" fmla="*/ 0 h 244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2685" h="244951">
                    <a:moveTo>
                      <a:pt x="104378" y="0"/>
                    </a:moveTo>
                    <a:lnTo>
                      <a:pt x="328307" y="0"/>
                    </a:lnTo>
                    <a:cubicBezTo>
                      <a:pt x="385953" y="0"/>
                      <a:pt x="432685" y="46732"/>
                      <a:pt x="432685" y="104378"/>
                    </a:cubicBezTo>
                    <a:cubicBezTo>
                      <a:pt x="432685" y="162024"/>
                      <a:pt x="385953" y="208756"/>
                      <a:pt x="328307" y="208756"/>
                    </a:cubicBezTo>
                    <a:lnTo>
                      <a:pt x="241907" y="208756"/>
                    </a:lnTo>
                    <a:lnTo>
                      <a:pt x="241824" y="209591"/>
                    </a:lnTo>
                    <a:cubicBezTo>
                      <a:pt x="237059" y="223521"/>
                      <a:pt x="222971" y="244951"/>
                      <a:pt x="216342" y="244951"/>
                    </a:cubicBezTo>
                    <a:cubicBezTo>
                      <a:pt x="209713" y="244951"/>
                      <a:pt x="195625" y="223521"/>
                      <a:pt x="190861" y="209591"/>
                    </a:cubicBezTo>
                    <a:lnTo>
                      <a:pt x="190777" y="208756"/>
                    </a:lnTo>
                    <a:lnTo>
                      <a:pt x="104378" y="208756"/>
                    </a:lnTo>
                    <a:cubicBezTo>
                      <a:pt x="46732" y="208756"/>
                      <a:pt x="0" y="162024"/>
                      <a:pt x="0" y="104378"/>
                    </a:cubicBezTo>
                    <a:cubicBezTo>
                      <a:pt x="0" y="46732"/>
                      <a:pt x="46732" y="0"/>
                      <a:pt x="104378" y="0"/>
                    </a:cubicBezTo>
                    <a:close/>
                  </a:path>
                </a:pathLst>
              </a:custGeom>
              <a:gradFill>
                <a:gsLst>
                  <a:gs pos="0">
                    <a:srgbClr val="394952"/>
                  </a:gs>
                  <a:gs pos="100000">
                    <a:srgbClr val="6B72A8"/>
                  </a:gs>
                </a:gsLst>
                <a:lin ang="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文本框 242">
                <a:extLst>
                  <a:ext uri="{FF2B5EF4-FFF2-40B4-BE49-F238E27FC236}">
                    <a16:creationId xmlns="" xmlns:a16="http://schemas.microsoft.com/office/drawing/2014/main" id="{B557A337-0DFF-440C-A9F0-BC7EECACD622}"/>
                  </a:ext>
                </a:extLst>
              </p:cNvPr>
              <p:cNvSpPr txBox="1"/>
              <p:nvPr/>
            </p:nvSpPr>
            <p:spPr>
              <a:xfrm>
                <a:off x="1435293" y="4427662"/>
                <a:ext cx="340566" cy="178703"/>
              </a:xfrm>
              <a:prstGeom prst="rect">
                <a:avLst/>
              </a:prstGeom>
              <a:noFill/>
            </p:spPr>
            <p:txBody>
              <a:bodyPr wrap="square" rtlCol="0">
                <a:spAutoFit/>
              </a:bodyPr>
              <a:lstStyle/>
              <a:p>
                <a:pPr algn="ctr">
                  <a:lnSpc>
                    <a:spcPct val="120000"/>
                  </a:lnSpc>
                </a:pPr>
                <a:r>
                  <a:rPr lang="en-US" altLang="zh-CN" sz="500">
                    <a:solidFill>
                      <a:schemeClr val="bg1"/>
                    </a:solidFill>
                  </a:rPr>
                  <a:t>1900</a:t>
                </a:r>
                <a:endParaRPr lang="zh-CN" altLang="en-US" sz="500">
                  <a:solidFill>
                    <a:schemeClr val="bg1"/>
                  </a:solidFill>
                </a:endParaRPr>
              </a:p>
            </p:txBody>
          </p:sp>
        </p:grpSp>
      </p:grpSp>
      <p:grpSp>
        <p:nvGrpSpPr>
          <p:cNvPr id="244" name="组合 243">
            <a:extLst>
              <a:ext uri="{FF2B5EF4-FFF2-40B4-BE49-F238E27FC236}">
                <a16:creationId xmlns="" xmlns:a16="http://schemas.microsoft.com/office/drawing/2014/main" id="{698090F7-0610-4FB7-AE63-7CD42046C038}"/>
              </a:ext>
            </a:extLst>
          </p:cNvPr>
          <p:cNvGrpSpPr/>
          <p:nvPr/>
        </p:nvGrpSpPr>
        <p:grpSpPr>
          <a:xfrm>
            <a:off x="743005" y="4079324"/>
            <a:ext cx="543785" cy="352601"/>
            <a:chOff x="1339337" y="4427662"/>
            <a:chExt cx="543785" cy="352601"/>
          </a:xfrm>
        </p:grpSpPr>
        <p:sp>
          <p:nvSpPr>
            <p:cNvPr id="245" name="椭圆 244">
              <a:extLst>
                <a:ext uri="{FF2B5EF4-FFF2-40B4-BE49-F238E27FC236}">
                  <a16:creationId xmlns="" xmlns:a16="http://schemas.microsoft.com/office/drawing/2014/main" id="{2CA7DDF3-061F-4535-9238-C4016A085D56}"/>
                </a:ext>
              </a:extLst>
            </p:cNvPr>
            <p:cNvSpPr>
              <a:spLocks noChangeAspect="1"/>
            </p:cNvSpPr>
            <p:nvPr/>
          </p:nvSpPr>
          <p:spPr>
            <a:xfrm>
              <a:off x="1593229" y="4602612"/>
              <a:ext cx="36000" cy="36000"/>
            </a:xfrm>
            <a:prstGeom prst="ellipse">
              <a:avLst/>
            </a:prstGeom>
            <a:solidFill>
              <a:srgbClr val="3848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6" name="文本框 245">
              <a:extLst>
                <a:ext uri="{FF2B5EF4-FFF2-40B4-BE49-F238E27FC236}">
                  <a16:creationId xmlns="" xmlns:a16="http://schemas.microsoft.com/office/drawing/2014/main" id="{F386C61A-72BD-4FF6-9F63-64BCA25C46AF}"/>
                </a:ext>
              </a:extLst>
            </p:cNvPr>
            <p:cNvSpPr txBox="1"/>
            <p:nvPr/>
          </p:nvSpPr>
          <p:spPr>
            <a:xfrm>
              <a:off x="1339337" y="4584312"/>
              <a:ext cx="543785" cy="195951"/>
            </a:xfrm>
            <a:prstGeom prst="rect">
              <a:avLst/>
            </a:prstGeom>
            <a:noFill/>
          </p:spPr>
          <p:txBody>
            <a:bodyPr wrap="square" rtlCol="0">
              <a:spAutoFit/>
            </a:bodyPr>
            <a:lstStyle/>
            <a:p>
              <a:pPr algn="ctr">
                <a:lnSpc>
                  <a:spcPct val="120000"/>
                </a:lnSpc>
              </a:pPr>
              <a:r>
                <a:rPr lang="en-US" altLang="zh-CN" sz="600">
                  <a:solidFill>
                    <a:srgbClr val="002C3F"/>
                  </a:solidFill>
                </a:rPr>
                <a:t>TEXT HERE</a:t>
              </a:r>
              <a:endParaRPr lang="zh-CN" altLang="en-US" sz="600">
                <a:solidFill>
                  <a:srgbClr val="002C3F"/>
                </a:solidFill>
              </a:endParaRPr>
            </a:p>
          </p:txBody>
        </p:sp>
        <p:grpSp>
          <p:nvGrpSpPr>
            <p:cNvPr id="247" name="组合 246">
              <a:extLst>
                <a:ext uri="{FF2B5EF4-FFF2-40B4-BE49-F238E27FC236}">
                  <a16:creationId xmlns="" xmlns:a16="http://schemas.microsoft.com/office/drawing/2014/main" id="{27D2D0A6-136C-4861-8CB3-CE862D9983C6}"/>
                </a:ext>
              </a:extLst>
            </p:cNvPr>
            <p:cNvGrpSpPr/>
            <p:nvPr/>
          </p:nvGrpSpPr>
          <p:grpSpPr>
            <a:xfrm>
              <a:off x="1440946" y="4427662"/>
              <a:ext cx="340566" cy="178703"/>
              <a:chOff x="1435293" y="4427662"/>
              <a:chExt cx="340566" cy="178703"/>
            </a:xfrm>
          </p:grpSpPr>
          <p:sp>
            <p:nvSpPr>
              <p:cNvPr id="248" name="任意多边形: 形状 247">
                <a:extLst>
                  <a:ext uri="{FF2B5EF4-FFF2-40B4-BE49-F238E27FC236}">
                    <a16:creationId xmlns="" xmlns:a16="http://schemas.microsoft.com/office/drawing/2014/main" id="{7F35DBF3-ED44-49C2-8F6D-3C60C8DBBD55}"/>
                  </a:ext>
                </a:extLst>
              </p:cNvPr>
              <p:cNvSpPr/>
              <p:nvPr/>
            </p:nvSpPr>
            <p:spPr>
              <a:xfrm>
                <a:off x="1509890" y="4476961"/>
                <a:ext cx="191372" cy="108339"/>
              </a:xfrm>
              <a:custGeom>
                <a:avLst/>
                <a:gdLst>
                  <a:gd name="connsiteX0" fmla="*/ 104378 w 432685"/>
                  <a:gd name="connsiteY0" fmla="*/ 0 h 244951"/>
                  <a:gd name="connsiteX1" fmla="*/ 328307 w 432685"/>
                  <a:gd name="connsiteY1" fmla="*/ 0 h 244951"/>
                  <a:gd name="connsiteX2" fmla="*/ 432685 w 432685"/>
                  <a:gd name="connsiteY2" fmla="*/ 104378 h 244951"/>
                  <a:gd name="connsiteX3" fmla="*/ 328307 w 432685"/>
                  <a:gd name="connsiteY3" fmla="*/ 208756 h 244951"/>
                  <a:gd name="connsiteX4" fmla="*/ 241907 w 432685"/>
                  <a:gd name="connsiteY4" fmla="*/ 208756 h 244951"/>
                  <a:gd name="connsiteX5" fmla="*/ 241824 w 432685"/>
                  <a:gd name="connsiteY5" fmla="*/ 209591 h 244951"/>
                  <a:gd name="connsiteX6" fmla="*/ 216342 w 432685"/>
                  <a:gd name="connsiteY6" fmla="*/ 244951 h 244951"/>
                  <a:gd name="connsiteX7" fmla="*/ 190861 w 432685"/>
                  <a:gd name="connsiteY7" fmla="*/ 209591 h 244951"/>
                  <a:gd name="connsiteX8" fmla="*/ 190777 w 432685"/>
                  <a:gd name="connsiteY8" fmla="*/ 208756 h 244951"/>
                  <a:gd name="connsiteX9" fmla="*/ 104378 w 432685"/>
                  <a:gd name="connsiteY9" fmla="*/ 208756 h 244951"/>
                  <a:gd name="connsiteX10" fmla="*/ 0 w 432685"/>
                  <a:gd name="connsiteY10" fmla="*/ 104378 h 244951"/>
                  <a:gd name="connsiteX11" fmla="*/ 104378 w 432685"/>
                  <a:gd name="connsiteY11" fmla="*/ 0 h 244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2685" h="244951">
                    <a:moveTo>
                      <a:pt x="104378" y="0"/>
                    </a:moveTo>
                    <a:lnTo>
                      <a:pt x="328307" y="0"/>
                    </a:lnTo>
                    <a:cubicBezTo>
                      <a:pt x="385953" y="0"/>
                      <a:pt x="432685" y="46732"/>
                      <a:pt x="432685" y="104378"/>
                    </a:cubicBezTo>
                    <a:cubicBezTo>
                      <a:pt x="432685" y="162024"/>
                      <a:pt x="385953" y="208756"/>
                      <a:pt x="328307" y="208756"/>
                    </a:cubicBezTo>
                    <a:lnTo>
                      <a:pt x="241907" y="208756"/>
                    </a:lnTo>
                    <a:lnTo>
                      <a:pt x="241824" y="209591"/>
                    </a:lnTo>
                    <a:cubicBezTo>
                      <a:pt x="237059" y="223521"/>
                      <a:pt x="222971" y="244951"/>
                      <a:pt x="216342" y="244951"/>
                    </a:cubicBezTo>
                    <a:cubicBezTo>
                      <a:pt x="209713" y="244951"/>
                      <a:pt x="195625" y="223521"/>
                      <a:pt x="190861" y="209591"/>
                    </a:cubicBezTo>
                    <a:lnTo>
                      <a:pt x="190777" y="208756"/>
                    </a:lnTo>
                    <a:lnTo>
                      <a:pt x="104378" y="208756"/>
                    </a:lnTo>
                    <a:cubicBezTo>
                      <a:pt x="46732" y="208756"/>
                      <a:pt x="0" y="162024"/>
                      <a:pt x="0" y="104378"/>
                    </a:cubicBezTo>
                    <a:cubicBezTo>
                      <a:pt x="0" y="46732"/>
                      <a:pt x="46732" y="0"/>
                      <a:pt x="104378" y="0"/>
                    </a:cubicBezTo>
                    <a:close/>
                  </a:path>
                </a:pathLst>
              </a:custGeom>
              <a:gradFill>
                <a:gsLst>
                  <a:gs pos="0">
                    <a:srgbClr val="394952"/>
                  </a:gs>
                  <a:gs pos="100000">
                    <a:srgbClr val="6B72A8"/>
                  </a:gs>
                </a:gsLst>
                <a:lin ang="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9" name="文本框 248">
                <a:extLst>
                  <a:ext uri="{FF2B5EF4-FFF2-40B4-BE49-F238E27FC236}">
                    <a16:creationId xmlns="" xmlns:a16="http://schemas.microsoft.com/office/drawing/2014/main" id="{73B78894-7559-4877-B628-6F7782A6AD25}"/>
                  </a:ext>
                </a:extLst>
              </p:cNvPr>
              <p:cNvSpPr txBox="1"/>
              <p:nvPr/>
            </p:nvSpPr>
            <p:spPr>
              <a:xfrm>
                <a:off x="1435293" y="4427662"/>
                <a:ext cx="340566" cy="178703"/>
              </a:xfrm>
              <a:prstGeom prst="rect">
                <a:avLst/>
              </a:prstGeom>
              <a:noFill/>
            </p:spPr>
            <p:txBody>
              <a:bodyPr wrap="square" rtlCol="0">
                <a:spAutoFit/>
              </a:bodyPr>
              <a:lstStyle/>
              <a:p>
                <a:pPr algn="ctr">
                  <a:lnSpc>
                    <a:spcPct val="120000"/>
                  </a:lnSpc>
                </a:pPr>
                <a:r>
                  <a:rPr lang="en-US" altLang="zh-CN" sz="500">
                    <a:solidFill>
                      <a:schemeClr val="bg1"/>
                    </a:solidFill>
                  </a:rPr>
                  <a:t>2100</a:t>
                </a:r>
                <a:endParaRPr lang="zh-CN" altLang="en-US" sz="500">
                  <a:solidFill>
                    <a:schemeClr val="bg1"/>
                  </a:solidFill>
                </a:endParaRPr>
              </a:p>
            </p:txBody>
          </p:sp>
        </p:grpSp>
      </p:grpSp>
      <p:grpSp>
        <p:nvGrpSpPr>
          <p:cNvPr id="250" name="组合 249">
            <a:extLst>
              <a:ext uri="{FF2B5EF4-FFF2-40B4-BE49-F238E27FC236}">
                <a16:creationId xmlns="" xmlns:a16="http://schemas.microsoft.com/office/drawing/2014/main" id="{79EF3408-8AEB-4EF8-9AC3-597842829A12}"/>
              </a:ext>
            </a:extLst>
          </p:cNvPr>
          <p:cNvGrpSpPr/>
          <p:nvPr/>
        </p:nvGrpSpPr>
        <p:grpSpPr>
          <a:xfrm>
            <a:off x="1085890" y="4627743"/>
            <a:ext cx="543785" cy="352601"/>
            <a:chOff x="1339337" y="4427662"/>
            <a:chExt cx="543785" cy="352601"/>
          </a:xfrm>
        </p:grpSpPr>
        <p:sp>
          <p:nvSpPr>
            <p:cNvPr id="251" name="椭圆 250">
              <a:extLst>
                <a:ext uri="{FF2B5EF4-FFF2-40B4-BE49-F238E27FC236}">
                  <a16:creationId xmlns="" xmlns:a16="http://schemas.microsoft.com/office/drawing/2014/main" id="{FE831CF0-D9A1-4B1E-82E7-0764BC42DEDE}"/>
                </a:ext>
              </a:extLst>
            </p:cNvPr>
            <p:cNvSpPr>
              <a:spLocks noChangeAspect="1"/>
            </p:cNvSpPr>
            <p:nvPr/>
          </p:nvSpPr>
          <p:spPr>
            <a:xfrm>
              <a:off x="1593229" y="4602612"/>
              <a:ext cx="36000" cy="36000"/>
            </a:xfrm>
            <a:prstGeom prst="ellipse">
              <a:avLst/>
            </a:prstGeom>
            <a:solidFill>
              <a:srgbClr val="3848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2" name="文本框 251">
              <a:extLst>
                <a:ext uri="{FF2B5EF4-FFF2-40B4-BE49-F238E27FC236}">
                  <a16:creationId xmlns="" xmlns:a16="http://schemas.microsoft.com/office/drawing/2014/main" id="{ECDF696F-EA0C-4A85-9C6A-49B1C025BB8A}"/>
                </a:ext>
              </a:extLst>
            </p:cNvPr>
            <p:cNvSpPr txBox="1"/>
            <p:nvPr/>
          </p:nvSpPr>
          <p:spPr>
            <a:xfrm>
              <a:off x="1339337" y="4584312"/>
              <a:ext cx="543785" cy="195951"/>
            </a:xfrm>
            <a:prstGeom prst="rect">
              <a:avLst/>
            </a:prstGeom>
            <a:noFill/>
          </p:spPr>
          <p:txBody>
            <a:bodyPr wrap="square" rtlCol="0">
              <a:spAutoFit/>
            </a:bodyPr>
            <a:lstStyle/>
            <a:p>
              <a:pPr algn="ctr">
                <a:lnSpc>
                  <a:spcPct val="120000"/>
                </a:lnSpc>
              </a:pPr>
              <a:r>
                <a:rPr lang="en-US" altLang="zh-CN" sz="600">
                  <a:solidFill>
                    <a:srgbClr val="002C3F"/>
                  </a:solidFill>
                </a:rPr>
                <a:t>TEXT HERE</a:t>
              </a:r>
              <a:endParaRPr lang="zh-CN" altLang="en-US" sz="600">
                <a:solidFill>
                  <a:srgbClr val="002C3F"/>
                </a:solidFill>
              </a:endParaRPr>
            </a:p>
          </p:txBody>
        </p:sp>
        <p:grpSp>
          <p:nvGrpSpPr>
            <p:cNvPr id="253" name="组合 252">
              <a:extLst>
                <a:ext uri="{FF2B5EF4-FFF2-40B4-BE49-F238E27FC236}">
                  <a16:creationId xmlns="" xmlns:a16="http://schemas.microsoft.com/office/drawing/2014/main" id="{3C17F491-40FE-41A4-93FA-4D338F66052E}"/>
                </a:ext>
              </a:extLst>
            </p:cNvPr>
            <p:cNvGrpSpPr/>
            <p:nvPr/>
          </p:nvGrpSpPr>
          <p:grpSpPr>
            <a:xfrm>
              <a:off x="1440946" y="4427662"/>
              <a:ext cx="340566" cy="178703"/>
              <a:chOff x="1435293" y="4427662"/>
              <a:chExt cx="340566" cy="178703"/>
            </a:xfrm>
          </p:grpSpPr>
          <p:sp>
            <p:nvSpPr>
              <p:cNvPr id="254" name="任意多边形: 形状 253">
                <a:extLst>
                  <a:ext uri="{FF2B5EF4-FFF2-40B4-BE49-F238E27FC236}">
                    <a16:creationId xmlns="" xmlns:a16="http://schemas.microsoft.com/office/drawing/2014/main" id="{82E2A5A7-8E13-4D4F-97FB-4AB2EE95C4B4}"/>
                  </a:ext>
                </a:extLst>
              </p:cNvPr>
              <p:cNvSpPr/>
              <p:nvPr/>
            </p:nvSpPr>
            <p:spPr>
              <a:xfrm>
                <a:off x="1509890" y="4476961"/>
                <a:ext cx="191372" cy="108339"/>
              </a:xfrm>
              <a:custGeom>
                <a:avLst/>
                <a:gdLst>
                  <a:gd name="connsiteX0" fmla="*/ 104378 w 432685"/>
                  <a:gd name="connsiteY0" fmla="*/ 0 h 244951"/>
                  <a:gd name="connsiteX1" fmla="*/ 328307 w 432685"/>
                  <a:gd name="connsiteY1" fmla="*/ 0 h 244951"/>
                  <a:gd name="connsiteX2" fmla="*/ 432685 w 432685"/>
                  <a:gd name="connsiteY2" fmla="*/ 104378 h 244951"/>
                  <a:gd name="connsiteX3" fmla="*/ 328307 w 432685"/>
                  <a:gd name="connsiteY3" fmla="*/ 208756 h 244951"/>
                  <a:gd name="connsiteX4" fmla="*/ 241907 w 432685"/>
                  <a:gd name="connsiteY4" fmla="*/ 208756 h 244951"/>
                  <a:gd name="connsiteX5" fmla="*/ 241824 w 432685"/>
                  <a:gd name="connsiteY5" fmla="*/ 209591 h 244951"/>
                  <a:gd name="connsiteX6" fmla="*/ 216342 w 432685"/>
                  <a:gd name="connsiteY6" fmla="*/ 244951 h 244951"/>
                  <a:gd name="connsiteX7" fmla="*/ 190861 w 432685"/>
                  <a:gd name="connsiteY7" fmla="*/ 209591 h 244951"/>
                  <a:gd name="connsiteX8" fmla="*/ 190777 w 432685"/>
                  <a:gd name="connsiteY8" fmla="*/ 208756 h 244951"/>
                  <a:gd name="connsiteX9" fmla="*/ 104378 w 432685"/>
                  <a:gd name="connsiteY9" fmla="*/ 208756 h 244951"/>
                  <a:gd name="connsiteX10" fmla="*/ 0 w 432685"/>
                  <a:gd name="connsiteY10" fmla="*/ 104378 h 244951"/>
                  <a:gd name="connsiteX11" fmla="*/ 104378 w 432685"/>
                  <a:gd name="connsiteY11" fmla="*/ 0 h 244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2685" h="244951">
                    <a:moveTo>
                      <a:pt x="104378" y="0"/>
                    </a:moveTo>
                    <a:lnTo>
                      <a:pt x="328307" y="0"/>
                    </a:lnTo>
                    <a:cubicBezTo>
                      <a:pt x="385953" y="0"/>
                      <a:pt x="432685" y="46732"/>
                      <a:pt x="432685" y="104378"/>
                    </a:cubicBezTo>
                    <a:cubicBezTo>
                      <a:pt x="432685" y="162024"/>
                      <a:pt x="385953" y="208756"/>
                      <a:pt x="328307" y="208756"/>
                    </a:cubicBezTo>
                    <a:lnTo>
                      <a:pt x="241907" y="208756"/>
                    </a:lnTo>
                    <a:lnTo>
                      <a:pt x="241824" y="209591"/>
                    </a:lnTo>
                    <a:cubicBezTo>
                      <a:pt x="237059" y="223521"/>
                      <a:pt x="222971" y="244951"/>
                      <a:pt x="216342" y="244951"/>
                    </a:cubicBezTo>
                    <a:cubicBezTo>
                      <a:pt x="209713" y="244951"/>
                      <a:pt x="195625" y="223521"/>
                      <a:pt x="190861" y="209591"/>
                    </a:cubicBezTo>
                    <a:lnTo>
                      <a:pt x="190777" y="208756"/>
                    </a:lnTo>
                    <a:lnTo>
                      <a:pt x="104378" y="208756"/>
                    </a:lnTo>
                    <a:cubicBezTo>
                      <a:pt x="46732" y="208756"/>
                      <a:pt x="0" y="162024"/>
                      <a:pt x="0" y="104378"/>
                    </a:cubicBezTo>
                    <a:cubicBezTo>
                      <a:pt x="0" y="46732"/>
                      <a:pt x="46732" y="0"/>
                      <a:pt x="104378" y="0"/>
                    </a:cubicBezTo>
                    <a:close/>
                  </a:path>
                </a:pathLst>
              </a:custGeom>
              <a:gradFill>
                <a:gsLst>
                  <a:gs pos="0">
                    <a:srgbClr val="394952"/>
                  </a:gs>
                  <a:gs pos="100000">
                    <a:srgbClr val="6B72A8"/>
                  </a:gs>
                </a:gsLst>
                <a:lin ang="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5" name="文本框 254">
                <a:extLst>
                  <a:ext uri="{FF2B5EF4-FFF2-40B4-BE49-F238E27FC236}">
                    <a16:creationId xmlns="" xmlns:a16="http://schemas.microsoft.com/office/drawing/2014/main" id="{B141C38D-947D-4285-9364-0A61C41DB0A0}"/>
                  </a:ext>
                </a:extLst>
              </p:cNvPr>
              <p:cNvSpPr txBox="1"/>
              <p:nvPr/>
            </p:nvSpPr>
            <p:spPr>
              <a:xfrm>
                <a:off x="1435293" y="4427662"/>
                <a:ext cx="340566" cy="178703"/>
              </a:xfrm>
              <a:prstGeom prst="rect">
                <a:avLst/>
              </a:prstGeom>
              <a:noFill/>
            </p:spPr>
            <p:txBody>
              <a:bodyPr wrap="square" rtlCol="0">
                <a:spAutoFit/>
              </a:bodyPr>
              <a:lstStyle/>
              <a:p>
                <a:pPr algn="ctr">
                  <a:lnSpc>
                    <a:spcPct val="120000"/>
                  </a:lnSpc>
                </a:pPr>
                <a:r>
                  <a:rPr lang="en-US" altLang="zh-CN" sz="500">
                    <a:solidFill>
                      <a:schemeClr val="bg1"/>
                    </a:solidFill>
                  </a:rPr>
                  <a:t>2500</a:t>
                </a:r>
                <a:endParaRPr lang="zh-CN" altLang="en-US" sz="500">
                  <a:solidFill>
                    <a:schemeClr val="bg1"/>
                  </a:solidFill>
                </a:endParaRPr>
              </a:p>
            </p:txBody>
          </p:sp>
        </p:grpSp>
      </p:grpSp>
      <p:grpSp>
        <p:nvGrpSpPr>
          <p:cNvPr id="297" name="组合 296">
            <a:extLst>
              <a:ext uri="{FF2B5EF4-FFF2-40B4-BE49-F238E27FC236}">
                <a16:creationId xmlns="" xmlns:a16="http://schemas.microsoft.com/office/drawing/2014/main" id="{AC3C5304-FF55-4DB1-9B9C-92A9B45A14E6}"/>
              </a:ext>
            </a:extLst>
          </p:cNvPr>
          <p:cNvGrpSpPr/>
          <p:nvPr/>
        </p:nvGrpSpPr>
        <p:grpSpPr>
          <a:xfrm>
            <a:off x="639448" y="5241703"/>
            <a:ext cx="1249616" cy="673711"/>
            <a:chOff x="639448" y="5244329"/>
            <a:chExt cx="1249616" cy="673711"/>
          </a:xfrm>
        </p:grpSpPr>
        <p:sp>
          <p:nvSpPr>
            <p:cNvPr id="256" name="文本框 255">
              <a:extLst>
                <a:ext uri="{FF2B5EF4-FFF2-40B4-BE49-F238E27FC236}">
                  <a16:creationId xmlns="" xmlns:a16="http://schemas.microsoft.com/office/drawing/2014/main" id="{DD29AB8E-4101-4614-9790-3A47E484736F}"/>
                </a:ext>
              </a:extLst>
            </p:cNvPr>
            <p:cNvSpPr txBox="1"/>
            <p:nvPr/>
          </p:nvSpPr>
          <p:spPr>
            <a:xfrm>
              <a:off x="639448" y="5244329"/>
              <a:ext cx="623591" cy="673711"/>
            </a:xfrm>
            <a:prstGeom prst="rect">
              <a:avLst/>
            </a:prstGeom>
            <a:noFill/>
          </p:spPr>
          <p:txBody>
            <a:bodyPr wrap="square" rtlCol="0">
              <a:spAutoFit/>
            </a:bodyPr>
            <a:lstStyle/>
            <a:p>
              <a:pPr>
                <a:lnSpc>
                  <a:spcPct val="120000"/>
                </a:lnSpc>
              </a:pPr>
              <a:r>
                <a:rPr lang="en-US" altLang="zh-CN" sz="800">
                  <a:solidFill>
                    <a:srgbClr val="002C3F"/>
                  </a:solidFill>
                </a:rPr>
                <a:t>Lorem ipsum dolor sit amet</a:t>
              </a:r>
              <a:endParaRPr lang="zh-CN" altLang="en-US" sz="800">
                <a:solidFill>
                  <a:srgbClr val="002C3F"/>
                </a:solidFill>
              </a:endParaRPr>
            </a:p>
          </p:txBody>
        </p:sp>
        <p:sp>
          <p:nvSpPr>
            <p:cNvPr id="257" name="文本框 256">
              <a:extLst>
                <a:ext uri="{FF2B5EF4-FFF2-40B4-BE49-F238E27FC236}">
                  <a16:creationId xmlns="" xmlns:a16="http://schemas.microsoft.com/office/drawing/2014/main" id="{5176E72F-466C-47FD-8142-FD07A1A6689B}"/>
                </a:ext>
              </a:extLst>
            </p:cNvPr>
            <p:cNvSpPr txBox="1"/>
            <p:nvPr/>
          </p:nvSpPr>
          <p:spPr>
            <a:xfrm>
              <a:off x="1204048" y="5244329"/>
              <a:ext cx="685016" cy="673711"/>
            </a:xfrm>
            <a:prstGeom prst="rect">
              <a:avLst/>
            </a:prstGeom>
            <a:noFill/>
          </p:spPr>
          <p:txBody>
            <a:bodyPr wrap="square" rtlCol="0">
              <a:spAutoFit/>
            </a:bodyPr>
            <a:lstStyle>
              <a:defPPr>
                <a:defRPr lang="zh-CN"/>
              </a:defPPr>
              <a:lvl1pPr>
                <a:lnSpc>
                  <a:spcPct val="120000"/>
                </a:lnSpc>
                <a:defRPr sz="800">
                  <a:solidFill>
                    <a:srgbClr val="002C3F"/>
                  </a:solidFill>
                </a:defRPr>
              </a:lvl1pPr>
            </a:lstStyle>
            <a:p>
              <a:r>
                <a:rPr lang="en-US" altLang="zh-CN"/>
                <a:t>purus lectus malesuada libero</a:t>
              </a:r>
            </a:p>
          </p:txBody>
        </p:sp>
        <p:cxnSp>
          <p:nvCxnSpPr>
            <p:cNvPr id="259" name="直接连接符 258">
              <a:extLst>
                <a:ext uri="{FF2B5EF4-FFF2-40B4-BE49-F238E27FC236}">
                  <a16:creationId xmlns="" xmlns:a16="http://schemas.microsoft.com/office/drawing/2014/main" id="{51D7724C-EB2B-45CA-9F27-3D69DCD70244}"/>
                </a:ext>
              </a:extLst>
            </p:cNvPr>
            <p:cNvCxnSpPr>
              <a:cxnSpLocks/>
            </p:cNvCxnSpPr>
            <p:nvPr/>
          </p:nvCxnSpPr>
          <p:spPr>
            <a:xfrm>
              <a:off x="1188300" y="5350984"/>
              <a:ext cx="0" cy="495300"/>
            </a:xfrm>
            <a:prstGeom prst="line">
              <a:avLst/>
            </a:prstGeom>
            <a:ln>
              <a:solidFill>
                <a:srgbClr val="002C3F"/>
              </a:solidFill>
              <a:prstDash val="lgDashDotDot"/>
            </a:ln>
          </p:spPr>
          <p:style>
            <a:lnRef idx="1">
              <a:schemeClr val="accent1"/>
            </a:lnRef>
            <a:fillRef idx="0">
              <a:schemeClr val="accent1"/>
            </a:fillRef>
            <a:effectRef idx="0">
              <a:schemeClr val="accent1"/>
            </a:effectRef>
            <a:fontRef idx="minor">
              <a:schemeClr val="tx1"/>
            </a:fontRef>
          </p:style>
        </p:cxnSp>
      </p:grpSp>
      <p:grpSp>
        <p:nvGrpSpPr>
          <p:cNvPr id="263" name="组合 262">
            <a:extLst>
              <a:ext uri="{FF2B5EF4-FFF2-40B4-BE49-F238E27FC236}">
                <a16:creationId xmlns="" xmlns:a16="http://schemas.microsoft.com/office/drawing/2014/main" id="{C71F2652-29B9-40CF-B64F-BC0E360F5BE2}"/>
              </a:ext>
            </a:extLst>
          </p:cNvPr>
          <p:cNvGrpSpPr/>
          <p:nvPr/>
        </p:nvGrpSpPr>
        <p:grpSpPr>
          <a:xfrm>
            <a:off x="3254035" y="3403121"/>
            <a:ext cx="2227701" cy="3130550"/>
            <a:chOff x="225487" y="3429000"/>
            <a:chExt cx="2227701" cy="3130550"/>
          </a:xfrm>
        </p:grpSpPr>
        <p:sp>
          <p:nvSpPr>
            <p:cNvPr id="264" name="矩形 263">
              <a:extLst>
                <a:ext uri="{FF2B5EF4-FFF2-40B4-BE49-F238E27FC236}">
                  <a16:creationId xmlns="" xmlns:a16="http://schemas.microsoft.com/office/drawing/2014/main" id="{1611F8A4-B12B-4A16-BAFF-F00DF2D1765E}"/>
                </a:ext>
              </a:extLst>
            </p:cNvPr>
            <p:cNvSpPr/>
            <p:nvPr/>
          </p:nvSpPr>
          <p:spPr>
            <a:xfrm>
              <a:off x="688083" y="3736975"/>
              <a:ext cx="1243482" cy="2199005"/>
            </a:xfrm>
            <a:prstGeom prst="rect">
              <a:avLst/>
            </a:prstGeom>
            <a:solidFill>
              <a:schemeClr val="bg1"/>
            </a:solidFill>
            <a:ln>
              <a:noFill/>
            </a:ln>
            <a:effectLst>
              <a:outerShdw blurRad="635000" sx="125000" sy="125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5" name="图片 264">
              <a:extLst>
                <a:ext uri="{FF2B5EF4-FFF2-40B4-BE49-F238E27FC236}">
                  <a16:creationId xmlns="" xmlns:a16="http://schemas.microsoft.com/office/drawing/2014/main" id="{20936FB1-FC70-4853-9ABE-9E792DC7D80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25487" y="3429000"/>
              <a:ext cx="2227701" cy="3130550"/>
            </a:xfrm>
            <a:prstGeom prst="rect">
              <a:avLst/>
            </a:prstGeom>
          </p:spPr>
        </p:pic>
      </p:grpSp>
      <p:grpSp>
        <p:nvGrpSpPr>
          <p:cNvPr id="267" name="组合 266">
            <a:extLst>
              <a:ext uri="{FF2B5EF4-FFF2-40B4-BE49-F238E27FC236}">
                <a16:creationId xmlns="" xmlns:a16="http://schemas.microsoft.com/office/drawing/2014/main" id="{61AE7E12-FB8F-4F85-BC30-AAC108D6EC55}"/>
              </a:ext>
            </a:extLst>
          </p:cNvPr>
          <p:cNvGrpSpPr/>
          <p:nvPr/>
        </p:nvGrpSpPr>
        <p:grpSpPr>
          <a:xfrm>
            <a:off x="6348685" y="3403121"/>
            <a:ext cx="2227701" cy="3130550"/>
            <a:chOff x="225487" y="3429000"/>
            <a:chExt cx="2227701" cy="3130550"/>
          </a:xfrm>
        </p:grpSpPr>
        <p:sp>
          <p:nvSpPr>
            <p:cNvPr id="268" name="矩形 267">
              <a:extLst>
                <a:ext uri="{FF2B5EF4-FFF2-40B4-BE49-F238E27FC236}">
                  <a16:creationId xmlns="" xmlns:a16="http://schemas.microsoft.com/office/drawing/2014/main" id="{CCF11D7A-3041-42AC-A070-851D5E8AAC60}"/>
                </a:ext>
              </a:extLst>
            </p:cNvPr>
            <p:cNvSpPr/>
            <p:nvPr/>
          </p:nvSpPr>
          <p:spPr>
            <a:xfrm>
              <a:off x="688083" y="3736975"/>
              <a:ext cx="1243482" cy="2199005"/>
            </a:xfrm>
            <a:prstGeom prst="rect">
              <a:avLst/>
            </a:prstGeom>
            <a:solidFill>
              <a:schemeClr val="bg1"/>
            </a:solidFill>
            <a:ln>
              <a:noFill/>
            </a:ln>
            <a:effectLst>
              <a:outerShdw blurRad="635000" sx="125000" sy="125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9" name="图片 268">
              <a:extLst>
                <a:ext uri="{FF2B5EF4-FFF2-40B4-BE49-F238E27FC236}">
                  <a16:creationId xmlns="" xmlns:a16="http://schemas.microsoft.com/office/drawing/2014/main" id="{A0B03948-C757-4B36-B5E2-FAC72B7A52CF}"/>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25487" y="3429000"/>
              <a:ext cx="2227701" cy="3130550"/>
            </a:xfrm>
            <a:prstGeom prst="rect">
              <a:avLst/>
            </a:prstGeom>
          </p:spPr>
        </p:pic>
      </p:grpSp>
      <p:grpSp>
        <p:nvGrpSpPr>
          <p:cNvPr id="270" name="组合 269">
            <a:extLst>
              <a:ext uri="{FF2B5EF4-FFF2-40B4-BE49-F238E27FC236}">
                <a16:creationId xmlns="" xmlns:a16="http://schemas.microsoft.com/office/drawing/2014/main" id="{74A05256-F53F-49D9-BB3F-1CBDB9637CD4}"/>
              </a:ext>
            </a:extLst>
          </p:cNvPr>
          <p:cNvGrpSpPr/>
          <p:nvPr/>
        </p:nvGrpSpPr>
        <p:grpSpPr>
          <a:xfrm>
            <a:off x="9443336" y="3403121"/>
            <a:ext cx="2227701" cy="3130550"/>
            <a:chOff x="225487" y="3429000"/>
            <a:chExt cx="2227701" cy="3130550"/>
          </a:xfrm>
        </p:grpSpPr>
        <p:sp>
          <p:nvSpPr>
            <p:cNvPr id="271" name="矩形 270">
              <a:extLst>
                <a:ext uri="{FF2B5EF4-FFF2-40B4-BE49-F238E27FC236}">
                  <a16:creationId xmlns="" xmlns:a16="http://schemas.microsoft.com/office/drawing/2014/main" id="{93EB7B1F-F526-41D0-93DD-323010FE1B5C}"/>
                </a:ext>
              </a:extLst>
            </p:cNvPr>
            <p:cNvSpPr/>
            <p:nvPr/>
          </p:nvSpPr>
          <p:spPr>
            <a:xfrm>
              <a:off x="688083" y="3736975"/>
              <a:ext cx="1243482" cy="2199005"/>
            </a:xfrm>
            <a:prstGeom prst="rect">
              <a:avLst/>
            </a:prstGeom>
            <a:solidFill>
              <a:schemeClr val="bg1"/>
            </a:solidFill>
            <a:ln>
              <a:noFill/>
            </a:ln>
            <a:effectLst>
              <a:outerShdw blurRad="635000" sx="125000" sy="125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2" name="图片 271">
              <a:extLst>
                <a:ext uri="{FF2B5EF4-FFF2-40B4-BE49-F238E27FC236}">
                  <a16:creationId xmlns="" xmlns:a16="http://schemas.microsoft.com/office/drawing/2014/main" id="{683E1A03-FC50-439A-83C6-231F2881356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25487" y="3429000"/>
              <a:ext cx="2227701" cy="3130550"/>
            </a:xfrm>
            <a:prstGeom prst="rect">
              <a:avLst/>
            </a:prstGeom>
          </p:spPr>
        </p:pic>
      </p:grpSp>
      <p:sp>
        <p:nvSpPr>
          <p:cNvPr id="205" name="Freeform 4409">
            <a:extLst>
              <a:ext uri="{FF2B5EF4-FFF2-40B4-BE49-F238E27FC236}">
                <a16:creationId xmlns="" xmlns:a16="http://schemas.microsoft.com/office/drawing/2014/main" id="{1BE763E7-58D4-4E4D-B8ED-C3791F613231}"/>
              </a:ext>
            </a:extLst>
          </p:cNvPr>
          <p:cNvSpPr>
            <a:spLocks noEditPoints="1"/>
          </p:cNvSpPr>
          <p:nvPr/>
        </p:nvSpPr>
        <p:spPr bwMode="auto">
          <a:xfrm>
            <a:off x="3730686" y="4089641"/>
            <a:ext cx="1201318" cy="992436"/>
          </a:xfrm>
          <a:custGeom>
            <a:avLst/>
            <a:gdLst>
              <a:gd name="T0" fmla="*/ 221 w 598"/>
              <a:gd name="T1" fmla="*/ 78 h 493"/>
              <a:gd name="T2" fmla="*/ 273 w 598"/>
              <a:gd name="T3" fmla="*/ 57 h 493"/>
              <a:gd name="T4" fmla="*/ 323 w 598"/>
              <a:gd name="T5" fmla="*/ 38 h 493"/>
              <a:gd name="T6" fmla="*/ 338 w 598"/>
              <a:gd name="T7" fmla="*/ 56 h 493"/>
              <a:gd name="T8" fmla="*/ 409 w 598"/>
              <a:gd name="T9" fmla="*/ 62 h 493"/>
              <a:gd name="T10" fmla="*/ 471 w 598"/>
              <a:gd name="T11" fmla="*/ 66 h 493"/>
              <a:gd name="T12" fmla="*/ 569 w 598"/>
              <a:gd name="T13" fmla="*/ 84 h 493"/>
              <a:gd name="T14" fmla="*/ 558 w 598"/>
              <a:gd name="T15" fmla="*/ 104 h 493"/>
              <a:gd name="T16" fmla="*/ 516 w 598"/>
              <a:gd name="T17" fmla="*/ 149 h 493"/>
              <a:gd name="T18" fmla="*/ 519 w 598"/>
              <a:gd name="T19" fmla="*/ 116 h 493"/>
              <a:gd name="T20" fmla="*/ 445 w 598"/>
              <a:gd name="T21" fmla="*/ 134 h 493"/>
              <a:gd name="T22" fmla="*/ 393 w 598"/>
              <a:gd name="T23" fmla="*/ 222 h 493"/>
              <a:gd name="T24" fmla="*/ 358 w 598"/>
              <a:gd name="T25" fmla="*/ 236 h 493"/>
              <a:gd name="T26" fmla="*/ 352 w 598"/>
              <a:gd name="T27" fmla="*/ 279 h 493"/>
              <a:gd name="T28" fmla="*/ 315 w 598"/>
              <a:gd name="T29" fmla="*/ 324 h 493"/>
              <a:gd name="T30" fmla="*/ 273 w 598"/>
              <a:gd name="T31" fmla="*/ 391 h 493"/>
              <a:gd name="T32" fmla="*/ 255 w 598"/>
              <a:gd name="T33" fmla="*/ 421 h 493"/>
              <a:gd name="T34" fmla="*/ 224 w 598"/>
              <a:gd name="T35" fmla="*/ 316 h 493"/>
              <a:gd name="T36" fmla="*/ 156 w 598"/>
              <a:gd name="T37" fmla="*/ 392 h 493"/>
              <a:gd name="T38" fmla="*/ 96 w 598"/>
              <a:gd name="T39" fmla="*/ 291 h 493"/>
              <a:gd name="T40" fmla="*/ 75 w 598"/>
              <a:gd name="T41" fmla="*/ 297 h 493"/>
              <a:gd name="T42" fmla="*/ 28 w 598"/>
              <a:gd name="T43" fmla="*/ 360 h 493"/>
              <a:gd name="T44" fmla="*/ 12 w 598"/>
              <a:gd name="T45" fmla="*/ 249 h 493"/>
              <a:gd name="T46" fmla="*/ 17 w 598"/>
              <a:gd name="T47" fmla="*/ 193 h 493"/>
              <a:gd name="T48" fmla="*/ 84 w 598"/>
              <a:gd name="T49" fmla="*/ 200 h 493"/>
              <a:gd name="T50" fmla="*/ 123 w 598"/>
              <a:gd name="T51" fmla="*/ 150 h 493"/>
              <a:gd name="T52" fmla="*/ 261 w 598"/>
              <a:gd name="T53" fmla="*/ 432 h 493"/>
              <a:gd name="T54" fmla="*/ 222 w 598"/>
              <a:gd name="T55" fmla="*/ 394 h 493"/>
              <a:gd name="T56" fmla="*/ 313 w 598"/>
              <a:gd name="T57" fmla="*/ 385 h 493"/>
              <a:gd name="T58" fmla="*/ 163 w 598"/>
              <a:gd name="T59" fmla="*/ 393 h 493"/>
              <a:gd name="T60" fmla="*/ 283 w 598"/>
              <a:gd name="T61" fmla="*/ 453 h 493"/>
              <a:gd name="T62" fmla="*/ 391 w 598"/>
              <a:gd name="T63" fmla="*/ 283 h 493"/>
              <a:gd name="T64" fmla="*/ 356 w 598"/>
              <a:gd name="T65" fmla="*/ 305 h 493"/>
              <a:gd name="T66" fmla="*/ 317 w 598"/>
              <a:gd name="T67" fmla="*/ 356 h 493"/>
              <a:gd name="T68" fmla="*/ 393 w 598"/>
              <a:gd name="T69" fmla="*/ 276 h 493"/>
              <a:gd name="T70" fmla="*/ 361 w 598"/>
              <a:gd name="T71" fmla="*/ 415 h 493"/>
              <a:gd name="T72" fmla="*/ 318 w 598"/>
              <a:gd name="T73" fmla="*/ 388 h 493"/>
              <a:gd name="T74" fmla="*/ 353 w 598"/>
              <a:gd name="T75" fmla="*/ 371 h 493"/>
              <a:gd name="T76" fmla="*/ 347 w 598"/>
              <a:gd name="T77" fmla="*/ 386 h 493"/>
              <a:gd name="T78" fmla="*/ 360 w 598"/>
              <a:gd name="T79" fmla="*/ 386 h 493"/>
              <a:gd name="T80" fmla="*/ 364 w 598"/>
              <a:gd name="T81" fmla="*/ 405 h 493"/>
              <a:gd name="T82" fmla="*/ 273 w 598"/>
              <a:gd name="T83" fmla="*/ 450 h 493"/>
              <a:gd name="T84" fmla="*/ 352 w 598"/>
              <a:gd name="T85" fmla="*/ 493 h 493"/>
              <a:gd name="T86" fmla="*/ 307 w 598"/>
              <a:gd name="T87" fmla="*/ 473 h 493"/>
              <a:gd name="T88" fmla="*/ 329 w 598"/>
              <a:gd name="T89" fmla="*/ 480 h 493"/>
              <a:gd name="T90" fmla="*/ 297 w 598"/>
              <a:gd name="T91" fmla="*/ 429 h 493"/>
              <a:gd name="T92" fmla="*/ 317 w 598"/>
              <a:gd name="T93" fmla="*/ 456 h 493"/>
              <a:gd name="T94" fmla="*/ 338 w 598"/>
              <a:gd name="T95" fmla="*/ 436 h 493"/>
              <a:gd name="T96" fmla="*/ 366 w 598"/>
              <a:gd name="T97" fmla="*/ 457 h 493"/>
              <a:gd name="T98" fmla="*/ 454 w 598"/>
              <a:gd name="T99" fmla="*/ 214 h 493"/>
              <a:gd name="T100" fmla="*/ 444 w 598"/>
              <a:gd name="T101" fmla="*/ 187 h 493"/>
              <a:gd name="T102" fmla="*/ 439 w 598"/>
              <a:gd name="T103" fmla="*/ 206 h 493"/>
              <a:gd name="T104" fmla="*/ 433 w 598"/>
              <a:gd name="T105" fmla="*/ 251 h 493"/>
              <a:gd name="T106" fmla="*/ 414 w 598"/>
              <a:gd name="T107" fmla="*/ 255 h 493"/>
              <a:gd name="T108" fmla="*/ 528 w 598"/>
              <a:gd name="T109" fmla="*/ 79 h 493"/>
              <a:gd name="T110" fmla="*/ 331 w 598"/>
              <a:gd name="T111" fmla="*/ 17 h 493"/>
              <a:gd name="T112" fmla="*/ 320 w 598"/>
              <a:gd name="T113" fmla="*/ 15 h 493"/>
              <a:gd name="T114" fmla="*/ 466 w 598"/>
              <a:gd name="T115" fmla="*/ 52 h 493"/>
              <a:gd name="T116" fmla="*/ 205 w 598"/>
              <a:gd name="T117" fmla="*/ 34 h 493"/>
              <a:gd name="T118" fmla="*/ 200 w 598"/>
              <a:gd name="T119" fmla="*/ 51 h 493"/>
              <a:gd name="T120" fmla="*/ 276 w 598"/>
              <a:gd name="T121" fmla="*/ 14 h 493"/>
              <a:gd name="T122" fmla="*/ 236 w 598"/>
              <a:gd name="T123" fmla="*/ 5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98" h="493">
                <a:moveTo>
                  <a:pt x="208" y="60"/>
                </a:moveTo>
                <a:cubicBezTo>
                  <a:pt x="207" y="59"/>
                  <a:pt x="207" y="59"/>
                  <a:pt x="207" y="59"/>
                </a:cubicBezTo>
                <a:cubicBezTo>
                  <a:pt x="207" y="58"/>
                  <a:pt x="208" y="58"/>
                  <a:pt x="209" y="58"/>
                </a:cubicBezTo>
                <a:cubicBezTo>
                  <a:pt x="211" y="59"/>
                  <a:pt x="218" y="62"/>
                  <a:pt x="220" y="64"/>
                </a:cubicBezTo>
                <a:cubicBezTo>
                  <a:pt x="222" y="66"/>
                  <a:pt x="222" y="68"/>
                  <a:pt x="223" y="69"/>
                </a:cubicBezTo>
                <a:cubicBezTo>
                  <a:pt x="224" y="70"/>
                  <a:pt x="226" y="68"/>
                  <a:pt x="227" y="66"/>
                </a:cubicBezTo>
                <a:cubicBezTo>
                  <a:pt x="228" y="64"/>
                  <a:pt x="225" y="64"/>
                  <a:pt x="226" y="63"/>
                </a:cubicBezTo>
                <a:cubicBezTo>
                  <a:pt x="227" y="62"/>
                  <a:pt x="227" y="61"/>
                  <a:pt x="226" y="61"/>
                </a:cubicBezTo>
                <a:cubicBezTo>
                  <a:pt x="225" y="61"/>
                  <a:pt x="223" y="59"/>
                  <a:pt x="225" y="58"/>
                </a:cubicBezTo>
                <a:cubicBezTo>
                  <a:pt x="226" y="57"/>
                  <a:pt x="227" y="58"/>
                  <a:pt x="227" y="56"/>
                </a:cubicBezTo>
                <a:cubicBezTo>
                  <a:pt x="227" y="54"/>
                  <a:pt x="229" y="52"/>
                  <a:pt x="231" y="52"/>
                </a:cubicBezTo>
                <a:cubicBezTo>
                  <a:pt x="232" y="52"/>
                  <a:pt x="235" y="50"/>
                  <a:pt x="236" y="48"/>
                </a:cubicBezTo>
                <a:cubicBezTo>
                  <a:pt x="238" y="46"/>
                  <a:pt x="240" y="44"/>
                  <a:pt x="241" y="45"/>
                </a:cubicBezTo>
                <a:cubicBezTo>
                  <a:pt x="243" y="46"/>
                  <a:pt x="249" y="46"/>
                  <a:pt x="248" y="48"/>
                </a:cubicBezTo>
                <a:cubicBezTo>
                  <a:pt x="248" y="49"/>
                  <a:pt x="247" y="52"/>
                  <a:pt x="245" y="53"/>
                </a:cubicBezTo>
                <a:cubicBezTo>
                  <a:pt x="243" y="54"/>
                  <a:pt x="243" y="54"/>
                  <a:pt x="243" y="55"/>
                </a:cubicBezTo>
                <a:cubicBezTo>
                  <a:pt x="244" y="56"/>
                  <a:pt x="244" y="57"/>
                  <a:pt x="242" y="59"/>
                </a:cubicBezTo>
                <a:cubicBezTo>
                  <a:pt x="241" y="61"/>
                  <a:pt x="238" y="65"/>
                  <a:pt x="239" y="66"/>
                </a:cubicBezTo>
                <a:cubicBezTo>
                  <a:pt x="240" y="67"/>
                  <a:pt x="241" y="69"/>
                  <a:pt x="239" y="70"/>
                </a:cubicBezTo>
                <a:cubicBezTo>
                  <a:pt x="237" y="71"/>
                  <a:pt x="235" y="74"/>
                  <a:pt x="232" y="75"/>
                </a:cubicBezTo>
                <a:cubicBezTo>
                  <a:pt x="230" y="76"/>
                  <a:pt x="228" y="79"/>
                  <a:pt x="227" y="78"/>
                </a:cubicBezTo>
                <a:cubicBezTo>
                  <a:pt x="225" y="78"/>
                  <a:pt x="223" y="76"/>
                  <a:pt x="222" y="76"/>
                </a:cubicBezTo>
                <a:cubicBezTo>
                  <a:pt x="220" y="76"/>
                  <a:pt x="219" y="78"/>
                  <a:pt x="221" y="78"/>
                </a:cubicBezTo>
                <a:cubicBezTo>
                  <a:pt x="223" y="79"/>
                  <a:pt x="224" y="79"/>
                  <a:pt x="225" y="80"/>
                </a:cubicBezTo>
                <a:cubicBezTo>
                  <a:pt x="226" y="81"/>
                  <a:pt x="229" y="81"/>
                  <a:pt x="231" y="80"/>
                </a:cubicBezTo>
                <a:cubicBezTo>
                  <a:pt x="233" y="79"/>
                  <a:pt x="236" y="77"/>
                  <a:pt x="239" y="76"/>
                </a:cubicBezTo>
                <a:cubicBezTo>
                  <a:pt x="242" y="75"/>
                  <a:pt x="242" y="72"/>
                  <a:pt x="242" y="70"/>
                </a:cubicBezTo>
                <a:cubicBezTo>
                  <a:pt x="243" y="68"/>
                  <a:pt x="245" y="68"/>
                  <a:pt x="247" y="68"/>
                </a:cubicBezTo>
                <a:cubicBezTo>
                  <a:pt x="249" y="69"/>
                  <a:pt x="250" y="69"/>
                  <a:pt x="249" y="72"/>
                </a:cubicBezTo>
                <a:cubicBezTo>
                  <a:pt x="249" y="74"/>
                  <a:pt x="250" y="75"/>
                  <a:pt x="251" y="75"/>
                </a:cubicBezTo>
                <a:cubicBezTo>
                  <a:pt x="252" y="75"/>
                  <a:pt x="253" y="73"/>
                  <a:pt x="252" y="71"/>
                </a:cubicBezTo>
                <a:cubicBezTo>
                  <a:pt x="252" y="70"/>
                  <a:pt x="250" y="65"/>
                  <a:pt x="248" y="66"/>
                </a:cubicBezTo>
                <a:cubicBezTo>
                  <a:pt x="246" y="66"/>
                  <a:pt x="242" y="67"/>
                  <a:pt x="243" y="65"/>
                </a:cubicBezTo>
                <a:cubicBezTo>
                  <a:pt x="244" y="62"/>
                  <a:pt x="247" y="61"/>
                  <a:pt x="247" y="59"/>
                </a:cubicBezTo>
                <a:cubicBezTo>
                  <a:pt x="247" y="57"/>
                  <a:pt x="247" y="54"/>
                  <a:pt x="248" y="53"/>
                </a:cubicBezTo>
                <a:cubicBezTo>
                  <a:pt x="250" y="52"/>
                  <a:pt x="253" y="52"/>
                  <a:pt x="254" y="50"/>
                </a:cubicBezTo>
                <a:cubicBezTo>
                  <a:pt x="254" y="48"/>
                  <a:pt x="256" y="46"/>
                  <a:pt x="256" y="48"/>
                </a:cubicBezTo>
                <a:cubicBezTo>
                  <a:pt x="256" y="49"/>
                  <a:pt x="256" y="51"/>
                  <a:pt x="254" y="53"/>
                </a:cubicBezTo>
                <a:cubicBezTo>
                  <a:pt x="253" y="55"/>
                  <a:pt x="253" y="56"/>
                  <a:pt x="255" y="57"/>
                </a:cubicBezTo>
                <a:cubicBezTo>
                  <a:pt x="258" y="57"/>
                  <a:pt x="260" y="58"/>
                  <a:pt x="261" y="58"/>
                </a:cubicBezTo>
                <a:cubicBezTo>
                  <a:pt x="261" y="57"/>
                  <a:pt x="255" y="54"/>
                  <a:pt x="257" y="53"/>
                </a:cubicBezTo>
                <a:cubicBezTo>
                  <a:pt x="258" y="52"/>
                  <a:pt x="259" y="52"/>
                  <a:pt x="261" y="53"/>
                </a:cubicBezTo>
                <a:cubicBezTo>
                  <a:pt x="262" y="54"/>
                  <a:pt x="262" y="53"/>
                  <a:pt x="263" y="52"/>
                </a:cubicBezTo>
                <a:cubicBezTo>
                  <a:pt x="263" y="51"/>
                  <a:pt x="265" y="50"/>
                  <a:pt x="267" y="51"/>
                </a:cubicBezTo>
                <a:cubicBezTo>
                  <a:pt x="269" y="52"/>
                  <a:pt x="269" y="55"/>
                  <a:pt x="271" y="55"/>
                </a:cubicBezTo>
                <a:cubicBezTo>
                  <a:pt x="273" y="55"/>
                  <a:pt x="274" y="55"/>
                  <a:pt x="273" y="57"/>
                </a:cubicBezTo>
                <a:cubicBezTo>
                  <a:pt x="271" y="59"/>
                  <a:pt x="269" y="58"/>
                  <a:pt x="269" y="60"/>
                </a:cubicBezTo>
                <a:cubicBezTo>
                  <a:pt x="269" y="62"/>
                  <a:pt x="270" y="62"/>
                  <a:pt x="271" y="61"/>
                </a:cubicBezTo>
                <a:cubicBezTo>
                  <a:pt x="272" y="60"/>
                  <a:pt x="272" y="62"/>
                  <a:pt x="270" y="63"/>
                </a:cubicBezTo>
                <a:cubicBezTo>
                  <a:pt x="269" y="65"/>
                  <a:pt x="269" y="65"/>
                  <a:pt x="272" y="67"/>
                </a:cubicBezTo>
                <a:cubicBezTo>
                  <a:pt x="275" y="68"/>
                  <a:pt x="275" y="68"/>
                  <a:pt x="276" y="67"/>
                </a:cubicBezTo>
                <a:cubicBezTo>
                  <a:pt x="276" y="67"/>
                  <a:pt x="273" y="65"/>
                  <a:pt x="273" y="65"/>
                </a:cubicBezTo>
                <a:cubicBezTo>
                  <a:pt x="272" y="65"/>
                  <a:pt x="272" y="64"/>
                  <a:pt x="273" y="63"/>
                </a:cubicBezTo>
                <a:cubicBezTo>
                  <a:pt x="274" y="62"/>
                  <a:pt x="273" y="61"/>
                  <a:pt x="274" y="59"/>
                </a:cubicBezTo>
                <a:cubicBezTo>
                  <a:pt x="275" y="57"/>
                  <a:pt x="277" y="56"/>
                  <a:pt x="275" y="54"/>
                </a:cubicBezTo>
                <a:cubicBezTo>
                  <a:pt x="274" y="53"/>
                  <a:pt x="271" y="52"/>
                  <a:pt x="271" y="49"/>
                </a:cubicBezTo>
                <a:cubicBezTo>
                  <a:pt x="272" y="46"/>
                  <a:pt x="272" y="44"/>
                  <a:pt x="274" y="45"/>
                </a:cubicBezTo>
                <a:cubicBezTo>
                  <a:pt x="276" y="46"/>
                  <a:pt x="280" y="46"/>
                  <a:pt x="282" y="46"/>
                </a:cubicBezTo>
                <a:cubicBezTo>
                  <a:pt x="285" y="46"/>
                  <a:pt x="289" y="46"/>
                  <a:pt x="289" y="47"/>
                </a:cubicBezTo>
                <a:cubicBezTo>
                  <a:pt x="290" y="48"/>
                  <a:pt x="292" y="48"/>
                  <a:pt x="292" y="46"/>
                </a:cubicBezTo>
                <a:cubicBezTo>
                  <a:pt x="292" y="45"/>
                  <a:pt x="289" y="43"/>
                  <a:pt x="291" y="43"/>
                </a:cubicBezTo>
                <a:cubicBezTo>
                  <a:pt x="293" y="43"/>
                  <a:pt x="293" y="43"/>
                  <a:pt x="294" y="41"/>
                </a:cubicBezTo>
                <a:cubicBezTo>
                  <a:pt x="294" y="41"/>
                  <a:pt x="295" y="39"/>
                  <a:pt x="297" y="40"/>
                </a:cubicBezTo>
                <a:cubicBezTo>
                  <a:pt x="299" y="40"/>
                  <a:pt x="301" y="39"/>
                  <a:pt x="303" y="39"/>
                </a:cubicBezTo>
                <a:cubicBezTo>
                  <a:pt x="305" y="39"/>
                  <a:pt x="309" y="38"/>
                  <a:pt x="311" y="38"/>
                </a:cubicBezTo>
                <a:cubicBezTo>
                  <a:pt x="314" y="38"/>
                  <a:pt x="316" y="38"/>
                  <a:pt x="313" y="37"/>
                </a:cubicBezTo>
                <a:cubicBezTo>
                  <a:pt x="311" y="36"/>
                  <a:pt x="312" y="36"/>
                  <a:pt x="314" y="36"/>
                </a:cubicBezTo>
                <a:cubicBezTo>
                  <a:pt x="316" y="36"/>
                  <a:pt x="318" y="37"/>
                  <a:pt x="319" y="38"/>
                </a:cubicBezTo>
                <a:cubicBezTo>
                  <a:pt x="321" y="39"/>
                  <a:pt x="321" y="38"/>
                  <a:pt x="323" y="38"/>
                </a:cubicBezTo>
                <a:cubicBezTo>
                  <a:pt x="324" y="37"/>
                  <a:pt x="326" y="37"/>
                  <a:pt x="327" y="37"/>
                </a:cubicBezTo>
                <a:cubicBezTo>
                  <a:pt x="329" y="38"/>
                  <a:pt x="331" y="39"/>
                  <a:pt x="331" y="38"/>
                </a:cubicBezTo>
                <a:cubicBezTo>
                  <a:pt x="331" y="37"/>
                  <a:pt x="327" y="35"/>
                  <a:pt x="329" y="35"/>
                </a:cubicBezTo>
                <a:cubicBezTo>
                  <a:pt x="331" y="34"/>
                  <a:pt x="333" y="35"/>
                  <a:pt x="333" y="36"/>
                </a:cubicBezTo>
                <a:cubicBezTo>
                  <a:pt x="335" y="37"/>
                  <a:pt x="337" y="38"/>
                  <a:pt x="336" y="36"/>
                </a:cubicBezTo>
                <a:cubicBezTo>
                  <a:pt x="336" y="35"/>
                  <a:pt x="334" y="34"/>
                  <a:pt x="336" y="33"/>
                </a:cubicBezTo>
                <a:cubicBezTo>
                  <a:pt x="338" y="32"/>
                  <a:pt x="343" y="29"/>
                  <a:pt x="345" y="30"/>
                </a:cubicBezTo>
                <a:cubicBezTo>
                  <a:pt x="348" y="30"/>
                  <a:pt x="350" y="32"/>
                  <a:pt x="348" y="32"/>
                </a:cubicBezTo>
                <a:cubicBezTo>
                  <a:pt x="346" y="32"/>
                  <a:pt x="344" y="32"/>
                  <a:pt x="345" y="33"/>
                </a:cubicBezTo>
                <a:cubicBezTo>
                  <a:pt x="346" y="34"/>
                  <a:pt x="347" y="35"/>
                  <a:pt x="349" y="34"/>
                </a:cubicBezTo>
                <a:cubicBezTo>
                  <a:pt x="351" y="34"/>
                  <a:pt x="352" y="34"/>
                  <a:pt x="351" y="35"/>
                </a:cubicBezTo>
                <a:cubicBezTo>
                  <a:pt x="350" y="36"/>
                  <a:pt x="350" y="37"/>
                  <a:pt x="351" y="38"/>
                </a:cubicBezTo>
                <a:cubicBezTo>
                  <a:pt x="353" y="38"/>
                  <a:pt x="353" y="36"/>
                  <a:pt x="354" y="36"/>
                </a:cubicBezTo>
                <a:cubicBezTo>
                  <a:pt x="356" y="36"/>
                  <a:pt x="357" y="37"/>
                  <a:pt x="359" y="36"/>
                </a:cubicBezTo>
                <a:cubicBezTo>
                  <a:pt x="361" y="36"/>
                  <a:pt x="360" y="37"/>
                  <a:pt x="363" y="38"/>
                </a:cubicBezTo>
                <a:cubicBezTo>
                  <a:pt x="367" y="39"/>
                  <a:pt x="367" y="42"/>
                  <a:pt x="365" y="41"/>
                </a:cubicBezTo>
                <a:cubicBezTo>
                  <a:pt x="365" y="41"/>
                  <a:pt x="364" y="41"/>
                  <a:pt x="365" y="42"/>
                </a:cubicBezTo>
                <a:cubicBezTo>
                  <a:pt x="365" y="43"/>
                  <a:pt x="367" y="44"/>
                  <a:pt x="365" y="45"/>
                </a:cubicBezTo>
                <a:cubicBezTo>
                  <a:pt x="364" y="46"/>
                  <a:pt x="360" y="48"/>
                  <a:pt x="358" y="48"/>
                </a:cubicBezTo>
                <a:cubicBezTo>
                  <a:pt x="355" y="48"/>
                  <a:pt x="355" y="49"/>
                  <a:pt x="353" y="50"/>
                </a:cubicBezTo>
                <a:cubicBezTo>
                  <a:pt x="351" y="51"/>
                  <a:pt x="350" y="52"/>
                  <a:pt x="348" y="52"/>
                </a:cubicBezTo>
                <a:cubicBezTo>
                  <a:pt x="346" y="52"/>
                  <a:pt x="344" y="53"/>
                  <a:pt x="343" y="54"/>
                </a:cubicBezTo>
                <a:cubicBezTo>
                  <a:pt x="342" y="55"/>
                  <a:pt x="340" y="56"/>
                  <a:pt x="338" y="56"/>
                </a:cubicBezTo>
                <a:cubicBezTo>
                  <a:pt x="336" y="57"/>
                  <a:pt x="334" y="57"/>
                  <a:pt x="334" y="59"/>
                </a:cubicBezTo>
                <a:cubicBezTo>
                  <a:pt x="335" y="60"/>
                  <a:pt x="337" y="59"/>
                  <a:pt x="338" y="58"/>
                </a:cubicBezTo>
                <a:cubicBezTo>
                  <a:pt x="339" y="58"/>
                  <a:pt x="343" y="55"/>
                  <a:pt x="345" y="55"/>
                </a:cubicBezTo>
                <a:cubicBezTo>
                  <a:pt x="346" y="54"/>
                  <a:pt x="348" y="56"/>
                  <a:pt x="349" y="55"/>
                </a:cubicBezTo>
                <a:cubicBezTo>
                  <a:pt x="351" y="54"/>
                  <a:pt x="352" y="54"/>
                  <a:pt x="353" y="54"/>
                </a:cubicBezTo>
                <a:cubicBezTo>
                  <a:pt x="355" y="54"/>
                  <a:pt x="356" y="53"/>
                  <a:pt x="356" y="52"/>
                </a:cubicBezTo>
                <a:cubicBezTo>
                  <a:pt x="355" y="51"/>
                  <a:pt x="354" y="51"/>
                  <a:pt x="357" y="51"/>
                </a:cubicBezTo>
                <a:cubicBezTo>
                  <a:pt x="359" y="52"/>
                  <a:pt x="361" y="52"/>
                  <a:pt x="362" y="52"/>
                </a:cubicBezTo>
                <a:cubicBezTo>
                  <a:pt x="363" y="52"/>
                  <a:pt x="364" y="51"/>
                  <a:pt x="365" y="52"/>
                </a:cubicBezTo>
                <a:cubicBezTo>
                  <a:pt x="365" y="54"/>
                  <a:pt x="366" y="52"/>
                  <a:pt x="368" y="53"/>
                </a:cubicBezTo>
                <a:cubicBezTo>
                  <a:pt x="370" y="53"/>
                  <a:pt x="372" y="54"/>
                  <a:pt x="374" y="54"/>
                </a:cubicBezTo>
                <a:cubicBezTo>
                  <a:pt x="377" y="53"/>
                  <a:pt x="380" y="53"/>
                  <a:pt x="380" y="54"/>
                </a:cubicBezTo>
                <a:cubicBezTo>
                  <a:pt x="379" y="56"/>
                  <a:pt x="380" y="56"/>
                  <a:pt x="381" y="57"/>
                </a:cubicBezTo>
                <a:cubicBezTo>
                  <a:pt x="383" y="57"/>
                  <a:pt x="386" y="58"/>
                  <a:pt x="388" y="58"/>
                </a:cubicBezTo>
                <a:cubicBezTo>
                  <a:pt x="390" y="57"/>
                  <a:pt x="392" y="58"/>
                  <a:pt x="393" y="56"/>
                </a:cubicBezTo>
                <a:cubicBezTo>
                  <a:pt x="393" y="55"/>
                  <a:pt x="394" y="54"/>
                  <a:pt x="395" y="54"/>
                </a:cubicBezTo>
                <a:cubicBezTo>
                  <a:pt x="397" y="55"/>
                  <a:pt x="398" y="56"/>
                  <a:pt x="399" y="56"/>
                </a:cubicBezTo>
                <a:cubicBezTo>
                  <a:pt x="400" y="55"/>
                  <a:pt x="401" y="55"/>
                  <a:pt x="402" y="56"/>
                </a:cubicBezTo>
                <a:cubicBezTo>
                  <a:pt x="402" y="57"/>
                  <a:pt x="403" y="57"/>
                  <a:pt x="404" y="56"/>
                </a:cubicBezTo>
                <a:cubicBezTo>
                  <a:pt x="405" y="56"/>
                  <a:pt x="405" y="55"/>
                  <a:pt x="407" y="56"/>
                </a:cubicBezTo>
                <a:cubicBezTo>
                  <a:pt x="408" y="57"/>
                  <a:pt x="412" y="61"/>
                  <a:pt x="409" y="60"/>
                </a:cubicBezTo>
                <a:cubicBezTo>
                  <a:pt x="407" y="60"/>
                  <a:pt x="405" y="60"/>
                  <a:pt x="406" y="61"/>
                </a:cubicBezTo>
                <a:cubicBezTo>
                  <a:pt x="407" y="61"/>
                  <a:pt x="410" y="61"/>
                  <a:pt x="409" y="62"/>
                </a:cubicBezTo>
                <a:cubicBezTo>
                  <a:pt x="407" y="64"/>
                  <a:pt x="407" y="65"/>
                  <a:pt x="409" y="65"/>
                </a:cubicBezTo>
                <a:cubicBezTo>
                  <a:pt x="411" y="65"/>
                  <a:pt x="412" y="66"/>
                  <a:pt x="410" y="66"/>
                </a:cubicBezTo>
                <a:cubicBezTo>
                  <a:pt x="408" y="67"/>
                  <a:pt x="408" y="66"/>
                  <a:pt x="408" y="68"/>
                </a:cubicBezTo>
                <a:cubicBezTo>
                  <a:pt x="409" y="69"/>
                  <a:pt x="409" y="69"/>
                  <a:pt x="411" y="70"/>
                </a:cubicBezTo>
                <a:cubicBezTo>
                  <a:pt x="413" y="71"/>
                  <a:pt x="413" y="72"/>
                  <a:pt x="415" y="70"/>
                </a:cubicBezTo>
                <a:cubicBezTo>
                  <a:pt x="416" y="69"/>
                  <a:pt x="417" y="66"/>
                  <a:pt x="418" y="65"/>
                </a:cubicBezTo>
                <a:cubicBezTo>
                  <a:pt x="420" y="65"/>
                  <a:pt x="420" y="68"/>
                  <a:pt x="422" y="68"/>
                </a:cubicBezTo>
                <a:cubicBezTo>
                  <a:pt x="425" y="68"/>
                  <a:pt x="425" y="66"/>
                  <a:pt x="428" y="67"/>
                </a:cubicBezTo>
                <a:cubicBezTo>
                  <a:pt x="431" y="69"/>
                  <a:pt x="432" y="70"/>
                  <a:pt x="433" y="69"/>
                </a:cubicBezTo>
                <a:cubicBezTo>
                  <a:pt x="435" y="68"/>
                  <a:pt x="435" y="67"/>
                  <a:pt x="436" y="68"/>
                </a:cubicBezTo>
                <a:cubicBezTo>
                  <a:pt x="437" y="68"/>
                  <a:pt x="440" y="69"/>
                  <a:pt x="440" y="68"/>
                </a:cubicBezTo>
                <a:cubicBezTo>
                  <a:pt x="439" y="66"/>
                  <a:pt x="438" y="65"/>
                  <a:pt x="439" y="64"/>
                </a:cubicBezTo>
                <a:cubicBezTo>
                  <a:pt x="440" y="64"/>
                  <a:pt x="440" y="63"/>
                  <a:pt x="439" y="63"/>
                </a:cubicBezTo>
                <a:cubicBezTo>
                  <a:pt x="438" y="63"/>
                  <a:pt x="437" y="62"/>
                  <a:pt x="439" y="62"/>
                </a:cubicBezTo>
                <a:cubicBezTo>
                  <a:pt x="441" y="61"/>
                  <a:pt x="442" y="63"/>
                  <a:pt x="443" y="62"/>
                </a:cubicBezTo>
                <a:cubicBezTo>
                  <a:pt x="445" y="61"/>
                  <a:pt x="446" y="61"/>
                  <a:pt x="448" y="62"/>
                </a:cubicBezTo>
                <a:cubicBezTo>
                  <a:pt x="450" y="62"/>
                  <a:pt x="457" y="61"/>
                  <a:pt x="456" y="62"/>
                </a:cubicBezTo>
                <a:cubicBezTo>
                  <a:pt x="455" y="63"/>
                  <a:pt x="452" y="63"/>
                  <a:pt x="452" y="64"/>
                </a:cubicBezTo>
                <a:cubicBezTo>
                  <a:pt x="453" y="64"/>
                  <a:pt x="456" y="64"/>
                  <a:pt x="455" y="65"/>
                </a:cubicBezTo>
                <a:cubicBezTo>
                  <a:pt x="454" y="66"/>
                  <a:pt x="453" y="66"/>
                  <a:pt x="454" y="67"/>
                </a:cubicBezTo>
                <a:cubicBezTo>
                  <a:pt x="455" y="68"/>
                  <a:pt x="456" y="67"/>
                  <a:pt x="457" y="66"/>
                </a:cubicBezTo>
                <a:cubicBezTo>
                  <a:pt x="458" y="66"/>
                  <a:pt x="460" y="63"/>
                  <a:pt x="462" y="63"/>
                </a:cubicBezTo>
                <a:cubicBezTo>
                  <a:pt x="463" y="62"/>
                  <a:pt x="472" y="64"/>
                  <a:pt x="471" y="66"/>
                </a:cubicBezTo>
                <a:cubicBezTo>
                  <a:pt x="470" y="67"/>
                  <a:pt x="465" y="66"/>
                  <a:pt x="466" y="67"/>
                </a:cubicBezTo>
                <a:cubicBezTo>
                  <a:pt x="468" y="68"/>
                  <a:pt x="471" y="69"/>
                  <a:pt x="472" y="69"/>
                </a:cubicBezTo>
                <a:cubicBezTo>
                  <a:pt x="474" y="69"/>
                  <a:pt x="476" y="69"/>
                  <a:pt x="476" y="70"/>
                </a:cubicBezTo>
                <a:cubicBezTo>
                  <a:pt x="477" y="71"/>
                  <a:pt x="475" y="73"/>
                  <a:pt x="478" y="73"/>
                </a:cubicBezTo>
                <a:cubicBezTo>
                  <a:pt x="481" y="74"/>
                  <a:pt x="481" y="72"/>
                  <a:pt x="484" y="72"/>
                </a:cubicBezTo>
                <a:cubicBezTo>
                  <a:pt x="487" y="72"/>
                  <a:pt x="490" y="71"/>
                  <a:pt x="491" y="72"/>
                </a:cubicBezTo>
                <a:cubicBezTo>
                  <a:pt x="493" y="73"/>
                  <a:pt x="495" y="71"/>
                  <a:pt x="497" y="72"/>
                </a:cubicBezTo>
                <a:cubicBezTo>
                  <a:pt x="498" y="74"/>
                  <a:pt x="500" y="75"/>
                  <a:pt x="500" y="77"/>
                </a:cubicBezTo>
                <a:cubicBezTo>
                  <a:pt x="499" y="78"/>
                  <a:pt x="500" y="79"/>
                  <a:pt x="501" y="79"/>
                </a:cubicBezTo>
                <a:cubicBezTo>
                  <a:pt x="503" y="79"/>
                  <a:pt x="504" y="77"/>
                  <a:pt x="504" y="80"/>
                </a:cubicBezTo>
                <a:cubicBezTo>
                  <a:pt x="504" y="82"/>
                  <a:pt x="504" y="83"/>
                  <a:pt x="505" y="82"/>
                </a:cubicBezTo>
                <a:cubicBezTo>
                  <a:pt x="506" y="81"/>
                  <a:pt x="507" y="79"/>
                  <a:pt x="508" y="79"/>
                </a:cubicBezTo>
                <a:cubicBezTo>
                  <a:pt x="510" y="79"/>
                  <a:pt x="512" y="79"/>
                  <a:pt x="515" y="80"/>
                </a:cubicBezTo>
                <a:cubicBezTo>
                  <a:pt x="518" y="81"/>
                  <a:pt x="519" y="81"/>
                  <a:pt x="520" y="80"/>
                </a:cubicBezTo>
                <a:cubicBezTo>
                  <a:pt x="521" y="79"/>
                  <a:pt x="521" y="78"/>
                  <a:pt x="522" y="79"/>
                </a:cubicBezTo>
                <a:cubicBezTo>
                  <a:pt x="524" y="80"/>
                  <a:pt x="527" y="81"/>
                  <a:pt x="528" y="81"/>
                </a:cubicBezTo>
                <a:cubicBezTo>
                  <a:pt x="529" y="82"/>
                  <a:pt x="530" y="84"/>
                  <a:pt x="531" y="84"/>
                </a:cubicBezTo>
                <a:cubicBezTo>
                  <a:pt x="533" y="83"/>
                  <a:pt x="533" y="83"/>
                  <a:pt x="533" y="81"/>
                </a:cubicBezTo>
                <a:cubicBezTo>
                  <a:pt x="533" y="78"/>
                  <a:pt x="530" y="76"/>
                  <a:pt x="532" y="76"/>
                </a:cubicBezTo>
                <a:cubicBezTo>
                  <a:pt x="535" y="76"/>
                  <a:pt x="540" y="79"/>
                  <a:pt x="543" y="78"/>
                </a:cubicBezTo>
                <a:cubicBezTo>
                  <a:pt x="546" y="77"/>
                  <a:pt x="547" y="75"/>
                  <a:pt x="549" y="76"/>
                </a:cubicBezTo>
                <a:cubicBezTo>
                  <a:pt x="552" y="77"/>
                  <a:pt x="553" y="78"/>
                  <a:pt x="557" y="79"/>
                </a:cubicBezTo>
                <a:cubicBezTo>
                  <a:pt x="561" y="81"/>
                  <a:pt x="565" y="82"/>
                  <a:pt x="569" y="84"/>
                </a:cubicBezTo>
                <a:cubicBezTo>
                  <a:pt x="573" y="86"/>
                  <a:pt x="577" y="85"/>
                  <a:pt x="577" y="87"/>
                </a:cubicBezTo>
                <a:cubicBezTo>
                  <a:pt x="578" y="88"/>
                  <a:pt x="580" y="92"/>
                  <a:pt x="581" y="94"/>
                </a:cubicBezTo>
                <a:cubicBezTo>
                  <a:pt x="582" y="95"/>
                  <a:pt x="583" y="95"/>
                  <a:pt x="582" y="93"/>
                </a:cubicBezTo>
                <a:cubicBezTo>
                  <a:pt x="582" y="91"/>
                  <a:pt x="580" y="89"/>
                  <a:pt x="582" y="89"/>
                </a:cubicBezTo>
                <a:cubicBezTo>
                  <a:pt x="583" y="89"/>
                  <a:pt x="584" y="92"/>
                  <a:pt x="586" y="90"/>
                </a:cubicBezTo>
                <a:cubicBezTo>
                  <a:pt x="587" y="89"/>
                  <a:pt x="588" y="89"/>
                  <a:pt x="589" y="90"/>
                </a:cubicBezTo>
                <a:cubicBezTo>
                  <a:pt x="591" y="91"/>
                  <a:pt x="598" y="92"/>
                  <a:pt x="597" y="94"/>
                </a:cubicBezTo>
                <a:cubicBezTo>
                  <a:pt x="596" y="95"/>
                  <a:pt x="596" y="96"/>
                  <a:pt x="593" y="96"/>
                </a:cubicBezTo>
                <a:cubicBezTo>
                  <a:pt x="591" y="96"/>
                  <a:pt x="589" y="95"/>
                  <a:pt x="590" y="97"/>
                </a:cubicBezTo>
                <a:cubicBezTo>
                  <a:pt x="590" y="99"/>
                  <a:pt x="590" y="100"/>
                  <a:pt x="589" y="100"/>
                </a:cubicBezTo>
                <a:cubicBezTo>
                  <a:pt x="587" y="100"/>
                  <a:pt x="586" y="101"/>
                  <a:pt x="587" y="101"/>
                </a:cubicBezTo>
                <a:cubicBezTo>
                  <a:pt x="589" y="101"/>
                  <a:pt x="592" y="102"/>
                  <a:pt x="591" y="103"/>
                </a:cubicBezTo>
                <a:cubicBezTo>
                  <a:pt x="590" y="104"/>
                  <a:pt x="587" y="104"/>
                  <a:pt x="585" y="103"/>
                </a:cubicBezTo>
                <a:cubicBezTo>
                  <a:pt x="584" y="102"/>
                  <a:pt x="580" y="102"/>
                  <a:pt x="579" y="101"/>
                </a:cubicBezTo>
                <a:cubicBezTo>
                  <a:pt x="578" y="101"/>
                  <a:pt x="578" y="96"/>
                  <a:pt x="575" y="97"/>
                </a:cubicBezTo>
                <a:cubicBezTo>
                  <a:pt x="573" y="97"/>
                  <a:pt x="570" y="97"/>
                  <a:pt x="569" y="97"/>
                </a:cubicBezTo>
                <a:cubicBezTo>
                  <a:pt x="568" y="96"/>
                  <a:pt x="569" y="95"/>
                  <a:pt x="568" y="95"/>
                </a:cubicBezTo>
                <a:cubicBezTo>
                  <a:pt x="567" y="95"/>
                  <a:pt x="564" y="95"/>
                  <a:pt x="565" y="96"/>
                </a:cubicBezTo>
                <a:cubicBezTo>
                  <a:pt x="566" y="97"/>
                  <a:pt x="567" y="100"/>
                  <a:pt x="565" y="101"/>
                </a:cubicBezTo>
                <a:cubicBezTo>
                  <a:pt x="564" y="102"/>
                  <a:pt x="562" y="103"/>
                  <a:pt x="560" y="103"/>
                </a:cubicBezTo>
                <a:cubicBezTo>
                  <a:pt x="559" y="103"/>
                  <a:pt x="559" y="102"/>
                  <a:pt x="557" y="102"/>
                </a:cubicBezTo>
                <a:cubicBezTo>
                  <a:pt x="555" y="102"/>
                  <a:pt x="553" y="104"/>
                  <a:pt x="555" y="104"/>
                </a:cubicBezTo>
                <a:cubicBezTo>
                  <a:pt x="557" y="103"/>
                  <a:pt x="557" y="103"/>
                  <a:pt x="558" y="104"/>
                </a:cubicBezTo>
                <a:cubicBezTo>
                  <a:pt x="559" y="105"/>
                  <a:pt x="563" y="107"/>
                  <a:pt x="563" y="109"/>
                </a:cubicBezTo>
                <a:cubicBezTo>
                  <a:pt x="563" y="111"/>
                  <a:pt x="564" y="111"/>
                  <a:pt x="566" y="111"/>
                </a:cubicBezTo>
                <a:cubicBezTo>
                  <a:pt x="567" y="111"/>
                  <a:pt x="568" y="113"/>
                  <a:pt x="567" y="114"/>
                </a:cubicBezTo>
                <a:cubicBezTo>
                  <a:pt x="566" y="116"/>
                  <a:pt x="566" y="116"/>
                  <a:pt x="564" y="115"/>
                </a:cubicBezTo>
                <a:cubicBezTo>
                  <a:pt x="562" y="114"/>
                  <a:pt x="561" y="115"/>
                  <a:pt x="561" y="114"/>
                </a:cubicBezTo>
                <a:cubicBezTo>
                  <a:pt x="560" y="113"/>
                  <a:pt x="559" y="113"/>
                  <a:pt x="558" y="115"/>
                </a:cubicBezTo>
                <a:cubicBezTo>
                  <a:pt x="558" y="116"/>
                  <a:pt x="553" y="119"/>
                  <a:pt x="550" y="120"/>
                </a:cubicBezTo>
                <a:cubicBezTo>
                  <a:pt x="548" y="120"/>
                  <a:pt x="547" y="122"/>
                  <a:pt x="547" y="122"/>
                </a:cubicBezTo>
                <a:cubicBezTo>
                  <a:pt x="547" y="122"/>
                  <a:pt x="544" y="123"/>
                  <a:pt x="542" y="124"/>
                </a:cubicBezTo>
                <a:cubicBezTo>
                  <a:pt x="541" y="125"/>
                  <a:pt x="539" y="128"/>
                  <a:pt x="539" y="129"/>
                </a:cubicBezTo>
                <a:cubicBezTo>
                  <a:pt x="539" y="130"/>
                  <a:pt x="538" y="128"/>
                  <a:pt x="537" y="127"/>
                </a:cubicBezTo>
                <a:cubicBezTo>
                  <a:pt x="536" y="125"/>
                  <a:pt x="532" y="125"/>
                  <a:pt x="531" y="125"/>
                </a:cubicBezTo>
                <a:cubicBezTo>
                  <a:pt x="529" y="126"/>
                  <a:pt x="527" y="127"/>
                  <a:pt x="527" y="128"/>
                </a:cubicBezTo>
                <a:cubicBezTo>
                  <a:pt x="527" y="129"/>
                  <a:pt x="525" y="131"/>
                  <a:pt x="524" y="129"/>
                </a:cubicBezTo>
                <a:cubicBezTo>
                  <a:pt x="524" y="127"/>
                  <a:pt x="525" y="125"/>
                  <a:pt x="524" y="127"/>
                </a:cubicBezTo>
                <a:cubicBezTo>
                  <a:pt x="522" y="128"/>
                  <a:pt x="522" y="131"/>
                  <a:pt x="520" y="131"/>
                </a:cubicBezTo>
                <a:cubicBezTo>
                  <a:pt x="518" y="131"/>
                  <a:pt x="516" y="130"/>
                  <a:pt x="516" y="131"/>
                </a:cubicBezTo>
                <a:cubicBezTo>
                  <a:pt x="516" y="133"/>
                  <a:pt x="515" y="135"/>
                  <a:pt x="514" y="135"/>
                </a:cubicBezTo>
                <a:cubicBezTo>
                  <a:pt x="513" y="136"/>
                  <a:pt x="512" y="140"/>
                  <a:pt x="512" y="140"/>
                </a:cubicBezTo>
                <a:cubicBezTo>
                  <a:pt x="512" y="141"/>
                  <a:pt x="512" y="142"/>
                  <a:pt x="513" y="141"/>
                </a:cubicBezTo>
                <a:cubicBezTo>
                  <a:pt x="514" y="140"/>
                  <a:pt x="515" y="141"/>
                  <a:pt x="515" y="142"/>
                </a:cubicBezTo>
                <a:cubicBezTo>
                  <a:pt x="515" y="143"/>
                  <a:pt x="514" y="144"/>
                  <a:pt x="515" y="146"/>
                </a:cubicBezTo>
                <a:cubicBezTo>
                  <a:pt x="517" y="147"/>
                  <a:pt x="517" y="148"/>
                  <a:pt x="516" y="149"/>
                </a:cubicBezTo>
                <a:cubicBezTo>
                  <a:pt x="516" y="151"/>
                  <a:pt x="515" y="151"/>
                  <a:pt x="515" y="149"/>
                </a:cubicBezTo>
                <a:cubicBezTo>
                  <a:pt x="515" y="147"/>
                  <a:pt x="513" y="148"/>
                  <a:pt x="513" y="149"/>
                </a:cubicBezTo>
                <a:cubicBezTo>
                  <a:pt x="513" y="150"/>
                  <a:pt x="510" y="153"/>
                  <a:pt x="511" y="154"/>
                </a:cubicBezTo>
                <a:cubicBezTo>
                  <a:pt x="512" y="155"/>
                  <a:pt x="513" y="159"/>
                  <a:pt x="511" y="158"/>
                </a:cubicBezTo>
                <a:cubicBezTo>
                  <a:pt x="509" y="158"/>
                  <a:pt x="508" y="157"/>
                  <a:pt x="507" y="159"/>
                </a:cubicBezTo>
                <a:cubicBezTo>
                  <a:pt x="506" y="160"/>
                  <a:pt x="505" y="161"/>
                  <a:pt x="506" y="163"/>
                </a:cubicBezTo>
                <a:cubicBezTo>
                  <a:pt x="507" y="165"/>
                  <a:pt x="506" y="167"/>
                  <a:pt x="505" y="166"/>
                </a:cubicBezTo>
                <a:cubicBezTo>
                  <a:pt x="504" y="166"/>
                  <a:pt x="502" y="166"/>
                  <a:pt x="501" y="167"/>
                </a:cubicBezTo>
                <a:cubicBezTo>
                  <a:pt x="500" y="169"/>
                  <a:pt x="501" y="173"/>
                  <a:pt x="499" y="174"/>
                </a:cubicBezTo>
                <a:cubicBezTo>
                  <a:pt x="497" y="175"/>
                  <a:pt x="496" y="177"/>
                  <a:pt x="495" y="176"/>
                </a:cubicBezTo>
                <a:cubicBezTo>
                  <a:pt x="494" y="176"/>
                  <a:pt x="495" y="176"/>
                  <a:pt x="494" y="175"/>
                </a:cubicBezTo>
                <a:cubicBezTo>
                  <a:pt x="494" y="174"/>
                  <a:pt x="491" y="166"/>
                  <a:pt x="491" y="162"/>
                </a:cubicBezTo>
                <a:cubicBezTo>
                  <a:pt x="491" y="159"/>
                  <a:pt x="489" y="148"/>
                  <a:pt x="490" y="147"/>
                </a:cubicBezTo>
                <a:cubicBezTo>
                  <a:pt x="491" y="146"/>
                  <a:pt x="493" y="146"/>
                  <a:pt x="493" y="144"/>
                </a:cubicBezTo>
                <a:cubicBezTo>
                  <a:pt x="494" y="142"/>
                  <a:pt x="493" y="142"/>
                  <a:pt x="494" y="141"/>
                </a:cubicBezTo>
                <a:cubicBezTo>
                  <a:pt x="495" y="140"/>
                  <a:pt x="496" y="139"/>
                  <a:pt x="498" y="140"/>
                </a:cubicBezTo>
                <a:cubicBezTo>
                  <a:pt x="499" y="141"/>
                  <a:pt x="501" y="140"/>
                  <a:pt x="502" y="138"/>
                </a:cubicBezTo>
                <a:cubicBezTo>
                  <a:pt x="503" y="137"/>
                  <a:pt x="505" y="133"/>
                  <a:pt x="507" y="133"/>
                </a:cubicBezTo>
                <a:cubicBezTo>
                  <a:pt x="509" y="132"/>
                  <a:pt x="509" y="127"/>
                  <a:pt x="510" y="127"/>
                </a:cubicBezTo>
                <a:cubicBezTo>
                  <a:pt x="512" y="126"/>
                  <a:pt x="513" y="125"/>
                  <a:pt x="514" y="125"/>
                </a:cubicBezTo>
                <a:cubicBezTo>
                  <a:pt x="516" y="125"/>
                  <a:pt x="516" y="124"/>
                  <a:pt x="516" y="123"/>
                </a:cubicBezTo>
                <a:cubicBezTo>
                  <a:pt x="517" y="121"/>
                  <a:pt x="515" y="118"/>
                  <a:pt x="517" y="118"/>
                </a:cubicBezTo>
                <a:cubicBezTo>
                  <a:pt x="519" y="117"/>
                  <a:pt x="520" y="116"/>
                  <a:pt x="519" y="116"/>
                </a:cubicBezTo>
                <a:cubicBezTo>
                  <a:pt x="517" y="115"/>
                  <a:pt x="516" y="115"/>
                  <a:pt x="515" y="116"/>
                </a:cubicBezTo>
                <a:cubicBezTo>
                  <a:pt x="514" y="117"/>
                  <a:pt x="514" y="118"/>
                  <a:pt x="514" y="119"/>
                </a:cubicBezTo>
                <a:cubicBezTo>
                  <a:pt x="513" y="121"/>
                  <a:pt x="513" y="120"/>
                  <a:pt x="511" y="121"/>
                </a:cubicBezTo>
                <a:cubicBezTo>
                  <a:pt x="509" y="123"/>
                  <a:pt x="508" y="123"/>
                  <a:pt x="507" y="125"/>
                </a:cubicBezTo>
                <a:cubicBezTo>
                  <a:pt x="506" y="127"/>
                  <a:pt x="506" y="127"/>
                  <a:pt x="505" y="126"/>
                </a:cubicBezTo>
                <a:cubicBezTo>
                  <a:pt x="504" y="125"/>
                  <a:pt x="502" y="125"/>
                  <a:pt x="504" y="123"/>
                </a:cubicBezTo>
                <a:cubicBezTo>
                  <a:pt x="505" y="122"/>
                  <a:pt x="505" y="120"/>
                  <a:pt x="502" y="120"/>
                </a:cubicBezTo>
                <a:cubicBezTo>
                  <a:pt x="499" y="120"/>
                  <a:pt x="495" y="119"/>
                  <a:pt x="493" y="122"/>
                </a:cubicBezTo>
                <a:cubicBezTo>
                  <a:pt x="492" y="124"/>
                  <a:pt x="490" y="127"/>
                  <a:pt x="488" y="127"/>
                </a:cubicBezTo>
                <a:cubicBezTo>
                  <a:pt x="485" y="127"/>
                  <a:pt x="485" y="129"/>
                  <a:pt x="485" y="130"/>
                </a:cubicBezTo>
                <a:cubicBezTo>
                  <a:pt x="484" y="132"/>
                  <a:pt x="484" y="132"/>
                  <a:pt x="486" y="132"/>
                </a:cubicBezTo>
                <a:cubicBezTo>
                  <a:pt x="488" y="132"/>
                  <a:pt x="489" y="134"/>
                  <a:pt x="488" y="135"/>
                </a:cubicBezTo>
                <a:cubicBezTo>
                  <a:pt x="486" y="135"/>
                  <a:pt x="483" y="134"/>
                  <a:pt x="482" y="135"/>
                </a:cubicBezTo>
                <a:cubicBezTo>
                  <a:pt x="480" y="136"/>
                  <a:pt x="479" y="135"/>
                  <a:pt x="477" y="136"/>
                </a:cubicBezTo>
                <a:cubicBezTo>
                  <a:pt x="475" y="136"/>
                  <a:pt x="473" y="136"/>
                  <a:pt x="474" y="135"/>
                </a:cubicBezTo>
                <a:cubicBezTo>
                  <a:pt x="475" y="135"/>
                  <a:pt x="476" y="134"/>
                  <a:pt x="475" y="133"/>
                </a:cubicBezTo>
                <a:cubicBezTo>
                  <a:pt x="474" y="132"/>
                  <a:pt x="474" y="134"/>
                  <a:pt x="472" y="133"/>
                </a:cubicBezTo>
                <a:cubicBezTo>
                  <a:pt x="470" y="132"/>
                  <a:pt x="467" y="130"/>
                  <a:pt x="466" y="132"/>
                </a:cubicBezTo>
                <a:cubicBezTo>
                  <a:pt x="465" y="134"/>
                  <a:pt x="464" y="134"/>
                  <a:pt x="463" y="133"/>
                </a:cubicBezTo>
                <a:cubicBezTo>
                  <a:pt x="462" y="133"/>
                  <a:pt x="463" y="133"/>
                  <a:pt x="461" y="134"/>
                </a:cubicBezTo>
                <a:cubicBezTo>
                  <a:pt x="460" y="134"/>
                  <a:pt x="458" y="133"/>
                  <a:pt x="457" y="133"/>
                </a:cubicBezTo>
                <a:cubicBezTo>
                  <a:pt x="456" y="134"/>
                  <a:pt x="456" y="133"/>
                  <a:pt x="454" y="133"/>
                </a:cubicBezTo>
                <a:cubicBezTo>
                  <a:pt x="453" y="132"/>
                  <a:pt x="447" y="133"/>
                  <a:pt x="445" y="134"/>
                </a:cubicBezTo>
                <a:cubicBezTo>
                  <a:pt x="442" y="135"/>
                  <a:pt x="439" y="138"/>
                  <a:pt x="437" y="140"/>
                </a:cubicBezTo>
                <a:cubicBezTo>
                  <a:pt x="436" y="141"/>
                  <a:pt x="433" y="143"/>
                  <a:pt x="431" y="145"/>
                </a:cubicBezTo>
                <a:cubicBezTo>
                  <a:pt x="428" y="146"/>
                  <a:pt x="426" y="147"/>
                  <a:pt x="425" y="149"/>
                </a:cubicBezTo>
                <a:cubicBezTo>
                  <a:pt x="424" y="150"/>
                  <a:pt x="424" y="151"/>
                  <a:pt x="421" y="152"/>
                </a:cubicBezTo>
                <a:cubicBezTo>
                  <a:pt x="419" y="153"/>
                  <a:pt x="416" y="156"/>
                  <a:pt x="418" y="157"/>
                </a:cubicBezTo>
                <a:cubicBezTo>
                  <a:pt x="421" y="157"/>
                  <a:pt x="422" y="156"/>
                  <a:pt x="422" y="157"/>
                </a:cubicBezTo>
                <a:cubicBezTo>
                  <a:pt x="422" y="159"/>
                  <a:pt x="422" y="162"/>
                  <a:pt x="423" y="161"/>
                </a:cubicBezTo>
                <a:cubicBezTo>
                  <a:pt x="424" y="160"/>
                  <a:pt x="424" y="157"/>
                  <a:pt x="425" y="159"/>
                </a:cubicBezTo>
                <a:cubicBezTo>
                  <a:pt x="426" y="159"/>
                  <a:pt x="425" y="160"/>
                  <a:pt x="425" y="161"/>
                </a:cubicBezTo>
                <a:cubicBezTo>
                  <a:pt x="424" y="162"/>
                  <a:pt x="425" y="163"/>
                  <a:pt x="427" y="162"/>
                </a:cubicBezTo>
                <a:cubicBezTo>
                  <a:pt x="428" y="162"/>
                  <a:pt x="428" y="159"/>
                  <a:pt x="430" y="159"/>
                </a:cubicBezTo>
                <a:cubicBezTo>
                  <a:pt x="432" y="160"/>
                  <a:pt x="433" y="158"/>
                  <a:pt x="435" y="160"/>
                </a:cubicBezTo>
                <a:cubicBezTo>
                  <a:pt x="436" y="162"/>
                  <a:pt x="437" y="163"/>
                  <a:pt x="438" y="164"/>
                </a:cubicBezTo>
                <a:cubicBezTo>
                  <a:pt x="439" y="165"/>
                  <a:pt x="436" y="165"/>
                  <a:pt x="437" y="167"/>
                </a:cubicBezTo>
                <a:cubicBezTo>
                  <a:pt x="438" y="168"/>
                  <a:pt x="441" y="171"/>
                  <a:pt x="438" y="172"/>
                </a:cubicBezTo>
                <a:cubicBezTo>
                  <a:pt x="435" y="173"/>
                  <a:pt x="435" y="178"/>
                  <a:pt x="435" y="180"/>
                </a:cubicBezTo>
                <a:cubicBezTo>
                  <a:pt x="435" y="181"/>
                  <a:pt x="434" y="189"/>
                  <a:pt x="432" y="190"/>
                </a:cubicBezTo>
                <a:cubicBezTo>
                  <a:pt x="430" y="192"/>
                  <a:pt x="428" y="197"/>
                  <a:pt x="427" y="198"/>
                </a:cubicBezTo>
                <a:cubicBezTo>
                  <a:pt x="426" y="199"/>
                  <a:pt x="426" y="202"/>
                  <a:pt x="424" y="203"/>
                </a:cubicBezTo>
                <a:cubicBezTo>
                  <a:pt x="422" y="205"/>
                  <a:pt x="418" y="209"/>
                  <a:pt x="416" y="211"/>
                </a:cubicBezTo>
                <a:cubicBezTo>
                  <a:pt x="415" y="212"/>
                  <a:pt x="410" y="218"/>
                  <a:pt x="406" y="219"/>
                </a:cubicBezTo>
                <a:cubicBezTo>
                  <a:pt x="402" y="219"/>
                  <a:pt x="400" y="216"/>
                  <a:pt x="399" y="217"/>
                </a:cubicBezTo>
                <a:cubicBezTo>
                  <a:pt x="397" y="219"/>
                  <a:pt x="395" y="221"/>
                  <a:pt x="393" y="222"/>
                </a:cubicBezTo>
                <a:cubicBezTo>
                  <a:pt x="391" y="223"/>
                  <a:pt x="392" y="223"/>
                  <a:pt x="391" y="225"/>
                </a:cubicBezTo>
                <a:cubicBezTo>
                  <a:pt x="391" y="227"/>
                  <a:pt x="390" y="229"/>
                  <a:pt x="390" y="229"/>
                </a:cubicBezTo>
                <a:cubicBezTo>
                  <a:pt x="389" y="229"/>
                  <a:pt x="387" y="230"/>
                  <a:pt x="386" y="231"/>
                </a:cubicBezTo>
                <a:cubicBezTo>
                  <a:pt x="385" y="232"/>
                  <a:pt x="382" y="232"/>
                  <a:pt x="382" y="235"/>
                </a:cubicBezTo>
                <a:cubicBezTo>
                  <a:pt x="382" y="238"/>
                  <a:pt x="382" y="239"/>
                  <a:pt x="383" y="239"/>
                </a:cubicBezTo>
                <a:cubicBezTo>
                  <a:pt x="385" y="239"/>
                  <a:pt x="385" y="241"/>
                  <a:pt x="385" y="243"/>
                </a:cubicBezTo>
                <a:cubicBezTo>
                  <a:pt x="387" y="245"/>
                  <a:pt x="388" y="247"/>
                  <a:pt x="388" y="250"/>
                </a:cubicBezTo>
                <a:cubicBezTo>
                  <a:pt x="387" y="254"/>
                  <a:pt x="388" y="256"/>
                  <a:pt x="385" y="257"/>
                </a:cubicBezTo>
                <a:cubicBezTo>
                  <a:pt x="383" y="258"/>
                  <a:pt x="381" y="259"/>
                  <a:pt x="379" y="260"/>
                </a:cubicBezTo>
                <a:cubicBezTo>
                  <a:pt x="377" y="261"/>
                  <a:pt x="376" y="263"/>
                  <a:pt x="375" y="261"/>
                </a:cubicBezTo>
                <a:cubicBezTo>
                  <a:pt x="373" y="259"/>
                  <a:pt x="373" y="258"/>
                  <a:pt x="375" y="257"/>
                </a:cubicBezTo>
                <a:cubicBezTo>
                  <a:pt x="376" y="256"/>
                  <a:pt x="376" y="254"/>
                  <a:pt x="376" y="252"/>
                </a:cubicBezTo>
                <a:cubicBezTo>
                  <a:pt x="376" y="250"/>
                  <a:pt x="374" y="248"/>
                  <a:pt x="375" y="248"/>
                </a:cubicBezTo>
                <a:cubicBezTo>
                  <a:pt x="377" y="248"/>
                  <a:pt x="377" y="247"/>
                  <a:pt x="376" y="247"/>
                </a:cubicBezTo>
                <a:cubicBezTo>
                  <a:pt x="375" y="246"/>
                  <a:pt x="376" y="246"/>
                  <a:pt x="375" y="245"/>
                </a:cubicBezTo>
                <a:cubicBezTo>
                  <a:pt x="375" y="243"/>
                  <a:pt x="375" y="243"/>
                  <a:pt x="373" y="244"/>
                </a:cubicBezTo>
                <a:cubicBezTo>
                  <a:pt x="371" y="244"/>
                  <a:pt x="370" y="243"/>
                  <a:pt x="370" y="241"/>
                </a:cubicBezTo>
                <a:cubicBezTo>
                  <a:pt x="371" y="239"/>
                  <a:pt x="371" y="237"/>
                  <a:pt x="372" y="237"/>
                </a:cubicBezTo>
                <a:cubicBezTo>
                  <a:pt x="373" y="236"/>
                  <a:pt x="373" y="234"/>
                  <a:pt x="371" y="234"/>
                </a:cubicBezTo>
                <a:cubicBezTo>
                  <a:pt x="370" y="234"/>
                  <a:pt x="370" y="232"/>
                  <a:pt x="367" y="233"/>
                </a:cubicBezTo>
                <a:cubicBezTo>
                  <a:pt x="365" y="234"/>
                  <a:pt x="363" y="233"/>
                  <a:pt x="360" y="236"/>
                </a:cubicBezTo>
                <a:cubicBezTo>
                  <a:pt x="358" y="238"/>
                  <a:pt x="357" y="239"/>
                  <a:pt x="356" y="238"/>
                </a:cubicBezTo>
                <a:cubicBezTo>
                  <a:pt x="355" y="237"/>
                  <a:pt x="357" y="237"/>
                  <a:pt x="358" y="236"/>
                </a:cubicBezTo>
                <a:cubicBezTo>
                  <a:pt x="358" y="235"/>
                  <a:pt x="358" y="233"/>
                  <a:pt x="359" y="233"/>
                </a:cubicBezTo>
                <a:cubicBezTo>
                  <a:pt x="359" y="232"/>
                  <a:pt x="361" y="230"/>
                  <a:pt x="361" y="229"/>
                </a:cubicBezTo>
                <a:cubicBezTo>
                  <a:pt x="360" y="227"/>
                  <a:pt x="360" y="225"/>
                  <a:pt x="358" y="227"/>
                </a:cubicBezTo>
                <a:cubicBezTo>
                  <a:pt x="356" y="228"/>
                  <a:pt x="355" y="231"/>
                  <a:pt x="353" y="232"/>
                </a:cubicBezTo>
                <a:cubicBezTo>
                  <a:pt x="350" y="232"/>
                  <a:pt x="349" y="233"/>
                  <a:pt x="348" y="234"/>
                </a:cubicBezTo>
                <a:cubicBezTo>
                  <a:pt x="348" y="235"/>
                  <a:pt x="346" y="235"/>
                  <a:pt x="345" y="235"/>
                </a:cubicBezTo>
                <a:cubicBezTo>
                  <a:pt x="343" y="235"/>
                  <a:pt x="342" y="237"/>
                  <a:pt x="342" y="238"/>
                </a:cubicBezTo>
                <a:cubicBezTo>
                  <a:pt x="341" y="240"/>
                  <a:pt x="343" y="241"/>
                  <a:pt x="344" y="241"/>
                </a:cubicBezTo>
                <a:cubicBezTo>
                  <a:pt x="345" y="241"/>
                  <a:pt x="346" y="242"/>
                  <a:pt x="346" y="243"/>
                </a:cubicBezTo>
                <a:cubicBezTo>
                  <a:pt x="346" y="245"/>
                  <a:pt x="346" y="246"/>
                  <a:pt x="348" y="245"/>
                </a:cubicBezTo>
                <a:cubicBezTo>
                  <a:pt x="349" y="245"/>
                  <a:pt x="353" y="242"/>
                  <a:pt x="355" y="243"/>
                </a:cubicBezTo>
                <a:cubicBezTo>
                  <a:pt x="356" y="244"/>
                  <a:pt x="356" y="245"/>
                  <a:pt x="358" y="244"/>
                </a:cubicBezTo>
                <a:cubicBezTo>
                  <a:pt x="360" y="244"/>
                  <a:pt x="362" y="244"/>
                  <a:pt x="361" y="245"/>
                </a:cubicBezTo>
                <a:cubicBezTo>
                  <a:pt x="359" y="246"/>
                  <a:pt x="360" y="247"/>
                  <a:pt x="358" y="247"/>
                </a:cubicBezTo>
                <a:cubicBezTo>
                  <a:pt x="357" y="248"/>
                  <a:pt x="353" y="248"/>
                  <a:pt x="353" y="249"/>
                </a:cubicBezTo>
                <a:cubicBezTo>
                  <a:pt x="353" y="251"/>
                  <a:pt x="352" y="252"/>
                  <a:pt x="350" y="253"/>
                </a:cubicBezTo>
                <a:cubicBezTo>
                  <a:pt x="348" y="253"/>
                  <a:pt x="345" y="256"/>
                  <a:pt x="346" y="257"/>
                </a:cubicBezTo>
                <a:cubicBezTo>
                  <a:pt x="346" y="258"/>
                  <a:pt x="351" y="262"/>
                  <a:pt x="351" y="264"/>
                </a:cubicBezTo>
                <a:cubicBezTo>
                  <a:pt x="351" y="266"/>
                  <a:pt x="351" y="268"/>
                  <a:pt x="352" y="270"/>
                </a:cubicBezTo>
                <a:cubicBezTo>
                  <a:pt x="353" y="271"/>
                  <a:pt x="356" y="274"/>
                  <a:pt x="354" y="274"/>
                </a:cubicBezTo>
                <a:cubicBezTo>
                  <a:pt x="352" y="274"/>
                  <a:pt x="350" y="272"/>
                  <a:pt x="350" y="273"/>
                </a:cubicBezTo>
                <a:cubicBezTo>
                  <a:pt x="351" y="274"/>
                  <a:pt x="353" y="275"/>
                  <a:pt x="353" y="276"/>
                </a:cubicBezTo>
                <a:cubicBezTo>
                  <a:pt x="354" y="278"/>
                  <a:pt x="354" y="279"/>
                  <a:pt x="352" y="279"/>
                </a:cubicBezTo>
                <a:cubicBezTo>
                  <a:pt x="350" y="279"/>
                  <a:pt x="349" y="280"/>
                  <a:pt x="348" y="281"/>
                </a:cubicBezTo>
                <a:cubicBezTo>
                  <a:pt x="348" y="282"/>
                  <a:pt x="348" y="281"/>
                  <a:pt x="349" y="281"/>
                </a:cubicBezTo>
                <a:cubicBezTo>
                  <a:pt x="351" y="281"/>
                  <a:pt x="351" y="282"/>
                  <a:pt x="353" y="282"/>
                </a:cubicBezTo>
                <a:cubicBezTo>
                  <a:pt x="355" y="282"/>
                  <a:pt x="356" y="283"/>
                  <a:pt x="355" y="284"/>
                </a:cubicBezTo>
                <a:cubicBezTo>
                  <a:pt x="354" y="285"/>
                  <a:pt x="353" y="287"/>
                  <a:pt x="352" y="288"/>
                </a:cubicBezTo>
                <a:cubicBezTo>
                  <a:pt x="351" y="289"/>
                  <a:pt x="350" y="289"/>
                  <a:pt x="351" y="290"/>
                </a:cubicBezTo>
                <a:cubicBezTo>
                  <a:pt x="352" y="291"/>
                  <a:pt x="352" y="292"/>
                  <a:pt x="351" y="292"/>
                </a:cubicBezTo>
                <a:cubicBezTo>
                  <a:pt x="349" y="291"/>
                  <a:pt x="348" y="292"/>
                  <a:pt x="348" y="293"/>
                </a:cubicBezTo>
                <a:cubicBezTo>
                  <a:pt x="348" y="295"/>
                  <a:pt x="348" y="295"/>
                  <a:pt x="347" y="297"/>
                </a:cubicBezTo>
                <a:cubicBezTo>
                  <a:pt x="345" y="298"/>
                  <a:pt x="344" y="300"/>
                  <a:pt x="343" y="299"/>
                </a:cubicBezTo>
                <a:cubicBezTo>
                  <a:pt x="343" y="299"/>
                  <a:pt x="342" y="300"/>
                  <a:pt x="343" y="301"/>
                </a:cubicBezTo>
                <a:cubicBezTo>
                  <a:pt x="344" y="302"/>
                  <a:pt x="343" y="301"/>
                  <a:pt x="343" y="303"/>
                </a:cubicBezTo>
                <a:cubicBezTo>
                  <a:pt x="342" y="304"/>
                  <a:pt x="343" y="305"/>
                  <a:pt x="343" y="306"/>
                </a:cubicBezTo>
                <a:cubicBezTo>
                  <a:pt x="343" y="306"/>
                  <a:pt x="344" y="307"/>
                  <a:pt x="342" y="307"/>
                </a:cubicBezTo>
                <a:cubicBezTo>
                  <a:pt x="341" y="306"/>
                  <a:pt x="340" y="306"/>
                  <a:pt x="340" y="307"/>
                </a:cubicBezTo>
                <a:cubicBezTo>
                  <a:pt x="340" y="309"/>
                  <a:pt x="339" y="310"/>
                  <a:pt x="338" y="311"/>
                </a:cubicBezTo>
                <a:cubicBezTo>
                  <a:pt x="337" y="311"/>
                  <a:pt x="336" y="311"/>
                  <a:pt x="335" y="312"/>
                </a:cubicBezTo>
                <a:cubicBezTo>
                  <a:pt x="335" y="314"/>
                  <a:pt x="335" y="315"/>
                  <a:pt x="333" y="315"/>
                </a:cubicBezTo>
                <a:cubicBezTo>
                  <a:pt x="332" y="315"/>
                  <a:pt x="329" y="316"/>
                  <a:pt x="329" y="317"/>
                </a:cubicBezTo>
                <a:cubicBezTo>
                  <a:pt x="329" y="318"/>
                  <a:pt x="328" y="320"/>
                  <a:pt x="326" y="320"/>
                </a:cubicBezTo>
                <a:cubicBezTo>
                  <a:pt x="323" y="320"/>
                  <a:pt x="321" y="320"/>
                  <a:pt x="321" y="320"/>
                </a:cubicBezTo>
                <a:cubicBezTo>
                  <a:pt x="320" y="321"/>
                  <a:pt x="318" y="320"/>
                  <a:pt x="318" y="322"/>
                </a:cubicBezTo>
                <a:cubicBezTo>
                  <a:pt x="317" y="323"/>
                  <a:pt x="316" y="324"/>
                  <a:pt x="315" y="324"/>
                </a:cubicBezTo>
                <a:cubicBezTo>
                  <a:pt x="314" y="323"/>
                  <a:pt x="314" y="323"/>
                  <a:pt x="313" y="325"/>
                </a:cubicBezTo>
                <a:cubicBezTo>
                  <a:pt x="312" y="326"/>
                  <a:pt x="311" y="325"/>
                  <a:pt x="309" y="325"/>
                </a:cubicBezTo>
                <a:cubicBezTo>
                  <a:pt x="308" y="325"/>
                  <a:pt x="305" y="325"/>
                  <a:pt x="304" y="326"/>
                </a:cubicBezTo>
                <a:cubicBezTo>
                  <a:pt x="303" y="327"/>
                  <a:pt x="301" y="328"/>
                  <a:pt x="301" y="329"/>
                </a:cubicBezTo>
                <a:cubicBezTo>
                  <a:pt x="301" y="330"/>
                  <a:pt x="301" y="332"/>
                  <a:pt x="300" y="332"/>
                </a:cubicBezTo>
                <a:cubicBezTo>
                  <a:pt x="299" y="332"/>
                  <a:pt x="298" y="330"/>
                  <a:pt x="298" y="328"/>
                </a:cubicBezTo>
                <a:cubicBezTo>
                  <a:pt x="299" y="327"/>
                  <a:pt x="301" y="325"/>
                  <a:pt x="299" y="325"/>
                </a:cubicBezTo>
                <a:cubicBezTo>
                  <a:pt x="297" y="326"/>
                  <a:pt x="297" y="326"/>
                  <a:pt x="296" y="325"/>
                </a:cubicBezTo>
                <a:cubicBezTo>
                  <a:pt x="295" y="324"/>
                  <a:pt x="295" y="324"/>
                  <a:pt x="293" y="325"/>
                </a:cubicBezTo>
                <a:cubicBezTo>
                  <a:pt x="291" y="326"/>
                  <a:pt x="289" y="326"/>
                  <a:pt x="287" y="328"/>
                </a:cubicBezTo>
                <a:cubicBezTo>
                  <a:pt x="285" y="330"/>
                  <a:pt x="286" y="332"/>
                  <a:pt x="284" y="333"/>
                </a:cubicBezTo>
                <a:cubicBezTo>
                  <a:pt x="282" y="333"/>
                  <a:pt x="280" y="336"/>
                  <a:pt x="280" y="338"/>
                </a:cubicBezTo>
                <a:cubicBezTo>
                  <a:pt x="281" y="341"/>
                  <a:pt x="282" y="342"/>
                  <a:pt x="282" y="344"/>
                </a:cubicBezTo>
                <a:cubicBezTo>
                  <a:pt x="283" y="346"/>
                  <a:pt x="284" y="347"/>
                  <a:pt x="286" y="348"/>
                </a:cubicBezTo>
                <a:cubicBezTo>
                  <a:pt x="287" y="349"/>
                  <a:pt x="290" y="353"/>
                  <a:pt x="291" y="356"/>
                </a:cubicBezTo>
                <a:cubicBezTo>
                  <a:pt x="292" y="359"/>
                  <a:pt x="294" y="365"/>
                  <a:pt x="293" y="366"/>
                </a:cubicBezTo>
                <a:cubicBezTo>
                  <a:pt x="292" y="368"/>
                  <a:pt x="292" y="369"/>
                  <a:pt x="293" y="370"/>
                </a:cubicBezTo>
                <a:cubicBezTo>
                  <a:pt x="292" y="371"/>
                  <a:pt x="291" y="374"/>
                  <a:pt x="292" y="375"/>
                </a:cubicBezTo>
                <a:cubicBezTo>
                  <a:pt x="292" y="375"/>
                  <a:pt x="292" y="378"/>
                  <a:pt x="291" y="379"/>
                </a:cubicBezTo>
                <a:cubicBezTo>
                  <a:pt x="289" y="380"/>
                  <a:pt x="284" y="383"/>
                  <a:pt x="283" y="383"/>
                </a:cubicBezTo>
                <a:cubicBezTo>
                  <a:pt x="281" y="383"/>
                  <a:pt x="279" y="383"/>
                  <a:pt x="280" y="384"/>
                </a:cubicBezTo>
                <a:cubicBezTo>
                  <a:pt x="281" y="386"/>
                  <a:pt x="281" y="387"/>
                  <a:pt x="278" y="388"/>
                </a:cubicBezTo>
                <a:cubicBezTo>
                  <a:pt x="276" y="388"/>
                  <a:pt x="275" y="391"/>
                  <a:pt x="273" y="391"/>
                </a:cubicBezTo>
                <a:cubicBezTo>
                  <a:pt x="271" y="392"/>
                  <a:pt x="272" y="391"/>
                  <a:pt x="272" y="390"/>
                </a:cubicBezTo>
                <a:cubicBezTo>
                  <a:pt x="272" y="388"/>
                  <a:pt x="274" y="384"/>
                  <a:pt x="273" y="384"/>
                </a:cubicBezTo>
                <a:cubicBezTo>
                  <a:pt x="271" y="384"/>
                  <a:pt x="271" y="381"/>
                  <a:pt x="269" y="382"/>
                </a:cubicBezTo>
                <a:cubicBezTo>
                  <a:pt x="268" y="382"/>
                  <a:pt x="268" y="381"/>
                  <a:pt x="268" y="380"/>
                </a:cubicBezTo>
                <a:cubicBezTo>
                  <a:pt x="268" y="378"/>
                  <a:pt x="267" y="379"/>
                  <a:pt x="266" y="380"/>
                </a:cubicBezTo>
                <a:cubicBezTo>
                  <a:pt x="266" y="381"/>
                  <a:pt x="266" y="379"/>
                  <a:pt x="265" y="378"/>
                </a:cubicBezTo>
                <a:cubicBezTo>
                  <a:pt x="264" y="375"/>
                  <a:pt x="265" y="374"/>
                  <a:pt x="264" y="374"/>
                </a:cubicBezTo>
                <a:cubicBezTo>
                  <a:pt x="263" y="373"/>
                  <a:pt x="262" y="371"/>
                  <a:pt x="260" y="371"/>
                </a:cubicBezTo>
                <a:cubicBezTo>
                  <a:pt x="258" y="372"/>
                  <a:pt x="257" y="371"/>
                  <a:pt x="257" y="370"/>
                </a:cubicBezTo>
                <a:cubicBezTo>
                  <a:pt x="257" y="368"/>
                  <a:pt x="257" y="366"/>
                  <a:pt x="255" y="366"/>
                </a:cubicBezTo>
                <a:cubicBezTo>
                  <a:pt x="253" y="366"/>
                  <a:pt x="254" y="366"/>
                  <a:pt x="253" y="369"/>
                </a:cubicBezTo>
                <a:cubicBezTo>
                  <a:pt x="253" y="371"/>
                  <a:pt x="252" y="376"/>
                  <a:pt x="251" y="378"/>
                </a:cubicBezTo>
                <a:cubicBezTo>
                  <a:pt x="249" y="379"/>
                  <a:pt x="247" y="385"/>
                  <a:pt x="248" y="387"/>
                </a:cubicBezTo>
                <a:cubicBezTo>
                  <a:pt x="249" y="389"/>
                  <a:pt x="250" y="389"/>
                  <a:pt x="251" y="391"/>
                </a:cubicBezTo>
                <a:cubicBezTo>
                  <a:pt x="252" y="393"/>
                  <a:pt x="253" y="394"/>
                  <a:pt x="253" y="396"/>
                </a:cubicBezTo>
                <a:cubicBezTo>
                  <a:pt x="253" y="398"/>
                  <a:pt x="254" y="401"/>
                  <a:pt x="255" y="401"/>
                </a:cubicBezTo>
                <a:cubicBezTo>
                  <a:pt x="257" y="401"/>
                  <a:pt x="258" y="402"/>
                  <a:pt x="259" y="405"/>
                </a:cubicBezTo>
                <a:cubicBezTo>
                  <a:pt x="261" y="407"/>
                  <a:pt x="265" y="410"/>
                  <a:pt x="265" y="413"/>
                </a:cubicBezTo>
                <a:cubicBezTo>
                  <a:pt x="265" y="417"/>
                  <a:pt x="265" y="421"/>
                  <a:pt x="266" y="423"/>
                </a:cubicBezTo>
                <a:cubicBezTo>
                  <a:pt x="267" y="426"/>
                  <a:pt x="269" y="429"/>
                  <a:pt x="268" y="430"/>
                </a:cubicBezTo>
                <a:cubicBezTo>
                  <a:pt x="267" y="431"/>
                  <a:pt x="266" y="431"/>
                  <a:pt x="265" y="430"/>
                </a:cubicBezTo>
                <a:cubicBezTo>
                  <a:pt x="263" y="429"/>
                  <a:pt x="259" y="427"/>
                  <a:pt x="258" y="427"/>
                </a:cubicBezTo>
                <a:cubicBezTo>
                  <a:pt x="257" y="426"/>
                  <a:pt x="256" y="423"/>
                  <a:pt x="255" y="421"/>
                </a:cubicBezTo>
                <a:cubicBezTo>
                  <a:pt x="254" y="420"/>
                  <a:pt x="253" y="418"/>
                  <a:pt x="252" y="415"/>
                </a:cubicBezTo>
                <a:cubicBezTo>
                  <a:pt x="252" y="413"/>
                  <a:pt x="251" y="403"/>
                  <a:pt x="250" y="402"/>
                </a:cubicBezTo>
                <a:cubicBezTo>
                  <a:pt x="249" y="400"/>
                  <a:pt x="248" y="399"/>
                  <a:pt x="247" y="397"/>
                </a:cubicBezTo>
                <a:cubicBezTo>
                  <a:pt x="246" y="395"/>
                  <a:pt x="245" y="394"/>
                  <a:pt x="245" y="394"/>
                </a:cubicBezTo>
                <a:cubicBezTo>
                  <a:pt x="245" y="394"/>
                  <a:pt x="242" y="394"/>
                  <a:pt x="243" y="392"/>
                </a:cubicBezTo>
                <a:cubicBezTo>
                  <a:pt x="244" y="390"/>
                  <a:pt x="246" y="386"/>
                  <a:pt x="246" y="385"/>
                </a:cubicBezTo>
                <a:cubicBezTo>
                  <a:pt x="246" y="384"/>
                  <a:pt x="244" y="383"/>
                  <a:pt x="245" y="382"/>
                </a:cubicBezTo>
                <a:cubicBezTo>
                  <a:pt x="246" y="380"/>
                  <a:pt x="247" y="377"/>
                  <a:pt x="247" y="375"/>
                </a:cubicBezTo>
                <a:cubicBezTo>
                  <a:pt x="247" y="372"/>
                  <a:pt x="247" y="366"/>
                  <a:pt x="246" y="366"/>
                </a:cubicBezTo>
                <a:cubicBezTo>
                  <a:pt x="245" y="365"/>
                  <a:pt x="245" y="364"/>
                  <a:pt x="245" y="362"/>
                </a:cubicBezTo>
                <a:cubicBezTo>
                  <a:pt x="245" y="360"/>
                  <a:pt x="245" y="357"/>
                  <a:pt x="245" y="355"/>
                </a:cubicBezTo>
                <a:cubicBezTo>
                  <a:pt x="244" y="353"/>
                  <a:pt x="244" y="348"/>
                  <a:pt x="243" y="346"/>
                </a:cubicBezTo>
                <a:cubicBezTo>
                  <a:pt x="242" y="345"/>
                  <a:pt x="242" y="345"/>
                  <a:pt x="241" y="347"/>
                </a:cubicBezTo>
                <a:cubicBezTo>
                  <a:pt x="240" y="349"/>
                  <a:pt x="239" y="349"/>
                  <a:pt x="238" y="351"/>
                </a:cubicBezTo>
                <a:cubicBezTo>
                  <a:pt x="236" y="352"/>
                  <a:pt x="236" y="353"/>
                  <a:pt x="234" y="353"/>
                </a:cubicBezTo>
                <a:cubicBezTo>
                  <a:pt x="232" y="353"/>
                  <a:pt x="233" y="352"/>
                  <a:pt x="231" y="352"/>
                </a:cubicBezTo>
                <a:cubicBezTo>
                  <a:pt x="230" y="352"/>
                  <a:pt x="230" y="352"/>
                  <a:pt x="231" y="350"/>
                </a:cubicBezTo>
                <a:cubicBezTo>
                  <a:pt x="232" y="348"/>
                  <a:pt x="233" y="345"/>
                  <a:pt x="233" y="343"/>
                </a:cubicBezTo>
                <a:cubicBezTo>
                  <a:pt x="233" y="341"/>
                  <a:pt x="233" y="336"/>
                  <a:pt x="232" y="335"/>
                </a:cubicBezTo>
                <a:cubicBezTo>
                  <a:pt x="231" y="333"/>
                  <a:pt x="231" y="330"/>
                  <a:pt x="230" y="330"/>
                </a:cubicBezTo>
                <a:cubicBezTo>
                  <a:pt x="228" y="330"/>
                  <a:pt x="228" y="329"/>
                  <a:pt x="226" y="327"/>
                </a:cubicBezTo>
                <a:cubicBezTo>
                  <a:pt x="225" y="324"/>
                  <a:pt x="225" y="323"/>
                  <a:pt x="225" y="320"/>
                </a:cubicBezTo>
                <a:cubicBezTo>
                  <a:pt x="226" y="318"/>
                  <a:pt x="225" y="317"/>
                  <a:pt x="224" y="316"/>
                </a:cubicBezTo>
                <a:cubicBezTo>
                  <a:pt x="223" y="315"/>
                  <a:pt x="221" y="315"/>
                  <a:pt x="221" y="314"/>
                </a:cubicBezTo>
                <a:cubicBezTo>
                  <a:pt x="221" y="314"/>
                  <a:pt x="220" y="313"/>
                  <a:pt x="220" y="315"/>
                </a:cubicBezTo>
                <a:cubicBezTo>
                  <a:pt x="220" y="317"/>
                  <a:pt x="220" y="321"/>
                  <a:pt x="219" y="320"/>
                </a:cubicBezTo>
                <a:cubicBezTo>
                  <a:pt x="218" y="320"/>
                  <a:pt x="218" y="319"/>
                  <a:pt x="216" y="320"/>
                </a:cubicBezTo>
                <a:cubicBezTo>
                  <a:pt x="214" y="320"/>
                  <a:pt x="211" y="320"/>
                  <a:pt x="211" y="320"/>
                </a:cubicBezTo>
                <a:cubicBezTo>
                  <a:pt x="211" y="320"/>
                  <a:pt x="211" y="318"/>
                  <a:pt x="210" y="319"/>
                </a:cubicBezTo>
                <a:cubicBezTo>
                  <a:pt x="209" y="320"/>
                  <a:pt x="209" y="320"/>
                  <a:pt x="207" y="321"/>
                </a:cubicBezTo>
                <a:cubicBezTo>
                  <a:pt x="205" y="322"/>
                  <a:pt x="203" y="322"/>
                  <a:pt x="204" y="324"/>
                </a:cubicBezTo>
                <a:cubicBezTo>
                  <a:pt x="204" y="325"/>
                  <a:pt x="203" y="329"/>
                  <a:pt x="201" y="330"/>
                </a:cubicBezTo>
                <a:cubicBezTo>
                  <a:pt x="198" y="330"/>
                  <a:pt x="196" y="330"/>
                  <a:pt x="196" y="331"/>
                </a:cubicBezTo>
                <a:cubicBezTo>
                  <a:pt x="195" y="333"/>
                  <a:pt x="192" y="333"/>
                  <a:pt x="192" y="335"/>
                </a:cubicBezTo>
                <a:cubicBezTo>
                  <a:pt x="192" y="337"/>
                  <a:pt x="189" y="339"/>
                  <a:pt x="186" y="340"/>
                </a:cubicBezTo>
                <a:cubicBezTo>
                  <a:pt x="184" y="342"/>
                  <a:pt x="181" y="343"/>
                  <a:pt x="182" y="344"/>
                </a:cubicBezTo>
                <a:cubicBezTo>
                  <a:pt x="182" y="346"/>
                  <a:pt x="182" y="347"/>
                  <a:pt x="179" y="349"/>
                </a:cubicBezTo>
                <a:cubicBezTo>
                  <a:pt x="176" y="350"/>
                  <a:pt x="176" y="350"/>
                  <a:pt x="174" y="351"/>
                </a:cubicBezTo>
                <a:cubicBezTo>
                  <a:pt x="172" y="351"/>
                  <a:pt x="171" y="352"/>
                  <a:pt x="170" y="354"/>
                </a:cubicBezTo>
                <a:cubicBezTo>
                  <a:pt x="170" y="356"/>
                  <a:pt x="169" y="362"/>
                  <a:pt x="170" y="364"/>
                </a:cubicBezTo>
                <a:cubicBezTo>
                  <a:pt x="171" y="366"/>
                  <a:pt x="171" y="367"/>
                  <a:pt x="170" y="368"/>
                </a:cubicBezTo>
                <a:cubicBezTo>
                  <a:pt x="168" y="370"/>
                  <a:pt x="167" y="372"/>
                  <a:pt x="166" y="375"/>
                </a:cubicBezTo>
                <a:cubicBezTo>
                  <a:pt x="165" y="378"/>
                  <a:pt x="167" y="379"/>
                  <a:pt x="165" y="381"/>
                </a:cubicBezTo>
                <a:cubicBezTo>
                  <a:pt x="163" y="382"/>
                  <a:pt x="162" y="384"/>
                  <a:pt x="163" y="385"/>
                </a:cubicBezTo>
                <a:cubicBezTo>
                  <a:pt x="163" y="385"/>
                  <a:pt x="163" y="386"/>
                  <a:pt x="161" y="387"/>
                </a:cubicBezTo>
                <a:cubicBezTo>
                  <a:pt x="158" y="388"/>
                  <a:pt x="159" y="392"/>
                  <a:pt x="156" y="392"/>
                </a:cubicBezTo>
                <a:cubicBezTo>
                  <a:pt x="153" y="392"/>
                  <a:pt x="151" y="388"/>
                  <a:pt x="151" y="385"/>
                </a:cubicBezTo>
                <a:cubicBezTo>
                  <a:pt x="151" y="382"/>
                  <a:pt x="148" y="372"/>
                  <a:pt x="148" y="369"/>
                </a:cubicBezTo>
                <a:cubicBezTo>
                  <a:pt x="148" y="366"/>
                  <a:pt x="147" y="364"/>
                  <a:pt x="147" y="361"/>
                </a:cubicBezTo>
                <a:cubicBezTo>
                  <a:pt x="147" y="358"/>
                  <a:pt x="147" y="354"/>
                  <a:pt x="146" y="351"/>
                </a:cubicBezTo>
                <a:cubicBezTo>
                  <a:pt x="145" y="349"/>
                  <a:pt x="144" y="348"/>
                  <a:pt x="144" y="345"/>
                </a:cubicBezTo>
                <a:cubicBezTo>
                  <a:pt x="144" y="343"/>
                  <a:pt x="145" y="336"/>
                  <a:pt x="145" y="333"/>
                </a:cubicBezTo>
                <a:cubicBezTo>
                  <a:pt x="145" y="330"/>
                  <a:pt x="144" y="328"/>
                  <a:pt x="145" y="327"/>
                </a:cubicBezTo>
                <a:cubicBezTo>
                  <a:pt x="146" y="326"/>
                  <a:pt x="146" y="324"/>
                  <a:pt x="146" y="322"/>
                </a:cubicBezTo>
                <a:cubicBezTo>
                  <a:pt x="146" y="320"/>
                  <a:pt x="148" y="316"/>
                  <a:pt x="147" y="314"/>
                </a:cubicBezTo>
                <a:cubicBezTo>
                  <a:pt x="147" y="312"/>
                  <a:pt x="146" y="312"/>
                  <a:pt x="145" y="314"/>
                </a:cubicBezTo>
                <a:cubicBezTo>
                  <a:pt x="144" y="316"/>
                  <a:pt x="145" y="319"/>
                  <a:pt x="142" y="321"/>
                </a:cubicBezTo>
                <a:cubicBezTo>
                  <a:pt x="139" y="322"/>
                  <a:pt x="138" y="322"/>
                  <a:pt x="137" y="320"/>
                </a:cubicBezTo>
                <a:cubicBezTo>
                  <a:pt x="135" y="318"/>
                  <a:pt x="132" y="313"/>
                  <a:pt x="133" y="312"/>
                </a:cubicBezTo>
                <a:cubicBezTo>
                  <a:pt x="134" y="312"/>
                  <a:pt x="135" y="313"/>
                  <a:pt x="137" y="312"/>
                </a:cubicBezTo>
                <a:cubicBezTo>
                  <a:pt x="139" y="311"/>
                  <a:pt x="142" y="309"/>
                  <a:pt x="140" y="309"/>
                </a:cubicBezTo>
                <a:cubicBezTo>
                  <a:pt x="139" y="309"/>
                  <a:pt x="135" y="309"/>
                  <a:pt x="134" y="308"/>
                </a:cubicBezTo>
                <a:cubicBezTo>
                  <a:pt x="132" y="307"/>
                  <a:pt x="130" y="304"/>
                  <a:pt x="129" y="302"/>
                </a:cubicBezTo>
                <a:cubicBezTo>
                  <a:pt x="128" y="299"/>
                  <a:pt x="130" y="296"/>
                  <a:pt x="127" y="295"/>
                </a:cubicBezTo>
                <a:cubicBezTo>
                  <a:pt x="125" y="295"/>
                  <a:pt x="124" y="295"/>
                  <a:pt x="120" y="295"/>
                </a:cubicBezTo>
                <a:cubicBezTo>
                  <a:pt x="116" y="295"/>
                  <a:pt x="113" y="295"/>
                  <a:pt x="110" y="295"/>
                </a:cubicBezTo>
                <a:cubicBezTo>
                  <a:pt x="108" y="296"/>
                  <a:pt x="108" y="295"/>
                  <a:pt x="106" y="294"/>
                </a:cubicBezTo>
                <a:cubicBezTo>
                  <a:pt x="104" y="294"/>
                  <a:pt x="105" y="294"/>
                  <a:pt x="102" y="294"/>
                </a:cubicBezTo>
                <a:cubicBezTo>
                  <a:pt x="100" y="294"/>
                  <a:pt x="97" y="292"/>
                  <a:pt x="96" y="291"/>
                </a:cubicBezTo>
                <a:cubicBezTo>
                  <a:pt x="94" y="290"/>
                  <a:pt x="91" y="290"/>
                  <a:pt x="92" y="288"/>
                </a:cubicBezTo>
                <a:cubicBezTo>
                  <a:pt x="92" y="286"/>
                  <a:pt x="93" y="284"/>
                  <a:pt x="91" y="282"/>
                </a:cubicBezTo>
                <a:cubicBezTo>
                  <a:pt x="89" y="281"/>
                  <a:pt x="89" y="281"/>
                  <a:pt x="86" y="282"/>
                </a:cubicBezTo>
                <a:cubicBezTo>
                  <a:pt x="84" y="284"/>
                  <a:pt x="84" y="284"/>
                  <a:pt x="81" y="283"/>
                </a:cubicBezTo>
                <a:cubicBezTo>
                  <a:pt x="79" y="282"/>
                  <a:pt x="77" y="280"/>
                  <a:pt x="77" y="279"/>
                </a:cubicBezTo>
                <a:cubicBezTo>
                  <a:pt x="76" y="277"/>
                  <a:pt x="76" y="277"/>
                  <a:pt x="74" y="276"/>
                </a:cubicBezTo>
                <a:cubicBezTo>
                  <a:pt x="72" y="274"/>
                  <a:pt x="73" y="273"/>
                  <a:pt x="72" y="271"/>
                </a:cubicBezTo>
                <a:cubicBezTo>
                  <a:pt x="72" y="269"/>
                  <a:pt x="72" y="267"/>
                  <a:pt x="71" y="265"/>
                </a:cubicBezTo>
                <a:cubicBezTo>
                  <a:pt x="71" y="264"/>
                  <a:pt x="71" y="262"/>
                  <a:pt x="70" y="262"/>
                </a:cubicBezTo>
                <a:cubicBezTo>
                  <a:pt x="69" y="262"/>
                  <a:pt x="68" y="261"/>
                  <a:pt x="67" y="262"/>
                </a:cubicBezTo>
                <a:cubicBezTo>
                  <a:pt x="65" y="263"/>
                  <a:pt x="65" y="264"/>
                  <a:pt x="64" y="264"/>
                </a:cubicBezTo>
                <a:cubicBezTo>
                  <a:pt x="64" y="263"/>
                  <a:pt x="61" y="264"/>
                  <a:pt x="62" y="265"/>
                </a:cubicBezTo>
                <a:cubicBezTo>
                  <a:pt x="64" y="265"/>
                  <a:pt x="64" y="265"/>
                  <a:pt x="63" y="268"/>
                </a:cubicBezTo>
                <a:cubicBezTo>
                  <a:pt x="62" y="270"/>
                  <a:pt x="61" y="275"/>
                  <a:pt x="62" y="276"/>
                </a:cubicBezTo>
                <a:cubicBezTo>
                  <a:pt x="64" y="276"/>
                  <a:pt x="64" y="276"/>
                  <a:pt x="64" y="278"/>
                </a:cubicBezTo>
                <a:cubicBezTo>
                  <a:pt x="65" y="279"/>
                  <a:pt x="65" y="281"/>
                  <a:pt x="65" y="282"/>
                </a:cubicBezTo>
                <a:cubicBezTo>
                  <a:pt x="65" y="283"/>
                  <a:pt x="65" y="286"/>
                  <a:pt x="64" y="287"/>
                </a:cubicBezTo>
                <a:cubicBezTo>
                  <a:pt x="64" y="289"/>
                  <a:pt x="65" y="292"/>
                  <a:pt x="66" y="290"/>
                </a:cubicBezTo>
                <a:cubicBezTo>
                  <a:pt x="67" y="289"/>
                  <a:pt x="67" y="286"/>
                  <a:pt x="68" y="286"/>
                </a:cubicBezTo>
                <a:cubicBezTo>
                  <a:pt x="70" y="285"/>
                  <a:pt x="70" y="287"/>
                  <a:pt x="70" y="289"/>
                </a:cubicBezTo>
                <a:cubicBezTo>
                  <a:pt x="69" y="290"/>
                  <a:pt x="67" y="292"/>
                  <a:pt x="67" y="294"/>
                </a:cubicBezTo>
                <a:cubicBezTo>
                  <a:pt x="67" y="296"/>
                  <a:pt x="68" y="297"/>
                  <a:pt x="69" y="297"/>
                </a:cubicBezTo>
                <a:cubicBezTo>
                  <a:pt x="70" y="296"/>
                  <a:pt x="73" y="297"/>
                  <a:pt x="75" y="297"/>
                </a:cubicBezTo>
                <a:cubicBezTo>
                  <a:pt x="77" y="297"/>
                  <a:pt x="79" y="297"/>
                  <a:pt x="80" y="295"/>
                </a:cubicBezTo>
                <a:cubicBezTo>
                  <a:pt x="80" y="294"/>
                  <a:pt x="82" y="292"/>
                  <a:pt x="84" y="291"/>
                </a:cubicBezTo>
                <a:cubicBezTo>
                  <a:pt x="86" y="290"/>
                  <a:pt x="86" y="286"/>
                  <a:pt x="87" y="287"/>
                </a:cubicBezTo>
                <a:cubicBezTo>
                  <a:pt x="89" y="287"/>
                  <a:pt x="89" y="288"/>
                  <a:pt x="88" y="290"/>
                </a:cubicBezTo>
                <a:cubicBezTo>
                  <a:pt x="87" y="293"/>
                  <a:pt x="86" y="297"/>
                  <a:pt x="88" y="299"/>
                </a:cubicBezTo>
                <a:cubicBezTo>
                  <a:pt x="91" y="301"/>
                  <a:pt x="94" y="302"/>
                  <a:pt x="94" y="305"/>
                </a:cubicBezTo>
                <a:cubicBezTo>
                  <a:pt x="95" y="307"/>
                  <a:pt x="97" y="308"/>
                  <a:pt x="96" y="310"/>
                </a:cubicBezTo>
                <a:cubicBezTo>
                  <a:pt x="95" y="312"/>
                  <a:pt x="93" y="314"/>
                  <a:pt x="92" y="316"/>
                </a:cubicBezTo>
                <a:cubicBezTo>
                  <a:pt x="90" y="318"/>
                  <a:pt x="89" y="320"/>
                  <a:pt x="88" y="320"/>
                </a:cubicBezTo>
                <a:cubicBezTo>
                  <a:pt x="87" y="320"/>
                  <a:pt x="86" y="320"/>
                  <a:pt x="86" y="321"/>
                </a:cubicBezTo>
                <a:cubicBezTo>
                  <a:pt x="85" y="322"/>
                  <a:pt x="84" y="325"/>
                  <a:pt x="84" y="326"/>
                </a:cubicBezTo>
                <a:cubicBezTo>
                  <a:pt x="84" y="328"/>
                  <a:pt x="83" y="329"/>
                  <a:pt x="81" y="329"/>
                </a:cubicBezTo>
                <a:cubicBezTo>
                  <a:pt x="80" y="329"/>
                  <a:pt x="79" y="330"/>
                  <a:pt x="78" y="331"/>
                </a:cubicBezTo>
                <a:cubicBezTo>
                  <a:pt x="78" y="333"/>
                  <a:pt x="77" y="334"/>
                  <a:pt x="76" y="335"/>
                </a:cubicBezTo>
                <a:cubicBezTo>
                  <a:pt x="74" y="335"/>
                  <a:pt x="72" y="335"/>
                  <a:pt x="72" y="336"/>
                </a:cubicBezTo>
                <a:cubicBezTo>
                  <a:pt x="71" y="337"/>
                  <a:pt x="71" y="339"/>
                  <a:pt x="68" y="340"/>
                </a:cubicBezTo>
                <a:cubicBezTo>
                  <a:pt x="66" y="340"/>
                  <a:pt x="58" y="342"/>
                  <a:pt x="58" y="343"/>
                </a:cubicBezTo>
                <a:cubicBezTo>
                  <a:pt x="58" y="345"/>
                  <a:pt x="59" y="347"/>
                  <a:pt x="56" y="348"/>
                </a:cubicBezTo>
                <a:cubicBezTo>
                  <a:pt x="53" y="349"/>
                  <a:pt x="49" y="352"/>
                  <a:pt x="48" y="352"/>
                </a:cubicBezTo>
                <a:cubicBezTo>
                  <a:pt x="46" y="352"/>
                  <a:pt x="44" y="354"/>
                  <a:pt x="44" y="354"/>
                </a:cubicBezTo>
                <a:cubicBezTo>
                  <a:pt x="44" y="354"/>
                  <a:pt x="42" y="356"/>
                  <a:pt x="40" y="356"/>
                </a:cubicBezTo>
                <a:cubicBezTo>
                  <a:pt x="37" y="355"/>
                  <a:pt x="36" y="357"/>
                  <a:pt x="35" y="357"/>
                </a:cubicBezTo>
                <a:cubicBezTo>
                  <a:pt x="34" y="358"/>
                  <a:pt x="29" y="358"/>
                  <a:pt x="28" y="360"/>
                </a:cubicBezTo>
                <a:cubicBezTo>
                  <a:pt x="26" y="362"/>
                  <a:pt x="25" y="363"/>
                  <a:pt x="23" y="363"/>
                </a:cubicBezTo>
                <a:cubicBezTo>
                  <a:pt x="21" y="362"/>
                  <a:pt x="18" y="360"/>
                  <a:pt x="19" y="358"/>
                </a:cubicBezTo>
                <a:cubicBezTo>
                  <a:pt x="20" y="357"/>
                  <a:pt x="20" y="356"/>
                  <a:pt x="19" y="354"/>
                </a:cubicBezTo>
                <a:cubicBezTo>
                  <a:pt x="18" y="352"/>
                  <a:pt x="19" y="350"/>
                  <a:pt x="19" y="349"/>
                </a:cubicBezTo>
                <a:cubicBezTo>
                  <a:pt x="19" y="347"/>
                  <a:pt x="18" y="347"/>
                  <a:pt x="20" y="345"/>
                </a:cubicBezTo>
                <a:cubicBezTo>
                  <a:pt x="21" y="344"/>
                  <a:pt x="21" y="339"/>
                  <a:pt x="20" y="337"/>
                </a:cubicBezTo>
                <a:cubicBezTo>
                  <a:pt x="20" y="335"/>
                  <a:pt x="18" y="328"/>
                  <a:pt x="18" y="325"/>
                </a:cubicBezTo>
                <a:cubicBezTo>
                  <a:pt x="17" y="322"/>
                  <a:pt x="17" y="318"/>
                  <a:pt x="16" y="315"/>
                </a:cubicBezTo>
                <a:cubicBezTo>
                  <a:pt x="14" y="312"/>
                  <a:pt x="13" y="310"/>
                  <a:pt x="14" y="307"/>
                </a:cubicBezTo>
                <a:cubicBezTo>
                  <a:pt x="15" y="303"/>
                  <a:pt x="15" y="299"/>
                  <a:pt x="15" y="297"/>
                </a:cubicBezTo>
                <a:cubicBezTo>
                  <a:pt x="15" y="295"/>
                  <a:pt x="14" y="292"/>
                  <a:pt x="14" y="291"/>
                </a:cubicBezTo>
                <a:cubicBezTo>
                  <a:pt x="13" y="290"/>
                  <a:pt x="12" y="290"/>
                  <a:pt x="12" y="287"/>
                </a:cubicBezTo>
                <a:cubicBezTo>
                  <a:pt x="13" y="285"/>
                  <a:pt x="12" y="280"/>
                  <a:pt x="12" y="277"/>
                </a:cubicBezTo>
                <a:cubicBezTo>
                  <a:pt x="12" y="275"/>
                  <a:pt x="12" y="271"/>
                  <a:pt x="11" y="270"/>
                </a:cubicBezTo>
                <a:cubicBezTo>
                  <a:pt x="11" y="268"/>
                  <a:pt x="10" y="268"/>
                  <a:pt x="11" y="267"/>
                </a:cubicBezTo>
                <a:cubicBezTo>
                  <a:pt x="11" y="266"/>
                  <a:pt x="12" y="262"/>
                  <a:pt x="13" y="261"/>
                </a:cubicBezTo>
                <a:cubicBezTo>
                  <a:pt x="14" y="260"/>
                  <a:pt x="13" y="259"/>
                  <a:pt x="13" y="259"/>
                </a:cubicBezTo>
                <a:cubicBezTo>
                  <a:pt x="12" y="260"/>
                  <a:pt x="10" y="262"/>
                  <a:pt x="9" y="264"/>
                </a:cubicBezTo>
                <a:cubicBezTo>
                  <a:pt x="8" y="266"/>
                  <a:pt x="8" y="270"/>
                  <a:pt x="7" y="268"/>
                </a:cubicBezTo>
                <a:cubicBezTo>
                  <a:pt x="6" y="267"/>
                  <a:pt x="6" y="265"/>
                  <a:pt x="6" y="263"/>
                </a:cubicBezTo>
                <a:cubicBezTo>
                  <a:pt x="6" y="261"/>
                  <a:pt x="6" y="257"/>
                  <a:pt x="5" y="256"/>
                </a:cubicBezTo>
                <a:cubicBezTo>
                  <a:pt x="7" y="248"/>
                  <a:pt x="7" y="248"/>
                  <a:pt x="7" y="248"/>
                </a:cubicBezTo>
                <a:cubicBezTo>
                  <a:pt x="9" y="248"/>
                  <a:pt x="9" y="250"/>
                  <a:pt x="12" y="249"/>
                </a:cubicBezTo>
                <a:cubicBezTo>
                  <a:pt x="15" y="248"/>
                  <a:pt x="17" y="243"/>
                  <a:pt x="18" y="242"/>
                </a:cubicBezTo>
                <a:cubicBezTo>
                  <a:pt x="20" y="240"/>
                  <a:pt x="23" y="237"/>
                  <a:pt x="24" y="235"/>
                </a:cubicBezTo>
                <a:cubicBezTo>
                  <a:pt x="25" y="233"/>
                  <a:pt x="28" y="227"/>
                  <a:pt x="29" y="225"/>
                </a:cubicBezTo>
                <a:cubicBezTo>
                  <a:pt x="30" y="223"/>
                  <a:pt x="31" y="221"/>
                  <a:pt x="32" y="220"/>
                </a:cubicBezTo>
                <a:cubicBezTo>
                  <a:pt x="34" y="220"/>
                  <a:pt x="34" y="218"/>
                  <a:pt x="32" y="218"/>
                </a:cubicBezTo>
                <a:cubicBezTo>
                  <a:pt x="31" y="219"/>
                  <a:pt x="28" y="217"/>
                  <a:pt x="27" y="218"/>
                </a:cubicBezTo>
                <a:cubicBezTo>
                  <a:pt x="27" y="219"/>
                  <a:pt x="25" y="220"/>
                  <a:pt x="22" y="221"/>
                </a:cubicBezTo>
                <a:cubicBezTo>
                  <a:pt x="19" y="221"/>
                  <a:pt x="19" y="219"/>
                  <a:pt x="18" y="218"/>
                </a:cubicBezTo>
                <a:cubicBezTo>
                  <a:pt x="17" y="217"/>
                  <a:pt x="14" y="215"/>
                  <a:pt x="14" y="216"/>
                </a:cubicBezTo>
                <a:cubicBezTo>
                  <a:pt x="13" y="218"/>
                  <a:pt x="12" y="218"/>
                  <a:pt x="10" y="218"/>
                </a:cubicBezTo>
                <a:cubicBezTo>
                  <a:pt x="8" y="218"/>
                  <a:pt x="8" y="217"/>
                  <a:pt x="7" y="216"/>
                </a:cubicBezTo>
                <a:cubicBezTo>
                  <a:pt x="7" y="215"/>
                  <a:pt x="7" y="215"/>
                  <a:pt x="5" y="215"/>
                </a:cubicBezTo>
                <a:cubicBezTo>
                  <a:pt x="4" y="215"/>
                  <a:pt x="3" y="214"/>
                  <a:pt x="4" y="213"/>
                </a:cubicBezTo>
                <a:cubicBezTo>
                  <a:pt x="6" y="213"/>
                  <a:pt x="7" y="212"/>
                  <a:pt x="4" y="212"/>
                </a:cubicBezTo>
                <a:cubicBezTo>
                  <a:pt x="2" y="212"/>
                  <a:pt x="3" y="212"/>
                  <a:pt x="3" y="210"/>
                </a:cubicBezTo>
                <a:cubicBezTo>
                  <a:pt x="3" y="209"/>
                  <a:pt x="5" y="209"/>
                  <a:pt x="4" y="208"/>
                </a:cubicBezTo>
                <a:cubicBezTo>
                  <a:pt x="4" y="207"/>
                  <a:pt x="2" y="205"/>
                  <a:pt x="3" y="204"/>
                </a:cubicBezTo>
                <a:cubicBezTo>
                  <a:pt x="4" y="203"/>
                  <a:pt x="4" y="205"/>
                  <a:pt x="5" y="203"/>
                </a:cubicBezTo>
                <a:cubicBezTo>
                  <a:pt x="6" y="202"/>
                  <a:pt x="6" y="198"/>
                  <a:pt x="6" y="197"/>
                </a:cubicBezTo>
                <a:cubicBezTo>
                  <a:pt x="6" y="196"/>
                  <a:pt x="9" y="194"/>
                  <a:pt x="10" y="194"/>
                </a:cubicBezTo>
                <a:cubicBezTo>
                  <a:pt x="11" y="194"/>
                  <a:pt x="13" y="193"/>
                  <a:pt x="14" y="194"/>
                </a:cubicBezTo>
                <a:cubicBezTo>
                  <a:pt x="15" y="195"/>
                  <a:pt x="18" y="196"/>
                  <a:pt x="18" y="196"/>
                </a:cubicBezTo>
                <a:cubicBezTo>
                  <a:pt x="18" y="196"/>
                  <a:pt x="16" y="193"/>
                  <a:pt x="17" y="193"/>
                </a:cubicBezTo>
                <a:cubicBezTo>
                  <a:pt x="18" y="192"/>
                  <a:pt x="21" y="194"/>
                  <a:pt x="21" y="193"/>
                </a:cubicBezTo>
                <a:cubicBezTo>
                  <a:pt x="21" y="192"/>
                  <a:pt x="21" y="191"/>
                  <a:pt x="22" y="191"/>
                </a:cubicBezTo>
                <a:cubicBezTo>
                  <a:pt x="24" y="191"/>
                  <a:pt x="26" y="192"/>
                  <a:pt x="28" y="191"/>
                </a:cubicBezTo>
                <a:cubicBezTo>
                  <a:pt x="29" y="190"/>
                  <a:pt x="35" y="188"/>
                  <a:pt x="37" y="188"/>
                </a:cubicBezTo>
                <a:cubicBezTo>
                  <a:pt x="39" y="188"/>
                  <a:pt x="40" y="190"/>
                  <a:pt x="41" y="189"/>
                </a:cubicBezTo>
                <a:cubicBezTo>
                  <a:pt x="42" y="188"/>
                  <a:pt x="44" y="187"/>
                  <a:pt x="43" y="189"/>
                </a:cubicBezTo>
                <a:cubicBezTo>
                  <a:pt x="43" y="190"/>
                  <a:pt x="43" y="191"/>
                  <a:pt x="44" y="191"/>
                </a:cubicBezTo>
                <a:cubicBezTo>
                  <a:pt x="45" y="191"/>
                  <a:pt x="46" y="191"/>
                  <a:pt x="46" y="193"/>
                </a:cubicBezTo>
                <a:cubicBezTo>
                  <a:pt x="45" y="194"/>
                  <a:pt x="46" y="195"/>
                  <a:pt x="48" y="195"/>
                </a:cubicBezTo>
                <a:cubicBezTo>
                  <a:pt x="50" y="196"/>
                  <a:pt x="51" y="197"/>
                  <a:pt x="52" y="197"/>
                </a:cubicBezTo>
                <a:cubicBezTo>
                  <a:pt x="53" y="196"/>
                  <a:pt x="54" y="196"/>
                  <a:pt x="56" y="197"/>
                </a:cubicBezTo>
                <a:cubicBezTo>
                  <a:pt x="57" y="198"/>
                  <a:pt x="57" y="198"/>
                  <a:pt x="59" y="197"/>
                </a:cubicBezTo>
                <a:cubicBezTo>
                  <a:pt x="61" y="197"/>
                  <a:pt x="63" y="197"/>
                  <a:pt x="64" y="195"/>
                </a:cubicBezTo>
                <a:cubicBezTo>
                  <a:pt x="65" y="194"/>
                  <a:pt x="68" y="191"/>
                  <a:pt x="66" y="189"/>
                </a:cubicBezTo>
                <a:cubicBezTo>
                  <a:pt x="65" y="187"/>
                  <a:pt x="64" y="186"/>
                  <a:pt x="64" y="185"/>
                </a:cubicBezTo>
                <a:cubicBezTo>
                  <a:pt x="65" y="186"/>
                  <a:pt x="66" y="186"/>
                  <a:pt x="66" y="186"/>
                </a:cubicBezTo>
                <a:cubicBezTo>
                  <a:pt x="68" y="187"/>
                  <a:pt x="70" y="187"/>
                  <a:pt x="70" y="188"/>
                </a:cubicBezTo>
                <a:cubicBezTo>
                  <a:pt x="72" y="188"/>
                  <a:pt x="72" y="188"/>
                  <a:pt x="73" y="190"/>
                </a:cubicBezTo>
                <a:cubicBezTo>
                  <a:pt x="74" y="192"/>
                  <a:pt x="75" y="192"/>
                  <a:pt x="77" y="193"/>
                </a:cubicBezTo>
                <a:cubicBezTo>
                  <a:pt x="77" y="193"/>
                  <a:pt x="78" y="193"/>
                  <a:pt x="79" y="194"/>
                </a:cubicBezTo>
                <a:cubicBezTo>
                  <a:pt x="80" y="194"/>
                  <a:pt x="80" y="195"/>
                  <a:pt x="81" y="196"/>
                </a:cubicBezTo>
                <a:cubicBezTo>
                  <a:pt x="81" y="197"/>
                  <a:pt x="82" y="197"/>
                  <a:pt x="83" y="198"/>
                </a:cubicBezTo>
                <a:cubicBezTo>
                  <a:pt x="83" y="199"/>
                  <a:pt x="84" y="200"/>
                  <a:pt x="84" y="200"/>
                </a:cubicBezTo>
                <a:cubicBezTo>
                  <a:pt x="84" y="201"/>
                  <a:pt x="87" y="203"/>
                  <a:pt x="88" y="204"/>
                </a:cubicBezTo>
                <a:cubicBezTo>
                  <a:pt x="89" y="204"/>
                  <a:pt x="89" y="204"/>
                  <a:pt x="89" y="204"/>
                </a:cubicBezTo>
                <a:cubicBezTo>
                  <a:pt x="89" y="203"/>
                  <a:pt x="89" y="200"/>
                  <a:pt x="89" y="198"/>
                </a:cubicBezTo>
                <a:cubicBezTo>
                  <a:pt x="89" y="196"/>
                  <a:pt x="89" y="196"/>
                  <a:pt x="89" y="194"/>
                </a:cubicBezTo>
                <a:cubicBezTo>
                  <a:pt x="89" y="192"/>
                  <a:pt x="89" y="190"/>
                  <a:pt x="89" y="189"/>
                </a:cubicBezTo>
                <a:cubicBezTo>
                  <a:pt x="89" y="189"/>
                  <a:pt x="89" y="189"/>
                  <a:pt x="89" y="187"/>
                </a:cubicBezTo>
                <a:cubicBezTo>
                  <a:pt x="89" y="186"/>
                  <a:pt x="89" y="186"/>
                  <a:pt x="89" y="185"/>
                </a:cubicBezTo>
                <a:cubicBezTo>
                  <a:pt x="88" y="184"/>
                  <a:pt x="89" y="183"/>
                  <a:pt x="89" y="182"/>
                </a:cubicBezTo>
                <a:cubicBezTo>
                  <a:pt x="90" y="181"/>
                  <a:pt x="90" y="182"/>
                  <a:pt x="90" y="181"/>
                </a:cubicBezTo>
                <a:cubicBezTo>
                  <a:pt x="91" y="180"/>
                  <a:pt x="91" y="181"/>
                  <a:pt x="91" y="181"/>
                </a:cubicBezTo>
                <a:cubicBezTo>
                  <a:pt x="91" y="182"/>
                  <a:pt x="91" y="181"/>
                  <a:pt x="92" y="180"/>
                </a:cubicBezTo>
                <a:cubicBezTo>
                  <a:pt x="92" y="180"/>
                  <a:pt x="94" y="178"/>
                  <a:pt x="95" y="178"/>
                </a:cubicBezTo>
                <a:cubicBezTo>
                  <a:pt x="96" y="177"/>
                  <a:pt x="99" y="178"/>
                  <a:pt x="99" y="177"/>
                </a:cubicBezTo>
                <a:cubicBezTo>
                  <a:pt x="99" y="176"/>
                  <a:pt x="99" y="175"/>
                  <a:pt x="100" y="175"/>
                </a:cubicBezTo>
                <a:cubicBezTo>
                  <a:pt x="101" y="175"/>
                  <a:pt x="102" y="174"/>
                  <a:pt x="103" y="174"/>
                </a:cubicBezTo>
                <a:cubicBezTo>
                  <a:pt x="103" y="174"/>
                  <a:pt x="105" y="174"/>
                  <a:pt x="105" y="173"/>
                </a:cubicBezTo>
                <a:cubicBezTo>
                  <a:pt x="106" y="173"/>
                  <a:pt x="106" y="173"/>
                  <a:pt x="106" y="173"/>
                </a:cubicBezTo>
                <a:cubicBezTo>
                  <a:pt x="107" y="173"/>
                  <a:pt x="109" y="173"/>
                  <a:pt x="109" y="172"/>
                </a:cubicBezTo>
                <a:cubicBezTo>
                  <a:pt x="110" y="172"/>
                  <a:pt x="110" y="172"/>
                  <a:pt x="110" y="173"/>
                </a:cubicBezTo>
                <a:cubicBezTo>
                  <a:pt x="110" y="173"/>
                  <a:pt x="111" y="173"/>
                  <a:pt x="111" y="173"/>
                </a:cubicBezTo>
                <a:cubicBezTo>
                  <a:pt x="112" y="171"/>
                  <a:pt x="114" y="165"/>
                  <a:pt x="116" y="162"/>
                </a:cubicBezTo>
                <a:cubicBezTo>
                  <a:pt x="118" y="159"/>
                  <a:pt x="117" y="158"/>
                  <a:pt x="117" y="156"/>
                </a:cubicBezTo>
                <a:cubicBezTo>
                  <a:pt x="118" y="154"/>
                  <a:pt x="121" y="150"/>
                  <a:pt x="123" y="150"/>
                </a:cubicBezTo>
                <a:cubicBezTo>
                  <a:pt x="123" y="150"/>
                  <a:pt x="123" y="150"/>
                  <a:pt x="124" y="150"/>
                </a:cubicBezTo>
                <a:cubicBezTo>
                  <a:pt x="125" y="150"/>
                  <a:pt x="126" y="150"/>
                  <a:pt x="127" y="150"/>
                </a:cubicBezTo>
                <a:cubicBezTo>
                  <a:pt x="130" y="149"/>
                  <a:pt x="131" y="150"/>
                  <a:pt x="134" y="150"/>
                </a:cubicBezTo>
                <a:cubicBezTo>
                  <a:pt x="137" y="150"/>
                  <a:pt x="140" y="153"/>
                  <a:pt x="142" y="153"/>
                </a:cubicBezTo>
                <a:cubicBezTo>
                  <a:pt x="143" y="154"/>
                  <a:pt x="145" y="152"/>
                  <a:pt x="146" y="150"/>
                </a:cubicBezTo>
                <a:cubicBezTo>
                  <a:pt x="147" y="148"/>
                  <a:pt x="148" y="149"/>
                  <a:pt x="150" y="147"/>
                </a:cubicBezTo>
                <a:cubicBezTo>
                  <a:pt x="152" y="145"/>
                  <a:pt x="153" y="141"/>
                  <a:pt x="153" y="141"/>
                </a:cubicBezTo>
                <a:cubicBezTo>
                  <a:pt x="156" y="136"/>
                  <a:pt x="156" y="136"/>
                  <a:pt x="156" y="136"/>
                </a:cubicBezTo>
                <a:cubicBezTo>
                  <a:pt x="159" y="135"/>
                  <a:pt x="159" y="134"/>
                  <a:pt x="159" y="132"/>
                </a:cubicBezTo>
                <a:cubicBezTo>
                  <a:pt x="160" y="131"/>
                  <a:pt x="162" y="130"/>
                  <a:pt x="164" y="129"/>
                </a:cubicBezTo>
                <a:cubicBezTo>
                  <a:pt x="166" y="127"/>
                  <a:pt x="166" y="123"/>
                  <a:pt x="166" y="120"/>
                </a:cubicBezTo>
                <a:cubicBezTo>
                  <a:pt x="165" y="118"/>
                  <a:pt x="167" y="115"/>
                  <a:pt x="168" y="112"/>
                </a:cubicBezTo>
                <a:cubicBezTo>
                  <a:pt x="170" y="109"/>
                  <a:pt x="174" y="103"/>
                  <a:pt x="176" y="100"/>
                </a:cubicBezTo>
                <a:cubicBezTo>
                  <a:pt x="179" y="97"/>
                  <a:pt x="180" y="95"/>
                  <a:pt x="181" y="93"/>
                </a:cubicBezTo>
                <a:cubicBezTo>
                  <a:pt x="183" y="90"/>
                  <a:pt x="186" y="85"/>
                  <a:pt x="187" y="84"/>
                </a:cubicBezTo>
                <a:cubicBezTo>
                  <a:pt x="188" y="83"/>
                  <a:pt x="189" y="82"/>
                  <a:pt x="191" y="82"/>
                </a:cubicBezTo>
                <a:cubicBezTo>
                  <a:pt x="192" y="83"/>
                  <a:pt x="193" y="82"/>
                  <a:pt x="193" y="82"/>
                </a:cubicBezTo>
                <a:cubicBezTo>
                  <a:pt x="193" y="82"/>
                  <a:pt x="195" y="81"/>
                  <a:pt x="197" y="81"/>
                </a:cubicBezTo>
                <a:cubicBezTo>
                  <a:pt x="198" y="80"/>
                  <a:pt x="208" y="75"/>
                  <a:pt x="211" y="74"/>
                </a:cubicBezTo>
                <a:cubicBezTo>
                  <a:pt x="213" y="73"/>
                  <a:pt x="215" y="73"/>
                  <a:pt x="216" y="71"/>
                </a:cubicBezTo>
                <a:cubicBezTo>
                  <a:pt x="217" y="70"/>
                  <a:pt x="216" y="69"/>
                  <a:pt x="216" y="69"/>
                </a:cubicBezTo>
                <a:cubicBezTo>
                  <a:pt x="212" y="68"/>
                  <a:pt x="210" y="64"/>
                  <a:pt x="208" y="60"/>
                </a:cubicBezTo>
                <a:close/>
                <a:moveTo>
                  <a:pt x="261" y="432"/>
                </a:moveTo>
                <a:cubicBezTo>
                  <a:pt x="261" y="432"/>
                  <a:pt x="263" y="431"/>
                  <a:pt x="263" y="432"/>
                </a:cubicBezTo>
                <a:cubicBezTo>
                  <a:pt x="263" y="432"/>
                  <a:pt x="262" y="433"/>
                  <a:pt x="262" y="433"/>
                </a:cubicBezTo>
                <a:cubicBezTo>
                  <a:pt x="261" y="433"/>
                  <a:pt x="260" y="433"/>
                  <a:pt x="260" y="432"/>
                </a:cubicBezTo>
                <a:cubicBezTo>
                  <a:pt x="259" y="431"/>
                  <a:pt x="260" y="431"/>
                  <a:pt x="260" y="432"/>
                </a:cubicBezTo>
                <a:cubicBezTo>
                  <a:pt x="261" y="432"/>
                  <a:pt x="261" y="432"/>
                  <a:pt x="261" y="432"/>
                </a:cubicBezTo>
                <a:close/>
                <a:moveTo>
                  <a:pt x="232" y="425"/>
                </a:moveTo>
                <a:cubicBezTo>
                  <a:pt x="232" y="426"/>
                  <a:pt x="233" y="426"/>
                  <a:pt x="233" y="426"/>
                </a:cubicBezTo>
                <a:cubicBezTo>
                  <a:pt x="234" y="426"/>
                  <a:pt x="234" y="426"/>
                  <a:pt x="233" y="425"/>
                </a:cubicBezTo>
                <a:cubicBezTo>
                  <a:pt x="233" y="424"/>
                  <a:pt x="233" y="424"/>
                  <a:pt x="232" y="424"/>
                </a:cubicBezTo>
                <a:cubicBezTo>
                  <a:pt x="231" y="424"/>
                  <a:pt x="231" y="423"/>
                  <a:pt x="231" y="424"/>
                </a:cubicBezTo>
                <a:cubicBezTo>
                  <a:pt x="231" y="424"/>
                  <a:pt x="231" y="425"/>
                  <a:pt x="232" y="425"/>
                </a:cubicBezTo>
                <a:close/>
                <a:moveTo>
                  <a:pt x="230" y="336"/>
                </a:moveTo>
                <a:cubicBezTo>
                  <a:pt x="230" y="336"/>
                  <a:pt x="230" y="337"/>
                  <a:pt x="231" y="337"/>
                </a:cubicBezTo>
                <a:cubicBezTo>
                  <a:pt x="231" y="337"/>
                  <a:pt x="231" y="337"/>
                  <a:pt x="231" y="336"/>
                </a:cubicBezTo>
                <a:cubicBezTo>
                  <a:pt x="230" y="335"/>
                  <a:pt x="230" y="335"/>
                  <a:pt x="230" y="335"/>
                </a:cubicBezTo>
                <a:cubicBezTo>
                  <a:pt x="229" y="335"/>
                  <a:pt x="230" y="336"/>
                  <a:pt x="230" y="336"/>
                </a:cubicBezTo>
                <a:close/>
                <a:moveTo>
                  <a:pt x="226" y="360"/>
                </a:moveTo>
                <a:cubicBezTo>
                  <a:pt x="227" y="360"/>
                  <a:pt x="227" y="360"/>
                  <a:pt x="227" y="359"/>
                </a:cubicBezTo>
                <a:cubicBezTo>
                  <a:pt x="227" y="358"/>
                  <a:pt x="227" y="358"/>
                  <a:pt x="226" y="358"/>
                </a:cubicBezTo>
                <a:cubicBezTo>
                  <a:pt x="226" y="358"/>
                  <a:pt x="225" y="358"/>
                  <a:pt x="225" y="359"/>
                </a:cubicBezTo>
                <a:cubicBezTo>
                  <a:pt x="225" y="360"/>
                  <a:pt x="226" y="360"/>
                  <a:pt x="226" y="360"/>
                </a:cubicBezTo>
                <a:close/>
                <a:moveTo>
                  <a:pt x="221" y="395"/>
                </a:moveTo>
                <a:cubicBezTo>
                  <a:pt x="222" y="395"/>
                  <a:pt x="222" y="394"/>
                  <a:pt x="222" y="394"/>
                </a:cubicBezTo>
                <a:cubicBezTo>
                  <a:pt x="222" y="393"/>
                  <a:pt x="222" y="392"/>
                  <a:pt x="221" y="392"/>
                </a:cubicBezTo>
                <a:cubicBezTo>
                  <a:pt x="221" y="392"/>
                  <a:pt x="220" y="393"/>
                  <a:pt x="220" y="394"/>
                </a:cubicBezTo>
                <a:cubicBezTo>
                  <a:pt x="220" y="394"/>
                  <a:pt x="221" y="395"/>
                  <a:pt x="221" y="395"/>
                </a:cubicBezTo>
                <a:close/>
                <a:moveTo>
                  <a:pt x="244" y="377"/>
                </a:moveTo>
                <a:cubicBezTo>
                  <a:pt x="245" y="377"/>
                  <a:pt x="245" y="376"/>
                  <a:pt x="245" y="376"/>
                </a:cubicBezTo>
                <a:cubicBezTo>
                  <a:pt x="245" y="375"/>
                  <a:pt x="245" y="375"/>
                  <a:pt x="244" y="375"/>
                </a:cubicBezTo>
                <a:cubicBezTo>
                  <a:pt x="244" y="375"/>
                  <a:pt x="243" y="375"/>
                  <a:pt x="243" y="376"/>
                </a:cubicBezTo>
                <a:cubicBezTo>
                  <a:pt x="243" y="376"/>
                  <a:pt x="244" y="377"/>
                  <a:pt x="244" y="377"/>
                </a:cubicBezTo>
                <a:close/>
                <a:moveTo>
                  <a:pt x="250" y="454"/>
                </a:moveTo>
                <a:cubicBezTo>
                  <a:pt x="251" y="454"/>
                  <a:pt x="251" y="454"/>
                  <a:pt x="251" y="453"/>
                </a:cubicBezTo>
                <a:cubicBezTo>
                  <a:pt x="251" y="452"/>
                  <a:pt x="251" y="452"/>
                  <a:pt x="250" y="452"/>
                </a:cubicBezTo>
                <a:cubicBezTo>
                  <a:pt x="250" y="452"/>
                  <a:pt x="249" y="453"/>
                  <a:pt x="249" y="453"/>
                </a:cubicBezTo>
                <a:cubicBezTo>
                  <a:pt x="249" y="454"/>
                  <a:pt x="250" y="454"/>
                  <a:pt x="250" y="454"/>
                </a:cubicBezTo>
                <a:close/>
                <a:moveTo>
                  <a:pt x="302" y="395"/>
                </a:moveTo>
                <a:cubicBezTo>
                  <a:pt x="302" y="395"/>
                  <a:pt x="303" y="395"/>
                  <a:pt x="303" y="394"/>
                </a:cubicBezTo>
                <a:cubicBezTo>
                  <a:pt x="303" y="394"/>
                  <a:pt x="302" y="393"/>
                  <a:pt x="302" y="393"/>
                </a:cubicBezTo>
                <a:cubicBezTo>
                  <a:pt x="301" y="393"/>
                  <a:pt x="300" y="394"/>
                  <a:pt x="300" y="394"/>
                </a:cubicBezTo>
                <a:cubicBezTo>
                  <a:pt x="300" y="395"/>
                  <a:pt x="301" y="395"/>
                  <a:pt x="302" y="395"/>
                </a:cubicBezTo>
                <a:close/>
                <a:moveTo>
                  <a:pt x="313" y="385"/>
                </a:moveTo>
                <a:cubicBezTo>
                  <a:pt x="313" y="385"/>
                  <a:pt x="314" y="385"/>
                  <a:pt x="314" y="384"/>
                </a:cubicBezTo>
                <a:cubicBezTo>
                  <a:pt x="314" y="383"/>
                  <a:pt x="313" y="383"/>
                  <a:pt x="313" y="383"/>
                </a:cubicBezTo>
                <a:cubicBezTo>
                  <a:pt x="312" y="383"/>
                  <a:pt x="312" y="383"/>
                  <a:pt x="312" y="384"/>
                </a:cubicBezTo>
                <a:cubicBezTo>
                  <a:pt x="312" y="385"/>
                  <a:pt x="312" y="385"/>
                  <a:pt x="313" y="385"/>
                </a:cubicBezTo>
                <a:close/>
                <a:moveTo>
                  <a:pt x="300" y="420"/>
                </a:moveTo>
                <a:cubicBezTo>
                  <a:pt x="301" y="420"/>
                  <a:pt x="302" y="419"/>
                  <a:pt x="302" y="418"/>
                </a:cubicBezTo>
                <a:cubicBezTo>
                  <a:pt x="302" y="418"/>
                  <a:pt x="301" y="417"/>
                  <a:pt x="300" y="417"/>
                </a:cubicBezTo>
                <a:cubicBezTo>
                  <a:pt x="300" y="417"/>
                  <a:pt x="300" y="418"/>
                  <a:pt x="300" y="418"/>
                </a:cubicBezTo>
                <a:cubicBezTo>
                  <a:pt x="300" y="419"/>
                  <a:pt x="300" y="420"/>
                  <a:pt x="300" y="420"/>
                </a:cubicBezTo>
                <a:close/>
                <a:moveTo>
                  <a:pt x="302" y="349"/>
                </a:moveTo>
                <a:cubicBezTo>
                  <a:pt x="303" y="349"/>
                  <a:pt x="304" y="349"/>
                  <a:pt x="304" y="348"/>
                </a:cubicBezTo>
                <a:cubicBezTo>
                  <a:pt x="304" y="347"/>
                  <a:pt x="303" y="347"/>
                  <a:pt x="302" y="347"/>
                </a:cubicBezTo>
                <a:cubicBezTo>
                  <a:pt x="302" y="347"/>
                  <a:pt x="301" y="347"/>
                  <a:pt x="301" y="348"/>
                </a:cubicBezTo>
                <a:cubicBezTo>
                  <a:pt x="301" y="349"/>
                  <a:pt x="302" y="349"/>
                  <a:pt x="302" y="349"/>
                </a:cubicBezTo>
                <a:close/>
                <a:moveTo>
                  <a:pt x="301" y="356"/>
                </a:moveTo>
                <a:cubicBezTo>
                  <a:pt x="302" y="356"/>
                  <a:pt x="302" y="356"/>
                  <a:pt x="302" y="355"/>
                </a:cubicBezTo>
                <a:cubicBezTo>
                  <a:pt x="302" y="354"/>
                  <a:pt x="302" y="354"/>
                  <a:pt x="301" y="354"/>
                </a:cubicBezTo>
                <a:cubicBezTo>
                  <a:pt x="300" y="354"/>
                  <a:pt x="300" y="354"/>
                  <a:pt x="300" y="355"/>
                </a:cubicBezTo>
                <a:cubicBezTo>
                  <a:pt x="300" y="356"/>
                  <a:pt x="300" y="356"/>
                  <a:pt x="301" y="356"/>
                </a:cubicBezTo>
                <a:close/>
                <a:moveTo>
                  <a:pt x="172" y="401"/>
                </a:moveTo>
                <a:cubicBezTo>
                  <a:pt x="172" y="400"/>
                  <a:pt x="172" y="398"/>
                  <a:pt x="172" y="396"/>
                </a:cubicBezTo>
                <a:cubicBezTo>
                  <a:pt x="172" y="394"/>
                  <a:pt x="170" y="390"/>
                  <a:pt x="169" y="388"/>
                </a:cubicBezTo>
                <a:cubicBezTo>
                  <a:pt x="169" y="386"/>
                  <a:pt x="168" y="383"/>
                  <a:pt x="168" y="384"/>
                </a:cubicBezTo>
                <a:cubicBezTo>
                  <a:pt x="167" y="385"/>
                  <a:pt x="166" y="385"/>
                  <a:pt x="166" y="386"/>
                </a:cubicBezTo>
                <a:cubicBezTo>
                  <a:pt x="167" y="388"/>
                  <a:pt x="166" y="388"/>
                  <a:pt x="166" y="388"/>
                </a:cubicBezTo>
                <a:cubicBezTo>
                  <a:pt x="165" y="387"/>
                  <a:pt x="165" y="387"/>
                  <a:pt x="165" y="389"/>
                </a:cubicBezTo>
                <a:cubicBezTo>
                  <a:pt x="165" y="390"/>
                  <a:pt x="163" y="392"/>
                  <a:pt x="163" y="393"/>
                </a:cubicBezTo>
                <a:cubicBezTo>
                  <a:pt x="163" y="395"/>
                  <a:pt x="163" y="403"/>
                  <a:pt x="166" y="404"/>
                </a:cubicBezTo>
                <a:cubicBezTo>
                  <a:pt x="168" y="405"/>
                  <a:pt x="171" y="403"/>
                  <a:pt x="172" y="401"/>
                </a:cubicBezTo>
                <a:close/>
                <a:moveTo>
                  <a:pt x="296" y="342"/>
                </a:moveTo>
                <a:cubicBezTo>
                  <a:pt x="299" y="341"/>
                  <a:pt x="299" y="341"/>
                  <a:pt x="300" y="339"/>
                </a:cubicBezTo>
                <a:cubicBezTo>
                  <a:pt x="301" y="337"/>
                  <a:pt x="302" y="337"/>
                  <a:pt x="302" y="336"/>
                </a:cubicBezTo>
                <a:cubicBezTo>
                  <a:pt x="304" y="335"/>
                  <a:pt x="303" y="333"/>
                  <a:pt x="302" y="333"/>
                </a:cubicBezTo>
                <a:cubicBezTo>
                  <a:pt x="302" y="334"/>
                  <a:pt x="300" y="334"/>
                  <a:pt x="299" y="334"/>
                </a:cubicBezTo>
                <a:cubicBezTo>
                  <a:pt x="297" y="335"/>
                  <a:pt x="296" y="334"/>
                  <a:pt x="295" y="335"/>
                </a:cubicBezTo>
                <a:cubicBezTo>
                  <a:pt x="294" y="337"/>
                  <a:pt x="292" y="337"/>
                  <a:pt x="292" y="339"/>
                </a:cubicBezTo>
                <a:cubicBezTo>
                  <a:pt x="293" y="341"/>
                  <a:pt x="294" y="342"/>
                  <a:pt x="296" y="342"/>
                </a:cubicBezTo>
                <a:close/>
                <a:moveTo>
                  <a:pt x="246" y="447"/>
                </a:moveTo>
                <a:cubicBezTo>
                  <a:pt x="245" y="447"/>
                  <a:pt x="244" y="447"/>
                  <a:pt x="243" y="445"/>
                </a:cubicBezTo>
                <a:cubicBezTo>
                  <a:pt x="242" y="443"/>
                  <a:pt x="243" y="441"/>
                  <a:pt x="244" y="443"/>
                </a:cubicBezTo>
                <a:cubicBezTo>
                  <a:pt x="246" y="445"/>
                  <a:pt x="246" y="447"/>
                  <a:pt x="246" y="447"/>
                </a:cubicBezTo>
                <a:close/>
                <a:moveTo>
                  <a:pt x="278" y="453"/>
                </a:moveTo>
                <a:cubicBezTo>
                  <a:pt x="277" y="453"/>
                  <a:pt x="276" y="452"/>
                  <a:pt x="276" y="451"/>
                </a:cubicBezTo>
                <a:cubicBezTo>
                  <a:pt x="275" y="449"/>
                  <a:pt x="275" y="449"/>
                  <a:pt x="273" y="448"/>
                </a:cubicBezTo>
                <a:cubicBezTo>
                  <a:pt x="272" y="448"/>
                  <a:pt x="272" y="447"/>
                  <a:pt x="273" y="447"/>
                </a:cubicBezTo>
                <a:cubicBezTo>
                  <a:pt x="275" y="447"/>
                  <a:pt x="276" y="447"/>
                  <a:pt x="277" y="449"/>
                </a:cubicBezTo>
                <a:cubicBezTo>
                  <a:pt x="279" y="450"/>
                  <a:pt x="279" y="451"/>
                  <a:pt x="279" y="452"/>
                </a:cubicBezTo>
                <a:cubicBezTo>
                  <a:pt x="279" y="452"/>
                  <a:pt x="279" y="453"/>
                  <a:pt x="278" y="453"/>
                </a:cubicBezTo>
                <a:close/>
                <a:moveTo>
                  <a:pt x="285" y="454"/>
                </a:moveTo>
                <a:cubicBezTo>
                  <a:pt x="284" y="455"/>
                  <a:pt x="284" y="455"/>
                  <a:pt x="283" y="453"/>
                </a:cubicBezTo>
                <a:cubicBezTo>
                  <a:pt x="283" y="451"/>
                  <a:pt x="285" y="451"/>
                  <a:pt x="285" y="452"/>
                </a:cubicBezTo>
                <a:cubicBezTo>
                  <a:pt x="286" y="453"/>
                  <a:pt x="286" y="454"/>
                  <a:pt x="285" y="454"/>
                </a:cubicBezTo>
                <a:close/>
                <a:moveTo>
                  <a:pt x="373" y="268"/>
                </a:moveTo>
                <a:cubicBezTo>
                  <a:pt x="374" y="268"/>
                  <a:pt x="374" y="268"/>
                  <a:pt x="375" y="267"/>
                </a:cubicBezTo>
                <a:cubicBezTo>
                  <a:pt x="375" y="267"/>
                  <a:pt x="376" y="267"/>
                  <a:pt x="376" y="267"/>
                </a:cubicBezTo>
                <a:cubicBezTo>
                  <a:pt x="376" y="266"/>
                  <a:pt x="376" y="266"/>
                  <a:pt x="375" y="266"/>
                </a:cubicBezTo>
                <a:cubicBezTo>
                  <a:pt x="375" y="266"/>
                  <a:pt x="375" y="266"/>
                  <a:pt x="374" y="266"/>
                </a:cubicBezTo>
                <a:cubicBezTo>
                  <a:pt x="373" y="267"/>
                  <a:pt x="373" y="267"/>
                  <a:pt x="373" y="267"/>
                </a:cubicBezTo>
                <a:cubicBezTo>
                  <a:pt x="373" y="268"/>
                  <a:pt x="373" y="268"/>
                  <a:pt x="373" y="268"/>
                </a:cubicBezTo>
                <a:cubicBezTo>
                  <a:pt x="373" y="268"/>
                  <a:pt x="373" y="268"/>
                  <a:pt x="373" y="268"/>
                </a:cubicBezTo>
                <a:close/>
                <a:moveTo>
                  <a:pt x="377" y="303"/>
                </a:moveTo>
                <a:cubicBezTo>
                  <a:pt x="377" y="303"/>
                  <a:pt x="378" y="302"/>
                  <a:pt x="379" y="301"/>
                </a:cubicBezTo>
                <a:cubicBezTo>
                  <a:pt x="379" y="300"/>
                  <a:pt x="379" y="300"/>
                  <a:pt x="378" y="300"/>
                </a:cubicBezTo>
                <a:cubicBezTo>
                  <a:pt x="378" y="301"/>
                  <a:pt x="377" y="301"/>
                  <a:pt x="377" y="301"/>
                </a:cubicBezTo>
                <a:cubicBezTo>
                  <a:pt x="377" y="302"/>
                  <a:pt x="377" y="302"/>
                  <a:pt x="377" y="302"/>
                </a:cubicBezTo>
                <a:cubicBezTo>
                  <a:pt x="377" y="303"/>
                  <a:pt x="377" y="303"/>
                  <a:pt x="377" y="303"/>
                </a:cubicBezTo>
                <a:cubicBezTo>
                  <a:pt x="377" y="303"/>
                  <a:pt x="377" y="303"/>
                  <a:pt x="377" y="303"/>
                </a:cubicBezTo>
                <a:close/>
                <a:moveTo>
                  <a:pt x="430" y="282"/>
                </a:moveTo>
                <a:cubicBezTo>
                  <a:pt x="431" y="282"/>
                  <a:pt x="431" y="282"/>
                  <a:pt x="431" y="281"/>
                </a:cubicBezTo>
                <a:cubicBezTo>
                  <a:pt x="431" y="280"/>
                  <a:pt x="431" y="280"/>
                  <a:pt x="430" y="280"/>
                </a:cubicBezTo>
                <a:cubicBezTo>
                  <a:pt x="429" y="280"/>
                  <a:pt x="429" y="280"/>
                  <a:pt x="429" y="281"/>
                </a:cubicBezTo>
                <a:cubicBezTo>
                  <a:pt x="429" y="282"/>
                  <a:pt x="429" y="282"/>
                  <a:pt x="430" y="282"/>
                </a:cubicBezTo>
                <a:close/>
                <a:moveTo>
                  <a:pt x="391" y="283"/>
                </a:moveTo>
                <a:cubicBezTo>
                  <a:pt x="392" y="283"/>
                  <a:pt x="393" y="282"/>
                  <a:pt x="393" y="282"/>
                </a:cubicBezTo>
                <a:cubicBezTo>
                  <a:pt x="393" y="281"/>
                  <a:pt x="392" y="281"/>
                  <a:pt x="391" y="281"/>
                </a:cubicBezTo>
                <a:cubicBezTo>
                  <a:pt x="391" y="281"/>
                  <a:pt x="391" y="281"/>
                  <a:pt x="391" y="282"/>
                </a:cubicBezTo>
                <a:cubicBezTo>
                  <a:pt x="391" y="282"/>
                  <a:pt x="391" y="283"/>
                  <a:pt x="391" y="283"/>
                </a:cubicBezTo>
                <a:close/>
                <a:moveTo>
                  <a:pt x="383" y="294"/>
                </a:moveTo>
                <a:cubicBezTo>
                  <a:pt x="384" y="294"/>
                  <a:pt x="384" y="293"/>
                  <a:pt x="384" y="292"/>
                </a:cubicBezTo>
                <a:cubicBezTo>
                  <a:pt x="384" y="292"/>
                  <a:pt x="384" y="291"/>
                  <a:pt x="383" y="291"/>
                </a:cubicBezTo>
                <a:cubicBezTo>
                  <a:pt x="383" y="291"/>
                  <a:pt x="382" y="292"/>
                  <a:pt x="382" y="292"/>
                </a:cubicBezTo>
                <a:cubicBezTo>
                  <a:pt x="382" y="293"/>
                  <a:pt x="383" y="294"/>
                  <a:pt x="383" y="294"/>
                </a:cubicBezTo>
                <a:close/>
                <a:moveTo>
                  <a:pt x="365" y="311"/>
                </a:moveTo>
                <a:cubicBezTo>
                  <a:pt x="365" y="311"/>
                  <a:pt x="366" y="311"/>
                  <a:pt x="366" y="310"/>
                </a:cubicBezTo>
                <a:cubicBezTo>
                  <a:pt x="366" y="310"/>
                  <a:pt x="365" y="309"/>
                  <a:pt x="365" y="309"/>
                </a:cubicBezTo>
                <a:cubicBezTo>
                  <a:pt x="364" y="309"/>
                  <a:pt x="364" y="310"/>
                  <a:pt x="364" y="310"/>
                </a:cubicBezTo>
                <a:cubicBezTo>
                  <a:pt x="364" y="311"/>
                  <a:pt x="364" y="311"/>
                  <a:pt x="365" y="311"/>
                </a:cubicBezTo>
                <a:close/>
                <a:moveTo>
                  <a:pt x="359" y="314"/>
                </a:moveTo>
                <a:cubicBezTo>
                  <a:pt x="360" y="314"/>
                  <a:pt x="360" y="314"/>
                  <a:pt x="360" y="313"/>
                </a:cubicBezTo>
                <a:cubicBezTo>
                  <a:pt x="360" y="312"/>
                  <a:pt x="360" y="312"/>
                  <a:pt x="359" y="312"/>
                </a:cubicBezTo>
                <a:cubicBezTo>
                  <a:pt x="358" y="312"/>
                  <a:pt x="358" y="312"/>
                  <a:pt x="358" y="313"/>
                </a:cubicBezTo>
                <a:cubicBezTo>
                  <a:pt x="358" y="314"/>
                  <a:pt x="358" y="314"/>
                  <a:pt x="359" y="314"/>
                </a:cubicBezTo>
                <a:close/>
                <a:moveTo>
                  <a:pt x="357" y="306"/>
                </a:moveTo>
                <a:cubicBezTo>
                  <a:pt x="358" y="306"/>
                  <a:pt x="358" y="305"/>
                  <a:pt x="358" y="305"/>
                </a:cubicBezTo>
                <a:cubicBezTo>
                  <a:pt x="358" y="304"/>
                  <a:pt x="358" y="303"/>
                  <a:pt x="357" y="303"/>
                </a:cubicBezTo>
                <a:cubicBezTo>
                  <a:pt x="356" y="303"/>
                  <a:pt x="356" y="304"/>
                  <a:pt x="356" y="305"/>
                </a:cubicBezTo>
                <a:cubicBezTo>
                  <a:pt x="356" y="305"/>
                  <a:pt x="356" y="306"/>
                  <a:pt x="357" y="306"/>
                </a:cubicBezTo>
                <a:close/>
                <a:moveTo>
                  <a:pt x="350" y="331"/>
                </a:moveTo>
                <a:cubicBezTo>
                  <a:pt x="350" y="331"/>
                  <a:pt x="351" y="330"/>
                  <a:pt x="351" y="330"/>
                </a:cubicBezTo>
                <a:cubicBezTo>
                  <a:pt x="351" y="329"/>
                  <a:pt x="350" y="329"/>
                  <a:pt x="350" y="329"/>
                </a:cubicBezTo>
                <a:cubicBezTo>
                  <a:pt x="349" y="329"/>
                  <a:pt x="349" y="329"/>
                  <a:pt x="349" y="330"/>
                </a:cubicBezTo>
                <a:cubicBezTo>
                  <a:pt x="349" y="330"/>
                  <a:pt x="349" y="331"/>
                  <a:pt x="350" y="331"/>
                </a:cubicBezTo>
                <a:close/>
                <a:moveTo>
                  <a:pt x="328" y="332"/>
                </a:moveTo>
                <a:cubicBezTo>
                  <a:pt x="329" y="332"/>
                  <a:pt x="329" y="331"/>
                  <a:pt x="329" y="331"/>
                </a:cubicBezTo>
                <a:cubicBezTo>
                  <a:pt x="329" y="330"/>
                  <a:pt x="329" y="329"/>
                  <a:pt x="328" y="329"/>
                </a:cubicBezTo>
                <a:cubicBezTo>
                  <a:pt x="327" y="329"/>
                  <a:pt x="327" y="330"/>
                  <a:pt x="327" y="331"/>
                </a:cubicBezTo>
                <a:cubicBezTo>
                  <a:pt x="327" y="331"/>
                  <a:pt x="327" y="332"/>
                  <a:pt x="328" y="332"/>
                </a:cubicBezTo>
                <a:close/>
                <a:moveTo>
                  <a:pt x="385" y="263"/>
                </a:moveTo>
                <a:cubicBezTo>
                  <a:pt x="386" y="263"/>
                  <a:pt x="387" y="263"/>
                  <a:pt x="387" y="262"/>
                </a:cubicBezTo>
                <a:cubicBezTo>
                  <a:pt x="387" y="261"/>
                  <a:pt x="386" y="261"/>
                  <a:pt x="385" y="261"/>
                </a:cubicBezTo>
                <a:cubicBezTo>
                  <a:pt x="385" y="261"/>
                  <a:pt x="384" y="261"/>
                  <a:pt x="384" y="262"/>
                </a:cubicBezTo>
                <a:cubicBezTo>
                  <a:pt x="384" y="263"/>
                  <a:pt x="385" y="263"/>
                  <a:pt x="385" y="263"/>
                </a:cubicBezTo>
                <a:close/>
                <a:moveTo>
                  <a:pt x="357" y="280"/>
                </a:moveTo>
                <a:cubicBezTo>
                  <a:pt x="358" y="280"/>
                  <a:pt x="358" y="280"/>
                  <a:pt x="358" y="279"/>
                </a:cubicBezTo>
                <a:cubicBezTo>
                  <a:pt x="358" y="279"/>
                  <a:pt x="358" y="278"/>
                  <a:pt x="357" y="278"/>
                </a:cubicBezTo>
                <a:cubicBezTo>
                  <a:pt x="356" y="278"/>
                  <a:pt x="356" y="279"/>
                  <a:pt x="356" y="279"/>
                </a:cubicBezTo>
                <a:cubicBezTo>
                  <a:pt x="356" y="280"/>
                  <a:pt x="356" y="280"/>
                  <a:pt x="357" y="280"/>
                </a:cubicBezTo>
                <a:close/>
                <a:moveTo>
                  <a:pt x="316" y="357"/>
                </a:moveTo>
                <a:cubicBezTo>
                  <a:pt x="316" y="357"/>
                  <a:pt x="317" y="356"/>
                  <a:pt x="317" y="356"/>
                </a:cubicBezTo>
                <a:cubicBezTo>
                  <a:pt x="317" y="355"/>
                  <a:pt x="316" y="355"/>
                  <a:pt x="316" y="355"/>
                </a:cubicBezTo>
                <a:cubicBezTo>
                  <a:pt x="315" y="355"/>
                  <a:pt x="315" y="355"/>
                  <a:pt x="315" y="356"/>
                </a:cubicBezTo>
                <a:cubicBezTo>
                  <a:pt x="315" y="356"/>
                  <a:pt x="315" y="357"/>
                  <a:pt x="316" y="357"/>
                </a:cubicBezTo>
                <a:close/>
                <a:moveTo>
                  <a:pt x="400" y="270"/>
                </a:moveTo>
                <a:cubicBezTo>
                  <a:pt x="400" y="269"/>
                  <a:pt x="402" y="267"/>
                  <a:pt x="403" y="267"/>
                </a:cubicBezTo>
                <a:cubicBezTo>
                  <a:pt x="405" y="267"/>
                  <a:pt x="405" y="267"/>
                  <a:pt x="406" y="266"/>
                </a:cubicBezTo>
                <a:cubicBezTo>
                  <a:pt x="407" y="266"/>
                  <a:pt x="407" y="265"/>
                  <a:pt x="407" y="263"/>
                </a:cubicBezTo>
                <a:cubicBezTo>
                  <a:pt x="407" y="262"/>
                  <a:pt x="408" y="262"/>
                  <a:pt x="406" y="262"/>
                </a:cubicBezTo>
                <a:cubicBezTo>
                  <a:pt x="405" y="262"/>
                  <a:pt x="402" y="263"/>
                  <a:pt x="400" y="263"/>
                </a:cubicBezTo>
                <a:cubicBezTo>
                  <a:pt x="399" y="264"/>
                  <a:pt x="399" y="266"/>
                  <a:pt x="398" y="266"/>
                </a:cubicBezTo>
                <a:cubicBezTo>
                  <a:pt x="397" y="266"/>
                  <a:pt x="398" y="267"/>
                  <a:pt x="398" y="268"/>
                </a:cubicBezTo>
                <a:cubicBezTo>
                  <a:pt x="398" y="269"/>
                  <a:pt x="398" y="270"/>
                  <a:pt x="399" y="270"/>
                </a:cubicBezTo>
                <a:cubicBezTo>
                  <a:pt x="400" y="271"/>
                  <a:pt x="400" y="271"/>
                  <a:pt x="400" y="270"/>
                </a:cubicBezTo>
                <a:close/>
                <a:moveTo>
                  <a:pt x="393" y="276"/>
                </a:moveTo>
                <a:cubicBezTo>
                  <a:pt x="393" y="276"/>
                  <a:pt x="396" y="271"/>
                  <a:pt x="396" y="268"/>
                </a:cubicBezTo>
                <a:cubicBezTo>
                  <a:pt x="395" y="266"/>
                  <a:pt x="395" y="266"/>
                  <a:pt x="393" y="265"/>
                </a:cubicBezTo>
                <a:cubicBezTo>
                  <a:pt x="392" y="265"/>
                  <a:pt x="391" y="265"/>
                  <a:pt x="390" y="265"/>
                </a:cubicBezTo>
                <a:cubicBezTo>
                  <a:pt x="389" y="266"/>
                  <a:pt x="389" y="266"/>
                  <a:pt x="388" y="268"/>
                </a:cubicBezTo>
                <a:cubicBezTo>
                  <a:pt x="387" y="269"/>
                  <a:pt x="387" y="272"/>
                  <a:pt x="388" y="271"/>
                </a:cubicBezTo>
                <a:cubicBezTo>
                  <a:pt x="390" y="270"/>
                  <a:pt x="391" y="268"/>
                  <a:pt x="390" y="270"/>
                </a:cubicBezTo>
                <a:cubicBezTo>
                  <a:pt x="390" y="272"/>
                  <a:pt x="389" y="276"/>
                  <a:pt x="389" y="277"/>
                </a:cubicBezTo>
                <a:cubicBezTo>
                  <a:pt x="389" y="278"/>
                  <a:pt x="390" y="280"/>
                  <a:pt x="391" y="279"/>
                </a:cubicBezTo>
                <a:cubicBezTo>
                  <a:pt x="391" y="278"/>
                  <a:pt x="393" y="277"/>
                  <a:pt x="393" y="276"/>
                </a:cubicBezTo>
                <a:close/>
                <a:moveTo>
                  <a:pt x="347" y="320"/>
                </a:moveTo>
                <a:cubicBezTo>
                  <a:pt x="350" y="318"/>
                  <a:pt x="352" y="311"/>
                  <a:pt x="352" y="309"/>
                </a:cubicBezTo>
                <a:cubicBezTo>
                  <a:pt x="352" y="307"/>
                  <a:pt x="350" y="307"/>
                  <a:pt x="348" y="308"/>
                </a:cubicBezTo>
                <a:cubicBezTo>
                  <a:pt x="346" y="310"/>
                  <a:pt x="343" y="315"/>
                  <a:pt x="343" y="317"/>
                </a:cubicBezTo>
                <a:cubicBezTo>
                  <a:pt x="342" y="319"/>
                  <a:pt x="341" y="322"/>
                  <a:pt x="343" y="323"/>
                </a:cubicBezTo>
                <a:cubicBezTo>
                  <a:pt x="344" y="324"/>
                  <a:pt x="345" y="324"/>
                  <a:pt x="345" y="325"/>
                </a:cubicBezTo>
                <a:cubicBezTo>
                  <a:pt x="345" y="327"/>
                  <a:pt x="346" y="326"/>
                  <a:pt x="346" y="325"/>
                </a:cubicBezTo>
                <a:cubicBezTo>
                  <a:pt x="346" y="324"/>
                  <a:pt x="345" y="323"/>
                  <a:pt x="347" y="320"/>
                </a:cubicBezTo>
                <a:close/>
                <a:moveTo>
                  <a:pt x="355" y="376"/>
                </a:moveTo>
                <a:cubicBezTo>
                  <a:pt x="355" y="377"/>
                  <a:pt x="356" y="377"/>
                  <a:pt x="356" y="378"/>
                </a:cubicBezTo>
                <a:cubicBezTo>
                  <a:pt x="357" y="378"/>
                  <a:pt x="357" y="378"/>
                  <a:pt x="357" y="377"/>
                </a:cubicBezTo>
                <a:cubicBezTo>
                  <a:pt x="357" y="377"/>
                  <a:pt x="356" y="376"/>
                  <a:pt x="356" y="375"/>
                </a:cubicBezTo>
                <a:cubicBezTo>
                  <a:pt x="355" y="375"/>
                  <a:pt x="354" y="374"/>
                  <a:pt x="354" y="374"/>
                </a:cubicBezTo>
                <a:cubicBezTo>
                  <a:pt x="354" y="374"/>
                  <a:pt x="353" y="374"/>
                  <a:pt x="354" y="375"/>
                </a:cubicBezTo>
                <a:cubicBezTo>
                  <a:pt x="354" y="375"/>
                  <a:pt x="355" y="376"/>
                  <a:pt x="355" y="376"/>
                </a:cubicBezTo>
                <a:close/>
                <a:moveTo>
                  <a:pt x="356" y="388"/>
                </a:moveTo>
                <a:cubicBezTo>
                  <a:pt x="357" y="388"/>
                  <a:pt x="358" y="388"/>
                  <a:pt x="358" y="388"/>
                </a:cubicBezTo>
                <a:cubicBezTo>
                  <a:pt x="358" y="387"/>
                  <a:pt x="358" y="387"/>
                  <a:pt x="358" y="387"/>
                </a:cubicBezTo>
                <a:cubicBezTo>
                  <a:pt x="358" y="386"/>
                  <a:pt x="357" y="386"/>
                  <a:pt x="357" y="386"/>
                </a:cubicBezTo>
                <a:cubicBezTo>
                  <a:pt x="357" y="386"/>
                  <a:pt x="357" y="386"/>
                  <a:pt x="356" y="386"/>
                </a:cubicBezTo>
                <a:cubicBezTo>
                  <a:pt x="355" y="387"/>
                  <a:pt x="355" y="388"/>
                  <a:pt x="355" y="388"/>
                </a:cubicBezTo>
                <a:cubicBezTo>
                  <a:pt x="355" y="388"/>
                  <a:pt x="356" y="388"/>
                  <a:pt x="356" y="388"/>
                </a:cubicBezTo>
                <a:close/>
                <a:moveTo>
                  <a:pt x="361" y="415"/>
                </a:moveTo>
                <a:cubicBezTo>
                  <a:pt x="362" y="415"/>
                  <a:pt x="362" y="414"/>
                  <a:pt x="362" y="414"/>
                </a:cubicBezTo>
                <a:cubicBezTo>
                  <a:pt x="362" y="413"/>
                  <a:pt x="362" y="412"/>
                  <a:pt x="361" y="412"/>
                </a:cubicBezTo>
                <a:cubicBezTo>
                  <a:pt x="361" y="412"/>
                  <a:pt x="360" y="413"/>
                  <a:pt x="360" y="414"/>
                </a:cubicBezTo>
                <a:cubicBezTo>
                  <a:pt x="360" y="414"/>
                  <a:pt x="361" y="415"/>
                  <a:pt x="361" y="415"/>
                </a:cubicBezTo>
                <a:close/>
                <a:moveTo>
                  <a:pt x="349" y="375"/>
                </a:moveTo>
                <a:cubicBezTo>
                  <a:pt x="350" y="375"/>
                  <a:pt x="350" y="375"/>
                  <a:pt x="350" y="374"/>
                </a:cubicBezTo>
                <a:cubicBezTo>
                  <a:pt x="350" y="373"/>
                  <a:pt x="350" y="373"/>
                  <a:pt x="349" y="373"/>
                </a:cubicBezTo>
                <a:cubicBezTo>
                  <a:pt x="349" y="373"/>
                  <a:pt x="348" y="373"/>
                  <a:pt x="348" y="374"/>
                </a:cubicBezTo>
                <a:cubicBezTo>
                  <a:pt x="348" y="375"/>
                  <a:pt x="349" y="375"/>
                  <a:pt x="349" y="375"/>
                </a:cubicBezTo>
                <a:close/>
                <a:moveTo>
                  <a:pt x="324" y="397"/>
                </a:moveTo>
                <a:cubicBezTo>
                  <a:pt x="324" y="397"/>
                  <a:pt x="325" y="397"/>
                  <a:pt x="325" y="396"/>
                </a:cubicBezTo>
                <a:cubicBezTo>
                  <a:pt x="325" y="396"/>
                  <a:pt x="324" y="395"/>
                  <a:pt x="324" y="395"/>
                </a:cubicBezTo>
                <a:cubicBezTo>
                  <a:pt x="323" y="395"/>
                  <a:pt x="323" y="396"/>
                  <a:pt x="323" y="396"/>
                </a:cubicBezTo>
                <a:cubicBezTo>
                  <a:pt x="323" y="397"/>
                  <a:pt x="323" y="397"/>
                  <a:pt x="324" y="397"/>
                </a:cubicBezTo>
                <a:close/>
                <a:moveTo>
                  <a:pt x="325" y="376"/>
                </a:moveTo>
                <a:cubicBezTo>
                  <a:pt x="325" y="376"/>
                  <a:pt x="326" y="376"/>
                  <a:pt x="326" y="375"/>
                </a:cubicBezTo>
                <a:cubicBezTo>
                  <a:pt x="326" y="375"/>
                  <a:pt x="325" y="374"/>
                  <a:pt x="324" y="374"/>
                </a:cubicBezTo>
                <a:cubicBezTo>
                  <a:pt x="324" y="374"/>
                  <a:pt x="323" y="375"/>
                  <a:pt x="323" y="375"/>
                </a:cubicBezTo>
                <a:cubicBezTo>
                  <a:pt x="323" y="376"/>
                  <a:pt x="324" y="376"/>
                  <a:pt x="325" y="376"/>
                </a:cubicBezTo>
                <a:close/>
                <a:moveTo>
                  <a:pt x="319" y="389"/>
                </a:moveTo>
                <a:cubicBezTo>
                  <a:pt x="320" y="389"/>
                  <a:pt x="320" y="389"/>
                  <a:pt x="320" y="388"/>
                </a:cubicBezTo>
                <a:cubicBezTo>
                  <a:pt x="320" y="387"/>
                  <a:pt x="320" y="387"/>
                  <a:pt x="319" y="387"/>
                </a:cubicBezTo>
                <a:cubicBezTo>
                  <a:pt x="319" y="387"/>
                  <a:pt x="318" y="387"/>
                  <a:pt x="318" y="388"/>
                </a:cubicBezTo>
                <a:cubicBezTo>
                  <a:pt x="318" y="389"/>
                  <a:pt x="319" y="389"/>
                  <a:pt x="319" y="389"/>
                </a:cubicBezTo>
                <a:close/>
                <a:moveTo>
                  <a:pt x="341" y="362"/>
                </a:moveTo>
                <a:cubicBezTo>
                  <a:pt x="341" y="361"/>
                  <a:pt x="341" y="360"/>
                  <a:pt x="340" y="358"/>
                </a:cubicBezTo>
                <a:cubicBezTo>
                  <a:pt x="339" y="356"/>
                  <a:pt x="339" y="355"/>
                  <a:pt x="339" y="354"/>
                </a:cubicBezTo>
                <a:cubicBezTo>
                  <a:pt x="340" y="354"/>
                  <a:pt x="341" y="356"/>
                  <a:pt x="341" y="354"/>
                </a:cubicBezTo>
                <a:cubicBezTo>
                  <a:pt x="341" y="353"/>
                  <a:pt x="342" y="350"/>
                  <a:pt x="342" y="348"/>
                </a:cubicBezTo>
                <a:cubicBezTo>
                  <a:pt x="342" y="346"/>
                  <a:pt x="342" y="345"/>
                  <a:pt x="343" y="344"/>
                </a:cubicBezTo>
                <a:cubicBezTo>
                  <a:pt x="343" y="343"/>
                  <a:pt x="344" y="340"/>
                  <a:pt x="346" y="342"/>
                </a:cubicBezTo>
                <a:cubicBezTo>
                  <a:pt x="347" y="343"/>
                  <a:pt x="348" y="344"/>
                  <a:pt x="349" y="343"/>
                </a:cubicBezTo>
                <a:cubicBezTo>
                  <a:pt x="350" y="342"/>
                  <a:pt x="350" y="342"/>
                  <a:pt x="350" y="343"/>
                </a:cubicBezTo>
                <a:cubicBezTo>
                  <a:pt x="350" y="345"/>
                  <a:pt x="350" y="345"/>
                  <a:pt x="350" y="346"/>
                </a:cubicBezTo>
                <a:cubicBezTo>
                  <a:pt x="351" y="348"/>
                  <a:pt x="351" y="348"/>
                  <a:pt x="350" y="350"/>
                </a:cubicBezTo>
                <a:cubicBezTo>
                  <a:pt x="350" y="352"/>
                  <a:pt x="351" y="355"/>
                  <a:pt x="349" y="355"/>
                </a:cubicBezTo>
                <a:cubicBezTo>
                  <a:pt x="348" y="355"/>
                  <a:pt x="346" y="355"/>
                  <a:pt x="347" y="356"/>
                </a:cubicBezTo>
                <a:cubicBezTo>
                  <a:pt x="348" y="358"/>
                  <a:pt x="348" y="357"/>
                  <a:pt x="347" y="359"/>
                </a:cubicBezTo>
                <a:cubicBezTo>
                  <a:pt x="345" y="359"/>
                  <a:pt x="346" y="360"/>
                  <a:pt x="346" y="362"/>
                </a:cubicBezTo>
                <a:cubicBezTo>
                  <a:pt x="346" y="364"/>
                  <a:pt x="347" y="366"/>
                  <a:pt x="348" y="365"/>
                </a:cubicBezTo>
                <a:cubicBezTo>
                  <a:pt x="349" y="364"/>
                  <a:pt x="351" y="363"/>
                  <a:pt x="352" y="364"/>
                </a:cubicBezTo>
                <a:cubicBezTo>
                  <a:pt x="353" y="366"/>
                  <a:pt x="354" y="368"/>
                  <a:pt x="356" y="368"/>
                </a:cubicBezTo>
                <a:cubicBezTo>
                  <a:pt x="357" y="368"/>
                  <a:pt x="356" y="368"/>
                  <a:pt x="357" y="370"/>
                </a:cubicBezTo>
                <a:cubicBezTo>
                  <a:pt x="357" y="372"/>
                  <a:pt x="357" y="375"/>
                  <a:pt x="357" y="374"/>
                </a:cubicBezTo>
                <a:cubicBezTo>
                  <a:pt x="356" y="373"/>
                  <a:pt x="356" y="372"/>
                  <a:pt x="355" y="372"/>
                </a:cubicBezTo>
                <a:cubicBezTo>
                  <a:pt x="354" y="372"/>
                  <a:pt x="352" y="372"/>
                  <a:pt x="353" y="371"/>
                </a:cubicBezTo>
                <a:cubicBezTo>
                  <a:pt x="353" y="370"/>
                  <a:pt x="351" y="367"/>
                  <a:pt x="351" y="368"/>
                </a:cubicBezTo>
                <a:cubicBezTo>
                  <a:pt x="350" y="370"/>
                  <a:pt x="350" y="369"/>
                  <a:pt x="348" y="368"/>
                </a:cubicBezTo>
                <a:cubicBezTo>
                  <a:pt x="347" y="367"/>
                  <a:pt x="344" y="368"/>
                  <a:pt x="343" y="367"/>
                </a:cubicBezTo>
                <a:cubicBezTo>
                  <a:pt x="342" y="367"/>
                  <a:pt x="342" y="365"/>
                  <a:pt x="343" y="364"/>
                </a:cubicBezTo>
                <a:cubicBezTo>
                  <a:pt x="343" y="363"/>
                  <a:pt x="343" y="362"/>
                  <a:pt x="342" y="363"/>
                </a:cubicBezTo>
                <a:cubicBezTo>
                  <a:pt x="341" y="364"/>
                  <a:pt x="341" y="363"/>
                  <a:pt x="341" y="362"/>
                </a:cubicBezTo>
                <a:close/>
                <a:moveTo>
                  <a:pt x="344" y="375"/>
                </a:moveTo>
                <a:cubicBezTo>
                  <a:pt x="343" y="374"/>
                  <a:pt x="343" y="373"/>
                  <a:pt x="342" y="372"/>
                </a:cubicBezTo>
                <a:cubicBezTo>
                  <a:pt x="342" y="371"/>
                  <a:pt x="342" y="370"/>
                  <a:pt x="341" y="370"/>
                </a:cubicBezTo>
                <a:cubicBezTo>
                  <a:pt x="340" y="370"/>
                  <a:pt x="339" y="369"/>
                  <a:pt x="341" y="369"/>
                </a:cubicBezTo>
                <a:cubicBezTo>
                  <a:pt x="342" y="369"/>
                  <a:pt x="344" y="369"/>
                  <a:pt x="344" y="370"/>
                </a:cubicBezTo>
                <a:cubicBezTo>
                  <a:pt x="345" y="370"/>
                  <a:pt x="346" y="371"/>
                  <a:pt x="346" y="372"/>
                </a:cubicBezTo>
                <a:cubicBezTo>
                  <a:pt x="345" y="374"/>
                  <a:pt x="344" y="377"/>
                  <a:pt x="344" y="375"/>
                </a:cubicBezTo>
                <a:close/>
                <a:moveTo>
                  <a:pt x="328" y="392"/>
                </a:moveTo>
                <a:cubicBezTo>
                  <a:pt x="330" y="390"/>
                  <a:pt x="332" y="389"/>
                  <a:pt x="333" y="388"/>
                </a:cubicBezTo>
                <a:cubicBezTo>
                  <a:pt x="334" y="387"/>
                  <a:pt x="336" y="385"/>
                  <a:pt x="337" y="384"/>
                </a:cubicBezTo>
                <a:cubicBezTo>
                  <a:pt x="337" y="383"/>
                  <a:pt x="337" y="380"/>
                  <a:pt x="337" y="380"/>
                </a:cubicBezTo>
                <a:cubicBezTo>
                  <a:pt x="336" y="380"/>
                  <a:pt x="336" y="380"/>
                  <a:pt x="335" y="382"/>
                </a:cubicBezTo>
                <a:cubicBezTo>
                  <a:pt x="335" y="383"/>
                  <a:pt x="333" y="384"/>
                  <a:pt x="332" y="386"/>
                </a:cubicBezTo>
                <a:cubicBezTo>
                  <a:pt x="332" y="387"/>
                  <a:pt x="331" y="388"/>
                  <a:pt x="330" y="388"/>
                </a:cubicBezTo>
                <a:cubicBezTo>
                  <a:pt x="328" y="389"/>
                  <a:pt x="326" y="391"/>
                  <a:pt x="325" y="393"/>
                </a:cubicBezTo>
                <a:cubicBezTo>
                  <a:pt x="325" y="394"/>
                  <a:pt x="327" y="394"/>
                  <a:pt x="328" y="392"/>
                </a:cubicBezTo>
                <a:close/>
                <a:moveTo>
                  <a:pt x="347" y="386"/>
                </a:moveTo>
                <a:cubicBezTo>
                  <a:pt x="348" y="385"/>
                  <a:pt x="349" y="382"/>
                  <a:pt x="350" y="381"/>
                </a:cubicBezTo>
                <a:cubicBezTo>
                  <a:pt x="352" y="380"/>
                  <a:pt x="353" y="378"/>
                  <a:pt x="352" y="378"/>
                </a:cubicBezTo>
                <a:cubicBezTo>
                  <a:pt x="350" y="378"/>
                  <a:pt x="350" y="378"/>
                  <a:pt x="349" y="378"/>
                </a:cubicBezTo>
                <a:cubicBezTo>
                  <a:pt x="348" y="378"/>
                  <a:pt x="347" y="378"/>
                  <a:pt x="347" y="379"/>
                </a:cubicBezTo>
                <a:cubicBezTo>
                  <a:pt x="347" y="380"/>
                  <a:pt x="347" y="383"/>
                  <a:pt x="347" y="384"/>
                </a:cubicBezTo>
                <a:cubicBezTo>
                  <a:pt x="346" y="385"/>
                  <a:pt x="347" y="386"/>
                  <a:pt x="347" y="386"/>
                </a:cubicBezTo>
                <a:close/>
                <a:moveTo>
                  <a:pt x="352" y="391"/>
                </a:moveTo>
                <a:cubicBezTo>
                  <a:pt x="350" y="390"/>
                  <a:pt x="350" y="390"/>
                  <a:pt x="349" y="388"/>
                </a:cubicBezTo>
                <a:cubicBezTo>
                  <a:pt x="349" y="387"/>
                  <a:pt x="350" y="387"/>
                  <a:pt x="350" y="386"/>
                </a:cubicBezTo>
                <a:cubicBezTo>
                  <a:pt x="351" y="384"/>
                  <a:pt x="352" y="382"/>
                  <a:pt x="352" y="382"/>
                </a:cubicBezTo>
                <a:cubicBezTo>
                  <a:pt x="353" y="382"/>
                  <a:pt x="354" y="382"/>
                  <a:pt x="353" y="383"/>
                </a:cubicBezTo>
                <a:cubicBezTo>
                  <a:pt x="353" y="384"/>
                  <a:pt x="352" y="386"/>
                  <a:pt x="352" y="388"/>
                </a:cubicBezTo>
                <a:cubicBezTo>
                  <a:pt x="352" y="389"/>
                  <a:pt x="353" y="391"/>
                  <a:pt x="352" y="391"/>
                </a:cubicBezTo>
                <a:close/>
                <a:moveTo>
                  <a:pt x="353" y="387"/>
                </a:moveTo>
                <a:cubicBezTo>
                  <a:pt x="353" y="386"/>
                  <a:pt x="354" y="385"/>
                  <a:pt x="355" y="383"/>
                </a:cubicBezTo>
                <a:cubicBezTo>
                  <a:pt x="355" y="381"/>
                  <a:pt x="357" y="380"/>
                  <a:pt x="357" y="382"/>
                </a:cubicBezTo>
                <a:cubicBezTo>
                  <a:pt x="357" y="383"/>
                  <a:pt x="356" y="385"/>
                  <a:pt x="355" y="386"/>
                </a:cubicBezTo>
                <a:cubicBezTo>
                  <a:pt x="354" y="387"/>
                  <a:pt x="353" y="388"/>
                  <a:pt x="353" y="387"/>
                </a:cubicBezTo>
                <a:close/>
                <a:moveTo>
                  <a:pt x="360" y="386"/>
                </a:moveTo>
                <a:cubicBezTo>
                  <a:pt x="359" y="385"/>
                  <a:pt x="359" y="384"/>
                  <a:pt x="358" y="382"/>
                </a:cubicBezTo>
                <a:cubicBezTo>
                  <a:pt x="358" y="380"/>
                  <a:pt x="358" y="379"/>
                  <a:pt x="359" y="380"/>
                </a:cubicBezTo>
                <a:cubicBezTo>
                  <a:pt x="359" y="380"/>
                  <a:pt x="360" y="381"/>
                  <a:pt x="361" y="383"/>
                </a:cubicBezTo>
                <a:cubicBezTo>
                  <a:pt x="361" y="384"/>
                  <a:pt x="361" y="386"/>
                  <a:pt x="360" y="386"/>
                </a:cubicBezTo>
                <a:close/>
                <a:moveTo>
                  <a:pt x="362" y="382"/>
                </a:moveTo>
                <a:cubicBezTo>
                  <a:pt x="361" y="381"/>
                  <a:pt x="361" y="380"/>
                  <a:pt x="360" y="378"/>
                </a:cubicBezTo>
                <a:cubicBezTo>
                  <a:pt x="359" y="376"/>
                  <a:pt x="357" y="375"/>
                  <a:pt x="358" y="374"/>
                </a:cubicBezTo>
                <a:cubicBezTo>
                  <a:pt x="359" y="374"/>
                  <a:pt x="362" y="374"/>
                  <a:pt x="362" y="376"/>
                </a:cubicBezTo>
                <a:cubicBezTo>
                  <a:pt x="362" y="378"/>
                  <a:pt x="362" y="380"/>
                  <a:pt x="363" y="381"/>
                </a:cubicBezTo>
                <a:cubicBezTo>
                  <a:pt x="364" y="382"/>
                  <a:pt x="362" y="382"/>
                  <a:pt x="362" y="382"/>
                </a:cubicBezTo>
                <a:close/>
                <a:moveTo>
                  <a:pt x="355" y="406"/>
                </a:moveTo>
                <a:cubicBezTo>
                  <a:pt x="355" y="405"/>
                  <a:pt x="354" y="404"/>
                  <a:pt x="355" y="402"/>
                </a:cubicBezTo>
                <a:cubicBezTo>
                  <a:pt x="355" y="401"/>
                  <a:pt x="356" y="399"/>
                  <a:pt x="355" y="399"/>
                </a:cubicBezTo>
                <a:cubicBezTo>
                  <a:pt x="355" y="399"/>
                  <a:pt x="353" y="398"/>
                  <a:pt x="353" y="399"/>
                </a:cubicBezTo>
                <a:cubicBezTo>
                  <a:pt x="353" y="400"/>
                  <a:pt x="351" y="399"/>
                  <a:pt x="350" y="399"/>
                </a:cubicBezTo>
                <a:cubicBezTo>
                  <a:pt x="349" y="399"/>
                  <a:pt x="348" y="399"/>
                  <a:pt x="348" y="401"/>
                </a:cubicBezTo>
                <a:cubicBezTo>
                  <a:pt x="347" y="402"/>
                  <a:pt x="346" y="404"/>
                  <a:pt x="345" y="402"/>
                </a:cubicBezTo>
                <a:cubicBezTo>
                  <a:pt x="345" y="401"/>
                  <a:pt x="346" y="397"/>
                  <a:pt x="348" y="397"/>
                </a:cubicBezTo>
                <a:cubicBezTo>
                  <a:pt x="350" y="396"/>
                  <a:pt x="351" y="393"/>
                  <a:pt x="353" y="394"/>
                </a:cubicBezTo>
                <a:cubicBezTo>
                  <a:pt x="354" y="395"/>
                  <a:pt x="355" y="396"/>
                  <a:pt x="357" y="394"/>
                </a:cubicBezTo>
                <a:cubicBezTo>
                  <a:pt x="358" y="393"/>
                  <a:pt x="359" y="391"/>
                  <a:pt x="360" y="392"/>
                </a:cubicBezTo>
                <a:cubicBezTo>
                  <a:pt x="361" y="392"/>
                  <a:pt x="362" y="391"/>
                  <a:pt x="362" y="390"/>
                </a:cubicBezTo>
                <a:cubicBezTo>
                  <a:pt x="362" y="389"/>
                  <a:pt x="362" y="389"/>
                  <a:pt x="364" y="390"/>
                </a:cubicBezTo>
                <a:cubicBezTo>
                  <a:pt x="365" y="391"/>
                  <a:pt x="367" y="394"/>
                  <a:pt x="366" y="396"/>
                </a:cubicBezTo>
                <a:cubicBezTo>
                  <a:pt x="366" y="398"/>
                  <a:pt x="367" y="399"/>
                  <a:pt x="367" y="401"/>
                </a:cubicBezTo>
                <a:cubicBezTo>
                  <a:pt x="367" y="401"/>
                  <a:pt x="366" y="403"/>
                  <a:pt x="366" y="403"/>
                </a:cubicBezTo>
                <a:cubicBezTo>
                  <a:pt x="366" y="404"/>
                  <a:pt x="365" y="406"/>
                  <a:pt x="364" y="405"/>
                </a:cubicBezTo>
                <a:cubicBezTo>
                  <a:pt x="364" y="404"/>
                  <a:pt x="364" y="401"/>
                  <a:pt x="363" y="401"/>
                </a:cubicBezTo>
                <a:cubicBezTo>
                  <a:pt x="362" y="402"/>
                  <a:pt x="362" y="403"/>
                  <a:pt x="362" y="404"/>
                </a:cubicBezTo>
                <a:cubicBezTo>
                  <a:pt x="362" y="404"/>
                  <a:pt x="363" y="405"/>
                  <a:pt x="363" y="407"/>
                </a:cubicBezTo>
                <a:cubicBezTo>
                  <a:pt x="363" y="408"/>
                  <a:pt x="362" y="409"/>
                  <a:pt x="361" y="409"/>
                </a:cubicBezTo>
                <a:cubicBezTo>
                  <a:pt x="360" y="408"/>
                  <a:pt x="360" y="407"/>
                  <a:pt x="359" y="408"/>
                </a:cubicBezTo>
                <a:cubicBezTo>
                  <a:pt x="357" y="408"/>
                  <a:pt x="355" y="406"/>
                  <a:pt x="355" y="406"/>
                </a:cubicBezTo>
                <a:close/>
                <a:moveTo>
                  <a:pt x="237" y="419"/>
                </a:moveTo>
                <a:cubicBezTo>
                  <a:pt x="236" y="418"/>
                  <a:pt x="232" y="415"/>
                  <a:pt x="231" y="413"/>
                </a:cubicBezTo>
                <a:cubicBezTo>
                  <a:pt x="229" y="410"/>
                  <a:pt x="229" y="407"/>
                  <a:pt x="231" y="408"/>
                </a:cubicBezTo>
                <a:cubicBezTo>
                  <a:pt x="232" y="408"/>
                  <a:pt x="233" y="409"/>
                  <a:pt x="235" y="410"/>
                </a:cubicBezTo>
                <a:cubicBezTo>
                  <a:pt x="238" y="410"/>
                  <a:pt x="240" y="409"/>
                  <a:pt x="241" y="412"/>
                </a:cubicBezTo>
                <a:cubicBezTo>
                  <a:pt x="242" y="414"/>
                  <a:pt x="242" y="415"/>
                  <a:pt x="244" y="418"/>
                </a:cubicBezTo>
                <a:cubicBezTo>
                  <a:pt x="246" y="419"/>
                  <a:pt x="250" y="422"/>
                  <a:pt x="250" y="423"/>
                </a:cubicBezTo>
                <a:cubicBezTo>
                  <a:pt x="251" y="425"/>
                  <a:pt x="253" y="427"/>
                  <a:pt x="253" y="427"/>
                </a:cubicBezTo>
                <a:cubicBezTo>
                  <a:pt x="253" y="427"/>
                  <a:pt x="253" y="425"/>
                  <a:pt x="254" y="427"/>
                </a:cubicBezTo>
                <a:cubicBezTo>
                  <a:pt x="256" y="429"/>
                  <a:pt x="260" y="433"/>
                  <a:pt x="260" y="435"/>
                </a:cubicBezTo>
                <a:cubicBezTo>
                  <a:pt x="260" y="436"/>
                  <a:pt x="261" y="436"/>
                  <a:pt x="262" y="436"/>
                </a:cubicBezTo>
                <a:cubicBezTo>
                  <a:pt x="263" y="435"/>
                  <a:pt x="264" y="434"/>
                  <a:pt x="265" y="435"/>
                </a:cubicBezTo>
                <a:cubicBezTo>
                  <a:pt x="265" y="436"/>
                  <a:pt x="266" y="438"/>
                  <a:pt x="264" y="439"/>
                </a:cubicBezTo>
                <a:cubicBezTo>
                  <a:pt x="262" y="439"/>
                  <a:pt x="262" y="440"/>
                  <a:pt x="264" y="441"/>
                </a:cubicBezTo>
                <a:cubicBezTo>
                  <a:pt x="265" y="442"/>
                  <a:pt x="267" y="442"/>
                  <a:pt x="268" y="444"/>
                </a:cubicBezTo>
                <a:cubicBezTo>
                  <a:pt x="269" y="447"/>
                  <a:pt x="268" y="451"/>
                  <a:pt x="270" y="450"/>
                </a:cubicBezTo>
                <a:cubicBezTo>
                  <a:pt x="271" y="449"/>
                  <a:pt x="272" y="449"/>
                  <a:pt x="273" y="450"/>
                </a:cubicBezTo>
                <a:cubicBezTo>
                  <a:pt x="275" y="452"/>
                  <a:pt x="275" y="453"/>
                  <a:pt x="275" y="455"/>
                </a:cubicBezTo>
                <a:cubicBezTo>
                  <a:pt x="275" y="457"/>
                  <a:pt x="275" y="460"/>
                  <a:pt x="276" y="462"/>
                </a:cubicBezTo>
                <a:cubicBezTo>
                  <a:pt x="276" y="464"/>
                  <a:pt x="275" y="468"/>
                  <a:pt x="274" y="467"/>
                </a:cubicBezTo>
                <a:cubicBezTo>
                  <a:pt x="273" y="466"/>
                  <a:pt x="272" y="466"/>
                  <a:pt x="271" y="466"/>
                </a:cubicBezTo>
                <a:cubicBezTo>
                  <a:pt x="270" y="467"/>
                  <a:pt x="269" y="467"/>
                  <a:pt x="268" y="466"/>
                </a:cubicBezTo>
                <a:cubicBezTo>
                  <a:pt x="266" y="465"/>
                  <a:pt x="256" y="454"/>
                  <a:pt x="254" y="452"/>
                </a:cubicBezTo>
                <a:cubicBezTo>
                  <a:pt x="253" y="449"/>
                  <a:pt x="253" y="447"/>
                  <a:pt x="252" y="446"/>
                </a:cubicBezTo>
                <a:cubicBezTo>
                  <a:pt x="251" y="445"/>
                  <a:pt x="251" y="445"/>
                  <a:pt x="251" y="443"/>
                </a:cubicBezTo>
                <a:cubicBezTo>
                  <a:pt x="251" y="441"/>
                  <a:pt x="248" y="437"/>
                  <a:pt x="246" y="436"/>
                </a:cubicBezTo>
                <a:cubicBezTo>
                  <a:pt x="245" y="435"/>
                  <a:pt x="245" y="434"/>
                  <a:pt x="245" y="431"/>
                </a:cubicBezTo>
                <a:cubicBezTo>
                  <a:pt x="244" y="429"/>
                  <a:pt x="243" y="427"/>
                  <a:pt x="241" y="426"/>
                </a:cubicBezTo>
                <a:cubicBezTo>
                  <a:pt x="240" y="426"/>
                  <a:pt x="238" y="425"/>
                  <a:pt x="238" y="423"/>
                </a:cubicBezTo>
                <a:cubicBezTo>
                  <a:pt x="238" y="421"/>
                  <a:pt x="238" y="420"/>
                  <a:pt x="237" y="419"/>
                </a:cubicBezTo>
                <a:close/>
                <a:moveTo>
                  <a:pt x="365" y="478"/>
                </a:moveTo>
                <a:cubicBezTo>
                  <a:pt x="365" y="478"/>
                  <a:pt x="366" y="478"/>
                  <a:pt x="366" y="478"/>
                </a:cubicBezTo>
                <a:cubicBezTo>
                  <a:pt x="366" y="478"/>
                  <a:pt x="366" y="478"/>
                  <a:pt x="366" y="478"/>
                </a:cubicBezTo>
                <a:cubicBezTo>
                  <a:pt x="367" y="478"/>
                  <a:pt x="367" y="477"/>
                  <a:pt x="367" y="477"/>
                </a:cubicBezTo>
                <a:cubicBezTo>
                  <a:pt x="367" y="477"/>
                  <a:pt x="367" y="477"/>
                  <a:pt x="367" y="477"/>
                </a:cubicBezTo>
                <a:cubicBezTo>
                  <a:pt x="366" y="477"/>
                  <a:pt x="366" y="477"/>
                  <a:pt x="366" y="477"/>
                </a:cubicBezTo>
                <a:cubicBezTo>
                  <a:pt x="365" y="477"/>
                  <a:pt x="365" y="477"/>
                  <a:pt x="364" y="477"/>
                </a:cubicBezTo>
                <a:cubicBezTo>
                  <a:pt x="364" y="477"/>
                  <a:pt x="364" y="478"/>
                  <a:pt x="364" y="478"/>
                </a:cubicBezTo>
                <a:cubicBezTo>
                  <a:pt x="364" y="478"/>
                  <a:pt x="365" y="478"/>
                  <a:pt x="365" y="478"/>
                </a:cubicBezTo>
                <a:close/>
                <a:moveTo>
                  <a:pt x="352" y="493"/>
                </a:moveTo>
                <a:cubicBezTo>
                  <a:pt x="352" y="493"/>
                  <a:pt x="353" y="493"/>
                  <a:pt x="353" y="492"/>
                </a:cubicBezTo>
                <a:cubicBezTo>
                  <a:pt x="353" y="492"/>
                  <a:pt x="352" y="491"/>
                  <a:pt x="352" y="491"/>
                </a:cubicBezTo>
                <a:cubicBezTo>
                  <a:pt x="351" y="491"/>
                  <a:pt x="350" y="492"/>
                  <a:pt x="350" y="492"/>
                </a:cubicBezTo>
                <a:cubicBezTo>
                  <a:pt x="350" y="493"/>
                  <a:pt x="351" y="493"/>
                  <a:pt x="352" y="493"/>
                </a:cubicBezTo>
                <a:close/>
                <a:moveTo>
                  <a:pt x="291" y="477"/>
                </a:moveTo>
                <a:cubicBezTo>
                  <a:pt x="293" y="478"/>
                  <a:pt x="300" y="480"/>
                  <a:pt x="304" y="480"/>
                </a:cubicBezTo>
                <a:cubicBezTo>
                  <a:pt x="307" y="480"/>
                  <a:pt x="310" y="480"/>
                  <a:pt x="311" y="481"/>
                </a:cubicBezTo>
                <a:cubicBezTo>
                  <a:pt x="312" y="482"/>
                  <a:pt x="315" y="483"/>
                  <a:pt x="315" y="482"/>
                </a:cubicBezTo>
                <a:cubicBezTo>
                  <a:pt x="314" y="481"/>
                  <a:pt x="313" y="481"/>
                  <a:pt x="313" y="479"/>
                </a:cubicBezTo>
                <a:cubicBezTo>
                  <a:pt x="313" y="478"/>
                  <a:pt x="314" y="478"/>
                  <a:pt x="311" y="478"/>
                </a:cubicBezTo>
                <a:cubicBezTo>
                  <a:pt x="309" y="477"/>
                  <a:pt x="306" y="476"/>
                  <a:pt x="305" y="474"/>
                </a:cubicBezTo>
                <a:cubicBezTo>
                  <a:pt x="304" y="472"/>
                  <a:pt x="303" y="471"/>
                  <a:pt x="300" y="471"/>
                </a:cubicBezTo>
                <a:cubicBezTo>
                  <a:pt x="297" y="470"/>
                  <a:pt x="297" y="470"/>
                  <a:pt x="296" y="471"/>
                </a:cubicBezTo>
                <a:cubicBezTo>
                  <a:pt x="294" y="472"/>
                  <a:pt x="291" y="473"/>
                  <a:pt x="290" y="472"/>
                </a:cubicBezTo>
                <a:cubicBezTo>
                  <a:pt x="288" y="471"/>
                  <a:pt x="288" y="470"/>
                  <a:pt x="286" y="469"/>
                </a:cubicBezTo>
                <a:cubicBezTo>
                  <a:pt x="284" y="468"/>
                  <a:pt x="281" y="467"/>
                  <a:pt x="278" y="468"/>
                </a:cubicBezTo>
                <a:cubicBezTo>
                  <a:pt x="275" y="468"/>
                  <a:pt x="276" y="470"/>
                  <a:pt x="275" y="471"/>
                </a:cubicBezTo>
                <a:cubicBezTo>
                  <a:pt x="273" y="473"/>
                  <a:pt x="273" y="473"/>
                  <a:pt x="276" y="473"/>
                </a:cubicBezTo>
                <a:cubicBezTo>
                  <a:pt x="278" y="473"/>
                  <a:pt x="278" y="474"/>
                  <a:pt x="280" y="475"/>
                </a:cubicBezTo>
                <a:cubicBezTo>
                  <a:pt x="283" y="476"/>
                  <a:pt x="287" y="478"/>
                  <a:pt x="288" y="477"/>
                </a:cubicBezTo>
                <a:cubicBezTo>
                  <a:pt x="289" y="477"/>
                  <a:pt x="289" y="476"/>
                  <a:pt x="291" y="477"/>
                </a:cubicBezTo>
                <a:close/>
                <a:moveTo>
                  <a:pt x="311" y="474"/>
                </a:moveTo>
                <a:cubicBezTo>
                  <a:pt x="307" y="475"/>
                  <a:pt x="307" y="474"/>
                  <a:pt x="307" y="473"/>
                </a:cubicBezTo>
                <a:cubicBezTo>
                  <a:pt x="306" y="471"/>
                  <a:pt x="315" y="473"/>
                  <a:pt x="311" y="474"/>
                </a:cubicBezTo>
                <a:close/>
                <a:moveTo>
                  <a:pt x="357" y="489"/>
                </a:moveTo>
                <a:cubicBezTo>
                  <a:pt x="361" y="487"/>
                  <a:pt x="361" y="487"/>
                  <a:pt x="362" y="485"/>
                </a:cubicBezTo>
                <a:cubicBezTo>
                  <a:pt x="364" y="484"/>
                  <a:pt x="366" y="483"/>
                  <a:pt x="368" y="482"/>
                </a:cubicBezTo>
                <a:cubicBezTo>
                  <a:pt x="369" y="481"/>
                  <a:pt x="370" y="480"/>
                  <a:pt x="368" y="481"/>
                </a:cubicBezTo>
                <a:cubicBezTo>
                  <a:pt x="365" y="481"/>
                  <a:pt x="364" y="480"/>
                  <a:pt x="360" y="482"/>
                </a:cubicBezTo>
                <a:cubicBezTo>
                  <a:pt x="357" y="484"/>
                  <a:pt x="354" y="485"/>
                  <a:pt x="354" y="487"/>
                </a:cubicBezTo>
                <a:cubicBezTo>
                  <a:pt x="353" y="489"/>
                  <a:pt x="354" y="492"/>
                  <a:pt x="357" y="489"/>
                </a:cubicBezTo>
                <a:close/>
                <a:moveTo>
                  <a:pt x="317" y="482"/>
                </a:moveTo>
                <a:cubicBezTo>
                  <a:pt x="316" y="482"/>
                  <a:pt x="316" y="481"/>
                  <a:pt x="315" y="480"/>
                </a:cubicBezTo>
                <a:cubicBezTo>
                  <a:pt x="315" y="479"/>
                  <a:pt x="316" y="479"/>
                  <a:pt x="317" y="479"/>
                </a:cubicBezTo>
                <a:cubicBezTo>
                  <a:pt x="319" y="479"/>
                  <a:pt x="318" y="481"/>
                  <a:pt x="317" y="482"/>
                </a:cubicBezTo>
                <a:close/>
                <a:moveTo>
                  <a:pt x="320" y="484"/>
                </a:moveTo>
                <a:cubicBezTo>
                  <a:pt x="321" y="483"/>
                  <a:pt x="324" y="482"/>
                  <a:pt x="324" y="480"/>
                </a:cubicBezTo>
                <a:cubicBezTo>
                  <a:pt x="324" y="478"/>
                  <a:pt x="322" y="479"/>
                  <a:pt x="321" y="480"/>
                </a:cubicBezTo>
                <a:cubicBezTo>
                  <a:pt x="320" y="482"/>
                  <a:pt x="320" y="484"/>
                  <a:pt x="320" y="484"/>
                </a:cubicBezTo>
                <a:close/>
                <a:moveTo>
                  <a:pt x="326" y="484"/>
                </a:moveTo>
                <a:cubicBezTo>
                  <a:pt x="325" y="484"/>
                  <a:pt x="323" y="485"/>
                  <a:pt x="324" y="484"/>
                </a:cubicBezTo>
                <a:cubicBezTo>
                  <a:pt x="325" y="482"/>
                  <a:pt x="325" y="481"/>
                  <a:pt x="326" y="481"/>
                </a:cubicBezTo>
                <a:cubicBezTo>
                  <a:pt x="327" y="481"/>
                  <a:pt x="328" y="481"/>
                  <a:pt x="328" y="482"/>
                </a:cubicBezTo>
                <a:cubicBezTo>
                  <a:pt x="329" y="483"/>
                  <a:pt x="327" y="483"/>
                  <a:pt x="326" y="484"/>
                </a:cubicBezTo>
                <a:close/>
                <a:moveTo>
                  <a:pt x="331" y="483"/>
                </a:moveTo>
                <a:cubicBezTo>
                  <a:pt x="330" y="482"/>
                  <a:pt x="330" y="482"/>
                  <a:pt x="329" y="480"/>
                </a:cubicBezTo>
                <a:cubicBezTo>
                  <a:pt x="328" y="479"/>
                  <a:pt x="329" y="479"/>
                  <a:pt x="330" y="480"/>
                </a:cubicBezTo>
                <a:cubicBezTo>
                  <a:pt x="332" y="481"/>
                  <a:pt x="334" y="480"/>
                  <a:pt x="334" y="481"/>
                </a:cubicBezTo>
                <a:cubicBezTo>
                  <a:pt x="333" y="483"/>
                  <a:pt x="332" y="483"/>
                  <a:pt x="331" y="483"/>
                </a:cubicBezTo>
                <a:close/>
                <a:moveTo>
                  <a:pt x="339" y="489"/>
                </a:moveTo>
                <a:cubicBezTo>
                  <a:pt x="338" y="487"/>
                  <a:pt x="338" y="488"/>
                  <a:pt x="336" y="488"/>
                </a:cubicBezTo>
                <a:cubicBezTo>
                  <a:pt x="333" y="487"/>
                  <a:pt x="333" y="486"/>
                  <a:pt x="335" y="486"/>
                </a:cubicBezTo>
                <a:cubicBezTo>
                  <a:pt x="337" y="485"/>
                  <a:pt x="338" y="485"/>
                  <a:pt x="340" y="486"/>
                </a:cubicBezTo>
                <a:cubicBezTo>
                  <a:pt x="342" y="487"/>
                  <a:pt x="342" y="488"/>
                  <a:pt x="341" y="489"/>
                </a:cubicBezTo>
                <a:cubicBezTo>
                  <a:pt x="340" y="490"/>
                  <a:pt x="340" y="490"/>
                  <a:pt x="339" y="489"/>
                </a:cubicBezTo>
                <a:close/>
                <a:moveTo>
                  <a:pt x="339" y="483"/>
                </a:moveTo>
                <a:cubicBezTo>
                  <a:pt x="341" y="483"/>
                  <a:pt x="343" y="483"/>
                  <a:pt x="345" y="483"/>
                </a:cubicBezTo>
                <a:cubicBezTo>
                  <a:pt x="347" y="483"/>
                  <a:pt x="349" y="483"/>
                  <a:pt x="350" y="482"/>
                </a:cubicBezTo>
                <a:cubicBezTo>
                  <a:pt x="350" y="480"/>
                  <a:pt x="351" y="478"/>
                  <a:pt x="349" y="479"/>
                </a:cubicBezTo>
                <a:cubicBezTo>
                  <a:pt x="348" y="481"/>
                  <a:pt x="348" y="481"/>
                  <a:pt x="346" y="481"/>
                </a:cubicBezTo>
                <a:cubicBezTo>
                  <a:pt x="344" y="481"/>
                  <a:pt x="342" y="480"/>
                  <a:pt x="339" y="481"/>
                </a:cubicBezTo>
                <a:cubicBezTo>
                  <a:pt x="337" y="481"/>
                  <a:pt x="337" y="483"/>
                  <a:pt x="339" y="483"/>
                </a:cubicBezTo>
                <a:close/>
                <a:moveTo>
                  <a:pt x="294" y="451"/>
                </a:moveTo>
                <a:cubicBezTo>
                  <a:pt x="294" y="450"/>
                  <a:pt x="294" y="447"/>
                  <a:pt x="293" y="444"/>
                </a:cubicBezTo>
                <a:cubicBezTo>
                  <a:pt x="292" y="442"/>
                  <a:pt x="290" y="442"/>
                  <a:pt x="290" y="439"/>
                </a:cubicBezTo>
                <a:cubicBezTo>
                  <a:pt x="289" y="437"/>
                  <a:pt x="287" y="436"/>
                  <a:pt x="288" y="433"/>
                </a:cubicBezTo>
                <a:cubicBezTo>
                  <a:pt x="288" y="430"/>
                  <a:pt x="289" y="430"/>
                  <a:pt x="290" y="428"/>
                </a:cubicBezTo>
                <a:cubicBezTo>
                  <a:pt x="291" y="426"/>
                  <a:pt x="292" y="426"/>
                  <a:pt x="293" y="428"/>
                </a:cubicBezTo>
                <a:cubicBezTo>
                  <a:pt x="295" y="428"/>
                  <a:pt x="296" y="431"/>
                  <a:pt x="297" y="429"/>
                </a:cubicBezTo>
                <a:cubicBezTo>
                  <a:pt x="299" y="427"/>
                  <a:pt x="299" y="424"/>
                  <a:pt x="302" y="423"/>
                </a:cubicBezTo>
                <a:cubicBezTo>
                  <a:pt x="306" y="423"/>
                  <a:pt x="309" y="419"/>
                  <a:pt x="310" y="417"/>
                </a:cubicBezTo>
                <a:cubicBezTo>
                  <a:pt x="311" y="415"/>
                  <a:pt x="309" y="415"/>
                  <a:pt x="312" y="414"/>
                </a:cubicBezTo>
                <a:cubicBezTo>
                  <a:pt x="314" y="413"/>
                  <a:pt x="316" y="412"/>
                  <a:pt x="318" y="410"/>
                </a:cubicBezTo>
                <a:cubicBezTo>
                  <a:pt x="319" y="409"/>
                  <a:pt x="320" y="406"/>
                  <a:pt x="322" y="404"/>
                </a:cubicBezTo>
                <a:cubicBezTo>
                  <a:pt x="323" y="402"/>
                  <a:pt x="324" y="401"/>
                  <a:pt x="325" y="402"/>
                </a:cubicBezTo>
                <a:cubicBezTo>
                  <a:pt x="326" y="404"/>
                  <a:pt x="326" y="406"/>
                  <a:pt x="328" y="408"/>
                </a:cubicBezTo>
                <a:cubicBezTo>
                  <a:pt x="331" y="409"/>
                  <a:pt x="336" y="410"/>
                  <a:pt x="334" y="412"/>
                </a:cubicBezTo>
                <a:cubicBezTo>
                  <a:pt x="333" y="413"/>
                  <a:pt x="330" y="412"/>
                  <a:pt x="330" y="413"/>
                </a:cubicBezTo>
                <a:cubicBezTo>
                  <a:pt x="330" y="414"/>
                  <a:pt x="333" y="415"/>
                  <a:pt x="331" y="415"/>
                </a:cubicBezTo>
                <a:cubicBezTo>
                  <a:pt x="329" y="416"/>
                  <a:pt x="328" y="417"/>
                  <a:pt x="328" y="416"/>
                </a:cubicBezTo>
                <a:cubicBezTo>
                  <a:pt x="326" y="415"/>
                  <a:pt x="325" y="415"/>
                  <a:pt x="326" y="417"/>
                </a:cubicBezTo>
                <a:cubicBezTo>
                  <a:pt x="326" y="418"/>
                  <a:pt x="328" y="420"/>
                  <a:pt x="326" y="420"/>
                </a:cubicBezTo>
                <a:cubicBezTo>
                  <a:pt x="325" y="421"/>
                  <a:pt x="325" y="423"/>
                  <a:pt x="326" y="423"/>
                </a:cubicBezTo>
                <a:cubicBezTo>
                  <a:pt x="328" y="423"/>
                  <a:pt x="330" y="425"/>
                  <a:pt x="328" y="425"/>
                </a:cubicBezTo>
                <a:cubicBezTo>
                  <a:pt x="326" y="424"/>
                  <a:pt x="324" y="426"/>
                  <a:pt x="326" y="427"/>
                </a:cubicBezTo>
                <a:cubicBezTo>
                  <a:pt x="328" y="428"/>
                  <a:pt x="333" y="431"/>
                  <a:pt x="332" y="432"/>
                </a:cubicBezTo>
                <a:cubicBezTo>
                  <a:pt x="331" y="433"/>
                  <a:pt x="329" y="433"/>
                  <a:pt x="328" y="432"/>
                </a:cubicBezTo>
                <a:cubicBezTo>
                  <a:pt x="327" y="431"/>
                  <a:pt x="326" y="434"/>
                  <a:pt x="325" y="435"/>
                </a:cubicBezTo>
                <a:cubicBezTo>
                  <a:pt x="324" y="437"/>
                  <a:pt x="324" y="442"/>
                  <a:pt x="323" y="443"/>
                </a:cubicBezTo>
                <a:cubicBezTo>
                  <a:pt x="321" y="444"/>
                  <a:pt x="321" y="446"/>
                  <a:pt x="321" y="447"/>
                </a:cubicBezTo>
                <a:cubicBezTo>
                  <a:pt x="321" y="449"/>
                  <a:pt x="322" y="451"/>
                  <a:pt x="320" y="452"/>
                </a:cubicBezTo>
                <a:cubicBezTo>
                  <a:pt x="319" y="454"/>
                  <a:pt x="320" y="455"/>
                  <a:pt x="317" y="456"/>
                </a:cubicBezTo>
                <a:cubicBezTo>
                  <a:pt x="313" y="457"/>
                  <a:pt x="313" y="458"/>
                  <a:pt x="313" y="456"/>
                </a:cubicBezTo>
                <a:cubicBezTo>
                  <a:pt x="314" y="454"/>
                  <a:pt x="313" y="454"/>
                  <a:pt x="311" y="455"/>
                </a:cubicBezTo>
                <a:cubicBezTo>
                  <a:pt x="309" y="455"/>
                  <a:pt x="309" y="453"/>
                  <a:pt x="307" y="454"/>
                </a:cubicBezTo>
                <a:cubicBezTo>
                  <a:pt x="305" y="455"/>
                  <a:pt x="300" y="458"/>
                  <a:pt x="301" y="455"/>
                </a:cubicBezTo>
                <a:cubicBezTo>
                  <a:pt x="302" y="452"/>
                  <a:pt x="302" y="450"/>
                  <a:pt x="300" y="451"/>
                </a:cubicBezTo>
                <a:cubicBezTo>
                  <a:pt x="299" y="453"/>
                  <a:pt x="299" y="453"/>
                  <a:pt x="297" y="453"/>
                </a:cubicBezTo>
                <a:cubicBezTo>
                  <a:pt x="295" y="452"/>
                  <a:pt x="294" y="452"/>
                  <a:pt x="294" y="451"/>
                </a:cubicBezTo>
                <a:close/>
                <a:moveTo>
                  <a:pt x="334" y="465"/>
                </a:moveTo>
                <a:cubicBezTo>
                  <a:pt x="333" y="464"/>
                  <a:pt x="335" y="462"/>
                  <a:pt x="334" y="459"/>
                </a:cubicBezTo>
                <a:cubicBezTo>
                  <a:pt x="334" y="457"/>
                  <a:pt x="334" y="455"/>
                  <a:pt x="333" y="455"/>
                </a:cubicBezTo>
                <a:cubicBezTo>
                  <a:pt x="332" y="456"/>
                  <a:pt x="330" y="455"/>
                  <a:pt x="331" y="453"/>
                </a:cubicBezTo>
                <a:cubicBezTo>
                  <a:pt x="332" y="451"/>
                  <a:pt x="333" y="449"/>
                  <a:pt x="334" y="446"/>
                </a:cubicBezTo>
                <a:cubicBezTo>
                  <a:pt x="334" y="443"/>
                  <a:pt x="335" y="442"/>
                  <a:pt x="335" y="441"/>
                </a:cubicBezTo>
                <a:cubicBezTo>
                  <a:pt x="335" y="439"/>
                  <a:pt x="335" y="439"/>
                  <a:pt x="336" y="437"/>
                </a:cubicBezTo>
                <a:cubicBezTo>
                  <a:pt x="336" y="434"/>
                  <a:pt x="338" y="432"/>
                  <a:pt x="340" y="432"/>
                </a:cubicBezTo>
                <a:cubicBezTo>
                  <a:pt x="342" y="431"/>
                  <a:pt x="342" y="430"/>
                  <a:pt x="345" y="431"/>
                </a:cubicBezTo>
                <a:cubicBezTo>
                  <a:pt x="348" y="433"/>
                  <a:pt x="352" y="433"/>
                  <a:pt x="353" y="433"/>
                </a:cubicBezTo>
                <a:cubicBezTo>
                  <a:pt x="355" y="432"/>
                  <a:pt x="358" y="428"/>
                  <a:pt x="359" y="429"/>
                </a:cubicBezTo>
                <a:cubicBezTo>
                  <a:pt x="360" y="430"/>
                  <a:pt x="361" y="430"/>
                  <a:pt x="359" y="431"/>
                </a:cubicBezTo>
                <a:cubicBezTo>
                  <a:pt x="358" y="432"/>
                  <a:pt x="358" y="433"/>
                  <a:pt x="356" y="434"/>
                </a:cubicBezTo>
                <a:cubicBezTo>
                  <a:pt x="354" y="436"/>
                  <a:pt x="353" y="437"/>
                  <a:pt x="351" y="436"/>
                </a:cubicBezTo>
                <a:cubicBezTo>
                  <a:pt x="349" y="434"/>
                  <a:pt x="346" y="434"/>
                  <a:pt x="344" y="434"/>
                </a:cubicBezTo>
                <a:cubicBezTo>
                  <a:pt x="341" y="435"/>
                  <a:pt x="339" y="434"/>
                  <a:pt x="338" y="436"/>
                </a:cubicBezTo>
                <a:cubicBezTo>
                  <a:pt x="337" y="439"/>
                  <a:pt x="337" y="440"/>
                  <a:pt x="338" y="442"/>
                </a:cubicBezTo>
                <a:cubicBezTo>
                  <a:pt x="339" y="444"/>
                  <a:pt x="340" y="446"/>
                  <a:pt x="341" y="444"/>
                </a:cubicBezTo>
                <a:cubicBezTo>
                  <a:pt x="343" y="444"/>
                  <a:pt x="344" y="443"/>
                  <a:pt x="346" y="442"/>
                </a:cubicBezTo>
                <a:cubicBezTo>
                  <a:pt x="348" y="442"/>
                  <a:pt x="349" y="440"/>
                  <a:pt x="351" y="441"/>
                </a:cubicBezTo>
                <a:cubicBezTo>
                  <a:pt x="352" y="441"/>
                  <a:pt x="353" y="442"/>
                  <a:pt x="351" y="442"/>
                </a:cubicBezTo>
                <a:cubicBezTo>
                  <a:pt x="349" y="442"/>
                  <a:pt x="350" y="443"/>
                  <a:pt x="348" y="444"/>
                </a:cubicBezTo>
                <a:cubicBezTo>
                  <a:pt x="346" y="446"/>
                  <a:pt x="346" y="447"/>
                  <a:pt x="344" y="447"/>
                </a:cubicBezTo>
                <a:cubicBezTo>
                  <a:pt x="343" y="447"/>
                  <a:pt x="341" y="447"/>
                  <a:pt x="343" y="449"/>
                </a:cubicBezTo>
                <a:cubicBezTo>
                  <a:pt x="345" y="451"/>
                  <a:pt x="348" y="452"/>
                  <a:pt x="347" y="453"/>
                </a:cubicBezTo>
                <a:cubicBezTo>
                  <a:pt x="346" y="454"/>
                  <a:pt x="345" y="455"/>
                  <a:pt x="346" y="456"/>
                </a:cubicBezTo>
                <a:cubicBezTo>
                  <a:pt x="348" y="457"/>
                  <a:pt x="350" y="459"/>
                  <a:pt x="349" y="459"/>
                </a:cubicBezTo>
                <a:cubicBezTo>
                  <a:pt x="348" y="459"/>
                  <a:pt x="347" y="459"/>
                  <a:pt x="346" y="460"/>
                </a:cubicBezTo>
                <a:cubicBezTo>
                  <a:pt x="346" y="461"/>
                  <a:pt x="346" y="464"/>
                  <a:pt x="345" y="462"/>
                </a:cubicBezTo>
                <a:cubicBezTo>
                  <a:pt x="343" y="460"/>
                  <a:pt x="343" y="459"/>
                  <a:pt x="342" y="457"/>
                </a:cubicBezTo>
                <a:cubicBezTo>
                  <a:pt x="341" y="454"/>
                  <a:pt x="342" y="452"/>
                  <a:pt x="341" y="452"/>
                </a:cubicBezTo>
                <a:cubicBezTo>
                  <a:pt x="339" y="452"/>
                  <a:pt x="336" y="451"/>
                  <a:pt x="337" y="453"/>
                </a:cubicBezTo>
                <a:cubicBezTo>
                  <a:pt x="338" y="455"/>
                  <a:pt x="338" y="457"/>
                  <a:pt x="338" y="459"/>
                </a:cubicBezTo>
                <a:cubicBezTo>
                  <a:pt x="339" y="461"/>
                  <a:pt x="338" y="463"/>
                  <a:pt x="338" y="465"/>
                </a:cubicBezTo>
                <a:cubicBezTo>
                  <a:pt x="339" y="466"/>
                  <a:pt x="335" y="466"/>
                  <a:pt x="334" y="465"/>
                </a:cubicBezTo>
                <a:close/>
                <a:moveTo>
                  <a:pt x="366" y="457"/>
                </a:moveTo>
                <a:cubicBezTo>
                  <a:pt x="364" y="457"/>
                  <a:pt x="362" y="455"/>
                  <a:pt x="363" y="454"/>
                </a:cubicBezTo>
                <a:cubicBezTo>
                  <a:pt x="366" y="454"/>
                  <a:pt x="367" y="453"/>
                  <a:pt x="368" y="454"/>
                </a:cubicBezTo>
                <a:cubicBezTo>
                  <a:pt x="369" y="455"/>
                  <a:pt x="368" y="456"/>
                  <a:pt x="366" y="457"/>
                </a:cubicBezTo>
                <a:close/>
                <a:moveTo>
                  <a:pt x="382" y="455"/>
                </a:moveTo>
                <a:cubicBezTo>
                  <a:pt x="381" y="454"/>
                  <a:pt x="380" y="454"/>
                  <a:pt x="378" y="454"/>
                </a:cubicBezTo>
                <a:cubicBezTo>
                  <a:pt x="375" y="454"/>
                  <a:pt x="373" y="455"/>
                  <a:pt x="373" y="454"/>
                </a:cubicBezTo>
                <a:cubicBezTo>
                  <a:pt x="373" y="453"/>
                  <a:pt x="373" y="452"/>
                  <a:pt x="375" y="452"/>
                </a:cubicBezTo>
                <a:cubicBezTo>
                  <a:pt x="377" y="452"/>
                  <a:pt x="379" y="452"/>
                  <a:pt x="382" y="452"/>
                </a:cubicBezTo>
                <a:cubicBezTo>
                  <a:pt x="384" y="454"/>
                  <a:pt x="385" y="454"/>
                  <a:pt x="385" y="456"/>
                </a:cubicBezTo>
                <a:cubicBezTo>
                  <a:pt x="384" y="457"/>
                  <a:pt x="383" y="456"/>
                  <a:pt x="382" y="455"/>
                </a:cubicBezTo>
                <a:close/>
                <a:moveTo>
                  <a:pt x="375" y="442"/>
                </a:moveTo>
                <a:cubicBezTo>
                  <a:pt x="374" y="442"/>
                  <a:pt x="372" y="440"/>
                  <a:pt x="371" y="438"/>
                </a:cubicBezTo>
                <a:cubicBezTo>
                  <a:pt x="371" y="436"/>
                  <a:pt x="370" y="431"/>
                  <a:pt x="371" y="429"/>
                </a:cubicBezTo>
                <a:cubicBezTo>
                  <a:pt x="372" y="427"/>
                  <a:pt x="373" y="426"/>
                  <a:pt x="373" y="428"/>
                </a:cubicBezTo>
                <a:cubicBezTo>
                  <a:pt x="373" y="430"/>
                  <a:pt x="372" y="433"/>
                  <a:pt x="373" y="431"/>
                </a:cubicBezTo>
                <a:cubicBezTo>
                  <a:pt x="374" y="430"/>
                  <a:pt x="377" y="430"/>
                  <a:pt x="376" y="431"/>
                </a:cubicBezTo>
                <a:cubicBezTo>
                  <a:pt x="375" y="433"/>
                  <a:pt x="374" y="433"/>
                  <a:pt x="375" y="434"/>
                </a:cubicBezTo>
                <a:cubicBezTo>
                  <a:pt x="376" y="435"/>
                  <a:pt x="377" y="436"/>
                  <a:pt x="376" y="436"/>
                </a:cubicBezTo>
                <a:cubicBezTo>
                  <a:pt x="374" y="436"/>
                  <a:pt x="373" y="435"/>
                  <a:pt x="373" y="436"/>
                </a:cubicBezTo>
                <a:cubicBezTo>
                  <a:pt x="373" y="438"/>
                  <a:pt x="374" y="440"/>
                  <a:pt x="375" y="441"/>
                </a:cubicBezTo>
                <a:cubicBezTo>
                  <a:pt x="376" y="441"/>
                  <a:pt x="375" y="443"/>
                  <a:pt x="375" y="442"/>
                </a:cubicBezTo>
                <a:close/>
                <a:moveTo>
                  <a:pt x="470" y="204"/>
                </a:moveTo>
                <a:cubicBezTo>
                  <a:pt x="470" y="204"/>
                  <a:pt x="472" y="203"/>
                  <a:pt x="472" y="203"/>
                </a:cubicBezTo>
                <a:cubicBezTo>
                  <a:pt x="472" y="202"/>
                  <a:pt x="472" y="202"/>
                  <a:pt x="470" y="203"/>
                </a:cubicBezTo>
                <a:cubicBezTo>
                  <a:pt x="469" y="204"/>
                  <a:pt x="470" y="204"/>
                  <a:pt x="470" y="204"/>
                </a:cubicBezTo>
                <a:close/>
                <a:moveTo>
                  <a:pt x="454" y="214"/>
                </a:moveTo>
                <a:cubicBezTo>
                  <a:pt x="455" y="214"/>
                  <a:pt x="455" y="213"/>
                  <a:pt x="456" y="212"/>
                </a:cubicBezTo>
                <a:cubicBezTo>
                  <a:pt x="457" y="212"/>
                  <a:pt x="458" y="212"/>
                  <a:pt x="458" y="211"/>
                </a:cubicBezTo>
                <a:cubicBezTo>
                  <a:pt x="458" y="211"/>
                  <a:pt x="457" y="211"/>
                  <a:pt x="456" y="211"/>
                </a:cubicBezTo>
                <a:cubicBezTo>
                  <a:pt x="455" y="211"/>
                  <a:pt x="455" y="211"/>
                  <a:pt x="455" y="212"/>
                </a:cubicBezTo>
                <a:cubicBezTo>
                  <a:pt x="454" y="212"/>
                  <a:pt x="453" y="213"/>
                  <a:pt x="453" y="213"/>
                </a:cubicBezTo>
                <a:cubicBezTo>
                  <a:pt x="453" y="214"/>
                  <a:pt x="453" y="214"/>
                  <a:pt x="454" y="214"/>
                </a:cubicBezTo>
                <a:close/>
                <a:moveTo>
                  <a:pt x="427" y="156"/>
                </a:moveTo>
                <a:cubicBezTo>
                  <a:pt x="426" y="158"/>
                  <a:pt x="424" y="156"/>
                  <a:pt x="425" y="155"/>
                </a:cubicBezTo>
                <a:cubicBezTo>
                  <a:pt x="427" y="153"/>
                  <a:pt x="428" y="153"/>
                  <a:pt x="427" y="156"/>
                </a:cubicBezTo>
                <a:close/>
                <a:moveTo>
                  <a:pt x="441" y="185"/>
                </a:moveTo>
                <a:cubicBezTo>
                  <a:pt x="442" y="184"/>
                  <a:pt x="442" y="180"/>
                  <a:pt x="441" y="178"/>
                </a:cubicBezTo>
                <a:cubicBezTo>
                  <a:pt x="441" y="175"/>
                  <a:pt x="440" y="165"/>
                  <a:pt x="441" y="165"/>
                </a:cubicBezTo>
                <a:cubicBezTo>
                  <a:pt x="441" y="164"/>
                  <a:pt x="442" y="165"/>
                  <a:pt x="443" y="164"/>
                </a:cubicBezTo>
                <a:cubicBezTo>
                  <a:pt x="443" y="163"/>
                  <a:pt x="444" y="163"/>
                  <a:pt x="443" y="161"/>
                </a:cubicBezTo>
                <a:cubicBezTo>
                  <a:pt x="442" y="160"/>
                  <a:pt x="442" y="159"/>
                  <a:pt x="443" y="159"/>
                </a:cubicBezTo>
                <a:cubicBezTo>
                  <a:pt x="444" y="158"/>
                  <a:pt x="444" y="158"/>
                  <a:pt x="445" y="160"/>
                </a:cubicBezTo>
                <a:cubicBezTo>
                  <a:pt x="446" y="162"/>
                  <a:pt x="447" y="165"/>
                  <a:pt x="446" y="167"/>
                </a:cubicBezTo>
                <a:cubicBezTo>
                  <a:pt x="446" y="169"/>
                  <a:pt x="445" y="170"/>
                  <a:pt x="445" y="172"/>
                </a:cubicBezTo>
                <a:cubicBezTo>
                  <a:pt x="445" y="174"/>
                  <a:pt x="446" y="174"/>
                  <a:pt x="447" y="176"/>
                </a:cubicBezTo>
                <a:cubicBezTo>
                  <a:pt x="447" y="178"/>
                  <a:pt x="448" y="183"/>
                  <a:pt x="449" y="185"/>
                </a:cubicBezTo>
                <a:cubicBezTo>
                  <a:pt x="450" y="187"/>
                  <a:pt x="452" y="189"/>
                  <a:pt x="451" y="189"/>
                </a:cubicBezTo>
                <a:cubicBezTo>
                  <a:pt x="450" y="189"/>
                  <a:pt x="450" y="187"/>
                  <a:pt x="448" y="186"/>
                </a:cubicBezTo>
                <a:cubicBezTo>
                  <a:pt x="447" y="186"/>
                  <a:pt x="444" y="185"/>
                  <a:pt x="444" y="187"/>
                </a:cubicBezTo>
                <a:cubicBezTo>
                  <a:pt x="444" y="188"/>
                  <a:pt x="441" y="192"/>
                  <a:pt x="443" y="195"/>
                </a:cubicBezTo>
                <a:cubicBezTo>
                  <a:pt x="444" y="197"/>
                  <a:pt x="447" y="199"/>
                  <a:pt x="446" y="200"/>
                </a:cubicBezTo>
                <a:cubicBezTo>
                  <a:pt x="445" y="201"/>
                  <a:pt x="445" y="200"/>
                  <a:pt x="444" y="200"/>
                </a:cubicBezTo>
                <a:cubicBezTo>
                  <a:pt x="443" y="199"/>
                  <a:pt x="442" y="200"/>
                  <a:pt x="441" y="202"/>
                </a:cubicBezTo>
                <a:cubicBezTo>
                  <a:pt x="440" y="203"/>
                  <a:pt x="439" y="202"/>
                  <a:pt x="439" y="200"/>
                </a:cubicBezTo>
                <a:cubicBezTo>
                  <a:pt x="440" y="199"/>
                  <a:pt x="441" y="193"/>
                  <a:pt x="440" y="191"/>
                </a:cubicBezTo>
                <a:cubicBezTo>
                  <a:pt x="440" y="188"/>
                  <a:pt x="440" y="186"/>
                  <a:pt x="441" y="185"/>
                </a:cubicBezTo>
                <a:close/>
                <a:moveTo>
                  <a:pt x="462" y="209"/>
                </a:moveTo>
                <a:cubicBezTo>
                  <a:pt x="466" y="205"/>
                  <a:pt x="465" y="207"/>
                  <a:pt x="466" y="206"/>
                </a:cubicBezTo>
                <a:cubicBezTo>
                  <a:pt x="466" y="205"/>
                  <a:pt x="466" y="205"/>
                  <a:pt x="465" y="205"/>
                </a:cubicBezTo>
                <a:cubicBezTo>
                  <a:pt x="463" y="206"/>
                  <a:pt x="462" y="206"/>
                  <a:pt x="461" y="207"/>
                </a:cubicBezTo>
                <a:cubicBezTo>
                  <a:pt x="460" y="208"/>
                  <a:pt x="458" y="212"/>
                  <a:pt x="462" y="209"/>
                </a:cubicBezTo>
                <a:close/>
                <a:moveTo>
                  <a:pt x="439" y="220"/>
                </a:moveTo>
                <a:cubicBezTo>
                  <a:pt x="440" y="221"/>
                  <a:pt x="441" y="220"/>
                  <a:pt x="442" y="222"/>
                </a:cubicBezTo>
                <a:cubicBezTo>
                  <a:pt x="443" y="223"/>
                  <a:pt x="443" y="225"/>
                  <a:pt x="444" y="223"/>
                </a:cubicBezTo>
                <a:cubicBezTo>
                  <a:pt x="444" y="222"/>
                  <a:pt x="445" y="219"/>
                  <a:pt x="446" y="219"/>
                </a:cubicBezTo>
                <a:cubicBezTo>
                  <a:pt x="448" y="219"/>
                  <a:pt x="450" y="219"/>
                  <a:pt x="451" y="218"/>
                </a:cubicBezTo>
                <a:cubicBezTo>
                  <a:pt x="452" y="217"/>
                  <a:pt x="454" y="217"/>
                  <a:pt x="453" y="216"/>
                </a:cubicBezTo>
                <a:cubicBezTo>
                  <a:pt x="452" y="215"/>
                  <a:pt x="452" y="215"/>
                  <a:pt x="452" y="214"/>
                </a:cubicBezTo>
                <a:cubicBezTo>
                  <a:pt x="452" y="213"/>
                  <a:pt x="453" y="211"/>
                  <a:pt x="452" y="212"/>
                </a:cubicBezTo>
                <a:cubicBezTo>
                  <a:pt x="450" y="213"/>
                  <a:pt x="450" y="214"/>
                  <a:pt x="448" y="213"/>
                </a:cubicBezTo>
                <a:cubicBezTo>
                  <a:pt x="446" y="212"/>
                  <a:pt x="443" y="210"/>
                  <a:pt x="442" y="208"/>
                </a:cubicBezTo>
                <a:cubicBezTo>
                  <a:pt x="441" y="207"/>
                  <a:pt x="439" y="204"/>
                  <a:pt x="439" y="206"/>
                </a:cubicBezTo>
                <a:cubicBezTo>
                  <a:pt x="439" y="208"/>
                  <a:pt x="439" y="212"/>
                  <a:pt x="438" y="213"/>
                </a:cubicBezTo>
                <a:cubicBezTo>
                  <a:pt x="437" y="215"/>
                  <a:pt x="436" y="217"/>
                  <a:pt x="435" y="216"/>
                </a:cubicBezTo>
                <a:cubicBezTo>
                  <a:pt x="434" y="215"/>
                  <a:pt x="432" y="214"/>
                  <a:pt x="433" y="215"/>
                </a:cubicBezTo>
                <a:cubicBezTo>
                  <a:pt x="433" y="217"/>
                  <a:pt x="434" y="218"/>
                  <a:pt x="432" y="219"/>
                </a:cubicBezTo>
                <a:cubicBezTo>
                  <a:pt x="431" y="220"/>
                  <a:pt x="431" y="220"/>
                  <a:pt x="431" y="222"/>
                </a:cubicBezTo>
                <a:cubicBezTo>
                  <a:pt x="431" y="224"/>
                  <a:pt x="431" y="226"/>
                  <a:pt x="433" y="225"/>
                </a:cubicBezTo>
                <a:cubicBezTo>
                  <a:pt x="434" y="225"/>
                  <a:pt x="437" y="225"/>
                  <a:pt x="436" y="224"/>
                </a:cubicBezTo>
                <a:cubicBezTo>
                  <a:pt x="434" y="223"/>
                  <a:pt x="432" y="222"/>
                  <a:pt x="433" y="221"/>
                </a:cubicBezTo>
                <a:cubicBezTo>
                  <a:pt x="435" y="220"/>
                  <a:pt x="435" y="221"/>
                  <a:pt x="436" y="220"/>
                </a:cubicBezTo>
                <a:cubicBezTo>
                  <a:pt x="437" y="220"/>
                  <a:pt x="437" y="219"/>
                  <a:pt x="439" y="220"/>
                </a:cubicBezTo>
                <a:close/>
                <a:moveTo>
                  <a:pt x="424" y="247"/>
                </a:moveTo>
                <a:cubicBezTo>
                  <a:pt x="424" y="246"/>
                  <a:pt x="430" y="239"/>
                  <a:pt x="430" y="236"/>
                </a:cubicBezTo>
                <a:cubicBezTo>
                  <a:pt x="431" y="234"/>
                  <a:pt x="430" y="231"/>
                  <a:pt x="431" y="231"/>
                </a:cubicBezTo>
                <a:cubicBezTo>
                  <a:pt x="431" y="230"/>
                  <a:pt x="432" y="227"/>
                  <a:pt x="433" y="228"/>
                </a:cubicBezTo>
                <a:cubicBezTo>
                  <a:pt x="434" y="229"/>
                  <a:pt x="435" y="230"/>
                  <a:pt x="435" y="229"/>
                </a:cubicBezTo>
                <a:cubicBezTo>
                  <a:pt x="435" y="228"/>
                  <a:pt x="434" y="227"/>
                  <a:pt x="435" y="226"/>
                </a:cubicBezTo>
                <a:cubicBezTo>
                  <a:pt x="436" y="226"/>
                  <a:pt x="438" y="224"/>
                  <a:pt x="437" y="226"/>
                </a:cubicBezTo>
                <a:cubicBezTo>
                  <a:pt x="436" y="228"/>
                  <a:pt x="436" y="229"/>
                  <a:pt x="437" y="231"/>
                </a:cubicBezTo>
                <a:cubicBezTo>
                  <a:pt x="439" y="233"/>
                  <a:pt x="439" y="236"/>
                  <a:pt x="438" y="239"/>
                </a:cubicBezTo>
                <a:cubicBezTo>
                  <a:pt x="437" y="241"/>
                  <a:pt x="436" y="241"/>
                  <a:pt x="436" y="242"/>
                </a:cubicBezTo>
                <a:cubicBezTo>
                  <a:pt x="436" y="243"/>
                  <a:pt x="437" y="243"/>
                  <a:pt x="436" y="243"/>
                </a:cubicBezTo>
                <a:cubicBezTo>
                  <a:pt x="434" y="243"/>
                  <a:pt x="434" y="244"/>
                  <a:pt x="434" y="245"/>
                </a:cubicBezTo>
                <a:cubicBezTo>
                  <a:pt x="434" y="247"/>
                  <a:pt x="434" y="249"/>
                  <a:pt x="433" y="251"/>
                </a:cubicBezTo>
                <a:cubicBezTo>
                  <a:pt x="433" y="253"/>
                  <a:pt x="433" y="254"/>
                  <a:pt x="433" y="255"/>
                </a:cubicBezTo>
                <a:cubicBezTo>
                  <a:pt x="433" y="256"/>
                  <a:pt x="432" y="256"/>
                  <a:pt x="432" y="258"/>
                </a:cubicBezTo>
                <a:cubicBezTo>
                  <a:pt x="431" y="259"/>
                  <a:pt x="430" y="260"/>
                  <a:pt x="430" y="258"/>
                </a:cubicBezTo>
                <a:cubicBezTo>
                  <a:pt x="429" y="257"/>
                  <a:pt x="431" y="256"/>
                  <a:pt x="430" y="256"/>
                </a:cubicBezTo>
                <a:cubicBezTo>
                  <a:pt x="429" y="255"/>
                  <a:pt x="428" y="256"/>
                  <a:pt x="428" y="258"/>
                </a:cubicBezTo>
                <a:cubicBezTo>
                  <a:pt x="427" y="259"/>
                  <a:pt x="426" y="262"/>
                  <a:pt x="425" y="261"/>
                </a:cubicBezTo>
                <a:cubicBezTo>
                  <a:pt x="425" y="261"/>
                  <a:pt x="425" y="257"/>
                  <a:pt x="425" y="258"/>
                </a:cubicBezTo>
                <a:cubicBezTo>
                  <a:pt x="424" y="260"/>
                  <a:pt x="422" y="261"/>
                  <a:pt x="420" y="261"/>
                </a:cubicBezTo>
                <a:cubicBezTo>
                  <a:pt x="419" y="261"/>
                  <a:pt x="418" y="261"/>
                  <a:pt x="417" y="260"/>
                </a:cubicBezTo>
                <a:cubicBezTo>
                  <a:pt x="417" y="259"/>
                  <a:pt x="416" y="259"/>
                  <a:pt x="416" y="260"/>
                </a:cubicBezTo>
                <a:cubicBezTo>
                  <a:pt x="417" y="261"/>
                  <a:pt x="418" y="262"/>
                  <a:pt x="417" y="262"/>
                </a:cubicBezTo>
                <a:cubicBezTo>
                  <a:pt x="415" y="262"/>
                  <a:pt x="414" y="263"/>
                  <a:pt x="414" y="265"/>
                </a:cubicBezTo>
                <a:cubicBezTo>
                  <a:pt x="413" y="266"/>
                  <a:pt x="412" y="268"/>
                  <a:pt x="411" y="267"/>
                </a:cubicBezTo>
                <a:cubicBezTo>
                  <a:pt x="410" y="266"/>
                  <a:pt x="409" y="265"/>
                  <a:pt x="410" y="264"/>
                </a:cubicBezTo>
                <a:cubicBezTo>
                  <a:pt x="411" y="262"/>
                  <a:pt x="409" y="260"/>
                  <a:pt x="407" y="260"/>
                </a:cubicBezTo>
                <a:cubicBezTo>
                  <a:pt x="405" y="260"/>
                  <a:pt x="404" y="260"/>
                  <a:pt x="402" y="261"/>
                </a:cubicBezTo>
                <a:cubicBezTo>
                  <a:pt x="400" y="262"/>
                  <a:pt x="399" y="262"/>
                  <a:pt x="398" y="263"/>
                </a:cubicBezTo>
                <a:cubicBezTo>
                  <a:pt x="397" y="264"/>
                  <a:pt x="395" y="264"/>
                  <a:pt x="394" y="263"/>
                </a:cubicBezTo>
                <a:cubicBezTo>
                  <a:pt x="393" y="263"/>
                  <a:pt x="390" y="262"/>
                  <a:pt x="393" y="261"/>
                </a:cubicBezTo>
                <a:cubicBezTo>
                  <a:pt x="394" y="260"/>
                  <a:pt x="398" y="259"/>
                  <a:pt x="399" y="258"/>
                </a:cubicBezTo>
                <a:cubicBezTo>
                  <a:pt x="400" y="256"/>
                  <a:pt x="401" y="256"/>
                  <a:pt x="403" y="256"/>
                </a:cubicBezTo>
                <a:cubicBezTo>
                  <a:pt x="405" y="256"/>
                  <a:pt x="408" y="255"/>
                  <a:pt x="410" y="255"/>
                </a:cubicBezTo>
                <a:cubicBezTo>
                  <a:pt x="412" y="256"/>
                  <a:pt x="413" y="257"/>
                  <a:pt x="414" y="255"/>
                </a:cubicBezTo>
                <a:cubicBezTo>
                  <a:pt x="414" y="254"/>
                  <a:pt x="415" y="252"/>
                  <a:pt x="416" y="250"/>
                </a:cubicBezTo>
                <a:cubicBezTo>
                  <a:pt x="417" y="249"/>
                  <a:pt x="417" y="247"/>
                  <a:pt x="419" y="246"/>
                </a:cubicBezTo>
                <a:cubicBezTo>
                  <a:pt x="420" y="246"/>
                  <a:pt x="420" y="245"/>
                  <a:pt x="420" y="247"/>
                </a:cubicBezTo>
                <a:cubicBezTo>
                  <a:pt x="419" y="248"/>
                  <a:pt x="419" y="248"/>
                  <a:pt x="419" y="249"/>
                </a:cubicBezTo>
                <a:cubicBezTo>
                  <a:pt x="420" y="250"/>
                  <a:pt x="420" y="249"/>
                  <a:pt x="422" y="249"/>
                </a:cubicBezTo>
                <a:cubicBezTo>
                  <a:pt x="423" y="248"/>
                  <a:pt x="424" y="247"/>
                  <a:pt x="424" y="247"/>
                </a:cubicBezTo>
                <a:close/>
                <a:moveTo>
                  <a:pt x="527" y="157"/>
                </a:moveTo>
                <a:cubicBezTo>
                  <a:pt x="528" y="157"/>
                  <a:pt x="528" y="158"/>
                  <a:pt x="528" y="157"/>
                </a:cubicBezTo>
                <a:cubicBezTo>
                  <a:pt x="528" y="157"/>
                  <a:pt x="528" y="156"/>
                  <a:pt x="528" y="156"/>
                </a:cubicBezTo>
                <a:cubicBezTo>
                  <a:pt x="527" y="155"/>
                  <a:pt x="527" y="155"/>
                  <a:pt x="527" y="156"/>
                </a:cubicBezTo>
                <a:cubicBezTo>
                  <a:pt x="526" y="156"/>
                  <a:pt x="527" y="156"/>
                  <a:pt x="527" y="157"/>
                </a:cubicBezTo>
                <a:close/>
                <a:moveTo>
                  <a:pt x="518" y="137"/>
                </a:moveTo>
                <a:cubicBezTo>
                  <a:pt x="520" y="135"/>
                  <a:pt x="520" y="136"/>
                  <a:pt x="520" y="135"/>
                </a:cubicBezTo>
                <a:cubicBezTo>
                  <a:pt x="520" y="134"/>
                  <a:pt x="519" y="134"/>
                  <a:pt x="518" y="135"/>
                </a:cubicBezTo>
                <a:cubicBezTo>
                  <a:pt x="517" y="136"/>
                  <a:pt x="517" y="139"/>
                  <a:pt x="518" y="137"/>
                </a:cubicBezTo>
                <a:close/>
                <a:moveTo>
                  <a:pt x="563" y="71"/>
                </a:moveTo>
                <a:cubicBezTo>
                  <a:pt x="561" y="72"/>
                  <a:pt x="559" y="72"/>
                  <a:pt x="556" y="72"/>
                </a:cubicBezTo>
                <a:cubicBezTo>
                  <a:pt x="553" y="71"/>
                  <a:pt x="552" y="69"/>
                  <a:pt x="556" y="68"/>
                </a:cubicBezTo>
                <a:cubicBezTo>
                  <a:pt x="560" y="67"/>
                  <a:pt x="563" y="66"/>
                  <a:pt x="565" y="68"/>
                </a:cubicBezTo>
                <a:cubicBezTo>
                  <a:pt x="567" y="69"/>
                  <a:pt x="565" y="71"/>
                  <a:pt x="563" y="71"/>
                </a:cubicBezTo>
                <a:close/>
                <a:moveTo>
                  <a:pt x="528" y="79"/>
                </a:moveTo>
                <a:cubicBezTo>
                  <a:pt x="527" y="80"/>
                  <a:pt x="523" y="78"/>
                  <a:pt x="524" y="77"/>
                </a:cubicBezTo>
                <a:cubicBezTo>
                  <a:pt x="524" y="76"/>
                  <a:pt x="529" y="77"/>
                  <a:pt x="528" y="79"/>
                </a:cubicBezTo>
                <a:close/>
                <a:moveTo>
                  <a:pt x="318" y="11"/>
                </a:moveTo>
                <a:cubicBezTo>
                  <a:pt x="318" y="11"/>
                  <a:pt x="316" y="10"/>
                  <a:pt x="316" y="10"/>
                </a:cubicBezTo>
                <a:cubicBezTo>
                  <a:pt x="317" y="9"/>
                  <a:pt x="317" y="9"/>
                  <a:pt x="318" y="9"/>
                </a:cubicBezTo>
                <a:cubicBezTo>
                  <a:pt x="318" y="9"/>
                  <a:pt x="319" y="11"/>
                  <a:pt x="318" y="11"/>
                </a:cubicBezTo>
                <a:close/>
                <a:moveTo>
                  <a:pt x="362" y="50"/>
                </a:moveTo>
                <a:cubicBezTo>
                  <a:pt x="363" y="50"/>
                  <a:pt x="363" y="50"/>
                  <a:pt x="363" y="49"/>
                </a:cubicBezTo>
                <a:cubicBezTo>
                  <a:pt x="364" y="49"/>
                  <a:pt x="363" y="49"/>
                  <a:pt x="363" y="49"/>
                </a:cubicBezTo>
                <a:cubicBezTo>
                  <a:pt x="362" y="49"/>
                  <a:pt x="362" y="49"/>
                  <a:pt x="361" y="49"/>
                </a:cubicBezTo>
                <a:cubicBezTo>
                  <a:pt x="361" y="50"/>
                  <a:pt x="362" y="50"/>
                  <a:pt x="362" y="50"/>
                </a:cubicBezTo>
                <a:close/>
                <a:moveTo>
                  <a:pt x="442" y="56"/>
                </a:moveTo>
                <a:cubicBezTo>
                  <a:pt x="442" y="57"/>
                  <a:pt x="444" y="56"/>
                  <a:pt x="444" y="55"/>
                </a:cubicBezTo>
                <a:cubicBezTo>
                  <a:pt x="444" y="54"/>
                  <a:pt x="444" y="54"/>
                  <a:pt x="443" y="54"/>
                </a:cubicBezTo>
                <a:cubicBezTo>
                  <a:pt x="442" y="54"/>
                  <a:pt x="441" y="56"/>
                  <a:pt x="442" y="56"/>
                </a:cubicBezTo>
                <a:close/>
                <a:moveTo>
                  <a:pt x="429" y="48"/>
                </a:moveTo>
                <a:cubicBezTo>
                  <a:pt x="430" y="48"/>
                  <a:pt x="430" y="46"/>
                  <a:pt x="429" y="46"/>
                </a:cubicBezTo>
                <a:cubicBezTo>
                  <a:pt x="429" y="46"/>
                  <a:pt x="429" y="46"/>
                  <a:pt x="429" y="47"/>
                </a:cubicBezTo>
                <a:cubicBezTo>
                  <a:pt x="428" y="47"/>
                  <a:pt x="428" y="48"/>
                  <a:pt x="429" y="48"/>
                </a:cubicBezTo>
                <a:close/>
                <a:moveTo>
                  <a:pt x="333" y="24"/>
                </a:moveTo>
                <a:cubicBezTo>
                  <a:pt x="331" y="24"/>
                  <a:pt x="330" y="23"/>
                  <a:pt x="328" y="23"/>
                </a:cubicBezTo>
                <a:cubicBezTo>
                  <a:pt x="327" y="23"/>
                  <a:pt x="326" y="22"/>
                  <a:pt x="325" y="22"/>
                </a:cubicBezTo>
                <a:cubicBezTo>
                  <a:pt x="324" y="21"/>
                  <a:pt x="323" y="20"/>
                  <a:pt x="322" y="20"/>
                </a:cubicBezTo>
                <a:cubicBezTo>
                  <a:pt x="321" y="20"/>
                  <a:pt x="321" y="19"/>
                  <a:pt x="322" y="19"/>
                </a:cubicBezTo>
                <a:cubicBezTo>
                  <a:pt x="324" y="18"/>
                  <a:pt x="329" y="16"/>
                  <a:pt x="331" y="17"/>
                </a:cubicBezTo>
                <a:cubicBezTo>
                  <a:pt x="333" y="17"/>
                  <a:pt x="330" y="19"/>
                  <a:pt x="332" y="19"/>
                </a:cubicBezTo>
                <a:cubicBezTo>
                  <a:pt x="333" y="18"/>
                  <a:pt x="337" y="17"/>
                  <a:pt x="337" y="18"/>
                </a:cubicBezTo>
                <a:cubicBezTo>
                  <a:pt x="337" y="20"/>
                  <a:pt x="336" y="20"/>
                  <a:pt x="336" y="22"/>
                </a:cubicBezTo>
                <a:cubicBezTo>
                  <a:pt x="336" y="24"/>
                  <a:pt x="335" y="24"/>
                  <a:pt x="333" y="24"/>
                </a:cubicBezTo>
                <a:close/>
                <a:moveTo>
                  <a:pt x="336" y="28"/>
                </a:moveTo>
                <a:cubicBezTo>
                  <a:pt x="341" y="27"/>
                  <a:pt x="339" y="27"/>
                  <a:pt x="343" y="27"/>
                </a:cubicBezTo>
                <a:cubicBezTo>
                  <a:pt x="347" y="28"/>
                  <a:pt x="350" y="29"/>
                  <a:pt x="350" y="27"/>
                </a:cubicBezTo>
                <a:cubicBezTo>
                  <a:pt x="349" y="25"/>
                  <a:pt x="347" y="23"/>
                  <a:pt x="346" y="23"/>
                </a:cubicBezTo>
                <a:cubicBezTo>
                  <a:pt x="345" y="24"/>
                  <a:pt x="342" y="25"/>
                  <a:pt x="342" y="24"/>
                </a:cubicBezTo>
                <a:cubicBezTo>
                  <a:pt x="343" y="23"/>
                  <a:pt x="345" y="22"/>
                  <a:pt x="344" y="22"/>
                </a:cubicBezTo>
                <a:cubicBezTo>
                  <a:pt x="343" y="21"/>
                  <a:pt x="343" y="21"/>
                  <a:pt x="341" y="22"/>
                </a:cubicBezTo>
                <a:cubicBezTo>
                  <a:pt x="340" y="22"/>
                  <a:pt x="339" y="23"/>
                  <a:pt x="338" y="24"/>
                </a:cubicBezTo>
                <a:cubicBezTo>
                  <a:pt x="337" y="25"/>
                  <a:pt x="337" y="25"/>
                  <a:pt x="336" y="26"/>
                </a:cubicBezTo>
                <a:cubicBezTo>
                  <a:pt x="334" y="26"/>
                  <a:pt x="332" y="30"/>
                  <a:pt x="336" y="28"/>
                </a:cubicBezTo>
                <a:close/>
                <a:moveTo>
                  <a:pt x="324" y="15"/>
                </a:moveTo>
                <a:cubicBezTo>
                  <a:pt x="325" y="15"/>
                  <a:pt x="329" y="15"/>
                  <a:pt x="331" y="15"/>
                </a:cubicBezTo>
                <a:cubicBezTo>
                  <a:pt x="332" y="14"/>
                  <a:pt x="335" y="14"/>
                  <a:pt x="334" y="14"/>
                </a:cubicBezTo>
                <a:cubicBezTo>
                  <a:pt x="334" y="13"/>
                  <a:pt x="333" y="13"/>
                  <a:pt x="332" y="12"/>
                </a:cubicBezTo>
                <a:cubicBezTo>
                  <a:pt x="330" y="11"/>
                  <a:pt x="331" y="10"/>
                  <a:pt x="329" y="10"/>
                </a:cubicBezTo>
                <a:cubicBezTo>
                  <a:pt x="327" y="11"/>
                  <a:pt x="323" y="10"/>
                  <a:pt x="323" y="11"/>
                </a:cubicBezTo>
                <a:cubicBezTo>
                  <a:pt x="322" y="12"/>
                  <a:pt x="323" y="13"/>
                  <a:pt x="321" y="13"/>
                </a:cubicBezTo>
                <a:cubicBezTo>
                  <a:pt x="319" y="13"/>
                  <a:pt x="318" y="13"/>
                  <a:pt x="318" y="13"/>
                </a:cubicBezTo>
                <a:cubicBezTo>
                  <a:pt x="318" y="14"/>
                  <a:pt x="319" y="14"/>
                  <a:pt x="320" y="15"/>
                </a:cubicBezTo>
                <a:cubicBezTo>
                  <a:pt x="321" y="16"/>
                  <a:pt x="323" y="16"/>
                  <a:pt x="324" y="15"/>
                </a:cubicBezTo>
                <a:close/>
                <a:moveTo>
                  <a:pt x="319" y="18"/>
                </a:moveTo>
                <a:cubicBezTo>
                  <a:pt x="318" y="18"/>
                  <a:pt x="318" y="18"/>
                  <a:pt x="317" y="17"/>
                </a:cubicBezTo>
                <a:cubicBezTo>
                  <a:pt x="315" y="16"/>
                  <a:pt x="315" y="15"/>
                  <a:pt x="317" y="15"/>
                </a:cubicBezTo>
                <a:cubicBezTo>
                  <a:pt x="318" y="16"/>
                  <a:pt x="320" y="17"/>
                  <a:pt x="321" y="17"/>
                </a:cubicBezTo>
                <a:cubicBezTo>
                  <a:pt x="321" y="17"/>
                  <a:pt x="321" y="18"/>
                  <a:pt x="319" y="18"/>
                </a:cubicBezTo>
                <a:close/>
                <a:moveTo>
                  <a:pt x="437" y="51"/>
                </a:moveTo>
                <a:cubicBezTo>
                  <a:pt x="436" y="51"/>
                  <a:pt x="433" y="50"/>
                  <a:pt x="433" y="48"/>
                </a:cubicBezTo>
                <a:cubicBezTo>
                  <a:pt x="432" y="46"/>
                  <a:pt x="433" y="45"/>
                  <a:pt x="434" y="44"/>
                </a:cubicBezTo>
                <a:cubicBezTo>
                  <a:pt x="436" y="44"/>
                  <a:pt x="437" y="41"/>
                  <a:pt x="440" y="44"/>
                </a:cubicBezTo>
                <a:cubicBezTo>
                  <a:pt x="442" y="46"/>
                  <a:pt x="443" y="47"/>
                  <a:pt x="444" y="45"/>
                </a:cubicBezTo>
                <a:cubicBezTo>
                  <a:pt x="445" y="44"/>
                  <a:pt x="444" y="43"/>
                  <a:pt x="446" y="44"/>
                </a:cubicBezTo>
                <a:cubicBezTo>
                  <a:pt x="449" y="45"/>
                  <a:pt x="452" y="45"/>
                  <a:pt x="454" y="46"/>
                </a:cubicBezTo>
                <a:cubicBezTo>
                  <a:pt x="455" y="47"/>
                  <a:pt x="455" y="48"/>
                  <a:pt x="454" y="49"/>
                </a:cubicBezTo>
                <a:cubicBezTo>
                  <a:pt x="454" y="50"/>
                  <a:pt x="452" y="50"/>
                  <a:pt x="451" y="49"/>
                </a:cubicBezTo>
                <a:cubicBezTo>
                  <a:pt x="450" y="48"/>
                  <a:pt x="448" y="46"/>
                  <a:pt x="447" y="47"/>
                </a:cubicBezTo>
                <a:cubicBezTo>
                  <a:pt x="447" y="48"/>
                  <a:pt x="448" y="49"/>
                  <a:pt x="449" y="50"/>
                </a:cubicBezTo>
                <a:cubicBezTo>
                  <a:pt x="451" y="51"/>
                  <a:pt x="450" y="52"/>
                  <a:pt x="448" y="51"/>
                </a:cubicBezTo>
                <a:cubicBezTo>
                  <a:pt x="446" y="51"/>
                  <a:pt x="445" y="50"/>
                  <a:pt x="444" y="50"/>
                </a:cubicBezTo>
                <a:cubicBezTo>
                  <a:pt x="443" y="51"/>
                  <a:pt x="442" y="52"/>
                  <a:pt x="441" y="51"/>
                </a:cubicBezTo>
                <a:cubicBezTo>
                  <a:pt x="439" y="50"/>
                  <a:pt x="439" y="50"/>
                  <a:pt x="439" y="51"/>
                </a:cubicBezTo>
                <a:cubicBezTo>
                  <a:pt x="438" y="52"/>
                  <a:pt x="438" y="51"/>
                  <a:pt x="437" y="51"/>
                </a:cubicBezTo>
                <a:close/>
                <a:moveTo>
                  <a:pt x="466" y="52"/>
                </a:moveTo>
                <a:cubicBezTo>
                  <a:pt x="465" y="52"/>
                  <a:pt x="458" y="50"/>
                  <a:pt x="458" y="49"/>
                </a:cubicBezTo>
                <a:cubicBezTo>
                  <a:pt x="457" y="48"/>
                  <a:pt x="458" y="47"/>
                  <a:pt x="460" y="48"/>
                </a:cubicBezTo>
                <a:cubicBezTo>
                  <a:pt x="463" y="48"/>
                  <a:pt x="466" y="49"/>
                  <a:pt x="469" y="49"/>
                </a:cubicBezTo>
                <a:cubicBezTo>
                  <a:pt x="471" y="50"/>
                  <a:pt x="472" y="50"/>
                  <a:pt x="470" y="51"/>
                </a:cubicBezTo>
                <a:cubicBezTo>
                  <a:pt x="469" y="52"/>
                  <a:pt x="467" y="52"/>
                  <a:pt x="466" y="52"/>
                </a:cubicBezTo>
                <a:close/>
                <a:moveTo>
                  <a:pt x="448" y="59"/>
                </a:moveTo>
                <a:cubicBezTo>
                  <a:pt x="445" y="59"/>
                  <a:pt x="444" y="59"/>
                  <a:pt x="442" y="59"/>
                </a:cubicBezTo>
                <a:cubicBezTo>
                  <a:pt x="440" y="58"/>
                  <a:pt x="443" y="57"/>
                  <a:pt x="446" y="57"/>
                </a:cubicBezTo>
                <a:cubicBezTo>
                  <a:pt x="449" y="57"/>
                  <a:pt x="451" y="59"/>
                  <a:pt x="448" y="59"/>
                </a:cubicBezTo>
                <a:close/>
                <a:moveTo>
                  <a:pt x="234" y="30"/>
                </a:moveTo>
                <a:cubicBezTo>
                  <a:pt x="235" y="30"/>
                  <a:pt x="247" y="29"/>
                  <a:pt x="249" y="28"/>
                </a:cubicBezTo>
                <a:cubicBezTo>
                  <a:pt x="250" y="27"/>
                  <a:pt x="249" y="25"/>
                  <a:pt x="248" y="25"/>
                </a:cubicBezTo>
                <a:cubicBezTo>
                  <a:pt x="246" y="25"/>
                  <a:pt x="240" y="26"/>
                  <a:pt x="238" y="26"/>
                </a:cubicBezTo>
                <a:cubicBezTo>
                  <a:pt x="235" y="26"/>
                  <a:pt x="235" y="27"/>
                  <a:pt x="233" y="26"/>
                </a:cubicBezTo>
                <a:cubicBezTo>
                  <a:pt x="231" y="26"/>
                  <a:pt x="230" y="25"/>
                  <a:pt x="229" y="26"/>
                </a:cubicBezTo>
                <a:cubicBezTo>
                  <a:pt x="228" y="27"/>
                  <a:pt x="227" y="27"/>
                  <a:pt x="227" y="27"/>
                </a:cubicBezTo>
                <a:cubicBezTo>
                  <a:pt x="226" y="27"/>
                  <a:pt x="225" y="27"/>
                  <a:pt x="223" y="28"/>
                </a:cubicBezTo>
                <a:cubicBezTo>
                  <a:pt x="221" y="28"/>
                  <a:pt x="219" y="27"/>
                  <a:pt x="217" y="28"/>
                </a:cubicBezTo>
                <a:cubicBezTo>
                  <a:pt x="216" y="28"/>
                  <a:pt x="216" y="29"/>
                  <a:pt x="213" y="29"/>
                </a:cubicBezTo>
                <a:cubicBezTo>
                  <a:pt x="211" y="30"/>
                  <a:pt x="209" y="30"/>
                  <a:pt x="210" y="31"/>
                </a:cubicBezTo>
                <a:cubicBezTo>
                  <a:pt x="211" y="32"/>
                  <a:pt x="212" y="33"/>
                  <a:pt x="210" y="33"/>
                </a:cubicBezTo>
                <a:cubicBezTo>
                  <a:pt x="208" y="32"/>
                  <a:pt x="208" y="32"/>
                  <a:pt x="207" y="33"/>
                </a:cubicBezTo>
                <a:cubicBezTo>
                  <a:pt x="207" y="33"/>
                  <a:pt x="208" y="34"/>
                  <a:pt x="205" y="34"/>
                </a:cubicBezTo>
                <a:cubicBezTo>
                  <a:pt x="203" y="34"/>
                  <a:pt x="200" y="34"/>
                  <a:pt x="201" y="35"/>
                </a:cubicBezTo>
                <a:cubicBezTo>
                  <a:pt x="202" y="36"/>
                  <a:pt x="203" y="36"/>
                  <a:pt x="204" y="37"/>
                </a:cubicBezTo>
                <a:cubicBezTo>
                  <a:pt x="206" y="37"/>
                  <a:pt x="208" y="39"/>
                  <a:pt x="209" y="38"/>
                </a:cubicBezTo>
                <a:cubicBezTo>
                  <a:pt x="210" y="38"/>
                  <a:pt x="211" y="38"/>
                  <a:pt x="211" y="36"/>
                </a:cubicBezTo>
                <a:cubicBezTo>
                  <a:pt x="212" y="35"/>
                  <a:pt x="211" y="34"/>
                  <a:pt x="213" y="35"/>
                </a:cubicBezTo>
                <a:cubicBezTo>
                  <a:pt x="214" y="36"/>
                  <a:pt x="215" y="36"/>
                  <a:pt x="216" y="35"/>
                </a:cubicBezTo>
                <a:cubicBezTo>
                  <a:pt x="216" y="33"/>
                  <a:pt x="216" y="33"/>
                  <a:pt x="218" y="33"/>
                </a:cubicBezTo>
                <a:cubicBezTo>
                  <a:pt x="219" y="33"/>
                  <a:pt x="219" y="34"/>
                  <a:pt x="221" y="33"/>
                </a:cubicBezTo>
                <a:cubicBezTo>
                  <a:pt x="223" y="33"/>
                  <a:pt x="221" y="32"/>
                  <a:pt x="224" y="31"/>
                </a:cubicBezTo>
                <a:cubicBezTo>
                  <a:pt x="226" y="31"/>
                  <a:pt x="226" y="32"/>
                  <a:pt x="228" y="31"/>
                </a:cubicBezTo>
                <a:cubicBezTo>
                  <a:pt x="230" y="31"/>
                  <a:pt x="233" y="30"/>
                  <a:pt x="234" y="30"/>
                </a:cubicBezTo>
                <a:close/>
                <a:moveTo>
                  <a:pt x="200" y="51"/>
                </a:moveTo>
                <a:cubicBezTo>
                  <a:pt x="199" y="49"/>
                  <a:pt x="199" y="45"/>
                  <a:pt x="199" y="44"/>
                </a:cubicBezTo>
                <a:cubicBezTo>
                  <a:pt x="200" y="42"/>
                  <a:pt x="202" y="41"/>
                  <a:pt x="204" y="41"/>
                </a:cubicBezTo>
                <a:cubicBezTo>
                  <a:pt x="205" y="40"/>
                  <a:pt x="206" y="39"/>
                  <a:pt x="204" y="38"/>
                </a:cubicBezTo>
                <a:cubicBezTo>
                  <a:pt x="202" y="38"/>
                  <a:pt x="196" y="38"/>
                  <a:pt x="195" y="39"/>
                </a:cubicBezTo>
                <a:cubicBezTo>
                  <a:pt x="194" y="40"/>
                  <a:pt x="195" y="41"/>
                  <a:pt x="193" y="41"/>
                </a:cubicBezTo>
                <a:cubicBezTo>
                  <a:pt x="191" y="41"/>
                  <a:pt x="190" y="41"/>
                  <a:pt x="189" y="43"/>
                </a:cubicBezTo>
                <a:cubicBezTo>
                  <a:pt x="188" y="44"/>
                  <a:pt x="189" y="45"/>
                  <a:pt x="190" y="45"/>
                </a:cubicBezTo>
                <a:cubicBezTo>
                  <a:pt x="192" y="45"/>
                  <a:pt x="192" y="46"/>
                  <a:pt x="192" y="47"/>
                </a:cubicBezTo>
                <a:cubicBezTo>
                  <a:pt x="192" y="48"/>
                  <a:pt x="190" y="49"/>
                  <a:pt x="192" y="49"/>
                </a:cubicBezTo>
                <a:cubicBezTo>
                  <a:pt x="193" y="50"/>
                  <a:pt x="194" y="51"/>
                  <a:pt x="196" y="51"/>
                </a:cubicBezTo>
                <a:cubicBezTo>
                  <a:pt x="199" y="52"/>
                  <a:pt x="201" y="52"/>
                  <a:pt x="200" y="51"/>
                </a:cubicBezTo>
                <a:close/>
                <a:moveTo>
                  <a:pt x="205" y="57"/>
                </a:moveTo>
                <a:cubicBezTo>
                  <a:pt x="204" y="56"/>
                  <a:pt x="203" y="57"/>
                  <a:pt x="203" y="55"/>
                </a:cubicBezTo>
                <a:cubicBezTo>
                  <a:pt x="202" y="54"/>
                  <a:pt x="204" y="53"/>
                  <a:pt x="205" y="55"/>
                </a:cubicBezTo>
                <a:cubicBezTo>
                  <a:pt x="206" y="56"/>
                  <a:pt x="206" y="58"/>
                  <a:pt x="205" y="57"/>
                </a:cubicBezTo>
                <a:close/>
                <a:moveTo>
                  <a:pt x="244" y="44"/>
                </a:moveTo>
                <a:cubicBezTo>
                  <a:pt x="245" y="44"/>
                  <a:pt x="246" y="45"/>
                  <a:pt x="246" y="44"/>
                </a:cubicBezTo>
                <a:cubicBezTo>
                  <a:pt x="246" y="44"/>
                  <a:pt x="246" y="44"/>
                  <a:pt x="246" y="44"/>
                </a:cubicBezTo>
                <a:cubicBezTo>
                  <a:pt x="246" y="43"/>
                  <a:pt x="245" y="43"/>
                  <a:pt x="244" y="43"/>
                </a:cubicBezTo>
                <a:cubicBezTo>
                  <a:pt x="244" y="44"/>
                  <a:pt x="244" y="43"/>
                  <a:pt x="243" y="44"/>
                </a:cubicBezTo>
                <a:cubicBezTo>
                  <a:pt x="242" y="45"/>
                  <a:pt x="244" y="44"/>
                  <a:pt x="244" y="44"/>
                </a:cubicBezTo>
                <a:close/>
                <a:moveTo>
                  <a:pt x="237" y="8"/>
                </a:moveTo>
                <a:cubicBezTo>
                  <a:pt x="236" y="8"/>
                  <a:pt x="236" y="8"/>
                  <a:pt x="236" y="8"/>
                </a:cubicBezTo>
                <a:cubicBezTo>
                  <a:pt x="236" y="7"/>
                  <a:pt x="236" y="7"/>
                  <a:pt x="237" y="7"/>
                </a:cubicBezTo>
                <a:cubicBezTo>
                  <a:pt x="237" y="8"/>
                  <a:pt x="237" y="8"/>
                  <a:pt x="237" y="8"/>
                </a:cubicBezTo>
                <a:close/>
                <a:moveTo>
                  <a:pt x="252" y="1"/>
                </a:moveTo>
                <a:cubicBezTo>
                  <a:pt x="252" y="1"/>
                  <a:pt x="252" y="1"/>
                  <a:pt x="252" y="0"/>
                </a:cubicBezTo>
                <a:cubicBezTo>
                  <a:pt x="252" y="0"/>
                  <a:pt x="253" y="0"/>
                  <a:pt x="252" y="0"/>
                </a:cubicBezTo>
                <a:cubicBezTo>
                  <a:pt x="251" y="0"/>
                  <a:pt x="251" y="0"/>
                  <a:pt x="251" y="0"/>
                </a:cubicBezTo>
                <a:cubicBezTo>
                  <a:pt x="251" y="0"/>
                  <a:pt x="252" y="1"/>
                  <a:pt x="252" y="1"/>
                </a:cubicBezTo>
                <a:close/>
                <a:moveTo>
                  <a:pt x="277" y="15"/>
                </a:moveTo>
                <a:cubicBezTo>
                  <a:pt x="278" y="16"/>
                  <a:pt x="278" y="16"/>
                  <a:pt x="278" y="16"/>
                </a:cubicBezTo>
                <a:cubicBezTo>
                  <a:pt x="278" y="15"/>
                  <a:pt x="278" y="15"/>
                  <a:pt x="277" y="15"/>
                </a:cubicBezTo>
                <a:cubicBezTo>
                  <a:pt x="277" y="14"/>
                  <a:pt x="276" y="14"/>
                  <a:pt x="276" y="14"/>
                </a:cubicBezTo>
                <a:cubicBezTo>
                  <a:pt x="276" y="15"/>
                  <a:pt x="277" y="15"/>
                  <a:pt x="277" y="15"/>
                </a:cubicBezTo>
                <a:close/>
                <a:moveTo>
                  <a:pt x="210" y="4"/>
                </a:moveTo>
                <a:cubicBezTo>
                  <a:pt x="212" y="3"/>
                  <a:pt x="211" y="2"/>
                  <a:pt x="214" y="2"/>
                </a:cubicBezTo>
                <a:cubicBezTo>
                  <a:pt x="216" y="3"/>
                  <a:pt x="218" y="2"/>
                  <a:pt x="220" y="2"/>
                </a:cubicBezTo>
                <a:cubicBezTo>
                  <a:pt x="221" y="1"/>
                  <a:pt x="220" y="0"/>
                  <a:pt x="219" y="0"/>
                </a:cubicBezTo>
                <a:cubicBezTo>
                  <a:pt x="218" y="0"/>
                  <a:pt x="217" y="0"/>
                  <a:pt x="215" y="0"/>
                </a:cubicBezTo>
                <a:cubicBezTo>
                  <a:pt x="214" y="1"/>
                  <a:pt x="214" y="1"/>
                  <a:pt x="212" y="1"/>
                </a:cubicBezTo>
                <a:cubicBezTo>
                  <a:pt x="210" y="1"/>
                  <a:pt x="209" y="1"/>
                  <a:pt x="208" y="1"/>
                </a:cubicBezTo>
                <a:cubicBezTo>
                  <a:pt x="207" y="2"/>
                  <a:pt x="208" y="4"/>
                  <a:pt x="210" y="4"/>
                </a:cubicBezTo>
                <a:close/>
                <a:moveTo>
                  <a:pt x="243" y="6"/>
                </a:moveTo>
                <a:cubicBezTo>
                  <a:pt x="241" y="6"/>
                  <a:pt x="240" y="7"/>
                  <a:pt x="239" y="5"/>
                </a:cubicBezTo>
                <a:cubicBezTo>
                  <a:pt x="238" y="4"/>
                  <a:pt x="238" y="3"/>
                  <a:pt x="241" y="4"/>
                </a:cubicBezTo>
                <a:cubicBezTo>
                  <a:pt x="243" y="4"/>
                  <a:pt x="244" y="4"/>
                  <a:pt x="245" y="4"/>
                </a:cubicBezTo>
                <a:cubicBezTo>
                  <a:pt x="246" y="4"/>
                  <a:pt x="244" y="6"/>
                  <a:pt x="243" y="6"/>
                </a:cubicBezTo>
                <a:close/>
                <a:moveTo>
                  <a:pt x="250" y="5"/>
                </a:moveTo>
                <a:cubicBezTo>
                  <a:pt x="248" y="5"/>
                  <a:pt x="247" y="5"/>
                  <a:pt x="248" y="4"/>
                </a:cubicBezTo>
                <a:cubicBezTo>
                  <a:pt x="249" y="4"/>
                  <a:pt x="249" y="4"/>
                  <a:pt x="251" y="4"/>
                </a:cubicBezTo>
                <a:cubicBezTo>
                  <a:pt x="252" y="3"/>
                  <a:pt x="253" y="3"/>
                  <a:pt x="254" y="4"/>
                </a:cubicBezTo>
                <a:cubicBezTo>
                  <a:pt x="254" y="5"/>
                  <a:pt x="252" y="5"/>
                  <a:pt x="250" y="5"/>
                </a:cubicBezTo>
                <a:close/>
                <a:moveTo>
                  <a:pt x="235" y="6"/>
                </a:moveTo>
                <a:cubicBezTo>
                  <a:pt x="234" y="6"/>
                  <a:pt x="234" y="7"/>
                  <a:pt x="233" y="6"/>
                </a:cubicBezTo>
                <a:cubicBezTo>
                  <a:pt x="232" y="5"/>
                  <a:pt x="232" y="4"/>
                  <a:pt x="233" y="4"/>
                </a:cubicBezTo>
                <a:cubicBezTo>
                  <a:pt x="234" y="4"/>
                  <a:pt x="235" y="5"/>
                  <a:pt x="236" y="5"/>
                </a:cubicBezTo>
                <a:cubicBezTo>
                  <a:pt x="237" y="6"/>
                  <a:pt x="236" y="6"/>
                  <a:pt x="235" y="6"/>
                </a:cubicBezTo>
                <a:close/>
                <a:moveTo>
                  <a:pt x="17" y="229"/>
                </a:moveTo>
                <a:cubicBezTo>
                  <a:pt x="17" y="228"/>
                  <a:pt x="17" y="228"/>
                  <a:pt x="16" y="227"/>
                </a:cubicBezTo>
                <a:cubicBezTo>
                  <a:pt x="15" y="226"/>
                  <a:pt x="16" y="226"/>
                  <a:pt x="17" y="226"/>
                </a:cubicBezTo>
                <a:cubicBezTo>
                  <a:pt x="18" y="226"/>
                  <a:pt x="19" y="224"/>
                  <a:pt x="20" y="225"/>
                </a:cubicBezTo>
                <a:cubicBezTo>
                  <a:pt x="22" y="226"/>
                  <a:pt x="26" y="223"/>
                  <a:pt x="24" y="225"/>
                </a:cubicBezTo>
                <a:cubicBezTo>
                  <a:pt x="23" y="226"/>
                  <a:pt x="22" y="226"/>
                  <a:pt x="22" y="227"/>
                </a:cubicBezTo>
                <a:cubicBezTo>
                  <a:pt x="22" y="228"/>
                  <a:pt x="21" y="228"/>
                  <a:pt x="20" y="228"/>
                </a:cubicBezTo>
                <a:cubicBezTo>
                  <a:pt x="19" y="228"/>
                  <a:pt x="18" y="231"/>
                  <a:pt x="17" y="229"/>
                </a:cubicBezTo>
                <a:close/>
                <a:moveTo>
                  <a:pt x="2" y="218"/>
                </a:moveTo>
                <a:cubicBezTo>
                  <a:pt x="2" y="218"/>
                  <a:pt x="4" y="218"/>
                  <a:pt x="4" y="218"/>
                </a:cubicBezTo>
                <a:cubicBezTo>
                  <a:pt x="3" y="217"/>
                  <a:pt x="3" y="217"/>
                  <a:pt x="2" y="218"/>
                </a:cubicBezTo>
                <a:cubicBezTo>
                  <a:pt x="1" y="218"/>
                  <a:pt x="2" y="218"/>
                  <a:pt x="2" y="218"/>
                </a:cubicBezTo>
                <a:close/>
                <a:moveTo>
                  <a:pt x="1" y="205"/>
                </a:moveTo>
                <a:cubicBezTo>
                  <a:pt x="2" y="205"/>
                  <a:pt x="2" y="204"/>
                  <a:pt x="2" y="204"/>
                </a:cubicBezTo>
                <a:cubicBezTo>
                  <a:pt x="2" y="203"/>
                  <a:pt x="1" y="202"/>
                  <a:pt x="1" y="203"/>
                </a:cubicBezTo>
                <a:cubicBezTo>
                  <a:pt x="1" y="203"/>
                  <a:pt x="1" y="204"/>
                  <a:pt x="1" y="205"/>
                </a:cubicBezTo>
                <a:cubicBezTo>
                  <a:pt x="0" y="205"/>
                  <a:pt x="1" y="205"/>
                  <a:pt x="1" y="205"/>
                </a:cubicBezTo>
                <a:close/>
              </a:path>
            </a:pathLst>
          </a:custGeom>
          <a:solidFill>
            <a:srgbClr val="D2DBE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12" name="Freeform 9">
            <a:extLst>
              <a:ext uri="{FF2B5EF4-FFF2-40B4-BE49-F238E27FC236}">
                <a16:creationId xmlns="" xmlns:a16="http://schemas.microsoft.com/office/drawing/2014/main" id="{6D67CF09-B60B-4E36-929C-6AD275A9F94A}"/>
              </a:ext>
            </a:extLst>
          </p:cNvPr>
          <p:cNvSpPr>
            <a:spLocks noEditPoints="1"/>
          </p:cNvSpPr>
          <p:nvPr/>
        </p:nvSpPr>
        <p:spPr bwMode="auto">
          <a:xfrm>
            <a:off x="6948520" y="4004873"/>
            <a:ext cx="969004" cy="1708146"/>
          </a:xfrm>
          <a:custGeom>
            <a:avLst/>
            <a:gdLst>
              <a:gd name="T0" fmla="*/ 239 w 349"/>
              <a:gd name="T1" fmla="*/ 90 h 617"/>
              <a:gd name="T2" fmla="*/ 242 w 349"/>
              <a:gd name="T3" fmla="*/ 133 h 617"/>
              <a:gd name="T4" fmla="*/ 253 w 349"/>
              <a:gd name="T5" fmla="*/ 167 h 617"/>
              <a:gd name="T6" fmla="*/ 270 w 349"/>
              <a:gd name="T7" fmla="*/ 175 h 617"/>
              <a:gd name="T8" fmla="*/ 276 w 349"/>
              <a:gd name="T9" fmla="*/ 193 h 617"/>
              <a:gd name="T10" fmla="*/ 247 w 349"/>
              <a:gd name="T11" fmla="*/ 237 h 617"/>
              <a:gd name="T12" fmla="*/ 234 w 349"/>
              <a:gd name="T13" fmla="*/ 259 h 617"/>
              <a:gd name="T14" fmla="*/ 237 w 349"/>
              <a:gd name="T15" fmla="*/ 301 h 617"/>
              <a:gd name="T16" fmla="*/ 241 w 349"/>
              <a:gd name="T17" fmla="*/ 343 h 617"/>
              <a:gd name="T18" fmla="*/ 231 w 349"/>
              <a:gd name="T19" fmla="*/ 367 h 617"/>
              <a:gd name="T20" fmla="*/ 232 w 349"/>
              <a:gd name="T21" fmla="*/ 395 h 617"/>
              <a:gd name="T22" fmla="*/ 235 w 349"/>
              <a:gd name="T23" fmla="*/ 422 h 617"/>
              <a:gd name="T24" fmla="*/ 215 w 349"/>
              <a:gd name="T25" fmla="*/ 449 h 617"/>
              <a:gd name="T26" fmla="*/ 194 w 349"/>
              <a:gd name="T27" fmla="*/ 446 h 617"/>
              <a:gd name="T28" fmla="*/ 171 w 349"/>
              <a:gd name="T29" fmla="*/ 413 h 617"/>
              <a:gd name="T30" fmla="*/ 136 w 349"/>
              <a:gd name="T31" fmla="*/ 354 h 617"/>
              <a:gd name="T32" fmla="*/ 136 w 349"/>
              <a:gd name="T33" fmla="*/ 317 h 617"/>
              <a:gd name="T34" fmla="*/ 125 w 349"/>
              <a:gd name="T35" fmla="*/ 279 h 617"/>
              <a:gd name="T36" fmla="*/ 111 w 349"/>
              <a:gd name="T37" fmla="*/ 251 h 617"/>
              <a:gd name="T38" fmla="*/ 112 w 349"/>
              <a:gd name="T39" fmla="*/ 232 h 617"/>
              <a:gd name="T40" fmla="*/ 98 w 349"/>
              <a:gd name="T41" fmla="*/ 209 h 617"/>
              <a:gd name="T42" fmla="*/ 68 w 349"/>
              <a:gd name="T43" fmla="*/ 205 h 617"/>
              <a:gd name="T44" fmla="*/ 46 w 349"/>
              <a:gd name="T45" fmla="*/ 207 h 617"/>
              <a:gd name="T46" fmla="*/ 30 w 349"/>
              <a:gd name="T47" fmla="*/ 181 h 617"/>
              <a:gd name="T48" fmla="*/ 25 w 349"/>
              <a:gd name="T49" fmla="*/ 158 h 617"/>
              <a:gd name="T50" fmla="*/ 25 w 349"/>
              <a:gd name="T51" fmla="*/ 142 h 617"/>
              <a:gd name="T52" fmla="*/ 37 w 349"/>
              <a:gd name="T53" fmla="*/ 101 h 617"/>
              <a:gd name="T54" fmla="*/ 52 w 349"/>
              <a:gd name="T55" fmla="*/ 69 h 617"/>
              <a:gd name="T56" fmla="*/ 82 w 349"/>
              <a:gd name="T57" fmla="*/ 40 h 617"/>
              <a:gd name="T58" fmla="*/ 115 w 349"/>
              <a:gd name="T59" fmla="*/ 7 h 617"/>
              <a:gd name="T60" fmla="*/ 135 w 349"/>
              <a:gd name="T61" fmla="*/ 6 h 617"/>
              <a:gd name="T62" fmla="*/ 169 w 349"/>
              <a:gd name="T63" fmla="*/ 3 h 617"/>
              <a:gd name="T64" fmla="*/ 178 w 349"/>
              <a:gd name="T65" fmla="*/ 11 h 617"/>
              <a:gd name="T66" fmla="*/ 181 w 349"/>
              <a:gd name="T67" fmla="*/ 34 h 617"/>
              <a:gd name="T68" fmla="*/ 199 w 349"/>
              <a:gd name="T69" fmla="*/ 42 h 617"/>
              <a:gd name="T70" fmla="*/ 222 w 349"/>
              <a:gd name="T71" fmla="*/ 47 h 617"/>
              <a:gd name="T72" fmla="*/ 2 w 349"/>
              <a:gd name="T73" fmla="*/ 113 h 617"/>
              <a:gd name="T74" fmla="*/ 70 w 349"/>
              <a:gd name="T75" fmla="*/ 43 h 617"/>
              <a:gd name="T76" fmla="*/ 61 w 349"/>
              <a:gd name="T77" fmla="*/ 42 h 617"/>
              <a:gd name="T78" fmla="*/ 58 w 349"/>
              <a:gd name="T79" fmla="*/ 38 h 617"/>
              <a:gd name="T80" fmla="*/ 55 w 349"/>
              <a:gd name="T81" fmla="*/ 43 h 617"/>
              <a:gd name="T82" fmla="*/ 73 w 349"/>
              <a:gd name="T83" fmla="*/ 38 h 617"/>
              <a:gd name="T84" fmla="*/ 71 w 349"/>
              <a:gd name="T85" fmla="*/ 12 h 617"/>
              <a:gd name="T86" fmla="*/ 3 w 349"/>
              <a:gd name="T87" fmla="*/ 130 h 617"/>
              <a:gd name="T88" fmla="*/ 64 w 349"/>
              <a:gd name="T89" fmla="*/ 45 h 617"/>
              <a:gd name="T90" fmla="*/ 110 w 349"/>
              <a:gd name="T91" fmla="*/ 215 h 617"/>
              <a:gd name="T92" fmla="*/ 99 w 349"/>
              <a:gd name="T93" fmla="*/ 237 h 617"/>
              <a:gd name="T94" fmla="*/ 232 w 349"/>
              <a:gd name="T95" fmla="*/ 277 h 617"/>
              <a:gd name="T96" fmla="*/ 319 w 349"/>
              <a:gd name="T97" fmla="*/ 357 h 617"/>
              <a:gd name="T98" fmla="*/ 281 w 349"/>
              <a:gd name="T99" fmla="*/ 302 h 617"/>
              <a:gd name="T100" fmla="*/ 285 w 349"/>
              <a:gd name="T101" fmla="*/ 385 h 617"/>
              <a:gd name="T102" fmla="*/ 284 w 349"/>
              <a:gd name="T103" fmla="*/ 333 h 617"/>
              <a:gd name="T104" fmla="*/ 273 w 349"/>
              <a:gd name="T105" fmla="*/ 327 h 617"/>
              <a:gd name="T106" fmla="*/ 263 w 349"/>
              <a:gd name="T107" fmla="*/ 347 h 617"/>
              <a:gd name="T108" fmla="*/ 284 w 349"/>
              <a:gd name="T109" fmla="*/ 388 h 617"/>
              <a:gd name="T110" fmla="*/ 142 w 349"/>
              <a:gd name="T111" fmla="*/ 610 h 617"/>
              <a:gd name="T112" fmla="*/ 149 w 349"/>
              <a:gd name="T113" fmla="*/ 614 h 617"/>
              <a:gd name="T114" fmla="*/ 214 w 349"/>
              <a:gd name="T115" fmla="*/ 575 h 617"/>
              <a:gd name="T116" fmla="*/ 301 w 349"/>
              <a:gd name="T117" fmla="*/ 514 h 617"/>
              <a:gd name="T118" fmla="*/ 295 w 349"/>
              <a:gd name="T119" fmla="*/ 168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9" h="617">
                <a:moveTo>
                  <a:pt x="242" y="51"/>
                </a:moveTo>
                <a:cubicBezTo>
                  <a:pt x="240" y="59"/>
                  <a:pt x="240" y="59"/>
                  <a:pt x="240" y="59"/>
                </a:cubicBezTo>
                <a:cubicBezTo>
                  <a:pt x="239" y="59"/>
                  <a:pt x="239" y="60"/>
                  <a:pt x="239" y="62"/>
                </a:cubicBezTo>
                <a:cubicBezTo>
                  <a:pt x="238" y="64"/>
                  <a:pt x="239" y="67"/>
                  <a:pt x="239" y="68"/>
                </a:cubicBezTo>
                <a:cubicBezTo>
                  <a:pt x="239" y="69"/>
                  <a:pt x="239" y="71"/>
                  <a:pt x="239" y="74"/>
                </a:cubicBezTo>
                <a:cubicBezTo>
                  <a:pt x="239" y="77"/>
                  <a:pt x="239" y="88"/>
                  <a:pt x="239" y="90"/>
                </a:cubicBezTo>
                <a:cubicBezTo>
                  <a:pt x="239" y="92"/>
                  <a:pt x="240" y="94"/>
                  <a:pt x="239" y="94"/>
                </a:cubicBezTo>
                <a:cubicBezTo>
                  <a:pt x="238" y="95"/>
                  <a:pt x="237" y="100"/>
                  <a:pt x="239" y="102"/>
                </a:cubicBezTo>
                <a:cubicBezTo>
                  <a:pt x="240" y="103"/>
                  <a:pt x="241" y="108"/>
                  <a:pt x="241" y="110"/>
                </a:cubicBezTo>
                <a:cubicBezTo>
                  <a:pt x="241" y="112"/>
                  <a:pt x="241" y="114"/>
                  <a:pt x="240" y="116"/>
                </a:cubicBezTo>
                <a:cubicBezTo>
                  <a:pt x="239" y="117"/>
                  <a:pt x="238" y="126"/>
                  <a:pt x="240" y="128"/>
                </a:cubicBezTo>
                <a:cubicBezTo>
                  <a:pt x="241" y="130"/>
                  <a:pt x="241" y="131"/>
                  <a:pt x="242" y="133"/>
                </a:cubicBezTo>
                <a:cubicBezTo>
                  <a:pt x="242" y="135"/>
                  <a:pt x="241" y="141"/>
                  <a:pt x="241" y="143"/>
                </a:cubicBezTo>
                <a:cubicBezTo>
                  <a:pt x="241" y="145"/>
                  <a:pt x="242" y="147"/>
                  <a:pt x="243" y="148"/>
                </a:cubicBezTo>
                <a:cubicBezTo>
                  <a:pt x="244" y="148"/>
                  <a:pt x="245" y="150"/>
                  <a:pt x="245" y="151"/>
                </a:cubicBezTo>
                <a:cubicBezTo>
                  <a:pt x="245" y="152"/>
                  <a:pt x="248" y="157"/>
                  <a:pt x="249" y="158"/>
                </a:cubicBezTo>
                <a:cubicBezTo>
                  <a:pt x="250" y="159"/>
                  <a:pt x="250" y="162"/>
                  <a:pt x="251" y="163"/>
                </a:cubicBezTo>
                <a:cubicBezTo>
                  <a:pt x="252" y="164"/>
                  <a:pt x="255" y="166"/>
                  <a:pt x="253" y="167"/>
                </a:cubicBezTo>
                <a:cubicBezTo>
                  <a:pt x="251" y="169"/>
                  <a:pt x="249" y="170"/>
                  <a:pt x="250" y="171"/>
                </a:cubicBezTo>
                <a:cubicBezTo>
                  <a:pt x="251" y="171"/>
                  <a:pt x="253" y="171"/>
                  <a:pt x="253" y="172"/>
                </a:cubicBezTo>
                <a:cubicBezTo>
                  <a:pt x="253" y="173"/>
                  <a:pt x="254" y="178"/>
                  <a:pt x="256" y="178"/>
                </a:cubicBezTo>
                <a:cubicBezTo>
                  <a:pt x="258" y="178"/>
                  <a:pt x="261" y="176"/>
                  <a:pt x="262" y="177"/>
                </a:cubicBezTo>
                <a:cubicBezTo>
                  <a:pt x="263" y="178"/>
                  <a:pt x="264" y="178"/>
                  <a:pt x="265" y="177"/>
                </a:cubicBezTo>
                <a:cubicBezTo>
                  <a:pt x="266" y="176"/>
                  <a:pt x="268" y="175"/>
                  <a:pt x="270" y="175"/>
                </a:cubicBezTo>
                <a:cubicBezTo>
                  <a:pt x="272" y="175"/>
                  <a:pt x="278" y="174"/>
                  <a:pt x="280" y="173"/>
                </a:cubicBezTo>
                <a:cubicBezTo>
                  <a:pt x="281" y="173"/>
                  <a:pt x="281" y="170"/>
                  <a:pt x="283" y="171"/>
                </a:cubicBezTo>
                <a:cubicBezTo>
                  <a:pt x="285" y="171"/>
                  <a:pt x="285" y="172"/>
                  <a:pt x="285" y="174"/>
                </a:cubicBezTo>
                <a:cubicBezTo>
                  <a:pt x="284" y="175"/>
                  <a:pt x="285" y="178"/>
                  <a:pt x="283" y="179"/>
                </a:cubicBezTo>
                <a:cubicBezTo>
                  <a:pt x="282" y="180"/>
                  <a:pt x="281" y="184"/>
                  <a:pt x="280" y="186"/>
                </a:cubicBezTo>
                <a:cubicBezTo>
                  <a:pt x="280" y="188"/>
                  <a:pt x="278" y="190"/>
                  <a:pt x="276" y="193"/>
                </a:cubicBezTo>
                <a:cubicBezTo>
                  <a:pt x="275" y="196"/>
                  <a:pt x="274" y="197"/>
                  <a:pt x="273" y="200"/>
                </a:cubicBezTo>
                <a:cubicBezTo>
                  <a:pt x="271" y="203"/>
                  <a:pt x="271" y="208"/>
                  <a:pt x="270" y="210"/>
                </a:cubicBezTo>
                <a:cubicBezTo>
                  <a:pt x="269" y="212"/>
                  <a:pt x="262" y="220"/>
                  <a:pt x="261" y="222"/>
                </a:cubicBezTo>
                <a:cubicBezTo>
                  <a:pt x="259" y="225"/>
                  <a:pt x="259" y="227"/>
                  <a:pt x="256" y="227"/>
                </a:cubicBezTo>
                <a:cubicBezTo>
                  <a:pt x="254" y="228"/>
                  <a:pt x="253" y="230"/>
                  <a:pt x="252" y="231"/>
                </a:cubicBezTo>
                <a:cubicBezTo>
                  <a:pt x="250" y="233"/>
                  <a:pt x="248" y="236"/>
                  <a:pt x="247" y="237"/>
                </a:cubicBezTo>
                <a:cubicBezTo>
                  <a:pt x="247" y="238"/>
                  <a:pt x="246" y="240"/>
                  <a:pt x="245" y="240"/>
                </a:cubicBezTo>
                <a:cubicBezTo>
                  <a:pt x="244" y="239"/>
                  <a:pt x="244" y="239"/>
                  <a:pt x="244" y="241"/>
                </a:cubicBezTo>
                <a:cubicBezTo>
                  <a:pt x="243" y="243"/>
                  <a:pt x="242" y="245"/>
                  <a:pt x="241" y="246"/>
                </a:cubicBezTo>
                <a:cubicBezTo>
                  <a:pt x="240" y="247"/>
                  <a:pt x="242" y="248"/>
                  <a:pt x="240" y="249"/>
                </a:cubicBezTo>
                <a:cubicBezTo>
                  <a:pt x="239" y="250"/>
                  <a:pt x="237" y="253"/>
                  <a:pt x="236" y="254"/>
                </a:cubicBezTo>
                <a:cubicBezTo>
                  <a:pt x="234" y="255"/>
                  <a:pt x="235" y="257"/>
                  <a:pt x="234" y="259"/>
                </a:cubicBezTo>
                <a:cubicBezTo>
                  <a:pt x="233" y="260"/>
                  <a:pt x="233" y="262"/>
                  <a:pt x="233" y="264"/>
                </a:cubicBezTo>
                <a:cubicBezTo>
                  <a:pt x="232" y="266"/>
                  <a:pt x="231" y="269"/>
                  <a:pt x="231" y="270"/>
                </a:cubicBezTo>
                <a:cubicBezTo>
                  <a:pt x="231" y="271"/>
                  <a:pt x="230" y="276"/>
                  <a:pt x="231" y="278"/>
                </a:cubicBezTo>
                <a:cubicBezTo>
                  <a:pt x="232" y="281"/>
                  <a:pt x="233" y="282"/>
                  <a:pt x="233" y="285"/>
                </a:cubicBezTo>
                <a:cubicBezTo>
                  <a:pt x="234" y="288"/>
                  <a:pt x="234" y="292"/>
                  <a:pt x="235" y="294"/>
                </a:cubicBezTo>
                <a:cubicBezTo>
                  <a:pt x="235" y="296"/>
                  <a:pt x="235" y="300"/>
                  <a:pt x="237" y="301"/>
                </a:cubicBezTo>
                <a:cubicBezTo>
                  <a:pt x="239" y="301"/>
                  <a:pt x="240" y="303"/>
                  <a:pt x="241" y="306"/>
                </a:cubicBezTo>
                <a:cubicBezTo>
                  <a:pt x="241" y="308"/>
                  <a:pt x="242" y="310"/>
                  <a:pt x="242" y="313"/>
                </a:cubicBezTo>
                <a:cubicBezTo>
                  <a:pt x="242" y="315"/>
                  <a:pt x="242" y="316"/>
                  <a:pt x="242" y="318"/>
                </a:cubicBezTo>
                <a:cubicBezTo>
                  <a:pt x="243" y="321"/>
                  <a:pt x="245" y="326"/>
                  <a:pt x="245" y="328"/>
                </a:cubicBezTo>
                <a:cubicBezTo>
                  <a:pt x="245" y="329"/>
                  <a:pt x="246" y="330"/>
                  <a:pt x="245" y="333"/>
                </a:cubicBezTo>
                <a:cubicBezTo>
                  <a:pt x="245" y="336"/>
                  <a:pt x="242" y="343"/>
                  <a:pt x="241" y="343"/>
                </a:cubicBezTo>
                <a:cubicBezTo>
                  <a:pt x="240" y="343"/>
                  <a:pt x="238" y="344"/>
                  <a:pt x="238" y="344"/>
                </a:cubicBezTo>
                <a:cubicBezTo>
                  <a:pt x="238" y="345"/>
                  <a:pt x="236" y="347"/>
                  <a:pt x="235" y="348"/>
                </a:cubicBezTo>
                <a:cubicBezTo>
                  <a:pt x="234" y="348"/>
                  <a:pt x="234" y="349"/>
                  <a:pt x="233" y="350"/>
                </a:cubicBezTo>
                <a:cubicBezTo>
                  <a:pt x="233" y="351"/>
                  <a:pt x="233" y="358"/>
                  <a:pt x="231" y="359"/>
                </a:cubicBezTo>
                <a:cubicBezTo>
                  <a:pt x="230" y="359"/>
                  <a:pt x="229" y="360"/>
                  <a:pt x="229" y="361"/>
                </a:cubicBezTo>
                <a:cubicBezTo>
                  <a:pt x="230" y="363"/>
                  <a:pt x="230" y="366"/>
                  <a:pt x="231" y="367"/>
                </a:cubicBezTo>
                <a:cubicBezTo>
                  <a:pt x="233" y="367"/>
                  <a:pt x="234" y="368"/>
                  <a:pt x="234" y="370"/>
                </a:cubicBezTo>
                <a:cubicBezTo>
                  <a:pt x="234" y="372"/>
                  <a:pt x="236" y="373"/>
                  <a:pt x="237" y="376"/>
                </a:cubicBezTo>
                <a:cubicBezTo>
                  <a:pt x="237" y="378"/>
                  <a:pt x="237" y="379"/>
                  <a:pt x="238" y="381"/>
                </a:cubicBezTo>
                <a:cubicBezTo>
                  <a:pt x="238" y="383"/>
                  <a:pt x="239" y="385"/>
                  <a:pt x="239" y="387"/>
                </a:cubicBezTo>
                <a:cubicBezTo>
                  <a:pt x="239" y="388"/>
                  <a:pt x="238" y="391"/>
                  <a:pt x="236" y="392"/>
                </a:cubicBezTo>
                <a:cubicBezTo>
                  <a:pt x="234" y="392"/>
                  <a:pt x="232" y="393"/>
                  <a:pt x="232" y="395"/>
                </a:cubicBezTo>
                <a:cubicBezTo>
                  <a:pt x="232" y="396"/>
                  <a:pt x="232" y="398"/>
                  <a:pt x="233" y="398"/>
                </a:cubicBezTo>
                <a:cubicBezTo>
                  <a:pt x="234" y="398"/>
                  <a:pt x="234" y="399"/>
                  <a:pt x="235" y="401"/>
                </a:cubicBezTo>
                <a:cubicBezTo>
                  <a:pt x="235" y="403"/>
                  <a:pt x="238" y="410"/>
                  <a:pt x="237" y="410"/>
                </a:cubicBezTo>
                <a:cubicBezTo>
                  <a:pt x="236" y="410"/>
                  <a:pt x="235" y="409"/>
                  <a:pt x="236" y="411"/>
                </a:cubicBezTo>
                <a:cubicBezTo>
                  <a:pt x="237" y="413"/>
                  <a:pt x="238" y="412"/>
                  <a:pt x="237" y="415"/>
                </a:cubicBezTo>
                <a:cubicBezTo>
                  <a:pt x="235" y="418"/>
                  <a:pt x="235" y="419"/>
                  <a:pt x="235" y="422"/>
                </a:cubicBezTo>
                <a:cubicBezTo>
                  <a:pt x="235" y="424"/>
                  <a:pt x="233" y="433"/>
                  <a:pt x="232" y="437"/>
                </a:cubicBezTo>
                <a:cubicBezTo>
                  <a:pt x="230" y="440"/>
                  <a:pt x="229" y="445"/>
                  <a:pt x="228" y="445"/>
                </a:cubicBezTo>
                <a:cubicBezTo>
                  <a:pt x="226" y="445"/>
                  <a:pt x="225" y="445"/>
                  <a:pt x="225" y="446"/>
                </a:cubicBezTo>
                <a:cubicBezTo>
                  <a:pt x="225" y="447"/>
                  <a:pt x="225" y="448"/>
                  <a:pt x="223" y="447"/>
                </a:cubicBezTo>
                <a:cubicBezTo>
                  <a:pt x="222" y="447"/>
                  <a:pt x="222" y="448"/>
                  <a:pt x="220" y="448"/>
                </a:cubicBezTo>
                <a:cubicBezTo>
                  <a:pt x="218" y="448"/>
                  <a:pt x="217" y="448"/>
                  <a:pt x="215" y="449"/>
                </a:cubicBezTo>
                <a:cubicBezTo>
                  <a:pt x="212" y="450"/>
                  <a:pt x="213" y="452"/>
                  <a:pt x="211" y="452"/>
                </a:cubicBezTo>
                <a:cubicBezTo>
                  <a:pt x="208" y="452"/>
                  <a:pt x="208" y="452"/>
                  <a:pt x="207" y="454"/>
                </a:cubicBezTo>
                <a:cubicBezTo>
                  <a:pt x="206" y="455"/>
                  <a:pt x="205" y="456"/>
                  <a:pt x="204" y="455"/>
                </a:cubicBezTo>
                <a:cubicBezTo>
                  <a:pt x="203" y="454"/>
                  <a:pt x="204" y="452"/>
                  <a:pt x="202" y="452"/>
                </a:cubicBezTo>
                <a:cubicBezTo>
                  <a:pt x="200" y="453"/>
                  <a:pt x="199" y="453"/>
                  <a:pt x="198" y="451"/>
                </a:cubicBezTo>
                <a:cubicBezTo>
                  <a:pt x="197" y="449"/>
                  <a:pt x="196" y="447"/>
                  <a:pt x="194" y="446"/>
                </a:cubicBezTo>
                <a:cubicBezTo>
                  <a:pt x="193" y="446"/>
                  <a:pt x="193" y="445"/>
                  <a:pt x="194" y="444"/>
                </a:cubicBezTo>
                <a:cubicBezTo>
                  <a:pt x="194" y="444"/>
                  <a:pt x="194" y="440"/>
                  <a:pt x="192" y="438"/>
                </a:cubicBezTo>
                <a:cubicBezTo>
                  <a:pt x="190" y="437"/>
                  <a:pt x="184" y="430"/>
                  <a:pt x="183" y="427"/>
                </a:cubicBezTo>
                <a:cubicBezTo>
                  <a:pt x="182" y="425"/>
                  <a:pt x="178" y="423"/>
                  <a:pt x="178" y="422"/>
                </a:cubicBezTo>
                <a:cubicBezTo>
                  <a:pt x="178" y="420"/>
                  <a:pt x="177" y="419"/>
                  <a:pt x="176" y="419"/>
                </a:cubicBezTo>
                <a:cubicBezTo>
                  <a:pt x="174" y="419"/>
                  <a:pt x="172" y="416"/>
                  <a:pt x="171" y="413"/>
                </a:cubicBezTo>
                <a:cubicBezTo>
                  <a:pt x="169" y="411"/>
                  <a:pt x="167" y="407"/>
                  <a:pt x="166" y="405"/>
                </a:cubicBezTo>
                <a:cubicBezTo>
                  <a:pt x="165" y="404"/>
                  <a:pt x="160" y="394"/>
                  <a:pt x="160" y="392"/>
                </a:cubicBezTo>
                <a:cubicBezTo>
                  <a:pt x="159" y="389"/>
                  <a:pt x="157" y="383"/>
                  <a:pt x="154" y="380"/>
                </a:cubicBezTo>
                <a:cubicBezTo>
                  <a:pt x="152" y="378"/>
                  <a:pt x="150" y="373"/>
                  <a:pt x="149" y="372"/>
                </a:cubicBezTo>
                <a:cubicBezTo>
                  <a:pt x="148" y="371"/>
                  <a:pt x="146" y="367"/>
                  <a:pt x="144" y="365"/>
                </a:cubicBezTo>
                <a:cubicBezTo>
                  <a:pt x="142" y="364"/>
                  <a:pt x="138" y="357"/>
                  <a:pt x="136" y="354"/>
                </a:cubicBezTo>
                <a:cubicBezTo>
                  <a:pt x="135" y="352"/>
                  <a:pt x="135" y="349"/>
                  <a:pt x="135" y="347"/>
                </a:cubicBezTo>
                <a:cubicBezTo>
                  <a:pt x="134" y="346"/>
                  <a:pt x="133" y="344"/>
                  <a:pt x="134" y="343"/>
                </a:cubicBezTo>
                <a:cubicBezTo>
                  <a:pt x="134" y="341"/>
                  <a:pt x="135" y="342"/>
                  <a:pt x="134" y="340"/>
                </a:cubicBezTo>
                <a:cubicBezTo>
                  <a:pt x="134" y="338"/>
                  <a:pt x="133" y="330"/>
                  <a:pt x="133" y="328"/>
                </a:cubicBezTo>
                <a:cubicBezTo>
                  <a:pt x="133" y="325"/>
                  <a:pt x="133" y="322"/>
                  <a:pt x="134" y="321"/>
                </a:cubicBezTo>
                <a:cubicBezTo>
                  <a:pt x="136" y="320"/>
                  <a:pt x="136" y="321"/>
                  <a:pt x="136" y="317"/>
                </a:cubicBezTo>
                <a:cubicBezTo>
                  <a:pt x="135" y="314"/>
                  <a:pt x="136" y="311"/>
                  <a:pt x="134" y="309"/>
                </a:cubicBezTo>
                <a:cubicBezTo>
                  <a:pt x="133" y="306"/>
                  <a:pt x="132" y="303"/>
                  <a:pt x="131" y="300"/>
                </a:cubicBezTo>
                <a:cubicBezTo>
                  <a:pt x="129" y="298"/>
                  <a:pt x="129" y="297"/>
                  <a:pt x="129" y="297"/>
                </a:cubicBezTo>
                <a:cubicBezTo>
                  <a:pt x="130" y="296"/>
                  <a:pt x="131" y="296"/>
                  <a:pt x="130" y="295"/>
                </a:cubicBezTo>
                <a:cubicBezTo>
                  <a:pt x="129" y="293"/>
                  <a:pt x="128" y="287"/>
                  <a:pt x="127" y="284"/>
                </a:cubicBezTo>
                <a:cubicBezTo>
                  <a:pt x="126" y="282"/>
                  <a:pt x="124" y="280"/>
                  <a:pt x="125" y="279"/>
                </a:cubicBezTo>
                <a:cubicBezTo>
                  <a:pt x="126" y="279"/>
                  <a:pt x="129" y="279"/>
                  <a:pt x="128" y="278"/>
                </a:cubicBezTo>
                <a:cubicBezTo>
                  <a:pt x="126" y="277"/>
                  <a:pt x="124" y="278"/>
                  <a:pt x="123" y="276"/>
                </a:cubicBezTo>
                <a:cubicBezTo>
                  <a:pt x="123" y="274"/>
                  <a:pt x="122" y="269"/>
                  <a:pt x="120" y="267"/>
                </a:cubicBezTo>
                <a:cubicBezTo>
                  <a:pt x="118" y="265"/>
                  <a:pt x="116" y="260"/>
                  <a:pt x="114" y="259"/>
                </a:cubicBezTo>
                <a:cubicBezTo>
                  <a:pt x="113" y="258"/>
                  <a:pt x="112" y="257"/>
                  <a:pt x="113" y="256"/>
                </a:cubicBezTo>
                <a:cubicBezTo>
                  <a:pt x="114" y="256"/>
                  <a:pt x="112" y="253"/>
                  <a:pt x="111" y="251"/>
                </a:cubicBezTo>
                <a:cubicBezTo>
                  <a:pt x="110" y="249"/>
                  <a:pt x="110" y="249"/>
                  <a:pt x="111" y="250"/>
                </a:cubicBezTo>
                <a:cubicBezTo>
                  <a:pt x="112" y="250"/>
                  <a:pt x="112" y="250"/>
                  <a:pt x="112" y="249"/>
                </a:cubicBezTo>
                <a:cubicBezTo>
                  <a:pt x="111" y="248"/>
                  <a:pt x="108" y="246"/>
                  <a:pt x="109" y="245"/>
                </a:cubicBezTo>
                <a:cubicBezTo>
                  <a:pt x="110" y="243"/>
                  <a:pt x="110" y="242"/>
                  <a:pt x="111" y="240"/>
                </a:cubicBezTo>
                <a:cubicBezTo>
                  <a:pt x="111" y="239"/>
                  <a:pt x="110" y="237"/>
                  <a:pt x="111" y="236"/>
                </a:cubicBezTo>
                <a:cubicBezTo>
                  <a:pt x="112" y="236"/>
                  <a:pt x="112" y="234"/>
                  <a:pt x="112" y="232"/>
                </a:cubicBezTo>
                <a:cubicBezTo>
                  <a:pt x="112" y="230"/>
                  <a:pt x="112" y="227"/>
                  <a:pt x="113" y="225"/>
                </a:cubicBezTo>
                <a:cubicBezTo>
                  <a:pt x="114" y="223"/>
                  <a:pt x="114" y="215"/>
                  <a:pt x="113" y="214"/>
                </a:cubicBezTo>
                <a:cubicBezTo>
                  <a:pt x="112" y="213"/>
                  <a:pt x="110" y="212"/>
                  <a:pt x="110" y="210"/>
                </a:cubicBezTo>
                <a:cubicBezTo>
                  <a:pt x="110" y="209"/>
                  <a:pt x="112" y="208"/>
                  <a:pt x="110" y="208"/>
                </a:cubicBezTo>
                <a:cubicBezTo>
                  <a:pt x="108" y="209"/>
                  <a:pt x="107" y="209"/>
                  <a:pt x="104" y="209"/>
                </a:cubicBezTo>
                <a:cubicBezTo>
                  <a:pt x="102" y="210"/>
                  <a:pt x="99" y="211"/>
                  <a:pt x="98" y="209"/>
                </a:cubicBezTo>
                <a:cubicBezTo>
                  <a:pt x="97" y="206"/>
                  <a:pt x="98" y="205"/>
                  <a:pt x="97" y="203"/>
                </a:cubicBezTo>
                <a:cubicBezTo>
                  <a:pt x="97" y="202"/>
                  <a:pt x="97" y="200"/>
                  <a:pt x="96" y="199"/>
                </a:cubicBezTo>
                <a:cubicBezTo>
                  <a:pt x="95" y="197"/>
                  <a:pt x="95" y="196"/>
                  <a:pt x="93" y="196"/>
                </a:cubicBezTo>
                <a:cubicBezTo>
                  <a:pt x="91" y="196"/>
                  <a:pt x="89" y="196"/>
                  <a:pt x="86" y="196"/>
                </a:cubicBezTo>
                <a:cubicBezTo>
                  <a:pt x="82" y="197"/>
                  <a:pt x="79" y="199"/>
                  <a:pt x="78" y="200"/>
                </a:cubicBezTo>
                <a:cubicBezTo>
                  <a:pt x="76" y="201"/>
                  <a:pt x="71" y="205"/>
                  <a:pt x="68" y="205"/>
                </a:cubicBezTo>
                <a:cubicBezTo>
                  <a:pt x="65" y="205"/>
                  <a:pt x="65" y="205"/>
                  <a:pt x="65" y="204"/>
                </a:cubicBezTo>
                <a:cubicBezTo>
                  <a:pt x="64" y="203"/>
                  <a:pt x="65" y="203"/>
                  <a:pt x="63" y="202"/>
                </a:cubicBezTo>
                <a:cubicBezTo>
                  <a:pt x="62" y="202"/>
                  <a:pt x="59" y="201"/>
                  <a:pt x="60" y="202"/>
                </a:cubicBezTo>
                <a:cubicBezTo>
                  <a:pt x="61" y="204"/>
                  <a:pt x="61" y="204"/>
                  <a:pt x="59" y="204"/>
                </a:cubicBezTo>
                <a:cubicBezTo>
                  <a:pt x="58" y="203"/>
                  <a:pt x="58" y="204"/>
                  <a:pt x="55" y="205"/>
                </a:cubicBezTo>
                <a:cubicBezTo>
                  <a:pt x="51" y="205"/>
                  <a:pt x="48" y="208"/>
                  <a:pt x="46" y="207"/>
                </a:cubicBezTo>
                <a:cubicBezTo>
                  <a:pt x="44" y="207"/>
                  <a:pt x="41" y="203"/>
                  <a:pt x="40" y="201"/>
                </a:cubicBezTo>
                <a:cubicBezTo>
                  <a:pt x="40" y="200"/>
                  <a:pt x="38" y="195"/>
                  <a:pt x="37" y="193"/>
                </a:cubicBezTo>
                <a:cubicBezTo>
                  <a:pt x="35" y="191"/>
                  <a:pt x="34" y="189"/>
                  <a:pt x="33" y="188"/>
                </a:cubicBezTo>
                <a:cubicBezTo>
                  <a:pt x="32" y="188"/>
                  <a:pt x="30" y="187"/>
                  <a:pt x="31" y="186"/>
                </a:cubicBezTo>
                <a:cubicBezTo>
                  <a:pt x="32" y="186"/>
                  <a:pt x="32" y="186"/>
                  <a:pt x="32" y="184"/>
                </a:cubicBezTo>
                <a:cubicBezTo>
                  <a:pt x="31" y="183"/>
                  <a:pt x="30" y="184"/>
                  <a:pt x="30" y="181"/>
                </a:cubicBezTo>
                <a:cubicBezTo>
                  <a:pt x="30" y="179"/>
                  <a:pt x="32" y="176"/>
                  <a:pt x="31" y="176"/>
                </a:cubicBezTo>
                <a:cubicBezTo>
                  <a:pt x="30" y="176"/>
                  <a:pt x="30" y="176"/>
                  <a:pt x="30" y="174"/>
                </a:cubicBezTo>
                <a:cubicBezTo>
                  <a:pt x="30" y="172"/>
                  <a:pt x="30" y="169"/>
                  <a:pt x="29" y="168"/>
                </a:cubicBezTo>
                <a:cubicBezTo>
                  <a:pt x="28" y="167"/>
                  <a:pt x="26" y="167"/>
                  <a:pt x="27" y="165"/>
                </a:cubicBezTo>
                <a:cubicBezTo>
                  <a:pt x="27" y="163"/>
                  <a:pt x="29" y="161"/>
                  <a:pt x="27" y="161"/>
                </a:cubicBezTo>
                <a:cubicBezTo>
                  <a:pt x="26" y="161"/>
                  <a:pt x="25" y="160"/>
                  <a:pt x="25" y="158"/>
                </a:cubicBezTo>
                <a:cubicBezTo>
                  <a:pt x="24" y="156"/>
                  <a:pt x="26" y="155"/>
                  <a:pt x="26" y="155"/>
                </a:cubicBezTo>
                <a:cubicBezTo>
                  <a:pt x="26" y="155"/>
                  <a:pt x="26" y="154"/>
                  <a:pt x="25" y="153"/>
                </a:cubicBezTo>
                <a:cubicBezTo>
                  <a:pt x="23" y="153"/>
                  <a:pt x="22" y="152"/>
                  <a:pt x="22" y="151"/>
                </a:cubicBezTo>
                <a:cubicBezTo>
                  <a:pt x="22" y="150"/>
                  <a:pt x="24" y="148"/>
                  <a:pt x="23" y="147"/>
                </a:cubicBezTo>
                <a:cubicBezTo>
                  <a:pt x="22" y="146"/>
                  <a:pt x="22" y="146"/>
                  <a:pt x="23" y="145"/>
                </a:cubicBezTo>
                <a:cubicBezTo>
                  <a:pt x="24" y="144"/>
                  <a:pt x="26" y="143"/>
                  <a:pt x="25" y="142"/>
                </a:cubicBezTo>
                <a:cubicBezTo>
                  <a:pt x="25" y="140"/>
                  <a:pt x="26" y="139"/>
                  <a:pt x="25" y="138"/>
                </a:cubicBezTo>
                <a:cubicBezTo>
                  <a:pt x="25" y="136"/>
                  <a:pt x="23" y="132"/>
                  <a:pt x="25" y="131"/>
                </a:cubicBezTo>
                <a:cubicBezTo>
                  <a:pt x="27" y="131"/>
                  <a:pt x="29" y="128"/>
                  <a:pt x="29" y="126"/>
                </a:cubicBezTo>
                <a:cubicBezTo>
                  <a:pt x="29" y="124"/>
                  <a:pt x="29" y="122"/>
                  <a:pt x="31" y="120"/>
                </a:cubicBezTo>
                <a:cubicBezTo>
                  <a:pt x="31" y="118"/>
                  <a:pt x="35" y="111"/>
                  <a:pt x="36" y="108"/>
                </a:cubicBezTo>
                <a:cubicBezTo>
                  <a:pt x="36" y="106"/>
                  <a:pt x="36" y="103"/>
                  <a:pt x="37" y="101"/>
                </a:cubicBezTo>
                <a:cubicBezTo>
                  <a:pt x="38" y="99"/>
                  <a:pt x="40" y="94"/>
                  <a:pt x="39" y="92"/>
                </a:cubicBezTo>
                <a:cubicBezTo>
                  <a:pt x="39" y="91"/>
                  <a:pt x="38" y="90"/>
                  <a:pt x="39" y="88"/>
                </a:cubicBezTo>
                <a:cubicBezTo>
                  <a:pt x="40" y="87"/>
                  <a:pt x="41" y="82"/>
                  <a:pt x="42" y="81"/>
                </a:cubicBezTo>
                <a:cubicBezTo>
                  <a:pt x="44" y="80"/>
                  <a:pt x="46" y="79"/>
                  <a:pt x="46" y="77"/>
                </a:cubicBezTo>
                <a:cubicBezTo>
                  <a:pt x="47" y="75"/>
                  <a:pt x="47" y="73"/>
                  <a:pt x="49" y="72"/>
                </a:cubicBezTo>
                <a:cubicBezTo>
                  <a:pt x="51" y="72"/>
                  <a:pt x="51" y="71"/>
                  <a:pt x="52" y="69"/>
                </a:cubicBezTo>
                <a:cubicBezTo>
                  <a:pt x="52" y="68"/>
                  <a:pt x="54" y="67"/>
                  <a:pt x="56" y="65"/>
                </a:cubicBezTo>
                <a:cubicBezTo>
                  <a:pt x="58" y="64"/>
                  <a:pt x="62" y="56"/>
                  <a:pt x="64" y="56"/>
                </a:cubicBezTo>
                <a:cubicBezTo>
                  <a:pt x="66" y="55"/>
                  <a:pt x="67" y="54"/>
                  <a:pt x="67" y="52"/>
                </a:cubicBezTo>
                <a:cubicBezTo>
                  <a:pt x="68" y="50"/>
                  <a:pt x="71" y="45"/>
                  <a:pt x="73" y="44"/>
                </a:cubicBezTo>
                <a:cubicBezTo>
                  <a:pt x="75" y="44"/>
                  <a:pt x="77" y="44"/>
                  <a:pt x="78" y="43"/>
                </a:cubicBezTo>
                <a:cubicBezTo>
                  <a:pt x="80" y="41"/>
                  <a:pt x="81" y="41"/>
                  <a:pt x="82" y="40"/>
                </a:cubicBezTo>
                <a:cubicBezTo>
                  <a:pt x="84" y="40"/>
                  <a:pt x="85" y="37"/>
                  <a:pt x="86" y="37"/>
                </a:cubicBezTo>
                <a:cubicBezTo>
                  <a:pt x="88" y="36"/>
                  <a:pt x="89" y="36"/>
                  <a:pt x="90" y="34"/>
                </a:cubicBezTo>
                <a:cubicBezTo>
                  <a:pt x="91" y="32"/>
                  <a:pt x="93" y="25"/>
                  <a:pt x="95" y="24"/>
                </a:cubicBezTo>
                <a:cubicBezTo>
                  <a:pt x="97" y="22"/>
                  <a:pt x="97" y="19"/>
                  <a:pt x="99" y="18"/>
                </a:cubicBezTo>
                <a:cubicBezTo>
                  <a:pt x="100" y="17"/>
                  <a:pt x="107" y="13"/>
                  <a:pt x="109" y="13"/>
                </a:cubicBezTo>
                <a:cubicBezTo>
                  <a:pt x="111" y="12"/>
                  <a:pt x="113" y="9"/>
                  <a:pt x="115" y="7"/>
                </a:cubicBezTo>
                <a:cubicBezTo>
                  <a:pt x="117" y="4"/>
                  <a:pt x="118" y="2"/>
                  <a:pt x="119" y="1"/>
                </a:cubicBezTo>
                <a:cubicBezTo>
                  <a:pt x="121" y="1"/>
                  <a:pt x="123" y="0"/>
                  <a:pt x="122" y="1"/>
                </a:cubicBezTo>
                <a:cubicBezTo>
                  <a:pt x="121" y="3"/>
                  <a:pt x="121" y="6"/>
                  <a:pt x="123" y="6"/>
                </a:cubicBezTo>
                <a:cubicBezTo>
                  <a:pt x="125" y="6"/>
                  <a:pt x="126" y="5"/>
                  <a:pt x="128" y="6"/>
                </a:cubicBezTo>
                <a:cubicBezTo>
                  <a:pt x="129" y="8"/>
                  <a:pt x="130" y="8"/>
                  <a:pt x="132" y="8"/>
                </a:cubicBezTo>
                <a:cubicBezTo>
                  <a:pt x="134" y="7"/>
                  <a:pt x="134" y="6"/>
                  <a:pt x="135" y="6"/>
                </a:cubicBezTo>
                <a:cubicBezTo>
                  <a:pt x="137" y="5"/>
                  <a:pt x="138" y="4"/>
                  <a:pt x="139" y="5"/>
                </a:cubicBezTo>
                <a:cubicBezTo>
                  <a:pt x="140" y="5"/>
                  <a:pt x="142" y="4"/>
                  <a:pt x="143" y="3"/>
                </a:cubicBezTo>
                <a:cubicBezTo>
                  <a:pt x="145" y="1"/>
                  <a:pt x="146" y="1"/>
                  <a:pt x="150" y="1"/>
                </a:cubicBezTo>
                <a:cubicBezTo>
                  <a:pt x="153" y="1"/>
                  <a:pt x="157" y="1"/>
                  <a:pt x="159" y="2"/>
                </a:cubicBezTo>
                <a:cubicBezTo>
                  <a:pt x="160" y="3"/>
                  <a:pt x="163" y="3"/>
                  <a:pt x="164" y="2"/>
                </a:cubicBezTo>
                <a:cubicBezTo>
                  <a:pt x="166" y="2"/>
                  <a:pt x="167" y="2"/>
                  <a:pt x="169" y="3"/>
                </a:cubicBezTo>
                <a:cubicBezTo>
                  <a:pt x="171" y="4"/>
                  <a:pt x="172" y="5"/>
                  <a:pt x="174" y="4"/>
                </a:cubicBezTo>
                <a:cubicBezTo>
                  <a:pt x="175" y="3"/>
                  <a:pt x="176" y="3"/>
                  <a:pt x="178" y="3"/>
                </a:cubicBezTo>
                <a:cubicBezTo>
                  <a:pt x="179" y="3"/>
                  <a:pt x="179" y="5"/>
                  <a:pt x="179" y="5"/>
                </a:cubicBezTo>
                <a:cubicBezTo>
                  <a:pt x="179" y="5"/>
                  <a:pt x="180" y="5"/>
                  <a:pt x="180" y="5"/>
                </a:cubicBezTo>
                <a:cubicBezTo>
                  <a:pt x="181" y="4"/>
                  <a:pt x="183" y="5"/>
                  <a:pt x="181" y="6"/>
                </a:cubicBezTo>
                <a:cubicBezTo>
                  <a:pt x="180" y="7"/>
                  <a:pt x="178" y="9"/>
                  <a:pt x="178" y="11"/>
                </a:cubicBezTo>
                <a:cubicBezTo>
                  <a:pt x="177" y="13"/>
                  <a:pt x="177" y="16"/>
                  <a:pt x="176" y="18"/>
                </a:cubicBezTo>
                <a:cubicBezTo>
                  <a:pt x="174" y="19"/>
                  <a:pt x="173" y="20"/>
                  <a:pt x="171" y="21"/>
                </a:cubicBezTo>
                <a:cubicBezTo>
                  <a:pt x="170" y="21"/>
                  <a:pt x="170" y="23"/>
                  <a:pt x="171" y="25"/>
                </a:cubicBezTo>
                <a:cubicBezTo>
                  <a:pt x="171" y="26"/>
                  <a:pt x="173" y="25"/>
                  <a:pt x="173" y="27"/>
                </a:cubicBezTo>
                <a:cubicBezTo>
                  <a:pt x="174" y="30"/>
                  <a:pt x="174" y="30"/>
                  <a:pt x="176" y="30"/>
                </a:cubicBezTo>
                <a:cubicBezTo>
                  <a:pt x="178" y="30"/>
                  <a:pt x="180" y="32"/>
                  <a:pt x="181" y="34"/>
                </a:cubicBezTo>
                <a:cubicBezTo>
                  <a:pt x="182" y="36"/>
                  <a:pt x="183" y="36"/>
                  <a:pt x="183" y="38"/>
                </a:cubicBezTo>
                <a:cubicBezTo>
                  <a:pt x="182" y="41"/>
                  <a:pt x="184" y="42"/>
                  <a:pt x="186" y="42"/>
                </a:cubicBezTo>
                <a:cubicBezTo>
                  <a:pt x="188" y="42"/>
                  <a:pt x="189" y="45"/>
                  <a:pt x="189" y="46"/>
                </a:cubicBezTo>
                <a:cubicBezTo>
                  <a:pt x="190" y="48"/>
                  <a:pt x="191" y="50"/>
                  <a:pt x="193" y="50"/>
                </a:cubicBezTo>
                <a:cubicBezTo>
                  <a:pt x="195" y="50"/>
                  <a:pt x="194" y="48"/>
                  <a:pt x="196" y="47"/>
                </a:cubicBezTo>
                <a:cubicBezTo>
                  <a:pt x="198" y="46"/>
                  <a:pt x="199" y="45"/>
                  <a:pt x="199" y="42"/>
                </a:cubicBezTo>
                <a:cubicBezTo>
                  <a:pt x="198" y="40"/>
                  <a:pt x="198" y="39"/>
                  <a:pt x="200" y="38"/>
                </a:cubicBezTo>
                <a:cubicBezTo>
                  <a:pt x="202" y="37"/>
                  <a:pt x="207" y="34"/>
                  <a:pt x="209" y="35"/>
                </a:cubicBezTo>
                <a:cubicBezTo>
                  <a:pt x="211" y="37"/>
                  <a:pt x="212" y="38"/>
                  <a:pt x="212" y="39"/>
                </a:cubicBezTo>
                <a:cubicBezTo>
                  <a:pt x="211" y="40"/>
                  <a:pt x="212" y="41"/>
                  <a:pt x="213" y="41"/>
                </a:cubicBezTo>
                <a:cubicBezTo>
                  <a:pt x="215" y="41"/>
                  <a:pt x="216" y="43"/>
                  <a:pt x="217" y="44"/>
                </a:cubicBezTo>
                <a:cubicBezTo>
                  <a:pt x="218" y="45"/>
                  <a:pt x="220" y="45"/>
                  <a:pt x="222" y="47"/>
                </a:cubicBezTo>
                <a:cubicBezTo>
                  <a:pt x="224" y="49"/>
                  <a:pt x="228" y="51"/>
                  <a:pt x="230" y="51"/>
                </a:cubicBezTo>
                <a:cubicBezTo>
                  <a:pt x="233" y="50"/>
                  <a:pt x="233" y="49"/>
                  <a:pt x="235" y="48"/>
                </a:cubicBezTo>
                <a:cubicBezTo>
                  <a:pt x="237" y="48"/>
                  <a:pt x="242" y="48"/>
                  <a:pt x="241" y="49"/>
                </a:cubicBezTo>
                <a:cubicBezTo>
                  <a:pt x="240" y="50"/>
                  <a:pt x="240" y="52"/>
                  <a:pt x="242" y="51"/>
                </a:cubicBezTo>
                <a:close/>
                <a:moveTo>
                  <a:pt x="2" y="114"/>
                </a:moveTo>
                <a:cubicBezTo>
                  <a:pt x="2" y="113"/>
                  <a:pt x="3" y="113"/>
                  <a:pt x="2" y="113"/>
                </a:cubicBezTo>
                <a:cubicBezTo>
                  <a:pt x="2" y="112"/>
                  <a:pt x="2" y="112"/>
                  <a:pt x="1" y="113"/>
                </a:cubicBezTo>
                <a:cubicBezTo>
                  <a:pt x="1" y="113"/>
                  <a:pt x="0" y="113"/>
                  <a:pt x="1" y="113"/>
                </a:cubicBezTo>
                <a:cubicBezTo>
                  <a:pt x="1" y="113"/>
                  <a:pt x="1" y="114"/>
                  <a:pt x="2" y="115"/>
                </a:cubicBezTo>
                <a:cubicBezTo>
                  <a:pt x="2" y="115"/>
                  <a:pt x="2" y="114"/>
                  <a:pt x="2" y="114"/>
                </a:cubicBezTo>
                <a:close/>
                <a:moveTo>
                  <a:pt x="68" y="43"/>
                </a:moveTo>
                <a:cubicBezTo>
                  <a:pt x="69" y="43"/>
                  <a:pt x="70" y="43"/>
                  <a:pt x="70" y="43"/>
                </a:cubicBezTo>
                <a:cubicBezTo>
                  <a:pt x="71" y="42"/>
                  <a:pt x="71" y="41"/>
                  <a:pt x="71" y="40"/>
                </a:cubicBezTo>
                <a:cubicBezTo>
                  <a:pt x="71" y="40"/>
                  <a:pt x="71" y="39"/>
                  <a:pt x="71" y="40"/>
                </a:cubicBezTo>
                <a:cubicBezTo>
                  <a:pt x="70" y="41"/>
                  <a:pt x="70" y="41"/>
                  <a:pt x="70" y="42"/>
                </a:cubicBezTo>
                <a:cubicBezTo>
                  <a:pt x="69" y="42"/>
                  <a:pt x="69" y="42"/>
                  <a:pt x="68" y="43"/>
                </a:cubicBezTo>
                <a:cubicBezTo>
                  <a:pt x="67" y="43"/>
                  <a:pt x="68" y="43"/>
                  <a:pt x="68" y="43"/>
                </a:cubicBezTo>
                <a:close/>
                <a:moveTo>
                  <a:pt x="61" y="42"/>
                </a:moveTo>
                <a:cubicBezTo>
                  <a:pt x="61" y="42"/>
                  <a:pt x="61" y="41"/>
                  <a:pt x="61" y="41"/>
                </a:cubicBezTo>
                <a:cubicBezTo>
                  <a:pt x="62" y="40"/>
                  <a:pt x="61" y="40"/>
                  <a:pt x="61" y="40"/>
                </a:cubicBezTo>
                <a:cubicBezTo>
                  <a:pt x="60" y="40"/>
                  <a:pt x="60" y="40"/>
                  <a:pt x="60" y="40"/>
                </a:cubicBezTo>
                <a:cubicBezTo>
                  <a:pt x="60" y="41"/>
                  <a:pt x="60" y="41"/>
                  <a:pt x="60" y="42"/>
                </a:cubicBezTo>
                <a:cubicBezTo>
                  <a:pt x="60" y="42"/>
                  <a:pt x="61" y="42"/>
                  <a:pt x="61" y="42"/>
                </a:cubicBezTo>
                <a:close/>
                <a:moveTo>
                  <a:pt x="58" y="38"/>
                </a:moveTo>
                <a:cubicBezTo>
                  <a:pt x="58" y="38"/>
                  <a:pt x="59" y="37"/>
                  <a:pt x="59" y="37"/>
                </a:cubicBezTo>
                <a:cubicBezTo>
                  <a:pt x="58" y="36"/>
                  <a:pt x="58" y="36"/>
                  <a:pt x="58" y="36"/>
                </a:cubicBezTo>
                <a:cubicBezTo>
                  <a:pt x="57" y="37"/>
                  <a:pt x="57" y="37"/>
                  <a:pt x="57" y="37"/>
                </a:cubicBezTo>
                <a:cubicBezTo>
                  <a:pt x="57" y="38"/>
                  <a:pt x="58" y="38"/>
                  <a:pt x="58" y="38"/>
                </a:cubicBezTo>
                <a:close/>
                <a:moveTo>
                  <a:pt x="54" y="44"/>
                </a:moveTo>
                <a:cubicBezTo>
                  <a:pt x="55" y="44"/>
                  <a:pt x="55" y="43"/>
                  <a:pt x="55" y="43"/>
                </a:cubicBezTo>
                <a:cubicBezTo>
                  <a:pt x="55" y="43"/>
                  <a:pt x="55" y="43"/>
                  <a:pt x="54" y="43"/>
                </a:cubicBezTo>
                <a:cubicBezTo>
                  <a:pt x="54" y="43"/>
                  <a:pt x="54" y="43"/>
                  <a:pt x="54" y="44"/>
                </a:cubicBezTo>
                <a:cubicBezTo>
                  <a:pt x="54" y="44"/>
                  <a:pt x="54" y="44"/>
                  <a:pt x="54" y="44"/>
                </a:cubicBezTo>
                <a:close/>
                <a:moveTo>
                  <a:pt x="73" y="39"/>
                </a:moveTo>
                <a:cubicBezTo>
                  <a:pt x="73" y="38"/>
                  <a:pt x="74" y="38"/>
                  <a:pt x="74" y="38"/>
                </a:cubicBezTo>
                <a:cubicBezTo>
                  <a:pt x="74" y="38"/>
                  <a:pt x="74" y="38"/>
                  <a:pt x="73" y="38"/>
                </a:cubicBezTo>
                <a:cubicBezTo>
                  <a:pt x="72" y="38"/>
                  <a:pt x="72" y="38"/>
                  <a:pt x="72" y="38"/>
                </a:cubicBezTo>
                <a:cubicBezTo>
                  <a:pt x="73" y="39"/>
                  <a:pt x="73" y="39"/>
                  <a:pt x="73" y="39"/>
                </a:cubicBezTo>
                <a:close/>
                <a:moveTo>
                  <a:pt x="71" y="14"/>
                </a:moveTo>
                <a:cubicBezTo>
                  <a:pt x="72" y="14"/>
                  <a:pt x="72" y="15"/>
                  <a:pt x="73" y="14"/>
                </a:cubicBezTo>
                <a:cubicBezTo>
                  <a:pt x="73" y="14"/>
                  <a:pt x="73" y="14"/>
                  <a:pt x="72" y="13"/>
                </a:cubicBezTo>
                <a:cubicBezTo>
                  <a:pt x="72" y="12"/>
                  <a:pt x="72" y="12"/>
                  <a:pt x="71" y="12"/>
                </a:cubicBezTo>
                <a:cubicBezTo>
                  <a:pt x="71" y="13"/>
                  <a:pt x="71" y="13"/>
                  <a:pt x="71" y="14"/>
                </a:cubicBezTo>
                <a:close/>
                <a:moveTo>
                  <a:pt x="3" y="130"/>
                </a:moveTo>
                <a:cubicBezTo>
                  <a:pt x="4" y="130"/>
                  <a:pt x="4" y="130"/>
                  <a:pt x="4" y="129"/>
                </a:cubicBezTo>
                <a:cubicBezTo>
                  <a:pt x="4" y="128"/>
                  <a:pt x="4" y="128"/>
                  <a:pt x="3" y="128"/>
                </a:cubicBezTo>
                <a:cubicBezTo>
                  <a:pt x="3" y="128"/>
                  <a:pt x="2" y="128"/>
                  <a:pt x="2" y="129"/>
                </a:cubicBezTo>
                <a:cubicBezTo>
                  <a:pt x="2" y="130"/>
                  <a:pt x="3" y="130"/>
                  <a:pt x="3" y="130"/>
                </a:cubicBezTo>
                <a:close/>
                <a:moveTo>
                  <a:pt x="10" y="116"/>
                </a:moveTo>
                <a:cubicBezTo>
                  <a:pt x="10" y="116"/>
                  <a:pt x="11" y="116"/>
                  <a:pt x="11" y="115"/>
                </a:cubicBezTo>
                <a:cubicBezTo>
                  <a:pt x="11" y="114"/>
                  <a:pt x="10" y="114"/>
                  <a:pt x="10" y="114"/>
                </a:cubicBezTo>
                <a:cubicBezTo>
                  <a:pt x="9" y="114"/>
                  <a:pt x="9" y="114"/>
                  <a:pt x="9" y="115"/>
                </a:cubicBezTo>
                <a:cubicBezTo>
                  <a:pt x="9" y="116"/>
                  <a:pt x="9" y="116"/>
                  <a:pt x="10" y="116"/>
                </a:cubicBezTo>
                <a:close/>
                <a:moveTo>
                  <a:pt x="64" y="45"/>
                </a:moveTo>
                <a:cubicBezTo>
                  <a:pt x="62" y="46"/>
                  <a:pt x="62" y="45"/>
                  <a:pt x="62" y="44"/>
                </a:cubicBezTo>
                <a:cubicBezTo>
                  <a:pt x="63" y="43"/>
                  <a:pt x="63" y="42"/>
                  <a:pt x="64" y="42"/>
                </a:cubicBezTo>
                <a:cubicBezTo>
                  <a:pt x="65" y="42"/>
                  <a:pt x="66" y="43"/>
                  <a:pt x="64" y="45"/>
                </a:cubicBezTo>
                <a:close/>
                <a:moveTo>
                  <a:pt x="109" y="217"/>
                </a:moveTo>
                <a:cubicBezTo>
                  <a:pt x="109" y="217"/>
                  <a:pt x="109" y="218"/>
                  <a:pt x="110" y="218"/>
                </a:cubicBezTo>
                <a:cubicBezTo>
                  <a:pt x="111" y="218"/>
                  <a:pt x="111" y="216"/>
                  <a:pt x="110" y="215"/>
                </a:cubicBezTo>
                <a:cubicBezTo>
                  <a:pt x="110" y="215"/>
                  <a:pt x="110" y="214"/>
                  <a:pt x="109" y="215"/>
                </a:cubicBezTo>
                <a:cubicBezTo>
                  <a:pt x="109" y="215"/>
                  <a:pt x="109" y="217"/>
                  <a:pt x="109" y="217"/>
                </a:cubicBezTo>
                <a:close/>
                <a:moveTo>
                  <a:pt x="100" y="238"/>
                </a:moveTo>
                <a:cubicBezTo>
                  <a:pt x="101" y="238"/>
                  <a:pt x="101" y="238"/>
                  <a:pt x="101" y="237"/>
                </a:cubicBezTo>
                <a:cubicBezTo>
                  <a:pt x="101" y="237"/>
                  <a:pt x="101" y="236"/>
                  <a:pt x="100" y="236"/>
                </a:cubicBezTo>
                <a:cubicBezTo>
                  <a:pt x="100" y="236"/>
                  <a:pt x="99" y="237"/>
                  <a:pt x="99" y="237"/>
                </a:cubicBezTo>
                <a:cubicBezTo>
                  <a:pt x="99" y="238"/>
                  <a:pt x="100" y="238"/>
                  <a:pt x="100" y="238"/>
                </a:cubicBezTo>
                <a:close/>
                <a:moveTo>
                  <a:pt x="232" y="277"/>
                </a:moveTo>
                <a:cubicBezTo>
                  <a:pt x="232" y="279"/>
                  <a:pt x="233" y="278"/>
                  <a:pt x="233" y="277"/>
                </a:cubicBezTo>
                <a:cubicBezTo>
                  <a:pt x="233" y="276"/>
                  <a:pt x="233" y="276"/>
                  <a:pt x="233" y="276"/>
                </a:cubicBezTo>
                <a:cubicBezTo>
                  <a:pt x="232" y="275"/>
                  <a:pt x="232" y="275"/>
                  <a:pt x="232" y="276"/>
                </a:cubicBezTo>
                <a:cubicBezTo>
                  <a:pt x="232" y="276"/>
                  <a:pt x="232" y="277"/>
                  <a:pt x="232" y="277"/>
                </a:cubicBezTo>
                <a:close/>
                <a:moveTo>
                  <a:pt x="320" y="357"/>
                </a:moveTo>
                <a:cubicBezTo>
                  <a:pt x="320" y="358"/>
                  <a:pt x="320" y="357"/>
                  <a:pt x="320" y="356"/>
                </a:cubicBezTo>
                <a:cubicBezTo>
                  <a:pt x="320" y="356"/>
                  <a:pt x="320" y="355"/>
                  <a:pt x="320" y="355"/>
                </a:cubicBezTo>
                <a:cubicBezTo>
                  <a:pt x="320" y="354"/>
                  <a:pt x="320" y="354"/>
                  <a:pt x="319" y="354"/>
                </a:cubicBezTo>
                <a:cubicBezTo>
                  <a:pt x="319" y="354"/>
                  <a:pt x="319" y="355"/>
                  <a:pt x="319" y="355"/>
                </a:cubicBezTo>
                <a:cubicBezTo>
                  <a:pt x="319" y="356"/>
                  <a:pt x="319" y="357"/>
                  <a:pt x="319" y="357"/>
                </a:cubicBezTo>
                <a:cubicBezTo>
                  <a:pt x="319" y="357"/>
                  <a:pt x="319" y="357"/>
                  <a:pt x="320" y="357"/>
                </a:cubicBezTo>
                <a:close/>
                <a:moveTo>
                  <a:pt x="281" y="302"/>
                </a:moveTo>
                <a:cubicBezTo>
                  <a:pt x="282" y="302"/>
                  <a:pt x="283" y="301"/>
                  <a:pt x="283" y="300"/>
                </a:cubicBezTo>
                <a:cubicBezTo>
                  <a:pt x="283" y="300"/>
                  <a:pt x="282" y="299"/>
                  <a:pt x="281" y="299"/>
                </a:cubicBezTo>
                <a:cubicBezTo>
                  <a:pt x="281" y="299"/>
                  <a:pt x="281" y="300"/>
                  <a:pt x="281" y="300"/>
                </a:cubicBezTo>
                <a:cubicBezTo>
                  <a:pt x="281" y="301"/>
                  <a:pt x="281" y="302"/>
                  <a:pt x="281" y="302"/>
                </a:cubicBezTo>
                <a:close/>
                <a:moveTo>
                  <a:pt x="327" y="261"/>
                </a:moveTo>
                <a:cubicBezTo>
                  <a:pt x="327" y="261"/>
                  <a:pt x="328" y="261"/>
                  <a:pt x="328" y="260"/>
                </a:cubicBezTo>
                <a:cubicBezTo>
                  <a:pt x="328" y="259"/>
                  <a:pt x="327" y="259"/>
                  <a:pt x="327" y="259"/>
                </a:cubicBezTo>
                <a:cubicBezTo>
                  <a:pt x="326" y="259"/>
                  <a:pt x="326" y="259"/>
                  <a:pt x="326" y="260"/>
                </a:cubicBezTo>
                <a:cubicBezTo>
                  <a:pt x="326" y="261"/>
                  <a:pt x="326" y="261"/>
                  <a:pt x="327" y="261"/>
                </a:cubicBezTo>
                <a:close/>
                <a:moveTo>
                  <a:pt x="285" y="385"/>
                </a:moveTo>
                <a:cubicBezTo>
                  <a:pt x="285" y="384"/>
                  <a:pt x="285" y="378"/>
                  <a:pt x="284" y="375"/>
                </a:cubicBezTo>
                <a:cubicBezTo>
                  <a:pt x="282" y="372"/>
                  <a:pt x="284" y="371"/>
                  <a:pt x="284" y="368"/>
                </a:cubicBezTo>
                <a:cubicBezTo>
                  <a:pt x="284" y="365"/>
                  <a:pt x="283" y="347"/>
                  <a:pt x="282" y="343"/>
                </a:cubicBezTo>
                <a:cubicBezTo>
                  <a:pt x="282" y="339"/>
                  <a:pt x="284" y="336"/>
                  <a:pt x="283" y="335"/>
                </a:cubicBezTo>
                <a:cubicBezTo>
                  <a:pt x="282" y="333"/>
                  <a:pt x="279" y="330"/>
                  <a:pt x="281" y="330"/>
                </a:cubicBezTo>
                <a:cubicBezTo>
                  <a:pt x="282" y="329"/>
                  <a:pt x="283" y="334"/>
                  <a:pt x="284" y="333"/>
                </a:cubicBezTo>
                <a:cubicBezTo>
                  <a:pt x="284" y="331"/>
                  <a:pt x="283" y="325"/>
                  <a:pt x="282" y="322"/>
                </a:cubicBezTo>
                <a:cubicBezTo>
                  <a:pt x="281" y="319"/>
                  <a:pt x="279" y="313"/>
                  <a:pt x="277" y="312"/>
                </a:cubicBezTo>
                <a:cubicBezTo>
                  <a:pt x="276" y="311"/>
                  <a:pt x="274" y="311"/>
                  <a:pt x="275" y="313"/>
                </a:cubicBezTo>
                <a:cubicBezTo>
                  <a:pt x="276" y="315"/>
                  <a:pt x="275" y="318"/>
                  <a:pt x="274" y="319"/>
                </a:cubicBezTo>
                <a:cubicBezTo>
                  <a:pt x="274" y="320"/>
                  <a:pt x="272" y="320"/>
                  <a:pt x="272" y="321"/>
                </a:cubicBezTo>
                <a:cubicBezTo>
                  <a:pt x="272" y="322"/>
                  <a:pt x="274" y="326"/>
                  <a:pt x="273" y="327"/>
                </a:cubicBezTo>
                <a:cubicBezTo>
                  <a:pt x="271" y="327"/>
                  <a:pt x="269" y="327"/>
                  <a:pt x="271" y="329"/>
                </a:cubicBezTo>
                <a:cubicBezTo>
                  <a:pt x="272" y="330"/>
                  <a:pt x="273" y="332"/>
                  <a:pt x="272" y="332"/>
                </a:cubicBezTo>
                <a:cubicBezTo>
                  <a:pt x="271" y="331"/>
                  <a:pt x="269" y="329"/>
                  <a:pt x="269" y="331"/>
                </a:cubicBezTo>
                <a:cubicBezTo>
                  <a:pt x="269" y="332"/>
                  <a:pt x="269" y="333"/>
                  <a:pt x="267" y="334"/>
                </a:cubicBezTo>
                <a:cubicBezTo>
                  <a:pt x="266" y="334"/>
                  <a:pt x="262" y="334"/>
                  <a:pt x="262" y="337"/>
                </a:cubicBezTo>
                <a:cubicBezTo>
                  <a:pt x="261" y="340"/>
                  <a:pt x="261" y="346"/>
                  <a:pt x="263" y="347"/>
                </a:cubicBezTo>
                <a:cubicBezTo>
                  <a:pt x="265" y="349"/>
                  <a:pt x="267" y="356"/>
                  <a:pt x="267" y="359"/>
                </a:cubicBezTo>
                <a:cubicBezTo>
                  <a:pt x="266" y="362"/>
                  <a:pt x="264" y="367"/>
                  <a:pt x="266" y="371"/>
                </a:cubicBezTo>
                <a:cubicBezTo>
                  <a:pt x="268" y="374"/>
                  <a:pt x="270" y="376"/>
                  <a:pt x="270" y="379"/>
                </a:cubicBezTo>
                <a:cubicBezTo>
                  <a:pt x="270" y="382"/>
                  <a:pt x="275" y="389"/>
                  <a:pt x="277" y="390"/>
                </a:cubicBezTo>
                <a:cubicBezTo>
                  <a:pt x="280" y="391"/>
                  <a:pt x="280" y="390"/>
                  <a:pt x="281" y="389"/>
                </a:cubicBezTo>
                <a:cubicBezTo>
                  <a:pt x="282" y="388"/>
                  <a:pt x="282" y="387"/>
                  <a:pt x="284" y="388"/>
                </a:cubicBezTo>
                <a:cubicBezTo>
                  <a:pt x="286" y="388"/>
                  <a:pt x="285" y="386"/>
                  <a:pt x="285" y="385"/>
                </a:cubicBezTo>
                <a:close/>
                <a:moveTo>
                  <a:pt x="312" y="362"/>
                </a:moveTo>
                <a:cubicBezTo>
                  <a:pt x="311" y="363"/>
                  <a:pt x="309" y="361"/>
                  <a:pt x="311" y="360"/>
                </a:cubicBezTo>
                <a:cubicBezTo>
                  <a:pt x="313" y="360"/>
                  <a:pt x="314" y="362"/>
                  <a:pt x="312" y="362"/>
                </a:cubicBezTo>
                <a:close/>
                <a:moveTo>
                  <a:pt x="141" y="611"/>
                </a:moveTo>
                <a:cubicBezTo>
                  <a:pt x="142" y="611"/>
                  <a:pt x="142" y="611"/>
                  <a:pt x="142" y="610"/>
                </a:cubicBezTo>
                <a:cubicBezTo>
                  <a:pt x="142" y="609"/>
                  <a:pt x="142" y="609"/>
                  <a:pt x="141" y="609"/>
                </a:cubicBezTo>
                <a:cubicBezTo>
                  <a:pt x="140" y="609"/>
                  <a:pt x="140" y="609"/>
                  <a:pt x="140" y="610"/>
                </a:cubicBezTo>
                <a:cubicBezTo>
                  <a:pt x="140" y="611"/>
                  <a:pt x="140" y="611"/>
                  <a:pt x="141" y="611"/>
                </a:cubicBezTo>
                <a:close/>
                <a:moveTo>
                  <a:pt x="149" y="617"/>
                </a:moveTo>
                <a:cubicBezTo>
                  <a:pt x="149" y="617"/>
                  <a:pt x="150" y="616"/>
                  <a:pt x="150" y="616"/>
                </a:cubicBezTo>
                <a:cubicBezTo>
                  <a:pt x="150" y="615"/>
                  <a:pt x="149" y="614"/>
                  <a:pt x="149" y="614"/>
                </a:cubicBezTo>
                <a:cubicBezTo>
                  <a:pt x="148" y="614"/>
                  <a:pt x="147" y="615"/>
                  <a:pt x="147" y="616"/>
                </a:cubicBezTo>
                <a:cubicBezTo>
                  <a:pt x="147" y="616"/>
                  <a:pt x="148" y="617"/>
                  <a:pt x="149" y="617"/>
                </a:cubicBezTo>
                <a:close/>
                <a:moveTo>
                  <a:pt x="215" y="576"/>
                </a:moveTo>
                <a:cubicBezTo>
                  <a:pt x="216" y="576"/>
                  <a:pt x="216" y="575"/>
                  <a:pt x="216" y="575"/>
                </a:cubicBezTo>
                <a:cubicBezTo>
                  <a:pt x="216" y="574"/>
                  <a:pt x="216" y="573"/>
                  <a:pt x="215" y="573"/>
                </a:cubicBezTo>
                <a:cubicBezTo>
                  <a:pt x="214" y="573"/>
                  <a:pt x="214" y="574"/>
                  <a:pt x="214" y="575"/>
                </a:cubicBezTo>
                <a:cubicBezTo>
                  <a:pt x="214" y="575"/>
                  <a:pt x="214" y="576"/>
                  <a:pt x="215" y="576"/>
                </a:cubicBezTo>
                <a:close/>
                <a:moveTo>
                  <a:pt x="301" y="514"/>
                </a:moveTo>
                <a:cubicBezTo>
                  <a:pt x="302" y="514"/>
                  <a:pt x="302" y="513"/>
                  <a:pt x="302" y="513"/>
                </a:cubicBezTo>
                <a:cubicBezTo>
                  <a:pt x="302" y="512"/>
                  <a:pt x="302" y="512"/>
                  <a:pt x="301" y="512"/>
                </a:cubicBezTo>
                <a:cubicBezTo>
                  <a:pt x="301" y="512"/>
                  <a:pt x="300" y="512"/>
                  <a:pt x="300" y="513"/>
                </a:cubicBezTo>
                <a:cubicBezTo>
                  <a:pt x="300" y="513"/>
                  <a:pt x="301" y="514"/>
                  <a:pt x="301" y="514"/>
                </a:cubicBezTo>
                <a:close/>
                <a:moveTo>
                  <a:pt x="348" y="504"/>
                </a:moveTo>
                <a:cubicBezTo>
                  <a:pt x="349" y="504"/>
                  <a:pt x="349" y="504"/>
                  <a:pt x="349" y="503"/>
                </a:cubicBezTo>
                <a:cubicBezTo>
                  <a:pt x="349" y="502"/>
                  <a:pt x="349" y="502"/>
                  <a:pt x="348" y="502"/>
                </a:cubicBezTo>
                <a:cubicBezTo>
                  <a:pt x="348" y="502"/>
                  <a:pt x="347" y="502"/>
                  <a:pt x="347" y="503"/>
                </a:cubicBezTo>
                <a:cubicBezTo>
                  <a:pt x="347" y="504"/>
                  <a:pt x="348" y="504"/>
                  <a:pt x="348" y="504"/>
                </a:cubicBezTo>
                <a:close/>
                <a:moveTo>
                  <a:pt x="295" y="168"/>
                </a:moveTo>
                <a:cubicBezTo>
                  <a:pt x="296" y="169"/>
                  <a:pt x="296" y="168"/>
                  <a:pt x="297" y="168"/>
                </a:cubicBezTo>
                <a:cubicBezTo>
                  <a:pt x="298" y="168"/>
                  <a:pt x="298" y="167"/>
                  <a:pt x="297" y="167"/>
                </a:cubicBezTo>
                <a:cubicBezTo>
                  <a:pt x="297" y="167"/>
                  <a:pt x="297" y="166"/>
                  <a:pt x="296" y="167"/>
                </a:cubicBezTo>
                <a:cubicBezTo>
                  <a:pt x="295" y="167"/>
                  <a:pt x="294" y="166"/>
                  <a:pt x="293" y="167"/>
                </a:cubicBezTo>
                <a:cubicBezTo>
                  <a:pt x="293" y="167"/>
                  <a:pt x="295" y="168"/>
                  <a:pt x="295" y="168"/>
                </a:cubicBezTo>
                <a:close/>
              </a:path>
            </a:pathLst>
          </a:custGeom>
          <a:solidFill>
            <a:srgbClr val="D2DBE2"/>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20" name="Group 17">
            <a:extLst>
              <a:ext uri="{FF2B5EF4-FFF2-40B4-BE49-F238E27FC236}">
                <a16:creationId xmlns="" xmlns:a16="http://schemas.microsoft.com/office/drawing/2014/main" id="{C06D7D92-BA82-44A2-AE7B-FD67F5DC50A1}"/>
              </a:ext>
            </a:extLst>
          </p:cNvPr>
          <p:cNvGrpSpPr>
            <a:grpSpLocks noChangeAspect="1"/>
          </p:cNvGrpSpPr>
          <p:nvPr/>
        </p:nvGrpSpPr>
        <p:grpSpPr bwMode="auto">
          <a:xfrm>
            <a:off x="9854335" y="3898732"/>
            <a:ext cx="1244155" cy="1544239"/>
            <a:chOff x="3" y="2"/>
            <a:chExt cx="1306" cy="1621"/>
          </a:xfrm>
          <a:solidFill>
            <a:srgbClr val="D2DBE2"/>
          </a:solidFill>
        </p:grpSpPr>
        <p:sp>
          <p:nvSpPr>
            <p:cNvPr id="222" name="Freeform 18">
              <a:extLst>
                <a:ext uri="{FF2B5EF4-FFF2-40B4-BE49-F238E27FC236}">
                  <a16:creationId xmlns="" xmlns:a16="http://schemas.microsoft.com/office/drawing/2014/main" id="{292E5A0E-44B9-499C-8117-F78CFA5594EF}"/>
                </a:ext>
              </a:extLst>
            </p:cNvPr>
            <p:cNvSpPr>
              <a:spLocks noEditPoints="1"/>
            </p:cNvSpPr>
            <p:nvPr/>
          </p:nvSpPr>
          <p:spPr bwMode="auto">
            <a:xfrm>
              <a:off x="666" y="779"/>
              <a:ext cx="643" cy="844"/>
            </a:xfrm>
            <a:custGeom>
              <a:avLst/>
              <a:gdLst>
                <a:gd name="T0" fmla="*/ 155 w 320"/>
                <a:gd name="T1" fmla="*/ 26 h 420"/>
                <a:gd name="T2" fmla="*/ 168 w 320"/>
                <a:gd name="T3" fmla="*/ 1 h 420"/>
                <a:gd name="T4" fmla="*/ 175 w 320"/>
                <a:gd name="T5" fmla="*/ 19 h 420"/>
                <a:gd name="T6" fmla="*/ 185 w 320"/>
                <a:gd name="T7" fmla="*/ 9 h 420"/>
                <a:gd name="T8" fmla="*/ 208 w 320"/>
                <a:gd name="T9" fmla="*/ 8 h 420"/>
                <a:gd name="T10" fmla="*/ 223 w 320"/>
                <a:gd name="T11" fmla="*/ 26 h 420"/>
                <a:gd name="T12" fmla="*/ 245 w 320"/>
                <a:gd name="T13" fmla="*/ 41 h 420"/>
                <a:gd name="T14" fmla="*/ 261 w 320"/>
                <a:gd name="T15" fmla="*/ 66 h 420"/>
                <a:gd name="T16" fmla="*/ 259 w 320"/>
                <a:gd name="T17" fmla="*/ 88 h 420"/>
                <a:gd name="T18" fmla="*/ 261 w 320"/>
                <a:gd name="T19" fmla="*/ 94 h 420"/>
                <a:gd name="T20" fmla="*/ 279 w 320"/>
                <a:gd name="T21" fmla="*/ 89 h 420"/>
                <a:gd name="T22" fmla="*/ 300 w 320"/>
                <a:gd name="T23" fmla="*/ 102 h 420"/>
                <a:gd name="T24" fmla="*/ 319 w 320"/>
                <a:gd name="T25" fmla="*/ 132 h 420"/>
                <a:gd name="T26" fmla="*/ 298 w 320"/>
                <a:gd name="T27" fmla="*/ 172 h 420"/>
                <a:gd name="T28" fmla="*/ 288 w 320"/>
                <a:gd name="T29" fmla="*/ 200 h 420"/>
                <a:gd name="T30" fmla="*/ 269 w 320"/>
                <a:gd name="T31" fmla="*/ 235 h 420"/>
                <a:gd name="T32" fmla="*/ 240 w 320"/>
                <a:gd name="T33" fmla="*/ 251 h 420"/>
                <a:gd name="T34" fmla="*/ 211 w 320"/>
                <a:gd name="T35" fmla="*/ 291 h 420"/>
                <a:gd name="T36" fmla="*/ 203 w 320"/>
                <a:gd name="T37" fmla="*/ 293 h 420"/>
                <a:gd name="T38" fmla="*/ 173 w 320"/>
                <a:gd name="T39" fmla="*/ 304 h 420"/>
                <a:gd name="T40" fmla="*/ 158 w 320"/>
                <a:gd name="T41" fmla="*/ 333 h 420"/>
                <a:gd name="T42" fmla="*/ 127 w 320"/>
                <a:gd name="T43" fmla="*/ 342 h 420"/>
                <a:gd name="T44" fmla="*/ 120 w 320"/>
                <a:gd name="T45" fmla="*/ 355 h 420"/>
                <a:gd name="T46" fmla="*/ 92 w 320"/>
                <a:gd name="T47" fmla="*/ 385 h 420"/>
                <a:gd name="T48" fmla="*/ 74 w 320"/>
                <a:gd name="T49" fmla="*/ 401 h 420"/>
                <a:gd name="T50" fmla="*/ 61 w 320"/>
                <a:gd name="T51" fmla="*/ 401 h 420"/>
                <a:gd name="T52" fmla="*/ 68 w 320"/>
                <a:gd name="T53" fmla="*/ 387 h 420"/>
                <a:gd name="T54" fmla="*/ 77 w 320"/>
                <a:gd name="T55" fmla="*/ 374 h 420"/>
                <a:gd name="T56" fmla="*/ 81 w 320"/>
                <a:gd name="T57" fmla="*/ 362 h 420"/>
                <a:gd name="T58" fmla="*/ 92 w 320"/>
                <a:gd name="T59" fmla="*/ 354 h 420"/>
                <a:gd name="T60" fmla="*/ 104 w 320"/>
                <a:gd name="T61" fmla="*/ 328 h 420"/>
                <a:gd name="T62" fmla="*/ 134 w 320"/>
                <a:gd name="T63" fmla="*/ 280 h 420"/>
                <a:gd name="T64" fmla="*/ 155 w 320"/>
                <a:gd name="T65" fmla="*/ 237 h 420"/>
                <a:gd name="T66" fmla="*/ 161 w 320"/>
                <a:gd name="T67" fmla="*/ 189 h 420"/>
                <a:gd name="T68" fmla="*/ 148 w 320"/>
                <a:gd name="T69" fmla="*/ 143 h 420"/>
                <a:gd name="T70" fmla="*/ 141 w 320"/>
                <a:gd name="T71" fmla="*/ 117 h 420"/>
                <a:gd name="T72" fmla="*/ 142 w 320"/>
                <a:gd name="T73" fmla="*/ 95 h 420"/>
                <a:gd name="T74" fmla="*/ 150 w 320"/>
                <a:gd name="T75" fmla="*/ 73 h 420"/>
                <a:gd name="T76" fmla="*/ 154 w 320"/>
                <a:gd name="T77" fmla="*/ 49 h 420"/>
                <a:gd name="T78" fmla="*/ 143 w 320"/>
                <a:gd name="T79" fmla="*/ 25 h 420"/>
                <a:gd name="T80" fmla="*/ 265 w 320"/>
                <a:gd name="T81" fmla="*/ 79 h 420"/>
                <a:gd name="T82" fmla="*/ 178 w 320"/>
                <a:gd name="T83" fmla="*/ 1 h 420"/>
                <a:gd name="T84" fmla="*/ 197 w 320"/>
                <a:gd name="T85" fmla="*/ 3 h 420"/>
                <a:gd name="T86" fmla="*/ 203 w 320"/>
                <a:gd name="T87" fmla="*/ 2 h 420"/>
                <a:gd name="T88" fmla="*/ 214 w 320"/>
                <a:gd name="T89" fmla="*/ 8 h 420"/>
                <a:gd name="T90" fmla="*/ 107 w 320"/>
                <a:gd name="T91" fmla="*/ 87 h 420"/>
                <a:gd name="T92" fmla="*/ 100 w 320"/>
                <a:gd name="T93" fmla="*/ 88 h 420"/>
                <a:gd name="T94" fmla="*/ 134 w 320"/>
                <a:gd name="T95" fmla="*/ 191 h 420"/>
                <a:gd name="T96" fmla="*/ 67 w 320"/>
                <a:gd name="T97" fmla="*/ 416 h 420"/>
                <a:gd name="T98" fmla="*/ 89 w 320"/>
                <a:gd name="T99" fmla="*/ 356 h 420"/>
                <a:gd name="T100" fmla="*/ 97 w 320"/>
                <a:gd name="T101" fmla="*/ 342 h 420"/>
                <a:gd name="T102" fmla="*/ 108 w 320"/>
                <a:gd name="T103" fmla="*/ 403 h 420"/>
                <a:gd name="T104" fmla="*/ 108 w 320"/>
                <a:gd name="T105" fmla="*/ 408 h 420"/>
                <a:gd name="T106" fmla="*/ 70 w 320"/>
                <a:gd name="T107" fmla="*/ 407 h 420"/>
                <a:gd name="T108" fmla="*/ 61 w 320"/>
                <a:gd name="T109" fmla="*/ 411 h 420"/>
                <a:gd name="T110" fmla="*/ 62 w 320"/>
                <a:gd name="T111" fmla="*/ 417 h 420"/>
                <a:gd name="T112" fmla="*/ 63 w 320"/>
                <a:gd name="T113" fmla="*/ 401 h 420"/>
                <a:gd name="T114" fmla="*/ 1 w 320"/>
                <a:gd name="T115" fmla="*/ 242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20" h="420">
                  <a:moveTo>
                    <a:pt x="143" y="25"/>
                  </a:moveTo>
                  <a:cubicBezTo>
                    <a:pt x="140" y="21"/>
                    <a:pt x="140" y="21"/>
                    <a:pt x="140" y="21"/>
                  </a:cubicBezTo>
                  <a:cubicBezTo>
                    <a:pt x="141" y="20"/>
                    <a:pt x="142" y="18"/>
                    <a:pt x="144" y="19"/>
                  </a:cubicBezTo>
                  <a:cubicBezTo>
                    <a:pt x="145" y="20"/>
                    <a:pt x="147" y="20"/>
                    <a:pt x="149" y="22"/>
                  </a:cubicBezTo>
                  <a:cubicBezTo>
                    <a:pt x="150" y="24"/>
                    <a:pt x="153" y="27"/>
                    <a:pt x="154" y="28"/>
                  </a:cubicBezTo>
                  <a:cubicBezTo>
                    <a:pt x="155" y="30"/>
                    <a:pt x="155" y="31"/>
                    <a:pt x="156" y="30"/>
                  </a:cubicBezTo>
                  <a:cubicBezTo>
                    <a:pt x="156" y="29"/>
                    <a:pt x="155" y="28"/>
                    <a:pt x="155" y="26"/>
                  </a:cubicBezTo>
                  <a:cubicBezTo>
                    <a:pt x="154" y="24"/>
                    <a:pt x="155" y="22"/>
                    <a:pt x="156" y="22"/>
                  </a:cubicBezTo>
                  <a:cubicBezTo>
                    <a:pt x="157" y="21"/>
                    <a:pt x="159" y="20"/>
                    <a:pt x="158" y="19"/>
                  </a:cubicBezTo>
                  <a:cubicBezTo>
                    <a:pt x="158" y="17"/>
                    <a:pt x="157" y="15"/>
                    <a:pt x="158" y="12"/>
                  </a:cubicBezTo>
                  <a:cubicBezTo>
                    <a:pt x="159" y="10"/>
                    <a:pt x="159" y="10"/>
                    <a:pt x="161" y="10"/>
                  </a:cubicBezTo>
                  <a:cubicBezTo>
                    <a:pt x="162" y="10"/>
                    <a:pt x="164" y="9"/>
                    <a:pt x="165" y="8"/>
                  </a:cubicBezTo>
                  <a:cubicBezTo>
                    <a:pt x="165" y="7"/>
                    <a:pt x="167" y="5"/>
                    <a:pt x="167" y="4"/>
                  </a:cubicBezTo>
                  <a:cubicBezTo>
                    <a:pt x="168" y="2"/>
                    <a:pt x="167" y="2"/>
                    <a:pt x="168" y="1"/>
                  </a:cubicBezTo>
                  <a:cubicBezTo>
                    <a:pt x="169" y="1"/>
                    <a:pt x="169" y="0"/>
                    <a:pt x="170" y="0"/>
                  </a:cubicBezTo>
                  <a:cubicBezTo>
                    <a:pt x="171" y="1"/>
                    <a:pt x="172" y="1"/>
                    <a:pt x="172" y="3"/>
                  </a:cubicBezTo>
                  <a:cubicBezTo>
                    <a:pt x="171" y="4"/>
                    <a:pt x="171" y="6"/>
                    <a:pt x="170" y="9"/>
                  </a:cubicBezTo>
                  <a:cubicBezTo>
                    <a:pt x="170" y="11"/>
                    <a:pt x="171" y="11"/>
                    <a:pt x="171" y="13"/>
                  </a:cubicBezTo>
                  <a:cubicBezTo>
                    <a:pt x="171" y="15"/>
                    <a:pt x="171" y="17"/>
                    <a:pt x="172" y="18"/>
                  </a:cubicBezTo>
                  <a:cubicBezTo>
                    <a:pt x="172" y="20"/>
                    <a:pt x="171" y="22"/>
                    <a:pt x="173" y="22"/>
                  </a:cubicBezTo>
                  <a:cubicBezTo>
                    <a:pt x="175" y="21"/>
                    <a:pt x="176" y="21"/>
                    <a:pt x="175" y="19"/>
                  </a:cubicBezTo>
                  <a:cubicBezTo>
                    <a:pt x="175" y="17"/>
                    <a:pt x="174" y="16"/>
                    <a:pt x="173" y="13"/>
                  </a:cubicBezTo>
                  <a:cubicBezTo>
                    <a:pt x="173" y="11"/>
                    <a:pt x="172" y="10"/>
                    <a:pt x="173" y="9"/>
                  </a:cubicBezTo>
                  <a:cubicBezTo>
                    <a:pt x="174" y="8"/>
                    <a:pt x="176" y="9"/>
                    <a:pt x="176" y="7"/>
                  </a:cubicBezTo>
                  <a:cubicBezTo>
                    <a:pt x="176" y="5"/>
                    <a:pt x="174" y="2"/>
                    <a:pt x="176" y="1"/>
                  </a:cubicBezTo>
                  <a:cubicBezTo>
                    <a:pt x="177" y="1"/>
                    <a:pt x="178" y="2"/>
                    <a:pt x="178" y="4"/>
                  </a:cubicBezTo>
                  <a:cubicBezTo>
                    <a:pt x="178" y="5"/>
                    <a:pt x="180" y="7"/>
                    <a:pt x="181" y="7"/>
                  </a:cubicBezTo>
                  <a:cubicBezTo>
                    <a:pt x="182" y="7"/>
                    <a:pt x="184" y="8"/>
                    <a:pt x="185" y="9"/>
                  </a:cubicBezTo>
                  <a:cubicBezTo>
                    <a:pt x="185" y="12"/>
                    <a:pt x="186" y="13"/>
                    <a:pt x="188" y="12"/>
                  </a:cubicBezTo>
                  <a:cubicBezTo>
                    <a:pt x="189" y="11"/>
                    <a:pt x="193" y="11"/>
                    <a:pt x="194" y="12"/>
                  </a:cubicBezTo>
                  <a:cubicBezTo>
                    <a:pt x="195" y="13"/>
                    <a:pt x="196" y="14"/>
                    <a:pt x="198" y="13"/>
                  </a:cubicBezTo>
                  <a:cubicBezTo>
                    <a:pt x="200" y="12"/>
                    <a:pt x="201" y="12"/>
                    <a:pt x="202" y="11"/>
                  </a:cubicBezTo>
                  <a:cubicBezTo>
                    <a:pt x="204" y="11"/>
                    <a:pt x="204" y="10"/>
                    <a:pt x="202" y="10"/>
                  </a:cubicBezTo>
                  <a:cubicBezTo>
                    <a:pt x="201" y="9"/>
                    <a:pt x="201" y="9"/>
                    <a:pt x="203" y="9"/>
                  </a:cubicBezTo>
                  <a:cubicBezTo>
                    <a:pt x="204" y="8"/>
                    <a:pt x="206" y="9"/>
                    <a:pt x="208" y="8"/>
                  </a:cubicBezTo>
                  <a:cubicBezTo>
                    <a:pt x="209" y="8"/>
                    <a:pt x="210" y="9"/>
                    <a:pt x="208" y="9"/>
                  </a:cubicBezTo>
                  <a:cubicBezTo>
                    <a:pt x="207" y="10"/>
                    <a:pt x="205" y="10"/>
                    <a:pt x="207" y="11"/>
                  </a:cubicBezTo>
                  <a:cubicBezTo>
                    <a:pt x="208" y="12"/>
                    <a:pt x="208" y="12"/>
                    <a:pt x="208" y="14"/>
                  </a:cubicBezTo>
                  <a:cubicBezTo>
                    <a:pt x="208" y="15"/>
                    <a:pt x="209" y="15"/>
                    <a:pt x="211" y="15"/>
                  </a:cubicBezTo>
                  <a:cubicBezTo>
                    <a:pt x="214" y="15"/>
                    <a:pt x="216" y="17"/>
                    <a:pt x="217" y="19"/>
                  </a:cubicBezTo>
                  <a:cubicBezTo>
                    <a:pt x="217" y="21"/>
                    <a:pt x="216" y="23"/>
                    <a:pt x="218" y="23"/>
                  </a:cubicBezTo>
                  <a:cubicBezTo>
                    <a:pt x="220" y="23"/>
                    <a:pt x="221" y="24"/>
                    <a:pt x="223" y="26"/>
                  </a:cubicBezTo>
                  <a:cubicBezTo>
                    <a:pt x="224" y="27"/>
                    <a:pt x="226" y="28"/>
                    <a:pt x="226" y="30"/>
                  </a:cubicBezTo>
                  <a:cubicBezTo>
                    <a:pt x="226" y="32"/>
                    <a:pt x="226" y="33"/>
                    <a:pt x="228" y="34"/>
                  </a:cubicBezTo>
                  <a:cubicBezTo>
                    <a:pt x="230" y="35"/>
                    <a:pt x="231" y="36"/>
                    <a:pt x="231" y="37"/>
                  </a:cubicBezTo>
                  <a:cubicBezTo>
                    <a:pt x="231" y="38"/>
                    <a:pt x="233" y="41"/>
                    <a:pt x="234" y="41"/>
                  </a:cubicBezTo>
                  <a:cubicBezTo>
                    <a:pt x="235" y="41"/>
                    <a:pt x="236" y="40"/>
                    <a:pt x="237" y="41"/>
                  </a:cubicBezTo>
                  <a:cubicBezTo>
                    <a:pt x="238" y="41"/>
                    <a:pt x="237" y="41"/>
                    <a:pt x="238" y="40"/>
                  </a:cubicBezTo>
                  <a:cubicBezTo>
                    <a:pt x="240" y="39"/>
                    <a:pt x="243" y="40"/>
                    <a:pt x="245" y="41"/>
                  </a:cubicBezTo>
                  <a:cubicBezTo>
                    <a:pt x="248" y="42"/>
                    <a:pt x="251" y="44"/>
                    <a:pt x="252" y="45"/>
                  </a:cubicBezTo>
                  <a:cubicBezTo>
                    <a:pt x="253" y="46"/>
                    <a:pt x="253" y="47"/>
                    <a:pt x="253" y="49"/>
                  </a:cubicBezTo>
                  <a:cubicBezTo>
                    <a:pt x="253" y="50"/>
                    <a:pt x="253" y="51"/>
                    <a:pt x="253" y="51"/>
                  </a:cubicBezTo>
                  <a:cubicBezTo>
                    <a:pt x="254" y="51"/>
                    <a:pt x="254" y="49"/>
                    <a:pt x="255" y="49"/>
                  </a:cubicBezTo>
                  <a:cubicBezTo>
                    <a:pt x="255" y="50"/>
                    <a:pt x="258" y="51"/>
                    <a:pt x="258" y="54"/>
                  </a:cubicBezTo>
                  <a:cubicBezTo>
                    <a:pt x="258" y="56"/>
                    <a:pt x="258" y="57"/>
                    <a:pt x="258" y="59"/>
                  </a:cubicBezTo>
                  <a:cubicBezTo>
                    <a:pt x="259" y="60"/>
                    <a:pt x="261" y="65"/>
                    <a:pt x="261" y="66"/>
                  </a:cubicBezTo>
                  <a:cubicBezTo>
                    <a:pt x="261" y="67"/>
                    <a:pt x="260" y="68"/>
                    <a:pt x="262" y="68"/>
                  </a:cubicBezTo>
                  <a:cubicBezTo>
                    <a:pt x="263" y="68"/>
                    <a:pt x="264" y="69"/>
                    <a:pt x="264" y="71"/>
                  </a:cubicBezTo>
                  <a:cubicBezTo>
                    <a:pt x="264" y="73"/>
                    <a:pt x="261" y="79"/>
                    <a:pt x="260" y="80"/>
                  </a:cubicBezTo>
                  <a:cubicBezTo>
                    <a:pt x="259" y="81"/>
                    <a:pt x="258" y="82"/>
                    <a:pt x="257" y="83"/>
                  </a:cubicBezTo>
                  <a:cubicBezTo>
                    <a:pt x="256" y="85"/>
                    <a:pt x="256" y="86"/>
                    <a:pt x="257" y="86"/>
                  </a:cubicBezTo>
                  <a:cubicBezTo>
                    <a:pt x="258" y="86"/>
                    <a:pt x="258" y="87"/>
                    <a:pt x="258" y="88"/>
                  </a:cubicBezTo>
                  <a:cubicBezTo>
                    <a:pt x="258" y="89"/>
                    <a:pt x="259" y="89"/>
                    <a:pt x="259" y="88"/>
                  </a:cubicBezTo>
                  <a:cubicBezTo>
                    <a:pt x="259" y="86"/>
                    <a:pt x="259" y="86"/>
                    <a:pt x="260" y="86"/>
                  </a:cubicBezTo>
                  <a:cubicBezTo>
                    <a:pt x="261" y="87"/>
                    <a:pt x="261" y="86"/>
                    <a:pt x="261" y="85"/>
                  </a:cubicBezTo>
                  <a:cubicBezTo>
                    <a:pt x="261" y="83"/>
                    <a:pt x="261" y="82"/>
                    <a:pt x="263" y="82"/>
                  </a:cubicBezTo>
                  <a:cubicBezTo>
                    <a:pt x="265" y="83"/>
                    <a:pt x="268" y="82"/>
                    <a:pt x="269" y="83"/>
                  </a:cubicBezTo>
                  <a:cubicBezTo>
                    <a:pt x="269" y="84"/>
                    <a:pt x="270" y="86"/>
                    <a:pt x="269" y="88"/>
                  </a:cubicBezTo>
                  <a:cubicBezTo>
                    <a:pt x="267" y="89"/>
                    <a:pt x="267" y="91"/>
                    <a:pt x="264" y="92"/>
                  </a:cubicBezTo>
                  <a:cubicBezTo>
                    <a:pt x="261" y="93"/>
                    <a:pt x="259" y="94"/>
                    <a:pt x="261" y="94"/>
                  </a:cubicBezTo>
                  <a:cubicBezTo>
                    <a:pt x="263" y="94"/>
                    <a:pt x="265" y="94"/>
                    <a:pt x="266" y="93"/>
                  </a:cubicBezTo>
                  <a:cubicBezTo>
                    <a:pt x="267" y="92"/>
                    <a:pt x="267" y="91"/>
                    <a:pt x="268" y="92"/>
                  </a:cubicBezTo>
                  <a:cubicBezTo>
                    <a:pt x="269" y="93"/>
                    <a:pt x="270" y="94"/>
                    <a:pt x="270" y="93"/>
                  </a:cubicBezTo>
                  <a:cubicBezTo>
                    <a:pt x="270" y="91"/>
                    <a:pt x="269" y="91"/>
                    <a:pt x="270" y="89"/>
                  </a:cubicBezTo>
                  <a:cubicBezTo>
                    <a:pt x="271" y="87"/>
                    <a:pt x="271" y="85"/>
                    <a:pt x="272" y="85"/>
                  </a:cubicBezTo>
                  <a:cubicBezTo>
                    <a:pt x="273" y="85"/>
                    <a:pt x="276" y="85"/>
                    <a:pt x="277" y="86"/>
                  </a:cubicBezTo>
                  <a:cubicBezTo>
                    <a:pt x="278" y="88"/>
                    <a:pt x="278" y="89"/>
                    <a:pt x="279" y="89"/>
                  </a:cubicBezTo>
                  <a:cubicBezTo>
                    <a:pt x="281" y="89"/>
                    <a:pt x="281" y="89"/>
                    <a:pt x="281" y="91"/>
                  </a:cubicBezTo>
                  <a:cubicBezTo>
                    <a:pt x="281" y="92"/>
                    <a:pt x="282" y="91"/>
                    <a:pt x="283" y="93"/>
                  </a:cubicBezTo>
                  <a:cubicBezTo>
                    <a:pt x="284" y="94"/>
                    <a:pt x="284" y="96"/>
                    <a:pt x="284" y="98"/>
                  </a:cubicBezTo>
                  <a:cubicBezTo>
                    <a:pt x="284" y="100"/>
                    <a:pt x="285" y="100"/>
                    <a:pt x="286" y="99"/>
                  </a:cubicBezTo>
                  <a:cubicBezTo>
                    <a:pt x="287" y="98"/>
                    <a:pt x="288" y="97"/>
                    <a:pt x="290" y="99"/>
                  </a:cubicBezTo>
                  <a:cubicBezTo>
                    <a:pt x="292" y="100"/>
                    <a:pt x="294" y="101"/>
                    <a:pt x="296" y="101"/>
                  </a:cubicBezTo>
                  <a:cubicBezTo>
                    <a:pt x="297" y="101"/>
                    <a:pt x="299" y="101"/>
                    <a:pt x="300" y="102"/>
                  </a:cubicBezTo>
                  <a:cubicBezTo>
                    <a:pt x="301" y="102"/>
                    <a:pt x="304" y="103"/>
                    <a:pt x="305" y="104"/>
                  </a:cubicBezTo>
                  <a:cubicBezTo>
                    <a:pt x="305" y="106"/>
                    <a:pt x="306" y="107"/>
                    <a:pt x="307" y="108"/>
                  </a:cubicBezTo>
                  <a:cubicBezTo>
                    <a:pt x="309" y="110"/>
                    <a:pt x="310" y="115"/>
                    <a:pt x="312" y="116"/>
                  </a:cubicBezTo>
                  <a:cubicBezTo>
                    <a:pt x="313" y="118"/>
                    <a:pt x="315" y="118"/>
                    <a:pt x="316" y="118"/>
                  </a:cubicBezTo>
                  <a:cubicBezTo>
                    <a:pt x="318" y="118"/>
                    <a:pt x="318" y="119"/>
                    <a:pt x="318" y="121"/>
                  </a:cubicBezTo>
                  <a:cubicBezTo>
                    <a:pt x="319" y="123"/>
                    <a:pt x="318" y="125"/>
                    <a:pt x="319" y="127"/>
                  </a:cubicBezTo>
                  <a:cubicBezTo>
                    <a:pt x="320" y="128"/>
                    <a:pt x="319" y="131"/>
                    <a:pt x="319" y="132"/>
                  </a:cubicBezTo>
                  <a:cubicBezTo>
                    <a:pt x="319" y="133"/>
                    <a:pt x="318" y="135"/>
                    <a:pt x="318" y="137"/>
                  </a:cubicBezTo>
                  <a:cubicBezTo>
                    <a:pt x="318" y="140"/>
                    <a:pt x="317" y="146"/>
                    <a:pt x="315" y="148"/>
                  </a:cubicBezTo>
                  <a:cubicBezTo>
                    <a:pt x="313" y="151"/>
                    <a:pt x="311" y="157"/>
                    <a:pt x="309" y="158"/>
                  </a:cubicBezTo>
                  <a:cubicBezTo>
                    <a:pt x="307" y="159"/>
                    <a:pt x="306" y="161"/>
                    <a:pt x="305" y="162"/>
                  </a:cubicBezTo>
                  <a:cubicBezTo>
                    <a:pt x="305" y="164"/>
                    <a:pt x="302" y="169"/>
                    <a:pt x="301" y="172"/>
                  </a:cubicBezTo>
                  <a:cubicBezTo>
                    <a:pt x="300" y="175"/>
                    <a:pt x="300" y="177"/>
                    <a:pt x="299" y="176"/>
                  </a:cubicBezTo>
                  <a:cubicBezTo>
                    <a:pt x="298" y="174"/>
                    <a:pt x="298" y="172"/>
                    <a:pt x="298" y="172"/>
                  </a:cubicBezTo>
                  <a:cubicBezTo>
                    <a:pt x="298" y="172"/>
                    <a:pt x="296" y="172"/>
                    <a:pt x="297" y="174"/>
                  </a:cubicBezTo>
                  <a:cubicBezTo>
                    <a:pt x="297" y="176"/>
                    <a:pt x="296" y="178"/>
                    <a:pt x="295" y="179"/>
                  </a:cubicBezTo>
                  <a:cubicBezTo>
                    <a:pt x="294" y="180"/>
                    <a:pt x="293" y="179"/>
                    <a:pt x="293" y="180"/>
                  </a:cubicBezTo>
                  <a:cubicBezTo>
                    <a:pt x="293" y="181"/>
                    <a:pt x="294" y="183"/>
                    <a:pt x="294" y="182"/>
                  </a:cubicBezTo>
                  <a:cubicBezTo>
                    <a:pt x="295" y="181"/>
                    <a:pt x="296" y="181"/>
                    <a:pt x="295" y="183"/>
                  </a:cubicBezTo>
                  <a:cubicBezTo>
                    <a:pt x="294" y="184"/>
                    <a:pt x="293" y="189"/>
                    <a:pt x="292" y="191"/>
                  </a:cubicBezTo>
                  <a:cubicBezTo>
                    <a:pt x="292" y="193"/>
                    <a:pt x="289" y="198"/>
                    <a:pt x="288" y="200"/>
                  </a:cubicBezTo>
                  <a:cubicBezTo>
                    <a:pt x="287" y="203"/>
                    <a:pt x="286" y="204"/>
                    <a:pt x="286" y="206"/>
                  </a:cubicBezTo>
                  <a:cubicBezTo>
                    <a:pt x="286" y="208"/>
                    <a:pt x="283" y="210"/>
                    <a:pt x="283" y="212"/>
                  </a:cubicBezTo>
                  <a:cubicBezTo>
                    <a:pt x="282" y="215"/>
                    <a:pt x="281" y="219"/>
                    <a:pt x="280" y="220"/>
                  </a:cubicBezTo>
                  <a:cubicBezTo>
                    <a:pt x="279" y="221"/>
                    <a:pt x="277" y="223"/>
                    <a:pt x="276" y="225"/>
                  </a:cubicBezTo>
                  <a:cubicBezTo>
                    <a:pt x="274" y="227"/>
                    <a:pt x="274" y="228"/>
                    <a:pt x="274" y="229"/>
                  </a:cubicBezTo>
                  <a:cubicBezTo>
                    <a:pt x="274" y="230"/>
                    <a:pt x="272" y="229"/>
                    <a:pt x="272" y="231"/>
                  </a:cubicBezTo>
                  <a:cubicBezTo>
                    <a:pt x="271" y="233"/>
                    <a:pt x="269" y="233"/>
                    <a:pt x="269" y="235"/>
                  </a:cubicBezTo>
                  <a:cubicBezTo>
                    <a:pt x="269" y="237"/>
                    <a:pt x="269" y="238"/>
                    <a:pt x="267" y="239"/>
                  </a:cubicBezTo>
                  <a:cubicBezTo>
                    <a:pt x="265" y="240"/>
                    <a:pt x="263" y="241"/>
                    <a:pt x="263" y="242"/>
                  </a:cubicBezTo>
                  <a:cubicBezTo>
                    <a:pt x="263" y="243"/>
                    <a:pt x="263" y="244"/>
                    <a:pt x="261" y="244"/>
                  </a:cubicBezTo>
                  <a:cubicBezTo>
                    <a:pt x="259" y="243"/>
                    <a:pt x="258" y="243"/>
                    <a:pt x="257" y="243"/>
                  </a:cubicBezTo>
                  <a:cubicBezTo>
                    <a:pt x="255" y="244"/>
                    <a:pt x="255" y="242"/>
                    <a:pt x="253" y="243"/>
                  </a:cubicBezTo>
                  <a:cubicBezTo>
                    <a:pt x="251" y="244"/>
                    <a:pt x="251" y="246"/>
                    <a:pt x="250" y="246"/>
                  </a:cubicBezTo>
                  <a:cubicBezTo>
                    <a:pt x="249" y="247"/>
                    <a:pt x="242" y="249"/>
                    <a:pt x="240" y="251"/>
                  </a:cubicBezTo>
                  <a:cubicBezTo>
                    <a:pt x="238" y="253"/>
                    <a:pt x="234" y="256"/>
                    <a:pt x="233" y="256"/>
                  </a:cubicBezTo>
                  <a:cubicBezTo>
                    <a:pt x="232" y="256"/>
                    <a:pt x="232" y="257"/>
                    <a:pt x="231" y="258"/>
                  </a:cubicBezTo>
                  <a:cubicBezTo>
                    <a:pt x="231" y="259"/>
                    <a:pt x="228" y="266"/>
                    <a:pt x="227" y="267"/>
                  </a:cubicBezTo>
                  <a:cubicBezTo>
                    <a:pt x="226" y="269"/>
                    <a:pt x="226" y="271"/>
                    <a:pt x="224" y="273"/>
                  </a:cubicBezTo>
                  <a:cubicBezTo>
                    <a:pt x="223" y="276"/>
                    <a:pt x="220" y="279"/>
                    <a:pt x="219" y="280"/>
                  </a:cubicBezTo>
                  <a:cubicBezTo>
                    <a:pt x="217" y="281"/>
                    <a:pt x="216" y="283"/>
                    <a:pt x="215" y="285"/>
                  </a:cubicBezTo>
                  <a:cubicBezTo>
                    <a:pt x="212" y="287"/>
                    <a:pt x="212" y="289"/>
                    <a:pt x="211" y="291"/>
                  </a:cubicBezTo>
                  <a:cubicBezTo>
                    <a:pt x="210" y="292"/>
                    <a:pt x="208" y="293"/>
                    <a:pt x="206" y="295"/>
                  </a:cubicBezTo>
                  <a:cubicBezTo>
                    <a:pt x="204" y="296"/>
                    <a:pt x="201" y="298"/>
                    <a:pt x="202" y="297"/>
                  </a:cubicBezTo>
                  <a:cubicBezTo>
                    <a:pt x="202" y="296"/>
                    <a:pt x="202" y="296"/>
                    <a:pt x="203" y="295"/>
                  </a:cubicBezTo>
                  <a:cubicBezTo>
                    <a:pt x="204" y="295"/>
                    <a:pt x="208" y="292"/>
                    <a:pt x="209" y="290"/>
                  </a:cubicBezTo>
                  <a:cubicBezTo>
                    <a:pt x="211" y="288"/>
                    <a:pt x="212" y="287"/>
                    <a:pt x="210" y="287"/>
                  </a:cubicBezTo>
                  <a:cubicBezTo>
                    <a:pt x="208" y="287"/>
                    <a:pt x="207" y="287"/>
                    <a:pt x="206" y="289"/>
                  </a:cubicBezTo>
                  <a:cubicBezTo>
                    <a:pt x="205" y="290"/>
                    <a:pt x="205" y="292"/>
                    <a:pt x="203" y="293"/>
                  </a:cubicBezTo>
                  <a:cubicBezTo>
                    <a:pt x="201" y="294"/>
                    <a:pt x="200" y="296"/>
                    <a:pt x="200" y="297"/>
                  </a:cubicBezTo>
                  <a:cubicBezTo>
                    <a:pt x="199" y="298"/>
                    <a:pt x="196" y="304"/>
                    <a:pt x="194" y="305"/>
                  </a:cubicBezTo>
                  <a:cubicBezTo>
                    <a:pt x="192" y="307"/>
                    <a:pt x="190" y="308"/>
                    <a:pt x="188" y="309"/>
                  </a:cubicBezTo>
                  <a:cubicBezTo>
                    <a:pt x="186" y="311"/>
                    <a:pt x="184" y="312"/>
                    <a:pt x="181" y="312"/>
                  </a:cubicBezTo>
                  <a:cubicBezTo>
                    <a:pt x="179" y="312"/>
                    <a:pt x="177" y="311"/>
                    <a:pt x="176" y="310"/>
                  </a:cubicBezTo>
                  <a:cubicBezTo>
                    <a:pt x="176" y="309"/>
                    <a:pt x="175" y="308"/>
                    <a:pt x="174" y="307"/>
                  </a:cubicBezTo>
                  <a:cubicBezTo>
                    <a:pt x="173" y="306"/>
                    <a:pt x="173" y="305"/>
                    <a:pt x="173" y="304"/>
                  </a:cubicBezTo>
                  <a:cubicBezTo>
                    <a:pt x="173" y="302"/>
                    <a:pt x="172" y="302"/>
                    <a:pt x="172" y="304"/>
                  </a:cubicBezTo>
                  <a:cubicBezTo>
                    <a:pt x="171" y="305"/>
                    <a:pt x="171" y="307"/>
                    <a:pt x="171" y="309"/>
                  </a:cubicBezTo>
                  <a:cubicBezTo>
                    <a:pt x="171" y="312"/>
                    <a:pt x="174" y="314"/>
                    <a:pt x="172" y="315"/>
                  </a:cubicBezTo>
                  <a:cubicBezTo>
                    <a:pt x="170" y="316"/>
                    <a:pt x="170" y="318"/>
                    <a:pt x="170" y="319"/>
                  </a:cubicBezTo>
                  <a:cubicBezTo>
                    <a:pt x="170" y="320"/>
                    <a:pt x="171" y="321"/>
                    <a:pt x="170" y="323"/>
                  </a:cubicBezTo>
                  <a:cubicBezTo>
                    <a:pt x="169" y="324"/>
                    <a:pt x="167" y="327"/>
                    <a:pt x="164" y="328"/>
                  </a:cubicBezTo>
                  <a:cubicBezTo>
                    <a:pt x="162" y="330"/>
                    <a:pt x="160" y="332"/>
                    <a:pt x="158" y="333"/>
                  </a:cubicBezTo>
                  <a:cubicBezTo>
                    <a:pt x="155" y="333"/>
                    <a:pt x="148" y="334"/>
                    <a:pt x="147" y="334"/>
                  </a:cubicBezTo>
                  <a:cubicBezTo>
                    <a:pt x="145" y="333"/>
                    <a:pt x="145" y="331"/>
                    <a:pt x="144" y="332"/>
                  </a:cubicBezTo>
                  <a:cubicBezTo>
                    <a:pt x="143" y="333"/>
                    <a:pt x="144" y="334"/>
                    <a:pt x="143" y="335"/>
                  </a:cubicBezTo>
                  <a:cubicBezTo>
                    <a:pt x="142" y="336"/>
                    <a:pt x="140" y="338"/>
                    <a:pt x="139" y="339"/>
                  </a:cubicBezTo>
                  <a:cubicBezTo>
                    <a:pt x="139" y="341"/>
                    <a:pt x="139" y="342"/>
                    <a:pt x="136" y="343"/>
                  </a:cubicBezTo>
                  <a:cubicBezTo>
                    <a:pt x="134" y="343"/>
                    <a:pt x="132" y="343"/>
                    <a:pt x="130" y="342"/>
                  </a:cubicBezTo>
                  <a:cubicBezTo>
                    <a:pt x="128" y="342"/>
                    <a:pt x="127" y="341"/>
                    <a:pt x="127" y="342"/>
                  </a:cubicBezTo>
                  <a:cubicBezTo>
                    <a:pt x="126" y="344"/>
                    <a:pt x="125" y="347"/>
                    <a:pt x="125" y="349"/>
                  </a:cubicBezTo>
                  <a:cubicBezTo>
                    <a:pt x="126" y="350"/>
                    <a:pt x="126" y="351"/>
                    <a:pt x="126" y="350"/>
                  </a:cubicBezTo>
                  <a:cubicBezTo>
                    <a:pt x="127" y="348"/>
                    <a:pt x="128" y="348"/>
                    <a:pt x="128" y="349"/>
                  </a:cubicBezTo>
                  <a:cubicBezTo>
                    <a:pt x="129" y="350"/>
                    <a:pt x="128" y="352"/>
                    <a:pt x="127" y="352"/>
                  </a:cubicBezTo>
                  <a:cubicBezTo>
                    <a:pt x="126" y="352"/>
                    <a:pt x="125" y="353"/>
                    <a:pt x="124" y="352"/>
                  </a:cubicBezTo>
                  <a:cubicBezTo>
                    <a:pt x="124" y="351"/>
                    <a:pt x="123" y="352"/>
                    <a:pt x="123" y="353"/>
                  </a:cubicBezTo>
                  <a:cubicBezTo>
                    <a:pt x="123" y="354"/>
                    <a:pt x="123" y="354"/>
                    <a:pt x="120" y="355"/>
                  </a:cubicBezTo>
                  <a:cubicBezTo>
                    <a:pt x="118" y="356"/>
                    <a:pt x="117" y="359"/>
                    <a:pt x="116" y="360"/>
                  </a:cubicBezTo>
                  <a:cubicBezTo>
                    <a:pt x="114" y="362"/>
                    <a:pt x="114" y="364"/>
                    <a:pt x="111" y="364"/>
                  </a:cubicBezTo>
                  <a:cubicBezTo>
                    <a:pt x="109" y="364"/>
                    <a:pt x="106" y="365"/>
                    <a:pt x="104" y="367"/>
                  </a:cubicBezTo>
                  <a:cubicBezTo>
                    <a:pt x="103" y="369"/>
                    <a:pt x="101" y="371"/>
                    <a:pt x="102" y="373"/>
                  </a:cubicBezTo>
                  <a:cubicBezTo>
                    <a:pt x="103" y="375"/>
                    <a:pt x="105" y="376"/>
                    <a:pt x="104" y="377"/>
                  </a:cubicBezTo>
                  <a:cubicBezTo>
                    <a:pt x="103" y="378"/>
                    <a:pt x="102" y="381"/>
                    <a:pt x="99" y="382"/>
                  </a:cubicBezTo>
                  <a:cubicBezTo>
                    <a:pt x="97" y="382"/>
                    <a:pt x="92" y="384"/>
                    <a:pt x="92" y="385"/>
                  </a:cubicBezTo>
                  <a:cubicBezTo>
                    <a:pt x="91" y="386"/>
                    <a:pt x="91" y="388"/>
                    <a:pt x="89" y="389"/>
                  </a:cubicBezTo>
                  <a:cubicBezTo>
                    <a:pt x="86" y="389"/>
                    <a:pt x="86" y="389"/>
                    <a:pt x="84" y="390"/>
                  </a:cubicBezTo>
                  <a:cubicBezTo>
                    <a:pt x="82" y="392"/>
                    <a:pt x="80" y="392"/>
                    <a:pt x="80" y="394"/>
                  </a:cubicBezTo>
                  <a:cubicBezTo>
                    <a:pt x="79" y="395"/>
                    <a:pt x="80" y="396"/>
                    <a:pt x="79" y="396"/>
                  </a:cubicBezTo>
                  <a:cubicBezTo>
                    <a:pt x="78" y="396"/>
                    <a:pt x="78" y="397"/>
                    <a:pt x="78" y="398"/>
                  </a:cubicBezTo>
                  <a:cubicBezTo>
                    <a:pt x="78" y="400"/>
                    <a:pt x="78" y="402"/>
                    <a:pt x="78" y="402"/>
                  </a:cubicBezTo>
                  <a:cubicBezTo>
                    <a:pt x="76" y="402"/>
                    <a:pt x="76" y="401"/>
                    <a:pt x="74" y="401"/>
                  </a:cubicBezTo>
                  <a:cubicBezTo>
                    <a:pt x="72" y="401"/>
                    <a:pt x="69" y="400"/>
                    <a:pt x="69" y="401"/>
                  </a:cubicBezTo>
                  <a:cubicBezTo>
                    <a:pt x="69" y="402"/>
                    <a:pt x="66" y="406"/>
                    <a:pt x="64" y="407"/>
                  </a:cubicBezTo>
                  <a:cubicBezTo>
                    <a:pt x="62" y="408"/>
                    <a:pt x="63" y="406"/>
                    <a:pt x="64" y="405"/>
                  </a:cubicBezTo>
                  <a:cubicBezTo>
                    <a:pt x="65" y="404"/>
                    <a:pt x="64" y="404"/>
                    <a:pt x="66" y="403"/>
                  </a:cubicBezTo>
                  <a:cubicBezTo>
                    <a:pt x="67" y="402"/>
                    <a:pt x="68" y="401"/>
                    <a:pt x="67" y="401"/>
                  </a:cubicBezTo>
                  <a:cubicBezTo>
                    <a:pt x="66" y="400"/>
                    <a:pt x="64" y="399"/>
                    <a:pt x="63" y="400"/>
                  </a:cubicBezTo>
                  <a:cubicBezTo>
                    <a:pt x="61" y="401"/>
                    <a:pt x="60" y="403"/>
                    <a:pt x="61" y="401"/>
                  </a:cubicBezTo>
                  <a:cubicBezTo>
                    <a:pt x="61" y="400"/>
                    <a:pt x="61" y="398"/>
                    <a:pt x="63" y="398"/>
                  </a:cubicBezTo>
                  <a:cubicBezTo>
                    <a:pt x="65" y="398"/>
                    <a:pt x="65" y="399"/>
                    <a:pt x="66" y="398"/>
                  </a:cubicBezTo>
                  <a:cubicBezTo>
                    <a:pt x="67" y="397"/>
                    <a:pt x="68" y="394"/>
                    <a:pt x="67" y="395"/>
                  </a:cubicBezTo>
                  <a:cubicBezTo>
                    <a:pt x="66" y="395"/>
                    <a:pt x="65" y="396"/>
                    <a:pt x="64" y="395"/>
                  </a:cubicBezTo>
                  <a:cubicBezTo>
                    <a:pt x="64" y="395"/>
                    <a:pt x="65" y="394"/>
                    <a:pt x="65" y="392"/>
                  </a:cubicBezTo>
                  <a:cubicBezTo>
                    <a:pt x="65" y="391"/>
                    <a:pt x="64" y="390"/>
                    <a:pt x="66" y="390"/>
                  </a:cubicBezTo>
                  <a:cubicBezTo>
                    <a:pt x="68" y="389"/>
                    <a:pt x="69" y="388"/>
                    <a:pt x="68" y="387"/>
                  </a:cubicBezTo>
                  <a:cubicBezTo>
                    <a:pt x="68" y="386"/>
                    <a:pt x="68" y="386"/>
                    <a:pt x="68" y="385"/>
                  </a:cubicBezTo>
                  <a:cubicBezTo>
                    <a:pt x="69" y="384"/>
                    <a:pt x="70" y="384"/>
                    <a:pt x="71" y="382"/>
                  </a:cubicBezTo>
                  <a:cubicBezTo>
                    <a:pt x="72" y="381"/>
                    <a:pt x="72" y="380"/>
                    <a:pt x="72" y="379"/>
                  </a:cubicBezTo>
                  <a:cubicBezTo>
                    <a:pt x="73" y="377"/>
                    <a:pt x="74" y="377"/>
                    <a:pt x="74" y="376"/>
                  </a:cubicBezTo>
                  <a:cubicBezTo>
                    <a:pt x="74" y="375"/>
                    <a:pt x="73" y="374"/>
                    <a:pt x="74" y="374"/>
                  </a:cubicBezTo>
                  <a:cubicBezTo>
                    <a:pt x="75" y="375"/>
                    <a:pt x="76" y="376"/>
                    <a:pt x="77" y="376"/>
                  </a:cubicBezTo>
                  <a:cubicBezTo>
                    <a:pt x="77" y="375"/>
                    <a:pt x="78" y="375"/>
                    <a:pt x="77" y="374"/>
                  </a:cubicBezTo>
                  <a:cubicBezTo>
                    <a:pt x="76" y="373"/>
                    <a:pt x="75" y="372"/>
                    <a:pt x="77" y="371"/>
                  </a:cubicBezTo>
                  <a:cubicBezTo>
                    <a:pt x="78" y="371"/>
                    <a:pt x="80" y="371"/>
                    <a:pt x="79" y="369"/>
                  </a:cubicBezTo>
                  <a:cubicBezTo>
                    <a:pt x="79" y="367"/>
                    <a:pt x="79" y="365"/>
                    <a:pt x="77" y="366"/>
                  </a:cubicBezTo>
                  <a:cubicBezTo>
                    <a:pt x="76" y="368"/>
                    <a:pt x="73" y="368"/>
                    <a:pt x="74" y="367"/>
                  </a:cubicBezTo>
                  <a:cubicBezTo>
                    <a:pt x="75" y="366"/>
                    <a:pt x="75" y="366"/>
                    <a:pt x="77" y="365"/>
                  </a:cubicBezTo>
                  <a:cubicBezTo>
                    <a:pt x="79" y="364"/>
                    <a:pt x="79" y="363"/>
                    <a:pt x="79" y="362"/>
                  </a:cubicBezTo>
                  <a:cubicBezTo>
                    <a:pt x="79" y="361"/>
                    <a:pt x="80" y="361"/>
                    <a:pt x="81" y="362"/>
                  </a:cubicBezTo>
                  <a:cubicBezTo>
                    <a:pt x="82" y="362"/>
                    <a:pt x="82" y="364"/>
                    <a:pt x="82" y="365"/>
                  </a:cubicBezTo>
                  <a:cubicBezTo>
                    <a:pt x="81" y="366"/>
                    <a:pt x="80" y="366"/>
                    <a:pt x="81" y="366"/>
                  </a:cubicBezTo>
                  <a:cubicBezTo>
                    <a:pt x="82" y="367"/>
                    <a:pt x="83" y="367"/>
                    <a:pt x="83" y="366"/>
                  </a:cubicBezTo>
                  <a:cubicBezTo>
                    <a:pt x="84" y="364"/>
                    <a:pt x="83" y="363"/>
                    <a:pt x="84" y="363"/>
                  </a:cubicBezTo>
                  <a:cubicBezTo>
                    <a:pt x="85" y="362"/>
                    <a:pt x="86" y="360"/>
                    <a:pt x="88" y="360"/>
                  </a:cubicBezTo>
                  <a:cubicBezTo>
                    <a:pt x="89" y="359"/>
                    <a:pt x="92" y="358"/>
                    <a:pt x="93" y="357"/>
                  </a:cubicBezTo>
                  <a:cubicBezTo>
                    <a:pt x="93" y="356"/>
                    <a:pt x="92" y="355"/>
                    <a:pt x="92" y="354"/>
                  </a:cubicBezTo>
                  <a:cubicBezTo>
                    <a:pt x="92" y="353"/>
                    <a:pt x="92" y="353"/>
                    <a:pt x="93" y="352"/>
                  </a:cubicBezTo>
                  <a:cubicBezTo>
                    <a:pt x="94" y="351"/>
                    <a:pt x="96" y="347"/>
                    <a:pt x="97" y="346"/>
                  </a:cubicBezTo>
                  <a:cubicBezTo>
                    <a:pt x="98" y="345"/>
                    <a:pt x="99" y="344"/>
                    <a:pt x="100" y="343"/>
                  </a:cubicBezTo>
                  <a:cubicBezTo>
                    <a:pt x="100" y="342"/>
                    <a:pt x="102" y="341"/>
                    <a:pt x="101" y="341"/>
                  </a:cubicBezTo>
                  <a:cubicBezTo>
                    <a:pt x="100" y="340"/>
                    <a:pt x="99" y="340"/>
                    <a:pt x="99" y="340"/>
                  </a:cubicBezTo>
                  <a:cubicBezTo>
                    <a:pt x="98" y="341"/>
                    <a:pt x="97" y="339"/>
                    <a:pt x="98" y="339"/>
                  </a:cubicBezTo>
                  <a:cubicBezTo>
                    <a:pt x="98" y="337"/>
                    <a:pt x="103" y="330"/>
                    <a:pt x="104" y="328"/>
                  </a:cubicBezTo>
                  <a:cubicBezTo>
                    <a:pt x="105" y="327"/>
                    <a:pt x="107" y="322"/>
                    <a:pt x="107" y="322"/>
                  </a:cubicBezTo>
                  <a:cubicBezTo>
                    <a:pt x="107" y="322"/>
                    <a:pt x="109" y="316"/>
                    <a:pt x="111" y="315"/>
                  </a:cubicBezTo>
                  <a:cubicBezTo>
                    <a:pt x="112" y="314"/>
                    <a:pt x="115" y="310"/>
                    <a:pt x="115" y="310"/>
                  </a:cubicBezTo>
                  <a:cubicBezTo>
                    <a:pt x="115" y="310"/>
                    <a:pt x="119" y="304"/>
                    <a:pt x="120" y="304"/>
                  </a:cubicBezTo>
                  <a:cubicBezTo>
                    <a:pt x="121" y="303"/>
                    <a:pt x="123" y="301"/>
                    <a:pt x="124" y="299"/>
                  </a:cubicBezTo>
                  <a:cubicBezTo>
                    <a:pt x="124" y="298"/>
                    <a:pt x="127" y="294"/>
                    <a:pt x="128" y="293"/>
                  </a:cubicBezTo>
                  <a:cubicBezTo>
                    <a:pt x="129" y="291"/>
                    <a:pt x="133" y="281"/>
                    <a:pt x="134" y="280"/>
                  </a:cubicBezTo>
                  <a:cubicBezTo>
                    <a:pt x="134" y="278"/>
                    <a:pt x="136" y="275"/>
                    <a:pt x="137" y="274"/>
                  </a:cubicBezTo>
                  <a:cubicBezTo>
                    <a:pt x="138" y="273"/>
                    <a:pt x="140" y="270"/>
                    <a:pt x="140" y="269"/>
                  </a:cubicBezTo>
                  <a:cubicBezTo>
                    <a:pt x="140" y="267"/>
                    <a:pt x="140" y="265"/>
                    <a:pt x="141" y="265"/>
                  </a:cubicBezTo>
                  <a:cubicBezTo>
                    <a:pt x="141" y="263"/>
                    <a:pt x="146" y="258"/>
                    <a:pt x="147" y="256"/>
                  </a:cubicBezTo>
                  <a:cubicBezTo>
                    <a:pt x="147" y="255"/>
                    <a:pt x="150" y="250"/>
                    <a:pt x="151" y="249"/>
                  </a:cubicBezTo>
                  <a:cubicBezTo>
                    <a:pt x="152" y="247"/>
                    <a:pt x="153" y="243"/>
                    <a:pt x="153" y="242"/>
                  </a:cubicBezTo>
                  <a:cubicBezTo>
                    <a:pt x="153" y="241"/>
                    <a:pt x="155" y="238"/>
                    <a:pt x="155" y="237"/>
                  </a:cubicBezTo>
                  <a:cubicBezTo>
                    <a:pt x="156" y="236"/>
                    <a:pt x="156" y="234"/>
                    <a:pt x="156" y="234"/>
                  </a:cubicBezTo>
                  <a:cubicBezTo>
                    <a:pt x="156" y="234"/>
                    <a:pt x="155" y="233"/>
                    <a:pt x="156" y="232"/>
                  </a:cubicBezTo>
                  <a:cubicBezTo>
                    <a:pt x="157" y="232"/>
                    <a:pt x="159" y="230"/>
                    <a:pt x="159" y="229"/>
                  </a:cubicBezTo>
                  <a:cubicBezTo>
                    <a:pt x="159" y="227"/>
                    <a:pt x="165" y="209"/>
                    <a:pt x="166" y="208"/>
                  </a:cubicBezTo>
                  <a:cubicBezTo>
                    <a:pt x="166" y="206"/>
                    <a:pt x="167" y="202"/>
                    <a:pt x="167" y="200"/>
                  </a:cubicBezTo>
                  <a:cubicBezTo>
                    <a:pt x="166" y="198"/>
                    <a:pt x="165" y="196"/>
                    <a:pt x="164" y="195"/>
                  </a:cubicBezTo>
                  <a:cubicBezTo>
                    <a:pt x="163" y="193"/>
                    <a:pt x="162" y="191"/>
                    <a:pt x="161" y="189"/>
                  </a:cubicBezTo>
                  <a:cubicBezTo>
                    <a:pt x="159" y="187"/>
                    <a:pt x="157" y="185"/>
                    <a:pt x="156" y="184"/>
                  </a:cubicBezTo>
                  <a:cubicBezTo>
                    <a:pt x="155" y="183"/>
                    <a:pt x="154" y="181"/>
                    <a:pt x="153" y="179"/>
                  </a:cubicBezTo>
                  <a:cubicBezTo>
                    <a:pt x="153" y="178"/>
                    <a:pt x="151" y="173"/>
                    <a:pt x="151" y="171"/>
                  </a:cubicBezTo>
                  <a:cubicBezTo>
                    <a:pt x="151" y="170"/>
                    <a:pt x="152" y="168"/>
                    <a:pt x="152" y="165"/>
                  </a:cubicBezTo>
                  <a:cubicBezTo>
                    <a:pt x="152" y="163"/>
                    <a:pt x="150" y="156"/>
                    <a:pt x="150" y="154"/>
                  </a:cubicBezTo>
                  <a:cubicBezTo>
                    <a:pt x="150" y="152"/>
                    <a:pt x="150" y="150"/>
                    <a:pt x="149" y="149"/>
                  </a:cubicBezTo>
                  <a:cubicBezTo>
                    <a:pt x="148" y="147"/>
                    <a:pt x="148" y="145"/>
                    <a:pt x="148" y="143"/>
                  </a:cubicBezTo>
                  <a:cubicBezTo>
                    <a:pt x="148" y="140"/>
                    <a:pt x="147" y="135"/>
                    <a:pt x="147" y="134"/>
                  </a:cubicBezTo>
                  <a:cubicBezTo>
                    <a:pt x="147" y="133"/>
                    <a:pt x="145" y="131"/>
                    <a:pt x="146" y="130"/>
                  </a:cubicBezTo>
                  <a:cubicBezTo>
                    <a:pt x="146" y="129"/>
                    <a:pt x="146" y="129"/>
                    <a:pt x="145" y="127"/>
                  </a:cubicBezTo>
                  <a:cubicBezTo>
                    <a:pt x="145" y="125"/>
                    <a:pt x="143" y="123"/>
                    <a:pt x="142" y="122"/>
                  </a:cubicBezTo>
                  <a:cubicBezTo>
                    <a:pt x="140" y="122"/>
                    <a:pt x="139" y="121"/>
                    <a:pt x="140" y="120"/>
                  </a:cubicBezTo>
                  <a:cubicBezTo>
                    <a:pt x="140" y="119"/>
                    <a:pt x="140" y="118"/>
                    <a:pt x="141" y="118"/>
                  </a:cubicBezTo>
                  <a:cubicBezTo>
                    <a:pt x="142" y="119"/>
                    <a:pt x="142" y="119"/>
                    <a:pt x="141" y="117"/>
                  </a:cubicBezTo>
                  <a:cubicBezTo>
                    <a:pt x="141" y="115"/>
                    <a:pt x="140" y="115"/>
                    <a:pt x="139" y="113"/>
                  </a:cubicBezTo>
                  <a:cubicBezTo>
                    <a:pt x="139" y="111"/>
                    <a:pt x="139" y="111"/>
                    <a:pt x="141" y="109"/>
                  </a:cubicBezTo>
                  <a:cubicBezTo>
                    <a:pt x="142" y="106"/>
                    <a:pt x="143" y="104"/>
                    <a:pt x="144" y="102"/>
                  </a:cubicBezTo>
                  <a:cubicBezTo>
                    <a:pt x="146" y="100"/>
                    <a:pt x="147" y="100"/>
                    <a:pt x="147" y="99"/>
                  </a:cubicBezTo>
                  <a:cubicBezTo>
                    <a:pt x="146" y="97"/>
                    <a:pt x="147" y="96"/>
                    <a:pt x="146" y="97"/>
                  </a:cubicBezTo>
                  <a:cubicBezTo>
                    <a:pt x="144" y="99"/>
                    <a:pt x="143" y="99"/>
                    <a:pt x="142" y="98"/>
                  </a:cubicBezTo>
                  <a:cubicBezTo>
                    <a:pt x="142" y="97"/>
                    <a:pt x="142" y="95"/>
                    <a:pt x="142" y="95"/>
                  </a:cubicBezTo>
                  <a:cubicBezTo>
                    <a:pt x="143" y="94"/>
                    <a:pt x="143" y="92"/>
                    <a:pt x="143" y="90"/>
                  </a:cubicBezTo>
                  <a:cubicBezTo>
                    <a:pt x="143" y="88"/>
                    <a:pt x="142" y="88"/>
                    <a:pt x="143" y="87"/>
                  </a:cubicBezTo>
                  <a:cubicBezTo>
                    <a:pt x="144" y="87"/>
                    <a:pt x="144" y="87"/>
                    <a:pt x="144" y="85"/>
                  </a:cubicBezTo>
                  <a:cubicBezTo>
                    <a:pt x="144" y="84"/>
                    <a:pt x="144" y="81"/>
                    <a:pt x="145" y="81"/>
                  </a:cubicBezTo>
                  <a:cubicBezTo>
                    <a:pt x="146" y="80"/>
                    <a:pt x="146" y="79"/>
                    <a:pt x="146" y="78"/>
                  </a:cubicBezTo>
                  <a:cubicBezTo>
                    <a:pt x="146" y="77"/>
                    <a:pt x="146" y="75"/>
                    <a:pt x="147" y="75"/>
                  </a:cubicBezTo>
                  <a:cubicBezTo>
                    <a:pt x="149" y="74"/>
                    <a:pt x="150" y="74"/>
                    <a:pt x="150" y="73"/>
                  </a:cubicBezTo>
                  <a:cubicBezTo>
                    <a:pt x="150" y="71"/>
                    <a:pt x="150" y="71"/>
                    <a:pt x="151" y="71"/>
                  </a:cubicBezTo>
                  <a:cubicBezTo>
                    <a:pt x="151" y="71"/>
                    <a:pt x="151" y="70"/>
                    <a:pt x="151" y="69"/>
                  </a:cubicBezTo>
                  <a:cubicBezTo>
                    <a:pt x="151" y="68"/>
                    <a:pt x="150" y="66"/>
                    <a:pt x="152" y="66"/>
                  </a:cubicBezTo>
                  <a:cubicBezTo>
                    <a:pt x="153" y="66"/>
                    <a:pt x="155" y="66"/>
                    <a:pt x="155" y="65"/>
                  </a:cubicBezTo>
                  <a:cubicBezTo>
                    <a:pt x="155" y="64"/>
                    <a:pt x="156" y="59"/>
                    <a:pt x="155" y="57"/>
                  </a:cubicBezTo>
                  <a:cubicBezTo>
                    <a:pt x="155" y="56"/>
                    <a:pt x="154" y="55"/>
                    <a:pt x="155" y="54"/>
                  </a:cubicBezTo>
                  <a:cubicBezTo>
                    <a:pt x="155" y="53"/>
                    <a:pt x="155" y="51"/>
                    <a:pt x="154" y="49"/>
                  </a:cubicBezTo>
                  <a:cubicBezTo>
                    <a:pt x="154" y="47"/>
                    <a:pt x="153" y="46"/>
                    <a:pt x="154" y="44"/>
                  </a:cubicBezTo>
                  <a:cubicBezTo>
                    <a:pt x="154" y="44"/>
                    <a:pt x="154" y="41"/>
                    <a:pt x="153" y="39"/>
                  </a:cubicBezTo>
                  <a:cubicBezTo>
                    <a:pt x="153" y="38"/>
                    <a:pt x="151" y="37"/>
                    <a:pt x="150" y="35"/>
                  </a:cubicBezTo>
                  <a:cubicBezTo>
                    <a:pt x="150" y="32"/>
                    <a:pt x="148" y="31"/>
                    <a:pt x="149" y="30"/>
                  </a:cubicBezTo>
                  <a:cubicBezTo>
                    <a:pt x="149" y="29"/>
                    <a:pt x="151" y="29"/>
                    <a:pt x="150" y="28"/>
                  </a:cubicBezTo>
                  <a:cubicBezTo>
                    <a:pt x="148" y="27"/>
                    <a:pt x="144" y="23"/>
                    <a:pt x="143" y="25"/>
                  </a:cubicBezTo>
                  <a:cubicBezTo>
                    <a:pt x="143" y="25"/>
                    <a:pt x="143" y="25"/>
                    <a:pt x="143" y="25"/>
                  </a:cubicBezTo>
                  <a:close/>
                  <a:moveTo>
                    <a:pt x="263" y="67"/>
                  </a:moveTo>
                  <a:cubicBezTo>
                    <a:pt x="264" y="67"/>
                    <a:pt x="264" y="66"/>
                    <a:pt x="264" y="66"/>
                  </a:cubicBezTo>
                  <a:cubicBezTo>
                    <a:pt x="264" y="65"/>
                    <a:pt x="264" y="65"/>
                    <a:pt x="263" y="65"/>
                  </a:cubicBezTo>
                  <a:cubicBezTo>
                    <a:pt x="263" y="65"/>
                    <a:pt x="262" y="65"/>
                    <a:pt x="262" y="66"/>
                  </a:cubicBezTo>
                  <a:cubicBezTo>
                    <a:pt x="262" y="66"/>
                    <a:pt x="263" y="67"/>
                    <a:pt x="263" y="67"/>
                  </a:cubicBezTo>
                  <a:close/>
                  <a:moveTo>
                    <a:pt x="264" y="80"/>
                  </a:moveTo>
                  <a:cubicBezTo>
                    <a:pt x="265" y="80"/>
                    <a:pt x="265" y="80"/>
                    <a:pt x="265" y="79"/>
                  </a:cubicBezTo>
                  <a:cubicBezTo>
                    <a:pt x="265" y="78"/>
                    <a:pt x="265" y="78"/>
                    <a:pt x="264" y="78"/>
                  </a:cubicBezTo>
                  <a:cubicBezTo>
                    <a:pt x="264" y="78"/>
                    <a:pt x="263" y="78"/>
                    <a:pt x="263" y="79"/>
                  </a:cubicBezTo>
                  <a:cubicBezTo>
                    <a:pt x="263" y="80"/>
                    <a:pt x="264" y="80"/>
                    <a:pt x="264" y="80"/>
                  </a:cubicBezTo>
                  <a:close/>
                  <a:moveTo>
                    <a:pt x="179" y="2"/>
                  </a:moveTo>
                  <a:cubicBezTo>
                    <a:pt x="180" y="2"/>
                    <a:pt x="181" y="2"/>
                    <a:pt x="181" y="1"/>
                  </a:cubicBezTo>
                  <a:cubicBezTo>
                    <a:pt x="181" y="1"/>
                    <a:pt x="180" y="0"/>
                    <a:pt x="179" y="0"/>
                  </a:cubicBezTo>
                  <a:cubicBezTo>
                    <a:pt x="179" y="0"/>
                    <a:pt x="178" y="1"/>
                    <a:pt x="178" y="1"/>
                  </a:cubicBezTo>
                  <a:cubicBezTo>
                    <a:pt x="178" y="2"/>
                    <a:pt x="179" y="2"/>
                    <a:pt x="179" y="2"/>
                  </a:cubicBezTo>
                  <a:close/>
                  <a:moveTo>
                    <a:pt x="186" y="3"/>
                  </a:moveTo>
                  <a:cubicBezTo>
                    <a:pt x="186" y="3"/>
                    <a:pt x="187" y="3"/>
                    <a:pt x="187" y="2"/>
                  </a:cubicBezTo>
                  <a:cubicBezTo>
                    <a:pt x="187" y="1"/>
                    <a:pt x="186" y="1"/>
                    <a:pt x="186" y="1"/>
                  </a:cubicBezTo>
                  <a:cubicBezTo>
                    <a:pt x="185" y="1"/>
                    <a:pt x="185" y="1"/>
                    <a:pt x="185" y="2"/>
                  </a:cubicBezTo>
                  <a:cubicBezTo>
                    <a:pt x="185" y="3"/>
                    <a:pt x="185" y="3"/>
                    <a:pt x="186" y="3"/>
                  </a:cubicBezTo>
                  <a:close/>
                  <a:moveTo>
                    <a:pt x="197" y="3"/>
                  </a:moveTo>
                  <a:cubicBezTo>
                    <a:pt x="197" y="3"/>
                    <a:pt x="198" y="3"/>
                    <a:pt x="198" y="2"/>
                  </a:cubicBezTo>
                  <a:cubicBezTo>
                    <a:pt x="198" y="1"/>
                    <a:pt x="197" y="1"/>
                    <a:pt x="197" y="1"/>
                  </a:cubicBezTo>
                  <a:cubicBezTo>
                    <a:pt x="196" y="1"/>
                    <a:pt x="195" y="1"/>
                    <a:pt x="195" y="2"/>
                  </a:cubicBezTo>
                  <a:cubicBezTo>
                    <a:pt x="195" y="3"/>
                    <a:pt x="196" y="3"/>
                    <a:pt x="197" y="3"/>
                  </a:cubicBezTo>
                  <a:close/>
                  <a:moveTo>
                    <a:pt x="203" y="5"/>
                  </a:moveTo>
                  <a:cubicBezTo>
                    <a:pt x="204" y="5"/>
                    <a:pt x="204" y="4"/>
                    <a:pt x="204" y="4"/>
                  </a:cubicBezTo>
                  <a:cubicBezTo>
                    <a:pt x="204" y="3"/>
                    <a:pt x="204" y="2"/>
                    <a:pt x="203" y="2"/>
                  </a:cubicBezTo>
                  <a:cubicBezTo>
                    <a:pt x="203" y="2"/>
                    <a:pt x="202" y="3"/>
                    <a:pt x="202" y="4"/>
                  </a:cubicBezTo>
                  <a:cubicBezTo>
                    <a:pt x="202" y="4"/>
                    <a:pt x="203" y="5"/>
                    <a:pt x="203" y="5"/>
                  </a:cubicBezTo>
                  <a:close/>
                  <a:moveTo>
                    <a:pt x="214" y="12"/>
                  </a:moveTo>
                  <a:cubicBezTo>
                    <a:pt x="214" y="12"/>
                    <a:pt x="213" y="13"/>
                    <a:pt x="212" y="12"/>
                  </a:cubicBezTo>
                  <a:cubicBezTo>
                    <a:pt x="211" y="12"/>
                    <a:pt x="212" y="12"/>
                    <a:pt x="212" y="10"/>
                  </a:cubicBezTo>
                  <a:cubicBezTo>
                    <a:pt x="211" y="9"/>
                    <a:pt x="210" y="8"/>
                    <a:pt x="211" y="8"/>
                  </a:cubicBezTo>
                  <a:cubicBezTo>
                    <a:pt x="213" y="7"/>
                    <a:pt x="215" y="7"/>
                    <a:pt x="214" y="8"/>
                  </a:cubicBezTo>
                  <a:cubicBezTo>
                    <a:pt x="214" y="10"/>
                    <a:pt x="213" y="11"/>
                    <a:pt x="214" y="11"/>
                  </a:cubicBezTo>
                  <a:cubicBezTo>
                    <a:pt x="214" y="12"/>
                    <a:pt x="215" y="12"/>
                    <a:pt x="214" y="12"/>
                  </a:cubicBezTo>
                  <a:close/>
                  <a:moveTo>
                    <a:pt x="107" y="87"/>
                  </a:moveTo>
                  <a:cubicBezTo>
                    <a:pt x="108" y="87"/>
                    <a:pt x="108" y="87"/>
                    <a:pt x="108" y="87"/>
                  </a:cubicBezTo>
                  <a:cubicBezTo>
                    <a:pt x="109" y="86"/>
                    <a:pt x="109" y="86"/>
                    <a:pt x="108" y="86"/>
                  </a:cubicBezTo>
                  <a:cubicBezTo>
                    <a:pt x="108" y="86"/>
                    <a:pt x="107" y="87"/>
                    <a:pt x="107" y="87"/>
                  </a:cubicBezTo>
                  <a:cubicBezTo>
                    <a:pt x="107" y="87"/>
                    <a:pt x="107" y="87"/>
                    <a:pt x="107" y="87"/>
                  </a:cubicBezTo>
                  <a:close/>
                  <a:moveTo>
                    <a:pt x="100" y="88"/>
                  </a:moveTo>
                  <a:cubicBezTo>
                    <a:pt x="99" y="88"/>
                    <a:pt x="99" y="88"/>
                    <a:pt x="99" y="87"/>
                  </a:cubicBezTo>
                  <a:cubicBezTo>
                    <a:pt x="100" y="86"/>
                    <a:pt x="100" y="86"/>
                    <a:pt x="100" y="85"/>
                  </a:cubicBezTo>
                  <a:cubicBezTo>
                    <a:pt x="100" y="84"/>
                    <a:pt x="98" y="82"/>
                    <a:pt x="99" y="82"/>
                  </a:cubicBezTo>
                  <a:cubicBezTo>
                    <a:pt x="99" y="81"/>
                    <a:pt x="99" y="81"/>
                    <a:pt x="100" y="82"/>
                  </a:cubicBezTo>
                  <a:cubicBezTo>
                    <a:pt x="101" y="82"/>
                    <a:pt x="102" y="85"/>
                    <a:pt x="102" y="86"/>
                  </a:cubicBezTo>
                  <a:cubicBezTo>
                    <a:pt x="102" y="88"/>
                    <a:pt x="100" y="89"/>
                    <a:pt x="100" y="88"/>
                  </a:cubicBezTo>
                  <a:close/>
                  <a:moveTo>
                    <a:pt x="135" y="222"/>
                  </a:moveTo>
                  <a:cubicBezTo>
                    <a:pt x="136" y="222"/>
                    <a:pt x="136" y="222"/>
                    <a:pt x="136" y="221"/>
                  </a:cubicBezTo>
                  <a:cubicBezTo>
                    <a:pt x="136" y="220"/>
                    <a:pt x="136" y="219"/>
                    <a:pt x="135" y="219"/>
                  </a:cubicBezTo>
                  <a:cubicBezTo>
                    <a:pt x="134" y="219"/>
                    <a:pt x="134" y="220"/>
                    <a:pt x="134" y="221"/>
                  </a:cubicBezTo>
                  <a:cubicBezTo>
                    <a:pt x="134" y="222"/>
                    <a:pt x="134" y="222"/>
                    <a:pt x="135" y="222"/>
                  </a:cubicBezTo>
                  <a:close/>
                  <a:moveTo>
                    <a:pt x="133" y="192"/>
                  </a:moveTo>
                  <a:cubicBezTo>
                    <a:pt x="134" y="192"/>
                    <a:pt x="134" y="191"/>
                    <a:pt x="134" y="191"/>
                  </a:cubicBezTo>
                  <a:cubicBezTo>
                    <a:pt x="134" y="190"/>
                    <a:pt x="134" y="190"/>
                    <a:pt x="133" y="190"/>
                  </a:cubicBezTo>
                  <a:cubicBezTo>
                    <a:pt x="133" y="190"/>
                    <a:pt x="132" y="190"/>
                    <a:pt x="132" y="191"/>
                  </a:cubicBezTo>
                  <a:cubicBezTo>
                    <a:pt x="132" y="191"/>
                    <a:pt x="133" y="192"/>
                    <a:pt x="133" y="192"/>
                  </a:cubicBezTo>
                  <a:close/>
                  <a:moveTo>
                    <a:pt x="68" y="418"/>
                  </a:moveTo>
                  <a:cubicBezTo>
                    <a:pt x="68" y="418"/>
                    <a:pt x="70" y="418"/>
                    <a:pt x="69" y="417"/>
                  </a:cubicBezTo>
                  <a:cubicBezTo>
                    <a:pt x="69" y="417"/>
                    <a:pt x="69" y="417"/>
                    <a:pt x="68" y="416"/>
                  </a:cubicBezTo>
                  <a:cubicBezTo>
                    <a:pt x="68" y="416"/>
                    <a:pt x="68" y="416"/>
                    <a:pt x="67" y="416"/>
                  </a:cubicBezTo>
                  <a:cubicBezTo>
                    <a:pt x="67" y="417"/>
                    <a:pt x="67" y="417"/>
                    <a:pt x="68" y="418"/>
                  </a:cubicBezTo>
                  <a:close/>
                  <a:moveTo>
                    <a:pt x="89" y="356"/>
                  </a:moveTo>
                  <a:cubicBezTo>
                    <a:pt x="88" y="356"/>
                    <a:pt x="88" y="357"/>
                    <a:pt x="88" y="357"/>
                  </a:cubicBezTo>
                  <a:cubicBezTo>
                    <a:pt x="88" y="358"/>
                    <a:pt x="88" y="358"/>
                    <a:pt x="89" y="358"/>
                  </a:cubicBezTo>
                  <a:cubicBezTo>
                    <a:pt x="89" y="358"/>
                    <a:pt x="91" y="357"/>
                    <a:pt x="91" y="357"/>
                  </a:cubicBezTo>
                  <a:cubicBezTo>
                    <a:pt x="91" y="356"/>
                    <a:pt x="91" y="356"/>
                    <a:pt x="90" y="355"/>
                  </a:cubicBezTo>
                  <a:cubicBezTo>
                    <a:pt x="90" y="355"/>
                    <a:pt x="90" y="355"/>
                    <a:pt x="89" y="356"/>
                  </a:cubicBezTo>
                  <a:close/>
                  <a:moveTo>
                    <a:pt x="65" y="389"/>
                  </a:moveTo>
                  <a:cubicBezTo>
                    <a:pt x="64" y="390"/>
                    <a:pt x="63" y="390"/>
                    <a:pt x="63" y="390"/>
                  </a:cubicBezTo>
                  <a:cubicBezTo>
                    <a:pt x="63" y="389"/>
                    <a:pt x="63" y="389"/>
                    <a:pt x="64" y="388"/>
                  </a:cubicBezTo>
                  <a:cubicBezTo>
                    <a:pt x="64" y="387"/>
                    <a:pt x="65" y="388"/>
                    <a:pt x="65" y="389"/>
                  </a:cubicBezTo>
                  <a:close/>
                  <a:moveTo>
                    <a:pt x="89" y="348"/>
                  </a:moveTo>
                  <a:cubicBezTo>
                    <a:pt x="90" y="348"/>
                    <a:pt x="94" y="342"/>
                    <a:pt x="95" y="341"/>
                  </a:cubicBezTo>
                  <a:cubicBezTo>
                    <a:pt x="95" y="340"/>
                    <a:pt x="97" y="341"/>
                    <a:pt x="97" y="342"/>
                  </a:cubicBezTo>
                  <a:cubicBezTo>
                    <a:pt x="98" y="343"/>
                    <a:pt x="96" y="344"/>
                    <a:pt x="95" y="344"/>
                  </a:cubicBezTo>
                  <a:cubicBezTo>
                    <a:pt x="94" y="345"/>
                    <a:pt x="94" y="344"/>
                    <a:pt x="93" y="346"/>
                  </a:cubicBezTo>
                  <a:cubicBezTo>
                    <a:pt x="92" y="348"/>
                    <a:pt x="92" y="349"/>
                    <a:pt x="91" y="349"/>
                  </a:cubicBezTo>
                  <a:cubicBezTo>
                    <a:pt x="90" y="349"/>
                    <a:pt x="89" y="348"/>
                    <a:pt x="89" y="348"/>
                  </a:cubicBezTo>
                  <a:close/>
                  <a:moveTo>
                    <a:pt x="102" y="406"/>
                  </a:moveTo>
                  <a:cubicBezTo>
                    <a:pt x="101" y="405"/>
                    <a:pt x="105" y="403"/>
                    <a:pt x="106" y="403"/>
                  </a:cubicBezTo>
                  <a:cubicBezTo>
                    <a:pt x="107" y="403"/>
                    <a:pt x="109" y="403"/>
                    <a:pt x="108" y="403"/>
                  </a:cubicBezTo>
                  <a:cubicBezTo>
                    <a:pt x="107" y="404"/>
                    <a:pt x="104" y="406"/>
                    <a:pt x="103" y="407"/>
                  </a:cubicBezTo>
                  <a:cubicBezTo>
                    <a:pt x="102" y="407"/>
                    <a:pt x="102" y="407"/>
                    <a:pt x="102" y="406"/>
                  </a:cubicBezTo>
                  <a:close/>
                  <a:moveTo>
                    <a:pt x="105" y="408"/>
                  </a:moveTo>
                  <a:cubicBezTo>
                    <a:pt x="105" y="407"/>
                    <a:pt x="107" y="405"/>
                    <a:pt x="109" y="404"/>
                  </a:cubicBezTo>
                  <a:cubicBezTo>
                    <a:pt x="111" y="403"/>
                    <a:pt x="111" y="403"/>
                    <a:pt x="112" y="404"/>
                  </a:cubicBezTo>
                  <a:cubicBezTo>
                    <a:pt x="113" y="405"/>
                    <a:pt x="113" y="406"/>
                    <a:pt x="111" y="406"/>
                  </a:cubicBezTo>
                  <a:cubicBezTo>
                    <a:pt x="109" y="407"/>
                    <a:pt x="109" y="407"/>
                    <a:pt x="108" y="408"/>
                  </a:cubicBezTo>
                  <a:cubicBezTo>
                    <a:pt x="107" y="408"/>
                    <a:pt x="106" y="408"/>
                    <a:pt x="105" y="408"/>
                  </a:cubicBezTo>
                  <a:close/>
                  <a:moveTo>
                    <a:pt x="78" y="417"/>
                  </a:moveTo>
                  <a:cubicBezTo>
                    <a:pt x="78" y="416"/>
                    <a:pt x="75" y="412"/>
                    <a:pt x="74" y="409"/>
                  </a:cubicBezTo>
                  <a:cubicBezTo>
                    <a:pt x="73" y="406"/>
                    <a:pt x="76" y="405"/>
                    <a:pt x="75" y="404"/>
                  </a:cubicBezTo>
                  <a:cubicBezTo>
                    <a:pt x="75" y="403"/>
                    <a:pt x="75" y="403"/>
                    <a:pt x="72" y="403"/>
                  </a:cubicBezTo>
                  <a:cubicBezTo>
                    <a:pt x="70" y="404"/>
                    <a:pt x="68" y="404"/>
                    <a:pt x="69" y="405"/>
                  </a:cubicBezTo>
                  <a:cubicBezTo>
                    <a:pt x="69" y="406"/>
                    <a:pt x="71" y="405"/>
                    <a:pt x="70" y="407"/>
                  </a:cubicBezTo>
                  <a:cubicBezTo>
                    <a:pt x="68" y="408"/>
                    <a:pt x="68" y="408"/>
                    <a:pt x="67" y="410"/>
                  </a:cubicBezTo>
                  <a:cubicBezTo>
                    <a:pt x="66" y="411"/>
                    <a:pt x="67" y="412"/>
                    <a:pt x="68" y="413"/>
                  </a:cubicBezTo>
                  <a:cubicBezTo>
                    <a:pt x="69" y="413"/>
                    <a:pt x="71" y="415"/>
                    <a:pt x="70" y="414"/>
                  </a:cubicBezTo>
                  <a:cubicBezTo>
                    <a:pt x="69" y="414"/>
                    <a:pt x="66" y="413"/>
                    <a:pt x="65" y="412"/>
                  </a:cubicBezTo>
                  <a:cubicBezTo>
                    <a:pt x="63" y="411"/>
                    <a:pt x="63" y="412"/>
                    <a:pt x="63" y="411"/>
                  </a:cubicBezTo>
                  <a:cubicBezTo>
                    <a:pt x="63" y="409"/>
                    <a:pt x="63" y="408"/>
                    <a:pt x="62" y="409"/>
                  </a:cubicBezTo>
                  <a:cubicBezTo>
                    <a:pt x="61" y="410"/>
                    <a:pt x="61" y="411"/>
                    <a:pt x="61" y="411"/>
                  </a:cubicBezTo>
                  <a:cubicBezTo>
                    <a:pt x="60" y="411"/>
                    <a:pt x="57" y="410"/>
                    <a:pt x="58" y="412"/>
                  </a:cubicBezTo>
                  <a:cubicBezTo>
                    <a:pt x="59" y="414"/>
                    <a:pt x="61" y="413"/>
                    <a:pt x="62" y="414"/>
                  </a:cubicBezTo>
                  <a:cubicBezTo>
                    <a:pt x="64" y="414"/>
                    <a:pt x="67" y="415"/>
                    <a:pt x="70" y="416"/>
                  </a:cubicBezTo>
                  <a:cubicBezTo>
                    <a:pt x="73" y="417"/>
                    <a:pt x="78" y="418"/>
                    <a:pt x="78" y="417"/>
                  </a:cubicBezTo>
                  <a:close/>
                  <a:moveTo>
                    <a:pt x="65" y="420"/>
                  </a:moveTo>
                  <a:cubicBezTo>
                    <a:pt x="65" y="420"/>
                    <a:pt x="64" y="419"/>
                    <a:pt x="64" y="417"/>
                  </a:cubicBezTo>
                  <a:cubicBezTo>
                    <a:pt x="64" y="417"/>
                    <a:pt x="63" y="418"/>
                    <a:pt x="62" y="417"/>
                  </a:cubicBezTo>
                  <a:cubicBezTo>
                    <a:pt x="61" y="417"/>
                    <a:pt x="61" y="416"/>
                    <a:pt x="61" y="416"/>
                  </a:cubicBezTo>
                  <a:cubicBezTo>
                    <a:pt x="61" y="415"/>
                    <a:pt x="65" y="415"/>
                    <a:pt x="66" y="416"/>
                  </a:cubicBezTo>
                  <a:cubicBezTo>
                    <a:pt x="66" y="417"/>
                    <a:pt x="66" y="420"/>
                    <a:pt x="65" y="420"/>
                  </a:cubicBezTo>
                  <a:close/>
                  <a:moveTo>
                    <a:pt x="60" y="405"/>
                  </a:moveTo>
                  <a:cubicBezTo>
                    <a:pt x="61" y="404"/>
                    <a:pt x="61" y="404"/>
                    <a:pt x="62" y="403"/>
                  </a:cubicBezTo>
                  <a:cubicBezTo>
                    <a:pt x="63" y="403"/>
                    <a:pt x="65" y="402"/>
                    <a:pt x="65" y="402"/>
                  </a:cubicBezTo>
                  <a:cubicBezTo>
                    <a:pt x="65" y="401"/>
                    <a:pt x="64" y="401"/>
                    <a:pt x="63" y="401"/>
                  </a:cubicBezTo>
                  <a:cubicBezTo>
                    <a:pt x="63" y="402"/>
                    <a:pt x="61" y="403"/>
                    <a:pt x="60" y="403"/>
                  </a:cubicBezTo>
                  <a:cubicBezTo>
                    <a:pt x="59" y="403"/>
                    <a:pt x="59" y="406"/>
                    <a:pt x="60" y="405"/>
                  </a:cubicBezTo>
                  <a:close/>
                  <a:moveTo>
                    <a:pt x="1" y="242"/>
                  </a:moveTo>
                  <a:cubicBezTo>
                    <a:pt x="1" y="242"/>
                    <a:pt x="2" y="241"/>
                    <a:pt x="2" y="241"/>
                  </a:cubicBezTo>
                  <a:cubicBezTo>
                    <a:pt x="2" y="240"/>
                    <a:pt x="1" y="239"/>
                    <a:pt x="1" y="239"/>
                  </a:cubicBezTo>
                  <a:cubicBezTo>
                    <a:pt x="0" y="239"/>
                    <a:pt x="0" y="240"/>
                    <a:pt x="0" y="241"/>
                  </a:cubicBezTo>
                  <a:cubicBezTo>
                    <a:pt x="0" y="241"/>
                    <a:pt x="0" y="242"/>
                    <a:pt x="1" y="242"/>
                  </a:cubicBezTo>
                  <a:close/>
                  <a:moveTo>
                    <a:pt x="29" y="225"/>
                  </a:moveTo>
                  <a:cubicBezTo>
                    <a:pt x="30" y="225"/>
                    <a:pt x="30" y="224"/>
                    <a:pt x="30" y="223"/>
                  </a:cubicBezTo>
                  <a:cubicBezTo>
                    <a:pt x="30" y="223"/>
                    <a:pt x="30" y="222"/>
                    <a:pt x="29" y="222"/>
                  </a:cubicBezTo>
                  <a:cubicBezTo>
                    <a:pt x="29" y="222"/>
                    <a:pt x="28" y="223"/>
                    <a:pt x="28" y="223"/>
                  </a:cubicBezTo>
                  <a:cubicBezTo>
                    <a:pt x="28" y="224"/>
                    <a:pt x="29" y="225"/>
                    <a:pt x="29" y="2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19">
              <a:extLst>
                <a:ext uri="{FF2B5EF4-FFF2-40B4-BE49-F238E27FC236}">
                  <a16:creationId xmlns="" xmlns:a16="http://schemas.microsoft.com/office/drawing/2014/main" id="{38779166-8D85-41F8-8454-F0AEF522F081}"/>
                </a:ext>
              </a:extLst>
            </p:cNvPr>
            <p:cNvSpPr>
              <a:spLocks noEditPoints="1"/>
            </p:cNvSpPr>
            <p:nvPr/>
          </p:nvSpPr>
          <p:spPr bwMode="auto">
            <a:xfrm>
              <a:off x="3" y="2"/>
              <a:ext cx="1145" cy="852"/>
            </a:xfrm>
            <a:custGeom>
              <a:avLst/>
              <a:gdLst>
                <a:gd name="T0" fmla="*/ 412 w 570"/>
                <a:gd name="T1" fmla="*/ 376 h 424"/>
                <a:gd name="T2" fmla="*/ 309 w 570"/>
                <a:gd name="T3" fmla="*/ 295 h 424"/>
                <a:gd name="T4" fmla="*/ 300 w 570"/>
                <a:gd name="T5" fmla="*/ 299 h 424"/>
                <a:gd name="T6" fmla="*/ 233 w 570"/>
                <a:gd name="T7" fmla="*/ 198 h 424"/>
                <a:gd name="T8" fmla="*/ 187 w 570"/>
                <a:gd name="T9" fmla="*/ 166 h 424"/>
                <a:gd name="T10" fmla="*/ 154 w 570"/>
                <a:gd name="T11" fmla="*/ 152 h 424"/>
                <a:gd name="T12" fmla="*/ 116 w 570"/>
                <a:gd name="T13" fmla="*/ 149 h 424"/>
                <a:gd name="T14" fmla="*/ 95 w 570"/>
                <a:gd name="T15" fmla="*/ 163 h 424"/>
                <a:gd name="T16" fmla="*/ 57 w 570"/>
                <a:gd name="T17" fmla="*/ 126 h 424"/>
                <a:gd name="T18" fmla="*/ 114 w 570"/>
                <a:gd name="T19" fmla="*/ 100 h 424"/>
                <a:gd name="T20" fmla="*/ 189 w 570"/>
                <a:gd name="T21" fmla="*/ 93 h 424"/>
                <a:gd name="T22" fmla="*/ 255 w 570"/>
                <a:gd name="T23" fmla="*/ 91 h 424"/>
                <a:gd name="T24" fmla="*/ 278 w 570"/>
                <a:gd name="T25" fmla="*/ 84 h 424"/>
                <a:gd name="T26" fmla="*/ 293 w 570"/>
                <a:gd name="T27" fmla="*/ 97 h 424"/>
                <a:gd name="T28" fmla="*/ 356 w 570"/>
                <a:gd name="T29" fmla="*/ 155 h 424"/>
                <a:gd name="T30" fmla="*/ 360 w 570"/>
                <a:gd name="T31" fmla="*/ 105 h 424"/>
                <a:gd name="T32" fmla="*/ 419 w 570"/>
                <a:gd name="T33" fmla="*/ 128 h 424"/>
                <a:gd name="T34" fmla="*/ 427 w 570"/>
                <a:gd name="T35" fmla="*/ 169 h 424"/>
                <a:gd name="T36" fmla="*/ 434 w 570"/>
                <a:gd name="T37" fmla="*/ 207 h 424"/>
                <a:gd name="T38" fmla="*/ 427 w 570"/>
                <a:gd name="T39" fmla="*/ 281 h 424"/>
                <a:gd name="T40" fmla="*/ 377 w 570"/>
                <a:gd name="T41" fmla="*/ 296 h 424"/>
                <a:gd name="T42" fmla="*/ 426 w 570"/>
                <a:gd name="T43" fmla="*/ 338 h 424"/>
                <a:gd name="T44" fmla="*/ 169 w 570"/>
                <a:gd name="T45" fmla="*/ 60 h 424"/>
                <a:gd name="T46" fmla="*/ 206 w 570"/>
                <a:gd name="T47" fmla="*/ 57 h 424"/>
                <a:gd name="T48" fmla="*/ 315 w 570"/>
                <a:gd name="T49" fmla="*/ 75 h 424"/>
                <a:gd name="T50" fmla="*/ 421 w 570"/>
                <a:gd name="T51" fmla="*/ 58 h 424"/>
                <a:gd name="T52" fmla="*/ 379 w 570"/>
                <a:gd name="T53" fmla="*/ 69 h 424"/>
                <a:gd name="T54" fmla="*/ 327 w 570"/>
                <a:gd name="T55" fmla="*/ 35 h 424"/>
                <a:gd name="T56" fmla="*/ 396 w 570"/>
                <a:gd name="T57" fmla="*/ 21 h 424"/>
                <a:gd name="T58" fmla="*/ 170 w 570"/>
                <a:gd name="T59" fmla="*/ 53 h 424"/>
                <a:gd name="T60" fmla="*/ 175 w 570"/>
                <a:gd name="T61" fmla="*/ 51 h 424"/>
                <a:gd name="T62" fmla="*/ 206 w 570"/>
                <a:gd name="T63" fmla="*/ 85 h 424"/>
                <a:gd name="T64" fmla="*/ 231 w 570"/>
                <a:gd name="T65" fmla="*/ 83 h 424"/>
                <a:gd name="T66" fmla="*/ 233 w 570"/>
                <a:gd name="T67" fmla="*/ 66 h 424"/>
                <a:gd name="T68" fmla="*/ 256 w 570"/>
                <a:gd name="T69" fmla="*/ 56 h 424"/>
                <a:gd name="T70" fmla="*/ 323 w 570"/>
                <a:gd name="T71" fmla="*/ 61 h 424"/>
                <a:gd name="T72" fmla="*/ 362 w 570"/>
                <a:gd name="T73" fmla="*/ 99 h 424"/>
                <a:gd name="T74" fmla="*/ 298 w 570"/>
                <a:gd name="T75" fmla="*/ 69 h 424"/>
                <a:gd name="T76" fmla="*/ 312 w 570"/>
                <a:gd name="T77" fmla="*/ 80 h 424"/>
                <a:gd name="T78" fmla="*/ 269 w 570"/>
                <a:gd name="T79" fmla="*/ 48 h 424"/>
                <a:gd name="T80" fmla="*/ 210 w 570"/>
                <a:gd name="T81" fmla="*/ 30 h 424"/>
                <a:gd name="T82" fmla="*/ 245 w 570"/>
                <a:gd name="T83" fmla="*/ 23 h 424"/>
                <a:gd name="T84" fmla="*/ 263 w 570"/>
                <a:gd name="T85" fmla="*/ 41 h 424"/>
                <a:gd name="T86" fmla="*/ 255 w 570"/>
                <a:gd name="T87" fmla="*/ 10 h 424"/>
                <a:gd name="T88" fmla="*/ 313 w 570"/>
                <a:gd name="T89" fmla="*/ 98 h 424"/>
                <a:gd name="T90" fmla="*/ 347 w 570"/>
                <a:gd name="T91" fmla="*/ 131 h 424"/>
                <a:gd name="T92" fmla="*/ 452 w 570"/>
                <a:gd name="T93" fmla="*/ 176 h 424"/>
                <a:gd name="T94" fmla="*/ 455 w 570"/>
                <a:gd name="T95" fmla="*/ 166 h 424"/>
                <a:gd name="T96" fmla="*/ 129 w 570"/>
                <a:gd name="T97" fmla="*/ 152 h 424"/>
                <a:gd name="T98" fmla="*/ 55 w 570"/>
                <a:gd name="T99" fmla="*/ 175 h 424"/>
                <a:gd name="T100" fmla="*/ 155 w 570"/>
                <a:gd name="T101" fmla="*/ 230 h 424"/>
                <a:gd name="T102" fmla="*/ 67 w 570"/>
                <a:gd name="T103" fmla="*/ 195 h 424"/>
                <a:gd name="T104" fmla="*/ 191 w 570"/>
                <a:gd name="T105" fmla="*/ 178 h 424"/>
                <a:gd name="T106" fmla="*/ 446 w 570"/>
                <a:gd name="T107" fmla="*/ 299 h 424"/>
                <a:gd name="T108" fmla="*/ 472 w 570"/>
                <a:gd name="T109" fmla="*/ 325 h 424"/>
                <a:gd name="T110" fmla="*/ 517 w 570"/>
                <a:gd name="T111" fmla="*/ 349 h 424"/>
                <a:gd name="T112" fmla="*/ 493 w 570"/>
                <a:gd name="T113" fmla="*/ 375 h 424"/>
                <a:gd name="T114" fmla="*/ 464 w 570"/>
                <a:gd name="T115" fmla="*/ 317 h 424"/>
                <a:gd name="T116" fmla="*/ 442 w 570"/>
                <a:gd name="T117" fmla="*/ 326 h 424"/>
                <a:gd name="T118" fmla="*/ 496 w 570"/>
                <a:gd name="T119" fmla="*/ 349 h 424"/>
                <a:gd name="T120" fmla="*/ 143 w 570"/>
                <a:gd name="T121" fmla="*/ 359 h 424"/>
                <a:gd name="T122" fmla="*/ 31 w 570"/>
                <a:gd name="T123" fmla="*/ 329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0" h="424">
                  <a:moveTo>
                    <a:pt x="470" y="408"/>
                  </a:moveTo>
                  <a:cubicBezTo>
                    <a:pt x="473" y="412"/>
                    <a:pt x="473" y="412"/>
                    <a:pt x="473" y="412"/>
                  </a:cubicBezTo>
                  <a:cubicBezTo>
                    <a:pt x="473" y="414"/>
                    <a:pt x="472" y="415"/>
                    <a:pt x="472" y="416"/>
                  </a:cubicBezTo>
                  <a:cubicBezTo>
                    <a:pt x="470" y="416"/>
                    <a:pt x="470" y="417"/>
                    <a:pt x="471" y="418"/>
                  </a:cubicBezTo>
                  <a:cubicBezTo>
                    <a:pt x="472" y="420"/>
                    <a:pt x="473" y="422"/>
                    <a:pt x="472" y="423"/>
                  </a:cubicBezTo>
                  <a:cubicBezTo>
                    <a:pt x="470" y="423"/>
                    <a:pt x="469" y="424"/>
                    <a:pt x="469" y="422"/>
                  </a:cubicBezTo>
                  <a:cubicBezTo>
                    <a:pt x="468" y="421"/>
                    <a:pt x="467" y="421"/>
                    <a:pt x="467" y="419"/>
                  </a:cubicBezTo>
                  <a:cubicBezTo>
                    <a:pt x="466" y="418"/>
                    <a:pt x="465" y="418"/>
                    <a:pt x="464" y="417"/>
                  </a:cubicBezTo>
                  <a:cubicBezTo>
                    <a:pt x="463" y="417"/>
                    <a:pt x="461" y="418"/>
                    <a:pt x="460" y="417"/>
                  </a:cubicBezTo>
                  <a:cubicBezTo>
                    <a:pt x="458" y="416"/>
                    <a:pt x="459" y="413"/>
                    <a:pt x="458" y="415"/>
                  </a:cubicBezTo>
                  <a:cubicBezTo>
                    <a:pt x="458" y="416"/>
                    <a:pt x="457" y="416"/>
                    <a:pt x="456" y="416"/>
                  </a:cubicBezTo>
                  <a:cubicBezTo>
                    <a:pt x="456" y="416"/>
                    <a:pt x="455" y="415"/>
                    <a:pt x="456" y="413"/>
                  </a:cubicBezTo>
                  <a:cubicBezTo>
                    <a:pt x="456" y="412"/>
                    <a:pt x="456" y="411"/>
                    <a:pt x="454" y="410"/>
                  </a:cubicBezTo>
                  <a:cubicBezTo>
                    <a:pt x="453" y="408"/>
                    <a:pt x="451" y="406"/>
                    <a:pt x="450" y="405"/>
                  </a:cubicBezTo>
                  <a:cubicBezTo>
                    <a:pt x="449" y="405"/>
                    <a:pt x="449" y="406"/>
                    <a:pt x="450" y="407"/>
                  </a:cubicBezTo>
                  <a:cubicBezTo>
                    <a:pt x="450" y="407"/>
                    <a:pt x="450" y="408"/>
                    <a:pt x="449" y="408"/>
                  </a:cubicBezTo>
                  <a:cubicBezTo>
                    <a:pt x="448" y="407"/>
                    <a:pt x="447" y="407"/>
                    <a:pt x="447" y="405"/>
                  </a:cubicBezTo>
                  <a:cubicBezTo>
                    <a:pt x="446" y="402"/>
                    <a:pt x="447" y="402"/>
                    <a:pt x="445" y="400"/>
                  </a:cubicBezTo>
                  <a:cubicBezTo>
                    <a:pt x="444" y="398"/>
                    <a:pt x="443" y="397"/>
                    <a:pt x="441" y="394"/>
                  </a:cubicBezTo>
                  <a:cubicBezTo>
                    <a:pt x="439" y="392"/>
                    <a:pt x="438" y="391"/>
                    <a:pt x="437" y="390"/>
                  </a:cubicBezTo>
                  <a:cubicBezTo>
                    <a:pt x="436" y="388"/>
                    <a:pt x="437" y="388"/>
                    <a:pt x="436" y="387"/>
                  </a:cubicBezTo>
                  <a:cubicBezTo>
                    <a:pt x="435" y="387"/>
                    <a:pt x="435" y="387"/>
                    <a:pt x="434" y="388"/>
                  </a:cubicBezTo>
                  <a:cubicBezTo>
                    <a:pt x="432" y="388"/>
                    <a:pt x="430" y="388"/>
                    <a:pt x="430" y="387"/>
                  </a:cubicBezTo>
                  <a:cubicBezTo>
                    <a:pt x="430" y="386"/>
                    <a:pt x="430" y="385"/>
                    <a:pt x="428" y="385"/>
                  </a:cubicBezTo>
                  <a:cubicBezTo>
                    <a:pt x="426" y="385"/>
                    <a:pt x="425" y="384"/>
                    <a:pt x="422" y="384"/>
                  </a:cubicBezTo>
                  <a:cubicBezTo>
                    <a:pt x="420" y="383"/>
                    <a:pt x="419" y="383"/>
                    <a:pt x="418" y="382"/>
                  </a:cubicBezTo>
                  <a:cubicBezTo>
                    <a:pt x="416" y="381"/>
                    <a:pt x="413" y="377"/>
                    <a:pt x="412" y="376"/>
                  </a:cubicBezTo>
                  <a:cubicBezTo>
                    <a:pt x="410" y="374"/>
                    <a:pt x="409" y="374"/>
                    <a:pt x="408" y="373"/>
                  </a:cubicBezTo>
                  <a:cubicBezTo>
                    <a:pt x="407" y="371"/>
                    <a:pt x="404" y="368"/>
                    <a:pt x="403" y="369"/>
                  </a:cubicBezTo>
                  <a:cubicBezTo>
                    <a:pt x="402" y="370"/>
                    <a:pt x="402" y="372"/>
                    <a:pt x="400" y="373"/>
                  </a:cubicBezTo>
                  <a:cubicBezTo>
                    <a:pt x="399" y="373"/>
                    <a:pt x="398" y="374"/>
                    <a:pt x="395" y="374"/>
                  </a:cubicBezTo>
                  <a:cubicBezTo>
                    <a:pt x="394" y="374"/>
                    <a:pt x="390" y="372"/>
                    <a:pt x="387" y="371"/>
                  </a:cubicBezTo>
                  <a:cubicBezTo>
                    <a:pt x="385" y="369"/>
                    <a:pt x="380" y="368"/>
                    <a:pt x="378" y="366"/>
                  </a:cubicBezTo>
                  <a:cubicBezTo>
                    <a:pt x="375" y="364"/>
                    <a:pt x="375" y="363"/>
                    <a:pt x="373" y="363"/>
                  </a:cubicBezTo>
                  <a:cubicBezTo>
                    <a:pt x="371" y="363"/>
                    <a:pt x="368" y="361"/>
                    <a:pt x="366" y="360"/>
                  </a:cubicBezTo>
                  <a:cubicBezTo>
                    <a:pt x="364" y="358"/>
                    <a:pt x="364" y="358"/>
                    <a:pt x="362" y="357"/>
                  </a:cubicBezTo>
                  <a:cubicBezTo>
                    <a:pt x="360" y="356"/>
                    <a:pt x="358" y="353"/>
                    <a:pt x="357" y="352"/>
                  </a:cubicBezTo>
                  <a:cubicBezTo>
                    <a:pt x="355" y="351"/>
                    <a:pt x="355" y="347"/>
                    <a:pt x="355" y="347"/>
                  </a:cubicBezTo>
                  <a:cubicBezTo>
                    <a:pt x="355" y="346"/>
                    <a:pt x="355" y="345"/>
                    <a:pt x="355" y="344"/>
                  </a:cubicBezTo>
                  <a:cubicBezTo>
                    <a:pt x="354" y="343"/>
                    <a:pt x="353" y="340"/>
                    <a:pt x="352" y="339"/>
                  </a:cubicBezTo>
                  <a:cubicBezTo>
                    <a:pt x="351" y="338"/>
                    <a:pt x="349" y="335"/>
                    <a:pt x="348" y="334"/>
                  </a:cubicBezTo>
                  <a:cubicBezTo>
                    <a:pt x="346" y="332"/>
                    <a:pt x="344" y="331"/>
                    <a:pt x="343" y="330"/>
                  </a:cubicBezTo>
                  <a:cubicBezTo>
                    <a:pt x="342" y="329"/>
                    <a:pt x="341" y="328"/>
                    <a:pt x="339" y="326"/>
                  </a:cubicBezTo>
                  <a:cubicBezTo>
                    <a:pt x="338" y="325"/>
                    <a:pt x="338" y="325"/>
                    <a:pt x="338" y="323"/>
                  </a:cubicBezTo>
                  <a:cubicBezTo>
                    <a:pt x="337" y="322"/>
                    <a:pt x="336" y="322"/>
                    <a:pt x="335" y="321"/>
                  </a:cubicBezTo>
                  <a:cubicBezTo>
                    <a:pt x="334" y="321"/>
                    <a:pt x="333" y="319"/>
                    <a:pt x="332" y="319"/>
                  </a:cubicBezTo>
                  <a:cubicBezTo>
                    <a:pt x="331" y="320"/>
                    <a:pt x="331" y="321"/>
                    <a:pt x="330" y="318"/>
                  </a:cubicBezTo>
                  <a:cubicBezTo>
                    <a:pt x="330" y="316"/>
                    <a:pt x="330" y="315"/>
                    <a:pt x="329" y="314"/>
                  </a:cubicBezTo>
                  <a:cubicBezTo>
                    <a:pt x="327" y="313"/>
                    <a:pt x="327" y="314"/>
                    <a:pt x="325" y="312"/>
                  </a:cubicBezTo>
                  <a:cubicBezTo>
                    <a:pt x="323" y="310"/>
                    <a:pt x="323" y="310"/>
                    <a:pt x="323" y="309"/>
                  </a:cubicBezTo>
                  <a:cubicBezTo>
                    <a:pt x="322" y="307"/>
                    <a:pt x="323" y="307"/>
                    <a:pt x="322" y="307"/>
                  </a:cubicBezTo>
                  <a:cubicBezTo>
                    <a:pt x="321" y="307"/>
                    <a:pt x="320" y="308"/>
                    <a:pt x="318" y="306"/>
                  </a:cubicBezTo>
                  <a:cubicBezTo>
                    <a:pt x="316" y="304"/>
                    <a:pt x="313" y="301"/>
                    <a:pt x="311" y="299"/>
                  </a:cubicBezTo>
                  <a:cubicBezTo>
                    <a:pt x="310" y="297"/>
                    <a:pt x="310" y="297"/>
                    <a:pt x="309" y="295"/>
                  </a:cubicBezTo>
                  <a:cubicBezTo>
                    <a:pt x="308" y="293"/>
                    <a:pt x="307" y="293"/>
                    <a:pt x="307" y="292"/>
                  </a:cubicBezTo>
                  <a:cubicBezTo>
                    <a:pt x="307" y="291"/>
                    <a:pt x="307" y="289"/>
                    <a:pt x="305" y="289"/>
                  </a:cubicBezTo>
                  <a:cubicBezTo>
                    <a:pt x="303" y="289"/>
                    <a:pt x="300" y="287"/>
                    <a:pt x="300" y="289"/>
                  </a:cubicBezTo>
                  <a:cubicBezTo>
                    <a:pt x="301" y="291"/>
                    <a:pt x="302" y="297"/>
                    <a:pt x="304" y="298"/>
                  </a:cubicBezTo>
                  <a:cubicBezTo>
                    <a:pt x="306" y="299"/>
                    <a:pt x="308" y="301"/>
                    <a:pt x="308" y="302"/>
                  </a:cubicBezTo>
                  <a:cubicBezTo>
                    <a:pt x="309" y="303"/>
                    <a:pt x="309" y="303"/>
                    <a:pt x="310" y="304"/>
                  </a:cubicBezTo>
                  <a:cubicBezTo>
                    <a:pt x="311" y="305"/>
                    <a:pt x="311" y="306"/>
                    <a:pt x="313" y="306"/>
                  </a:cubicBezTo>
                  <a:cubicBezTo>
                    <a:pt x="314" y="307"/>
                    <a:pt x="314" y="307"/>
                    <a:pt x="314" y="309"/>
                  </a:cubicBezTo>
                  <a:cubicBezTo>
                    <a:pt x="314" y="310"/>
                    <a:pt x="315" y="310"/>
                    <a:pt x="317" y="311"/>
                  </a:cubicBezTo>
                  <a:cubicBezTo>
                    <a:pt x="318" y="312"/>
                    <a:pt x="318" y="315"/>
                    <a:pt x="319" y="315"/>
                  </a:cubicBezTo>
                  <a:cubicBezTo>
                    <a:pt x="320" y="314"/>
                    <a:pt x="320" y="313"/>
                    <a:pt x="321" y="315"/>
                  </a:cubicBezTo>
                  <a:cubicBezTo>
                    <a:pt x="322" y="316"/>
                    <a:pt x="322" y="320"/>
                    <a:pt x="324" y="322"/>
                  </a:cubicBezTo>
                  <a:cubicBezTo>
                    <a:pt x="325" y="323"/>
                    <a:pt x="327" y="324"/>
                    <a:pt x="328" y="326"/>
                  </a:cubicBezTo>
                  <a:cubicBezTo>
                    <a:pt x="329" y="328"/>
                    <a:pt x="330" y="330"/>
                    <a:pt x="330" y="329"/>
                  </a:cubicBezTo>
                  <a:cubicBezTo>
                    <a:pt x="330" y="329"/>
                    <a:pt x="330" y="328"/>
                    <a:pt x="332" y="329"/>
                  </a:cubicBezTo>
                  <a:cubicBezTo>
                    <a:pt x="333" y="330"/>
                    <a:pt x="336" y="334"/>
                    <a:pt x="335" y="336"/>
                  </a:cubicBezTo>
                  <a:cubicBezTo>
                    <a:pt x="334" y="337"/>
                    <a:pt x="334" y="338"/>
                    <a:pt x="333" y="336"/>
                  </a:cubicBezTo>
                  <a:cubicBezTo>
                    <a:pt x="332" y="335"/>
                    <a:pt x="331" y="333"/>
                    <a:pt x="329" y="331"/>
                  </a:cubicBezTo>
                  <a:cubicBezTo>
                    <a:pt x="326" y="329"/>
                    <a:pt x="324" y="326"/>
                    <a:pt x="323" y="326"/>
                  </a:cubicBezTo>
                  <a:cubicBezTo>
                    <a:pt x="321" y="326"/>
                    <a:pt x="321" y="326"/>
                    <a:pt x="321" y="324"/>
                  </a:cubicBezTo>
                  <a:cubicBezTo>
                    <a:pt x="321" y="323"/>
                    <a:pt x="321" y="320"/>
                    <a:pt x="319" y="318"/>
                  </a:cubicBezTo>
                  <a:cubicBezTo>
                    <a:pt x="316" y="316"/>
                    <a:pt x="316" y="315"/>
                    <a:pt x="313" y="314"/>
                  </a:cubicBezTo>
                  <a:cubicBezTo>
                    <a:pt x="310" y="313"/>
                    <a:pt x="309" y="313"/>
                    <a:pt x="307" y="311"/>
                  </a:cubicBezTo>
                  <a:cubicBezTo>
                    <a:pt x="305" y="310"/>
                    <a:pt x="304" y="309"/>
                    <a:pt x="305" y="309"/>
                  </a:cubicBezTo>
                  <a:cubicBezTo>
                    <a:pt x="306" y="309"/>
                    <a:pt x="308" y="311"/>
                    <a:pt x="308" y="310"/>
                  </a:cubicBezTo>
                  <a:cubicBezTo>
                    <a:pt x="309" y="309"/>
                    <a:pt x="308" y="305"/>
                    <a:pt x="306" y="304"/>
                  </a:cubicBezTo>
                  <a:cubicBezTo>
                    <a:pt x="304" y="302"/>
                    <a:pt x="300" y="301"/>
                    <a:pt x="300" y="299"/>
                  </a:cubicBezTo>
                  <a:cubicBezTo>
                    <a:pt x="299" y="297"/>
                    <a:pt x="299" y="297"/>
                    <a:pt x="298" y="296"/>
                  </a:cubicBezTo>
                  <a:cubicBezTo>
                    <a:pt x="296" y="294"/>
                    <a:pt x="295" y="292"/>
                    <a:pt x="293" y="289"/>
                  </a:cubicBezTo>
                  <a:cubicBezTo>
                    <a:pt x="290" y="286"/>
                    <a:pt x="286" y="280"/>
                    <a:pt x="284" y="279"/>
                  </a:cubicBezTo>
                  <a:cubicBezTo>
                    <a:pt x="281" y="278"/>
                    <a:pt x="278" y="276"/>
                    <a:pt x="276" y="276"/>
                  </a:cubicBezTo>
                  <a:cubicBezTo>
                    <a:pt x="274" y="276"/>
                    <a:pt x="272" y="275"/>
                    <a:pt x="272" y="274"/>
                  </a:cubicBezTo>
                  <a:cubicBezTo>
                    <a:pt x="271" y="272"/>
                    <a:pt x="271" y="272"/>
                    <a:pt x="269" y="271"/>
                  </a:cubicBezTo>
                  <a:cubicBezTo>
                    <a:pt x="267" y="269"/>
                    <a:pt x="266" y="267"/>
                    <a:pt x="264" y="265"/>
                  </a:cubicBezTo>
                  <a:cubicBezTo>
                    <a:pt x="263" y="263"/>
                    <a:pt x="262" y="263"/>
                    <a:pt x="261" y="261"/>
                  </a:cubicBezTo>
                  <a:cubicBezTo>
                    <a:pt x="260" y="260"/>
                    <a:pt x="260" y="259"/>
                    <a:pt x="260" y="258"/>
                  </a:cubicBezTo>
                  <a:cubicBezTo>
                    <a:pt x="261" y="257"/>
                    <a:pt x="261" y="255"/>
                    <a:pt x="260" y="256"/>
                  </a:cubicBezTo>
                  <a:cubicBezTo>
                    <a:pt x="260" y="257"/>
                    <a:pt x="260" y="257"/>
                    <a:pt x="258" y="257"/>
                  </a:cubicBezTo>
                  <a:cubicBezTo>
                    <a:pt x="257" y="257"/>
                    <a:pt x="256" y="257"/>
                    <a:pt x="256" y="256"/>
                  </a:cubicBezTo>
                  <a:cubicBezTo>
                    <a:pt x="256" y="255"/>
                    <a:pt x="256" y="255"/>
                    <a:pt x="255" y="253"/>
                  </a:cubicBezTo>
                  <a:cubicBezTo>
                    <a:pt x="254" y="252"/>
                    <a:pt x="249" y="248"/>
                    <a:pt x="248" y="247"/>
                  </a:cubicBezTo>
                  <a:cubicBezTo>
                    <a:pt x="248" y="245"/>
                    <a:pt x="247" y="240"/>
                    <a:pt x="245" y="238"/>
                  </a:cubicBezTo>
                  <a:cubicBezTo>
                    <a:pt x="244" y="236"/>
                    <a:pt x="242" y="235"/>
                    <a:pt x="242" y="233"/>
                  </a:cubicBezTo>
                  <a:cubicBezTo>
                    <a:pt x="242" y="230"/>
                    <a:pt x="242" y="226"/>
                    <a:pt x="240" y="223"/>
                  </a:cubicBezTo>
                  <a:cubicBezTo>
                    <a:pt x="239" y="220"/>
                    <a:pt x="238" y="219"/>
                    <a:pt x="238" y="217"/>
                  </a:cubicBezTo>
                  <a:cubicBezTo>
                    <a:pt x="237" y="215"/>
                    <a:pt x="238" y="214"/>
                    <a:pt x="237" y="213"/>
                  </a:cubicBezTo>
                  <a:cubicBezTo>
                    <a:pt x="236" y="211"/>
                    <a:pt x="232" y="207"/>
                    <a:pt x="231" y="206"/>
                  </a:cubicBezTo>
                  <a:cubicBezTo>
                    <a:pt x="229" y="205"/>
                    <a:pt x="230" y="204"/>
                    <a:pt x="232" y="204"/>
                  </a:cubicBezTo>
                  <a:cubicBezTo>
                    <a:pt x="233" y="204"/>
                    <a:pt x="236" y="204"/>
                    <a:pt x="236" y="206"/>
                  </a:cubicBezTo>
                  <a:cubicBezTo>
                    <a:pt x="237" y="207"/>
                    <a:pt x="237" y="209"/>
                    <a:pt x="238" y="209"/>
                  </a:cubicBezTo>
                  <a:cubicBezTo>
                    <a:pt x="239" y="209"/>
                    <a:pt x="240" y="209"/>
                    <a:pt x="239" y="207"/>
                  </a:cubicBezTo>
                  <a:cubicBezTo>
                    <a:pt x="239" y="205"/>
                    <a:pt x="238" y="204"/>
                    <a:pt x="237" y="203"/>
                  </a:cubicBezTo>
                  <a:cubicBezTo>
                    <a:pt x="236" y="201"/>
                    <a:pt x="236" y="200"/>
                    <a:pt x="234" y="200"/>
                  </a:cubicBezTo>
                  <a:cubicBezTo>
                    <a:pt x="233" y="199"/>
                    <a:pt x="233" y="199"/>
                    <a:pt x="233" y="198"/>
                  </a:cubicBezTo>
                  <a:cubicBezTo>
                    <a:pt x="232" y="197"/>
                    <a:pt x="232" y="197"/>
                    <a:pt x="231" y="197"/>
                  </a:cubicBezTo>
                  <a:cubicBezTo>
                    <a:pt x="230" y="198"/>
                    <a:pt x="230" y="198"/>
                    <a:pt x="229" y="197"/>
                  </a:cubicBezTo>
                  <a:cubicBezTo>
                    <a:pt x="229" y="196"/>
                    <a:pt x="229" y="194"/>
                    <a:pt x="228" y="194"/>
                  </a:cubicBezTo>
                  <a:cubicBezTo>
                    <a:pt x="227" y="195"/>
                    <a:pt x="226" y="196"/>
                    <a:pt x="226" y="194"/>
                  </a:cubicBezTo>
                  <a:cubicBezTo>
                    <a:pt x="226" y="193"/>
                    <a:pt x="225" y="190"/>
                    <a:pt x="224" y="191"/>
                  </a:cubicBezTo>
                  <a:cubicBezTo>
                    <a:pt x="222" y="192"/>
                    <a:pt x="222" y="193"/>
                    <a:pt x="221" y="192"/>
                  </a:cubicBezTo>
                  <a:cubicBezTo>
                    <a:pt x="220" y="192"/>
                    <a:pt x="220" y="192"/>
                    <a:pt x="220" y="191"/>
                  </a:cubicBezTo>
                  <a:cubicBezTo>
                    <a:pt x="220" y="189"/>
                    <a:pt x="220" y="188"/>
                    <a:pt x="219" y="188"/>
                  </a:cubicBezTo>
                  <a:cubicBezTo>
                    <a:pt x="219" y="189"/>
                    <a:pt x="220" y="190"/>
                    <a:pt x="219" y="191"/>
                  </a:cubicBezTo>
                  <a:cubicBezTo>
                    <a:pt x="217" y="191"/>
                    <a:pt x="216" y="191"/>
                    <a:pt x="214" y="191"/>
                  </a:cubicBezTo>
                  <a:cubicBezTo>
                    <a:pt x="212" y="190"/>
                    <a:pt x="211" y="189"/>
                    <a:pt x="212" y="189"/>
                  </a:cubicBezTo>
                  <a:cubicBezTo>
                    <a:pt x="214" y="189"/>
                    <a:pt x="214" y="188"/>
                    <a:pt x="213" y="187"/>
                  </a:cubicBezTo>
                  <a:cubicBezTo>
                    <a:pt x="212" y="187"/>
                    <a:pt x="212" y="187"/>
                    <a:pt x="212" y="186"/>
                  </a:cubicBezTo>
                  <a:cubicBezTo>
                    <a:pt x="212" y="186"/>
                    <a:pt x="212" y="182"/>
                    <a:pt x="211" y="183"/>
                  </a:cubicBezTo>
                  <a:cubicBezTo>
                    <a:pt x="210" y="184"/>
                    <a:pt x="209" y="185"/>
                    <a:pt x="209" y="183"/>
                  </a:cubicBezTo>
                  <a:cubicBezTo>
                    <a:pt x="208" y="183"/>
                    <a:pt x="209" y="182"/>
                    <a:pt x="208" y="181"/>
                  </a:cubicBezTo>
                  <a:cubicBezTo>
                    <a:pt x="206" y="181"/>
                    <a:pt x="203" y="180"/>
                    <a:pt x="204" y="180"/>
                  </a:cubicBezTo>
                  <a:cubicBezTo>
                    <a:pt x="205" y="179"/>
                    <a:pt x="206" y="180"/>
                    <a:pt x="207" y="179"/>
                  </a:cubicBezTo>
                  <a:cubicBezTo>
                    <a:pt x="208" y="179"/>
                    <a:pt x="205" y="178"/>
                    <a:pt x="204" y="178"/>
                  </a:cubicBezTo>
                  <a:cubicBezTo>
                    <a:pt x="203" y="177"/>
                    <a:pt x="202" y="176"/>
                    <a:pt x="202" y="177"/>
                  </a:cubicBezTo>
                  <a:cubicBezTo>
                    <a:pt x="201" y="178"/>
                    <a:pt x="201" y="178"/>
                    <a:pt x="199" y="177"/>
                  </a:cubicBezTo>
                  <a:cubicBezTo>
                    <a:pt x="198" y="175"/>
                    <a:pt x="198" y="175"/>
                    <a:pt x="196" y="173"/>
                  </a:cubicBezTo>
                  <a:cubicBezTo>
                    <a:pt x="194" y="172"/>
                    <a:pt x="194" y="173"/>
                    <a:pt x="193" y="172"/>
                  </a:cubicBezTo>
                  <a:cubicBezTo>
                    <a:pt x="192" y="170"/>
                    <a:pt x="194" y="170"/>
                    <a:pt x="192" y="168"/>
                  </a:cubicBezTo>
                  <a:cubicBezTo>
                    <a:pt x="190" y="167"/>
                    <a:pt x="189" y="166"/>
                    <a:pt x="189" y="167"/>
                  </a:cubicBezTo>
                  <a:cubicBezTo>
                    <a:pt x="189" y="168"/>
                    <a:pt x="189" y="170"/>
                    <a:pt x="188" y="169"/>
                  </a:cubicBezTo>
                  <a:cubicBezTo>
                    <a:pt x="187" y="168"/>
                    <a:pt x="187" y="167"/>
                    <a:pt x="187" y="166"/>
                  </a:cubicBezTo>
                  <a:cubicBezTo>
                    <a:pt x="187" y="165"/>
                    <a:pt x="187" y="165"/>
                    <a:pt x="186" y="165"/>
                  </a:cubicBezTo>
                  <a:cubicBezTo>
                    <a:pt x="185" y="165"/>
                    <a:pt x="183" y="163"/>
                    <a:pt x="182" y="162"/>
                  </a:cubicBezTo>
                  <a:cubicBezTo>
                    <a:pt x="180" y="161"/>
                    <a:pt x="180" y="161"/>
                    <a:pt x="179" y="161"/>
                  </a:cubicBezTo>
                  <a:cubicBezTo>
                    <a:pt x="179" y="161"/>
                    <a:pt x="179" y="161"/>
                    <a:pt x="179" y="160"/>
                  </a:cubicBezTo>
                  <a:cubicBezTo>
                    <a:pt x="179" y="158"/>
                    <a:pt x="178" y="157"/>
                    <a:pt x="177" y="157"/>
                  </a:cubicBezTo>
                  <a:cubicBezTo>
                    <a:pt x="176" y="157"/>
                    <a:pt x="175" y="157"/>
                    <a:pt x="175" y="156"/>
                  </a:cubicBezTo>
                  <a:cubicBezTo>
                    <a:pt x="174" y="155"/>
                    <a:pt x="174" y="154"/>
                    <a:pt x="174" y="155"/>
                  </a:cubicBezTo>
                  <a:cubicBezTo>
                    <a:pt x="174" y="156"/>
                    <a:pt x="173" y="157"/>
                    <a:pt x="172" y="156"/>
                  </a:cubicBezTo>
                  <a:cubicBezTo>
                    <a:pt x="172" y="155"/>
                    <a:pt x="170" y="154"/>
                    <a:pt x="169" y="153"/>
                  </a:cubicBezTo>
                  <a:cubicBezTo>
                    <a:pt x="169" y="152"/>
                    <a:pt x="168" y="151"/>
                    <a:pt x="168" y="152"/>
                  </a:cubicBezTo>
                  <a:cubicBezTo>
                    <a:pt x="168" y="152"/>
                    <a:pt x="167" y="153"/>
                    <a:pt x="168" y="154"/>
                  </a:cubicBezTo>
                  <a:cubicBezTo>
                    <a:pt x="169" y="154"/>
                    <a:pt x="171" y="156"/>
                    <a:pt x="171" y="156"/>
                  </a:cubicBezTo>
                  <a:cubicBezTo>
                    <a:pt x="171" y="156"/>
                    <a:pt x="169" y="157"/>
                    <a:pt x="168" y="156"/>
                  </a:cubicBezTo>
                  <a:cubicBezTo>
                    <a:pt x="167" y="155"/>
                    <a:pt x="167" y="154"/>
                    <a:pt x="166" y="154"/>
                  </a:cubicBezTo>
                  <a:cubicBezTo>
                    <a:pt x="164" y="154"/>
                    <a:pt x="163" y="154"/>
                    <a:pt x="164" y="154"/>
                  </a:cubicBezTo>
                  <a:cubicBezTo>
                    <a:pt x="165" y="155"/>
                    <a:pt x="167" y="156"/>
                    <a:pt x="167" y="157"/>
                  </a:cubicBezTo>
                  <a:cubicBezTo>
                    <a:pt x="167" y="158"/>
                    <a:pt x="167" y="158"/>
                    <a:pt x="166" y="158"/>
                  </a:cubicBezTo>
                  <a:cubicBezTo>
                    <a:pt x="165" y="157"/>
                    <a:pt x="164" y="157"/>
                    <a:pt x="163" y="157"/>
                  </a:cubicBezTo>
                  <a:cubicBezTo>
                    <a:pt x="162" y="157"/>
                    <a:pt x="161" y="156"/>
                    <a:pt x="160" y="155"/>
                  </a:cubicBezTo>
                  <a:cubicBezTo>
                    <a:pt x="160" y="154"/>
                    <a:pt x="160" y="152"/>
                    <a:pt x="160" y="152"/>
                  </a:cubicBezTo>
                  <a:cubicBezTo>
                    <a:pt x="160" y="152"/>
                    <a:pt x="160" y="150"/>
                    <a:pt x="159" y="150"/>
                  </a:cubicBezTo>
                  <a:cubicBezTo>
                    <a:pt x="158" y="150"/>
                    <a:pt x="157" y="150"/>
                    <a:pt x="158" y="151"/>
                  </a:cubicBezTo>
                  <a:cubicBezTo>
                    <a:pt x="159" y="152"/>
                    <a:pt x="159" y="152"/>
                    <a:pt x="158" y="153"/>
                  </a:cubicBezTo>
                  <a:cubicBezTo>
                    <a:pt x="158" y="154"/>
                    <a:pt x="158" y="155"/>
                    <a:pt x="157" y="154"/>
                  </a:cubicBezTo>
                  <a:cubicBezTo>
                    <a:pt x="156" y="154"/>
                    <a:pt x="156" y="153"/>
                    <a:pt x="156" y="153"/>
                  </a:cubicBezTo>
                  <a:cubicBezTo>
                    <a:pt x="155" y="154"/>
                    <a:pt x="154" y="154"/>
                    <a:pt x="154" y="153"/>
                  </a:cubicBezTo>
                  <a:cubicBezTo>
                    <a:pt x="153" y="152"/>
                    <a:pt x="153" y="151"/>
                    <a:pt x="154" y="152"/>
                  </a:cubicBezTo>
                  <a:cubicBezTo>
                    <a:pt x="155" y="152"/>
                    <a:pt x="155" y="151"/>
                    <a:pt x="155" y="150"/>
                  </a:cubicBezTo>
                  <a:cubicBezTo>
                    <a:pt x="154" y="150"/>
                    <a:pt x="153" y="149"/>
                    <a:pt x="152" y="150"/>
                  </a:cubicBezTo>
                  <a:cubicBezTo>
                    <a:pt x="152" y="151"/>
                    <a:pt x="152" y="152"/>
                    <a:pt x="150" y="152"/>
                  </a:cubicBezTo>
                  <a:cubicBezTo>
                    <a:pt x="149" y="152"/>
                    <a:pt x="149" y="153"/>
                    <a:pt x="148" y="152"/>
                  </a:cubicBezTo>
                  <a:cubicBezTo>
                    <a:pt x="147" y="152"/>
                    <a:pt x="149" y="150"/>
                    <a:pt x="147" y="151"/>
                  </a:cubicBezTo>
                  <a:cubicBezTo>
                    <a:pt x="146" y="151"/>
                    <a:pt x="147" y="152"/>
                    <a:pt x="145" y="151"/>
                  </a:cubicBezTo>
                  <a:cubicBezTo>
                    <a:pt x="143" y="150"/>
                    <a:pt x="142" y="150"/>
                    <a:pt x="141" y="151"/>
                  </a:cubicBezTo>
                  <a:cubicBezTo>
                    <a:pt x="140" y="152"/>
                    <a:pt x="140" y="152"/>
                    <a:pt x="139" y="151"/>
                  </a:cubicBezTo>
                  <a:cubicBezTo>
                    <a:pt x="137" y="151"/>
                    <a:pt x="137" y="150"/>
                    <a:pt x="135" y="150"/>
                  </a:cubicBezTo>
                  <a:cubicBezTo>
                    <a:pt x="133" y="150"/>
                    <a:pt x="133" y="149"/>
                    <a:pt x="131" y="149"/>
                  </a:cubicBezTo>
                  <a:cubicBezTo>
                    <a:pt x="129" y="149"/>
                    <a:pt x="130" y="149"/>
                    <a:pt x="129" y="148"/>
                  </a:cubicBezTo>
                  <a:cubicBezTo>
                    <a:pt x="129" y="147"/>
                    <a:pt x="130" y="147"/>
                    <a:pt x="128" y="147"/>
                  </a:cubicBezTo>
                  <a:cubicBezTo>
                    <a:pt x="126" y="147"/>
                    <a:pt x="126" y="146"/>
                    <a:pt x="125" y="147"/>
                  </a:cubicBezTo>
                  <a:cubicBezTo>
                    <a:pt x="125" y="147"/>
                    <a:pt x="126" y="148"/>
                    <a:pt x="125" y="148"/>
                  </a:cubicBezTo>
                  <a:cubicBezTo>
                    <a:pt x="125" y="148"/>
                    <a:pt x="124" y="147"/>
                    <a:pt x="124" y="147"/>
                  </a:cubicBezTo>
                  <a:cubicBezTo>
                    <a:pt x="124" y="146"/>
                    <a:pt x="124" y="146"/>
                    <a:pt x="122" y="147"/>
                  </a:cubicBezTo>
                  <a:cubicBezTo>
                    <a:pt x="122" y="148"/>
                    <a:pt x="120" y="149"/>
                    <a:pt x="122" y="149"/>
                  </a:cubicBezTo>
                  <a:cubicBezTo>
                    <a:pt x="123" y="149"/>
                    <a:pt x="124" y="149"/>
                    <a:pt x="124" y="151"/>
                  </a:cubicBezTo>
                  <a:cubicBezTo>
                    <a:pt x="124" y="153"/>
                    <a:pt x="125" y="154"/>
                    <a:pt x="123" y="154"/>
                  </a:cubicBezTo>
                  <a:cubicBezTo>
                    <a:pt x="122" y="154"/>
                    <a:pt x="122" y="151"/>
                    <a:pt x="121" y="153"/>
                  </a:cubicBezTo>
                  <a:cubicBezTo>
                    <a:pt x="120" y="155"/>
                    <a:pt x="120" y="155"/>
                    <a:pt x="119" y="156"/>
                  </a:cubicBezTo>
                  <a:cubicBezTo>
                    <a:pt x="118" y="157"/>
                    <a:pt x="118" y="157"/>
                    <a:pt x="118" y="157"/>
                  </a:cubicBezTo>
                  <a:cubicBezTo>
                    <a:pt x="118" y="158"/>
                    <a:pt x="117" y="158"/>
                    <a:pt x="116" y="158"/>
                  </a:cubicBezTo>
                  <a:cubicBezTo>
                    <a:pt x="115" y="159"/>
                    <a:pt x="115" y="158"/>
                    <a:pt x="116" y="157"/>
                  </a:cubicBezTo>
                  <a:cubicBezTo>
                    <a:pt x="117" y="157"/>
                    <a:pt x="117" y="155"/>
                    <a:pt x="116" y="155"/>
                  </a:cubicBezTo>
                  <a:cubicBezTo>
                    <a:pt x="115" y="156"/>
                    <a:pt x="115" y="156"/>
                    <a:pt x="115" y="154"/>
                  </a:cubicBezTo>
                  <a:cubicBezTo>
                    <a:pt x="115" y="152"/>
                    <a:pt x="113" y="149"/>
                    <a:pt x="116" y="149"/>
                  </a:cubicBezTo>
                  <a:cubicBezTo>
                    <a:pt x="118" y="149"/>
                    <a:pt x="120" y="149"/>
                    <a:pt x="119" y="148"/>
                  </a:cubicBezTo>
                  <a:cubicBezTo>
                    <a:pt x="118" y="147"/>
                    <a:pt x="114" y="146"/>
                    <a:pt x="113" y="147"/>
                  </a:cubicBezTo>
                  <a:cubicBezTo>
                    <a:pt x="111" y="148"/>
                    <a:pt x="113" y="149"/>
                    <a:pt x="112" y="151"/>
                  </a:cubicBezTo>
                  <a:cubicBezTo>
                    <a:pt x="110" y="152"/>
                    <a:pt x="110" y="151"/>
                    <a:pt x="110" y="153"/>
                  </a:cubicBezTo>
                  <a:cubicBezTo>
                    <a:pt x="111" y="154"/>
                    <a:pt x="112" y="157"/>
                    <a:pt x="110" y="157"/>
                  </a:cubicBezTo>
                  <a:cubicBezTo>
                    <a:pt x="109" y="157"/>
                    <a:pt x="106" y="157"/>
                    <a:pt x="108" y="158"/>
                  </a:cubicBezTo>
                  <a:cubicBezTo>
                    <a:pt x="109" y="160"/>
                    <a:pt x="110" y="160"/>
                    <a:pt x="110" y="161"/>
                  </a:cubicBezTo>
                  <a:cubicBezTo>
                    <a:pt x="110" y="162"/>
                    <a:pt x="111" y="163"/>
                    <a:pt x="109" y="164"/>
                  </a:cubicBezTo>
                  <a:cubicBezTo>
                    <a:pt x="107" y="165"/>
                    <a:pt x="106" y="167"/>
                    <a:pt x="105" y="168"/>
                  </a:cubicBezTo>
                  <a:cubicBezTo>
                    <a:pt x="104" y="169"/>
                    <a:pt x="104" y="168"/>
                    <a:pt x="104" y="170"/>
                  </a:cubicBezTo>
                  <a:cubicBezTo>
                    <a:pt x="104" y="172"/>
                    <a:pt x="104" y="172"/>
                    <a:pt x="102" y="172"/>
                  </a:cubicBezTo>
                  <a:cubicBezTo>
                    <a:pt x="101" y="172"/>
                    <a:pt x="98" y="173"/>
                    <a:pt x="99" y="173"/>
                  </a:cubicBezTo>
                  <a:cubicBezTo>
                    <a:pt x="100" y="174"/>
                    <a:pt x="100" y="175"/>
                    <a:pt x="98" y="176"/>
                  </a:cubicBezTo>
                  <a:cubicBezTo>
                    <a:pt x="97" y="178"/>
                    <a:pt x="96" y="179"/>
                    <a:pt x="94" y="179"/>
                  </a:cubicBezTo>
                  <a:cubicBezTo>
                    <a:pt x="93" y="180"/>
                    <a:pt x="93" y="181"/>
                    <a:pt x="91" y="181"/>
                  </a:cubicBezTo>
                  <a:cubicBezTo>
                    <a:pt x="90" y="181"/>
                    <a:pt x="90" y="181"/>
                    <a:pt x="89" y="182"/>
                  </a:cubicBezTo>
                  <a:cubicBezTo>
                    <a:pt x="87" y="182"/>
                    <a:pt x="87" y="184"/>
                    <a:pt x="85" y="184"/>
                  </a:cubicBezTo>
                  <a:cubicBezTo>
                    <a:pt x="84" y="184"/>
                    <a:pt x="82" y="182"/>
                    <a:pt x="84" y="182"/>
                  </a:cubicBezTo>
                  <a:cubicBezTo>
                    <a:pt x="86" y="182"/>
                    <a:pt x="86" y="181"/>
                    <a:pt x="87" y="180"/>
                  </a:cubicBezTo>
                  <a:cubicBezTo>
                    <a:pt x="87" y="179"/>
                    <a:pt x="88" y="177"/>
                    <a:pt x="89" y="178"/>
                  </a:cubicBezTo>
                  <a:cubicBezTo>
                    <a:pt x="90" y="179"/>
                    <a:pt x="92" y="178"/>
                    <a:pt x="93" y="177"/>
                  </a:cubicBezTo>
                  <a:cubicBezTo>
                    <a:pt x="94" y="176"/>
                    <a:pt x="96" y="176"/>
                    <a:pt x="96" y="174"/>
                  </a:cubicBezTo>
                  <a:cubicBezTo>
                    <a:pt x="96" y="172"/>
                    <a:pt x="96" y="172"/>
                    <a:pt x="97" y="171"/>
                  </a:cubicBezTo>
                  <a:cubicBezTo>
                    <a:pt x="99" y="170"/>
                    <a:pt x="99" y="169"/>
                    <a:pt x="98" y="168"/>
                  </a:cubicBezTo>
                  <a:cubicBezTo>
                    <a:pt x="98" y="166"/>
                    <a:pt x="98" y="166"/>
                    <a:pt x="98" y="164"/>
                  </a:cubicBezTo>
                  <a:cubicBezTo>
                    <a:pt x="99" y="163"/>
                    <a:pt x="99" y="161"/>
                    <a:pt x="98" y="162"/>
                  </a:cubicBezTo>
                  <a:cubicBezTo>
                    <a:pt x="97" y="163"/>
                    <a:pt x="95" y="164"/>
                    <a:pt x="95" y="163"/>
                  </a:cubicBezTo>
                  <a:cubicBezTo>
                    <a:pt x="95" y="161"/>
                    <a:pt x="94" y="160"/>
                    <a:pt x="93" y="160"/>
                  </a:cubicBezTo>
                  <a:cubicBezTo>
                    <a:pt x="93" y="162"/>
                    <a:pt x="93" y="163"/>
                    <a:pt x="93" y="164"/>
                  </a:cubicBezTo>
                  <a:cubicBezTo>
                    <a:pt x="94" y="166"/>
                    <a:pt x="93" y="166"/>
                    <a:pt x="92" y="165"/>
                  </a:cubicBezTo>
                  <a:cubicBezTo>
                    <a:pt x="91" y="163"/>
                    <a:pt x="89" y="160"/>
                    <a:pt x="87" y="162"/>
                  </a:cubicBezTo>
                  <a:cubicBezTo>
                    <a:pt x="86" y="164"/>
                    <a:pt x="85" y="166"/>
                    <a:pt x="84" y="165"/>
                  </a:cubicBezTo>
                  <a:cubicBezTo>
                    <a:pt x="82" y="164"/>
                    <a:pt x="83" y="163"/>
                    <a:pt x="82" y="161"/>
                  </a:cubicBezTo>
                  <a:cubicBezTo>
                    <a:pt x="81" y="160"/>
                    <a:pt x="80" y="159"/>
                    <a:pt x="80" y="157"/>
                  </a:cubicBezTo>
                  <a:cubicBezTo>
                    <a:pt x="80" y="155"/>
                    <a:pt x="79" y="152"/>
                    <a:pt x="79" y="155"/>
                  </a:cubicBezTo>
                  <a:cubicBezTo>
                    <a:pt x="78" y="157"/>
                    <a:pt x="79" y="158"/>
                    <a:pt x="78" y="159"/>
                  </a:cubicBezTo>
                  <a:cubicBezTo>
                    <a:pt x="77" y="159"/>
                    <a:pt x="76" y="160"/>
                    <a:pt x="74" y="159"/>
                  </a:cubicBezTo>
                  <a:cubicBezTo>
                    <a:pt x="72" y="158"/>
                    <a:pt x="72" y="158"/>
                    <a:pt x="71" y="157"/>
                  </a:cubicBezTo>
                  <a:cubicBezTo>
                    <a:pt x="69" y="157"/>
                    <a:pt x="69" y="156"/>
                    <a:pt x="69" y="155"/>
                  </a:cubicBezTo>
                  <a:cubicBezTo>
                    <a:pt x="69" y="154"/>
                    <a:pt x="66" y="153"/>
                    <a:pt x="65" y="150"/>
                  </a:cubicBezTo>
                  <a:cubicBezTo>
                    <a:pt x="65" y="148"/>
                    <a:pt x="64" y="146"/>
                    <a:pt x="66" y="145"/>
                  </a:cubicBezTo>
                  <a:cubicBezTo>
                    <a:pt x="68" y="144"/>
                    <a:pt x="68" y="141"/>
                    <a:pt x="69" y="142"/>
                  </a:cubicBezTo>
                  <a:cubicBezTo>
                    <a:pt x="71" y="142"/>
                    <a:pt x="72" y="140"/>
                    <a:pt x="74" y="141"/>
                  </a:cubicBezTo>
                  <a:cubicBezTo>
                    <a:pt x="76" y="141"/>
                    <a:pt x="78" y="140"/>
                    <a:pt x="78" y="138"/>
                  </a:cubicBezTo>
                  <a:cubicBezTo>
                    <a:pt x="78" y="136"/>
                    <a:pt x="76" y="135"/>
                    <a:pt x="76" y="134"/>
                  </a:cubicBezTo>
                  <a:cubicBezTo>
                    <a:pt x="76" y="133"/>
                    <a:pt x="76" y="132"/>
                    <a:pt x="75" y="133"/>
                  </a:cubicBezTo>
                  <a:cubicBezTo>
                    <a:pt x="74" y="133"/>
                    <a:pt x="71" y="135"/>
                    <a:pt x="70" y="135"/>
                  </a:cubicBezTo>
                  <a:cubicBezTo>
                    <a:pt x="69" y="135"/>
                    <a:pt x="66" y="135"/>
                    <a:pt x="63" y="135"/>
                  </a:cubicBezTo>
                  <a:cubicBezTo>
                    <a:pt x="61" y="135"/>
                    <a:pt x="60" y="135"/>
                    <a:pt x="59" y="134"/>
                  </a:cubicBezTo>
                  <a:cubicBezTo>
                    <a:pt x="57" y="133"/>
                    <a:pt x="56" y="132"/>
                    <a:pt x="57" y="132"/>
                  </a:cubicBezTo>
                  <a:cubicBezTo>
                    <a:pt x="58" y="132"/>
                    <a:pt x="61" y="133"/>
                    <a:pt x="61" y="132"/>
                  </a:cubicBezTo>
                  <a:cubicBezTo>
                    <a:pt x="61" y="131"/>
                    <a:pt x="61" y="130"/>
                    <a:pt x="59" y="130"/>
                  </a:cubicBezTo>
                  <a:cubicBezTo>
                    <a:pt x="57" y="130"/>
                    <a:pt x="53" y="130"/>
                    <a:pt x="53" y="129"/>
                  </a:cubicBezTo>
                  <a:cubicBezTo>
                    <a:pt x="53" y="127"/>
                    <a:pt x="54" y="127"/>
                    <a:pt x="57" y="126"/>
                  </a:cubicBezTo>
                  <a:cubicBezTo>
                    <a:pt x="59" y="125"/>
                    <a:pt x="61" y="124"/>
                    <a:pt x="63" y="125"/>
                  </a:cubicBezTo>
                  <a:cubicBezTo>
                    <a:pt x="65" y="126"/>
                    <a:pt x="68" y="126"/>
                    <a:pt x="69" y="126"/>
                  </a:cubicBezTo>
                  <a:cubicBezTo>
                    <a:pt x="70" y="126"/>
                    <a:pt x="70" y="125"/>
                    <a:pt x="69" y="124"/>
                  </a:cubicBezTo>
                  <a:cubicBezTo>
                    <a:pt x="68" y="123"/>
                    <a:pt x="66" y="122"/>
                    <a:pt x="68" y="123"/>
                  </a:cubicBezTo>
                  <a:cubicBezTo>
                    <a:pt x="69" y="123"/>
                    <a:pt x="70" y="123"/>
                    <a:pt x="72" y="124"/>
                  </a:cubicBezTo>
                  <a:cubicBezTo>
                    <a:pt x="73" y="125"/>
                    <a:pt x="73" y="125"/>
                    <a:pt x="75" y="124"/>
                  </a:cubicBezTo>
                  <a:cubicBezTo>
                    <a:pt x="76" y="123"/>
                    <a:pt x="78" y="122"/>
                    <a:pt x="76" y="122"/>
                  </a:cubicBezTo>
                  <a:cubicBezTo>
                    <a:pt x="74" y="122"/>
                    <a:pt x="73" y="122"/>
                    <a:pt x="71" y="122"/>
                  </a:cubicBezTo>
                  <a:cubicBezTo>
                    <a:pt x="69" y="121"/>
                    <a:pt x="70" y="120"/>
                    <a:pt x="67" y="120"/>
                  </a:cubicBezTo>
                  <a:cubicBezTo>
                    <a:pt x="65" y="120"/>
                    <a:pt x="63" y="121"/>
                    <a:pt x="62" y="120"/>
                  </a:cubicBezTo>
                  <a:cubicBezTo>
                    <a:pt x="60" y="119"/>
                    <a:pt x="55" y="116"/>
                    <a:pt x="53" y="115"/>
                  </a:cubicBezTo>
                  <a:cubicBezTo>
                    <a:pt x="52" y="115"/>
                    <a:pt x="53" y="114"/>
                    <a:pt x="55" y="113"/>
                  </a:cubicBezTo>
                  <a:cubicBezTo>
                    <a:pt x="57" y="112"/>
                    <a:pt x="60" y="110"/>
                    <a:pt x="61" y="108"/>
                  </a:cubicBezTo>
                  <a:cubicBezTo>
                    <a:pt x="61" y="107"/>
                    <a:pt x="61" y="103"/>
                    <a:pt x="63" y="103"/>
                  </a:cubicBezTo>
                  <a:cubicBezTo>
                    <a:pt x="64" y="102"/>
                    <a:pt x="64" y="103"/>
                    <a:pt x="66" y="102"/>
                  </a:cubicBezTo>
                  <a:cubicBezTo>
                    <a:pt x="67" y="101"/>
                    <a:pt x="67" y="101"/>
                    <a:pt x="68" y="102"/>
                  </a:cubicBezTo>
                  <a:cubicBezTo>
                    <a:pt x="69" y="104"/>
                    <a:pt x="70" y="104"/>
                    <a:pt x="70" y="102"/>
                  </a:cubicBezTo>
                  <a:cubicBezTo>
                    <a:pt x="70" y="102"/>
                    <a:pt x="69" y="100"/>
                    <a:pt x="70" y="100"/>
                  </a:cubicBezTo>
                  <a:cubicBezTo>
                    <a:pt x="71" y="100"/>
                    <a:pt x="72" y="99"/>
                    <a:pt x="75" y="98"/>
                  </a:cubicBezTo>
                  <a:cubicBezTo>
                    <a:pt x="76" y="96"/>
                    <a:pt x="78" y="94"/>
                    <a:pt x="80" y="96"/>
                  </a:cubicBezTo>
                  <a:cubicBezTo>
                    <a:pt x="82" y="97"/>
                    <a:pt x="82" y="99"/>
                    <a:pt x="85" y="100"/>
                  </a:cubicBezTo>
                  <a:cubicBezTo>
                    <a:pt x="86" y="101"/>
                    <a:pt x="87" y="100"/>
                    <a:pt x="86" y="99"/>
                  </a:cubicBezTo>
                  <a:cubicBezTo>
                    <a:pt x="85" y="98"/>
                    <a:pt x="86" y="98"/>
                    <a:pt x="87" y="98"/>
                  </a:cubicBezTo>
                  <a:cubicBezTo>
                    <a:pt x="89" y="98"/>
                    <a:pt x="89" y="98"/>
                    <a:pt x="91" y="99"/>
                  </a:cubicBezTo>
                  <a:cubicBezTo>
                    <a:pt x="93" y="100"/>
                    <a:pt x="94" y="100"/>
                    <a:pt x="98" y="100"/>
                  </a:cubicBezTo>
                  <a:cubicBezTo>
                    <a:pt x="101" y="99"/>
                    <a:pt x="106" y="99"/>
                    <a:pt x="109" y="99"/>
                  </a:cubicBezTo>
                  <a:cubicBezTo>
                    <a:pt x="111" y="100"/>
                    <a:pt x="112" y="101"/>
                    <a:pt x="114" y="100"/>
                  </a:cubicBezTo>
                  <a:cubicBezTo>
                    <a:pt x="115" y="99"/>
                    <a:pt x="116" y="98"/>
                    <a:pt x="118" y="99"/>
                  </a:cubicBezTo>
                  <a:cubicBezTo>
                    <a:pt x="120" y="100"/>
                    <a:pt x="123" y="100"/>
                    <a:pt x="125" y="100"/>
                  </a:cubicBezTo>
                  <a:cubicBezTo>
                    <a:pt x="128" y="100"/>
                    <a:pt x="129" y="100"/>
                    <a:pt x="133" y="101"/>
                  </a:cubicBezTo>
                  <a:cubicBezTo>
                    <a:pt x="136" y="101"/>
                    <a:pt x="139" y="104"/>
                    <a:pt x="142" y="104"/>
                  </a:cubicBezTo>
                  <a:cubicBezTo>
                    <a:pt x="144" y="104"/>
                    <a:pt x="145" y="103"/>
                    <a:pt x="143" y="102"/>
                  </a:cubicBezTo>
                  <a:cubicBezTo>
                    <a:pt x="141" y="101"/>
                    <a:pt x="138" y="101"/>
                    <a:pt x="139" y="100"/>
                  </a:cubicBezTo>
                  <a:cubicBezTo>
                    <a:pt x="140" y="99"/>
                    <a:pt x="142" y="100"/>
                    <a:pt x="143" y="99"/>
                  </a:cubicBezTo>
                  <a:cubicBezTo>
                    <a:pt x="143" y="98"/>
                    <a:pt x="144" y="97"/>
                    <a:pt x="145" y="98"/>
                  </a:cubicBezTo>
                  <a:cubicBezTo>
                    <a:pt x="145" y="99"/>
                    <a:pt x="146" y="99"/>
                    <a:pt x="147" y="98"/>
                  </a:cubicBezTo>
                  <a:cubicBezTo>
                    <a:pt x="148" y="97"/>
                    <a:pt x="149" y="97"/>
                    <a:pt x="151" y="95"/>
                  </a:cubicBezTo>
                  <a:cubicBezTo>
                    <a:pt x="153" y="94"/>
                    <a:pt x="152" y="92"/>
                    <a:pt x="153" y="92"/>
                  </a:cubicBezTo>
                  <a:cubicBezTo>
                    <a:pt x="155" y="92"/>
                    <a:pt x="156" y="93"/>
                    <a:pt x="155" y="94"/>
                  </a:cubicBezTo>
                  <a:cubicBezTo>
                    <a:pt x="154" y="95"/>
                    <a:pt x="151" y="98"/>
                    <a:pt x="149" y="100"/>
                  </a:cubicBezTo>
                  <a:cubicBezTo>
                    <a:pt x="147" y="101"/>
                    <a:pt x="148" y="102"/>
                    <a:pt x="150" y="101"/>
                  </a:cubicBezTo>
                  <a:cubicBezTo>
                    <a:pt x="152" y="100"/>
                    <a:pt x="154" y="99"/>
                    <a:pt x="155" y="97"/>
                  </a:cubicBezTo>
                  <a:cubicBezTo>
                    <a:pt x="156" y="96"/>
                    <a:pt x="155" y="94"/>
                    <a:pt x="157" y="95"/>
                  </a:cubicBezTo>
                  <a:cubicBezTo>
                    <a:pt x="158" y="95"/>
                    <a:pt x="159" y="96"/>
                    <a:pt x="159" y="94"/>
                  </a:cubicBezTo>
                  <a:cubicBezTo>
                    <a:pt x="158" y="93"/>
                    <a:pt x="157" y="93"/>
                    <a:pt x="158" y="91"/>
                  </a:cubicBezTo>
                  <a:cubicBezTo>
                    <a:pt x="159" y="90"/>
                    <a:pt x="159" y="90"/>
                    <a:pt x="160" y="91"/>
                  </a:cubicBezTo>
                  <a:cubicBezTo>
                    <a:pt x="162" y="93"/>
                    <a:pt x="166" y="94"/>
                    <a:pt x="168" y="95"/>
                  </a:cubicBezTo>
                  <a:cubicBezTo>
                    <a:pt x="169" y="96"/>
                    <a:pt x="171" y="96"/>
                    <a:pt x="170" y="95"/>
                  </a:cubicBezTo>
                  <a:cubicBezTo>
                    <a:pt x="170" y="94"/>
                    <a:pt x="168" y="93"/>
                    <a:pt x="169" y="92"/>
                  </a:cubicBezTo>
                  <a:cubicBezTo>
                    <a:pt x="170" y="91"/>
                    <a:pt x="170" y="92"/>
                    <a:pt x="171" y="92"/>
                  </a:cubicBezTo>
                  <a:cubicBezTo>
                    <a:pt x="173" y="93"/>
                    <a:pt x="173" y="93"/>
                    <a:pt x="173" y="95"/>
                  </a:cubicBezTo>
                  <a:cubicBezTo>
                    <a:pt x="173" y="96"/>
                    <a:pt x="173" y="96"/>
                    <a:pt x="174" y="95"/>
                  </a:cubicBezTo>
                  <a:cubicBezTo>
                    <a:pt x="175" y="94"/>
                    <a:pt x="175" y="92"/>
                    <a:pt x="178" y="92"/>
                  </a:cubicBezTo>
                  <a:cubicBezTo>
                    <a:pt x="182" y="92"/>
                    <a:pt x="187" y="92"/>
                    <a:pt x="189" y="93"/>
                  </a:cubicBezTo>
                  <a:cubicBezTo>
                    <a:pt x="192" y="93"/>
                    <a:pt x="196" y="95"/>
                    <a:pt x="197" y="95"/>
                  </a:cubicBezTo>
                  <a:cubicBezTo>
                    <a:pt x="199" y="94"/>
                    <a:pt x="197" y="92"/>
                    <a:pt x="199" y="93"/>
                  </a:cubicBezTo>
                  <a:cubicBezTo>
                    <a:pt x="201" y="93"/>
                    <a:pt x="206" y="95"/>
                    <a:pt x="205" y="96"/>
                  </a:cubicBezTo>
                  <a:cubicBezTo>
                    <a:pt x="203" y="96"/>
                    <a:pt x="202" y="95"/>
                    <a:pt x="202" y="97"/>
                  </a:cubicBezTo>
                  <a:cubicBezTo>
                    <a:pt x="203" y="98"/>
                    <a:pt x="203" y="99"/>
                    <a:pt x="206" y="99"/>
                  </a:cubicBezTo>
                  <a:cubicBezTo>
                    <a:pt x="208" y="99"/>
                    <a:pt x="213" y="97"/>
                    <a:pt x="214" y="96"/>
                  </a:cubicBezTo>
                  <a:cubicBezTo>
                    <a:pt x="215" y="95"/>
                    <a:pt x="216" y="95"/>
                    <a:pt x="217" y="96"/>
                  </a:cubicBezTo>
                  <a:cubicBezTo>
                    <a:pt x="219" y="96"/>
                    <a:pt x="222" y="98"/>
                    <a:pt x="223" y="98"/>
                  </a:cubicBezTo>
                  <a:cubicBezTo>
                    <a:pt x="224" y="98"/>
                    <a:pt x="224" y="98"/>
                    <a:pt x="225" y="98"/>
                  </a:cubicBezTo>
                  <a:cubicBezTo>
                    <a:pt x="226" y="99"/>
                    <a:pt x="225" y="99"/>
                    <a:pt x="227" y="100"/>
                  </a:cubicBezTo>
                  <a:cubicBezTo>
                    <a:pt x="228" y="101"/>
                    <a:pt x="230" y="103"/>
                    <a:pt x="229" y="101"/>
                  </a:cubicBezTo>
                  <a:cubicBezTo>
                    <a:pt x="229" y="99"/>
                    <a:pt x="228" y="98"/>
                    <a:pt x="227" y="97"/>
                  </a:cubicBezTo>
                  <a:cubicBezTo>
                    <a:pt x="225" y="96"/>
                    <a:pt x="224" y="96"/>
                    <a:pt x="225" y="94"/>
                  </a:cubicBezTo>
                  <a:cubicBezTo>
                    <a:pt x="226" y="93"/>
                    <a:pt x="228" y="92"/>
                    <a:pt x="228" y="91"/>
                  </a:cubicBezTo>
                  <a:cubicBezTo>
                    <a:pt x="228" y="91"/>
                    <a:pt x="228" y="90"/>
                    <a:pt x="226" y="91"/>
                  </a:cubicBezTo>
                  <a:cubicBezTo>
                    <a:pt x="224" y="92"/>
                    <a:pt x="221" y="94"/>
                    <a:pt x="221" y="93"/>
                  </a:cubicBezTo>
                  <a:cubicBezTo>
                    <a:pt x="220" y="92"/>
                    <a:pt x="224" y="90"/>
                    <a:pt x="226" y="89"/>
                  </a:cubicBezTo>
                  <a:cubicBezTo>
                    <a:pt x="228" y="89"/>
                    <a:pt x="229" y="89"/>
                    <a:pt x="231" y="90"/>
                  </a:cubicBezTo>
                  <a:cubicBezTo>
                    <a:pt x="234" y="92"/>
                    <a:pt x="235" y="92"/>
                    <a:pt x="237" y="91"/>
                  </a:cubicBezTo>
                  <a:cubicBezTo>
                    <a:pt x="239" y="91"/>
                    <a:pt x="240" y="91"/>
                    <a:pt x="242" y="92"/>
                  </a:cubicBezTo>
                  <a:cubicBezTo>
                    <a:pt x="243" y="93"/>
                    <a:pt x="247" y="93"/>
                    <a:pt x="248" y="92"/>
                  </a:cubicBezTo>
                  <a:cubicBezTo>
                    <a:pt x="249" y="92"/>
                    <a:pt x="250" y="92"/>
                    <a:pt x="249" y="90"/>
                  </a:cubicBezTo>
                  <a:cubicBezTo>
                    <a:pt x="249" y="89"/>
                    <a:pt x="248" y="89"/>
                    <a:pt x="247" y="88"/>
                  </a:cubicBezTo>
                  <a:cubicBezTo>
                    <a:pt x="247" y="87"/>
                    <a:pt x="247" y="87"/>
                    <a:pt x="249" y="87"/>
                  </a:cubicBezTo>
                  <a:cubicBezTo>
                    <a:pt x="250" y="87"/>
                    <a:pt x="252" y="87"/>
                    <a:pt x="253" y="87"/>
                  </a:cubicBezTo>
                  <a:cubicBezTo>
                    <a:pt x="255" y="87"/>
                    <a:pt x="256" y="88"/>
                    <a:pt x="255" y="89"/>
                  </a:cubicBezTo>
                  <a:cubicBezTo>
                    <a:pt x="254" y="90"/>
                    <a:pt x="254" y="91"/>
                    <a:pt x="255" y="91"/>
                  </a:cubicBezTo>
                  <a:cubicBezTo>
                    <a:pt x="257" y="92"/>
                    <a:pt x="258" y="93"/>
                    <a:pt x="259" y="93"/>
                  </a:cubicBezTo>
                  <a:cubicBezTo>
                    <a:pt x="259" y="95"/>
                    <a:pt x="261" y="95"/>
                    <a:pt x="261" y="93"/>
                  </a:cubicBezTo>
                  <a:cubicBezTo>
                    <a:pt x="261" y="92"/>
                    <a:pt x="259" y="92"/>
                    <a:pt x="258" y="91"/>
                  </a:cubicBezTo>
                  <a:cubicBezTo>
                    <a:pt x="257" y="89"/>
                    <a:pt x="257" y="89"/>
                    <a:pt x="258" y="87"/>
                  </a:cubicBezTo>
                  <a:cubicBezTo>
                    <a:pt x="259" y="85"/>
                    <a:pt x="260" y="85"/>
                    <a:pt x="260" y="84"/>
                  </a:cubicBezTo>
                  <a:cubicBezTo>
                    <a:pt x="260" y="83"/>
                    <a:pt x="259" y="82"/>
                    <a:pt x="258" y="83"/>
                  </a:cubicBezTo>
                  <a:cubicBezTo>
                    <a:pt x="258" y="84"/>
                    <a:pt x="257" y="84"/>
                    <a:pt x="257" y="83"/>
                  </a:cubicBezTo>
                  <a:cubicBezTo>
                    <a:pt x="256" y="82"/>
                    <a:pt x="256" y="82"/>
                    <a:pt x="257" y="81"/>
                  </a:cubicBezTo>
                  <a:cubicBezTo>
                    <a:pt x="258" y="80"/>
                    <a:pt x="258" y="80"/>
                    <a:pt x="256" y="80"/>
                  </a:cubicBezTo>
                  <a:cubicBezTo>
                    <a:pt x="254" y="79"/>
                    <a:pt x="254" y="79"/>
                    <a:pt x="252" y="79"/>
                  </a:cubicBezTo>
                  <a:cubicBezTo>
                    <a:pt x="250" y="79"/>
                    <a:pt x="246" y="78"/>
                    <a:pt x="245" y="76"/>
                  </a:cubicBezTo>
                  <a:cubicBezTo>
                    <a:pt x="244" y="75"/>
                    <a:pt x="243" y="73"/>
                    <a:pt x="243" y="71"/>
                  </a:cubicBezTo>
                  <a:cubicBezTo>
                    <a:pt x="244" y="69"/>
                    <a:pt x="244" y="68"/>
                    <a:pt x="246" y="68"/>
                  </a:cubicBezTo>
                  <a:cubicBezTo>
                    <a:pt x="246" y="68"/>
                    <a:pt x="248" y="69"/>
                    <a:pt x="248" y="70"/>
                  </a:cubicBezTo>
                  <a:cubicBezTo>
                    <a:pt x="249" y="71"/>
                    <a:pt x="251" y="71"/>
                    <a:pt x="252" y="72"/>
                  </a:cubicBezTo>
                  <a:cubicBezTo>
                    <a:pt x="254" y="72"/>
                    <a:pt x="259" y="73"/>
                    <a:pt x="259" y="74"/>
                  </a:cubicBezTo>
                  <a:cubicBezTo>
                    <a:pt x="258" y="74"/>
                    <a:pt x="257" y="75"/>
                    <a:pt x="256" y="77"/>
                  </a:cubicBezTo>
                  <a:cubicBezTo>
                    <a:pt x="256" y="78"/>
                    <a:pt x="256" y="78"/>
                    <a:pt x="257" y="77"/>
                  </a:cubicBezTo>
                  <a:cubicBezTo>
                    <a:pt x="258" y="77"/>
                    <a:pt x="259" y="74"/>
                    <a:pt x="259" y="76"/>
                  </a:cubicBezTo>
                  <a:cubicBezTo>
                    <a:pt x="259" y="77"/>
                    <a:pt x="260" y="77"/>
                    <a:pt x="262" y="77"/>
                  </a:cubicBezTo>
                  <a:cubicBezTo>
                    <a:pt x="263" y="77"/>
                    <a:pt x="263" y="77"/>
                    <a:pt x="264" y="79"/>
                  </a:cubicBezTo>
                  <a:cubicBezTo>
                    <a:pt x="265" y="80"/>
                    <a:pt x="270" y="82"/>
                    <a:pt x="271" y="83"/>
                  </a:cubicBezTo>
                  <a:cubicBezTo>
                    <a:pt x="273" y="84"/>
                    <a:pt x="273" y="83"/>
                    <a:pt x="272" y="82"/>
                  </a:cubicBezTo>
                  <a:cubicBezTo>
                    <a:pt x="272" y="81"/>
                    <a:pt x="270" y="79"/>
                    <a:pt x="270" y="78"/>
                  </a:cubicBezTo>
                  <a:cubicBezTo>
                    <a:pt x="269" y="77"/>
                    <a:pt x="271" y="78"/>
                    <a:pt x="272" y="78"/>
                  </a:cubicBezTo>
                  <a:cubicBezTo>
                    <a:pt x="273" y="79"/>
                    <a:pt x="275" y="79"/>
                    <a:pt x="276" y="80"/>
                  </a:cubicBezTo>
                  <a:cubicBezTo>
                    <a:pt x="277" y="82"/>
                    <a:pt x="276" y="83"/>
                    <a:pt x="278" y="84"/>
                  </a:cubicBezTo>
                  <a:cubicBezTo>
                    <a:pt x="279" y="84"/>
                    <a:pt x="281" y="85"/>
                    <a:pt x="283" y="86"/>
                  </a:cubicBezTo>
                  <a:cubicBezTo>
                    <a:pt x="284" y="87"/>
                    <a:pt x="285" y="87"/>
                    <a:pt x="285" y="86"/>
                  </a:cubicBezTo>
                  <a:cubicBezTo>
                    <a:pt x="285" y="85"/>
                    <a:pt x="284" y="84"/>
                    <a:pt x="283" y="83"/>
                  </a:cubicBezTo>
                  <a:cubicBezTo>
                    <a:pt x="283" y="82"/>
                    <a:pt x="282" y="82"/>
                    <a:pt x="283" y="82"/>
                  </a:cubicBezTo>
                  <a:cubicBezTo>
                    <a:pt x="284" y="82"/>
                    <a:pt x="285" y="82"/>
                    <a:pt x="284" y="81"/>
                  </a:cubicBezTo>
                  <a:cubicBezTo>
                    <a:pt x="283" y="79"/>
                    <a:pt x="282" y="79"/>
                    <a:pt x="282" y="78"/>
                  </a:cubicBezTo>
                  <a:cubicBezTo>
                    <a:pt x="282" y="77"/>
                    <a:pt x="282" y="76"/>
                    <a:pt x="281" y="76"/>
                  </a:cubicBezTo>
                  <a:cubicBezTo>
                    <a:pt x="279" y="76"/>
                    <a:pt x="279" y="76"/>
                    <a:pt x="278" y="75"/>
                  </a:cubicBezTo>
                  <a:cubicBezTo>
                    <a:pt x="277" y="74"/>
                    <a:pt x="278" y="73"/>
                    <a:pt x="279" y="73"/>
                  </a:cubicBezTo>
                  <a:cubicBezTo>
                    <a:pt x="280" y="73"/>
                    <a:pt x="281" y="74"/>
                    <a:pt x="282" y="73"/>
                  </a:cubicBezTo>
                  <a:cubicBezTo>
                    <a:pt x="284" y="72"/>
                    <a:pt x="285" y="72"/>
                    <a:pt x="286" y="73"/>
                  </a:cubicBezTo>
                  <a:cubicBezTo>
                    <a:pt x="287" y="74"/>
                    <a:pt x="289" y="71"/>
                    <a:pt x="290" y="73"/>
                  </a:cubicBezTo>
                  <a:cubicBezTo>
                    <a:pt x="291" y="74"/>
                    <a:pt x="292" y="76"/>
                    <a:pt x="291" y="77"/>
                  </a:cubicBezTo>
                  <a:cubicBezTo>
                    <a:pt x="290" y="77"/>
                    <a:pt x="289" y="78"/>
                    <a:pt x="290" y="78"/>
                  </a:cubicBezTo>
                  <a:cubicBezTo>
                    <a:pt x="292" y="78"/>
                    <a:pt x="293" y="79"/>
                    <a:pt x="294" y="80"/>
                  </a:cubicBezTo>
                  <a:cubicBezTo>
                    <a:pt x="295" y="82"/>
                    <a:pt x="297" y="80"/>
                    <a:pt x="299" y="82"/>
                  </a:cubicBezTo>
                  <a:cubicBezTo>
                    <a:pt x="301" y="83"/>
                    <a:pt x="301" y="85"/>
                    <a:pt x="300" y="86"/>
                  </a:cubicBezTo>
                  <a:cubicBezTo>
                    <a:pt x="298" y="87"/>
                    <a:pt x="297" y="88"/>
                    <a:pt x="297" y="88"/>
                  </a:cubicBezTo>
                  <a:cubicBezTo>
                    <a:pt x="296" y="87"/>
                    <a:pt x="295" y="85"/>
                    <a:pt x="294" y="87"/>
                  </a:cubicBezTo>
                  <a:cubicBezTo>
                    <a:pt x="294" y="88"/>
                    <a:pt x="297" y="89"/>
                    <a:pt x="295" y="89"/>
                  </a:cubicBezTo>
                  <a:cubicBezTo>
                    <a:pt x="293" y="90"/>
                    <a:pt x="289" y="89"/>
                    <a:pt x="289" y="90"/>
                  </a:cubicBezTo>
                  <a:cubicBezTo>
                    <a:pt x="289" y="91"/>
                    <a:pt x="292" y="90"/>
                    <a:pt x="291" y="92"/>
                  </a:cubicBezTo>
                  <a:cubicBezTo>
                    <a:pt x="290" y="94"/>
                    <a:pt x="289" y="95"/>
                    <a:pt x="288" y="95"/>
                  </a:cubicBezTo>
                  <a:cubicBezTo>
                    <a:pt x="286" y="95"/>
                    <a:pt x="282" y="93"/>
                    <a:pt x="281" y="94"/>
                  </a:cubicBezTo>
                  <a:cubicBezTo>
                    <a:pt x="280" y="95"/>
                    <a:pt x="282" y="95"/>
                    <a:pt x="284" y="96"/>
                  </a:cubicBezTo>
                  <a:cubicBezTo>
                    <a:pt x="286" y="96"/>
                    <a:pt x="285" y="97"/>
                    <a:pt x="288" y="97"/>
                  </a:cubicBezTo>
                  <a:cubicBezTo>
                    <a:pt x="290" y="97"/>
                    <a:pt x="292" y="95"/>
                    <a:pt x="293" y="97"/>
                  </a:cubicBezTo>
                  <a:cubicBezTo>
                    <a:pt x="294" y="98"/>
                    <a:pt x="294" y="100"/>
                    <a:pt x="294" y="102"/>
                  </a:cubicBezTo>
                  <a:cubicBezTo>
                    <a:pt x="293" y="104"/>
                    <a:pt x="293" y="104"/>
                    <a:pt x="292" y="104"/>
                  </a:cubicBezTo>
                  <a:cubicBezTo>
                    <a:pt x="291" y="103"/>
                    <a:pt x="290" y="103"/>
                    <a:pt x="290" y="104"/>
                  </a:cubicBezTo>
                  <a:cubicBezTo>
                    <a:pt x="290" y="105"/>
                    <a:pt x="289" y="106"/>
                    <a:pt x="288" y="106"/>
                  </a:cubicBezTo>
                  <a:cubicBezTo>
                    <a:pt x="286" y="106"/>
                    <a:pt x="281" y="105"/>
                    <a:pt x="282" y="106"/>
                  </a:cubicBezTo>
                  <a:cubicBezTo>
                    <a:pt x="283" y="107"/>
                    <a:pt x="283" y="107"/>
                    <a:pt x="285" y="107"/>
                  </a:cubicBezTo>
                  <a:cubicBezTo>
                    <a:pt x="288" y="108"/>
                    <a:pt x="290" y="106"/>
                    <a:pt x="291" y="108"/>
                  </a:cubicBezTo>
                  <a:cubicBezTo>
                    <a:pt x="291" y="109"/>
                    <a:pt x="291" y="109"/>
                    <a:pt x="291" y="110"/>
                  </a:cubicBezTo>
                  <a:cubicBezTo>
                    <a:pt x="290" y="111"/>
                    <a:pt x="291" y="111"/>
                    <a:pt x="290" y="113"/>
                  </a:cubicBezTo>
                  <a:cubicBezTo>
                    <a:pt x="290" y="114"/>
                    <a:pt x="289" y="113"/>
                    <a:pt x="289" y="115"/>
                  </a:cubicBezTo>
                  <a:cubicBezTo>
                    <a:pt x="289" y="117"/>
                    <a:pt x="289" y="120"/>
                    <a:pt x="290" y="121"/>
                  </a:cubicBezTo>
                  <a:cubicBezTo>
                    <a:pt x="290" y="122"/>
                    <a:pt x="288" y="123"/>
                    <a:pt x="290" y="124"/>
                  </a:cubicBezTo>
                  <a:cubicBezTo>
                    <a:pt x="291" y="126"/>
                    <a:pt x="294" y="129"/>
                    <a:pt x="295" y="131"/>
                  </a:cubicBezTo>
                  <a:cubicBezTo>
                    <a:pt x="296" y="133"/>
                    <a:pt x="298" y="134"/>
                    <a:pt x="300" y="133"/>
                  </a:cubicBezTo>
                  <a:cubicBezTo>
                    <a:pt x="301" y="133"/>
                    <a:pt x="301" y="131"/>
                    <a:pt x="303" y="133"/>
                  </a:cubicBezTo>
                  <a:cubicBezTo>
                    <a:pt x="305" y="134"/>
                    <a:pt x="309" y="137"/>
                    <a:pt x="309" y="138"/>
                  </a:cubicBezTo>
                  <a:cubicBezTo>
                    <a:pt x="309" y="140"/>
                    <a:pt x="310" y="141"/>
                    <a:pt x="311" y="140"/>
                  </a:cubicBezTo>
                  <a:cubicBezTo>
                    <a:pt x="312" y="139"/>
                    <a:pt x="312" y="137"/>
                    <a:pt x="314" y="138"/>
                  </a:cubicBezTo>
                  <a:cubicBezTo>
                    <a:pt x="315" y="139"/>
                    <a:pt x="316" y="139"/>
                    <a:pt x="318" y="140"/>
                  </a:cubicBezTo>
                  <a:cubicBezTo>
                    <a:pt x="321" y="140"/>
                    <a:pt x="326" y="140"/>
                    <a:pt x="327" y="141"/>
                  </a:cubicBezTo>
                  <a:cubicBezTo>
                    <a:pt x="329" y="143"/>
                    <a:pt x="329" y="143"/>
                    <a:pt x="331" y="143"/>
                  </a:cubicBezTo>
                  <a:cubicBezTo>
                    <a:pt x="333" y="143"/>
                    <a:pt x="337" y="143"/>
                    <a:pt x="338" y="144"/>
                  </a:cubicBezTo>
                  <a:cubicBezTo>
                    <a:pt x="339" y="145"/>
                    <a:pt x="341" y="144"/>
                    <a:pt x="343" y="144"/>
                  </a:cubicBezTo>
                  <a:cubicBezTo>
                    <a:pt x="346" y="144"/>
                    <a:pt x="348" y="143"/>
                    <a:pt x="349" y="144"/>
                  </a:cubicBezTo>
                  <a:cubicBezTo>
                    <a:pt x="350" y="146"/>
                    <a:pt x="351" y="148"/>
                    <a:pt x="353" y="149"/>
                  </a:cubicBezTo>
                  <a:cubicBezTo>
                    <a:pt x="354" y="150"/>
                    <a:pt x="356" y="151"/>
                    <a:pt x="356" y="152"/>
                  </a:cubicBezTo>
                  <a:cubicBezTo>
                    <a:pt x="355" y="153"/>
                    <a:pt x="355" y="154"/>
                    <a:pt x="356" y="155"/>
                  </a:cubicBezTo>
                  <a:cubicBezTo>
                    <a:pt x="357" y="156"/>
                    <a:pt x="360" y="157"/>
                    <a:pt x="360" y="158"/>
                  </a:cubicBezTo>
                  <a:cubicBezTo>
                    <a:pt x="360" y="159"/>
                    <a:pt x="361" y="159"/>
                    <a:pt x="362" y="159"/>
                  </a:cubicBezTo>
                  <a:cubicBezTo>
                    <a:pt x="363" y="158"/>
                    <a:pt x="364" y="158"/>
                    <a:pt x="365" y="159"/>
                  </a:cubicBezTo>
                  <a:cubicBezTo>
                    <a:pt x="366" y="161"/>
                    <a:pt x="369" y="164"/>
                    <a:pt x="370" y="163"/>
                  </a:cubicBezTo>
                  <a:cubicBezTo>
                    <a:pt x="372" y="163"/>
                    <a:pt x="371" y="161"/>
                    <a:pt x="372" y="162"/>
                  </a:cubicBezTo>
                  <a:cubicBezTo>
                    <a:pt x="373" y="162"/>
                    <a:pt x="373" y="162"/>
                    <a:pt x="372" y="160"/>
                  </a:cubicBezTo>
                  <a:cubicBezTo>
                    <a:pt x="371" y="158"/>
                    <a:pt x="371" y="156"/>
                    <a:pt x="370" y="156"/>
                  </a:cubicBezTo>
                  <a:cubicBezTo>
                    <a:pt x="368" y="154"/>
                    <a:pt x="368" y="153"/>
                    <a:pt x="365" y="151"/>
                  </a:cubicBezTo>
                  <a:cubicBezTo>
                    <a:pt x="363" y="150"/>
                    <a:pt x="365" y="149"/>
                    <a:pt x="363" y="148"/>
                  </a:cubicBezTo>
                  <a:cubicBezTo>
                    <a:pt x="361" y="146"/>
                    <a:pt x="358" y="145"/>
                    <a:pt x="359" y="143"/>
                  </a:cubicBezTo>
                  <a:cubicBezTo>
                    <a:pt x="360" y="142"/>
                    <a:pt x="361" y="139"/>
                    <a:pt x="361" y="137"/>
                  </a:cubicBezTo>
                  <a:cubicBezTo>
                    <a:pt x="362" y="136"/>
                    <a:pt x="362" y="135"/>
                    <a:pt x="360" y="134"/>
                  </a:cubicBezTo>
                  <a:cubicBezTo>
                    <a:pt x="359" y="133"/>
                    <a:pt x="359" y="130"/>
                    <a:pt x="356" y="130"/>
                  </a:cubicBezTo>
                  <a:cubicBezTo>
                    <a:pt x="354" y="129"/>
                    <a:pt x="353" y="127"/>
                    <a:pt x="351" y="126"/>
                  </a:cubicBezTo>
                  <a:cubicBezTo>
                    <a:pt x="350" y="125"/>
                    <a:pt x="347" y="124"/>
                    <a:pt x="346" y="124"/>
                  </a:cubicBezTo>
                  <a:cubicBezTo>
                    <a:pt x="345" y="123"/>
                    <a:pt x="343" y="123"/>
                    <a:pt x="344" y="121"/>
                  </a:cubicBezTo>
                  <a:cubicBezTo>
                    <a:pt x="345" y="120"/>
                    <a:pt x="343" y="119"/>
                    <a:pt x="345" y="118"/>
                  </a:cubicBezTo>
                  <a:cubicBezTo>
                    <a:pt x="345" y="117"/>
                    <a:pt x="345" y="115"/>
                    <a:pt x="344" y="115"/>
                  </a:cubicBezTo>
                  <a:cubicBezTo>
                    <a:pt x="342" y="116"/>
                    <a:pt x="342" y="114"/>
                    <a:pt x="341" y="113"/>
                  </a:cubicBezTo>
                  <a:cubicBezTo>
                    <a:pt x="340" y="113"/>
                    <a:pt x="338" y="113"/>
                    <a:pt x="337" y="112"/>
                  </a:cubicBezTo>
                  <a:cubicBezTo>
                    <a:pt x="336" y="111"/>
                    <a:pt x="337" y="108"/>
                    <a:pt x="335" y="108"/>
                  </a:cubicBezTo>
                  <a:cubicBezTo>
                    <a:pt x="333" y="106"/>
                    <a:pt x="330" y="105"/>
                    <a:pt x="331" y="103"/>
                  </a:cubicBezTo>
                  <a:cubicBezTo>
                    <a:pt x="332" y="102"/>
                    <a:pt x="338" y="104"/>
                    <a:pt x="340" y="103"/>
                  </a:cubicBezTo>
                  <a:cubicBezTo>
                    <a:pt x="342" y="102"/>
                    <a:pt x="342" y="100"/>
                    <a:pt x="346" y="102"/>
                  </a:cubicBezTo>
                  <a:cubicBezTo>
                    <a:pt x="350" y="103"/>
                    <a:pt x="352" y="103"/>
                    <a:pt x="353" y="105"/>
                  </a:cubicBezTo>
                  <a:cubicBezTo>
                    <a:pt x="354" y="106"/>
                    <a:pt x="356" y="106"/>
                    <a:pt x="358" y="106"/>
                  </a:cubicBezTo>
                  <a:cubicBezTo>
                    <a:pt x="359" y="106"/>
                    <a:pt x="360" y="106"/>
                    <a:pt x="360" y="105"/>
                  </a:cubicBezTo>
                  <a:cubicBezTo>
                    <a:pt x="361" y="104"/>
                    <a:pt x="361" y="104"/>
                    <a:pt x="362" y="105"/>
                  </a:cubicBezTo>
                  <a:cubicBezTo>
                    <a:pt x="363" y="107"/>
                    <a:pt x="365" y="109"/>
                    <a:pt x="364" y="110"/>
                  </a:cubicBezTo>
                  <a:cubicBezTo>
                    <a:pt x="362" y="110"/>
                    <a:pt x="359" y="111"/>
                    <a:pt x="360" y="112"/>
                  </a:cubicBezTo>
                  <a:cubicBezTo>
                    <a:pt x="361" y="113"/>
                    <a:pt x="365" y="110"/>
                    <a:pt x="366" y="111"/>
                  </a:cubicBezTo>
                  <a:cubicBezTo>
                    <a:pt x="367" y="112"/>
                    <a:pt x="372" y="113"/>
                    <a:pt x="371" y="115"/>
                  </a:cubicBezTo>
                  <a:cubicBezTo>
                    <a:pt x="370" y="116"/>
                    <a:pt x="370" y="119"/>
                    <a:pt x="371" y="118"/>
                  </a:cubicBezTo>
                  <a:cubicBezTo>
                    <a:pt x="372" y="116"/>
                    <a:pt x="373" y="115"/>
                    <a:pt x="375" y="117"/>
                  </a:cubicBezTo>
                  <a:cubicBezTo>
                    <a:pt x="377" y="118"/>
                    <a:pt x="377" y="118"/>
                    <a:pt x="379" y="119"/>
                  </a:cubicBezTo>
                  <a:cubicBezTo>
                    <a:pt x="381" y="121"/>
                    <a:pt x="381" y="120"/>
                    <a:pt x="381" y="118"/>
                  </a:cubicBezTo>
                  <a:cubicBezTo>
                    <a:pt x="381" y="118"/>
                    <a:pt x="382" y="118"/>
                    <a:pt x="382" y="116"/>
                  </a:cubicBezTo>
                  <a:cubicBezTo>
                    <a:pt x="382" y="114"/>
                    <a:pt x="383" y="114"/>
                    <a:pt x="381" y="112"/>
                  </a:cubicBezTo>
                  <a:cubicBezTo>
                    <a:pt x="379" y="111"/>
                    <a:pt x="379" y="111"/>
                    <a:pt x="379" y="109"/>
                  </a:cubicBezTo>
                  <a:cubicBezTo>
                    <a:pt x="378" y="107"/>
                    <a:pt x="378" y="105"/>
                    <a:pt x="379" y="106"/>
                  </a:cubicBezTo>
                  <a:cubicBezTo>
                    <a:pt x="380" y="108"/>
                    <a:pt x="382" y="108"/>
                    <a:pt x="383" y="109"/>
                  </a:cubicBezTo>
                  <a:cubicBezTo>
                    <a:pt x="384" y="109"/>
                    <a:pt x="386" y="110"/>
                    <a:pt x="388" y="111"/>
                  </a:cubicBezTo>
                  <a:cubicBezTo>
                    <a:pt x="389" y="113"/>
                    <a:pt x="390" y="112"/>
                    <a:pt x="391" y="113"/>
                  </a:cubicBezTo>
                  <a:cubicBezTo>
                    <a:pt x="392" y="114"/>
                    <a:pt x="392" y="114"/>
                    <a:pt x="393" y="115"/>
                  </a:cubicBezTo>
                  <a:cubicBezTo>
                    <a:pt x="394" y="116"/>
                    <a:pt x="394" y="115"/>
                    <a:pt x="395" y="115"/>
                  </a:cubicBezTo>
                  <a:cubicBezTo>
                    <a:pt x="396" y="115"/>
                    <a:pt x="398" y="115"/>
                    <a:pt x="399" y="117"/>
                  </a:cubicBezTo>
                  <a:cubicBezTo>
                    <a:pt x="399" y="118"/>
                    <a:pt x="402" y="118"/>
                    <a:pt x="402" y="119"/>
                  </a:cubicBezTo>
                  <a:cubicBezTo>
                    <a:pt x="403" y="120"/>
                    <a:pt x="404" y="121"/>
                    <a:pt x="402" y="121"/>
                  </a:cubicBezTo>
                  <a:cubicBezTo>
                    <a:pt x="400" y="120"/>
                    <a:pt x="398" y="120"/>
                    <a:pt x="400" y="121"/>
                  </a:cubicBezTo>
                  <a:cubicBezTo>
                    <a:pt x="401" y="122"/>
                    <a:pt x="401" y="123"/>
                    <a:pt x="403" y="122"/>
                  </a:cubicBezTo>
                  <a:cubicBezTo>
                    <a:pt x="405" y="122"/>
                    <a:pt x="405" y="123"/>
                    <a:pt x="407" y="124"/>
                  </a:cubicBezTo>
                  <a:cubicBezTo>
                    <a:pt x="409" y="126"/>
                    <a:pt x="411" y="125"/>
                    <a:pt x="412" y="126"/>
                  </a:cubicBezTo>
                  <a:cubicBezTo>
                    <a:pt x="413" y="128"/>
                    <a:pt x="414" y="129"/>
                    <a:pt x="415" y="128"/>
                  </a:cubicBezTo>
                  <a:cubicBezTo>
                    <a:pt x="416" y="127"/>
                    <a:pt x="418" y="127"/>
                    <a:pt x="419" y="128"/>
                  </a:cubicBezTo>
                  <a:cubicBezTo>
                    <a:pt x="421" y="129"/>
                    <a:pt x="420" y="129"/>
                    <a:pt x="422" y="129"/>
                  </a:cubicBezTo>
                  <a:cubicBezTo>
                    <a:pt x="424" y="129"/>
                    <a:pt x="426" y="128"/>
                    <a:pt x="425" y="129"/>
                  </a:cubicBezTo>
                  <a:cubicBezTo>
                    <a:pt x="425" y="130"/>
                    <a:pt x="425" y="130"/>
                    <a:pt x="424" y="132"/>
                  </a:cubicBezTo>
                  <a:cubicBezTo>
                    <a:pt x="424" y="133"/>
                    <a:pt x="423" y="134"/>
                    <a:pt x="422" y="135"/>
                  </a:cubicBezTo>
                  <a:cubicBezTo>
                    <a:pt x="421" y="135"/>
                    <a:pt x="422" y="137"/>
                    <a:pt x="423" y="137"/>
                  </a:cubicBezTo>
                  <a:cubicBezTo>
                    <a:pt x="423" y="138"/>
                    <a:pt x="424" y="137"/>
                    <a:pt x="424" y="135"/>
                  </a:cubicBezTo>
                  <a:cubicBezTo>
                    <a:pt x="425" y="134"/>
                    <a:pt x="426" y="132"/>
                    <a:pt x="426" y="131"/>
                  </a:cubicBezTo>
                  <a:cubicBezTo>
                    <a:pt x="427" y="130"/>
                    <a:pt x="428" y="130"/>
                    <a:pt x="429" y="132"/>
                  </a:cubicBezTo>
                  <a:cubicBezTo>
                    <a:pt x="430" y="133"/>
                    <a:pt x="431" y="134"/>
                    <a:pt x="432" y="133"/>
                  </a:cubicBezTo>
                  <a:cubicBezTo>
                    <a:pt x="433" y="131"/>
                    <a:pt x="433" y="132"/>
                    <a:pt x="435" y="133"/>
                  </a:cubicBezTo>
                  <a:cubicBezTo>
                    <a:pt x="436" y="134"/>
                    <a:pt x="436" y="135"/>
                    <a:pt x="437" y="136"/>
                  </a:cubicBezTo>
                  <a:cubicBezTo>
                    <a:pt x="439" y="137"/>
                    <a:pt x="438" y="137"/>
                    <a:pt x="440" y="139"/>
                  </a:cubicBezTo>
                  <a:cubicBezTo>
                    <a:pt x="441" y="140"/>
                    <a:pt x="442" y="140"/>
                    <a:pt x="441" y="142"/>
                  </a:cubicBezTo>
                  <a:cubicBezTo>
                    <a:pt x="440" y="143"/>
                    <a:pt x="438" y="145"/>
                    <a:pt x="437" y="147"/>
                  </a:cubicBezTo>
                  <a:cubicBezTo>
                    <a:pt x="437" y="150"/>
                    <a:pt x="437" y="154"/>
                    <a:pt x="435" y="155"/>
                  </a:cubicBezTo>
                  <a:cubicBezTo>
                    <a:pt x="433" y="155"/>
                    <a:pt x="429" y="156"/>
                    <a:pt x="426" y="156"/>
                  </a:cubicBezTo>
                  <a:cubicBezTo>
                    <a:pt x="423" y="156"/>
                    <a:pt x="422" y="158"/>
                    <a:pt x="420" y="158"/>
                  </a:cubicBezTo>
                  <a:cubicBezTo>
                    <a:pt x="418" y="158"/>
                    <a:pt x="416" y="157"/>
                    <a:pt x="416" y="159"/>
                  </a:cubicBezTo>
                  <a:cubicBezTo>
                    <a:pt x="416" y="162"/>
                    <a:pt x="416" y="163"/>
                    <a:pt x="415" y="165"/>
                  </a:cubicBezTo>
                  <a:cubicBezTo>
                    <a:pt x="414" y="167"/>
                    <a:pt x="414" y="169"/>
                    <a:pt x="414" y="170"/>
                  </a:cubicBezTo>
                  <a:cubicBezTo>
                    <a:pt x="414" y="172"/>
                    <a:pt x="414" y="175"/>
                    <a:pt x="413" y="177"/>
                  </a:cubicBezTo>
                  <a:cubicBezTo>
                    <a:pt x="413" y="178"/>
                    <a:pt x="413" y="179"/>
                    <a:pt x="414" y="178"/>
                  </a:cubicBezTo>
                  <a:cubicBezTo>
                    <a:pt x="415" y="178"/>
                    <a:pt x="415" y="177"/>
                    <a:pt x="415" y="175"/>
                  </a:cubicBezTo>
                  <a:cubicBezTo>
                    <a:pt x="416" y="173"/>
                    <a:pt x="416" y="169"/>
                    <a:pt x="417" y="168"/>
                  </a:cubicBezTo>
                  <a:cubicBezTo>
                    <a:pt x="418" y="166"/>
                    <a:pt x="421" y="162"/>
                    <a:pt x="423" y="163"/>
                  </a:cubicBezTo>
                  <a:cubicBezTo>
                    <a:pt x="425" y="163"/>
                    <a:pt x="430" y="165"/>
                    <a:pt x="429" y="167"/>
                  </a:cubicBezTo>
                  <a:cubicBezTo>
                    <a:pt x="428" y="168"/>
                    <a:pt x="428" y="169"/>
                    <a:pt x="427" y="169"/>
                  </a:cubicBezTo>
                  <a:cubicBezTo>
                    <a:pt x="426" y="169"/>
                    <a:pt x="424" y="169"/>
                    <a:pt x="425" y="170"/>
                  </a:cubicBezTo>
                  <a:cubicBezTo>
                    <a:pt x="425" y="171"/>
                    <a:pt x="427" y="171"/>
                    <a:pt x="428" y="171"/>
                  </a:cubicBezTo>
                  <a:cubicBezTo>
                    <a:pt x="429" y="171"/>
                    <a:pt x="431" y="169"/>
                    <a:pt x="431" y="170"/>
                  </a:cubicBezTo>
                  <a:cubicBezTo>
                    <a:pt x="432" y="172"/>
                    <a:pt x="431" y="174"/>
                    <a:pt x="432" y="175"/>
                  </a:cubicBezTo>
                  <a:cubicBezTo>
                    <a:pt x="434" y="175"/>
                    <a:pt x="434" y="175"/>
                    <a:pt x="435" y="177"/>
                  </a:cubicBezTo>
                  <a:cubicBezTo>
                    <a:pt x="437" y="178"/>
                    <a:pt x="439" y="178"/>
                    <a:pt x="440" y="179"/>
                  </a:cubicBezTo>
                  <a:cubicBezTo>
                    <a:pt x="441" y="179"/>
                    <a:pt x="442" y="180"/>
                    <a:pt x="443" y="179"/>
                  </a:cubicBezTo>
                  <a:cubicBezTo>
                    <a:pt x="444" y="179"/>
                    <a:pt x="443" y="178"/>
                    <a:pt x="446" y="179"/>
                  </a:cubicBezTo>
                  <a:cubicBezTo>
                    <a:pt x="448" y="179"/>
                    <a:pt x="451" y="179"/>
                    <a:pt x="450" y="181"/>
                  </a:cubicBezTo>
                  <a:cubicBezTo>
                    <a:pt x="449" y="183"/>
                    <a:pt x="447" y="186"/>
                    <a:pt x="446" y="187"/>
                  </a:cubicBezTo>
                  <a:cubicBezTo>
                    <a:pt x="445" y="189"/>
                    <a:pt x="445" y="188"/>
                    <a:pt x="445" y="190"/>
                  </a:cubicBezTo>
                  <a:cubicBezTo>
                    <a:pt x="445" y="192"/>
                    <a:pt x="445" y="194"/>
                    <a:pt x="444" y="194"/>
                  </a:cubicBezTo>
                  <a:cubicBezTo>
                    <a:pt x="442" y="195"/>
                    <a:pt x="440" y="194"/>
                    <a:pt x="439" y="192"/>
                  </a:cubicBezTo>
                  <a:cubicBezTo>
                    <a:pt x="438" y="190"/>
                    <a:pt x="438" y="188"/>
                    <a:pt x="439" y="187"/>
                  </a:cubicBezTo>
                  <a:cubicBezTo>
                    <a:pt x="439" y="185"/>
                    <a:pt x="440" y="184"/>
                    <a:pt x="441" y="184"/>
                  </a:cubicBezTo>
                  <a:cubicBezTo>
                    <a:pt x="442" y="184"/>
                    <a:pt x="443" y="184"/>
                    <a:pt x="443" y="183"/>
                  </a:cubicBezTo>
                  <a:cubicBezTo>
                    <a:pt x="443" y="182"/>
                    <a:pt x="443" y="182"/>
                    <a:pt x="442" y="182"/>
                  </a:cubicBezTo>
                  <a:cubicBezTo>
                    <a:pt x="440" y="182"/>
                    <a:pt x="441" y="182"/>
                    <a:pt x="439" y="182"/>
                  </a:cubicBezTo>
                  <a:cubicBezTo>
                    <a:pt x="437" y="182"/>
                    <a:pt x="435" y="182"/>
                    <a:pt x="435" y="183"/>
                  </a:cubicBezTo>
                  <a:cubicBezTo>
                    <a:pt x="435" y="184"/>
                    <a:pt x="436" y="186"/>
                    <a:pt x="433" y="188"/>
                  </a:cubicBezTo>
                  <a:cubicBezTo>
                    <a:pt x="431" y="190"/>
                    <a:pt x="431" y="191"/>
                    <a:pt x="430" y="191"/>
                  </a:cubicBezTo>
                  <a:cubicBezTo>
                    <a:pt x="429" y="191"/>
                    <a:pt x="429" y="192"/>
                    <a:pt x="429" y="194"/>
                  </a:cubicBezTo>
                  <a:cubicBezTo>
                    <a:pt x="428" y="196"/>
                    <a:pt x="427" y="199"/>
                    <a:pt x="427" y="200"/>
                  </a:cubicBezTo>
                  <a:cubicBezTo>
                    <a:pt x="428" y="202"/>
                    <a:pt x="429" y="203"/>
                    <a:pt x="430" y="204"/>
                  </a:cubicBezTo>
                  <a:cubicBezTo>
                    <a:pt x="430" y="204"/>
                    <a:pt x="432" y="207"/>
                    <a:pt x="433" y="206"/>
                  </a:cubicBezTo>
                  <a:cubicBezTo>
                    <a:pt x="433" y="205"/>
                    <a:pt x="432" y="204"/>
                    <a:pt x="433" y="204"/>
                  </a:cubicBezTo>
                  <a:cubicBezTo>
                    <a:pt x="435" y="204"/>
                    <a:pt x="435" y="206"/>
                    <a:pt x="434" y="207"/>
                  </a:cubicBezTo>
                  <a:cubicBezTo>
                    <a:pt x="433" y="207"/>
                    <a:pt x="433" y="209"/>
                    <a:pt x="432" y="209"/>
                  </a:cubicBezTo>
                  <a:cubicBezTo>
                    <a:pt x="431" y="209"/>
                    <a:pt x="430" y="207"/>
                    <a:pt x="429" y="208"/>
                  </a:cubicBezTo>
                  <a:cubicBezTo>
                    <a:pt x="429" y="209"/>
                    <a:pt x="431" y="210"/>
                    <a:pt x="430" y="211"/>
                  </a:cubicBezTo>
                  <a:cubicBezTo>
                    <a:pt x="429" y="211"/>
                    <a:pt x="425" y="213"/>
                    <a:pt x="425" y="214"/>
                  </a:cubicBezTo>
                  <a:cubicBezTo>
                    <a:pt x="425" y="214"/>
                    <a:pt x="427" y="214"/>
                    <a:pt x="428" y="214"/>
                  </a:cubicBezTo>
                  <a:cubicBezTo>
                    <a:pt x="430" y="213"/>
                    <a:pt x="431" y="214"/>
                    <a:pt x="430" y="214"/>
                  </a:cubicBezTo>
                  <a:cubicBezTo>
                    <a:pt x="428" y="215"/>
                    <a:pt x="424" y="217"/>
                    <a:pt x="425" y="218"/>
                  </a:cubicBezTo>
                  <a:cubicBezTo>
                    <a:pt x="426" y="220"/>
                    <a:pt x="428" y="229"/>
                    <a:pt x="428" y="231"/>
                  </a:cubicBezTo>
                  <a:cubicBezTo>
                    <a:pt x="428" y="233"/>
                    <a:pt x="427" y="235"/>
                    <a:pt x="427" y="236"/>
                  </a:cubicBezTo>
                  <a:cubicBezTo>
                    <a:pt x="427" y="237"/>
                    <a:pt x="426" y="235"/>
                    <a:pt x="425" y="234"/>
                  </a:cubicBezTo>
                  <a:cubicBezTo>
                    <a:pt x="425" y="232"/>
                    <a:pt x="425" y="230"/>
                    <a:pt x="424" y="230"/>
                  </a:cubicBezTo>
                  <a:cubicBezTo>
                    <a:pt x="423" y="229"/>
                    <a:pt x="421" y="228"/>
                    <a:pt x="421" y="225"/>
                  </a:cubicBezTo>
                  <a:cubicBezTo>
                    <a:pt x="420" y="223"/>
                    <a:pt x="420" y="220"/>
                    <a:pt x="419" y="222"/>
                  </a:cubicBezTo>
                  <a:cubicBezTo>
                    <a:pt x="418" y="224"/>
                    <a:pt x="418" y="226"/>
                    <a:pt x="420" y="229"/>
                  </a:cubicBezTo>
                  <a:cubicBezTo>
                    <a:pt x="422" y="231"/>
                    <a:pt x="424" y="232"/>
                    <a:pt x="424" y="234"/>
                  </a:cubicBezTo>
                  <a:cubicBezTo>
                    <a:pt x="424" y="237"/>
                    <a:pt x="423" y="238"/>
                    <a:pt x="425" y="239"/>
                  </a:cubicBezTo>
                  <a:cubicBezTo>
                    <a:pt x="428" y="239"/>
                    <a:pt x="429" y="240"/>
                    <a:pt x="430" y="242"/>
                  </a:cubicBezTo>
                  <a:cubicBezTo>
                    <a:pt x="431" y="243"/>
                    <a:pt x="433" y="245"/>
                    <a:pt x="432" y="246"/>
                  </a:cubicBezTo>
                  <a:cubicBezTo>
                    <a:pt x="431" y="246"/>
                    <a:pt x="429" y="248"/>
                    <a:pt x="430" y="249"/>
                  </a:cubicBezTo>
                  <a:cubicBezTo>
                    <a:pt x="431" y="250"/>
                    <a:pt x="433" y="250"/>
                    <a:pt x="432" y="251"/>
                  </a:cubicBezTo>
                  <a:cubicBezTo>
                    <a:pt x="432" y="251"/>
                    <a:pt x="430" y="251"/>
                    <a:pt x="429" y="252"/>
                  </a:cubicBezTo>
                  <a:cubicBezTo>
                    <a:pt x="429" y="254"/>
                    <a:pt x="429" y="260"/>
                    <a:pt x="427" y="262"/>
                  </a:cubicBezTo>
                  <a:cubicBezTo>
                    <a:pt x="426" y="264"/>
                    <a:pt x="427" y="266"/>
                    <a:pt x="426" y="266"/>
                  </a:cubicBezTo>
                  <a:cubicBezTo>
                    <a:pt x="425" y="267"/>
                    <a:pt x="424" y="267"/>
                    <a:pt x="425" y="268"/>
                  </a:cubicBezTo>
                  <a:cubicBezTo>
                    <a:pt x="425" y="270"/>
                    <a:pt x="425" y="270"/>
                    <a:pt x="424" y="271"/>
                  </a:cubicBezTo>
                  <a:cubicBezTo>
                    <a:pt x="424" y="272"/>
                    <a:pt x="425" y="273"/>
                    <a:pt x="425" y="275"/>
                  </a:cubicBezTo>
                  <a:cubicBezTo>
                    <a:pt x="424" y="277"/>
                    <a:pt x="425" y="279"/>
                    <a:pt x="427" y="281"/>
                  </a:cubicBezTo>
                  <a:cubicBezTo>
                    <a:pt x="428" y="283"/>
                    <a:pt x="431" y="286"/>
                    <a:pt x="432" y="288"/>
                  </a:cubicBezTo>
                  <a:cubicBezTo>
                    <a:pt x="433" y="290"/>
                    <a:pt x="438" y="297"/>
                    <a:pt x="439" y="299"/>
                  </a:cubicBezTo>
                  <a:cubicBezTo>
                    <a:pt x="440" y="302"/>
                    <a:pt x="443" y="308"/>
                    <a:pt x="442" y="309"/>
                  </a:cubicBezTo>
                  <a:cubicBezTo>
                    <a:pt x="441" y="310"/>
                    <a:pt x="440" y="311"/>
                    <a:pt x="439" y="309"/>
                  </a:cubicBezTo>
                  <a:cubicBezTo>
                    <a:pt x="438" y="308"/>
                    <a:pt x="435" y="306"/>
                    <a:pt x="434" y="304"/>
                  </a:cubicBezTo>
                  <a:cubicBezTo>
                    <a:pt x="433" y="302"/>
                    <a:pt x="432" y="300"/>
                    <a:pt x="431" y="300"/>
                  </a:cubicBezTo>
                  <a:cubicBezTo>
                    <a:pt x="430" y="301"/>
                    <a:pt x="429" y="299"/>
                    <a:pt x="429" y="297"/>
                  </a:cubicBezTo>
                  <a:cubicBezTo>
                    <a:pt x="430" y="296"/>
                    <a:pt x="429" y="294"/>
                    <a:pt x="428" y="295"/>
                  </a:cubicBezTo>
                  <a:cubicBezTo>
                    <a:pt x="426" y="296"/>
                    <a:pt x="426" y="294"/>
                    <a:pt x="426" y="292"/>
                  </a:cubicBezTo>
                  <a:cubicBezTo>
                    <a:pt x="425" y="290"/>
                    <a:pt x="426" y="288"/>
                    <a:pt x="424" y="287"/>
                  </a:cubicBezTo>
                  <a:cubicBezTo>
                    <a:pt x="422" y="286"/>
                    <a:pt x="420" y="284"/>
                    <a:pt x="419" y="283"/>
                  </a:cubicBezTo>
                  <a:cubicBezTo>
                    <a:pt x="418" y="282"/>
                    <a:pt x="417" y="282"/>
                    <a:pt x="416" y="283"/>
                  </a:cubicBezTo>
                  <a:cubicBezTo>
                    <a:pt x="415" y="284"/>
                    <a:pt x="413" y="286"/>
                    <a:pt x="413" y="284"/>
                  </a:cubicBezTo>
                  <a:cubicBezTo>
                    <a:pt x="411" y="283"/>
                    <a:pt x="413" y="282"/>
                    <a:pt x="411" y="282"/>
                  </a:cubicBezTo>
                  <a:cubicBezTo>
                    <a:pt x="409" y="281"/>
                    <a:pt x="408" y="280"/>
                    <a:pt x="406" y="281"/>
                  </a:cubicBezTo>
                  <a:cubicBezTo>
                    <a:pt x="404" y="281"/>
                    <a:pt x="403" y="281"/>
                    <a:pt x="402" y="281"/>
                  </a:cubicBezTo>
                  <a:cubicBezTo>
                    <a:pt x="400" y="281"/>
                    <a:pt x="401" y="282"/>
                    <a:pt x="399" y="282"/>
                  </a:cubicBezTo>
                  <a:cubicBezTo>
                    <a:pt x="397" y="283"/>
                    <a:pt x="397" y="283"/>
                    <a:pt x="397" y="285"/>
                  </a:cubicBezTo>
                  <a:cubicBezTo>
                    <a:pt x="397" y="287"/>
                    <a:pt x="401" y="290"/>
                    <a:pt x="401" y="291"/>
                  </a:cubicBezTo>
                  <a:cubicBezTo>
                    <a:pt x="400" y="292"/>
                    <a:pt x="399" y="291"/>
                    <a:pt x="398" y="290"/>
                  </a:cubicBezTo>
                  <a:cubicBezTo>
                    <a:pt x="397" y="289"/>
                    <a:pt x="396" y="291"/>
                    <a:pt x="395" y="291"/>
                  </a:cubicBezTo>
                  <a:cubicBezTo>
                    <a:pt x="393" y="291"/>
                    <a:pt x="393" y="291"/>
                    <a:pt x="391" y="290"/>
                  </a:cubicBezTo>
                  <a:cubicBezTo>
                    <a:pt x="390" y="289"/>
                    <a:pt x="389" y="289"/>
                    <a:pt x="387" y="289"/>
                  </a:cubicBezTo>
                  <a:cubicBezTo>
                    <a:pt x="385" y="290"/>
                    <a:pt x="382" y="290"/>
                    <a:pt x="382" y="291"/>
                  </a:cubicBezTo>
                  <a:cubicBezTo>
                    <a:pt x="382" y="291"/>
                    <a:pt x="381" y="293"/>
                    <a:pt x="380" y="292"/>
                  </a:cubicBezTo>
                  <a:cubicBezTo>
                    <a:pt x="379" y="292"/>
                    <a:pt x="379" y="291"/>
                    <a:pt x="379" y="293"/>
                  </a:cubicBezTo>
                  <a:cubicBezTo>
                    <a:pt x="378" y="294"/>
                    <a:pt x="378" y="295"/>
                    <a:pt x="377" y="296"/>
                  </a:cubicBezTo>
                  <a:cubicBezTo>
                    <a:pt x="376" y="297"/>
                    <a:pt x="374" y="296"/>
                    <a:pt x="374" y="297"/>
                  </a:cubicBezTo>
                  <a:cubicBezTo>
                    <a:pt x="374" y="298"/>
                    <a:pt x="376" y="297"/>
                    <a:pt x="374" y="299"/>
                  </a:cubicBezTo>
                  <a:cubicBezTo>
                    <a:pt x="373" y="300"/>
                    <a:pt x="374" y="301"/>
                    <a:pt x="374" y="302"/>
                  </a:cubicBezTo>
                  <a:cubicBezTo>
                    <a:pt x="374" y="304"/>
                    <a:pt x="374" y="304"/>
                    <a:pt x="373" y="305"/>
                  </a:cubicBezTo>
                  <a:cubicBezTo>
                    <a:pt x="372" y="305"/>
                    <a:pt x="373" y="306"/>
                    <a:pt x="374" y="306"/>
                  </a:cubicBezTo>
                  <a:cubicBezTo>
                    <a:pt x="374" y="307"/>
                    <a:pt x="377" y="314"/>
                    <a:pt x="377" y="315"/>
                  </a:cubicBezTo>
                  <a:cubicBezTo>
                    <a:pt x="377" y="316"/>
                    <a:pt x="376" y="318"/>
                    <a:pt x="377" y="319"/>
                  </a:cubicBezTo>
                  <a:cubicBezTo>
                    <a:pt x="378" y="321"/>
                    <a:pt x="380" y="327"/>
                    <a:pt x="381" y="328"/>
                  </a:cubicBezTo>
                  <a:cubicBezTo>
                    <a:pt x="382" y="329"/>
                    <a:pt x="381" y="330"/>
                    <a:pt x="382" y="331"/>
                  </a:cubicBezTo>
                  <a:cubicBezTo>
                    <a:pt x="382" y="332"/>
                    <a:pt x="382" y="333"/>
                    <a:pt x="382" y="334"/>
                  </a:cubicBezTo>
                  <a:cubicBezTo>
                    <a:pt x="383" y="336"/>
                    <a:pt x="384" y="338"/>
                    <a:pt x="385" y="340"/>
                  </a:cubicBezTo>
                  <a:cubicBezTo>
                    <a:pt x="386" y="341"/>
                    <a:pt x="387" y="344"/>
                    <a:pt x="388" y="345"/>
                  </a:cubicBezTo>
                  <a:cubicBezTo>
                    <a:pt x="390" y="346"/>
                    <a:pt x="392" y="348"/>
                    <a:pt x="393" y="350"/>
                  </a:cubicBezTo>
                  <a:cubicBezTo>
                    <a:pt x="393" y="352"/>
                    <a:pt x="394" y="353"/>
                    <a:pt x="395" y="354"/>
                  </a:cubicBezTo>
                  <a:cubicBezTo>
                    <a:pt x="395" y="354"/>
                    <a:pt x="396" y="355"/>
                    <a:pt x="396" y="356"/>
                  </a:cubicBezTo>
                  <a:cubicBezTo>
                    <a:pt x="396" y="357"/>
                    <a:pt x="396" y="356"/>
                    <a:pt x="398" y="356"/>
                  </a:cubicBezTo>
                  <a:cubicBezTo>
                    <a:pt x="400" y="356"/>
                    <a:pt x="401" y="356"/>
                    <a:pt x="401" y="357"/>
                  </a:cubicBezTo>
                  <a:cubicBezTo>
                    <a:pt x="401" y="358"/>
                    <a:pt x="402" y="359"/>
                    <a:pt x="402" y="358"/>
                  </a:cubicBezTo>
                  <a:cubicBezTo>
                    <a:pt x="403" y="357"/>
                    <a:pt x="407" y="355"/>
                    <a:pt x="409" y="355"/>
                  </a:cubicBezTo>
                  <a:cubicBezTo>
                    <a:pt x="411" y="355"/>
                    <a:pt x="411" y="355"/>
                    <a:pt x="412" y="356"/>
                  </a:cubicBezTo>
                  <a:cubicBezTo>
                    <a:pt x="412" y="357"/>
                    <a:pt x="414" y="357"/>
                    <a:pt x="413" y="355"/>
                  </a:cubicBezTo>
                  <a:cubicBezTo>
                    <a:pt x="413" y="354"/>
                    <a:pt x="412" y="354"/>
                    <a:pt x="413" y="352"/>
                  </a:cubicBezTo>
                  <a:cubicBezTo>
                    <a:pt x="414" y="351"/>
                    <a:pt x="414" y="348"/>
                    <a:pt x="414" y="345"/>
                  </a:cubicBezTo>
                  <a:cubicBezTo>
                    <a:pt x="413" y="341"/>
                    <a:pt x="412" y="339"/>
                    <a:pt x="414" y="338"/>
                  </a:cubicBezTo>
                  <a:cubicBezTo>
                    <a:pt x="415" y="337"/>
                    <a:pt x="417" y="337"/>
                    <a:pt x="419" y="337"/>
                  </a:cubicBezTo>
                  <a:cubicBezTo>
                    <a:pt x="421" y="336"/>
                    <a:pt x="422" y="336"/>
                    <a:pt x="423" y="336"/>
                  </a:cubicBezTo>
                  <a:cubicBezTo>
                    <a:pt x="424" y="336"/>
                    <a:pt x="427" y="336"/>
                    <a:pt x="426" y="338"/>
                  </a:cubicBezTo>
                  <a:cubicBezTo>
                    <a:pt x="426" y="340"/>
                    <a:pt x="426" y="342"/>
                    <a:pt x="426" y="345"/>
                  </a:cubicBezTo>
                  <a:cubicBezTo>
                    <a:pt x="427" y="348"/>
                    <a:pt x="427" y="350"/>
                    <a:pt x="427" y="352"/>
                  </a:cubicBezTo>
                  <a:cubicBezTo>
                    <a:pt x="427" y="354"/>
                    <a:pt x="427" y="355"/>
                    <a:pt x="427" y="354"/>
                  </a:cubicBezTo>
                  <a:cubicBezTo>
                    <a:pt x="426" y="353"/>
                    <a:pt x="425" y="352"/>
                    <a:pt x="425" y="354"/>
                  </a:cubicBezTo>
                  <a:cubicBezTo>
                    <a:pt x="425" y="356"/>
                    <a:pt x="427" y="355"/>
                    <a:pt x="427" y="358"/>
                  </a:cubicBezTo>
                  <a:cubicBezTo>
                    <a:pt x="427" y="361"/>
                    <a:pt x="429" y="364"/>
                    <a:pt x="428" y="366"/>
                  </a:cubicBezTo>
                  <a:cubicBezTo>
                    <a:pt x="427" y="368"/>
                    <a:pt x="427" y="370"/>
                    <a:pt x="428" y="370"/>
                  </a:cubicBezTo>
                  <a:cubicBezTo>
                    <a:pt x="429" y="370"/>
                    <a:pt x="431" y="371"/>
                    <a:pt x="433" y="370"/>
                  </a:cubicBezTo>
                  <a:cubicBezTo>
                    <a:pt x="436" y="370"/>
                    <a:pt x="437" y="368"/>
                    <a:pt x="439" y="369"/>
                  </a:cubicBezTo>
                  <a:cubicBezTo>
                    <a:pt x="442" y="369"/>
                    <a:pt x="446" y="369"/>
                    <a:pt x="446" y="370"/>
                  </a:cubicBezTo>
                  <a:cubicBezTo>
                    <a:pt x="447" y="372"/>
                    <a:pt x="445" y="371"/>
                    <a:pt x="446" y="372"/>
                  </a:cubicBezTo>
                  <a:cubicBezTo>
                    <a:pt x="446" y="373"/>
                    <a:pt x="447" y="374"/>
                    <a:pt x="448" y="373"/>
                  </a:cubicBezTo>
                  <a:cubicBezTo>
                    <a:pt x="449" y="373"/>
                    <a:pt x="451" y="373"/>
                    <a:pt x="450" y="375"/>
                  </a:cubicBezTo>
                  <a:cubicBezTo>
                    <a:pt x="450" y="376"/>
                    <a:pt x="452" y="378"/>
                    <a:pt x="451" y="380"/>
                  </a:cubicBezTo>
                  <a:cubicBezTo>
                    <a:pt x="451" y="382"/>
                    <a:pt x="451" y="385"/>
                    <a:pt x="452" y="386"/>
                  </a:cubicBezTo>
                  <a:cubicBezTo>
                    <a:pt x="452" y="388"/>
                    <a:pt x="453" y="390"/>
                    <a:pt x="453" y="391"/>
                  </a:cubicBezTo>
                  <a:cubicBezTo>
                    <a:pt x="453" y="391"/>
                    <a:pt x="452" y="392"/>
                    <a:pt x="453" y="394"/>
                  </a:cubicBezTo>
                  <a:cubicBezTo>
                    <a:pt x="454" y="396"/>
                    <a:pt x="454" y="396"/>
                    <a:pt x="454" y="397"/>
                  </a:cubicBezTo>
                  <a:cubicBezTo>
                    <a:pt x="453" y="399"/>
                    <a:pt x="454" y="400"/>
                    <a:pt x="455" y="402"/>
                  </a:cubicBezTo>
                  <a:cubicBezTo>
                    <a:pt x="456" y="403"/>
                    <a:pt x="460" y="407"/>
                    <a:pt x="461" y="409"/>
                  </a:cubicBezTo>
                  <a:cubicBezTo>
                    <a:pt x="461" y="410"/>
                    <a:pt x="461" y="412"/>
                    <a:pt x="462" y="412"/>
                  </a:cubicBezTo>
                  <a:cubicBezTo>
                    <a:pt x="463" y="412"/>
                    <a:pt x="463" y="410"/>
                    <a:pt x="464" y="411"/>
                  </a:cubicBezTo>
                  <a:cubicBezTo>
                    <a:pt x="465" y="413"/>
                    <a:pt x="465" y="414"/>
                    <a:pt x="467" y="413"/>
                  </a:cubicBezTo>
                  <a:cubicBezTo>
                    <a:pt x="468" y="411"/>
                    <a:pt x="470" y="410"/>
                    <a:pt x="470" y="408"/>
                  </a:cubicBezTo>
                  <a:close/>
                  <a:moveTo>
                    <a:pt x="169" y="62"/>
                  </a:moveTo>
                  <a:cubicBezTo>
                    <a:pt x="169" y="62"/>
                    <a:pt x="169" y="61"/>
                    <a:pt x="170" y="61"/>
                  </a:cubicBezTo>
                  <a:cubicBezTo>
                    <a:pt x="170" y="60"/>
                    <a:pt x="170" y="60"/>
                    <a:pt x="169" y="60"/>
                  </a:cubicBezTo>
                  <a:cubicBezTo>
                    <a:pt x="169" y="60"/>
                    <a:pt x="169" y="60"/>
                    <a:pt x="169" y="61"/>
                  </a:cubicBezTo>
                  <a:cubicBezTo>
                    <a:pt x="168" y="62"/>
                    <a:pt x="169" y="62"/>
                    <a:pt x="169" y="62"/>
                  </a:cubicBezTo>
                  <a:close/>
                  <a:moveTo>
                    <a:pt x="206" y="34"/>
                  </a:moveTo>
                  <a:cubicBezTo>
                    <a:pt x="206" y="34"/>
                    <a:pt x="205" y="34"/>
                    <a:pt x="204" y="34"/>
                  </a:cubicBezTo>
                  <a:cubicBezTo>
                    <a:pt x="203" y="34"/>
                    <a:pt x="203" y="33"/>
                    <a:pt x="203" y="33"/>
                  </a:cubicBezTo>
                  <a:cubicBezTo>
                    <a:pt x="203" y="32"/>
                    <a:pt x="203" y="32"/>
                    <a:pt x="205" y="33"/>
                  </a:cubicBezTo>
                  <a:cubicBezTo>
                    <a:pt x="206" y="33"/>
                    <a:pt x="207" y="33"/>
                    <a:pt x="207" y="34"/>
                  </a:cubicBezTo>
                  <a:cubicBezTo>
                    <a:pt x="207" y="34"/>
                    <a:pt x="206" y="34"/>
                    <a:pt x="206" y="34"/>
                  </a:cubicBezTo>
                  <a:close/>
                  <a:moveTo>
                    <a:pt x="233" y="42"/>
                  </a:moveTo>
                  <a:cubicBezTo>
                    <a:pt x="233" y="42"/>
                    <a:pt x="233" y="40"/>
                    <a:pt x="233" y="40"/>
                  </a:cubicBezTo>
                  <a:cubicBezTo>
                    <a:pt x="233" y="40"/>
                    <a:pt x="233" y="39"/>
                    <a:pt x="233" y="40"/>
                  </a:cubicBezTo>
                  <a:cubicBezTo>
                    <a:pt x="232" y="40"/>
                    <a:pt x="232" y="41"/>
                    <a:pt x="232" y="42"/>
                  </a:cubicBezTo>
                  <a:cubicBezTo>
                    <a:pt x="232" y="42"/>
                    <a:pt x="233" y="42"/>
                    <a:pt x="233" y="42"/>
                  </a:cubicBezTo>
                  <a:close/>
                  <a:moveTo>
                    <a:pt x="203" y="45"/>
                  </a:moveTo>
                  <a:cubicBezTo>
                    <a:pt x="204" y="46"/>
                    <a:pt x="205" y="45"/>
                    <a:pt x="205" y="45"/>
                  </a:cubicBezTo>
                  <a:cubicBezTo>
                    <a:pt x="205" y="45"/>
                    <a:pt x="205" y="45"/>
                    <a:pt x="204" y="45"/>
                  </a:cubicBezTo>
                  <a:cubicBezTo>
                    <a:pt x="204" y="45"/>
                    <a:pt x="203" y="45"/>
                    <a:pt x="203" y="45"/>
                  </a:cubicBezTo>
                  <a:cubicBezTo>
                    <a:pt x="202" y="45"/>
                    <a:pt x="203" y="45"/>
                    <a:pt x="203" y="45"/>
                  </a:cubicBezTo>
                  <a:close/>
                  <a:moveTo>
                    <a:pt x="198" y="48"/>
                  </a:moveTo>
                  <a:cubicBezTo>
                    <a:pt x="197" y="48"/>
                    <a:pt x="196" y="48"/>
                    <a:pt x="196" y="47"/>
                  </a:cubicBezTo>
                  <a:cubicBezTo>
                    <a:pt x="195" y="46"/>
                    <a:pt x="196" y="46"/>
                    <a:pt x="196" y="46"/>
                  </a:cubicBezTo>
                  <a:cubicBezTo>
                    <a:pt x="197" y="47"/>
                    <a:pt x="197" y="48"/>
                    <a:pt x="198" y="48"/>
                  </a:cubicBezTo>
                  <a:cubicBezTo>
                    <a:pt x="198" y="48"/>
                    <a:pt x="198" y="48"/>
                    <a:pt x="198" y="48"/>
                  </a:cubicBezTo>
                  <a:close/>
                  <a:moveTo>
                    <a:pt x="207" y="58"/>
                  </a:moveTo>
                  <a:cubicBezTo>
                    <a:pt x="207" y="57"/>
                    <a:pt x="208" y="56"/>
                    <a:pt x="208" y="56"/>
                  </a:cubicBezTo>
                  <a:cubicBezTo>
                    <a:pt x="207" y="56"/>
                    <a:pt x="207" y="56"/>
                    <a:pt x="206" y="56"/>
                  </a:cubicBezTo>
                  <a:cubicBezTo>
                    <a:pt x="206" y="56"/>
                    <a:pt x="206" y="56"/>
                    <a:pt x="206" y="57"/>
                  </a:cubicBezTo>
                  <a:cubicBezTo>
                    <a:pt x="206" y="58"/>
                    <a:pt x="207" y="58"/>
                    <a:pt x="207" y="58"/>
                  </a:cubicBezTo>
                  <a:close/>
                  <a:moveTo>
                    <a:pt x="204" y="53"/>
                  </a:moveTo>
                  <a:cubicBezTo>
                    <a:pt x="204" y="53"/>
                    <a:pt x="203" y="53"/>
                    <a:pt x="202" y="53"/>
                  </a:cubicBezTo>
                  <a:cubicBezTo>
                    <a:pt x="201" y="53"/>
                    <a:pt x="202" y="52"/>
                    <a:pt x="203" y="52"/>
                  </a:cubicBezTo>
                  <a:cubicBezTo>
                    <a:pt x="203" y="52"/>
                    <a:pt x="204" y="51"/>
                    <a:pt x="205" y="51"/>
                  </a:cubicBezTo>
                  <a:cubicBezTo>
                    <a:pt x="205" y="51"/>
                    <a:pt x="205" y="52"/>
                    <a:pt x="205" y="52"/>
                  </a:cubicBezTo>
                  <a:cubicBezTo>
                    <a:pt x="205" y="52"/>
                    <a:pt x="204" y="53"/>
                    <a:pt x="204" y="53"/>
                  </a:cubicBezTo>
                  <a:close/>
                  <a:moveTo>
                    <a:pt x="202" y="51"/>
                  </a:moveTo>
                  <a:cubicBezTo>
                    <a:pt x="201" y="51"/>
                    <a:pt x="201" y="50"/>
                    <a:pt x="202" y="50"/>
                  </a:cubicBezTo>
                  <a:cubicBezTo>
                    <a:pt x="202" y="50"/>
                    <a:pt x="202" y="50"/>
                    <a:pt x="203" y="50"/>
                  </a:cubicBezTo>
                  <a:cubicBezTo>
                    <a:pt x="203" y="51"/>
                    <a:pt x="203" y="51"/>
                    <a:pt x="203" y="51"/>
                  </a:cubicBezTo>
                  <a:cubicBezTo>
                    <a:pt x="203" y="51"/>
                    <a:pt x="203" y="51"/>
                    <a:pt x="202" y="51"/>
                  </a:cubicBezTo>
                  <a:close/>
                  <a:moveTo>
                    <a:pt x="277" y="33"/>
                  </a:moveTo>
                  <a:cubicBezTo>
                    <a:pt x="277" y="33"/>
                    <a:pt x="279" y="32"/>
                    <a:pt x="279" y="32"/>
                  </a:cubicBezTo>
                  <a:cubicBezTo>
                    <a:pt x="279" y="32"/>
                    <a:pt x="279" y="31"/>
                    <a:pt x="278" y="32"/>
                  </a:cubicBezTo>
                  <a:cubicBezTo>
                    <a:pt x="277" y="32"/>
                    <a:pt x="277" y="33"/>
                    <a:pt x="277" y="33"/>
                  </a:cubicBezTo>
                  <a:close/>
                  <a:moveTo>
                    <a:pt x="271" y="74"/>
                  </a:moveTo>
                  <a:cubicBezTo>
                    <a:pt x="272" y="74"/>
                    <a:pt x="272" y="73"/>
                    <a:pt x="272" y="73"/>
                  </a:cubicBezTo>
                  <a:cubicBezTo>
                    <a:pt x="271" y="73"/>
                    <a:pt x="271" y="72"/>
                    <a:pt x="270" y="72"/>
                  </a:cubicBezTo>
                  <a:cubicBezTo>
                    <a:pt x="269" y="73"/>
                    <a:pt x="270" y="74"/>
                    <a:pt x="271" y="74"/>
                  </a:cubicBezTo>
                  <a:close/>
                  <a:moveTo>
                    <a:pt x="300" y="89"/>
                  </a:moveTo>
                  <a:cubicBezTo>
                    <a:pt x="300" y="89"/>
                    <a:pt x="300" y="88"/>
                    <a:pt x="300" y="88"/>
                  </a:cubicBezTo>
                  <a:cubicBezTo>
                    <a:pt x="300" y="88"/>
                    <a:pt x="300" y="87"/>
                    <a:pt x="299" y="88"/>
                  </a:cubicBezTo>
                  <a:cubicBezTo>
                    <a:pt x="298" y="89"/>
                    <a:pt x="299" y="89"/>
                    <a:pt x="300" y="89"/>
                  </a:cubicBezTo>
                  <a:close/>
                  <a:moveTo>
                    <a:pt x="315" y="75"/>
                  </a:moveTo>
                  <a:cubicBezTo>
                    <a:pt x="315" y="76"/>
                    <a:pt x="316" y="76"/>
                    <a:pt x="316" y="75"/>
                  </a:cubicBezTo>
                  <a:cubicBezTo>
                    <a:pt x="316" y="75"/>
                    <a:pt x="316" y="75"/>
                    <a:pt x="315" y="75"/>
                  </a:cubicBezTo>
                  <a:cubicBezTo>
                    <a:pt x="314" y="75"/>
                    <a:pt x="314" y="74"/>
                    <a:pt x="314" y="74"/>
                  </a:cubicBezTo>
                  <a:cubicBezTo>
                    <a:pt x="313" y="74"/>
                    <a:pt x="315" y="75"/>
                    <a:pt x="315" y="75"/>
                  </a:cubicBezTo>
                  <a:close/>
                  <a:moveTo>
                    <a:pt x="301" y="71"/>
                  </a:moveTo>
                  <a:cubicBezTo>
                    <a:pt x="302" y="71"/>
                    <a:pt x="303" y="71"/>
                    <a:pt x="302" y="71"/>
                  </a:cubicBezTo>
                  <a:cubicBezTo>
                    <a:pt x="302" y="70"/>
                    <a:pt x="303" y="70"/>
                    <a:pt x="302" y="70"/>
                  </a:cubicBezTo>
                  <a:cubicBezTo>
                    <a:pt x="301" y="70"/>
                    <a:pt x="301" y="71"/>
                    <a:pt x="301" y="71"/>
                  </a:cubicBezTo>
                  <a:close/>
                  <a:moveTo>
                    <a:pt x="368" y="95"/>
                  </a:moveTo>
                  <a:cubicBezTo>
                    <a:pt x="368" y="95"/>
                    <a:pt x="369" y="95"/>
                    <a:pt x="369" y="94"/>
                  </a:cubicBezTo>
                  <a:cubicBezTo>
                    <a:pt x="368" y="94"/>
                    <a:pt x="369" y="94"/>
                    <a:pt x="367" y="94"/>
                  </a:cubicBezTo>
                  <a:cubicBezTo>
                    <a:pt x="366" y="95"/>
                    <a:pt x="367" y="95"/>
                    <a:pt x="368" y="95"/>
                  </a:cubicBezTo>
                  <a:close/>
                  <a:moveTo>
                    <a:pt x="367" y="108"/>
                  </a:moveTo>
                  <a:cubicBezTo>
                    <a:pt x="368" y="107"/>
                    <a:pt x="368" y="107"/>
                    <a:pt x="368" y="106"/>
                  </a:cubicBezTo>
                  <a:cubicBezTo>
                    <a:pt x="367" y="106"/>
                    <a:pt x="367" y="105"/>
                    <a:pt x="367" y="106"/>
                  </a:cubicBezTo>
                  <a:cubicBezTo>
                    <a:pt x="367" y="107"/>
                    <a:pt x="367" y="108"/>
                    <a:pt x="367" y="108"/>
                  </a:cubicBezTo>
                  <a:cubicBezTo>
                    <a:pt x="367" y="108"/>
                    <a:pt x="367" y="108"/>
                    <a:pt x="367" y="108"/>
                  </a:cubicBezTo>
                  <a:close/>
                  <a:moveTo>
                    <a:pt x="336" y="121"/>
                  </a:moveTo>
                  <a:cubicBezTo>
                    <a:pt x="337" y="121"/>
                    <a:pt x="337" y="120"/>
                    <a:pt x="337" y="119"/>
                  </a:cubicBezTo>
                  <a:cubicBezTo>
                    <a:pt x="337" y="119"/>
                    <a:pt x="337" y="118"/>
                    <a:pt x="336" y="118"/>
                  </a:cubicBezTo>
                  <a:cubicBezTo>
                    <a:pt x="335" y="118"/>
                    <a:pt x="335" y="119"/>
                    <a:pt x="335" y="119"/>
                  </a:cubicBezTo>
                  <a:cubicBezTo>
                    <a:pt x="335" y="120"/>
                    <a:pt x="335" y="121"/>
                    <a:pt x="336" y="121"/>
                  </a:cubicBezTo>
                  <a:close/>
                  <a:moveTo>
                    <a:pt x="426" y="41"/>
                  </a:moveTo>
                  <a:cubicBezTo>
                    <a:pt x="426" y="41"/>
                    <a:pt x="426" y="43"/>
                    <a:pt x="425" y="44"/>
                  </a:cubicBezTo>
                  <a:cubicBezTo>
                    <a:pt x="424" y="44"/>
                    <a:pt x="421" y="43"/>
                    <a:pt x="419" y="43"/>
                  </a:cubicBezTo>
                  <a:cubicBezTo>
                    <a:pt x="417" y="44"/>
                    <a:pt x="420" y="45"/>
                    <a:pt x="421" y="46"/>
                  </a:cubicBezTo>
                  <a:cubicBezTo>
                    <a:pt x="422" y="46"/>
                    <a:pt x="423" y="49"/>
                    <a:pt x="424" y="50"/>
                  </a:cubicBezTo>
                  <a:cubicBezTo>
                    <a:pt x="425" y="52"/>
                    <a:pt x="425" y="55"/>
                    <a:pt x="424" y="56"/>
                  </a:cubicBezTo>
                  <a:cubicBezTo>
                    <a:pt x="424" y="58"/>
                    <a:pt x="423" y="59"/>
                    <a:pt x="421" y="58"/>
                  </a:cubicBezTo>
                  <a:cubicBezTo>
                    <a:pt x="419" y="57"/>
                    <a:pt x="417" y="58"/>
                    <a:pt x="419" y="59"/>
                  </a:cubicBezTo>
                  <a:cubicBezTo>
                    <a:pt x="420" y="60"/>
                    <a:pt x="422" y="61"/>
                    <a:pt x="419" y="62"/>
                  </a:cubicBezTo>
                  <a:cubicBezTo>
                    <a:pt x="417" y="62"/>
                    <a:pt x="418" y="65"/>
                    <a:pt x="419" y="66"/>
                  </a:cubicBezTo>
                  <a:cubicBezTo>
                    <a:pt x="420" y="67"/>
                    <a:pt x="422" y="69"/>
                    <a:pt x="424" y="69"/>
                  </a:cubicBezTo>
                  <a:cubicBezTo>
                    <a:pt x="426" y="70"/>
                    <a:pt x="425" y="70"/>
                    <a:pt x="426" y="71"/>
                  </a:cubicBezTo>
                  <a:cubicBezTo>
                    <a:pt x="426" y="73"/>
                    <a:pt x="427" y="74"/>
                    <a:pt x="428" y="75"/>
                  </a:cubicBezTo>
                  <a:cubicBezTo>
                    <a:pt x="429" y="77"/>
                    <a:pt x="428" y="78"/>
                    <a:pt x="430" y="79"/>
                  </a:cubicBezTo>
                  <a:cubicBezTo>
                    <a:pt x="433" y="80"/>
                    <a:pt x="434" y="82"/>
                    <a:pt x="435" y="84"/>
                  </a:cubicBezTo>
                  <a:cubicBezTo>
                    <a:pt x="435" y="86"/>
                    <a:pt x="437" y="86"/>
                    <a:pt x="438" y="87"/>
                  </a:cubicBezTo>
                  <a:cubicBezTo>
                    <a:pt x="439" y="88"/>
                    <a:pt x="438" y="91"/>
                    <a:pt x="437" y="91"/>
                  </a:cubicBezTo>
                  <a:cubicBezTo>
                    <a:pt x="435" y="92"/>
                    <a:pt x="433" y="90"/>
                    <a:pt x="431" y="89"/>
                  </a:cubicBezTo>
                  <a:cubicBezTo>
                    <a:pt x="429" y="89"/>
                    <a:pt x="429" y="88"/>
                    <a:pt x="427" y="87"/>
                  </a:cubicBezTo>
                  <a:cubicBezTo>
                    <a:pt x="426" y="86"/>
                    <a:pt x="425" y="89"/>
                    <a:pt x="423" y="89"/>
                  </a:cubicBezTo>
                  <a:cubicBezTo>
                    <a:pt x="421" y="90"/>
                    <a:pt x="420" y="90"/>
                    <a:pt x="418" y="89"/>
                  </a:cubicBezTo>
                  <a:cubicBezTo>
                    <a:pt x="415" y="87"/>
                    <a:pt x="413" y="87"/>
                    <a:pt x="411" y="86"/>
                  </a:cubicBezTo>
                  <a:cubicBezTo>
                    <a:pt x="408" y="84"/>
                    <a:pt x="407" y="83"/>
                    <a:pt x="405" y="81"/>
                  </a:cubicBezTo>
                  <a:cubicBezTo>
                    <a:pt x="403" y="80"/>
                    <a:pt x="400" y="79"/>
                    <a:pt x="398" y="79"/>
                  </a:cubicBezTo>
                  <a:cubicBezTo>
                    <a:pt x="396" y="79"/>
                    <a:pt x="395" y="76"/>
                    <a:pt x="396" y="75"/>
                  </a:cubicBezTo>
                  <a:cubicBezTo>
                    <a:pt x="396" y="73"/>
                    <a:pt x="394" y="72"/>
                    <a:pt x="392" y="72"/>
                  </a:cubicBezTo>
                  <a:cubicBezTo>
                    <a:pt x="389" y="72"/>
                    <a:pt x="392" y="73"/>
                    <a:pt x="393" y="74"/>
                  </a:cubicBezTo>
                  <a:cubicBezTo>
                    <a:pt x="394" y="75"/>
                    <a:pt x="394" y="77"/>
                    <a:pt x="393" y="78"/>
                  </a:cubicBezTo>
                  <a:cubicBezTo>
                    <a:pt x="393" y="79"/>
                    <a:pt x="391" y="75"/>
                    <a:pt x="389" y="75"/>
                  </a:cubicBezTo>
                  <a:cubicBezTo>
                    <a:pt x="388" y="74"/>
                    <a:pt x="388" y="73"/>
                    <a:pt x="387" y="72"/>
                  </a:cubicBezTo>
                  <a:cubicBezTo>
                    <a:pt x="386" y="71"/>
                    <a:pt x="388" y="71"/>
                    <a:pt x="387" y="70"/>
                  </a:cubicBezTo>
                  <a:cubicBezTo>
                    <a:pt x="386" y="69"/>
                    <a:pt x="386" y="70"/>
                    <a:pt x="385" y="71"/>
                  </a:cubicBezTo>
                  <a:cubicBezTo>
                    <a:pt x="385" y="73"/>
                    <a:pt x="383" y="71"/>
                    <a:pt x="382" y="71"/>
                  </a:cubicBezTo>
                  <a:cubicBezTo>
                    <a:pt x="380" y="71"/>
                    <a:pt x="379" y="70"/>
                    <a:pt x="379" y="69"/>
                  </a:cubicBezTo>
                  <a:cubicBezTo>
                    <a:pt x="380" y="68"/>
                    <a:pt x="379" y="66"/>
                    <a:pt x="378" y="67"/>
                  </a:cubicBezTo>
                  <a:cubicBezTo>
                    <a:pt x="378" y="68"/>
                    <a:pt x="377" y="69"/>
                    <a:pt x="377" y="68"/>
                  </a:cubicBezTo>
                  <a:cubicBezTo>
                    <a:pt x="377" y="66"/>
                    <a:pt x="377" y="66"/>
                    <a:pt x="375" y="66"/>
                  </a:cubicBezTo>
                  <a:cubicBezTo>
                    <a:pt x="373" y="66"/>
                    <a:pt x="372" y="65"/>
                    <a:pt x="372" y="64"/>
                  </a:cubicBezTo>
                  <a:cubicBezTo>
                    <a:pt x="372" y="63"/>
                    <a:pt x="375" y="63"/>
                    <a:pt x="376" y="62"/>
                  </a:cubicBezTo>
                  <a:cubicBezTo>
                    <a:pt x="377" y="62"/>
                    <a:pt x="378" y="62"/>
                    <a:pt x="377" y="60"/>
                  </a:cubicBezTo>
                  <a:cubicBezTo>
                    <a:pt x="376" y="59"/>
                    <a:pt x="372" y="63"/>
                    <a:pt x="370" y="63"/>
                  </a:cubicBezTo>
                  <a:cubicBezTo>
                    <a:pt x="369" y="63"/>
                    <a:pt x="369" y="61"/>
                    <a:pt x="370" y="60"/>
                  </a:cubicBezTo>
                  <a:cubicBezTo>
                    <a:pt x="372" y="60"/>
                    <a:pt x="375" y="59"/>
                    <a:pt x="375" y="58"/>
                  </a:cubicBezTo>
                  <a:cubicBezTo>
                    <a:pt x="374" y="57"/>
                    <a:pt x="370" y="60"/>
                    <a:pt x="369" y="59"/>
                  </a:cubicBezTo>
                  <a:cubicBezTo>
                    <a:pt x="368" y="58"/>
                    <a:pt x="372" y="56"/>
                    <a:pt x="370" y="54"/>
                  </a:cubicBezTo>
                  <a:cubicBezTo>
                    <a:pt x="368" y="53"/>
                    <a:pt x="367" y="52"/>
                    <a:pt x="365" y="51"/>
                  </a:cubicBezTo>
                  <a:cubicBezTo>
                    <a:pt x="365" y="50"/>
                    <a:pt x="363" y="50"/>
                    <a:pt x="363" y="50"/>
                  </a:cubicBezTo>
                  <a:cubicBezTo>
                    <a:pt x="363" y="50"/>
                    <a:pt x="361" y="50"/>
                    <a:pt x="359" y="50"/>
                  </a:cubicBezTo>
                  <a:cubicBezTo>
                    <a:pt x="357" y="50"/>
                    <a:pt x="355" y="50"/>
                    <a:pt x="353" y="50"/>
                  </a:cubicBezTo>
                  <a:cubicBezTo>
                    <a:pt x="351" y="50"/>
                    <a:pt x="352" y="50"/>
                    <a:pt x="353" y="49"/>
                  </a:cubicBezTo>
                  <a:cubicBezTo>
                    <a:pt x="354" y="48"/>
                    <a:pt x="358" y="48"/>
                    <a:pt x="360" y="48"/>
                  </a:cubicBezTo>
                  <a:cubicBezTo>
                    <a:pt x="363" y="49"/>
                    <a:pt x="360" y="47"/>
                    <a:pt x="358" y="46"/>
                  </a:cubicBezTo>
                  <a:cubicBezTo>
                    <a:pt x="356" y="46"/>
                    <a:pt x="355" y="46"/>
                    <a:pt x="354" y="44"/>
                  </a:cubicBezTo>
                  <a:cubicBezTo>
                    <a:pt x="353" y="43"/>
                    <a:pt x="351" y="44"/>
                    <a:pt x="350" y="44"/>
                  </a:cubicBezTo>
                  <a:cubicBezTo>
                    <a:pt x="349" y="44"/>
                    <a:pt x="348" y="43"/>
                    <a:pt x="347" y="43"/>
                  </a:cubicBezTo>
                  <a:cubicBezTo>
                    <a:pt x="346" y="43"/>
                    <a:pt x="348" y="45"/>
                    <a:pt x="348" y="46"/>
                  </a:cubicBezTo>
                  <a:cubicBezTo>
                    <a:pt x="349" y="47"/>
                    <a:pt x="348" y="47"/>
                    <a:pt x="345" y="47"/>
                  </a:cubicBezTo>
                  <a:cubicBezTo>
                    <a:pt x="343" y="46"/>
                    <a:pt x="344" y="45"/>
                    <a:pt x="343" y="44"/>
                  </a:cubicBezTo>
                  <a:cubicBezTo>
                    <a:pt x="343" y="42"/>
                    <a:pt x="337" y="39"/>
                    <a:pt x="334" y="38"/>
                  </a:cubicBezTo>
                  <a:cubicBezTo>
                    <a:pt x="331" y="37"/>
                    <a:pt x="331" y="37"/>
                    <a:pt x="329" y="37"/>
                  </a:cubicBezTo>
                  <a:cubicBezTo>
                    <a:pt x="328" y="37"/>
                    <a:pt x="328" y="37"/>
                    <a:pt x="327" y="35"/>
                  </a:cubicBezTo>
                  <a:cubicBezTo>
                    <a:pt x="327" y="34"/>
                    <a:pt x="321" y="34"/>
                    <a:pt x="318" y="33"/>
                  </a:cubicBezTo>
                  <a:cubicBezTo>
                    <a:pt x="314" y="31"/>
                    <a:pt x="306" y="32"/>
                    <a:pt x="304" y="32"/>
                  </a:cubicBezTo>
                  <a:cubicBezTo>
                    <a:pt x="302" y="32"/>
                    <a:pt x="296" y="35"/>
                    <a:pt x="295" y="36"/>
                  </a:cubicBezTo>
                  <a:cubicBezTo>
                    <a:pt x="294" y="36"/>
                    <a:pt x="289" y="35"/>
                    <a:pt x="288" y="34"/>
                  </a:cubicBezTo>
                  <a:cubicBezTo>
                    <a:pt x="287" y="32"/>
                    <a:pt x="286" y="33"/>
                    <a:pt x="283" y="34"/>
                  </a:cubicBezTo>
                  <a:cubicBezTo>
                    <a:pt x="281" y="34"/>
                    <a:pt x="281" y="33"/>
                    <a:pt x="282" y="32"/>
                  </a:cubicBezTo>
                  <a:cubicBezTo>
                    <a:pt x="284" y="30"/>
                    <a:pt x="289" y="31"/>
                    <a:pt x="290" y="30"/>
                  </a:cubicBezTo>
                  <a:cubicBezTo>
                    <a:pt x="292" y="29"/>
                    <a:pt x="287" y="29"/>
                    <a:pt x="285" y="29"/>
                  </a:cubicBezTo>
                  <a:cubicBezTo>
                    <a:pt x="282" y="29"/>
                    <a:pt x="280" y="30"/>
                    <a:pt x="277" y="30"/>
                  </a:cubicBezTo>
                  <a:cubicBezTo>
                    <a:pt x="275" y="30"/>
                    <a:pt x="272" y="29"/>
                    <a:pt x="271" y="28"/>
                  </a:cubicBezTo>
                  <a:cubicBezTo>
                    <a:pt x="269" y="26"/>
                    <a:pt x="276" y="24"/>
                    <a:pt x="278" y="23"/>
                  </a:cubicBezTo>
                  <a:cubicBezTo>
                    <a:pt x="279" y="22"/>
                    <a:pt x="280" y="21"/>
                    <a:pt x="279" y="19"/>
                  </a:cubicBezTo>
                  <a:cubicBezTo>
                    <a:pt x="278" y="17"/>
                    <a:pt x="276" y="19"/>
                    <a:pt x="274" y="19"/>
                  </a:cubicBezTo>
                  <a:cubicBezTo>
                    <a:pt x="271" y="19"/>
                    <a:pt x="275" y="15"/>
                    <a:pt x="276" y="13"/>
                  </a:cubicBezTo>
                  <a:cubicBezTo>
                    <a:pt x="277" y="12"/>
                    <a:pt x="278" y="12"/>
                    <a:pt x="280" y="13"/>
                  </a:cubicBezTo>
                  <a:cubicBezTo>
                    <a:pt x="282" y="13"/>
                    <a:pt x="281" y="11"/>
                    <a:pt x="280" y="10"/>
                  </a:cubicBezTo>
                  <a:cubicBezTo>
                    <a:pt x="279" y="8"/>
                    <a:pt x="282" y="7"/>
                    <a:pt x="284" y="6"/>
                  </a:cubicBezTo>
                  <a:cubicBezTo>
                    <a:pt x="287" y="4"/>
                    <a:pt x="290" y="4"/>
                    <a:pt x="292" y="4"/>
                  </a:cubicBezTo>
                  <a:cubicBezTo>
                    <a:pt x="294" y="5"/>
                    <a:pt x="296" y="7"/>
                    <a:pt x="296" y="6"/>
                  </a:cubicBezTo>
                  <a:cubicBezTo>
                    <a:pt x="297" y="4"/>
                    <a:pt x="298" y="5"/>
                    <a:pt x="300" y="4"/>
                  </a:cubicBezTo>
                  <a:cubicBezTo>
                    <a:pt x="303" y="3"/>
                    <a:pt x="300" y="2"/>
                    <a:pt x="298" y="2"/>
                  </a:cubicBezTo>
                  <a:cubicBezTo>
                    <a:pt x="297" y="1"/>
                    <a:pt x="299" y="1"/>
                    <a:pt x="301" y="1"/>
                  </a:cubicBezTo>
                  <a:cubicBezTo>
                    <a:pt x="303" y="1"/>
                    <a:pt x="306" y="2"/>
                    <a:pt x="308" y="2"/>
                  </a:cubicBezTo>
                  <a:cubicBezTo>
                    <a:pt x="311" y="2"/>
                    <a:pt x="316" y="0"/>
                    <a:pt x="316" y="0"/>
                  </a:cubicBezTo>
                  <a:cubicBezTo>
                    <a:pt x="360" y="0"/>
                    <a:pt x="360" y="0"/>
                    <a:pt x="360" y="0"/>
                  </a:cubicBezTo>
                  <a:cubicBezTo>
                    <a:pt x="378" y="11"/>
                    <a:pt x="378" y="11"/>
                    <a:pt x="378" y="11"/>
                  </a:cubicBezTo>
                  <a:cubicBezTo>
                    <a:pt x="396" y="21"/>
                    <a:pt x="396" y="21"/>
                    <a:pt x="396" y="21"/>
                  </a:cubicBezTo>
                  <a:cubicBezTo>
                    <a:pt x="407" y="28"/>
                    <a:pt x="407" y="28"/>
                    <a:pt x="407" y="28"/>
                  </a:cubicBezTo>
                  <a:cubicBezTo>
                    <a:pt x="420" y="37"/>
                    <a:pt x="420" y="37"/>
                    <a:pt x="420" y="37"/>
                  </a:cubicBezTo>
                  <a:cubicBezTo>
                    <a:pt x="426" y="41"/>
                    <a:pt x="426" y="41"/>
                    <a:pt x="426" y="41"/>
                  </a:cubicBezTo>
                  <a:close/>
                  <a:moveTo>
                    <a:pt x="360" y="55"/>
                  </a:moveTo>
                  <a:cubicBezTo>
                    <a:pt x="361" y="55"/>
                    <a:pt x="363" y="54"/>
                    <a:pt x="363" y="53"/>
                  </a:cubicBezTo>
                  <a:cubicBezTo>
                    <a:pt x="363" y="52"/>
                    <a:pt x="362" y="52"/>
                    <a:pt x="360" y="52"/>
                  </a:cubicBezTo>
                  <a:cubicBezTo>
                    <a:pt x="358" y="51"/>
                    <a:pt x="355" y="51"/>
                    <a:pt x="355" y="52"/>
                  </a:cubicBezTo>
                  <a:cubicBezTo>
                    <a:pt x="355" y="53"/>
                    <a:pt x="355" y="55"/>
                    <a:pt x="357" y="55"/>
                  </a:cubicBezTo>
                  <a:cubicBezTo>
                    <a:pt x="359" y="55"/>
                    <a:pt x="360" y="55"/>
                    <a:pt x="360" y="55"/>
                  </a:cubicBezTo>
                  <a:close/>
                  <a:moveTo>
                    <a:pt x="162" y="80"/>
                  </a:moveTo>
                  <a:cubicBezTo>
                    <a:pt x="162" y="79"/>
                    <a:pt x="162" y="75"/>
                    <a:pt x="161" y="73"/>
                  </a:cubicBezTo>
                  <a:cubicBezTo>
                    <a:pt x="160" y="72"/>
                    <a:pt x="158" y="70"/>
                    <a:pt x="161" y="70"/>
                  </a:cubicBezTo>
                  <a:cubicBezTo>
                    <a:pt x="164" y="69"/>
                    <a:pt x="166" y="68"/>
                    <a:pt x="169" y="68"/>
                  </a:cubicBezTo>
                  <a:cubicBezTo>
                    <a:pt x="172" y="68"/>
                    <a:pt x="173" y="69"/>
                    <a:pt x="175" y="68"/>
                  </a:cubicBezTo>
                  <a:cubicBezTo>
                    <a:pt x="176" y="68"/>
                    <a:pt x="177" y="67"/>
                    <a:pt x="180" y="68"/>
                  </a:cubicBezTo>
                  <a:cubicBezTo>
                    <a:pt x="183" y="69"/>
                    <a:pt x="185" y="70"/>
                    <a:pt x="183" y="71"/>
                  </a:cubicBezTo>
                  <a:cubicBezTo>
                    <a:pt x="181" y="72"/>
                    <a:pt x="179" y="75"/>
                    <a:pt x="179" y="77"/>
                  </a:cubicBezTo>
                  <a:cubicBezTo>
                    <a:pt x="178" y="79"/>
                    <a:pt x="177" y="81"/>
                    <a:pt x="175" y="83"/>
                  </a:cubicBezTo>
                  <a:cubicBezTo>
                    <a:pt x="173" y="84"/>
                    <a:pt x="172" y="85"/>
                    <a:pt x="171" y="85"/>
                  </a:cubicBezTo>
                  <a:cubicBezTo>
                    <a:pt x="169" y="85"/>
                    <a:pt x="168" y="83"/>
                    <a:pt x="167" y="83"/>
                  </a:cubicBezTo>
                  <a:cubicBezTo>
                    <a:pt x="165" y="82"/>
                    <a:pt x="162" y="81"/>
                    <a:pt x="162" y="80"/>
                  </a:cubicBezTo>
                  <a:close/>
                  <a:moveTo>
                    <a:pt x="157" y="62"/>
                  </a:moveTo>
                  <a:cubicBezTo>
                    <a:pt x="155" y="63"/>
                    <a:pt x="156" y="62"/>
                    <a:pt x="154" y="61"/>
                  </a:cubicBezTo>
                  <a:cubicBezTo>
                    <a:pt x="153" y="60"/>
                    <a:pt x="153" y="60"/>
                    <a:pt x="155" y="60"/>
                  </a:cubicBezTo>
                  <a:cubicBezTo>
                    <a:pt x="157" y="59"/>
                    <a:pt x="159" y="54"/>
                    <a:pt x="161" y="53"/>
                  </a:cubicBezTo>
                  <a:cubicBezTo>
                    <a:pt x="164" y="53"/>
                    <a:pt x="164" y="53"/>
                    <a:pt x="166" y="52"/>
                  </a:cubicBezTo>
                  <a:cubicBezTo>
                    <a:pt x="168" y="52"/>
                    <a:pt x="169" y="51"/>
                    <a:pt x="170" y="53"/>
                  </a:cubicBezTo>
                  <a:cubicBezTo>
                    <a:pt x="171" y="54"/>
                    <a:pt x="171" y="56"/>
                    <a:pt x="170" y="57"/>
                  </a:cubicBezTo>
                  <a:cubicBezTo>
                    <a:pt x="168" y="59"/>
                    <a:pt x="167" y="57"/>
                    <a:pt x="166" y="58"/>
                  </a:cubicBezTo>
                  <a:cubicBezTo>
                    <a:pt x="164" y="58"/>
                    <a:pt x="163" y="58"/>
                    <a:pt x="163" y="60"/>
                  </a:cubicBezTo>
                  <a:cubicBezTo>
                    <a:pt x="163" y="62"/>
                    <a:pt x="163" y="62"/>
                    <a:pt x="161" y="62"/>
                  </a:cubicBezTo>
                  <a:cubicBezTo>
                    <a:pt x="159" y="62"/>
                    <a:pt x="158" y="61"/>
                    <a:pt x="157" y="62"/>
                  </a:cubicBezTo>
                  <a:close/>
                  <a:moveTo>
                    <a:pt x="177" y="62"/>
                  </a:moveTo>
                  <a:cubicBezTo>
                    <a:pt x="177" y="62"/>
                    <a:pt x="180" y="62"/>
                    <a:pt x="183" y="61"/>
                  </a:cubicBezTo>
                  <a:cubicBezTo>
                    <a:pt x="186" y="61"/>
                    <a:pt x="189" y="61"/>
                    <a:pt x="187" y="61"/>
                  </a:cubicBezTo>
                  <a:cubicBezTo>
                    <a:pt x="186" y="62"/>
                    <a:pt x="183" y="63"/>
                    <a:pt x="184" y="64"/>
                  </a:cubicBezTo>
                  <a:cubicBezTo>
                    <a:pt x="185" y="66"/>
                    <a:pt x="185" y="66"/>
                    <a:pt x="188" y="65"/>
                  </a:cubicBezTo>
                  <a:cubicBezTo>
                    <a:pt x="191" y="64"/>
                    <a:pt x="192" y="63"/>
                    <a:pt x="194" y="61"/>
                  </a:cubicBezTo>
                  <a:cubicBezTo>
                    <a:pt x="195" y="60"/>
                    <a:pt x="195" y="60"/>
                    <a:pt x="196" y="61"/>
                  </a:cubicBezTo>
                  <a:cubicBezTo>
                    <a:pt x="197" y="61"/>
                    <a:pt x="200" y="61"/>
                    <a:pt x="201" y="60"/>
                  </a:cubicBezTo>
                  <a:cubicBezTo>
                    <a:pt x="202" y="59"/>
                    <a:pt x="201" y="56"/>
                    <a:pt x="200" y="56"/>
                  </a:cubicBezTo>
                  <a:cubicBezTo>
                    <a:pt x="199" y="55"/>
                    <a:pt x="197" y="53"/>
                    <a:pt x="197" y="55"/>
                  </a:cubicBezTo>
                  <a:cubicBezTo>
                    <a:pt x="196" y="56"/>
                    <a:pt x="196" y="57"/>
                    <a:pt x="194" y="55"/>
                  </a:cubicBezTo>
                  <a:cubicBezTo>
                    <a:pt x="192" y="54"/>
                    <a:pt x="190" y="52"/>
                    <a:pt x="188" y="52"/>
                  </a:cubicBezTo>
                  <a:cubicBezTo>
                    <a:pt x="186" y="53"/>
                    <a:pt x="186" y="53"/>
                    <a:pt x="186" y="55"/>
                  </a:cubicBezTo>
                  <a:cubicBezTo>
                    <a:pt x="186" y="56"/>
                    <a:pt x="187" y="57"/>
                    <a:pt x="189" y="57"/>
                  </a:cubicBezTo>
                  <a:cubicBezTo>
                    <a:pt x="191" y="57"/>
                    <a:pt x="193" y="57"/>
                    <a:pt x="192" y="58"/>
                  </a:cubicBezTo>
                  <a:cubicBezTo>
                    <a:pt x="191" y="58"/>
                    <a:pt x="190" y="59"/>
                    <a:pt x="187" y="58"/>
                  </a:cubicBezTo>
                  <a:cubicBezTo>
                    <a:pt x="185" y="58"/>
                    <a:pt x="182" y="57"/>
                    <a:pt x="180" y="56"/>
                  </a:cubicBezTo>
                  <a:cubicBezTo>
                    <a:pt x="178" y="56"/>
                    <a:pt x="175" y="56"/>
                    <a:pt x="174" y="57"/>
                  </a:cubicBezTo>
                  <a:cubicBezTo>
                    <a:pt x="174" y="59"/>
                    <a:pt x="172" y="63"/>
                    <a:pt x="173" y="63"/>
                  </a:cubicBezTo>
                  <a:cubicBezTo>
                    <a:pt x="175" y="63"/>
                    <a:pt x="177" y="62"/>
                    <a:pt x="177" y="62"/>
                  </a:cubicBezTo>
                  <a:close/>
                  <a:moveTo>
                    <a:pt x="180" y="52"/>
                  </a:moveTo>
                  <a:cubicBezTo>
                    <a:pt x="179" y="52"/>
                    <a:pt x="176" y="52"/>
                    <a:pt x="175" y="51"/>
                  </a:cubicBezTo>
                  <a:cubicBezTo>
                    <a:pt x="173" y="51"/>
                    <a:pt x="174" y="49"/>
                    <a:pt x="176" y="49"/>
                  </a:cubicBezTo>
                  <a:cubicBezTo>
                    <a:pt x="178" y="49"/>
                    <a:pt x="179" y="48"/>
                    <a:pt x="181" y="48"/>
                  </a:cubicBezTo>
                  <a:cubicBezTo>
                    <a:pt x="183" y="48"/>
                    <a:pt x="183" y="48"/>
                    <a:pt x="182" y="50"/>
                  </a:cubicBezTo>
                  <a:cubicBezTo>
                    <a:pt x="182" y="51"/>
                    <a:pt x="181" y="52"/>
                    <a:pt x="180" y="52"/>
                  </a:cubicBezTo>
                  <a:close/>
                  <a:moveTo>
                    <a:pt x="181" y="46"/>
                  </a:moveTo>
                  <a:cubicBezTo>
                    <a:pt x="180" y="46"/>
                    <a:pt x="178" y="47"/>
                    <a:pt x="176" y="47"/>
                  </a:cubicBezTo>
                  <a:cubicBezTo>
                    <a:pt x="175" y="47"/>
                    <a:pt x="172" y="48"/>
                    <a:pt x="172" y="47"/>
                  </a:cubicBezTo>
                  <a:cubicBezTo>
                    <a:pt x="174" y="46"/>
                    <a:pt x="176" y="45"/>
                    <a:pt x="178" y="44"/>
                  </a:cubicBezTo>
                  <a:cubicBezTo>
                    <a:pt x="180" y="44"/>
                    <a:pt x="181" y="43"/>
                    <a:pt x="183" y="43"/>
                  </a:cubicBezTo>
                  <a:cubicBezTo>
                    <a:pt x="184" y="44"/>
                    <a:pt x="182" y="46"/>
                    <a:pt x="181" y="46"/>
                  </a:cubicBezTo>
                  <a:close/>
                  <a:moveTo>
                    <a:pt x="188" y="38"/>
                  </a:moveTo>
                  <a:cubicBezTo>
                    <a:pt x="189" y="38"/>
                    <a:pt x="196" y="38"/>
                    <a:pt x="198" y="38"/>
                  </a:cubicBezTo>
                  <a:cubicBezTo>
                    <a:pt x="200" y="38"/>
                    <a:pt x="201" y="38"/>
                    <a:pt x="203" y="40"/>
                  </a:cubicBezTo>
                  <a:cubicBezTo>
                    <a:pt x="206" y="41"/>
                    <a:pt x="207" y="41"/>
                    <a:pt x="208" y="42"/>
                  </a:cubicBezTo>
                  <a:cubicBezTo>
                    <a:pt x="210" y="42"/>
                    <a:pt x="211" y="44"/>
                    <a:pt x="210" y="44"/>
                  </a:cubicBezTo>
                  <a:cubicBezTo>
                    <a:pt x="209" y="45"/>
                    <a:pt x="205" y="44"/>
                    <a:pt x="203" y="43"/>
                  </a:cubicBezTo>
                  <a:cubicBezTo>
                    <a:pt x="201" y="42"/>
                    <a:pt x="199" y="42"/>
                    <a:pt x="197" y="43"/>
                  </a:cubicBezTo>
                  <a:cubicBezTo>
                    <a:pt x="195" y="43"/>
                    <a:pt x="193" y="44"/>
                    <a:pt x="193" y="43"/>
                  </a:cubicBezTo>
                  <a:cubicBezTo>
                    <a:pt x="193" y="42"/>
                    <a:pt x="195" y="42"/>
                    <a:pt x="194" y="41"/>
                  </a:cubicBezTo>
                  <a:cubicBezTo>
                    <a:pt x="193" y="41"/>
                    <a:pt x="192" y="41"/>
                    <a:pt x="191" y="41"/>
                  </a:cubicBezTo>
                  <a:cubicBezTo>
                    <a:pt x="189" y="41"/>
                    <a:pt x="188" y="42"/>
                    <a:pt x="187" y="40"/>
                  </a:cubicBezTo>
                  <a:cubicBezTo>
                    <a:pt x="186" y="39"/>
                    <a:pt x="186" y="39"/>
                    <a:pt x="188" y="38"/>
                  </a:cubicBezTo>
                  <a:close/>
                  <a:moveTo>
                    <a:pt x="171" y="50"/>
                  </a:moveTo>
                  <a:cubicBezTo>
                    <a:pt x="171" y="52"/>
                    <a:pt x="169" y="50"/>
                    <a:pt x="169" y="49"/>
                  </a:cubicBezTo>
                  <a:cubicBezTo>
                    <a:pt x="168" y="48"/>
                    <a:pt x="172" y="48"/>
                    <a:pt x="171" y="50"/>
                  </a:cubicBezTo>
                  <a:close/>
                  <a:moveTo>
                    <a:pt x="199" y="86"/>
                  </a:moveTo>
                  <a:cubicBezTo>
                    <a:pt x="201" y="86"/>
                    <a:pt x="205" y="86"/>
                    <a:pt x="206" y="85"/>
                  </a:cubicBezTo>
                  <a:cubicBezTo>
                    <a:pt x="207" y="84"/>
                    <a:pt x="207" y="83"/>
                    <a:pt x="204" y="83"/>
                  </a:cubicBezTo>
                  <a:cubicBezTo>
                    <a:pt x="202" y="83"/>
                    <a:pt x="199" y="84"/>
                    <a:pt x="197" y="83"/>
                  </a:cubicBezTo>
                  <a:cubicBezTo>
                    <a:pt x="196" y="83"/>
                    <a:pt x="195" y="83"/>
                    <a:pt x="193" y="84"/>
                  </a:cubicBezTo>
                  <a:cubicBezTo>
                    <a:pt x="191" y="84"/>
                    <a:pt x="189" y="85"/>
                    <a:pt x="187" y="84"/>
                  </a:cubicBezTo>
                  <a:cubicBezTo>
                    <a:pt x="185" y="83"/>
                    <a:pt x="184" y="83"/>
                    <a:pt x="185" y="82"/>
                  </a:cubicBezTo>
                  <a:cubicBezTo>
                    <a:pt x="187" y="82"/>
                    <a:pt x="189" y="82"/>
                    <a:pt x="190" y="81"/>
                  </a:cubicBezTo>
                  <a:cubicBezTo>
                    <a:pt x="191" y="81"/>
                    <a:pt x="192" y="79"/>
                    <a:pt x="190" y="80"/>
                  </a:cubicBezTo>
                  <a:cubicBezTo>
                    <a:pt x="188" y="80"/>
                    <a:pt x="186" y="81"/>
                    <a:pt x="184" y="80"/>
                  </a:cubicBezTo>
                  <a:cubicBezTo>
                    <a:pt x="182" y="80"/>
                    <a:pt x="180" y="82"/>
                    <a:pt x="180" y="80"/>
                  </a:cubicBezTo>
                  <a:cubicBezTo>
                    <a:pt x="181" y="79"/>
                    <a:pt x="182" y="75"/>
                    <a:pt x="183" y="74"/>
                  </a:cubicBezTo>
                  <a:cubicBezTo>
                    <a:pt x="184" y="73"/>
                    <a:pt x="186" y="71"/>
                    <a:pt x="188" y="72"/>
                  </a:cubicBezTo>
                  <a:cubicBezTo>
                    <a:pt x="189" y="73"/>
                    <a:pt x="191" y="72"/>
                    <a:pt x="193" y="73"/>
                  </a:cubicBezTo>
                  <a:cubicBezTo>
                    <a:pt x="195" y="73"/>
                    <a:pt x="197" y="73"/>
                    <a:pt x="197" y="74"/>
                  </a:cubicBezTo>
                  <a:cubicBezTo>
                    <a:pt x="198" y="75"/>
                    <a:pt x="199" y="75"/>
                    <a:pt x="200" y="75"/>
                  </a:cubicBezTo>
                  <a:cubicBezTo>
                    <a:pt x="202" y="75"/>
                    <a:pt x="204" y="74"/>
                    <a:pt x="203" y="73"/>
                  </a:cubicBezTo>
                  <a:cubicBezTo>
                    <a:pt x="201" y="72"/>
                    <a:pt x="200" y="71"/>
                    <a:pt x="202" y="72"/>
                  </a:cubicBezTo>
                  <a:cubicBezTo>
                    <a:pt x="204" y="72"/>
                    <a:pt x="205" y="73"/>
                    <a:pt x="207" y="74"/>
                  </a:cubicBezTo>
                  <a:cubicBezTo>
                    <a:pt x="209" y="76"/>
                    <a:pt x="209" y="77"/>
                    <a:pt x="210" y="76"/>
                  </a:cubicBezTo>
                  <a:cubicBezTo>
                    <a:pt x="211" y="75"/>
                    <a:pt x="210" y="73"/>
                    <a:pt x="208" y="72"/>
                  </a:cubicBezTo>
                  <a:cubicBezTo>
                    <a:pt x="206" y="70"/>
                    <a:pt x="204" y="69"/>
                    <a:pt x="204" y="68"/>
                  </a:cubicBezTo>
                  <a:cubicBezTo>
                    <a:pt x="205" y="68"/>
                    <a:pt x="206" y="68"/>
                    <a:pt x="208" y="69"/>
                  </a:cubicBezTo>
                  <a:cubicBezTo>
                    <a:pt x="210" y="70"/>
                    <a:pt x="214" y="71"/>
                    <a:pt x="216" y="73"/>
                  </a:cubicBezTo>
                  <a:cubicBezTo>
                    <a:pt x="219" y="75"/>
                    <a:pt x="222" y="78"/>
                    <a:pt x="224" y="78"/>
                  </a:cubicBezTo>
                  <a:cubicBezTo>
                    <a:pt x="226" y="79"/>
                    <a:pt x="227" y="78"/>
                    <a:pt x="229" y="79"/>
                  </a:cubicBezTo>
                  <a:cubicBezTo>
                    <a:pt x="231" y="79"/>
                    <a:pt x="234" y="78"/>
                    <a:pt x="235" y="80"/>
                  </a:cubicBezTo>
                  <a:cubicBezTo>
                    <a:pt x="236" y="81"/>
                    <a:pt x="236" y="82"/>
                    <a:pt x="235" y="82"/>
                  </a:cubicBezTo>
                  <a:cubicBezTo>
                    <a:pt x="234" y="81"/>
                    <a:pt x="232" y="82"/>
                    <a:pt x="231" y="83"/>
                  </a:cubicBezTo>
                  <a:cubicBezTo>
                    <a:pt x="231" y="84"/>
                    <a:pt x="235" y="83"/>
                    <a:pt x="235" y="85"/>
                  </a:cubicBezTo>
                  <a:cubicBezTo>
                    <a:pt x="236" y="86"/>
                    <a:pt x="234" y="88"/>
                    <a:pt x="232" y="88"/>
                  </a:cubicBezTo>
                  <a:cubicBezTo>
                    <a:pt x="230" y="88"/>
                    <a:pt x="228" y="87"/>
                    <a:pt x="225" y="87"/>
                  </a:cubicBezTo>
                  <a:cubicBezTo>
                    <a:pt x="222" y="86"/>
                    <a:pt x="222" y="87"/>
                    <a:pt x="220" y="88"/>
                  </a:cubicBezTo>
                  <a:cubicBezTo>
                    <a:pt x="219" y="90"/>
                    <a:pt x="211" y="93"/>
                    <a:pt x="209" y="93"/>
                  </a:cubicBezTo>
                  <a:cubicBezTo>
                    <a:pt x="207" y="93"/>
                    <a:pt x="206" y="93"/>
                    <a:pt x="205" y="92"/>
                  </a:cubicBezTo>
                  <a:cubicBezTo>
                    <a:pt x="204" y="91"/>
                    <a:pt x="204" y="90"/>
                    <a:pt x="200" y="90"/>
                  </a:cubicBezTo>
                  <a:cubicBezTo>
                    <a:pt x="196" y="91"/>
                    <a:pt x="194" y="90"/>
                    <a:pt x="193" y="89"/>
                  </a:cubicBezTo>
                  <a:cubicBezTo>
                    <a:pt x="192" y="88"/>
                    <a:pt x="192" y="87"/>
                    <a:pt x="195" y="87"/>
                  </a:cubicBezTo>
                  <a:cubicBezTo>
                    <a:pt x="197" y="87"/>
                    <a:pt x="197" y="86"/>
                    <a:pt x="199" y="86"/>
                  </a:cubicBezTo>
                  <a:close/>
                  <a:moveTo>
                    <a:pt x="214" y="69"/>
                  </a:moveTo>
                  <a:cubicBezTo>
                    <a:pt x="213" y="69"/>
                    <a:pt x="212" y="68"/>
                    <a:pt x="210" y="67"/>
                  </a:cubicBezTo>
                  <a:cubicBezTo>
                    <a:pt x="207" y="66"/>
                    <a:pt x="206" y="66"/>
                    <a:pt x="208" y="66"/>
                  </a:cubicBezTo>
                  <a:cubicBezTo>
                    <a:pt x="209" y="65"/>
                    <a:pt x="214" y="65"/>
                    <a:pt x="215" y="66"/>
                  </a:cubicBezTo>
                  <a:cubicBezTo>
                    <a:pt x="216" y="67"/>
                    <a:pt x="216" y="68"/>
                    <a:pt x="214" y="69"/>
                  </a:cubicBezTo>
                  <a:close/>
                  <a:moveTo>
                    <a:pt x="235" y="73"/>
                  </a:moveTo>
                  <a:cubicBezTo>
                    <a:pt x="233" y="73"/>
                    <a:pt x="232" y="72"/>
                    <a:pt x="230" y="71"/>
                  </a:cubicBezTo>
                  <a:cubicBezTo>
                    <a:pt x="228" y="70"/>
                    <a:pt x="226" y="70"/>
                    <a:pt x="225" y="70"/>
                  </a:cubicBezTo>
                  <a:cubicBezTo>
                    <a:pt x="223" y="70"/>
                    <a:pt x="221" y="69"/>
                    <a:pt x="219" y="68"/>
                  </a:cubicBezTo>
                  <a:cubicBezTo>
                    <a:pt x="218" y="67"/>
                    <a:pt x="220" y="66"/>
                    <a:pt x="222" y="67"/>
                  </a:cubicBezTo>
                  <a:cubicBezTo>
                    <a:pt x="224" y="68"/>
                    <a:pt x="226" y="67"/>
                    <a:pt x="225" y="66"/>
                  </a:cubicBezTo>
                  <a:cubicBezTo>
                    <a:pt x="225" y="66"/>
                    <a:pt x="221" y="66"/>
                    <a:pt x="220" y="64"/>
                  </a:cubicBezTo>
                  <a:cubicBezTo>
                    <a:pt x="219" y="63"/>
                    <a:pt x="220" y="61"/>
                    <a:pt x="222" y="62"/>
                  </a:cubicBezTo>
                  <a:cubicBezTo>
                    <a:pt x="225" y="63"/>
                    <a:pt x="227" y="62"/>
                    <a:pt x="229" y="61"/>
                  </a:cubicBezTo>
                  <a:cubicBezTo>
                    <a:pt x="231" y="60"/>
                    <a:pt x="231" y="60"/>
                    <a:pt x="230" y="61"/>
                  </a:cubicBezTo>
                  <a:cubicBezTo>
                    <a:pt x="229" y="63"/>
                    <a:pt x="228" y="64"/>
                    <a:pt x="230" y="64"/>
                  </a:cubicBezTo>
                  <a:cubicBezTo>
                    <a:pt x="231" y="64"/>
                    <a:pt x="232" y="64"/>
                    <a:pt x="233" y="66"/>
                  </a:cubicBezTo>
                  <a:cubicBezTo>
                    <a:pt x="233" y="67"/>
                    <a:pt x="234" y="67"/>
                    <a:pt x="235" y="66"/>
                  </a:cubicBezTo>
                  <a:cubicBezTo>
                    <a:pt x="235" y="65"/>
                    <a:pt x="236" y="66"/>
                    <a:pt x="237" y="67"/>
                  </a:cubicBezTo>
                  <a:cubicBezTo>
                    <a:pt x="238" y="68"/>
                    <a:pt x="241" y="70"/>
                    <a:pt x="238" y="70"/>
                  </a:cubicBezTo>
                  <a:cubicBezTo>
                    <a:pt x="236" y="71"/>
                    <a:pt x="235" y="70"/>
                    <a:pt x="235" y="72"/>
                  </a:cubicBezTo>
                  <a:cubicBezTo>
                    <a:pt x="236" y="73"/>
                    <a:pt x="236" y="73"/>
                    <a:pt x="235" y="73"/>
                  </a:cubicBezTo>
                  <a:close/>
                  <a:moveTo>
                    <a:pt x="244" y="85"/>
                  </a:moveTo>
                  <a:cubicBezTo>
                    <a:pt x="246" y="85"/>
                    <a:pt x="246" y="85"/>
                    <a:pt x="248" y="85"/>
                  </a:cubicBezTo>
                  <a:cubicBezTo>
                    <a:pt x="251" y="86"/>
                    <a:pt x="253" y="85"/>
                    <a:pt x="254" y="85"/>
                  </a:cubicBezTo>
                  <a:cubicBezTo>
                    <a:pt x="255" y="85"/>
                    <a:pt x="255" y="84"/>
                    <a:pt x="253" y="83"/>
                  </a:cubicBezTo>
                  <a:cubicBezTo>
                    <a:pt x="252" y="83"/>
                    <a:pt x="250" y="82"/>
                    <a:pt x="248" y="81"/>
                  </a:cubicBezTo>
                  <a:cubicBezTo>
                    <a:pt x="246" y="80"/>
                    <a:pt x="244" y="79"/>
                    <a:pt x="243" y="80"/>
                  </a:cubicBezTo>
                  <a:cubicBezTo>
                    <a:pt x="243" y="81"/>
                    <a:pt x="242" y="83"/>
                    <a:pt x="242" y="84"/>
                  </a:cubicBezTo>
                  <a:cubicBezTo>
                    <a:pt x="243" y="85"/>
                    <a:pt x="243" y="85"/>
                    <a:pt x="244" y="85"/>
                  </a:cubicBezTo>
                  <a:close/>
                  <a:moveTo>
                    <a:pt x="241" y="66"/>
                  </a:moveTo>
                  <a:cubicBezTo>
                    <a:pt x="240" y="65"/>
                    <a:pt x="238" y="65"/>
                    <a:pt x="237" y="63"/>
                  </a:cubicBezTo>
                  <a:cubicBezTo>
                    <a:pt x="235" y="61"/>
                    <a:pt x="233" y="59"/>
                    <a:pt x="234" y="59"/>
                  </a:cubicBezTo>
                  <a:cubicBezTo>
                    <a:pt x="235" y="58"/>
                    <a:pt x="236" y="59"/>
                    <a:pt x="238" y="58"/>
                  </a:cubicBezTo>
                  <a:cubicBezTo>
                    <a:pt x="239" y="57"/>
                    <a:pt x="238" y="56"/>
                    <a:pt x="240" y="57"/>
                  </a:cubicBezTo>
                  <a:cubicBezTo>
                    <a:pt x="242" y="58"/>
                    <a:pt x="245" y="56"/>
                    <a:pt x="246" y="56"/>
                  </a:cubicBezTo>
                  <a:cubicBezTo>
                    <a:pt x="248" y="57"/>
                    <a:pt x="248" y="57"/>
                    <a:pt x="248" y="59"/>
                  </a:cubicBezTo>
                  <a:cubicBezTo>
                    <a:pt x="248" y="61"/>
                    <a:pt x="248" y="63"/>
                    <a:pt x="246" y="63"/>
                  </a:cubicBezTo>
                  <a:cubicBezTo>
                    <a:pt x="244" y="63"/>
                    <a:pt x="242" y="64"/>
                    <a:pt x="243" y="64"/>
                  </a:cubicBezTo>
                  <a:cubicBezTo>
                    <a:pt x="244" y="65"/>
                    <a:pt x="246" y="66"/>
                    <a:pt x="245" y="66"/>
                  </a:cubicBezTo>
                  <a:cubicBezTo>
                    <a:pt x="243" y="67"/>
                    <a:pt x="243" y="68"/>
                    <a:pt x="241" y="66"/>
                  </a:cubicBezTo>
                  <a:close/>
                  <a:moveTo>
                    <a:pt x="256" y="66"/>
                  </a:moveTo>
                  <a:cubicBezTo>
                    <a:pt x="255" y="65"/>
                    <a:pt x="254" y="65"/>
                    <a:pt x="254" y="63"/>
                  </a:cubicBezTo>
                  <a:cubicBezTo>
                    <a:pt x="254" y="60"/>
                    <a:pt x="254" y="56"/>
                    <a:pt x="256" y="56"/>
                  </a:cubicBezTo>
                  <a:cubicBezTo>
                    <a:pt x="257" y="55"/>
                    <a:pt x="262" y="53"/>
                    <a:pt x="262" y="55"/>
                  </a:cubicBezTo>
                  <a:cubicBezTo>
                    <a:pt x="261" y="57"/>
                    <a:pt x="261" y="58"/>
                    <a:pt x="262" y="60"/>
                  </a:cubicBezTo>
                  <a:cubicBezTo>
                    <a:pt x="263" y="61"/>
                    <a:pt x="268" y="66"/>
                    <a:pt x="270" y="67"/>
                  </a:cubicBezTo>
                  <a:cubicBezTo>
                    <a:pt x="272" y="68"/>
                    <a:pt x="274" y="69"/>
                    <a:pt x="274" y="68"/>
                  </a:cubicBezTo>
                  <a:cubicBezTo>
                    <a:pt x="273" y="67"/>
                    <a:pt x="272" y="65"/>
                    <a:pt x="270" y="64"/>
                  </a:cubicBezTo>
                  <a:cubicBezTo>
                    <a:pt x="269" y="64"/>
                    <a:pt x="265" y="62"/>
                    <a:pt x="267" y="62"/>
                  </a:cubicBezTo>
                  <a:cubicBezTo>
                    <a:pt x="268" y="62"/>
                    <a:pt x="270" y="62"/>
                    <a:pt x="269" y="61"/>
                  </a:cubicBezTo>
                  <a:cubicBezTo>
                    <a:pt x="267" y="61"/>
                    <a:pt x="265" y="60"/>
                    <a:pt x="264" y="59"/>
                  </a:cubicBezTo>
                  <a:cubicBezTo>
                    <a:pt x="263" y="57"/>
                    <a:pt x="264" y="56"/>
                    <a:pt x="265" y="55"/>
                  </a:cubicBezTo>
                  <a:cubicBezTo>
                    <a:pt x="267" y="53"/>
                    <a:pt x="267" y="54"/>
                    <a:pt x="268" y="53"/>
                  </a:cubicBezTo>
                  <a:cubicBezTo>
                    <a:pt x="269" y="52"/>
                    <a:pt x="270" y="52"/>
                    <a:pt x="271" y="54"/>
                  </a:cubicBezTo>
                  <a:cubicBezTo>
                    <a:pt x="273" y="56"/>
                    <a:pt x="276" y="57"/>
                    <a:pt x="277" y="58"/>
                  </a:cubicBezTo>
                  <a:cubicBezTo>
                    <a:pt x="278" y="60"/>
                    <a:pt x="279" y="61"/>
                    <a:pt x="280" y="60"/>
                  </a:cubicBezTo>
                  <a:cubicBezTo>
                    <a:pt x="280" y="58"/>
                    <a:pt x="281" y="57"/>
                    <a:pt x="283" y="58"/>
                  </a:cubicBezTo>
                  <a:cubicBezTo>
                    <a:pt x="284" y="60"/>
                    <a:pt x="285" y="61"/>
                    <a:pt x="285" y="59"/>
                  </a:cubicBezTo>
                  <a:cubicBezTo>
                    <a:pt x="285" y="58"/>
                    <a:pt x="284" y="57"/>
                    <a:pt x="286" y="56"/>
                  </a:cubicBezTo>
                  <a:cubicBezTo>
                    <a:pt x="288" y="55"/>
                    <a:pt x="292" y="53"/>
                    <a:pt x="294" y="53"/>
                  </a:cubicBezTo>
                  <a:cubicBezTo>
                    <a:pt x="295" y="54"/>
                    <a:pt x="297" y="54"/>
                    <a:pt x="297" y="56"/>
                  </a:cubicBezTo>
                  <a:cubicBezTo>
                    <a:pt x="297" y="59"/>
                    <a:pt x="297" y="60"/>
                    <a:pt x="298" y="60"/>
                  </a:cubicBezTo>
                  <a:cubicBezTo>
                    <a:pt x="300" y="60"/>
                    <a:pt x="299" y="60"/>
                    <a:pt x="299" y="58"/>
                  </a:cubicBezTo>
                  <a:cubicBezTo>
                    <a:pt x="299" y="57"/>
                    <a:pt x="300" y="57"/>
                    <a:pt x="301" y="58"/>
                  </a:cubicBezTo>
                  <a:cubicBezTo>
                    <a:pt x="302" y="60"/>
                    <a:pt x="303" y="60"/>
                    <a:pt x="303" y="59"/>
                  </a:cubicBezTo>
                  <a:cubicBezTo>
                    <a:pt x="304" y="58"/>
                    <a:pt x="305" y="56"/>
                    <a:pt x="307" y="57"/>
                  </a:cubicBezTo>
                  <a:cubicBezTo>
                    <a:pt x="309" y="57"/>
                    <a:pt x="310" y="58"/>
                    <a:pt x="309" y="59"/>
                  </a:cubicBezTo>
                  <a:cubicBezTo>
                    <a:pt x="308" y="61"/>
                    <a:pt x="308" y="62"/>
                    <a:pt x="310" y="61"/>
                  </a:cubicBezTo>
                  <a:cubicBezTo>
                    <a:pt x="312" y="60"/>
                    <a:pt x="312" y="59"/>
                    <a:pt x="314" y="59"/>
                  </a:cubicBezTo>
                  <a:cubicBezTo>
                    <a:pt x="317" y="59"/>
                    <a:pt x="323" y="60"/>
                    <a:pt x="323" y="61"/>
                  </a:cubicBezTo>
                  <a:cubicBezTo>
                    <a:pt x="323" y="63"/>
                    <a:pt x="321" y="63"/>
                    <a:pt x="319" y="63"/>
                  </a:cubicBezTo>
                  <a:cubicBezTo>
                    <a:pt x="317" y="63"/>
                    <a:pt x="319" y="64"/>
                    <a:pt x="321" y="65"/>
                  </a:cubicBezTo>
                  <a:cubicBezTo>
                    <a:pt x="322" y="65"/>
                    <a:pt x="324" y="63"/>
                    <a:pt x="326" y="63"/>
                  </a:cubicBezTo>
                  <a:cubicBezTo>
                    <a:pt x="327" y="63"/>
                    <a:pt x="329" y="65"/>
                    <a:pt x="328" y="65"/>
                  </a:cubicBezTo>
                  <a:cubicBezTo>
                    <a:pt x="326" y="66"/>
                    <a:pt x="324" y="68"/>
                    <a:pt x="324" y="68"/>
                  </a:cubicBezTo>
                  <a:cubicBezTo>
                    <a:pt x="325" y="69"/>
                    <a:pt x="326" y="68"/>
                    <a:pt x="328" y="68"/>
                  </a:cubicBezTo>
                  <a:cubicBezTo>
                    <a:pt x="330" y="68"/>
                    <a:pt x="330" y="68"/>
                    <a:pt x="333" y="69"/>
                  </a:cubicBezTo>
                  <a:cubicBezTo>
                    <a:pt x="335" y="70"/>
                    <a:pt x="336" y="71"/>
                    <a:pt x="338" y="70"/>
                  </a:cubicBezTo>
                  <a:cubicBezTo>
                    <a:pt x="340" y="70"/>
                    <a:pt x="340" y="69"/>
                    <a:pt x="342" y="70"/>
                  </a:cubicBezTo>
                  <a:cubicBezTo>
                    <a:pt x="344" y="71"/>
                    <a:pt x="346" y="71"/>
                    <a:pt x="348" y="73"/>
                  </a:cubicBezTo>
                  <a:cubicBezTo>
                    <a:pt x="349" y="74"/>
                    <a:pt x="350" y="74"/>
                    <a:pt x="351" y="73"/>
                  </a:cubicBezTo>
                  <a:cubicBezTo>
                    <a:pt x="353" y="72"/>
                    <a:pt x="355" y="71"/>
                    <a:pt x="355" y="74"/>
                  </a:cubicBezTo>
                  <a:cubicBezTo>
                    <a:pt x="356" y="75"/>
                    <a:pt x="355" y="77"/>
                    <a:pt x="356" y="79"/>
                  </a:cubicBezTo>
                  <a:cubicBezTo>
                    <a:pt x="358" y="81"/>
                    <a:pt x="357" y="82"/>
                    <a:pt x="355" y="81"/>
                  </a:cubicBezTo>
                  <a:cubicBezTo>
                    <a:pt x="354" y="81"/>
                    <a:pt x="350" y="80"/>
                    <a:pt x="349" y="78"/>
                  </a:cubicBezTo>
                  <a:cubicBezTo>
                    <a:pt x="349" y="76"/>
                    <a:pt x="347" y="75"/>
                    <a:pt x="346" y="76"/>
                  </a:cubicBezTo>
                  <a:cubicBezTo>
                    <a:pt x="346" y="78"/>
                    <a:pt x="344" y="78"/>
                    <a:pt x="343" y="78"/>
                  </a:cubicBezTo>
                  <a:cubicBezTo>
                    <a:pt x="341" y="77"/>
                    <a:pt x="339" y="77"/>
                    <a:pt x="338" y="79"/>
                  </a:cubicBezTo>
                  <a:cubicBezTo>
                    <a:pt x="337" y="80"/>
                    <a:pt x="338" y="81"/>
                    <a:pt x="339" y="80"/>
                  </a:cubicBezTo>
                  <a:cubicBezTo>
                    <a:pt x="341" y="80"/>
                    <a:pt x="345" y="82"/>
                    <a:pt x="346" y="82"/>
                  </a:cubicBezTo>
                  <a:cubicBezTo>
                    <a:pt x="348" y="83"/>
                    <a:pt x="352" y="84"/>
                    <a:pt x="355" y="85"/>
                  </a:cubicBezTo>
                  <a:cubicBezTo>
                    <a:pt x="358" y="86"/>
                    <a:pt x="363" y="88"/>
                    <a:pt x="364" y="90"/>
                  </a:cubicBezTo>
                  <a:cubicBezTo>
                    <a:pt x="365" y="92"/>
                    <a:pt x="366" y="94"/>
                    <a:pt x="364" y="93"/>
                  </a:cubicBezTo>
                  <a:cubicBezTo>
                    <a:pt x="361" y="93"/>
                    <a:pt x="351" y="91"/>
                    <a:pt x="350" y="91"/>
                  </a:cubicBezTo>
                  <a:cubicBezTo>
                    <a:pt x="349" y="92"/>
                    <a:pt x="352" y="93"/>
                    <a:pt x="354" y="93"/>
                  </a:cubicBezTo>
                  <a:cubicBezTo>
                    <a:pt x="356" y="93"/>
                    <a:pt x="363" y="95"/>
                    <a:pt x="365" y="97"/>
                  </a:cubicBezTo>
                  <a:cubicBezTo>
                    <a:pt x="367" y="98"/>
                    <a:pt x="365" y="99"/>
                    <a:pt x="362" y="99"/>
                  </a:cubicBezTo>
                  <a:cubicBezTo>
                    <a:pt x="359" y="98"/>
                    <a:pt x="354" y="98"/>
                    <a:pt x="352" y="98"/>
                  </a:cubicBezTo>
                  <a:cubicBezTo>
                    <a:pt x="350" y="98"/>
                    <a:pt x="345" y="97"/>
                    <a:pt x="344" y="96"/>
                  </a:cubicBezTo>
                  <a:cubicBezTo>
                    <a:pt x="344" y="95"/>
                    <a:pt x="342" y="93"/>
                    <a:pt x="341" y="94"/>
                  </a:cubicBezTo>
                  <a:cubicBezTo>
                    <a:pt x="340" y="95"/>
                    <a:pt x="339" y="95"/>
                    <a:pt x="338" y="93"/>
                  </a:cubicBezTo>
                  <a:cubicBezTo>
                    <a:pt x="337" y="92"/>
                    <a:pt x="332" y="91"/>
                    <a:pt x="330" y="90"/>
                  </a:cubicBezTo>
                  <a:cubicBezTo>
                    <a:pt x="328" y="90"/>
                    <a:pt x="328" y="91"/>
                    <a:pt x="329" y="92"/>
                  </a:cubicBezTo>
                  <a:cubicBezTo>
                    <a:pt x="330" y="93"/>
                    <a:pt x="329" y="94"/>
                    <a:pt x="327" y="95"/>
                  </a:cubicBezTo>
                  <a:cubicBezTo>
                    <a:pt x="326" y="95"/>
                    <a:pt x="323" y="95"/>
                    <a:pt x="321" y="94"/>
                  </a:cubicBezTo>
                  <a:cubicBezTo>
                    <a:pt x="320" y="93"/>
                    <a:pt x="317" y="90"/>
                    <a:pt x="319" y="89"/>
                  </a:cubicBezTo>
                  <a:cubicBezTo>
                    <a:pt x="321" y="89"/>
                    <a:pt x="324" y="87"/>
                    <a:pt x="326" y="87"/>
                  </a:cubicBezTo>
                  <a:cubicBezTo>
                    <a:pt x="327" y="86"/>
                    <a:pt x="327" y="85"/>
                    <a:pt x="326" y="85"/>
                  </a:cubicBezTo>
                  <a:cubicBezTo>
                    <a:pt x="324" y="84"/>
                    <a:pt x="324" y="82"/>
                    <a:pt x="324" y="82"/>
                  </a:cubicBezTo>
                  <a:cubicBezTo>
                    <a:pt x="324" y="82"/>
                    <a:pt x="326" y="81"/>
                    <a:pt x="328" y="82"/>
                  </a:cubicBezTo>
                  <a:cubicBezTo>
                    <a:pt x="330" y="83"/>
                    <a:pt x="332" y="83"/>
                    <a:pt x="332" y="83"/>
                  </a:cubicBezTo>
                  <a:cubicBezTo>
                    <a:pt x="333" y="82"/>
                    <a:pt x="335" y="81"/>
                    <a:pt x="335" y="80"/>
                  </a:cubicBezTo>
                  <a:cubicBezTo>
                    <a:pt x="336" y="79"/>
                    <a:pt x="335" y="79"/>
                    <a:pt x="332" y="79"/>
                  </a:cubicBezTo>
                  <a:cubicBezTo>
                    <a:pt x="330" y="79"/>
                    <a:pt x="329" y="78"/>
                    <a:pt x="328" y="79"/>
                  </a:cubicBezTo>
                  <a:cubicBezTo>
                    <a:pt x="328" y="80"/>
                    <a:pt x="326" y="80"/>
                    <a:pt x="324" y="80"/>
                  </a:cubicBezTo>
                  <a:cubicBezTo>
                    <a:pt x="323" y="80"/>
                    <a:pt x="323" y="78"/>
                    <a:pt x="323" y="77"/>
                  </a:cubicBezTo>
                  <a:cubicBezTo>
                    <a:pt x="324" y="76"/>
                    <a:pt x="323" y="75"/>
                    <a:pt x="322" y="76"/>
                  </a:cubicBezTo>
                  <a:cubicBezTo>
                    <a:pt x="320" y="76"/>
                    <a:pt x="319" y="75"/>
                    <a:pt x="319" y="75"/>
                  </a:cubicBezTo>
                  <a:cubicBezTo>
                    <a:pt x="318" y="74"/>
                    <a:pt x="319" y="73"/>
                    <a:pt x="316" y="73"/>
                  </a:cubicBezTo>
                  <a:cubicBezTo>
                    <a:pt x="313" y="72"/>
                    <a:pt x="310" y="70"/>
                    <a:pt x="309" y="71"/>
                  </a:cubicBezTo>
                  <a:cubicBezTo>
                    <a:pt x="307" y="71"/>
                    <a:pt x="306" y="73"/>
                    <a:pt x="305" y="72"/>
                  </a:cubicBezTo>
                  <a:cubicBezTo>
                    <a:pt x="305" y="71"/>
                    <a:pt x="306" y="71"/>
                    <a:pt x="304" y="69"/>
                  </a:cubicBezTo>
                  <a:cubicBezTo>
                    <a:pt x="303" y="68"/>
                    <a:pt x="302" y="67"/>
                    <a:pt x="301" y="68"/>
                  </a:cubicBezTo>
                  <a:cubicBezTo>
                    <a:pt x="299" y="70"/>
                    <a:pt x="299" y="69"/>
                    <a:pt x="298" y="69"/>
                  </a:cubicBezTo>
                  <a:cubicBezTo>
                    <a:pt x="296" y="68"/>
                    <a:pt x="292" y="66"/>
                    <a:pt x="291" y="65"/>
                  </a:cubicBezTo>
                  <a:cubicBezTo>
                    <a:pt x="289" y="64"/>
                    <a:pt x="290" y="66"/>
                    <a:pt x="291" y="67"/>
                  </a:cubicBezTo>
                  <a:cubicBezTo>
                    <a:pt x="292" y="67"/>
                    <a:pt x="293" y="68"/>
                    <a:pt x="291" y="69"/>
                  </a:cubicBezTo>
                  <a:cubicBezTo>
                    <a:pt x="290" y="69"/>
                    <a:pt x="289" y="69"/>
                    <a:pt x="287" y="69"/>
                  </a:cubicBezTo>
                  <a:cubicBezTo>
                    <a:pt x="286" y="69"/>
                    <a:pt x="283" y="67"/>
                    <a:pt x="281" y="68"/>
                  </a:cubicBezTo>
                  <a:cubicBezTo>
                    <a:pt x="280" y="69"/>
                    <a:pt x="281" y="69"/>
                    <a:pt x="283" y="70"/>
                  </a:cubicBezTo>
                  <a:cubicBezTo>
                    <a:pt x="284" y="70"/>
                    <a:pt x="283" y="71"/>
                    <a:pt x="282" y="71"/>
                  </a:cubicBezTo>
                  <a:cubicBezTo>
                    <a:pt x="280" y="71"/>
                    <a:pt x="279" y="71"/>
                    <a:pt x="277" y="71"/>
                  </a:cubicBezTo>
                  <a:cubicBezTo>
                    <a:pt x="276" y="71"/>
                    <a:pt x="274" y="72"/>
                    <a:pt x="273" y="71"/>
                  </a:cubicBezTo>
                  <a:cubicBezTo>
                    <a:pt x="271" y="71"/>
                    <a:pt x="271" y="70"/>
                    <a:pt x="270" y="71"/>
                  </a:cubicBezTo>
                  <a:cubicBezTo>
                    <a:pt x="268" y="72"/>
                    <a:pt x="267" y="73"/>
                    <a:pt x="265" y="72"/>
                  </a:cubicBezTo>
                  <a:cubicBezTo>
                    <a:pt x="263" y="72"/>
                    <a:pt x="260" y="70"/>
                    <a:pt x="262" y="69"/>
                  </a:cubicBezTo>
                  <a:cubicBezTo>
                    <a:pt x="263" y="69"/>
                    <a:pt x="267" y="70"/>
                    <a:pt x="267" y="69"/>
                  </a:cubicBezTo>
                  <a:cubicBezTo>
                    <a:pt x="267" y="68"/>
                    <a:pt x="266" y="68"/>
                    <a:pt x="264" y="68"/>
                  </a:cubicBezTo>
                  <a:cubicBezTo>
                    <a:pt x="263" y="68"/>
                    <a:pt x="257" y="68"/>
                    <a:pt x="256" y="66"/>
                  </a:cubicBezTo>
                  <a:close/>
                  <a:moveTo>
                    <a:pt x="278" y="56"/>
                  </a:moveTo>
                  <a:cubicBezTo>
                    <a:pt x="279" y="55"/>
                    <a:pt x="283" y="54"/>
                    <a:pt x="285" y="54"/>
                  </a:cubicBezTo>
                  <a:cubicBezTo>
                    <a:pt x="287" y="53"/>
                    <a:pt x="286" y="53"/>
                    <a:pt x="285" y="52"/>
                  </a:cubicBezTo>
                  <a:cubicBezTo>
                    <a:pt x="283" y="52"/>
                    <a:pt x="283" y="49"/>
                    <a:pt x="280" y="50"/>
                  </a:cubicBezTo>
                  <a:cubicBezTo>
                    <a:pt x="277" y="51"/>
                    <a:pt x="273" y="50"/>
                    <a:pt x="273" y="52"/>
                  </a:cubicBezTo>
                  <a:cubicBezTo>
                    <a:pt x="273" y="53"/>
                    <a:pt x="275" y="55"/>
                    <a:pt x="276" y="55"/>
                  </a:cubicBezTo>
                  <a:cubicBezTo>
                    <a:pt x="277" y="55"/>
                    <a:pt x="277" y="56"/>
                    <a:pt x="278" y="56"/>
                  </a:cubicBezTo>
                  <a:close/>
                  <a:moveTo>
                    <a:pt x="312" y="80"/>
                  </a:moveTo>
                  <a:cubicBezTo>
                    <a:pt x="310" y="80"/>
                    <a:pt x="308" y="79"/>
                    <a:pt x="307" y="78"/>
                  </a:cubicBezTo>
                  <a:cubicBezTo>
                    <a:pt x="306" y="76"/>
                    <a:pt x="306" y="74"/>
                    <a:pt x="308" y="74"/>
                  </a:cubicBezTo>
                  <a:cubicBezTo>
                    <a:pt x="310" y="74"/>
                    <a:pt x="312" y="77"/>
                    <a:pt x="313" y="78"/>
                  </a:cubicBezTo>
                  <a:cubicBezTo>
                    <a:pt x="314" y="79"/>
                    <a:pt x="313" y="80"/>
                    <a:pt x="312" y="80"/>
                  </a:cubicBezTo>
                  <a:close/>
                  <a:moveTo>
                    <a:pt x="234" y="56"/>
                  </a:moveTo>
                  <a:cubicBezTo>
                    <a:pt x="233" y="56"/>
                    <a:pt x="230" y="56"/>
                    <a:pt x="228" y="54"/>
                  </a:cubicBezTo>
                  <a:cubicBezTo>
                    <a:pt x="227" y="53"/>
                    <a:pt x="228" y="51"/>
                    <a:pt x="230" y="52"/>
                  </a:cubicBezTo>
                  <a:cubicBezTo>
                    <a:pt x="232" y="52"/>
                    <a:pt x="234" y="53"/>
                    <a:pt x="235" y="54"/>
                  </a:cubicBezTo>
                  <a:cubicBezTo>
                    <a:pt x="236" y="55"/>
                    <a:pt x="235" y="56"/>
                    <a:pt x="234" y="56"/>
                  </a:cubicBezTo>
                  <a:close/>
                  <a:moveTo>
                    <a:pt x="218" y="57"/>
                  </a:moveTo>
                  <a:cubicBezTo>
                    <a:pt x="217" y="57"/>
                    <a:pt x="216" y="57"/>
                    <a:pt x="216" y="56"/>
                  </a:cubicBezTo>
                  <a:cubicBezTo>
                    <a:pt x="216" y="55"/>
                    <a:pt x="215" y="54"/>
                    <a:pt x="214" y="55"/>
                  </a:cubicBezTo>
                  <a:cubicBezTo>
                    <a:pt x="212" y="55"/>
                    <a:pt x="211" y="56"/>
                    <a:pt x="210" y="55"/>
                  </a:cubicBezTo>
                  <a:cubicBezTo>
                    <a:pt x="209" y="55"/>
                    <a:pt x="209" y="53"/>
                    <a:pt x="208" y="52"/>
                  </a:cubicBezTo>
                  <a:cubicBezTo>
                    <a:pt x="207" y="51"/>
                    <a:pt x="209" y="51"/>
                    <a:pt x="211" y="52"/>
                  </a:cubicBezTo>
                  <a:cubicBezTo>
                    <a:pt x="212" y="52"/>
                    <a:pt x="213" y="53"/>
                    <a:pt x="215" y="53"/>
                  </a:cubicBezTo>
                  <a:cubicBezTo>
                    <a:pt x="218" y="53"/>
                    <a:pt x="216" y="52"/>
                    <a:pt x="214" y="51"/>
                  </a:cubicBezTo>
                  <a:cubicBezTo>
                    <a:pt x="212" y="51"/>
                    <a:pt x="210" y="50"/>
                    <a:pt x="211" y="49"/>
                  </a:cubicBezTo>
                  <a:cubicBezTo>
                    <a:pt x="211" y="48"/>
                    <a:pt x="215" y="47"/>
                    <a:pt x="217" y="48"/>
                  </a:cubicBezTo>
                  <a:cubicBezTo>
                    <a:pt x="219" y="50"/>
                    <a:pt x="220" y="50"/>
                    <a:pt x="221" y="52"/>
                  </a:cubicBezTo>
                  <a:cubicBezTo>
                    <a:pt x="222" y="53"/>
                    <a:pt x="226" y="55"/>
                    <a:pt x="224" y="55"/>
                  </a:cubicBezTo>
                  <a:cubicBezTo>
                    <a:pt x="222" y="56"/>
                    <a:pt x="219" y="57"/>
                    <a:pt x="218" y="57"/>
                  </a:cubicBezTo>
                  <a:close/>
                  <a:moveTo>
                    <a:pt x="226" y="49"/>
                  </a:moveTo>
                  <a:cubicBezTo>
                    <a:pt x="228" y="49"/>
                    <a:pt x="231" y="47"/>
                    <a:pt x="234" y="48"/>
                  </a:cubicBezTo>
                  <a:cubicBezTo>
                    <a:pt x="236" y="50"/>
                    <a:pt x="237" y="50"/>
                    <a:pt x="238" y="52"/>
                  </a:cubicBezTo>
                  <a:cubicBezTo>
                    <a:pt x="238" y="53"/>
                    <a:pt x="241" y="53"/>
                    <a:pt x="243" y="53"/>
                  </a:cubicBezTo>
                  <a:cubicBezTo>
                    <a:pt x="245" y="54"/>
                    <a:pt x="245" y="53"/>
                    <a:pt x="247" y="52"/>
                  </a:cubicBezTo>
                  <a:cubicBezTo>
                    <a:pt x="248" y="51"/>
                    <a:pt x="248" y="51"/>
                    <a:pt x="250" y="52"/>
                  </a:cubicBezTo>
                  <a:cubicBezTo>
                    <a:pt x="252" y="53"/>
                    <a:pt x="254" y="51"/>
                    <a:pt x="257" y="51"/>
                  </a:cubicBezTo>
                  <a:cubicBezTo>
                    <a:pt x="261" y="52"/>
                    <a:pt x="260" y="49"/>
                    <a:pt x="262" y="49"/>
                  </a:cubicBezTo>
                  <a:cubicBezTo>
                    <a:pt x="265" y="50"/>
                    <a:pt x="268" y="50"/>
                    <a:pt x="269" y="48"/>
                  </a:cubicBezTo>
                  <a:cubicBezTo>
                    <a:pt x="269" y="47"/>
                    <a:pt x="269" y="46"/>
                    <a:pt x="267" y="45"/>
                  </a:cubicBezTo>
                  <a:cubicBezTo>
                    <a:pt x="266" y="44"/>
                    <a:pt x="265" y="42"/>
                    <a:pt x="263" y="43"/>
                  </a:cubicBezTo>
                  <a:cubicBezTo>
                    <a:pt x="261" y="45"/>
                    <a:pt x="260" y="43"/>
                    <a:pt x="258" y="44"/>
                  </a:cubicBezTo>
                  <a:cubicBezTo>
                    <a:pt x="256" y="45"/>
                    <a:pt x="253" y="45"/>
                    <a:pt x="251" y="47"/>
                  </a:cubicBezTo>
                  <a:cubicBezTo>
                    <a:pt x="250" y="48"/>
                    <a:pt x="245" y="46"/>
                    <a:pt x="245" y="47"/>
                  </a:cubicBezTo>
                  <a:cubicBezTo>
                    <a:pt x="244" y="48"/>
                    <a:pt x="243" y="48"/>
                    <a:pt x="241" y="48"/>
                  </a:cubicBezTo>
                  <a:cubicBezTo>
                    <a:pt x="239" y="48"/>
                    <a:pt x="237" y="48"/>
                    <a:pt x="237" y="47"/>
                  </a:cubicBezTo>
                  <a:cubicBezTo>
                    <a:pt x="238" y="46"/>
                    <a:pt x="237" y="45"/>
                    <a:pt x="234" y="45"/>
                  </a:cubicBezTo>
                  <a:cubicBezTo>
                    <a:pt x="231" y="45"/>
                    <a:pt x="229" y="46"/>
                    <a:pt x="226" y="46"/>
                  </a:cubicBezTo>
                  <a:cubicBezTo>
                    <a:pt x="224" y="46"/>
                    <a:pt x="220" y="44"/>
                    <a:pt x="220" y="45"/>
                  </a:cubicBezTo>
                  <a:cubicBezTo>
                    <a:pt x="221" y="46"/>
                    <a:pt x="221" y="48"/>
                    <a:pt x="223" y="48"/>
                  </a:cubicBezTo>
                  <a:cubicBezTo>
                    <a:pt x="225" y="49"/>
                    <a:pt x="225" y="48"/>
                    <a:pt x="226" y="49"/>
                  </a:cubicBezTo>
                  <a:close/>
                  <a:moveTo>
                    <a:pt x="216" y="43"/>
                  </a:moveTo>
                  <a:cubicBezTo>
                    <a:pt x="215" y="43"/>
                    <a:pt x="215" y="43"/>
                    <a:pt x="213" y="42"/>
                  </a:cubicBezTo>
                  <a:cubicBezTo>
                    <a:pt x="211" y="41"/>
                    <a:pt x="209" y="40"/>
                    <a:pt x="208" y="39"/>
                  </a:cubicBezTo>
                  <a:cubicBezTo>
                    <a:pt x="208" y="37"/>
                    <a:pt x="209" y="38"/>
                    <a:pt x="211" y="38"/>
                  </a:cubicBezTo>
                  <a:cubicBezTo>
                    <a:pt x="214" y="39"/>
                    <a:pt x="215" y="39"/>
                    <a:pt x="216" y="39"/>
                  </a:cubicBezTo>
                  <a:cubicBezTo>
                    <a:pt x="217" y="38"/>
                    <a:pt x="218" y="38"/>
                    <a:pt x="219" y="39"/>
                  </a:cubicBezTo>
                  <a:cubicBezTo>
                    <a:pt x="219" y="40"/>
                    <a:pt x="220" y="42"/>
                    <a:pt x="218" y="42"/>
                  </a:cubicBezTo>
                  <a:cubicBezTo>
                    <a:pt x="217" y="42"/>
                    <a:pt x="217" y="43"/>
                    <a:pt x="216" y="43"/>
                  </a:cubicBezTo>
                  <a:close/>
                  <a:moveTo>
                    <a:pt x="225" y="43"/>
                  </a:moveTo>
                  <a:cubicBezTo>
                    <a:pt x="224" y="43"/>
                    <a:pt x="222" y="43"/>
                    <a:pt x="220" y="43"/>
                  </a:cubicBezTo>
                  <a:cubicBezTo>
                    <a:pt x="219" y="43"/>
                    <a:pt x="220" y="42"/>
                    <a:pt x="222" y="42"/>
                  </a:cubicBezTo>
                  <a:cubicBezTo>
                    <a:pt x="223" y="42"/>
                    <a:pt x="227" y="41"/>
                    <a:pt x="227" y="42"/>
                  </a:cubicBezTo>
                  <a:cubicBezTo>
                    <a:pt x="227" y="42"/>
                    <a:pt x="226" y="43"/>
                    <a:pt x="225" y="43"/>
                  </a:cubicBezTo>
                  <a:close/>
                  <a:moveTo>
                    <a:pt x="213" y="33"/>
                  </a:moveTo>
                  <a:cubicBezTo>
                    <a:pt x="213" y="33"/>
                    <a:pt x="211" y="31"/>
                    <a:pt x="210" y="30"/>
                  </a:cubicBezTo>
                  <a:cubicBezTo>
                    <a:pt x="210" y="30"/>
                    <a:pt x="209" y="29"/>
                    <a:pt x="211" y="29"/>
                  </a:cubicBezTo>
                  <a:cubicBezTo>
                    <a:pt x="213" y="29"/>
                    <a:pt x="215" y="29"/>
                    <a:pt x="216" y="29"/>
                  </a:cubicBezTo>
                  <a:cubicBezTo>
                    <a:pt x="216" y="28"/>
                    <a:pt x="215" y="28"/>
                    <a:pt x="214" y="28"/>
                  </a:cubicBezTo>
                  <a:cubicBezTo>
                    <a:pt x="212" y="28"/>
                    <a:pt x="210" y="27"/>
                    <a:pt x="209" y="28"/>
                  </a:cubicBezTo>
                  <a:cubicBezTo>
                    <a:pt x="207" y="28"/>
                    <a:pt x="205" y="28"/>
                    <a:pt x="204" y="27"/>
                  </a:cubicBezTo>
                  <a:cubicBezTo>
                    <a:pt x="203" y="27"/>
                    <a:pt x="203" y="26"/>
                    <a:pt x="205" y="25"/>
                  </a:cubicBezTo>
                  <a:cubicBezTo>
                    <a:pt x="208" y="24"/>
                    <a:pt x="211" y="24"/>
                    <a:pt x="213" y="24"/>
                  </a:cubicBezTo>
                  <a:cubicBezTo>
                    <a:pt x="215" y="25"/>
                    <a:pt x="220" y="28"/>
                    <a:pt x="222" y="28"/>
                  </a:cubicBezTo>
                  <a:cubicBezTo>
                    <a:pt x="225" y="28"/>
                    <a:pt x="227" y="27"/>
                    <a:pt x="229" y="29"/>
                  </a:cubicBezTo>
                  <a:cubicBezTo>
                    <a:pt x="230" y="30"/>
                    <a:pt x="231" y="30"/>
                    <a:pt x="232" y="30"/>
                  </a:cubicBezTo>
                  <a:cubicBezTo>
                    <a:pt x="233" y="30"/>
                    <a:pt x="235" y="30"/>
                    <a:pt x="237" y="31"/>
                  </a:cubicBezTo>
                  <a:cubicBezTo>
                    <a:pt x="238" y="32"/>
                    <a:pt x="236" y="33"/>
                    <a:pt x="235" y="33"/>
                  </a:cubicBezTo>
                  <a:cubicBezTo>
                    <a:pt x="233" y="33"/>
                    <a:pt x="232" y="34"/>
                    <a:pt x="233" y="34"/>
                  </a:cubicBezTo>
                  <a:cubicBezTo>
                    <a:pt x="234" y="35"/>
                    <a:pt x="234" y="36"/>
                    <a:pt x="232" y="37"/>
                  </a:cubicBezTo>
                  <a:cubicBezTo>
                    <a:pt x="230" y="37"/>
                    <a:pt x="228" y="38"/>
                    <a:pt x="227" y="38"/>
                  </a:cubicBezTo>
                  <a:cubicBezTo>
                    <a:pt x="225" y="38"/>
                    <a:pt x="221" y="38"/>
                    <a:pt x="220" y="37"/>
                  </a:cubicBezTo>
                  <a:cubicBezTo>
                    <a:pt x="219" y="37"/>
                    <a:pt x="219" y="36"/>
                    <a:pt x="220" y="35"/>
                  </a:cubicBezTo>
                  <a:cubicBezTo>
                    <a:pt x="221" y="35"/>
                    <a:pt x="225" y="35"/>
                    <a:pt x="225" y="34"/>
                  </a:cubicBezTo>
                  <a:cubicBezTo>
                    <a:pt x="225" y="33"/>
                    <a:pt x="224" y="32"/>
                    <a:pt x="222" y="33"/>
                  </a:cubicBezTo>
                  <a:cubicBezTo>
                    <a:pt x="220" y="34"/>
                    <a:pt x="218" y="34"/>
                    <a:pt x="217" y="34"/>
                  </a:cubicBezTo>
                  <a:cubicBezTo>
                    <a:pt x="215" y="34"/>
                    <a:pt x="214" y="34"/>
                    <a:pt x="213" y="33"/>
                  </a:cubicBezTo>
                  <a:close/>
                  <a:moveTo>
                    <a:pt x="237" y="22"/>
                  </a:moveTo>
                  <a:cubicBezTo>
                    <a:pt x="237" y="22"/>
                    <a:pt x="242" y="19"/>
                    <a:pt x="244" y="18"/>
                  </a:cubicBezTo>
                  <a:cubicBezTo>
                    <a:pt x="247" y="17"/>
                    <a:pt x="250" y="16"/>
                    <a:pt x="248" y="17"/>
                  </a:cubicBezTo>
                  <a:cubicBezTo>
                    <a:pt x="247" y="18"/>
                    <a:pt x="243" y="20"/>
                    <a:pt x="245" y="21"/>
                  </a:cubicBezTo>
                  <a:cubicBezTo>
                    <a:pt x="247" y="21"/>
                    <a:pt x="249" y="19"/>
                    <a:pt x="249" y="20"/>
                  </a:cubicBezTo>
                  <a:cubicBezTo>
                    <a:pt x="248" y="22"/>
                    <a:pt x="247" y="23"/>
                    <a:pt x="245" y="23"/>
                  </a:cubicBezTo>
                  <a:cubicBezTo>
                    <a:pt x="243" y="23"/>
                    <a:pt x="239" y="23"/>
                    <a:pt x="241" y="24"/>
                  </a:cubicBezTo>
                  <a:cubicBezTo>
                    <a:pt x="242" y="25"/>
                    <a:pt x="246" y="26"/>
                    <a:pt x="245" y="27"/>
                  </a:cubicBezTo>
                  <a:cubicBezTo>
                    <a:pt x="243" y="27"/>
                    <a:pt x="240" y="25"/>
                    <a:pt x="237" y="25"/>
                  </a:cubicBezTo>
                  <a:cubicBezTo>
                    <a:pt x="235" y="25"/>
                    <a:pt x="230" y="25"/>
                    <a:pt x="231" y="26"/>
                  </a:cubicBezTo>
                  <a:cubicBezTo>
                    <a:pt x="231" y="27"/>
                    <a:pt x="235" y="28"/>
                    <a:pt x="237" y="29"/>
                  </a:cubicBezTo>
                  <a:cubicBezTo>
                    <a:pt x="239" y="29"/>
                    <a:pt x="240" y="31"/>
                    <a:pt x="242" y="31"/>
                  </a:cubicBezTo>
                  <a:cubicBezTo>
                    <a:pt x="243" y="30"/>
                    <a:pt x="247" y="29"/>
                    <a:pt x="248" y="30"/>
                  </a:cubicBezTo>
                  <a:cubicBezTo>
                    <a:pt x="249" y="31"/>
                    <a:pt x="248" y="32"/>
                    <a:pt x="246" y="32"/>
                  </a:cubicBezTo>
                  <a:cubicBezTo>
                    <a:pt x="244" y="32"/>
                    <a:pt x="239" y="33"/>
                    <a:pt x="237" y="34"/>
                  </a:cubicBezTo>
                  <a:cubicBezTo>
                    <a:pt x="236" y="34"/>
                    <a:pt x="236" y="35"/>
                    <a:pt x="236" y="36"/>
                  </a:cubicBezTo>
                  <a:cubicBezTo>
                    <a:pt x="237" y="37"/>
                    <a:pt x="239" y="35"/>
                    <a:pt x="241" y="35"/>
                  </a:cubicBezTo>
                  <a:cubicBezTo>
                    <a:pt x="242" y="35"/>
                    <a:pt x="243" y="34"/>
                    <a:pt x="244" y="36"/>
                  </a:cubicBezTo>
                  <a:cubicBezTo>
                    <a:pt x="245" y="37"/>
                    <a:pt x="246" y="37"/>
                    <a:pt x="247" y="37"/>
                  </a:cubicBezTo>
                  <a:cubicBezTo>
                    <a:pt x="248" y="37"/>
                    <a:pt x="247" y="35"/>
                    <a:pt x="248" y="35"/>
                  </a:cubicBezTo>
                  <a:cubicBezTo>
                    <a:pt x="249" y="35"/>
                    <a:pt x="248" y="36"/>
                    <a:pt x="249" y="37"/>
                  </a:cubicBezTo>
                  <a:cubicBezTo>
                    <a:pt x="250" y="39"/>
                    <a:pt x="249" y="39"/>
                    <a:pt x="247" y="39"/>
                  </a:cubicBezTo>
                  <a:cubicBezTo>
                    <a:pt x="245" y="39"/>
                    <a:pt x="244" y="39"/>
                    <a:pt x="242" y="38"/>
                  </a:cubicBezTo>
                  <a:cubicBezTo>
                    <a:pt x="241" y="37"/>
                    <a:pt x="238" y="37"/>
                    <a:pt x="238" y="38"/>
                  </a:cubicBezTo>
                  <a:cubicBezTo>
                    <a:pt x="238" y="40"/>
                    <a:pt x="241" y="40"/>
                    <a:pt x="240" y="40"/>
                  </a:cubicBezTo>
                  <a:cubicBezTo>
                    <a:pt x="238" y="41"/>
                    <a:pt x="236" y="41"/>
                    <a:pt x="237" y="42"/>
                  </a:cubicBezTo>
                  <a:cubicBezTo>
                    <a:pt x="238" y="44"/>
                    <a:pt x="241" y="46"/>
                    <a:pt x="241" y="45"/>
                  </a:cubicBezTo>
                  <a:cubicBezTo>
                    <a:pt x="241" y="43"/>
                    <a:pt x="242" y="41"/>
                    <a:pt x="244" y="43"/>
                  </a:cubicBezTo>
                  <a:cubicBezTo>
                    <a:pt x="245" y="44"/>
                    <a:pt x="246" y="44"/>
                    <a:pt x="248" y="44"/>
                  </a:cubicBezTo>
                  <a:cubicBezTo>
                    <a:pt x="250" y="44"/>
                    <a:pt x="251" y="44"/>
                    <a:pt x="250" y="42"/>
                  </a:cubicBezTo>
                  <a:cubicBezTo>
                    <a:pt x="250" y="41"/>
                    <a:pt x="250" y="41"/>
                    <a:pt x="252" y="41"/>
                  </a:cubicBezTo>
                  <a:cubicBezTo>
                    <a:pt x="254" y="42"/>
                    <a:pt x="255" y="41"/>
                    <a:pt x="257" y="42"/>
                  </a:cubicBezTo>
                  <a:cubicBezTo>
                    <a:pt x="260" y="42"/>
                    <a:pt x="262" y="41"/>
                    <a:pt x="263" y="41"/>
                  </a:cubicBezTo>
                  <a:cubicBezTo>
                    <a:pt x="264" y="40"/>
                    <a:pt x="267" y="38"/>
                    <a:pt x="266" y="38"/>
                  </a:cubicBezTo>
                  <a:cubicBezTo>
                    <a:pt x="265" y="37"/>
                    <a:pt x="264" y="37"/>
                    <a:pt x="262" y="37"/>
                  </a:cubicBezTo>
                  <a:cubicBezTo>
                    <a:pt x="260" y="37"/>
                    <a:pt x="258" y="38"/>
                    <a:pt x="255" y="37"/>
                  </a:cubicBezTo>
                  <a:cubicBezTo>
                    <a:pt x="252" y="36"/>
                    <a:pt x="251" y="36"/>
                    <a:pt x="251" y="35"/>
                  </a:cubicBezTo>
                  <a:cubicBezTo>
                    <a:pt x="252" y="34"/>
                    <a:pt x="255" y="35"/>
                    <a:pt x="257" y="36"/>
                  </a:cubicBezTo>
                  <a:cubicBezTo>
                    <a:pt x="258" y="36"/>
                    <a:pt x="260" y="35"/>
                    <a:pt x="262" y="35"/>
                  </a:cubicBezTo>
                  <a:cubicBezTo>
                    <a:pt x="263" y="34"/>
                    <a:pt x="262" y="33"/>
                    <a:pt x="263" y="33"/>
                  </a:cubicBezTo>
                  <a:cubicBezTo>
                    <a:pt x="264" y="32"/>
                    <a:pt x="266" y="32"/>
                    <a:pt x="265" y="32"/>
                  </a:cubicBezTo>
                  <a:cubicBezTo>
                    <a:pt x="264" y="31"/>
                    <a:pt x="264" y="29"/>
                    <a:pt x="263" y="29"/>
                  </a:cubicBezTo>
                  <a:cubicBezTo>
                    <a:pt x="262" y="28"/>
                    <a:pt x="260" y="27"/>
                    <a:pt x="257" y="27"/>
                  </a:cubicBezTo>
                  <a:cubicBezTo>
                    <a:pt x="254" y="27"/>
                    <a:pt x="252" y="27"/>
                    <a:pt x="254" y="26"/>
                  </a:cubicBezTo>
                  <a:cubicBezTo>
                    <a:pt x="257" y="26"/>
                    <a:pt x="259" y="25"/>
                    <a:pt x="261" y="25"/>
                  </a:cubicBezTo>
                  <a:cubicBezTo>
                    <a:pt x="263" y="24"/>
                    <a:pt x="262" y="24"/>
                    <a:pt x="265" y="23"/>
                  </a:cubicBezTo>
                  <a:cubicBezTo>
                    <a:pt x="267" y="23"/>
                    <a:pt x="270" y="22"/>
                    <a:pt x="269" y="22"/>
                  </a:cubicBezTo>
                  <a:cubicBezTo>
                    <a:pt x="267" y="21"/>
                    <a:pt x="266" y="22"/>
                    <a:pt x="265" y="21"/>
                  </a:cubicBezTo>
                  <a:cubicBezTo>
                    <a:pt x="264" y="20"/>
                    <a:pt x="265" y="19"/>
                    <a:pt x="266" y="19"/>
                  </a:cubicBezTo>
                  <a:cubicBezTo>
                    <a:pt x="268" y="19"/>
                    <a:pt x="269" y="20"/>
                    <a:pt x="270" y="18"/>
                  </a:cubicBezTo>
                  <a:cubicBezTo>
                    <a:pt x="271" y="17"/>
                    <a:pt x="272" y="13"/>
                    <a:pt x="271" y="13"/>
                  </a:cubicBezTo>
                  <a:cubicBezTo>
                    <a:pt x="271" y="13"/>
                    <a:pt x="269" y="15"/>
                    <a:pt x="266" y="14"/>
                  </a:cubicBezTo>
                  <a:cubicBezTo>
                    <a:pt x="264" y="14"/>
                    <a:pt x="263" y="13"/>
                    <a:pt x="265" y="13"/>
                  </a:cubicBezTo>
                  <a:cubicBezTo>
                    <a:pt x="267" y="13"/>
                    <a:pt x="269" y="12"/>
                    <a:pt x="271" y="11"/>
                  </a:cubicBezTo>
                  <a:cubicBezTo>
                    <a:pt x="273" y="11"/>
                    <a:pt x="276" y="10"/>
                    <a:pt x="276" y="8"/>
                  </a:cubicBezTo>
                  <a:cubicBezTo>
                    <a:pt x="276" y="7"/>
                    <a:pt x="275" y="6"/>
                    <a:pt x="274" y="7"/>
                  </a:cubicBezTo>
                  <a:cubicBezTo>
                    <a:pt x="273" y="7"/>
                    <a:pt x="271" y="7"/>
                    <a:pt x="268" y="7"/>
                  </a:cubicBezTo>
                  <a:cubicBezTo>
                    <a:pt x="266" y="7"/>
                    <a:pt x="264" y="5"/>
                    <a:pt x="264" y="7"/>
                  </a:cubicBezTo>
                  <a:cubicBezTo>
                    <a:pt x="263" y="9"/>
                    <a:pt x="262" y="9"/>
                    <a:pt x="259" y="10"/>
                  </a:cubicBezTo>
                  <a:cubicBezTo>
                    <a:pt x="257" y="10"/>
                    <a:pt x="254" y="10"/>
                    <a:pt x="255" y="10"/>
                  </a:cubicBezTo>
                  <a:cubicBezTo>
                    <a:pt x="256" y="9"/>
                    <a:pt x="259" y="9"/>
                    <a:pt x="260" y="8"/>
                  </a:cubicBezTo>
                  <a:cubicBezTo>
                    <a:pt x="260" y="6"/>
                    <a:pt x="257" y="7"/>
                    <a:pt x="256" y="8"/>
                  </a:cubicBezTo>
                  <a:cubicBezTo>
                    <a:pt x="254" y="8"/>
                    <a:pt x="252" y="8"/>
                    <a:pt x="251" y="8"/>
                  </a:cubicBezTo>
                  <a:cubicBezTo>
                    <a:pt x="249" y="9"/>
                    <a:pt x="249" y="10"/>
                    <a:pt x="247" y="10"/>
                  </a:cubicBezTo>
                  <a:cubicBezTo>
                    <a:pt x="246" y="10"/>
                    <a:pt x="242" y="10"/>
                    <a:pt x="241" y="11"/>
                  </a:cubicBezTo>
                  <a:cubicBezTo>
                    <a:pt x="241" y="11"/>
                    <a:pt x="233" y="13"/>
                    <a:pt x="234" y="14"/>
                  </a:cubicBezTo>
                  <a:cubicBezTo>
                    <a:pt x="235" y="14"/>
                    <a:pt x="237" y="15"/>
                    <a:pt x="235" y="16"/>
                  </a:cubicBezTo>
                  <a:cubicBezTo>
                    <a:pt x="233" y="16"/>
                    <a:pt x="232" y="17"/>
                    <a:pt x="230" y="17"/>
                  </a:cubicBezTo>
                  <a:cubicBezTo>
                    <a:pt x="227" y="17"/>
                    <a:pt x="220" y="15"/>
                    <a:pt x="221" y="16"/>
                  </a:cubicBezTo>
                  <a:cubicBezTo>
                    <a:pt x="222" y="18"/>
                    <a:pt x="227" y="17"/>
                    <a:pt x="226" y="18"/>
                  </a:cubicBezTo>
                  <a:cubicBezTo>
                    <a:pt x="225" y="19"/>
                    <a:pt x="222" y="19"/>
                    <a:pt x="219" y="19"/>
                  </a:cubicBezTo>
                  <a:cubicBezTo>
                    <a:pt x="216" y="19"/>
                    <a:pt x="212" y="21"/>
                    <a:pt x="213" y="22"/>
                  </a:cubicBezTo>
                  <a:cubicBezTo>
                    <a:pt x="214" y="22"/>
                    <a:pt x="215" y="23"/>
                    <a:pt x="217" y="23"/>
                  </a:cubicBezTo>
                  <a:cubicBezTo>
                    <a:pt x="219" y="22"/>
                    <a:pt x="227" y="20"/>
                    <a:pt x="225" y="21"/>
                  </a:cubicBezTo>
                  <a:cubicBezTo>
                    <a:pt x="222" y="23"/>
                    <a:pt x="220" y="24"/>
                    <a:pt x="220" y="24"/>
                  </a:cubicBezTo>
                  <a:cubicBezTo>
                    <a:pt x="220" y="24"/>
                    <a:pt x="220" y="26"/>
                    <a:pt x="222" y="26"/>
                  </a:cubicBezTo>
                  <a:cubicBezTo>
                    <a:pt x="225" y="27"/>
                    <a:pt x="227" y="26"/>
                    <a:pt x="227" y="25"/>
                  </a:cubicBezTo>
                  <a:cubicBezTo>
                    <a:pt x="227" y="24"/>
                    <a:pt x="227" y="20"/>
                    <a:pt x="227" y="21"/>
                  </a:cubicBezTo>
                  <a:cubicBezTo>
                    <a:pt x="229" y="23"/>
                    <a:pt x="228" y="26"/>
                    <a:pt x="229" y="24"/>
                  </a:cubicBezTo>
                  <a:cubicBezTo>
                    <a:pt x="230" y="23"/>
                    <a:pt x="230" y="21"/>
                    <a:pt x="232" y="21"/>
                  </a:cubicBezTo>
                  <a:cubicBezTo>
                    <a:pt x="234" y="22"/>
                    <a:pt x="233" y="22"/>
                    <a:pt x="235" y="22"/>
                  </a:cubicBezTo>
                  <a:cubicBezTo>
                    <a:pt x="236" y="22"/>
                    <a:pt x="237" y="22"/>
                    <a:pt x="237" y="22"/>
                  </a:cubicBezTo>
                  <a:close/>
                  <a:moveTo>
                    <a:pt x="307" y="105"/>
                  </a:moveTo>
                  <a:cubicBezTo>
                    <a:pt x="307" y="104"/>
                    <a:pt x="307" y="100"/>
                    <a:pt x="309" y="100"/>
                  </a:cubicBezTo>
                  <a:cubicBezTo>
                    <a:pt x="311" y="100"/>
                    <a:pt x="315" y="100"/>
                    <a:pt x="316" y="101"/>
                  </a:cubicBezTo>
                  <a:cubicBezTo>
                    <a:pt x="318" y="101"/>
                    <a:pt x="319" y="101"/>
                    <a:pt x="317" y="100"/>
                  </a:cubicBezTo>
                  <a:cubicBezTo>
                    <a:pt x="316" y="98"/>
                    <a:pt x="315" y="98"/>
                    <a:pt x="313" y="98"/>
                  </a:cubicBezTo>
                  <a:cubicBezTo>
                    <a:pt x="312" y="97"/>
                    <a:pt x="312" y="95"/>
                    <a:pt x="309" y="95"/>
                  </a:cubicBezTo>
                  <a:cubicBezTo>
                    <a:pt x="307" y="95"/>
                    <a:pt x="306" y="95"/>
                    <a:pt x="304" y="95"/>
                  </a:cubicBezTo>
                  <a:cubicBezTo>
                    <a:pt x="303" y="94"/>
                    <a:pt x="303" y="93"/>
                    <a:pt x="301" y="93"/>
                  </a:cubicBezTo>
                  <a:cubicBezTo>
                    <a:pt x="298" y="94"/>
                    <a:pt x="299" y="95"/>
                    <a:pt x="297" y="94"/>
                  </a:cubicBezTo>
                  <a:cubicBezTo>
                    <a:pt x="295" y="93"/>
                    <a:pt x="294" y="92"/>
                    <a:pt x="294" y="92"/>
                  </a:cubicBezTo>
                  <a:cubicBezTo>
                    <a:pt x="294" y="93"/>
                    <a:pt x="294" y="96"/>
                    <a:pt x="296" y="97"/>
                  </a:cubicBezTo>
                  <a:cubicBezTo>
                    <a:pt x="298" y="98"/>
                    <a:pt x="300" y="100"/>
                    <a:pt x="300" y="102"/>
                  </a:cubicBezTo>
                  <a:cubicBezTo>
                    <a:pt x="300" y="103"/>
                    <a:pt x="301" y="103"/>
                    <a:pt x="303" y="104"/>
                  </a:cubicBezTo>
                  <a:cubicBezTo>
                    <a:pt x="305" y="105"/>
                    <a:pt x="307" y="106"/>
                    <a:pt x="307" y="105"/>
                  </a:cubicBezTo>
                  <a:close/>
                  <a:moveTo>
                    <a:pt x="315" y="108"/>
                  </a:moveTo>
                  <a:cubicBezTo>
                    <a:pt x="315" y="108"/>
                    <a:pt x="313" y="105"/>
                    <a:pt x="314" y="105"/>
                  </a:cubicBezTo>
                  <a:cubicBezTo>
                    <a:pt x="316" y="104"/>
                    <a:pt x="318" y="104"/>
                    <a:pt x="318" y="105"/>
                  </a:cubicBezTo>
                  <a:cubicBezTo>
                    <a:pt x="318" y="107"/>
                    <a:pt x="318" y="108"/>
                    <a:pt x="317" y="108"/>
                  </a:cubicBezTo>
                  <a:cubicBezTo>
                    <a:pt x="315" y="109"/>
                    <a:pt x="316" y="109"/>
                    <a:pt x="315" y="108"/>
                  </a:cubicBezTo>
                  <a:close/>
                  <a:moveTo>
                    <a:pt x="328" y="109"/>
                  </a:moveTo>
                  <a:cubicBezTo>
                    <a:pt x="328" y="111"/>
                    <a:pt x="325" y="107"/>
                    <a:pt x="326" y="106"/>
                  </a:cubicBezTo>
                  <a:cubicBezTo>
                    <a:pt x="327" y="104"/>
                    <a:pt x="329" y="108"/>
                    <a:pt x="328" y="109"/>
                  </a:cubicBezTo>
                  <a:close/>
                  <a:moveTo>
                    <a:pt x="327" y="100"/>
                  </a:moveTo>
                  <a:cubicBezTo>
                    <a:pt x="327" y="100"/>
                    <a:pt x="324" y="100"/>
                    <a:pt x="324" y="99"/>
                  </a:cubicBezTo>
                  <a:cubicBezTo>
                    <a:pt x="324" y="98"/>
                    <a:pt x="327" y="98"/>
                    <a:pt x="327" y="99"/>
                  </a:cubicBezTo>
                  <a:cubicBezTo>
                    <a:pt x="328" y="99"/>
                    <a:pt x="328" y="100"/>
                    <a:pt x="327" y="100"/>
                  </a:cubicBezTo>
                  <a:close/>
                  <a:moveTo>
                    <a:pt x="459" y="190"/>
                  </a:moveTo>
                  <a:cubicBezTo>
                    <a:pt x="460" y="190"/>
                    <a:pt x="462" y="190"/>
                    <a:pt x="462" y="189"/>
                  </a:cubicBezTo>
                  <a:cubicBezTo>
                    <a:pt x="462" y="189"/>
                    <a:pt x="462" y="189"/>
                    <a:pt x="462" y="189"/>
                  </a:cubicBezTo>
                  <a:cubicBezTo>
                    <a:pt x="461" y="189"/>
                    <a:pt x="461" y="188"/>
                    <a:pt x="459" y="188"/>
                  </a:cubicBezTo>
                  <a:cubicBezTo>
                    <a:pt x="459" y="189"/>
                    <a:pt x="459" y="189"/>
                    <a:pt x="459" y="190"/>
                  </a:cubicBezTo>
                  <a:close/>
                  <a:moveTo>
                    <a:pt x="347" y="131"/>
                  </a:moveTo>
                  <a:cubicBezTo>
                    <a:pt x="347" y="131"/>
                    <a:pt x="348" y="131"/>
                    <a:pt x="348" y="130"/>
                  </a:cubicBezTo>
                  <a:cubicBezTo>
                    <a:pt x="348" y="129"/>
                    <a:pt x="347" y="129"/>
                    <a:pt x="347" y="129"/>
                  </a:cubicBezTo>
                  <a:cubicBezTo>
                    <a:pt x="346" y="129"/>
                    <a:pt x="345" y="129"/>
                    <a:pt x="345" y="130"/>
                  </a:cubicBezTo>
                  <a:cubicBezTo>
                    <a:pt x="345" y="131"/>
                    <a:pt x="346" y="131"/>
                    <a:pt x="347" y="131"/>
                  </a:cubicBezTo>
                  <a:close/>
                  <a:moveTo>
                    <a:pt x="353" y="138"/>
                  </a:moveTo>
                  <a:cubicBezTo>
                    <a:pt x="352" y="138"/>
                    <a:pt x="351" y="137"/>
                    <a:pt x="351" y="135"/>
                  </a:cubicBezTo>
                  <a:cubicBezTo>
                    <a:pt x="350" y="134"/>
                    <a:pt x="352" y="133"/>
                    <a:pt x="353" y="134"/>
                  </a:cubicBezTo>
                  <a:cubicBezTo>
                    <a:pt x="353" y="136"/>
                    <a:pt x="353" y="139"/>
                    <a:pt x="353" y="138"/>
                  </a:cubicBezTo>
                  <a:close/>
                  <a:moveTo>
                    <a:pt x="361" y="156"/>
                  </a:moveTo>
                  <a:cubicBezTo>
                    <a:pt x="360" y="156"/>
                    <a:pt x="358" y="155"/>
                    <a:pt x="358" y="154"/>
                  </a:cubicBezTo>
                  <a:cubicBezTo>
                    <a:pt x="357" y="153"/>
                    <a:pt x="358" y="152"/>
                    <a:pt x="359" y="153"/>
                  </a:cubicBezTo>
                  <a:cubicBezTo>
                    <a:pt x="360" y="153"/>
                    <a:pt x="362" y="155"/>
                    <a:pt x="361" y="156"/>
                  </a:cubicBezTo>
                  <a:close/>
                  <a:moveTo>
                    <a:pt x="434" y="161"/>
                  </a:moveTo>
                  <a:cubicBezTo>
                    <a:pt x="433" y="162"/>
                    <a:pt x="429" y="161"/>
                    <a:pt x="427" y="160"/>
                  </a:cubicBezTo>
                  <a:cubicBezTo>
                    <a:pt x="425" y="159"/>
                    <a:pt x="427" y="158"/>
                    <a:pt x="429" y="158"/>
                  </a:cubicBezTo>
                  <a:cubicBezTo>
                    <a:pt x="431" y="158"/>
                    <a:pt x="433" y="159"/>
                    <a:pt x="434" y="160"/>
                  </a:cubicBezTo>
                  <a:cubicBezTo>
                    <a:pt x="436" y="161"/>
                    <a:pt x="435" y="161"/>
                    <a:pt x="434" y="161"/>
                  </a:cubicBezTo>
                  <a:close/>
                  <a:moveTo>
                    <a:pt x="441" y="178"/>
                  </a:moveTo>
                  <a:cubicBezTo>
                    <a:pt x="440" y="178"/>
                    <a:pt x="437" y="176"/>
                    <a:pt x="436" y="176"/>
                  </a:cubicBezTo>
                  <a:cubicBezTo>
                    <a:pt x="435" y="175"/>
                    <a:pt x="438" y="175"/>
                    <a:pt x="439" y="175"/>
                  </a:cubicBezTo>
                  <a:cubicBezTo>
                    <a:pt x="442" y="175"/>
                    <a:pt x="444" y="175"/>
                    <a:pt x="444" y="176"/>
                  </a:cubicBezTo>
                  <a:cubicBezTo>
                    <a:pt x="443" y="177"/>
                    <a:pt x="442" y="179"/>
                    <a:pt x="441" y="178"/>
                  </a:cubicBezTo>
                  <a:close/>
                  <a:moveTo>
                    <a:pt x="451" y="179"/>
                  </a:moveTo>
                  <a:cubicBezTo>
                    <a:pt x="451" y="179"/>
                    <a:pt x="449" y="179"/>
                    <a:pt x="448" y="177"/>
                  </a:cubicBezTo>
                  <a:cubicBezTo>
                    <a:pt x="447" y="176"/>
                    <a:pt x="446" y="171"/>
                    <a:pt x="447" y="171"/>
                  </a:cubicBezTo>
                  <a:cubicBezTo>
                    <a:pt x="449" y="172"/>
                    <a:pt x="449" y="175"/>
                    <a:pt x="450" y="175"/>
                  </a:cubicBezTo>
                  <a:cubicBezTo>
                    <a:pt x="451" y="174"/>
                    <a:pt x="452" y="174"/>
                    <a:pt x="452" y="176"/>
                  </a:cubicBezTo>
                  <a:cubicBezTo>
                    <a:pt x="452" y="177"/>
                    <a:pt x="450" y="177"/>
                    <a:pt x="451" y="179"/>
                  </a:cubicBezTo>
                  <a:close/>
                  <a:moveTo>
                    <a:pt x="445" y="156"/>
                  </a:moveTo>
                  <a:cubicBezTo>
                    <a:pt x="445" y="156"/>
                    <a:pt x="441" y="151"/>
                    <a:pt x="441" y="150"/>
                  </a:cubicBezTo>
                  <a:cubicBezTo>
                    <a:pt x="441" y="149"/>
                    <a:pt x="442" y="147"/>
                    <a:pt x="443" y="145"/>
                  </a:cubicBezTo>
                  <a:cubicBezTo>
                    <a:pt x="443" y="144"/>
                    <a:pt x="442" y="142"/>
                    <a:pt x="443" y="142"/>
                  </a:cubicBezTo>
                  <a:cubicBezTo>
                    <a:pt x="445" y="143"/>
                    <a:pt x="445" y="144"/>
                    <a:pt x="446" y="146"/>
                  </a:cubicBezTo>
                  <a:cubicBezTo>
                    <a:pt x="446" y="148"/>
                    <a:pt x="447" y="152"/>
                    <a:pt x="448" y="153"/>
                  </a:cubicBezTo>
                  <a:cubicBezTo>
                    <a:pt x="449" y="155"/>
                    <a:pt x="449" y="153"/>
                    <a:pt x="449" y="152"/>
                  </a:cubicBezTo>
                  <a:cubicBezTo>
                    <a:pt x="449" y="150"/>
                    <a:pt x="452" y="151"/>
                    <a:pt x="451" y="152"/>
                  </a:cubicBezTo>
                  <a:cubicBezTo>
                    <a:pt x="451" y="153"/>
                    <a:pt x="451" y="155"/>
                    <a:pt x="452" y="155"/>
                  </a:cubicBezTo>
                  <a:cubicBezTo>
                    <a:pt x="454" y="155"/>
                    <a:pt x="454" y="155"/>
                    <a:pt x="456" y="154"/>
                  </a:cubicBezTo>
                  <a:cubicBezTo>
                    <a:pt x="458" y="153"/>
                    <a:pt x="460" y="152"/>
                    <a:pt x="461" y="154"/>
                  </a:cubicBezTo>
                  <a:cubicBezTo>
                    <a:pt x="461" y="156"/>
                    <a:pt x="461" y="160"/>
                    <a:pt x="463" y="159"/>
                  </a:cubicBezTo>
                  <a:cubicBezTo>
                    <a:pt x="464" y="159"/>
                    <a:pt x="465" y="156"/>
                    <a:pt x="465" y="157"/>
                  </a:cubicBezTo>
                  <a:cubicBezTo>
                    <a:pt x="465" y="159"/>
                    <a:pt x="464" y="160"/>
                    <a:pt x="465" y="161"/>
                  </a:cubicBezTo>
                  <a:cubicBezTo>
                    <a:pt x="466" y="162"/>
                    <a:pt x="468" y="164"/>
                    <a:pt x="467" y="163"/>
                  </a:cubicBezTo>
                  <a:cubicBezTo>
                    <a:pt x="467" y="161"/>
                    <a:pt x="466" y="160"/>
                    <a:pt x="467" y="159"/>
                  </a:cubicBezTo>
                  <a:cubicBezTo>
                    <a:pt x="468" y="158"/>
                    <a:pt x="468" y="159"/>
                    <a:pt x="469" y="161"/>
                  </a:cubicBezTo>
                  <a:cubicBezTo>
                    <a:pt x="470" y="163"/>
                    <a:pt x="473" y="168"/>
                    <a:pt x="471" y="168"/>
                  </a:cubicBezTo>
                  <a:cubicBezTo>
                    <a:pt x="470" y="168"/>
                    <a:pt x="469" y="166"/>
                    <a:pt x="468" y="166"/>
                  </a:cubicBezTo>
                  <a:cubicBezTo>
                    <a:pt x="467" y="166"/>
                    <a:pt x="467" y="168"/>
                    <a:pt x="466" y="166"/>
                  </a:cubicBezTo>
                  <a:cubicBezTo>
                    <a:pt x="466" y="165"/>
                    <a:pt x="463" y="162"/>
                    <a:pt x="464" y="163"/>
                  </a:cubicBezTo>
                  <a:cubicBezTo>
                    <a:pt x="465" y="165"/>
                    <a:pt x="465" y="167"/>
                    <a:pt x="464" y="168"/>
                  </a:cubicBezTo>
                  <a:cubicBezTo>
                    <a:pt x="462" y="169"/>
                    <a:pt x="461" y="168"/>
                    <a:pt x="462" y="167"/>
                  </a:cubicBezTo>
                  <a:cubicBezTo>
                    <a:pt x="463" y="166"/>
                    <a:pt x="463" y="165"/>
                    <a:pt x="462" y="164"/>
                  </a:cubicBezTo>
                  <a:cubicBezTo>
                    <a:pt x="461" y="163"/>
                    <a:pt x="461" y="164"/>
                    <a:pt x="460" y="165"/>
                  </a:cubicBezTo>
                  <a:cubicBezTo>
                    <a:pt x="459" y="166"/>
                    <a:pt x="456" y="164"/>
                    <a:pt x="455" y="166"/>
                  </a:cubicBezTo>
                  <a:cubicBezTo>
                    <a:pt x="454" y="167"/>
                    <a:pt x="453" y="168"/>
                    <a:pt x="451" y="168"/>
                  </a:cubicBezTo>
                  <a:cubicBezTo>
                    <a:pt x="449" y="168"/>
                    <a:pt x="447" y="168"/>
                    <a:pt x="447" y="166"/>
                  </a:cubicBezTo>
                  <a:cubicBezTo>
                    <a:pt x="448" y="164"/>
                    <a:pt x="449" y="162"/>
                    <a:pt x="447" y="163"/>
                  </a:cubicBezTo>
                  <a:cubicBezTo>
                    <a:pt x="445" y="164"/>
                    <a:pt x="446" y="163"/>
                    <a:pt x="446" y="161"/>
                  </a:cubicBezTo>
                  <a:cubicBezTo>
                    <a:pt x="446" y="159"/>
                    <a:pt x="447" y="159"/>
                    <a:pt x="446" y="158"/>
                  </a:cubicBezTo>
                  <a:cubicBezTo>
                    <a:pt x="446" y="157"/>
                    <a:pt x="445" y="156"/>
                    <a:pt x="445" y="156"/>
                  </a:cubicBezTo>
                  <a:close/>
                  <a:moveTo>
                    <a:pt x="51" y="144"/>
                  </a:moveTo>
                  <a:cubicBezTo>
                    <a:pt x="50" y="144"/>
                    <a:pt x="49" y="143"/>
                    <a:pt x="47" y="143"/>
                  </a:cubicBezTo>
                  <a:cubicBezTo>
                    <a:pt x="45" y="143"/>
                    <a:pt x="42" y="143"/>
                    <a:pt x="42" y="142"/>
                  </a:cubicBezTo>
                  <a:cubicBezTo>
                    <a:pt x="42" y="141"/>
                    <a:pt x="41" y="140"/>
                    <a:pt x="43" y="140"/>
                  </a:cubicBezTo>
                  <a:cubicBezTo>
                    <a:pt x="44" y="141"/>
                    <a:pt x="45" y="142"/>
                    <a:pt x="47" y="141"/>
                  </a:cubicBezTo>
                  <a:cubicBezTo>
                    <a:pt x="49" y="141"/>
                    <a:pt x="49" y="142"/>
                    <a:pt x="51" y="142"/>
                  </a:cubicBezTo>
                  <a:cubicBezTo>
                    <a:pt x="52" y="142"/>
                    <a:pt x="54" y="141"/>
                    <a:pt x="53" y="142"/>
                  </a:cubicBezTo>
                  <a:cubicBezTo>
                    <a:pt x="52" y="144"/>
                    <a:pt x="52" y="145"/>
                    <a:pt x="51" y="144"/>
                  </a:cubicBezTo>
                  <a:close/>
                  <a:moveTo>
                    <a:pt x="78" y="189"/>
                  </a:moveTo>
                  <a:cubicBezTo>
                    <a:pt x="77" y="189"/>
                    <a:pt x="77" y="189"/>
                    <a:pt x="77" y="189"/>
                  </a:cubicBezTo>
                  <a:cubicBezTo>
                    <a:pt x="77" y="188"/>
                    <a:pt x="76" y="187"/>
                    <a:pt x="77" y="187"/>
                  </a:cubicBezTo>
                  <a:cubicBezTo>
                    <a:pt x="77" y="187"/>
                    <a:pt x="77" y="187"/>
                    <a:pt x="78" y="188"/>
                  </a:cubicBezTo>
                  <a:cubicBezTo>
                    <a:pt x="78" y="189"/>
                    <a:pt x="78" y="189"/>
                    <a:pt x="78" y="189"/>
                  </a:cubicBezTo>
                  <a:close/>
                  <a:moveTo>
                    <a:pt x="115" y="165"/>
                  </a:moveTo>
                  <a:cubicBezTo>
                    <a:pt x="116" y="165"/>
                    <a:pt x="116" y="164"/>
                    <a:pt x="117" y="164"/>
                  </a:cubicBezTo>
                  <a:cubicBezTo>
                    <a:pt x="117" y="163"/>
                    <a:pt x="117" y="163"/>
                    <a:pt x="116" y="163"/>
                  </a:cubicBezTo>
                  <a:cubicBezTo>
                    <a:pt x="115" y="163"/>
                    <a:pt x="114" y="163"/>
                    <a:pt x="114" y="164"/>
                  </a:cubicBezTo>
                  <a:cubicBezTo>
                    <a:pt x="113" y="164"/>
                    <a:pt x="114" y="164"/>
                    <a:pt x="114" y="164"/>
                  </a:cubicBezTo>
                  <a:cubicBezTo>
                    <a:pt x="115" y="165"/>
                    <a:pt x="115" y="165"/>
                    <a:pt x="115" y="165"/>
                  </a:cubicBezTo>
                  <a:close/>
                  <a:moveTo>
                    <a:pt x="128" y="154"/>
                  </a:moveTo>
                  <a:cubicBezTo>
                    <a:pt x="128" y="154"/>
                    <a:pt x="129" y="153"/>
                    <a:pt x="129" y="152"/>
                  </a:cubicBezTo>
                  <a:cubicBezTo>
                    <a:pt x="129" y="151"/>
                    <a:pt x="129" y="150"/>
                    <a:pt x="128" y="151"/>
                  </a:cubicBezTo>
                  <a:cubicBezTo>
                    <a:pt x="128" y="151"/>
                    <a:pt x="128" y="151"/>
                    <a:pt x="128" y="151"/>
                  </a:cubicBezTo>
                  <a:cubicBezTo>
                    <a:pt x="128" y="152"/>
                    <a:pt x="127" y="152"/>
                    <a:pt x="128" y="153"/>
                  </a:cubicBezTo>
                  <a:cubicBezTo>
                    <a:pt x="128" y="153"/>
                    <a:pt x="128" y="153"/>
                    <a:pt x="128" y="154"/>
                  </a:cubicBezTo>
                  <a:cubicBezTo>
                    <a:pt x="127" y="155"/>
                    <a:pt x="128" y="154"/>
                    <a:pt x="128" y="154"/>
                  </a:cubicBezTo>
                  <a:close/>
                  <a:moveTo>
                    <a:pt x="179" y="167"/>
                  </a:moveTo>
                  <a:cubicBezTo>
                    <a:pt x="179" y="167"/>
                    <a:pt x="178" y="165"/>
                    <a:pt x="178" y="165"/>
                  </a:cubicBezTo>
                  <a:cubicBezTo>
                    <a:pt x="178" y="164"/>
                    <a:pt x="178" y="164"/>
                    <a:pt x="179" y="164"/>
                  </a:cubicBezTo>
                  <a:cubicBezTo>
                    <a:pt x="179" y="165"/>
                    <a:pt x="179" y="165"/>
                    <a:pt x="180" y="165"/>
                  </a:cubicBezTo>
                  <a:cubicBezTo>
                    <a:pt x="180" y="166"/>
                    <a:pt x="180" y="167"/>
                    <a:pt x="180" y="167"/>
                  </a:cubicBezTo>
                  <a:cubicBezTo>
                    <a:pt x="180" y="168"/>
                    <a:pt x="180" y="168"/>
                    <a:pt x="179" y="167"/>
                  </a:cubicBezTo>
                  <a:close/>
                  <a:moveTo>
                    <a:pt x="204" y="183"/>
                  </a:moveTo>
                  <a:cubicBezTo>
                    <a:pt x="204" y="183"/>
                    <a:pt x="205" y="183"/>
                    <a:pt x="206" y="183"/>
                  </a:cubicBezTo>
                  <a:cubicBezTo>
                    <a:pt x="206" y="183"/>
                    <a:pt x="206" y="182"/>
                    <a:pt x="206" y="182"/>
                  </a:cubicBezTo>
                  <a:cubicBezTo>
                    <a:pt x="205" y="182"/>
                    <a:pt x="204" y="181"/>
                    <a:pt x="204" y="181"/>
                  </a:cubicBezTo>
                  <a:cubicBezTo>
                    <a:pt x="204" y="181"/>
                    <a:pt x="204" y="181"/>
                    <a:pt x="204" y="182"/>
                  </a:cubicBezTo>
                  <a:cubicBezTo>
                    <a:pt x="204" y="183"/>
                    <a:pt x="204" y="182"/>
                    <a:pt x="204" y="183"/>
                  </a:cubicBezTo>
                  <a:close/>
                  <a:moveTo>
                    <a:pt x="197" y="178"/>
                  </a:moveTo>
                  <a:cubicBezTo>
                    <a:pt x="197" y="178"/>
                    <a:pt x="196" y="178"/>
                    <a:pt x="196" y="177"/>
                  </a:cubicBezTo>
                  <a:cubicBezTo>
                    <a:pt x="196" y="177"/>
                    <a:pt x="196" y="176"/>
                    <a:pt x="197" y="177"/>
                  </a:cubicBezTo>
                  <a:cubicBezTo>
                    <a:pt x="197" y="177"/>
                    <a:pt x="197" y="178"/>
                    <a:pt x="197" y="178"/>
                  </a:cubicBezTo>
                  <a:close/>
                  <a:moveTo>
                    <a:pt x="45" y="159"/>
                  </a:moveTo>
                  <a:cubicBezTo>
                    <a:pt x="46" y="159"/>
                    <a:pt x="46" y="158"/>
                    <a:pt x="46" y="158"/>
                  </a:cubicBezTo>
                  <a:cubicBezTo>
                    <a:pt x="46" y="157"/>
                    <a:pt x="46" y="156"/>
                    <a:pt x="45" y="156"/>
                  </a:cubicBezTo>
                  <a:cubicBezTo>
                    <a:pt x="44" y="156"/>
                    <a:pt x="44" y="157"/>
                    <a:pt x="44" y="158"/>
                  </a:cubicBezTo>
                  <a:cubicBezTo>
                    <a:pt x="44" y="158"/>
                    <a:pt x="44" y="159"/>
                    <a:pt x="45" y="159"/>
                  </a:cubicBezTo>
                  <a:close/>
                  <a:moveTo>
                    <a:pt x="55" y="175"/>
                  </a:moveTo>
                  <a:cubicBezTo>
                    <a:pt x="56" y="175"/>
                    <a:pt x="57" y="175"/>
                    <a:pt x="57" y="174"/>
                  </a:cubicBezTo>
                  <a:cubicBezTo>
                    <a:pt x="57" y="174"/>
                    <a:pt x="56" y="173"/>
                    <a:pt x="55" y="173"/>
                  </a:cubicBezTo>
                  <a:cubicBezTo>
                    <a:pt x="55" y="173"/>
                    <a:pt x="54" y="174"/>
                    <a:pt x="54" y="174"/>
                  </a:cubicBezTo>
                  <a:cubicBezTo>
                    <a:pt x="54" y="175"/>
                    <a:pt x="55" y="175"/>
                    <a:pt x="55" y="175"/>
                  </a:cubicBezTo>
                  <a:close/>
                  <a:moveTo>
                    <a:pt x="95" y="184"/>
                  </a:moveTo>
                  <a:cubicBezTo>
                    <a:pt x="96" y="184"/>
                    <a:pt x="96" y="184"/>
                    <a:pt x="96" y="183"/>
                  </a:cubicBezTo>
                  <a:cubicBezTo>
                    <a:pt x="96" y="183"/>
                    <a:pt x="96" y="182"/>
                    <a:pt x="95" y="182"/>
                  </a:cubicBezTo>
                  <a:cubicBezTo>
                    <a:pt x="94" y="182"/>
                    <a:pt x="94" y="183"/>
                    <a:pt x="94" y="183"/>
                  </a:cubicBezTo>
                  <a:cubicBezTo>
                    <a:pt x="94" y="184"/>
                    <a:pt x="94" y="184"/>
                    <a:pt x="95" y="184"/>
                  </a:cubicBezTo>
                  <a:close/>
                  <a:moveTo>
                    <a:pt x="103" y="191"/>
                  </a:moveTo>
                  <a:cubicBezTo>
                    <a:pt x="103" y="191"/>
                    <a:pt x="104" y="190"/>
                    <a:pt x="104" y="190"/>
                  </a:cubicBezTo>
                  <a:cubicBezTo>
                    <a:pt x="104" y="189"/>
                    <a:pt x="103" y="189"/>
                    <a:pt x="103" y="189"/>
                  </a:cubicBezTo>
                  <a:cubicBezTo>
                    <a:pt x="102" y="189"/>
                    <a:pt x="101" y="189"/>
                    <a:pt x="101" y="190"/>
                  </a:cubicBezTo>
                  <a:cubicBezTo>
                    <a:pt x="101" y="190"/>
                    <a:pt x="102" y="191"/>
                    <a:pt x="103" y="191"/>
                  </a:cubicBezTo>
                  <a:close/>
                  <a:moveTo>
                    <a:pt x="159" y="181"/>
                  </a:moveTo>
                  <a:cubicBezTo>
                    <a:pt x="159" y="181"/>
                    <a:pt x="160" y="181"/>
                    <a:pt x="160" y="180"/>
                  </a:cubicBezTo>
                  <a:cubicBezTo>
                    <a:pt x="160" y="179"/>
                    <a:pt x="159" y="179"/>
                    <a:pt x="159" y="179"/>
                  </a:cubicBezTo>
                  <a:cubicBezTo>
                    <a:pt x="158" y="179"/>
                    <a:pt x="158" y="179"/>
                    <a:pt x="158" y="180"/>
                  </a:cubicBezTo>
                  <a:cubicBezTo>
                    <a:pt x="158" y="181"/>
                    <a:pt x="158" y="181"/>
                    <a:pt x="159" y="181"/>
                  </a:cubicBezTo>
                  <a:close/>
                  <a:moveTo>
                    <a:pt x="167" y="213"/>
                  </a:moveTo>
                  <a:cubicBezTo>
                    <a:pt x="167" y="213"/>
                    <a:pt x="168" y="212"/>
                    <a:pt x="168" y="211"/>
                  </a:cubicBezTo>
                  <a:cubicBezTo>
                    <a:pt x="168" y="211"/>
                    <a:pt x="167" y="210"/>
                    <a:pt x="167" y="210"/>
                  </a:cubicBezTo>
                  <a:cubicBezTo>
                    <a:pt x="166" y="210"/>
                    <a:pt x="166" y="211"/>
                    <a:pt x="166" y="211"/>
                  </a:cubicBezTo>
                  <a:cubicBezTo>
                    <a:pt x="166" y="212"/>
                    <a:pt x="166" y="213"/>
                    <a:pt x="167" y="213"/>
                  </a:cubicBezTo>
                  <a:close/>
                  <a:moveTo>
                    <a:pt x="155" y="233"/>
                  </a:moveTo>
                  <a:cubicBezTo>
                    <a:pt x="156" y="233"/>
                    <a:pt x="156" y="232"/>
                    <a:pt x="156" y="231"/>
                  </a:cubicBezTo>
                  <a:cubicBezTo>
                    <a:pt x="156" y="231"/>
                    <a:pt x="156" y="230"/>
                    <a:pt x="155" y="230"/>
                  </a:cubicBezTo>
                  <a:cubicBezTo>
                    <a:pt x="155" y="230"/>
                    <a:pt x="154" y="231"/>
                    <a:pt x="154" y="231"/>
                  </a:cubicBezTo>
                  <a:cubicBezTo>
                    <a:pt x="154" y="232"/>
                    <a:pt x="155" y="233"/>
                    <a:pt x="155" y="233"/>
                  </a:cubicBezTo>
                  <a:close/>
                  <a:moveTo>
                    <a:pt x="67" y="160"/>
                  </a:moveTo>
                  <a:cubicBezTo>
                    <a:pt x="66" y="160"/>
                    <a:pt x="64" y="159"/>
                    <a:pt x="64" y="158"/>
                  </a:cubicBezTo>
                  <a:cubicBezTo>
                    <a:pt x="63" y="157"/>
                    <a:pt x="66" y="157"/>
                    <a:pt x="67" y="158"/>
                  </a:cubicBezTo>
                  <a:cubicBezTo>
                    <a:pt x="68" y="158"/>
                    <a:pt x="68" y="160"/>
                    <a:pt x="67" y="160"/>
                  </a:cubicBezTo>
                  <a:close/>
                  <a:moveTo>
                    <a:pt x="83" y="187"/>
                  </a:moveTo>
                  <a:cubicBezTo>
                    <a:pt x="81" y="188"/>
                    <a:pt x="81" y="188"/>
                    <a:pt x="80" y="187"/>
                  </a:cubicBezTo>
                  <a:cubicBezTo>
                    <a:pt x="78" y="186"/>
                    <a:pt x="78" y="185"/>
                    <a:pt x="79" y="184"/>
                  </a:cubicBezTo>
                  <a:cubicBezTo>
                    <a:pt x="80" y="184"/>
                    <a:pt x="82" y="184"/>
                    <a:pt x="83" y="185"/>
                  </a:cubicBezTo>
                  <a:cubicBezTo>
                    <a:pt x="84" y="186"/>
                    <a:pt x="85" y="187"/>
                    <a:pt x="83" y="187"/>
                  </a:cubicBezTo>
                  <a:close/>
                  <a:moveTo>
                    <a:pt x="72" y="194"/>
                  </a:moveTo>
                  <a:cubicBezTo>
                    <a:pt x="73" y="194"/>
                    <a:pt x="75" y="193"/>
                    <a:pt x="75" y="192"/>
                  </a:cubicBezTo>
                  <a:cubicBezTo>
                    <a:pt x="75" y="190"/>
                    <a:pt x="74" y="189"/>
                    <a:pt x="73" y="190"/>
                  </a:cubicBezTo>
                  <a:cubicBezTo>
                    <a:pt x="72" y="190"/>
                    <a:pt x="73" y="191"/>
                    <a:pt x="72" y="192"/>
                  </a:cubicBezTo>
                  <a:cubicBezTo>
                    <a:pt x="70" y="193"/>
                    <a:pt x="70" y="194"/>
                    <a:pt x="72" y="194"/>
                  </a:cubicBezTo>
                  <a:close/>
                  <a:moveTo>
                    <a:pt x="113" y="173"/>
                  </a:moveTo>
                  <a:cubicBezTo>
                    <a:pt x="111" y="172"/>
                    <a:pt x="111" y="171"/>
                    <a:pt x="110" y="171"/>
                  </a:cubicBezTo>
                  <a:cubicBezTo>
                    <a:pt x="109" y="169"/>
                    <a:pt x="108" y="168"/>
                    <a:pt x="109" y="168"/>
                  </a:cubicBezTo>
                  <a:cubicBezTo>
                    <a:pt x="110" y="168"/>
                    <a:pt x="111" y="168"/>
                    <a:pt x="111" y="167"/>
                  </a:cubicBezTo>
                  <a:cubicBezTo>
                    <a:pt x="112" y="167"/>
                    <a:pt x="113" y="167"/>
                    <a:pt x="114" y="166"/>
                  </a:cubicBezTo>
                  <a:cubicBezTo>
                    <a:pt x="116" y="166"/>
                    <a:pt x="117" y="165"/>
                    <a:pt x="117" y="167"/>
                  </a:cubicBezTo>
                  <a:cubicBezTo>
                    <a:pt x="117" y="168"/>
                    <a:pt x="116" y="168"/>
                    <a:pt x="115" y="170"/>
                  </a:cubicBezTo>
                  <a:cubicBezTo>
                    <a:pt x="113" y="171"/>
                    <a:pt x="114" y="173"/>
                    <a:pt x="113" y="173"/>
                  </a:cubicBezTo>
                  <a:close/>
                  <a:moveTo>
                    <a:pt x="67" y="197"/>
                  </a:moveTo>
                  <a:cubicBezTo>
                    <a:pt x="69" y="197"/>
                    <a:pt x="69" y="196"/>
                    <a:pt x="69" y="195"/>
                  </a:cubicBezTo>
                  <a:cubicBezTo>
                    <a:pt x="69" y="193"/>
                    <a:pt x="68" y="194"/>
                    <a:pt x="67" y="195"/>
                  </a:cubicBezTo>
                  <a:cubicBezTo>
                    <a:pt x="66" y="196"/>
                    <a:pt x="65" y="197"/>
                    <a:pt x="67" y="197"/>
                  </a:cubicBezTo>
                  <a:close/>
                  <a:moveTo>
                    <a:pt x="171" y="161"/>
                  </a:moveTo>
                  <a:cubicBezTo>
                    <a:pt x="170" y="161"/>
                    <a:pt x="170" y="161"/>
                    <a:pt x="169" y="160"/>
                  </a:cubicBezTo>
                  <a:cubicBezTo>
                    <a:pt x="168" y="160"/>
                    <a:pt x="167" y="159"/>
                    <a:pt x="169" y="158"/>
                  </a:cubicBezTo>
                  <a:cubicBezTo>
                    <a:pt x="170" y="158"/>
                    <a:pt x="170" y="157"/>
                    <a:pt x="171" y="158"/>
                  </a:cubicBezTo>
                  <a:cubicBezTo>
                    <a:pt x="172" y="160"/>
                    <a:pt x="172" y="161"/>
                    <a:pt x="171" y="161"/>
                  </a:cubicBezTo>
                  <a:close/>
                  <a:moveTo>
                    <a:pt x="176" y="162"/>
                  </a:moveTo>
                  <a:cubicBezTo>
                    <a:pt x="176" y="162"/>
                    <a:pt x="175" y="161"/>
                    <a:pt x="174" y="160"/>
                  </a:cubicBezTo>
                  <a:cubicBezTo>
                    <a:pt x="173" y="158"/>
                    <a:pt x="172" y="157"/>
                    <a:pt x="174" y="157"/>
                  </a:cubicBezTo>
                  <a:cubicBezTo>
                    <a:pt x="175" y="158"/>
                    <a:pt x="175" y="159"/>
                    <a:pt x="176" y="160"/>
                  </a:cubicBezTo>
                  <a:cubicBezTo>
                    <a:pt x="177" y="161"/>
                    <a:pt x="177" y="162"/>
                    <a:pt x="176" y="162"/>
                  </a:cubicBezTo>
                  <a:close/>
                  <a:moveTo>
                    <a:pt x="177" y="168"/>
                  </a:moveTo>
                  <a:cubicBezTo>
                    <a:pt x="176" y="167"/>
                    <a:pt x="177" y="167"/>
                    <a:pt x="175" y="165"/>
                  </a:cubicBezTo>
                  <a:cubicBezTo>
                    <a:pt x="173" y="164"/>
                    <a:pt x="172" y="162"/>
                    <a:pt x="173" y="162"/>
                  </a:cubicBezTo>
                  <a:cubicBezTo>
                    <a:pt x="174" y="162"/>
                    <a:pt x="174" y="162"/>
                    <a:pt x="176" y="163"/>
                  </a:cubicBezTo>
                  <a:cubicBezTo>
                    <a:pt x="177" y="164"/>
                    <a:pt x="178" y="168"/>
                    <a:pt x="177" y="168"/>
                  </a:cubicBezTo>
                  <a:close/>
                  <a:moveTo>
                    <a:pt x="188" y="173"/>
                  </a:moveTo>
                  <a:cubicBezTo>
                    <a:pt x="185" y="172"/>
                    <a:pt x="185" y="172"/>
                    <a:pt x="184" y="171"/>
                  </a:cubicBezTo>
                  <a:cubicBezTo>
                    <a:pt x="183" y="170"/>
                    <a:pt x="183" y="169"/>
                    <a:pt x="182" y="168"/>
                  </a:cubicBezTo>
                  <a:cubicBezTo>
                    <a:pt x="182" y="167"/>
                    <a:pt x="182" y="167"/>
                    <a:pt x="184" y="167"/>
                  </a:cubicBezTo>
                  <a:cubicBezTo>
                    <a:pt x="184" y="168"/>
                    <a:pt x="185" y="168"/>
                    <a:pt x="186" y="169"/>
                  </a:cubicBezTo>
                  <a:cubicBezTo>
                    <a:pt x="187" y="171"/>
                    <a:pt x="188" y="171"/>
                    <a:pt x="189" y="172"/>
                  </a:cubicBezTo>
                  <a:cubicBezTo>
                    <a:pt x="190" y="173"/>
                    <a:pt x="190" y="174"/>
                    <a:pt x="188" y="173"/>
                  </a:cubicBezTo>
                  <a:close/>
                  <a:moveTo>
                    <a:pt x="191" y="181"/>
                  </a:moveTo>
                  <a:cubicBezTo>
                    <a:pt x="190" y="181"/>
                    <a:pt x="189" y="180"/>
                    <a:pt x="188" y="179"/>
                  </a:cubicBezTo>
                  <a:cubicBezTo>
                    <a:pt x="187" y="178"/>
                    <a:pt x="188" y="177"/>
                    <a:pt x="189" y="178"/>
                  </a:cubicBezTo>
                  <a:cubicBezTo>
                    <a:pt x="191" y="179"/>
                    <a:pt x="192" y="180"/>
                    <a:pt x="191" y="178"/>
                  </a:cubicBezTo>
                  <a:cubicBezTo>
                    <a:pt x="191" y="177"/>
                    <a:pt x="192" y="176"/>
                    <a:pt x="192" y="177"/>
                  </a:cubicBezTo>
                  <a:cubicBezTo>
                    <a:pt x="193" y="178"/>
                    <a:pt x="193" y="180"/>
                    <a:pt x="193" y="180"/>
                  </a:cubicBezTo>
                  <a:cubicBezTo>
                    <a:pt x="192" y="181"/>
                    <a:pt x="192" y="181"/>
                    <a:pt x="191" y="181"/>
                  </a:cubicBezTo>
                  <a:close/>
                  <a:moveTo>
                    <a:pt x="197" y="187"/>
                  </a:moveTo>
                  <a:cubicBezTo>
                    <a:pt x="196" y="186"/>
                    <a:pt x="196" y="187"/>
                    <a:pt x="195" y="186"/>
                  </a:cubicBezTo>
                  <a:cubicBezTo>
                    <a:pt x="193" y="185"/>
                    <a:pt x="192" y="184"/>
                    <a:pt x="192" y="183"/>
                  </a:cubicBezTo>
                  <a:cubicBezTo>
                    <a:pt x="192" y="182"/>
                    <a:pt x="193" y="181"/>
                    <a:pt x="194" y="182"/>
                  </a:cubicBezTo>
                  <a:cubicBezTo>
                    <a:pt x="195" y="183"/>
                    <a:pt x="195" y="185"/>
                    <a:pt x="197" y="185"/>
                  </a:cubicBezTo>
                  <a:cubicBezTo>
                    <a:pt x="198" y="186"/>
                    <a:pt x="199" y="185"/>
                    <a:pt x="199" y="186"/>
                  </a:cubicBezTo>
                  <a:cubicBezTo>
                    <a:pt x="198" y="187"/>
                    <a:pt x="197" y="187"/>
                    <a:pt x="197" y="187"/>
                  </a:cubicBezTo>
                  <a:close/>
                  <a:moveTo>
                    <a:pt x="229" y="203"/>
                  </a:moveTo>
                  <a:cubicBezTo>
                    <a:pt x="228" y="202"/>
                    <a:pt x="228" y="202"/>
                    <a:pt x="227" y="202"/>
                  </a:cubicBezTo>
                  <a:cubicBezTo>
                    <a:pt x="226" y="201"/>
                    <a:pt x="224" y="201"/>
                    <a:pt x="223" y="199"/>
                  </a:cubicBezTo>
                  <a:cubicBezTo>
                    <a:pt x="222" y="199"/>
                    <a:pt x="219" y="197"/>
                    <a:pt x="219" y="196"/>
                  </a:cubicBezTo>
                  <a:cubicBezTo>
                    <a:pt x="217" y="196"/>
                    <a:pt x="216" y="196"/>
                    <a:pt x="214" y="195"/>
                  </a:cubicBezTo>
                  <a:cubicBezTo>
                    <a:pt x="212" y="194"/>
                    <a:pt x="210" y="193"/>
                    <a:pt x="211" y="192"/>
                  </a:cubicBezTo>
                  <a:cubicBezTo>
                    <a:pt x="212" y="192"/>
                    <a:pt x="214" y="191"/>
                    <a:pt x="216" y="193"/>
                  </a:cubicBezTo>
                  <a:cubicBezTo>
                    <a:pt x="217" y="194"/>
                    <a:pt x="218" y="194"/>
                    <a:pt x="220" y="194"/>
                  </a:cubicBezTo>
                  <a:cubicBezTo>
                    <a:pt x="222" y="194"/>
                    <a:pt x="222" y="194"/>
                    <a:pt x="224" y="196"/>
                  </a:cubicBezTo>
                  <a:cubicBezTo>
                    <a:pt x="226" y="198"/>
                    <a:pt x="226" y="199"/>
                    <a:pt x="229" y="199"/>
                  </a:cubicBezTo>
                  <a:cubicBezTo>
                    <a:pt x="231" y="200"/>
                    <a:pt x="231" y="200"/>
                    <a:pt x="232" y="201"/>
                  </a:cubicBezTo>
                  <a:cubicBezTo>
                    <a:pt x="233" y="202"/>
                    <a:pt x="231" y="203"/>
                    <a:pt x="229" y="203"/>
                  </a:cubicBezTo>
                  <a:close/>
                  <a:moveTo>
                    <a:pt x="445" y="300"/>
                  </a:moveTo>
                  <a:cubicBezTo>
                    <a:pt x="445" y="300"/>
                    <a:pt x="445" y="300"/>
                    <a:pt x="446" y="300"/>
                  </a:cubicBezTo>
                  <a:cubicBezTo>
                    <a:pt x="446" y="299"/>
                    <a:pt x="446" y="299"/>
                    <a:pt x="447" y="299"/>
                  </a:cubicBezTo>
                  <a:cubicBezTo>
                    <a:pt x="447" y="299"/>
                    <a:pt x="447" y="299"/>
                    <a:pt x="447" y="299"/>
                  </a:cubicBezTo>
                  <a:cubicBezTo>
                    <a:pt x="447" y="298"/>
                    <a:pt x="446" y="298"/>
                    <a:pt x="446" y="299"/>
                  </a:cubicBezTo>
                  <a:cubicBezTo>
                    <a:pt x="445" y="299"/>
                    <a:pt x="445" y="299"/>
                    <a:pt x="445" y="299"/>
                  </a:cubicBezTo>
                  <a:cubicBezTo>
                    <a:pt x="444" y="299"/>
                    <a:pt x="444" y="299"/>
                    <a:pt x="444" y="299"/>
                  </a:cubicBezTo>
                  <a:cubicBezTo>
                    <a:pt x="444" y="299"/>
                    <a:pt x="444" y="300"/>
                    <a:pt x="445" y="300"/>
                  </a:cubicBezTo>
                  <a:close/>
                  <a:moveTo>
                    <a:pt x="451" y="302"/>
                  </a:moveTo>
                  <a:cubicBezTo>
                    <a:pt x="451" y="302"/>
                    <a:pt x="452" y="302"/>
                    <a:pt x="452" y="301"/>
                  </a:cubicBezTo>
                  <a:cubicBezTo>
                    <a:pt x="452" y="301"/>
                    <a:pt x="451" y="301"/>
                    <a:pt x="451" y="300"/>
                  </a:cubicBezTo>
                  <a:cubicBezTo>
                    <a:pt x="451" y="300"/>
                    <a:pt x="450" y="300"/>
                    <a:pt x="450" y="300"/>
                  </a:cubicBezTo>
                  <a:cubicBezTo>
                    <a:pt x="450" y="300"/>
                    <a:pt x="450" y="300"/>
                    <a:pt x="450" y="300"/>
                  </a:cubicBezTo>
                  <a:cubicBezTo>
                    <a:pt x="450" y="301"/>
                    <a:pt x="450" y="301"/>
                    <a:pt x="450" y="301"/>
                  </a:cubicBezTo>
                  <a:cubicBezTo>
                    <a:pt x="451" y="302"/>
                    <a:pt x="451" y="302"/>
                    <a:pt x="451" y="302"/>
                  </a:cubicBezTo>
                  <a:close/>
                  <a:moveTo>
                    <a:pt x="455" y="314"/>
                  </a:moveTo>
                  <a:cubicBezTo>
                    <a:pt x="455" y="315"/>
                    <a:pt x="454" y="316"/>
                    <a:pt x="455" y="316"/>
                  </a:cubicBezTo>
                  <a:cubicBezTo>
                    <a:pt x="455" y="316"/>
                    <a:pt x="456" y="317"/>
                    <a:pt x="456" y="317"/>
                  </a:cubicBezTo>
                  <a:cubicBezTo>
                    <a:pt x="456" y="317"/>
                    <a:pt x="455" y="315"/>
                    <a:pt x="455" y="315"/>
                  </a:cubicBezTo>
                  <a:cubicBezTo>
                    <a:pt x="455" y="314"/>
                    <a:pt x="455" y="314"/>
                    <a:pt x="455" y="314"/>
                  </a:cubicBezTo>
                  <a:close/>
                  <a:moveTo>
                    <a:pt x="462" y="318"/>
                  </a:moveTo>
                  <a:cubicBezTo>
                    <a:pt x="462" y="318"/>
                    <a:pt x="462" y="318"/>
                    <a:pt x="462" y="317"/>
                  </a:cubicBezTo>
                  <a:cubicBezTo>
                    <a:pt x="462" y="317"/>
                    <a:pt x="462" y="317"/>
                    <a:pt x="462" y="317"/>
                  </a:cubicBezTo>
                  <a:cubicBezTo>
                    <a:pt x="461" y="317"/>
                    <a:pt x="461" y="317"/>
                    <a:pt x="461" y="317"/>
                  </a:cubicBezTo>
                  <a:cubicBezTo>
                    <a:pt x="461" y="317"/>
                    <a:pt x="462" y="318"/>
                    <a:pt x="462" y="318"/>
                  </a:cubicBezTo>
                  <a:close/>
                  <a:moveTo>
                    <a:pt x="472" y="325"/>
                  </a:moveTo>
                  <a:cubicBezTo>
                    <a:pt x="472" y="325"/>
                    <a:pt x="473" y="324"/>
                    <a:pt x="473" y="323"/>
                  </a:cubicBezTo>
                  <a:cubicBezTo>
                    <a:pt x="473" y="322"/>
                    <a:pt x="473" y="322"/>
                    <a:pt x="472" y="322"/>
                  </a:cubicBezTo>
                  <a:cubicBezTo>
                    <a:pt x="472" y="322"/>
                    <a:pt x="472" y="322"/>
                    <a:pt x="472" y="322"/>
                  </a:cubicBezTo>
                  <a:cubicBezTo>
                    <a:pt x="472" y="323"/>
                    <a:pt x="471" y="323"/>
                    <a:pt x="472" y="323"/>
                  </a:cubicBezTo>
                  <a:cubicBezTo>
                    <a:pt x="472" y="323"/>
                    <a:pt x="472" y="324"/>
                    <a:pt x="472" y="324"/>
                  </a:cubicBezTo>
                  <a:cubicBezTo>
                    <a:pt x="472" y="325"/>
                    <a:pt x="472" y="325"/>
                    <a:pt x="472" y="325"/>
                  </a:cubicBezTo>
                  <a:close/>
                  <a:moveTo>
                    <a:pt x="459" y="328"/>
                  </a:moveTo>
                  <a:cubicBezTo>
                    <a:pt x="460" y="328"/>
                    <a:pt x="460" y="328"/>
                    <a:pt x="460" y="328"/>
                  </a:cubicBezTo>
                  <a:cubicBezTo>
                    <a:pt x="460" y="328"/>
                    <a:pt x="459" y="326"/>
                    <a:pt x="459" y="326"/>
                  </a:cubicBezTo>
                  <a:cubicBezTo>
                    <a:pt x="458" y="326"/>
                    <a:pt x="457" y="325"/>
                    <a:pt x="457" y="325"/>
                  </a:cubicBezTo>
                  <a:cubicBezTo>
                    <a:pt x="456" y="325"/>
                    <a:pt x="456" y="326"/>
                    <a:pt x="457" y="326"/>
                  </a:cubicBezTo>
                  <a:cubicBezTo>
                    <a:pt x="457" y="327"/>
                    <a:pt x="457" y="327"/>
                    <a:pt x="458" y="328"/>
                  </a:cubicBezTo>
                  <a:cubicBezTo>
                    <a:pt x="458" y="328"/>
                    <a:pt x="459" y="328"/>
                    <a:pt x="459" y="328"/>
                  </a:cubicBezTo>
                  <a:close/>
                  <a:moveTo>
                    <a:pt x="450" y="347"/>
                  </a:moveTo>
                  <a:cubicBezTo>
                    <a:pt x="451" y="347"/>
                    <a:pt x="451" y="346"/>
                    <a:pt x="451" y="346"/>
                  </a:cubicBezTo>
                  <a:cubicBezTo>
                    <a:pt x="452" y="346"/>
                    <a:pt x="451" y="346"/>
                    <a:pt x="451" y="346"/>
                  </a:cubicBezTo>
                  <a:cubicBezTo>
                    <a:pt x="451" y="346"/>
                    <a:pt x="450" y="346"/>
                    <a:pt x="450" y="346"/>
                  </a:cubicBezTo>
                  <a:cubicBezTo>
                    <a:pt x="449" y="346"/>
                    <a:pt x="449" y="346"/>
                    <a:pt x="449" y="347"/>
                  </a:cubicBezTo>
                  <a:cubicBezTo>
                    <a:pt x="450" y="347"/>
                    <a:pt x="450" y="347"/>
                    <a:pt x="450" y="347"/>
                  </a:cubicBezTo>
                  <a:close/>
                  <a:moveTo>
                    <a:pt x="533" y="359"/>
                  </a:moveTo>
                  <a:cubicBezTo>
                    <a:pt x="533" y="359"/>
                    <a:pt x="533" y="359"/>
                    <a:pt x="533" y="359"/>
                  </a:cubicBezTo>
                  <a:cubicBezTo>
                    <a:pt x="533" y="358"/>
                    <a:pt x="533" y="358"/>
                    <a:pt x="532" y="357"/>
                  </a:cubicBezTo>
                  <a:cubicBezTo>
                    <a:pt x="532" y="357"/>
                    <a:pt x="532" y="357"/>
                    <a:pt x="532" y="358"/>
                  </a:cubicBezTo>
                  <a:cubicBezTo>
                    <a:pt x="532" y="358"/>
                    <a:pt x="532" y="359"/>
                    <a:pt x="532" y="359"/>
                  </a:cubicBezTo>
                  <a:cubicBezTo>
                    <a:pt x="532" y="360"/>
                    <a:pt x="533" y="360"/>
                    <a:pt x="533" y="359"/>
                  </a:cubicBezTo>
                  <a:close/>
                  <a:moveTo>
                    <a:pt x="526" y="354"/>
                  </a:moveTo>
                  <a:cubicBezTo>
                    <a:pt x="527" y="354"/>
                    <a:pt x="527" y="353"/>
                    <a:pt x="527" y="352"/>
                  </a:cubicBezTo>
                  <a:cubicBezTo>
                    <a:pt x="527" y="352"/>
                    <a:pt x="527" y="351"/>
                    <a:pt x="526" y="351"/>
                  </a:cubicBezTo>
                  <a:cubicBezTo>
                    <a:pt x="525" y="351"/>
                    <a:pt x="525" y="352"/>
                    <a:pt x="525" y="352"/>
                  </a:cubicBezTo>
                  <a:cubicBezTo>
                    <a:pt x="525" y="353"/>
                    <a:pt x="525" y="354"/>
                    <a:pt x="526" y="354"/>
                  </a:cubicBezTo>
                  <a:close/>
                  <a:moveTo>
                    <a:pt x="517" y="351"/>
                  </a:moveTo>
                  <a:cubicBezTo>
                    <a:pt x="518" y="351"/>
                    <a:pt x="519" y="351"/>
                    <a:pt x="519" y="350"/>
                  </a:cubicBezTo>
                  <a:cubicBezTo>
                    <a:pt x="519" y="349"/>
                    <a:pt x="518" y="349"/>
                    <a:pt x="517" y="349"/>
                  </a:cubicBezTo>
                  <a:cubicBezTo>
                    <a:pt x="517" y="349"/>
                    <a:pt x="516" y="349"/>
                    <a:pt x="516" y="350"/>
                  </a:cubicBezTo>
                  <a:cubicBezTo>
                    <a:pt x="516" y="351"/>
                    <a:pt x="517" y="351"/>
                    <a:pt x="517" y="351"/>
                  </a:cubicBezTo>
                  <a:close/>
                  <a:moveTo>
                    <a:pt x="521" y="347"/>
                  </a:moveTo>
                  <a:cubicBezTo>
                    <a:pt x="522" y="347"/>
                    <a:pt x="522" y="346"/>
                    <a:pt x="522" y="346"/>
                  </a:cubicBezTo>
                  <a:cubicBezTo>
                    <a:pt x="522" y="345"/>
                    <a:pt x="522" y="344"/>
                    <a:pt x="521" y="344"/>
                  </a:cubicBezTo>
                  <a:cubicBezTo>
                    <a:pt x="521" y="344"/>
                    <a:pt x="520" y="345"/>
                    <a:pt x="520" y="346"/>
                  </a:cubicBezTo>
                  <a:cubicBezTo>
                    <a:pt x="520" y="346"/>
                    <a:pt x="521" y="347"/>
                    <a:pt x="521" y="347"/>
                  </a:cubicBezTo>
                  <a:close/>
                  <a:moveTo>
                    <a:pt x="462" y="370"/>
                  </a:moveTo>
                  <a:cubicBezTo>
                    <a:pt x="463" y="370"/>
                    <a:pt x="463" y="369"/>
                    <a:pt x="463" y="369"/>
                  </a:cubicBezTo>
                  <a:cubicBezTo>
                    <a:pt x="463" y="368"/>
                    <a:pt x="463" y="368"/>
                    <a:pt x="462" y="368"/>
                  </a:cubicBezTo>
                  <a:cubicBezTo>
                    <a:pt x="461" y="368"/>
                    <a:pt x="461" y="368"/>
                    <a:pt x="461" y="369"/>
                  </a:cubicBezTo>
                  <a:cubicBezTo>
                    <a:pt x="461" y="369"/>
                    <a:pt x="461" y="370"/>
                    <a:pt x="462" y="370"/>
                  </a:cubicBezTo>
                  <a:close/>
                  <a:moveTo>
                    <a:pt x="439" y="315"/>
                  </a:moveTo>
                  <a:cubicBezTo>
                    <a:pt x="439" y="315"/>
                    <a:pt x="440" y="315"/>
                    <a:pt x="440" y="314"/>
                  </a:cubicBezTo>
                  <a:cubicBezTo>
                    <a:pt x="440" y="313"/>
                    <a:pt x="439" y="313"/>
                    <a:pt x="439" y="313"/>
                  </a:cubicBezTo>
                  <a:cubicBezTo>
                    <a:pt x="438" y="313"/>
                    <a:pt x="438" y="313"/>
                    <a:pt x="438" y="314"/>
                  </a:cubicBezTo>
                  <a:cubicBezTo>
                    <a:pt x="438" y="315"/>
                    <a:pt x="438" y="315"/>
                    <a:pt x="439" y="315"/>
                  </a:cubicBezTo>
                  <a:close/>
                  <a:moveTo>
                    <a:pt x="446" y="318"/>
                  </a:moveTo>
                  <a:cubicBezTo>
                    <a:pt x="447" y="318"/>
                    <a:pt x="447" y="318"/>
                    <a:pt x="447" y="317"/>
                  </a:cubicBezTo>
                  <a:cubicBezTo>
                    <a:pt x="447" y="317"/>
                    <a:pt x="447" y="316"/>
                    <a:pt x="446" y="316"/>
                  </a:cubicBezTo>
                  <a:cubicBezTo>
                    <a:pt x="445" y="316"/>
                    <a:pt x="445" y="317"/>
                    <a:pt x="445" y="317"/>
                  </a:cubicBezTo>
                  <a:cubicBezTo>
                    <a:pt x="445" y="318"/>
                    <a:pt x="445" y="318"/>
                    <a:pt x="446" y="318"/>
                  </a:cubicBezTo>
                  <a:close/>
                  <a:moveTo>
                    <a:pt x="493" y="375"/>
                  </a:moveTo>
                  <a:cubicBezTo>
                    <a:pt x="494" y="375"/>
                    <a:pt x="494" y="375"/>
                    <a:pt x="494" y="374"/>
                  </a:cubicBezTo>
                  <a:cubicBezTo>
                    <a:pt x="494" y="374"/>
                    <a:pt x="494" y="373"/>
                    <a:pt x="493" y="373"/>
                  </a:cubicBezTo>
                  <a:cubicBezTo>
                    <a:pt x="493" y="373"/>
                    <a:pt x="492" y="374"/>
                    <a:pt x="492" y="374"/>
                  </a:cubicBezTo>
                  <a:cubicBezTo>
                    <a:pt x="492" y="375"/>
                    <a:pt x="493" y="375"/>
                    <a:pt x="493" y="375"/>
                  </a:cubicBezTo>
                  <a:close/>
                  <a:moveTo>
                    <a:pt x="290" y="306"/>
                  </a:moveTo>
                  <a:cubicBezTo>
                    <a:pt x="291" y="306"/>
                    <a:pt x="291" y="306"/>
                    <a:pt x="291" y="305"/>
                  </a:cubicBezTo>
                  <a:cubicBezTo>
                    <a:pt x="291" y="305"/>
                    <a:pt x="291" y="304"/>
                    <a:pt x="290" y="304"/>
                  </a:cubicBezTo>
                  <a:cubicBezTo>
                    <a:pt x="289" y="304"/>
                    <a:pt x="289" y="305"/>
                    <a:pt x="289" y="305"/>
                  </a:cubicBezTo>
                  <a:cubicBezTo>
                    <a:pt x="289" y="306"/>
                    <a:pt x="289" y="306"/>
                    <a:pt x="290" y="306"/>
                  </a:cubicBezTo>
                  <a:close/>
                  <a:moveTo>
                    <a:pt x="282" y="284"/>
                  </a:moveTo>
                  <a:cubicBezTo>
                    <a:pt x="283" y="284"/>
                    <a:pt x="283" y="283"/>
                    <a:pt x="283" y="282"/>
                  </a:cubicBezTo>
                  <a:cubicBezTo>
                    <a:pt x="283" y="282"/>
                    <a:pt x="283" y="281"/>
                    <a:pt x="282" y="281"/>
                  </a:cubicBezTo>
                  <a:cubicBezTo>
                    <a:pt x="282" y="281"/>
                    <a:pt x="281" y="282"/>
                    <a:pt x="281" y="282"/>
                  </a:cubicBezTo>
                  <a:cubicBezTo>
                    <a:pt x="281" y="283"/>
                    <a:pt x="282" y="284"/>
                    <a:pt x="282" y="284"/>
                  </a:cubicBezTo>
                  <a:close/>
                  <a:moveTo>
                    <a:pt x="349" y="343"/>
                  </a:moveTo>
                  <a:cubicBezTo>
                    <a:pt x="350" y="343"/>
                    <a:pt x="350" y="343"/>
                    <a:pt x="350" y="342"/>
                  </a:cubicBezTo>
                  <a:cubicBezTo>
                    <a:pt x="350" y="342"/>
                    <a:pt x="350" y="341"/>
                    <a:pt x="349" y="341"/>
                  </a:cubicBezTo>
                  <a:cubicBezTo>
                    <a:pt x="349" y="341"/>
                    <a:pt x="348" y="342"/>
                    <a:pt x="348" y="342"/>
                  </a:cubicBezTo>
                  <a:cubicBezTo>
                    <a:pt x="348" y="343"/>
                    <a:pt x="349" y="343"/>
                    <a:pt x="349" y="343"/>
                  </a:cubicBezTo>
                  <a:close/>
                  <a:moveTo>
                    <a:pt x="314" y="365"/>
                  </a:moveTo>
                  <a:cubicBezTo>
                    <a:pt x="314" y="365"/>
                    <a:pt x="315" y="365"/>
                    <a:pt x="315" y="364"/>
                  </a:cubicBezTo>
                  <a:cubicBezTo>
                    <a:pt x="315" y="363"/>
                    <a:pt x="314" y="363"/>
                    <a:pt x="314" y="363"/>
                  </a:cubicBezTo>
                  <a:cubicBezTo>
                    <a:pt x="313" y="363"/>
                    <a:pt x="313" y="363"/>
                    <a:pt x="313" y="364"/>
                  </a:cubicBezTo>
                  <a:cubicBezTo>
                    <a:pt x="313" y="365"/>
                    <a:pt x="313" y="365"/>
                    <a:pt x="314" y="365"/>
                  </a:cubicBezTo>
                  <a:close/>
                  <a:moveTo>
                    <a:pt x="453" y="313"/>
                  </a:moveTo>
                  <a:cubicBezTo>
                    <a:pt x="452" y="313"/>
                    <a:pt x="451" y="313"/>
                    <a:pt x="450" y="312"/>
                  </a:cubicBezTo>
                  <a:cubicBezTo>
                    <a:pt x="450" y="311"/>
                    <a:pt x="449" y="309"/>
                    <a:pt x="452" y="310"/>
                  </a:cubicBezTo>
                  <a:cubicBezTo>
                    <a:pt x="455" y="312"/>
                    <a:pt x="454" y="313"/>
                    <a:pt x="453" y="313"/>
                  </a:cubicBezTo>
                  <a:close/>
                  <a:moveTo>
                    <a:pt x="468" y="322"/>
                  </a:moveTo>
                  <a:cubicBezTo>
                    <a:pt x="467" y="322"/>
                    <a:pt x="466" y="323"/>
                    <a:pt x="465" y="321"/>
                  </a:cubicBezTo>
                  <a:cubicBezTo>
                    <a:pt x="464" y="319"/>
                    <a:pt x="462" y="316"/>
                    <a:pt x="464" y="317"/>
                  </a:cubicBezTo>
                  <a:cubicBezTo>
                    <a:pt x="466" y="318"/>
                    <a:pt x="469" y="322"/>
                    <a:pt x="468" y="322"/>
                  </a:cubicBezTo>
                  <a:close/>
                  <a:moveTo>
                    <a:pt x="479" y="333"/>
                  </a:moveTo>
                  <a:cubicBezTo>
                    <a:pt x="478" y="335"/>
                    <a:pt x="475" y="334"/>
                    <a:pt x="477" y="333"/>
                  </a:cubicBezTo>
                  <a:cubicBezTo>
                    <a:pt x="477" y="331"/>
                    <a:pt x="480" y="330"/>
                    <a:pt x="479" y="333"/>
                  </a:cubicBezTo>
                  <a:close/>
                  <a:moveTo>
                    <a:pt x="435" y="333"/>
                  </a:moveTo>
                  <a:cubicBezTo>
                    <a:pt x="434" y="333"/>
                    <a:pt x="431" y="333"/>
                    <a:pt x="432" y="332"/>
                  </a:cubicBezTo>
                  <a:cubicBezTo>
                    <a:pt x="432" y="331"/>
                    <a:pt x="433" y="332"/>
                    <a:pt x="434" y="331"/>
                  </a:cubicBezTo>
                  <a:cubicBezTo>
                    <a:pt x="434" y="330"/>
                    <a:pt x="433" y="328"/>
                    <a:pt x="435" y="327"/>
                  </a:cubicBezTo>
                  <a:cubicBezTo>
                    <a:pt x="438" y="325"/>
                    <a:pt x="439" y="323"/>
                    <a:pt x="441" y="322"/>
                  </a:cubicBezTo>
                  <a:cubicBezTo>
                    <a:pt x="443" y="322"/>
                    <a:pt x="445" y="323"/>
                    <a:pt x="446" y="323"/>
                  </a:cubicBezTo>
                  <a:cubicBezTo>
                    <a:pt x="448" y="323"/>
                    <a:pt x="450" y="322"/>
                    <a:pt x="450" y="324"/>
                  </a:cubicBezTo>
                  <a:cubicBezTo>
                    <a:pt x="451" y="325"/>
                    <a:pt x="452" y="325"/>
                    <a:pt x="453" y="326"/>
                  </a:cubicBezTo>
                  <a:cubicBezTo>
                    <a:pt x="455" y="326"/>
                    <a:pt x="455" y="326"/>
                    <a:pt x="456" y="328"/>
                  </a:cubicBezTo>
                  <a:cubicBezTo>
                    <a:pt x="458" y="329"/>
                    <a:pt x="459" y="329"/>
                    <a:pt x="462" y="330"/>
                  </a:cubicBezTo>
                  <a:cubicBezTo>
                    <a:pt x="465" y="332"/>
                    <a:pt x="466" y="331"/>
                    <a:pt x="467" y="332"/>
                  </a:cubicBezTo>
                  <a:cubicBezTo>
                    <a:pt x="469" y="333"/>
                    <a:pt x="469" y="334"/>
                    <a:pt x="471" y="335"/>
                  </a:cubicBezTo>
                  <a:cubicBezTo>
                    <a:pt x="473" y="335"/>
                    <a:pt x="473" y="336"/>
                    <a:pt x="475" y="337"/>
                  </a:cubicBezTo>
                  <a:cubicBezTo>
                    <a:pt x="476" y="338"/>
                    <a:pt x="477" y="338"/>
                    <a:pt x="475" y="339"/>
                  </a:cubicBezTo>
                  <a:cubicBezTo>
                    <a:pt x="474" y="339"/>
                    <a:pt x="471" y="339"/>
                    <a:pt x="469" y="340"/>
                  </a:cubicBezTo>
                  <a:cubicBezTo>
                    <a:pt x="467" y="341"/>
                    <a:pt x="466" y="342"/>
                    <a:pt x="464" y="341"/>
                  </a:cubicBezTo>
                  <a:cubicBezTo>
                    <a:pt x="462" y="340"/>
                    <a:pt x="465" y="340"/>
                    <a:pt x="465" y="338"/>
                  </a:cubicBezTo>
                  <a:cubicBezTo>
                    <a:pt x="464" y="337"/>
                    <a:pt x="465" y="337"/>
                    <a:pt x="462" y="336"/>
                  </a:cubicBezTo>
                  <a:cubicBezTo>
                    <a:pt x="460" y="335"/>
                    <a:pt x="459" y="333"/>
                    <a:pt x="456" y="333"/>
                  </a:cubicBezTo>
                  <a:cubicBezTo>
                    <a:pt x="452" y="332"/>
                    <a:pt x="450" y="331"/>
                    <a:pt x="449" y="330"/>
                  </a:cubicBezTo>
                  <a:cubicBezTo>
                    <a:pt x="448" y="328"/>
                    <a:pt x="446" y="326"/>
                    <a:pt x="446" y="328"/>
                  </a:cubicBezTo>
                  <a:cubicBezTo>
                    <a:pt x="446" y="329"/>
                    <a:pt x="446" y="330"/>
                    <a:pt x="444" y="329"/>
                  </a:cubicBezTo>
                  <a:cubicBezTo>
                    <a:pt x="443" y="328"/>
                    <a:pt x="442" y="328"/>
                    <a:pt x="442" y="326"/>
                  </a:cubicBezTo>
                  <a:cubicBezTo>
                    <a:pt x="442" y="325"/>
                    <a:pt x="440" y="326"/>
                    <a:pt x="438" y="327"/>
                  </a:cubicBezTo>
                  <a:cubicBezTo>
                    <a:pt x="438" y="328"/>
                    <a:pt x="437" y="330"/>
                    <a:pt x="436" y="331"/>
                  </a:cubicBezTo>
                  <a:cubicBezTo>
                    <a:pt x="435" y="332"/>
                    <a:pt x="436" y="333"/>
                    <a:pt x="435" y="333"/>
                  </a:cubicBezTo>
                  <a:close/>
                  <a:moveTo>
                    <a:pt x="441" y="335"/>
                  </a:moveTo>
                  <a:cubicBezTo>
                    <a:pt x="440" y="335"/>
                    <a:pt x="440" y="335"/>
                    <a:pt x="440" y="334"/>
                  </a:cubicBezTo>
                  <a:cubicBezTo>
                    <a:pt x="439" y="333"/>
                    <a:pt x="439" y="331"/>
                    <a:pt x="440" y="331"/>
                  </a:cubicBezTo>
                  <a:cubicBezTo>
                    <a:pt x="441" y="331"/>
                    <a:pt x="443" y="334"/>
                    <a:pt x="441" y="335"/>
                  </a:cubicBezTo>
                  <a:close/>
                  <a:moveTo>
                    <a:pt x="470" y="355"/>
                  </a:moveTo>
                  <a:cubicBezTo>
                    <a:pt x="470" y="355"/>
                    <a:pt x="468" y="356"/>
                    <a:pt x="467" y="354"/>
                  </a:cubicBezTo>
                  <a:cubicBezTo>
                    <a:pt x="466" y="353"/>
                    <a:pt x="463" y="353"/>
                    <a:pt x="465" y="352"/>
                  </a:cubicBezTo>
                  <a:cubicBezTo>
                    <a:pt x="467" y="351"/>
                    <a:pt x="469" y="351"/>
                    <a:pt x="471" y="352"/>
                  </a:cubicBezTo>
                  <a:cubicBezTo>
                    <a:pt x="473" y="353"/>
                    <a:pt x="472" y="355"/>
                    <a:pt x="471" y="355"/>
                  </a:cubicBezTo>
                  <a:cubicBezTo>
                    <a:pt x="471" y="355"/>
                    <a:pt x="470" y="355"/>
                    <a:pt x="470" y="355"/>
                  </a:cubicBezTo>
                  <a:close/>
                  <a:moveTo>
                    <a:pt x="489" y="352"/>
                  </a:moveTo>
                  <a:cubicBezTo>
                    <a:pt x="488" y="349"/>
                    <a:pt x="488" y="350"/>
                    <a:pt x="485" y="351"/>
                  </a:cubicBezTo>
                  <a:cubicBezTo>
                    <a:pt x="482" y="351"/>
                    <a:pt x="481" y="352"/>
                    <a:pt x="480" y="351"/>
                  </a:cubicBezTo>
                  <a:cubicBezTo>
                    <a:pt x="479" y="350"/>
                    <a:pt x="478" y="349"/>
                    <a:pt x="480" y="349"/>
                  </a:cubicBezTo>
                  <a:cubicBezTo>
                    <a:pt x="482" y="349"/>
                    <a:pt x="483" y="350"/>
                    <a:pt x="485" y="349"/>
                  </a:cubicBezTo>
                  <a:cubicBezTo>
                    <a:pt x="486" y="347"/>
                    <a:pt x="485" y="346"/>
                    <a:pt x="485" y="345"/>
                  </a:cubicBezTo>
                  <a:cubicBezTo>
                    <a:pt x="484" y="343"/>
                    <a:pt x="482" y="342"/>
                    <a:pt x="481" y="341"/>
                  </a:cubicBezTo>
                  <a:cubicBezTo>
                    <a:pt x="480" y="340"/>
                    <a:pt x="483" y="340"/>
                    <a:pt x="485" y="340"/>
                  </a:cubicBezTo>
                  <a:cubicBezTo>
                    <a:pt x="486" y="340"/>
                    <a:pt x="487" y="339"/>
                    <a:pt x="490" y="339"/>
                  </a:cubicBezTo>
                  <a:cubicBezTo>
                    <a:pt x="492" y="340"/>
                    <a:pt x="494" y="339"/>
                    <a:pt x="495" y="341"/>
                  </a:cubicBezTo>
                  <a:cubicBezTo>
                    <a:pt x="497" y="343"/>
                    <a:pt x="498" y="343"/>
                    <a:pt x="500" y="344"/>
                  </a:cubicBezTo>
                  <a:cubicBezTo>
                    <a:pt x="502" y="345"/>
                    <a:pt x="502" y="345"/>
                    <a:pt x="502" y="347"/>
                  </a:cubicBezTo>
                  <a:cubicBezTo>
                    <a:pt x="502" y="349"/>
                    <a:pt x="501" y="349"/>
                    <a:pt x="500" y="348"/>
                  </a:cubicBezTo>
                  <a:cubicBezTo>
                    <a:pt x="499" y="346"/>
                    <a:pt x="498" y="348"/>
                    <a:pt x="496" y="349"/>
                  </a:cubicBezTo>
                  <a:cubicBezTo>
                    <a:pt x="494" y="349"/>
                    <a:pt x="493" y="349"/>
                    <a:pt x="493" y="351"/>
                  </a:cubicBezTo>
                  <a:cubicBezTo>
                    <a:pt x="492" y="354"/>
                    <a:pt x="491" y="354"/>
                    <a:pt x="489" y="352"/>
                  </a:cubicBezTo>
                  <a:close/>
                  <a:moveTo>
                    <a:pt x="508" y="350"/>
                  </a:moveTo>
                  <a:cubicBezTo>
                    <a:pt x="510" y="350"/>
                    <a:pt x="512" y="349"/>
                    <a:pt x="512" y="348"/>
                  </a:cubicBezTo>
                  <a:cubicBezTo>
                    <a:pt x="512" y="346"/>
                    <a:pt x="513" y="346"/>
                    <a:pt x="510" y="346"/>
                  </a:cubicBezTo>
                  <a:cubicBezTo>
                    <a:pt x="508" y="346"/>
                    <a:pt x="506" y="346"/>
                    <a:pt x="506" y="347"/>
                  </a:cubicBezTo>
                  <a:cubicBezTo>
                    <a:pt x="507" y="348"/>
                    <a:pt x="507" y="350"/>
                    <a:pt x="508" y="350"/>
                  </a:cubicBezTo>
                  <a:close/>
                  <a:moveTo>
                    <a:pt x="104" y="269"/>
                  </a:moveTo>
                  <a:cubicBezTo>
                    <a:pt x="104" y="269"/>
                    <a:pt x="105" y="269"/>
                    <a:pt x="105" y="268"/>
                  </a:cubicBezTo>
                  <a:cubicBezTo>
                    <a:pt x="105" y="267"/>
                    <a:pt x="104" y="266"/>
                    <a:pt x="104" y="266"/>
                  </a:cubicBezTo>
                  <a:cubicBezTo>
                    <a:pt x="103" y="266"/>
                    <a:pt x="103" y="267"/>
                    <a:pt x="103" y="268"/>
                  </a:cubicBezTo>
                  <a:cubicBezTo>
                    <a:pt x="103" y="269"/>
                    <a:pt x="103" y="269"/>
                    <a:pt x="104" y="269"/>
                  </a:cubicBezTo>
                  <a:close/>
                  <a:moveTo>
                    <a:pt x="568" y="191"/>
                  </a:moveTo>
                  <a:cubicBezTo>
                    <a:pt x="569" y="191"/>
                    <a:pt x="570" y="190"/>
                    <a:pt x="570" y="190"/>
                  </a:cubicBezTo>
                  <a:cubicBezTo>
                    <a:pt x="570" y="189"/>
                    <a:pt x="569" y="189"/>
                    <a:pt x="568" y="189"/>
                  </a:cubicBezTo>
                  <a:cubicBezTo>
                    <a:pt x="568" y="189"/>
                    <a:pt x="567" y="189"/>
                    <a:pt x="567" y="190"/>
                  </a:cubicBezTo>
                  <a:cubicBezTo>
                    <a:pt x="567" y="190"/>
                    <a:pt x="568" y="191"/>
                    <a:pt x="568" y="191"/>
                  </a:cubicBezTo>
                  <a:close/>
                  <a:moveTo>
                    <a:pt x="153" y="370"/>
                  </a:moveTo>
                  <a:cubicBezTo>
                    <a:pt x="152" y="369"/>
                    <a:pt x="153" y="366"/>
                    <a:pt x="153" y="365"/>
                  </a:cubicBezTo>
                  <a:cubicBezTo>
                    <a:pt x="152" y="364"/>
                    <a:pt x="153" y="364"/>
                    <a:pt x="154" y="364"/>
                  </a:cubicBezTo>
                  <a:cubicBezTo>
                    <a:pt x="155" y="365"/>
                    <a:pt x="157" y="365"/>
                    <a:pt x="156" y="366"/>
                  </a:cubicBezTo>
                  <a:cubicBezTo>
                    <a:pt x="156" y="367"/>
                    <a:pt x="158" y="368"/>
                    <a:pt x="157" y="369"/>
                  </a:cubicBezTo>
                  <a:cubicBezTo>
                    <a:pt x="156" y="369"/>
                    <a:pt x="153" y="372"/>
                    <a:pt x="153" y="370"/>
                  </a:cubicBezTo>
                  <a:close/>
                  <a:moveTo>
                    <a:pt x="143" y="359"/>
                  </a:moveTo>
                  <a:cubicBezTo>
                    <a:pt x="144" y="359"/>
                    <a:pt x="144" y="358"/>
                    <a:pt x="143" y="357"/>
                  </a:cubicBezTo>
                  <a:cubicBezTo>
                    <a:pt x="142" y="356"/>
                    <a:pt x="141" y="357"/>
                    <a:pt x="141" y="358"/>
                  </a:cubicBezTo>
                  <a:cubicBezTo>
                    <a:pt x="141" y="359"/>
                    <a:pt x="142" y="360"/>
                    <a:pt x="143" y="359"/>
                  </a:cubicBezTo>
                  <a:close/>
                  <a:moveTo>
                    <a:pt x="146" y="361"/>
                  </a:moveTo>
                  <a:cubicBezTo>
                    <a:pt x="147" y="361"/>
                    <a:pt x="147" y="360"/>
                    <a:pt x="147" y="359"/>
                  </a:cubicBezTo>
                  <a:cubicBezTo>
                    <a:pt x="147" y="359"/>
                    <a:pt x="147" y="358"/>
                    <a:pt x="146" y="358"/>
                  </a:cubicBezTo>
                  <a:cubicBezTo>
                    <a:pt x="146" y="358"/>
                    <a:pt x="145" y="359"/>
                    <a:pt x="145" y="359"/>
                  </a:cubicBezTo>
                  <a:cubicBezTo>
                    <a:pt x="145" y="360"/>
                    <a:pt x="146" y="361"/>
                    <a:pt x="146" y="361"/>
                  </a:cubicBezTo>
                  <a:close/>
                  <a:moveTo>
                    <a:pt x="186" y="354"/>
                  </a:moveTo>
                  <a:cubicBezTo>
                    <a:pt x="187" y="354"/>
                    <a:pt x="187" y="353"/>
                    <a:pt x="187" y="353"/>
                  </a:cubicBezTo>
                  <a:cubicBezTo>
                    <a:pt x="187" y="352"/>
                    <a:pt x="187" y="352"/>
                    <a:pt x="186" y="352"/>
                  </a:cubicBezTo>
                  <a:cubicBezTo>
                    <a:pt x="185" y="352"/>
                    <a:pt x="185" y="352"/>
                    <a:pt x="185" y="353"/>
                  </a:cubicBezTo>
                  <a:cubicBezTo>
                    <a:pt x="185" y="353"/>
                    <a:pt x="185" y="354"/>
                    <a:pt x="186" y="354"/>
                  </a:cubicBezTo>
                  <a:close/>
                  <a:moveTo>
                    <a:pt x="96" y="384"/>
                  </a:moveTo>
                  <a:cubicBezTo>
                    <a:pt x="97" y="384"/>
                    <a:pt x="97" y="384"/>
                    <a:pt x="97" y="383"/>
                  </a:cubicBezTo>
                  <a:cubicBezTo>
                    <a:pt x="97" y="383"/>
                    <a:pt x="97" y="382"/>
                    <a:pt x="96" y="382"/>
                  </a:cubicBezTo>
                  <a:cubicBezTo>
                    <a:pt x="96" y="382"/>
                    <a:pt x="95" y="383"/>
                    <a:pt x="95" y="383"/>
                  </a:cubicBezTo>
                  <a:cubicBezTo>
                    <a:pt x="95" y="384"/>
                    <a:pt x="96" y="384"/>
                    <a:pt x="96" y="384"/>
                  </a:cubicBezTo>
                  <a:close/>
                  <a:moveTo>
                    <a:pt x="116" y="364"/>
                  </a:moveTo>
                  <a:cubicBezTo>
                    <a:pt x="116" y="364"/>
                    <a:pt x="117" y="363"/>
                    <a:pt x="117" y="362"/>
                  </a:cubicBezTo>
                  <a:cubicBezTo>
                    <a:pt x="117" y="362"/>
                    <a:pt x="116" y="361"/>
                    <a:pt x="115" y="361"/>
                  </a:cubicBezTo>
                  <a:cubicBezTo>
                    <a:pt x="115" y="361"/>
                    <a:pt x="114" y="362"/>
                    <a:pt x="114" y="362"/>
                  </a:cubicBezTo>
                  <a:cubicBezTo>
                    <a:pt x="114" y="363"/>
                    <a:pt x="115" y="364"/>
                    <a:pt x="116" y="364"/>
                  </a:cubicBezTo>
                  <a:close/>
                  <a:moveTo>
                    <a:pt x="81" y="339"/>
                  </a:moveTo>
                  <a:cubicBezTo>
                    <a:pt x="82" y="339"/>
                    <a:pt x="83" y="338"/>
                    <a:pt x="83" y="338"/>
                  </a:cubicBezTo>
                  <a:cubicBezTo>
                    <a:pt x="83" y="337"/>
                    <a:pt x="82" y="336"/>
                    <a:pt x="81" y="336"/>
                  </a:cubicBezTo>
                  <a:cubicBezTo>
                    <a:pt x="81" y="336"/>
                    <a:pt x="80" y="337"/>
                    <a:pt x="80" y="338"/>
                  </a:cubicBezTo>
                  <a:cubicBezTo>
                    <a:pt x="80" y="338"/>
                    <a:pt x="81" y="339"/>
                    <a:pt x="81" y="339"/>
                  </a:cubicBezTo>
                  <a:close/>
                  <a:moveTo>
                    <a:pt x="30" y="330"/>
                  </a:moveTo>
                  <a:cubicBezTo>
                    <a:pt x="31" y="330"/>
                    <a:pt x="31" y="330"/>
                    <a:pt x="31" y="329"/>
                  </a:cubicBezTo>
                  <a:cubicBezTo>
                    <a:pt x="31" y="328"/>
                    <a:pt x="31" y="328"/>
                    <a:pt x="30" y="328"/>
                  </a:cubicBezTo>
                  <a:cubicBezTo>
                    <a:pt x="30" y="328"/>
                    <a:pt x="29" y="328"/>
                    <a:pt x="29" y="329"/>
                  </a:cubicBezTo>
                  <a:cubicBezTo>
                    <a:pt x="29" y="330"/>
                    <a:pt x="30" y="330"/>
                    <a:pt x="30" y="330"/>
                  </a:cubicBezTo>
                  <a:close/>
                  <a:moveTo>
                    <a:pt x="150" y="362"/>
                  </a:moveTo>
                  <a:cubicBezTo>
                    <a:pt x="150" y="362"/>
                    <a:pt x="150" y="361"/>
                    <a:pt x="150" y="360"/>
                  </a:cubicBezTo>
                  <a:cubicBezTo>
                    <a:pt x="149" y="360"/>
                    <a:pt x="149" y="360"/>
                    <a:pt x="149" y="361"/>
                  </a:cubicBezTo>
                  <a:cubicBezTo>
                    <a:pt x="149" y="361"/>
                    <a:pt x="150" y="363"/>
                    <a:pt x="150" y="363"/>
                  </a:cubicBezTo>
                  <a:cubicBezTo>
                    <a:pt x="150" y="363"/>
                    <a:pt x="151" y="363"/>
                    <a:pt x="151" y="363"/>
                  </a:cubicBezTo>
                  <a:cubicBezTo>
                    <a:pt x="151" y="362"/>
                    <a:pt x="150" y="362"/>
                    <a:pt x="150" y="362"/>
                  </a:cubicBezTo>
                  <a:close/>
                  <a:moveTo>
                    <a:pt x="19" y="204"/>
                  </a:moveTo>
                  <a:cubicBezTo>
                    <a:pt x="19" y="204"/>
                    <a:pt x="21" y="203"/>
                    <a:pt x="21" y="202"/>
                  </a:cubicBezTo>
                  <a:cubicBezTo>
                    <a:pt x="20" y="202"/>
                    <a:pt x="21" y="202"/>
                    <a:pt x="20" y="203"/>
                  </a:cubicBezTo>
                  <a:cubicBezTo>
                    <a:pt x="18" y="204"/>
                    <a:pt x="19" y="204"/>
                    <a:pt x="19" y="204"/>
                  </a:cubicBezTo>
                  <a:close/>
                  <a:moveTo>
                    <a:pt x="1" y="200"/>
                  </a:moveTo>
                  <a:cubicBezTo>
                    <a:pt x="2" y="200"/>
                    <a:pt x="3" y="200"/>
                    <a:pt x="3" y="199"/>
                  </a:cubicBezTo>
                  <a:cubicBezTo>
                    <a:pt x="2" y="199"/>
                    <a:pt x="2" y="199"/>
                    <a:pt x="1" y="199"/>
                  </a:cubicBezTo>
                  <a:cubicBezTo>
                    <a:pt x="0" y="200"/>
                    <a:pt x="1" y="200"/>
                    <a:pt x="1" y="2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73" name="组合 272">
            <a:extLst>
              <a:ext uri="{FF2B5EF4-FFF2-40B4-BE49-F238E27FC236}">
                <a16:creationId xmlns="" xmlns:a16="http://schemas.microsoft.com/office/drawing/2014/main" id="{13D7E07E-F7B7-4AD6-AEC6-471C058E65DE}"/>
              </a:ext>
            </a:extLst>
          </p:cNvPr>
          <p:cNvGrpSpPr/>
          <p:nvPr/>
        </p:nvGrpSpPr>
        <p:grpSpPr>
          <a:xfrm>
            <a:off x="4381589" y="4035353"/>
            <a:ext cx="543785" cy="352601"/>
            <a:chOff x="1339337" y="4427662"/>
            <a:chExt cx="543785" cy="352601"/>
          </a:xfrm>
        </p:grpSpPr>
        <p:sp>
          <p:nvSpPr>
            <p:cNvPr id="274" name="椭圆 273">
              <a:extLst>
                <a:ext uri="{FF2B5EF4-FFF2-40B4-BE49-F238E27FC236}">
                  <a16:creationId xmlns="" xmlns:a16="http://schemas.microsoft.com/office/drawing/2014/main" id="{2D1B1CD0-88A7-461D-9EFB-133C6511962C}"/>
                </a:ext>
              </a:extLst>
            </p:cNvPr>
            <p:cNvSpPr>
              <a:spLocks noChangeAspect="1"/>
            </p:cNvSpPr>
            <p:nvPr/>
          </p:nvSpPr>
          <p:spPr>
            <a:xfrm>
              <a:off x="1593229" y="4602612"/>
              <a:ext cx="36000" cy="36000"/>
            </a:xfrm>
            <a:prstGeom prst="ellipse">
              <a:avLst/>
            </a:prstGeom>
            <a:solidFill>
              <a:srgbClr val="3848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5" name="文本框 274">
              <a:extLst>
                <a:ext uri="{FF2B5EF4-FFF2-40B4-BE49-F238E27FC236}">
                  <a16:creationId xmlns="" xmlns:a16="http://schemas.microsoft.com/office/drawing/2014/main" id="{65208724-0297-499A-8A20-506D6816A522}"/>
                </a:ext>
              </a:extLst>
            </p:cNvPr>
            <p:cNvSpPr txBox="1"/>
            <p:nvPr/>
          </p:nvSpPr>
          <p:spPr>
            <a:xfrm>
              <a:off x="1339337" y="4584312"/>
              <a:ext cx="543785" cy="195951"/>
            </a:xfrm>
            <a:prstGeom prst="rect">
              <a:avLst/>
            </a:prstGeom>
            <a:noFill/>
          </p:spPr>
          <p:txBody>
            <a:bodyPr wrap="square" rtlCol="0">
              <a:spAutoFit/>
            </a:bodyPr>
            <a:lstStyle/>
            <a:p>
              <a:pPr algn="ctr">
                <a:lnSpc>
                  <a:spcPct val="120000"/>
                </a:lnSpc>
              </a:pPr>
              <a:r>
                <a:rPr lang="en-US" altLang="zh-CN" sz="600">
                  <a:solidFill>
                    <a:srgbClr val="002C3F"/>
                  </a:solidFill>
                </a:rPr>
                <a:t>TEXT HERE</a:t>
              </a:r>
              <a:endParaRPr lang="zh-CN" altLang="en-US" sz="600">
                <a:solidFill>
                  <a:srgbClr val="002C3F"/>
                </a:solidFill>
              </a:endParaRPr>
            </a:p>
          </p:txBody>
        </p:sp>
        <p:grpSp>
          <p:nvGrpSpPr>
            <p:cNvPr id="276" name="组合 275">
              <a:extLst>
                <a:ext uri="{FF2B5EF4-FFF2-40B4-BE49-F238E27FC236}">
                  <a16:creationId xmlns="" xmlns:a16="http://schemas.microsoft.com/office/drawing/2014/main" id="{BC820039-5BCE-41D8-8E79-E37E824355FC}"/>
                </a:ext>
              </a:extLst>
            </p:cNvPr>
            <p:cNvGrpSpPr/>
            <p:nvPr/>
          </p:nvGrpSpPr>
          <p:grpSpPr>
            <a:xfrm>
              <a:off x="1440946" y="4427662"/>
              <a:ext cx="340566" cy="178703"/>
              <a:chOff x="1435293" y="4427662"/>
              <a:chExt cx="340566" cy="178703"/>
            </a:xfrm>
          </p:grpSpPr>
          <p:sp>
            <p:nvSpPr>
              <p:cNvPr id="277" name="任意多边形: 形状 276">
                <a:extLst>
                  <a:ext uri="{FF2B5EF4-FFF2-40B4-BE49-F238E27FC236}">
                    <a16:creationId xmlns="" xmlns:a16="http://schemas.microsoft.com/office/drawing/2014/main" id="{EC2E2BAA-5A84-42E7-A68F-931E0006A53E}"/>
                  </a:ext>
                </a:extLst>
              </p:cNvPr>
              <p:cNvSpPr/>
              <p:nvPr/>
            </p:nvSpPr>
            <p:spPr>
              <a:xfrm>
                <a:off x="1509890" y="4476961"/>
                <a:ext cx="191372" cy="108339"/>
              </a:xfrm>
              <a:custGeom>
                <a:avLst/>
                <a:gdLst>
                  <a:gd name="connsiteX0" fmla="*/ 104378 w 432685"/>
                  <a:gd name="connsiteY0" fmla="*/ 0 h 244951"/>
                  <a:gd name="connsiteX1" fmla="*/ 328307 w 432685"/>
                  <a:gd name="connsiteY1" fmla="*/ 0 h 244951"/>
                  <a:gd name="connsiteX2" fmla="*/ 432685 w 432685"/>
                  <a:gd name="connsiteY2" fmla="*/ 104378 h 244951"/>
                  <a:gd name="connsiteX3" fmla="*/ 328307 w 432685"/>
                  <a:gd name="connsiteY3" fmla="*/ 208756 h 244951"/>
                  <a:gd name="connsiteX4" fmla="*/ 241907 w 432685"/>
                  <a:gd name="connsiteY4" fmla="*/ 208756 h 244951"/>
                  <a:gd name="connsiteX5" fmla="*/ 241824 w 432685"/>
                  <a:gd name="connsiteY5" fmla="*/ 209591 h 244951"/>
                  <a:gd name="connsiteX6" fmla="*/ 216342 w 432685"/>
                  <a:gd name="connsiteY6" fmla="*/ 244951 h 244951"/>
                  <a:gd name="connsiteX7" fmla="*/ 190861 w 432685"/>
                  <a:gd name="connsiteY7" fmla="*/ 209591 h 244951"/>
                  <a:gd name="connsiteX8" fmla="*/ 190777 w 432685"/>
                  <a:gd name="connsiteY8" fmla="*/ 208756 h 244951"/>
                  <a:gd name="connsiteX9" fmla="*/ 104378 w 432685"/>
                  <a:gd name="connsiteY9" fmla="*/ 208756 h 244951"/>
                  <a:gd name="connsiteX10" fmla="*/ 0 w 432685"/>
                  <a:gd name="connsiteY10" fmla="*/ 104378 h 244951"/>
                  <a:gd name="connsiteX11" fmla="*/ 104378 w 432685"/>
                  <a:gd name="connsiteY11" fmla="*/ 0 h 244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2685" h="244951">
                    <a:moveTo>
                      <a:pt x="104378" y="0"/>
                    </a:moveTo>
                    <a:lnTo>
                      <a:pt x="328307" y="0"/>
                    </a:lnTo>
                    <a:cubicBezTo>
                      <a:pt x="385953" y="0"/>
                      <a:pt x="432685" y="46732"/>
                      <a:pt x="432685" y="104378"/>
                    </a:cubicBezTo>
                    <a:cubicBezTo>
                      <a:pt x="432685" y="162024"/>
                      <a:pt x="385953" y="208756"/>
                      <a:pt x="328307" y="208756"/>
                    </a:cubicBezTo>
                    <a:lnTo>
                      <a:pt x="241907" y="208756"/>
                    </a:lnTo>
                    <a:lnTo>
                      <a:pt x="241824" y="209591"/>
                    </a:lnTo>
                    <a:cubicBezTo>
                      <a:pt x="237059" y="223521"/>
                      <a:pt x="222971" y="244951"/>
                      <a:pt x="216342" y="244951"/>
                    </a:cubicBezTo>
                    <a:cubicBezTo>
                      <a:pt x="209713" y="244951"/>
                      <a:pt x="195625" y="223521"/>
                      <a:pt x="190861" y="209591"/>
                    </a:cubicBezTo>
                    <a:lnTo>
                      <a:pt x="190777" y="208756"/>
                    </a:lnTo>
                    <a:lnTo>
                      <a:pt x="104378" y="208756"/>
                    </a:lnTo>
                    <a:cubicBezTo>
                      <a:pt x="46732" y="208756"/>
                      <a:pt x="0" y="162024"/>
                      <a:pt x="0" y="104378"/>
                    </a:cubicBezTo>
                    <a:cubicBezTo>
                      <a:pt x="0" y="46732"/>
                      <a:pt x="46732" y="0"/>
                      <a:pt x="104378" y="0"/>
                    </a:cubicBezTo>
                    <a:close/>
                  </a:path>
                </a:pathLst>
              </a:custGeom>
              <a:gradFill>
                <a:gsLst>
                  <a:gs pos="0">
                    <a:srgbClr val="394952"/>
                  </a:gs>
                  <a:gs pos="100000">
                    <a:srgbClr val="6B72A8"/>
                  </a:gs>
                </a:gsLst>
                <a:lin ang="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8" name="文本框 277">
                <a:extLst>
                  <a:ext uri="{FF2B5EF4-FFF2-40B4-BE49-F238E27FC236}">
                    <a16:creationId xmlns="" xmlns:a16="http://schemas.microsoft.com/office/drawing/2014/main" id="{6EAF1474-2CF7-4DF8-811D-0B89AE7CB7FF}"/>
                  </a:ext>
                </a:extLst>
              </p:cNvPr>
              <p:cNvSpPr txBox="1"/>
              <p:nvPr/>
            </p:nvSpPr>
            <p:spPr>
              <a:xfrm>
                <a:off x="1435293" y="4427662"/>
                <a:ext cx="340566" cy="178703"/>
              </a:xfrm>
              <a:prstGeom prst="rect">
                <a:avLst/>
              </a:prstGeom>
              <a:noFill/>
            </p:spPr>
            <p:txBody>
              <a:bodyPr wrap="square" rtlCol="0">
                <a:spAutoFit/>
              </a:bodyPr>
              <a:lstStyle/>
              <a:p>
                <a:pPr algn="ctr">
                  <a:lnSpc>
                    <a:spcPct val="120000"/>
                  </a:lnSpc>
                </a:pPr>
                <a:r>
                  <a:rPr lang="en-US" altLang="zh-CN" sz="500">
                    <a:solidFill>
                      <a:schemeClr val="bg1"/>
                    </a:solidFill>
                  </a:rPr>
                  <a:t>1900</a:t>
                </a:r>
                <a:endParaRPr lang="zh-CN" altLang="en-US" sz="500">
                  <a:solidFill>
                    <a:schemeClr val="bg1"/>
                  </a:solidFill>
                </a:endParaRPr>
              </a:p>
            </p:txBody>
          </p:sp>
        </p:grpSp>
      </p:grpSp>
      <p:grpSp>
        <p:nvGrpSpPr>
          <p:cNvPr id="279" name="组合 278">
            <a:extLst>
              <a:ext uri="{FF2B5EF4-FFF2-40B4-BE49-F238E27FC236}">
                <a16:creationId xmlns="" xmlns:a16="http://schemas.microsoft.com/office/drawing/2014/main" id="{FB1B877A-C434-4820-B81F-A60823606314}"/>
              </a:ext>
            </a:extLst>
          </p:cNvPr>
          <p:cNvGrpSpPr/>
          <p:nvPr/>
        </p:nvGrpSpPr>
        <p:grpSpPr>
          <a:xfrm>
            <a:off x="4095992" y="4495902"/>
            <a:ext cx="543785" cy="352601"/>
            <a:chOff x="1339337" y="4427662"/>
            <a:chExt cx="543785" cy="352601"/>
          </a:xfrm>
        </p:grpSpPr>
        <p:sp>
          <p:nvSpPr>
            <p:cNvPr id="280" name="椭圆 279">
              <a:extLst>
                <a:ext uri="{FF2B5EF4-FFF2-40B4-BE49-F238E27FC236}">
                  <a16:creationId xmlns="" xmlns:a16="http://schemas.microsoft.com/office/drawing/2014/main" id="{C45D45C5-6B2B-4062-A9F4-BB6E1BF0B7D6}"/>
                </a:ext>
              </a:extLst>
            </p:cNvPr>
            <p:cNvSpPr>
              <a:spLocks noChangeAspect="1"/>
            </p:cNvSpPr>
            <p:nvPr/>
          </p:nvSpPr>
          <p:spPr>
            <a:xfrm>
              <a:off x="1593229" y="4602612"/>
              <a:ext cx="36000" cy="36000"/>
            </a:xfrm>
            <a:prstGeom prst="ellipse">
              <a:avLst/>
            </a:prstGeom>
            <a:solidFill>
              <a:srgbClr val="3848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1" name="文本框 280">
              <a:extLst>
                <a:ext uri="{FF2B5EF4-FFF2-40B4-BE49-F238E27FC236}">
                  <a16:creationId xmlns="" xmlns:a16="http://schemas.microsoft.com/office/drawing/2014/main" id="{FE033B7B-AF1C-481D-818F-3FFBAB2F9C38}"/>
                </a:ext>
              </a:extLst>
            </p:cNvPr>
            <p:cNvSpPr txBox="1"/>
            <p:nvPr/>
          </p:nvSpPr>
          <p:spPr>
            <a:xfrm>
              <a:off x="1339337" y="4584312"/>
              <a:ext cx="543785" cy="195951"/>
            </a:xfrm>
            <a:prstGeom prst="rect">
              <a:avLst/>
            </a:prstGeom>
            <a:noFill/>
          </p:spPr>
          <p:txBody>
            <a:bodyPr wrap="square" rtlCol="0">
              <a:spAutoFit/>
            </a:bodyPr>
            <a:lstStyle/>
            <a:p>
              <a:pPr algn="ctr">
                <a:lnSpc>
                  <a:spcPct val="120000"/>
                </a:lnSpc>
              </a:pPr>
              <a:r>
                <a:rPr lang="en-US" altLang="zh-CN" sz="600">
                  <a:solidFill>
                    <a:srgbClr val="002C3F"/>
                  </a:solidFill>
                </a:rPr>
                <a:t>TEXT HERE</a:t>
              </a:r>
              <a:endParaRPr lang="zh-CN" altLang="en-US" sz="600">
                <a:solidFill>
                  <a:srgbClr val="002C3F"/>
                </a:solidFill>
              </a:endParaRPr>
            </a:p>
          </p:txBody>
        </p:sp>
        <p:grpSp>
          <p:nvGrpSpPr>
            <p:cNvPr id="282" name="组合 281">
              <a:extLst>
                <a:ext uri="{FF2B5EF4-FFF2-40B4-BE49-F238E27FC236}">
                  <a16:creationId xmlns="" xmlns:a16="http://schemas.microsoft.com/office/drawing/2014/main" id="{31D9AF82-64EA-4114-89DF-719E45CEE5E1}"/>
                </a:ext>
              </a:extLst>
            </p:cNvPr>
            <p:cNvGrpSpPr/>
            <p:nvPr/>
          </p:nvGrpSpPr>
          <p:grpSpPr>
            <a:xfrm>
              <a:off x="1440946" y="4427662"/>
              <a:ext cx="340566" cy="178703"/>
              <a:chOff x="1435293" y="4427662"/>
              <a:chExt cx="340566" cy="178703"/>
            </a:xfrm>
          </p:grpSpPr>
          <p:sp>
            <p:nvSpPr>
              <p:cNvPr id="283" name="任意多边形: 形状 282">
                <a:extLst>
                  <a:ext uri="{FF2B5EF4-FFF2-40B4-BE49-F238E27FC236}">
                    <a16:creationId xmlns="" xmlns:a16="http://schemas.microsoft.com/office/drawing/2014/main" id="{4D44302B-5B37-4648-A6B9-FFDD3824ABD5}"/>
                  </a:ext>
                </a:extLst>
              </p:cNvPr>
              <p:cNvSpPr/>
              <p:nvPr/>
            </p:nvSpPr>
            <p:spPr>
              <a:xfrm>
                <a:off x="1509890" y="4476961"/>
                <a:ext cx="191372" cy="108339"/>
              </a:xfrm>
              <a:custGeom>
                <a:avLst/>
                <a:gdLst>
                  <a:gd name="connsiteX0" fmla="*/ 104378 w 432685"/>
                  <a:gd name="connsiteY0" fmla="*/ 0 h 244951"/>
                  <a:gd name="connsiteX1" fmla="*/ 328307 w 432685"/>
                  <a:gd name="connsiteY1" fmla="*/ 0 h 244951"/>
                  <a:gd name="connsiteX2" fmla="*/ 432685 w 432685"/>
                  <a:gd name="connsiteY2" fmla="*/ 104378 h 244951"/>
                  <a:gd name="connsiteX3" fmla="*/ 328307 w 432685"/>
                  <a:gd name="connsiteY3" fmla="*/ 208756 h 244951"/>
                  <a:gd name="connsiteX4" fmla="*/ 241907 w 432685"/>
                  <a:gd name="connsiteY4" fmla="*/ 208756 h 244951"/>
                  <a:gd name="connsiteX5" fmla="*/ 241824 w 432685"/>
                  <a:gd name="connsiteY5" fmla="*/ 209591 h 244951"/>
                  <a:gd name="connsiteX6" fmla="*/ 216342 w 432685"/>
                  <a:gd name="connsiteY6" fmla="*/ 244951 h 244951"/>
                  <a:gd name="connsiteX7" fmla="*/ 190861 w 432685"/>
                  <a:gd name="connsiteY7" fmla="*/ 209591 h 244951"/>
                  <a:gd name="connsiteX8" fmla="*/ 190777 w 432685"/>
                  <a:gd name="connsiteY8" fmla="*/ 208756 h 244951"/>
                  <a:gd name="connsiteX9" fmla="*/ 104378 w 432685"/>
                  <a:gd name="connsiteY9" fmla="*/ 208756 h 244951"/>
                  <a:gd name="connsiteX10" fmla="*/ 0 w 432685"/>
                  <a:gd name="connsiteY10" fmla="*/ 104378 h 244951"/>
                  <a:gd name="connsiteX11" fmla="*/ 104378 w 432685"/>
                  <a:gd name="connsiteY11" fmla="*/ 0 h 244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2685" h="244951">
                    <a:moveTo>
                      <a:pt x="104378" y="0"/>
                    </a:moveTo>
                    <a:lnTo>
                      <a:pt x="328307" y="0"/>
                    </a:lnTo>
                    <a:cubicBezTo>
                      <a:pt x="385953" y="0"/>
                      <a:pt x="432685" y="46732"/>
                      <a:pt x="432685" y="104378"/>
                    </a:cubicBezTo>
                    <a:cubicBezTo>
                      <a:pt x="432685" y="162024"/>
                      <a:pt x="385953" y="208756"/>
                      <a:pt x="328307" y="208756"/>
                    </a:cubicBezTo>
                    <a:lnTo>
                      <a:pt x="241907" y="208756"/>
                    </a:lnTo>
                    <a:lnTo>
                      <a:pt x="241824" y="209591"/>
                    </a:lnTo>
                    <a:cubicBezTo>
                      <a:pt x="237059" y="223521"/>
                      <a:pt x="222971" y="244951"/>
                      <a:pt x="216342" y="244951"/>
                    </a:cubicBezTo>
                    <a:cubicBezTo>
                      <a:pt x="209713" y="244951"/>
                      <a:pt x="195625" y="223521"/>
                      <a:pt x="190861" y="209591"/>
                    </a:cubicBezTo>
                    <a:lnTo>
                      <a:pt x="190777" y="208756"/>
                    </a:lnTo>
                    <a:lnTo>
                      <a:pt x="104378" y="208756"/>
                    </a:lnTo>
                    <a:cubicBezTo>
                      <a:pt x="46732" y="208756"/>
                      <a:pt x="0" y="162024"/>
                      <a:pt x="0" y="104378"/>
                    </a:cubicBezTo>
                    <a:cubicBezTo>
                      <a:pt x="0" y="46732"/>
                      <a:pt x="46732" y="0"/>
                      <a:pt x="104378" y="0"/>
                    </a:cubicBezTo>
                    <a:close/>
                  </a:path>
                </a:pathLst>
              </a:custGeom>
              <a:gradFill>
                <a:gsLst>
                  <a:gs pos="0">
                    <a:srgbClr val="394952"/>
                  </a:gs>
                  <a:gs pos="100000">
                    <a:srgbClr val="6B72A8"/>
                  </a:gs>
                </a:gsLst>
                <a:lin ang="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4" name="文本框 283">
                <a:extLst>
                  <a:ext uri="{FF2B5EF4-FFF2-40B4-BE49-F238E27FC236}">
                    <a16:creationId xmlns="" xmlns:a16="http://schemas.microsoft.com/office/drawing/2014/main" id="{95039110-00F7-4AE1-B2B6-07394967B03F}"/>
                  </a:ext>
                </a:extLst>
              </p:cNvPr>
              <p:cNvSpPr txBox="1"/>
              <p:nvPr/>
            </p:nvSpPr>
            <p:spPr>
              <a:xfrm>
                <a:off x="1435293" y="4427662"/>
                <a:ext cx="340566" cy="178703"/>
              </a:xfrm>
              <a:prstGeom prst="rect">
                <a:avLst/>
              </a:prstGeom>
              <a:noFill/>
            </p:spPr>
            <p:txBody>
              <a:bodyPr wrap="square" rtlCol="0">
                <a:spAutoFit/>
              </a:bodyPr>
              <a:lstStyle/>
              <a:p>
                <a:pPr algn="ctr">
                  <a:lnSpc>
                    <a:spcPct val="120000"/>
                  </a:lnSpc>
                </a:pPr>
                <a:r>
                  <a:rPr lang="en-US" altLang="zh-CN" sz="500">
                    <a:solidFill>
                      <a:schemeClr val="bg1"/>
                    </a:solidFill>
                  </a:rPr>
                  <a:t>1200</a:t>
                </a:r>
                <a:endParaRPr lang="zh-CN" altLang="en-US" sz="500">
                  <a:solidFill>
                    <a:schemeClr val="bg1"/>
                  </a:solidFill>
                </a:endParaRPr>
              </a:p>
            </p:txBody>
          </p:sp>
        </p:grpSp>
      </p:grpSp>
      <p:grpSp>
        <p:nvGrpSpPr>
          <p:cNvPr id="285" name="组合 284">
            <a:extLst>
              <a:ext uri="{FF2B5EF4-FFF2-40B4-BE49-F238E27FC236}">
                <a16:creationId xmlns="" xmlns:a16="http://schemas.microsoft.com/office/drawing/2014/main" id="{60EA841E-0490-4DF9-8228-F0941BF5AD1E}"/>
              </a:ext>
            </a:extLst>
          </p:cNvPr>
          <p:cNvGrpSpPr/>
          <p:nvPr/>
        </p:nvGrpSpPr>
        <p:grpSpPr>
          <a:xfrm>
            <a:off x="3865977" y="4177145"/>
            <a:ext cx="543785" cy="352601"/>
            <a:chOff x="1339337" y="4427662"/>
            <a:chExt cx="543785" cy="352601"/>
          </a:xfrm>
        </p:grpSpPr>
        <p:sp>
          <p:nvSpPr>
            <p:cNvPr id="286" name="椭圆 285">
              <a:extLst>
                <a:ext uri="{FF2B5EF4-FFF2-40B4-BE49-F238E27FC236}">
                  <a16:creationId xmlns="" xmlns:a16="http://schemas.microsoft.com/office/drawing/2014/main" id="{F1F79B27-EC58-4A1A-96AE-518250FDAB4B}"/>
                </a:ext>
              </a:extLst>
            </p:cNvPr>
            <p:cNvSpPr>
              <a:spLocks noChangeAspect="1"/>
            </p:cNvSpPr>
            <p:nvPr/>
          </p:nvSpPr>
          <p:spPr>
            <a:xfrm>
              <a:off x="1593229" y="4602612"/>
              <a:ext cx="36000" cy="36000"/>
            </a:xfrm>
            <a:prstGeom prst="ellipse">
              <a:avLst/>
            </a:prstGeom>
            <a:solidFill>
              <a:srgbClr val="3848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7" name="文本框 286">
              <a:extLst>
                <a:ext uri="{FF2B5EF4-FFF2-40B4-BE49-F238E27FC236}">
                  <a16:creationId xmlns="" xmlns:a16="http://schemas.microsoft.com/office/drawing/2014/main" id="{73F6442A-F1A0-4E0C-ACE7-0DE01B786A7B}"/>
                </a:ext>
              </a:extLst>
            </p:cNvPr>
            <p:cNvSpPr txBox="1"/>
            <p:nvPr/>
          </p:nvSpPr>
          <p:spPr>
            <a:xfrm>
              <a:off x="1339337" y="4584312"/>
              <a:ext cx="543785" cy="195951"/>
            </a:xfrm>
            <a:prstGeom prst="rect">
              <a:avLst/>
            </a:prstGeom>
            <a:noFill/>
          </p:spPr>
          <p:txBody>
            <a:bodyPr wrap="square" rtlCol="0">
              <a:spAutoFit/>
            </a:bodyPr>
            <a:lstStyle/>
            <a:p>
              <a:pPr algn="ctr">
                <a:lnSpc>
                  <a:spcPct val="120000"/>
                </a:lnSpc>
              </a:pPr>
              <a:r>
                <a:rPr lang="en-US" altLang="zh-CN" sz="600">
                  <a:solidFill>
                    <a:srgbClr val="002C3F"/>
                  </a:solidFill>
                </a:rPr>
                <a:t>TEXT HERE</a:t>
              </a:r>
              <a:endParaRPr lang="zh-CN" altLang="en-US" sz="600">
                <a:solidFill>
                  <a:srgbClr val="002C3F"/>
                </a:solidFill>
              </a:endParaRPr>
            </a:p>
          </p:txBody>
        </p:sp>
        <p:grpSp>
          <p:nvGrpSpPr>
            <p:cNvPr id="288" name="组合 287">
              <a:extLst>
                <a:ext uri="{FF2B5EF4-FFF2-40B4-BE49-F238E27FC236}">
                  <a16:creationId xmlns="" xmlns:a16="http://schemas.microsoft.com/office/drawing/2014/main" id="{77873958-00BD-4E2C-A2C7-A17FDAD2067C}"/>
                </a:ext>
              </a:extLst>
            </p:cNvPr>
            <p:cNvGrpSpPr/>
            <p:nvPr/>
          </p:nvGrpSpPr>
          <p:grpSpPr>
            <a:xfrm>
              <a:off x="1440946" y="4427662"/>
              <a:ext cx="340566" cy="178703"/>
              <a:chOff x="1435293" y="4427662"/>
              <a:chExt cx="340566" cy="178703"/>
            </a:xfrm>
          </p:grpSpPr>
          <p:sp>
            <p:nvSpPr>
              <p:cNvPr id="289" name="任意多边形: 形状 288">
                <a:extLst>
                  <a:ext uri="{FF2B5EF4-FFF2-40B4-BE49-F238E27FC236}">
                    <a16:creationId xmlns="" xmlns:a16="http://schemas.microsoft.com/office/drawing/2014/main" id="{798CE1B6-3DE2-4BEC-8458-745A54459657}"/>
                  </a:ext>
                </a:extLst>
              </p:cNvPr>
              <p:cNvSpPr/>
              <p:nvPr/>
            </p:nvSpPr>
            <p:spPr>
              <a:xfrm>
                <a:off x="1509890" y="4476961"/>
                <a:ext cx="191372" cy="108339"/>
              </a:xfrm>
              <a:custGeom>
                <a:avLst/>
                <a:gdLst>
                  <a:gd name="connsiteX0" fmla="*/ 104378 w 432685"/>
                  <a:gd name="connsiteY0" fmla="*/ 0 h 244951"/>
                  <a:gd name="connsiteX1" fmla="*/ 328307 w 432685"/>
                  <a:gd name="connsiteY1" fmla="*/ 0 h 244951"/>
                  <a:gd name="connsiteX2" fmla="*/ 432685 w 432685"/>
                  <a:gd name="connsiteY2" fmla="*/ 104378 h 244951"/>
                  <a:gd name="connsiteX3" fmla="*/ 328307 w 432685"/>
                  <a:gd name="connsiteY3" fmla="*/ 208756 h 244951"/>
                  <a:gd name="connsiteX4" fmla="*/ 241907 w 432685"/>
                  <a:gd name="connsiteY4" fmla="*/ 208756 h 244951"/>
                  <a:gd name="connsiteX5" fmla="*/ 241824 w 432685"/>
                  <a:gd name="connsiteY5" fmla="*/ 209591 h 244951"/>
                  <a:gd name="connsiteX6" fmla="*/ 216342 w 432685"/>
                  <a:gd name="connsiteY6" fmla="*/ 244951 h 244951"/>
                  <a:gd name="connsiteX7" fmla="*/ 190861 w 432685"/>
                  <a:gd name="connsiteY7" fmla="*/ 209591 h 244951"/>
                  <a:gd name="connsiteX8" fmla="*/ 190777 w 432685"/>
                  <a:gd name="connsiteY8" fmla="*/ 208756 h 244951"/>
                  <a:gd name="connsiteX9" fmla="*/ 104378 w 432685"/>
                  <a:gd name="connsiteY9" fmla="*/ 208756 h 244951"/>
                  <a:gd name="connsiteX10" fmla="*/ 0 w 432685"/>
                  <a:gd name="connsiteY10" fmla="*/ 104378 h 244951"/>
                  <a:gd name="connsiteX11" fmla="*/ 104378 w 432685"/>
                  <a:gd name="connsiteY11" fmla="*/ 0 h 244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2685" h="244951">
                    <a:moveTo>
                      <a:pt x="104378" y="0"/>
                    </a:moveTo>
                    <a:lnTo>
                      <a:pt x="328307" y="0"/>
                    </a:lnTo>
                    <a:cubicBezTo>
                      <a:pt x="385953" y="0"/>
                      <a:pt x="432685" y="46732"/>
                      <a:pt x="432685" y="104378"/>
                    </a:cubicBezTo>
                    <a:cubicBezTo>
                      <a:pt x="432685" y="162024"/>
                      <a:pt x="385953" y="208756"/>
                      <a:pt x="328307" y="208756"/>
                    </a:cubicBezTo>
                    <a:lnTo>
                      <a:pt x="241907" y="208756"/>
                    </a:lnTo>
                    <a:lnTo>
                      <a:pt x="241824" y="209591"/>
                    </a:lnTo>
                    <a:cubicBezTo>
                      <a:pt x="237059" y="223521"/>
                      <a:pt x="222971" y="244951"/>
                      <a:pt x="216342" y="244951"/>
                    </a:cubicBezTo>
                    <a:cubicBezTo>
                      <a:pt x="209713" y="244951"/>
                      <a:pt x="195625" y="223521"/>
                      <a:pt x="190861" y="209591"/>
                    </a:cubicBezTo>
                    <a:lnTo>
                      <a:pt x="190777" y="208756"/>
                    </a:lnTo>
                    <a:lnTo>
                      <a:pt x="104378" y="208756"/>
                    </a:lnTo>
                    <a:cubicBezTo>
                      <a:pt x="46732" y="208756"/>
                      <a:pt x="0" y="162024"/>
                      <a:pt x="0" y="104378"/>
                    </a:cubicBezTo>
                    <a:cubicBezTo>
                      <a:pt x="0" y="46732"/>
                      <a:pt x="46732" y="0"/>
                      <a:pt x="104378" y="0"/>
                    </a:cubicBezTo>
                    <a:close/>
                  </a:path>
                </a:pathLst>
              </a:custGeom>
              <a:gradFill>
                <a:gsLst>
                  <a:gs pos="0">
                    <a:srgbClr val="394952"/>
                  </a:gs>
                  <a:gs pos="100000">
                    <a:srgbClr val="6B72A8"/>
                  </a:gs>
                </a:gsLst>
                <a:lin ang="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0" name="文本框 289">
                <a:extLst>
                  <a:ext uri="{FF2B5EF4-FFF2-40B4-BE49-F238E27FC236}">
                    <a16:creationId xmlns="" xmlns:a16="http://schemas.microsoft.com/office/drawing/2014/main" id="{7DD21A1D-076F-4601-AB27-C8325CFAE79E}"/>
                  </a:ext>
                </a:extLst>
              </p:cNvPr>
              <p:cNvSpPr txBox="1"/>
              <p:nvPr/>
            </p:nvSpPr>
            <p:spPr>
              <a:xfrm>
                <a:off x="1435293" y="4427662"/>
                <a:ext cx="340566" cy="178703"/>
              </a:xfrm>
              <a:prstGeom prst="rect">
                <a:avLst/>
              </a:prstGeom>
              <a:noFill/>
            </p:spPr>
            <p:txBody>
              <a:bodyPr wrap="square" rtlCol="0">
                <a:spAutoFit/>
              </a:bodyPr>
              <a:lstStyle/>
              <a:p>
                <a:pPr algn="ctr">
                  <a:lnSpc>
                    <a:spcPct val="120000"/>
                  </a:lnSpc>
                </a:pPr>
                <a:r>
                  <a:rPr lang="en-US" altLang="zh-CN" sz="500">
                    <a:solidFill>
                      <a:schemeClr val="bg1"/>
                    </a:solidFill>
                  </a:rPr>
                  <a:t>1700</a:t>
                </a:r>
                <a:endParaRPr lang="zh-CN" altLang="en-US" sz="500">
                  <a:solidFill>
                    <a:schemeClr val="bg1"/>
                  </a:solidFill>
                </a:endParaRPr>
              </a:p>
            </p:txBody>
          </p:sp>
        </p:grpSp>
      </p:grpSp>
      <p:grpSp>
        <p:nvGrpSpPr>
          <p:cNvPr id="291" name="组合 290">
            <a:extLst>
              <a:ext uri="{FF2B5EF4-FFF2-40B4-BE49-F238E27FC236}">
                <a16:creationId xmlns="" xmlns:a16="http://schemas.microsoft.com/office/drawing/2014/main" id="{A3E738BA-66FA-45A2-AFFF-80E77BA20060}"/>
              </a:ext>
            </a:extLst>
          </p:cNvPr>
          <p:cNvGrpSpPr/>
          <p:nvPr/>
        </p:nvGrpSpPr>
        <p:grpSpPr>
          <a:xfrm>
            <a:off x="3663279" y="4481766"/>
            <a:ext cx="543785" cy="352601"/>
            <a:chOff x="1339337" y="4427662"/>
            <a:chExt cx="543785" cy="352601"/>
          </a:xfrm>
        </p:grpSpPr>
        <p:sp>
          <p:nvSpPr>
            <p:cNvPr id="292" name="椭圆 291">
              <a:extLst>
                <a:ext uri="{FF2B5EF4-FFF2-40B4-BE49-F238E27FC236}">
                  <a16:creationId xmlns="" xmlns:a16="http://schemas.microsoft.com/office/drawing/2014/main" id="{DAD37A93-02EC-4407-A576-E02EE04AD8DA}"/>
                </a:ext>
              </a:extLst>
            </p:cNvPr>
            <p:cNvSpPr>
              <a:spLocks noChangeAspect="1"/>
            </p:cNvSpPr>
            <p:nvPr/>
          </p:nvSpPr>
          <p:spPr>
            <a:xfrm>
              <a:off x="1593229" y="4602612"/>
              <a:ext cx="36000" cy="36000"/>
            </a:xfrm>
            <a:prstGeom prst="ellipse">
              <a:avLst/>
            </a:prstGeom>
            <a:solidFill>
              <a:srgbClr val="3848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3" name="文本框 292">
              <a:extLst>
                <a:ext uri="{FF2B5EF4-FFF2-40B4-BE49-F238E27FC236}">
                  <a16:creationId xmlns="" xmlns:a16="http://schemas.microsoft.com/office/drawing/2014/main" id="{4CEFD2C7-7788-4E7B-87FF-5F5F07E9AA2B}"/>
                </a:ext>
              </a:extLst>
            </p:cNvPr>
            <p:cNvSpPr txBox="1"/>
            <p:nvPr/>
          </p:nvSpPr>
          <p:spPr>
            <a:xfrm>
              <a:off x="1339337" y="4584312"/>
              <a:ext cx="543785" cy="195951"/>
            </a:xfrm>
            <a:prstGeom prst="rect">
              <a:avLst/>
            </a:prstGeom>
            <a:noFill/>
          </p:spPr>
          <p:txBody>
            <a:bodyPr wrap="square" rtlCol="0">
              <a:spAutoFit/>
            </a:bodyPr>
            <a:lstStyle/>
            <a:p>
              <a:pPr algn="ctr">
                <a:lnSpc>
                  <a:spcPct val="120000"/>
                </a:lnSpc>
              </a:pPr>
              <a:r>
                <a:rPr lang="en-US" altLang="zh-CN" sz="600">
                  <a:solidFill>
                    <a:srgbClr val="002C3F"/>
                  </a:solidFill>
                </a:rPr>
                <a:t>TEXT HERE</a:t>
              </a:r>
              <a:endParaRPr lang="zh-CN" altLang="en-US" sz="600">
                <a:solidFill>
                  <a:srgbClr val="002C3F"/>
                </a:solidFill>
              </a:endParaRPr>
            </a:p>
          </p:txBody>
        </p:sp>
        <p:grpSp>
          <p:nvGrpSpPr>
            <p:cNvPr id="294" name="组合 293">
              <a:extLst>
                <a:ext uri="{FF2B5EF4-FFF2-40B4-BE49-F238E27FC236}">
                  <a16:creationId xmlns="" xmlns:a16="http://schemas.microsoft.com/office/drawing/2014/main" id="{7FC51870-4C9F-43E7-9580-0F9C270B1B82}"/>
                </a:ext>
              </a:extLst>
            </p:cNvPr>
            <p:cNvGrpSpPr/>
            <p:nvPr/>
          </p:nvGrpSpPr>
          <p:grpSpPr>
            <a:xfrm>
              <a:off x="1440946" y="4427662"/>
              <a:ext cx="340566" cy="178703"/>
              <a:chOff x="1435293" y="4427662"/>
              <a:chExt cx="340566" cy="178703"/>
            </a:xfrm>
          </p:grpSpPr>
          <p:sp>
            <p:nvSpPr>
              <p:cNvPr id="295" name="任意多边形: 形状 294">
                <a:extLst>
                  <a:ext uri="{FF2B5EF4-FFF2-40B4-BE49-F238E27FC236}">
                    <a16:creationId xmlns="" xmlns:a16="http://schemas.microsoft.com/office/drawing/2014/main" id="{8BDB4BE9-15F1-4CF8-897D-DF224DF5E339}"/>
                  </a:ext>
                </a:extLst>
              </p:cNvPr>
              <p:cNvSpPr/>
              <p:nvPr/>
            </p:nvSpPr>
            <p:spPr>
              <a:xfrm>
                <a:off x="1509890" y="4476961"/>
                <a:ext cx="191372" cy="108339"/>
              </a:xfrm>
              <a:custGeom>
                <a:avLst/>
                <a:gdLst>
                  <a:gd name="connsiteX0" fmla="*/ 104378 w 432685"/>
                  <a:gd name="connsiteY0" fmla="*/ 0 h 244951"/>
                  <a:gd name="connsiteX1" fmla="*/ 328307 w 432685"/>
                  <a:gd name="connsiteY1" fmla="*/ 0 h 244951"/>
                  <a:gd name="connsiteX2" fmla="*/ 432685 w 432685"/>
                  <a:gd name="connsiteY2" fmla="*/ 104378 h 244951"/>
                  <a:gd name="connsiteX3" fmla="*/ 328307 w 432685"/>
                  <a:gd name="connsiteY3" fmla="*/ 208756 h 244951"/>
                  <a:gd name="connsiteX4" fmla="*/ 241907 w 432685"/>
                  <a:gd name="connsiteY4" fmla="*/ 208756 h 244951"/>
                  <a:gd name="connsiteX5" fmla="*/ 241824 w 432685"/>
                  <a:gd name="connsiteY5" fmla="*/ 209591 h 244951"/>
                  <a:gd name="connsiteX6" fmla="*/ 216342 w 432685"/>
                  <a:gd name="connsiteY6" fmla="*/ 244951 h 244951"/>
                  <a:gd name="connsiteX7" fmla="*/ 190861 w 432685"/>
                  <a:gd name="connsiteY7" fmla="*/ 209591 h 244951"/>
                  <a:gd name="connsiteX8" fmla="*/ 190777 w 432685"/>
                  <a:gd name="connsiteY8" fmla="*/ 208756 h 244951"/>
                  <a:gd name="connsiteX9" fmla="*/ 104378 w 432685"/>
                  <a:gd name="connsiteY9" fmla="*/ 208756 h 244951"/>
                  <a:gd name="connsiteX10" fmla="*/ 0 w 432685"/>
                  <a:gd name="connsiteY10" fmla="*/ 104378 h 244951"/>
                  <a:gd name="connsiteX11" fmla="*/ 104378 w 432685"/>
                  <a:gd name="connsiteY11" fmla="*/ 0 h 244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2685" h="244951">
                    <a:moveTo>
                      <a:pt x="104378" y="0"/>
                    </a:moveTo>
                    <a:lnTo>
                      <a:pt x="328307" y="0"/>
                    </a:lnTo>
                    <a:cubicBezTo>
                      <a:pt x="385953" y="0"/>
                      <a:pt x="432685" y="46732"/>
                      <a:pt x="432685" y="104378"/>
                    </a:cubicBezTo>
                    <a:cubicBezTo>
                      <a:pt x="432685" y="162024"/>
                      <a:pt x="385953" y="208756"/>
                      <a:pt x="328307" y="208756"/>
                    </a:cubicBezTo>
                    <a:lnTo>
                      <a:pt x="241907" y="208756"/>
                    </a:lnTo>
                    <a:lnTo>
                      <a:pt x="241824" y="209591"/>
                    </a:lnTo>
                    <a:cubicBezTo>
                      <a:pt x="237059" y="223521"/>
                      <a:pt x="222971" y="244951"/>
                      <a:pt x="216342" y="244951"/>
                    </a:cubicBezTo>
                    <a:cubicBezTo>
                      <a:pt x="209713" y="244951"/>
                      <a:pt x="195625" y="223521"/>
                      <a:pt x="190861" y="209591"/>
                    </a:cubicBezTo>
                    <a:lnTo>
                      <a:pt x="190777" y="208756"/>
                    </a:lnTo>
                    <a:lnTo>
                      <a:pt x="104378" y="208756"/>
                    </a:lnTo>
                    <a:cubicBezTo>
                      <a:pt x="46732" y="208756"/>
                      <a:pt x="0" y="162024"/>
                      <a:pt x="0" y="104378"/>
                    </a:cubicBezTo>
                    <a:cubicBezTo>
                      <a:pt x="0" y="46732"/>
                      <a:pt x="46732" y="0"/>
                      <a:pt x="104378" y="0"/>
                    </a:cubicBezTo>
                    <a:close/>
                  </a:path>
                </a:pathLst>
              </a:custGeom>
              <a:gradFill>
                <a:gsLst>
                  <a:gs pos="0">
                    <a:srgbClr val="394952"/>
                  </a:gs>
                  <a:gs pos="100000">
                    <a:srgbClr val="6B72A8"/>
                  </a:gs>
                </a:gsLst>
                <a:lin ang="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6" name="文本框 295">
                <a:extLst>
                  <a:ext uri="{FF2B5EF4-FFF2-40B4-BE49-F238E27FC236}">
                    <a16:creationId xmlns="" xmlns:a16="http://schemas.microsoft.com/office/drawing/2014/main" id="{AFF87A8F-086F-4C9B-82C1-08629B83FCFD}"/>
                  </a:ext>
                </a:extLst>
              </p:cNvPr>
              <p:cNvSpPr txBox="1"/>
              <p:nvPr/>
            </p:nvSpPr>
            <p:spPr>
              <a:xfrm>
                <a:off x="1435293" y="4427662"/>
                <a:ext cx="340566" cy="178703"/>
              </a:xfrm>
              <a:prstGeom prst="rect">
                <a:avLst/>
              </a:prstGeom>
              <a:noFill/>
            </p:spPr>
            <p:txBody>
              <a:bodyPr wrap="square" rtlCol="0">
                <a:spAutoFit/>
              </a:bodyPr>
              <a:lstStyle/>
              <a:p>
                <a:pPr algn="ctr">
                  <a:lnSpc>
                    <a:spcPct val="120000"/>
                  </a:lnSpc>
                </a:pPr>
                <a:r>
                  <a:rPr lang="en-US" altLang="zh-CN" sz="500">
                    <a:solidFill>
                      <a:schemeClr val="bg1"/>
                    </a:solidFill>
                  </a:rPr>
                  <a:t>3200</a:t>
                </a:r>
                <a:endParaRPr lang="zh-CN" altLang="en-US" sz="500">
                  <a:solidFill>
                    <a:schemeClr val="bg1"/>
                  </a:solidFill>
                </a:endParaRPr>
              </a:p>
            </p:txBody>
          </p:sp>
        </p:grpSp>
      </p:grpSp>
      <p:grpSp>
        <p:nvGrpSpPr>
          <p:cNvPr id="298" name="组合 297">
            <a:extLst>
              <a:ext uri="{FF2B5EF4-FFF2-40B4-BE49-F238E27FC236}">
                <a16:creationId xmlns="" xmlns:a16="http://schemas.microsoft.com/office/drawing/2014/main" id="{25A81912-ACF2-4364-B3C1-B2C66329FBCD}"/>
              </a:ext>
            </a:extLst>
          </p:cNvPr>
          <p:cNvGrpSpPr/>
          <p:nvPr/>
        </p:nvGrpSpPr>
        <p:grpSpPr>
          <a:xfrm>
            <a:off x="3748458" y="5241703"/>
            <a:ext cx="1249616" cy="673711"/>
            <a:chOff x="639448" y="5244329"/>
            <a:chExt cx="1249616" cy="673711"/>
          </a:xfrm>
        </p:grpSpPr>
        <p:sp>
          <p:nvSpPr>
            <p:cNvPr id="299" name="文本框 298">
              <a:extLst>
                <a:ext uri="{FF2B5EF4-FFF2-40B4-BE49-F238E27FC236}">
                  <a16:creationId xmlns="" xmlns:a16="http://schemas.microsoft.com/office/drawing/2014/main" id="{5FDF87DE-8DC7-4B84-A423-0E8AE6269E43}"/>
                </a:ext>
              </a:extLst>
            </p:cNvPr>
            <p:cNvSpPr txBox="1"/>
            <p:nvPr/>
          </p:nvSpPr>
          <p:spPr>
            <a:xfrm>
              <a:off x="639448" y="5244329"/>
              <a:ext cx="623591" cy="673711"/>
            </a:xfrm>
            <a:prstGeom prst="rect">
              <a:avLst/>
            </a:prstGeom>
            <a:noFill/>
          </p:spPr>
          <p:txBody>
            <a:bodyPr wrap="square" rtlCol="0">
              <a:spAutoFit/>
            </a:bodyPr>
            <a:lstStyle/>
            <a:p>
              <a:pPr>
                <a:lnSpc>
                  <a:spcPct val="120000"/>
                </a:lnSpc>
              </a:pPr>
              <a:r>
                <a:rPr lang="en-US" altLang="zh-CN" sz="800">
                  <a:solidFill>
                    <a:srgbClr val="002C3F"/>
                  </a:solidFill>
                </a:rPr>
                <a:t>Lorem ipsum dolor sit amet</a:t>
              </a:r>
              <a:endParaRPr lang="zh-CN" altLang="en-US" sz="800">
                <a:solidFill>
                  <a:srgbClr val="002C3F"/>
                </a:solidFill>
              </a:endParaRPr>
            </a:p>
          </p:txBody>
        </p:sp>
        <p:sp>
          <p:nvSpPr>
            <p:cNvPr id="300" name="文本框 299">
              <a:extLst>
                <a:ext uri="{FF2B5EF4-FFF2-40B4-BE49-F238E27FC236}">
                  <a16:creationId xmlns="" xmlns:a16="http://schemas.microsoft.com/office/drawing/2014/main" id="{34346D96-26FD-4C9E-88C6-2582914AEA04}"/>
                </a:ext>
              </a:extLst>
            </p:cNvPr>
            <p:cNvSpPr txBox="1"/>
            <p:nvPr/>
          </p:nvSpPr>
          <p:spPr>
            <a:xfrm>
              <a:off x="1204048" y="5244329"/>
              <a:ext cx="685016" cy="673711"/>
            </a:xfrm>
            <a:prstGeom prst="rect">
              <a:avLst/>
            </a:prstGeom>
            <a:noFill/>
          </p:spPr>
          <p:txBody>
            <a:bodyPr wrap="square" rtlCol="0">
              <a:spAutoFit/>
            </a:bodyPr>
            <a:lstStyle>
              <a:defPPr>
                <a:defRPr lang="zh-CN"/>
              </a:defPPr>
              <a:lvl1pPr>
                <a:lnSpc>
                  <a:spcPct val="120000"/>
                </a:lnSpc>
                <a:defRPr sz="800">
                  <a:solidFill>
                    <a:srgbClr val="002C3F"/>
                  </a:solidFill>
                </a:defRPr>
              </a:lvl1pPr>
            </a:lstStyle>
            <a:p>
              <a:r>
                <a:rPr lang="en-US" altLang="zh-CN"/>
                <a:t>purus lectus malesuada libero</a:t>
              </a:r>
            </a:p>
          </p:txBody>
        </p:sp>
        <p:cxnSp>
          <p:nvCxnSpPr>
            <p:cNvPr id="301" name="直接连接符 300">
              <a:extLst>
                <a:ext uri="{FF2B5EF4-FFF2-40B4-BE49-F238E27FC236}">
                  <a16:creationId xmlns="" xmlns:a16="http://schemas.microsoft.com/office/drawing/2014/main" id="{A475A591-414A-4325-ABBA-79542547E4DC}"/>
                </a:ext>
              </a:extLst>
            </p:cNvPr>
            <p:cNvCxnSpPr>
              <a:cxnSpLocks/>
            </p:cNvCxnSpPr>
            <p:nvPr/>
          </p:nvCxnSpPr>
          <p:spPr>
            <a:xfrm>
              <a:off x="1188300" y="5350984"/>
              <a:ext cx="0" cy="495300"/>
            </a:xfrm>
            <a:prstGeom prst="line">
              <a:avLst/>
            </a:prstGeom>
            <a:ln>
              <a:solidFill>
                <a:srgbClr val="002C3F"/>
              </a:solidFill>
              <a:prstDash val="lgDashDotDot"/>
            </a:ln>
          </p:spPr>
          <p:style>
            <a:lnRef idx="1">
              <a:schemeClr val="accent1"/>
            </a:lnRef>
            <a:fillRef idx="0">
              <a:schemeClr val="accent1"/>
            </a:fillRef>
            <a:effectRef idx="0">
              <a:schemeClr val="accent1"/>
            </a:effectRef>
            <a:fontRef idx="minor">
              <a:schemeClr val="tx1"/>
            </a:fontRef>
          </p:style>
        </p:cxnSp>
      </p:grpSp>
      <p:grpSp>
        <p:nvGrpSpPr>
          <p:cNvPr id="308" name="组合 307">
            <a:extLst>
              <a:ext uri="{FF2B5EF4-FFF2-40B4-BE49-F238E27FC236}">
                <a16:creationId xmlns="" xmlns:a16="http://schemas.microsoft.com/office/drawing/2014/main" id="{03ACA398-C6D5-497A-BD16-17CA23CF8D29}"/>
              </a:ext>
            </a:extLst>
          </p:cNvPr>
          <p:cNvGrpSpPr/>
          <p:nvPr/>
        </p:nvGrpSpPr>
        <p:grpSpPr>
          <a:xfrm>
            <a:off x="7111734" y="3904635"/>
            <a:ext cx="543785" cy="352601"/>
            <a:chOff x="1339337" y="4427662"/>
            <a:chExt cx="543785" cy="352601"/>
          </a:xfrm>
        </p:grpSpPr>
        <p:sp>
          <p:nvSpPr>
            <p:cNvPr id="309" name="椭圆 308">
              <a:extLst>
                <a:ext uri="{FF2B5EF4-FFF2-40B4-BE49-F238E27FC236}">
                  <a16:creationId xmlns="" xmlns:a16="http://schemas.microsoft.com/office/drawing/2014/main" id="{2A79C61A-5306-4E72-8205-3233ED7728A2}"/>
                </a:ext>
              </a:extLst>
            </p:cNvPr>
            <p:cNvSpPr>
              <a:spLocks noChangeAspect="1"/>
            </p:cNvSpPr>
            <p:nvPr/>
          </p:nvSpPr>
          <p:spPr>
            <a:xfrm>
              <a:off x="1593229" y="4602612"/>
              <a:ext cx="36000" cy="36000"/>
            </a:xfrm>
            <a:prstGeom prst="ellipse">
              <a:avLst/>
            </a:prstGeom>
            <a:solidFill>
              <a:srgbClr val="3848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0" name="文本框 309">
              <a:extLst>
                <a:ext uri="{FF2B5EF4-FFF2-40B4-BE49-F238E27FC236}">
                  <a16:creationId xmlns="" xmlns:a16="http://schemas.microsoft.com/office/drawing/2014/main" id="{F01A76B8-4056-4A48-B895-6889C07603DB}"/>
                </a:ext>
              </a:extLst>
            </p:cNvPr>
            <p:cNvSpPr txBox="1"/>
            <p:nvPr/>
          </p:nvSpPr>
          <p:spPr>
            <a:xfrm>
              <a:off x="1339337" y="4584312"/>
              <a:ext cx="543785" cy="195951"/>
            </a:xfrm>
            <a:prstGeom prst="rect">
              <a:avLst/>
            </a:prstGeom>
            <a:noFill/>
          </p:spPr>
          <p:txBody>
            <a:bodyPr wrap="square" rtlCol="0">
              <a:spAutoFit/>
            </a:bodyPr>
            <a:lstStyle/>
            <a:p>
              <a:pPr algn="ctr">
                <a:lnSpc>
                  <a:spcPct val="120000"/>
                </a:lnSpc>
              </a:pPr>
              <a:r>
                <a:rPr lang="en-US" altLang="zh-CN" sz="600">
                  <a:solidFill>
                    <a:srgbClr val="002C3F"/>
                  </a:solidFill>
                </a:rPr>
                <a:t>TEXT HERE</a:t>
              </a:r>
              <a:endParaRPr lang="zh-CN" altLang="en-US" sz="600">
                <a:solidFill>
                  <a:srgbClr val="002C3F"/>
                </a:solidFill>
              </a:endParaRPr>
            </a:p>
          </p:txBody>
        </p:sp>
        <p:grpSp>
          <p:nvGrpSpPr>
            <p:cNvPr id="311" name="组合 310">
              <a:extLst>
                <a:ext uri="{FF2B5EF4-FFF2-40B4-BE49-F238E27FC236}">
                  <a16:creationId xmlns="" xmlns:a16="http://schemas.microsoft.com/office/drawing/2014/main" id="{50E51576-3098-42E8-AA09-97626C31DD18}"/>
                </a:ext>
              </a:extLst>
            </p:cNvPr>
            <p:cNvGrpSpPr/>
            <p:nvPr/>
          </p:nvGrpSpPr>
          <p:grpSpPr>
            <a:xfrm>
              <a:off x="1440946" y="4427662"/>
              <a:ext cx="340566" cy="178703"/>
              <a:chOff x="1435293" y="4427662"/>
              <a:chExt cx="340566" cy="178703"/>
            </a:xfrm>
          </p:grpSpPr>
          <p:sp>
            <p:nvSpPr>
              <p:cNvPr id="312" name="任意多边形: 形状 311">
                <a:extLst>
                  <a:ext uri="{FF2B5EF4-FFF2-40B4-BE49-F238E27FC236}">
                    <a16:creationId xmlns="" xmlns:a16="http://schemas.microsoft.com/office/drawing/2014/main" id="{B59CAA61-62E0-4424-B336-01912CB89088}"/>
                  </a:ext>
                </a:extLst>
              </p:cNvPr>
              <p:cNvSpPr/>
              <p:nvPr/>
            </p:nvSpPr>
            <p:spPr>
              <a:xfrm>
                <a:off x="1509890" y="4476961"/>
                <a:ext cx="191372" cy="108339"/>
              </a:xfrm>
              <a:custGeom>
                <a:avLst/>
                <a:gdLst>
                  <a:gd name="connsiteX0" fmla="*/ 104378 w 432685"/>
                  <a:gd name="connsiteY0" fmla="*/ 0 h 244951"/>
                  <a:gd name="connsiteX1" fmla="*/ 328307 w 432685"/>
                  <a:gd name="connsiteY1" fmla="*/ 0 h 244951"/>
                  <a:gd name="connsiteX2" fmla="*/ 432685 w 432685"/>
                  <a:gd name="connsiteY2" fmla="*/ 104378 h 244951"/>
                  <a:gd name="connsiteX3" fmla="*/ 328307 w 432685"/>
                  <a:gd name="connsiteY3" fmla="*/ 208756 h 244951"/>
                  <a:gd name="connsiteX4" fmla="*/ 241907 w 432685"/>
                  <a:gd name="connsiteY4" fmla="*/ 208756 h 244951"/>
                  <a:gd name="connsiteX5" fmla="*/ 241824 w 432685"/>
                  <a:gd name="connsiteY5" fmla="*/ 209591 h 244951"/>
                  <a:gd name="connsiteX6" fmla="*/ 216342 w 432685"/>
                  <a:gd name="connsiteY6" fmla="*/ 244951 h 244951"/>
                  <a:gd name="connsiteX7" fmla="*/ 190861 w 432685"/>
                  <a:gd name="connsiteY7" fmla="*/ 209591 h 244951"/>
                  <a:gd name="connsiteX8" fmla="*/ 190777 w 432685"/>
                  <a:gd name="connsiteY8" fmla="*/ 208756 h 244951"/>
                  <a:gd name="connsiteX9" fmla="*/ 104378 w 432685"/>
                  <a:gd name="connsiteY9" fmla="*/ 208756 h 244951"/>
                  <a:gd name="connsiteX10" fmla="*/ 0 w 432685"/>
                  <a:gd name="connsiteY10" fmla="*/ 104378 h 244951"/>
                  <a:gd name="connsiteX11" fmla="*/ 104378 w 432685"/>
                  <a:gd name="connsiteY11" fmla="*/ 0 h 244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2685" h="244951">
                    <a:moveTo>
                      <a:pt x="104378" y="0"/>
                    </a:moveTo>
                    <a:lnTo>
                      <a:pt x="328307" y="0"/>
                    </a:lnTo>
                    <a:cubicBezTo>
                      <a:pt x="385953" y="0"/>
                      <a:pt x="432685" y="46732"/>
                      <a:pt x="432685" y="104378"/>
                    </a:cubicBezTo>
                    <a:cubicBezTo>
                      <a:pt x="432685" y="162024"/>
                      <a:pt x="385953" y="208756"/>
                      <a:pt x="328307" y="208756"/>
                    </a:cubicBezTo>
                    <a:lnTo>
                      <a:pt x="241907" y="208756"/>
                    </a:lnTo>
                    <a:lnTo>
                      <a:pt x="241824" y="209591"/>
                    </a:lnTo>
                    <a:cubicBezTo>
                      <a:pt x="237059" y="223521"/>
                      <a:pt x="222971" y="244951"/>
                      <a:pt x="216342" y="244951"/>
                    </a:cubicBezTo>
                    <a:cubicBezTo>
                      <a:pt x="209713" y="244951"/>
                      <a:pt x="195625" y="223521"/>
                      <a:pt x="190861" y="209591"/>
                    </a:cubicBezTo>
                    <a:lnTo>
                      <a:pt x="190777" y="208756"/>
                    </a:lnTo>
                    <a:lnTo>
                      <a:pt x="104378" y="208756"/>
                    </a:lnTo>
                    <a:cubicBezTo>
                      <a:pt x="46732" y="208756"/>
                      <a:pt x="0" y="162024"/>
                      <a:pt x="0" y="104378"/>
                    </a:cubicBezTo>
                    <a:cubicBezTo>
                      <a:pt x="0" y="46732"/>
                      <a:pt x="46732" y="0"/>
                      <a:pt x="104378" y="0"/>
                    </a:cubicBezTo>
                    <a:close/>
                  </a:path>
                </a:pathLst>
              </a:custGeom>
              <a:gradFill>
                <a:gsLst>
                  <a:gs pos="0">
                    <a:srgbClr val="394952"/>
                  </a:gs>
                  <a:gs pos="100000">
                    <a:srgbClr val="6B72A8"/>
                  </a:gs>
                </a:gsLst>
                <a:lin ang="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3" name="文本框 312">
                <a:extLst>
                  <a:ext uri="{FF2B5EF4-FFF2-40B4-BE49-F238E27FC236}">
                    <a16:creationId xmlns="" xmlns:a16="http://schemas.microsoft.com/office/drawing/2014/main" id="{C9406182-0221-47B6-96C4-5CCCF0B37D73}"/>
                  </a:ext>
                </a:extLst>
              </p:cNvPr>
              <p:cNvSpPr txBox="1"/>
              <p:nvPr/>
            </p:nvSpPr>
            <p:spPr>
              <a:xfrm>
                <a:off x="1435293" y="4427662"/>
                <a:ext cx="340566" cy="178703"/>
              </a:xfrm>
              <a:prstGeom prst="rect">
                <a:avLst/>
              </a:prstGeom>
              <a:noFill/>
            </p:spPr>
            <p:txBody>
              <a:bodyPr wrap="square" rtlCol="0">
                <a:spAutoFit/>
              </a:bodyPr>
              <a:lstStyle/>
              <a:p>
                <a:pPr algn="ctr">
                  <a:lnSpc>
                    <a:spcPct val="120000"/>
                  </a:lnSpc>
                </a:pPr>
                <a:r>
                  <a:rPr lang="en-US" altLang="zh-CN" sz="500">
                    <a:solidFill>
                      <a:schemeClr val="bg1"/>
                    </a:solidFill>
                  </a:rPr>
                  <a:t>1500</a:t>
                </a:r>
                <a:endParaRPr lang="zh-CN" altLang="en-US" sz="500">
                  <a:solidFill>
                    <a:schemeClr val="bg1"/>
                  </a:solidFill>
                </a:endParaRPr>
              </a:p>
            </p:txBody>
          </p:sp>
        </p:grpSp>
      </p:grpSp>
      <p:grpSp>
        <p:nvGrpSpPr>
          <p:cNvPr id="314" name="组合 313">
            <a:extLst>
              <a:ext uri="{FF2B5EF4-FFF2-40B4-BE49-F238E27FC236}">
                <a16:creationId xmlns="" xmlns:a16="http://schemas.microsoft.com/office/drawing/2014/main" id="{857E481B-53F3-4504-BAEE-92AB88C046F8}"/>
              </a:ext>
            </a:extLst>
          </p:cNvPr>
          <p:cNvGrpSpPr/>
          <p:nvPr/>
        </p:nvGrpSpPr>
        <p:grpSpPr>
          <a:xfrm>
            <a:off x="7362329" y="4345436"/>
            <a:ext cx="543785" cy="352601"/>
            <a:chOff x="1339337" y="4427662"/>
            <a:chExt cx="543785" cy="352601"/>
          </a:xfrm>
        </p:grpSpPr>
        <p:sp>
          <p:nvSpPr>
            <p:cNvPr id="315" name="椭圆 314">
              <a:extLst>
                <a:ext uri="{FF2B5EF4-FFF2-40B4-BE49-F238E27FC236}">
                  <a16:creationId xmlns="" xmlns:a16="http://schemas.microsoft.com/office/drawing/2014/main" id="{BC25E7D5-EAF8-4E97-A03B-A6E88E099EF3}"/>
                </a:ext>
              </a:extLst>
            </p:cNvPr>
            <p:cNvSpPr>
              <a:spLocks noChangeAspect="1"/>
            </p:cNvSpPr>
            <p:nvPr/>
          </p:nvSpPr>
          <p:spPr>
            <a:xfrm>
              <a:off x="1593229" y="4602612"/>
              <a:ext cx="36000" cy="36000"/>
            </a:xfrm>
            <a:prstGeom prst="ellipse">
              <a:avLst/>
            </a:prstGeom>
            <a:solidFill>
              <a:srgbClr val="3848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6" name="文本框 315">
              <a:extLst>
                <a:ext uri="{FF2B5EF4-FFF2-40B4-BE49-F238E27FC236}">
                  <a16:creationId xmlns="" xmlns:a16="http://schemas.microsoft.com/office/drawing/2014/main" id="{1312433B-BEEB-4AAC-9392-0F5FD83129CF}"/>
                </a:ext>
              </a:extLst>
            </p:cNvPr>
            <p:cNvSpPr txBox="1"/>
            <p:nvPr/>
          </p:nvSpPr>
          <p:spPr>
            <a:xfrm>
              <a:off x="1339337" y="4584312"/>
              <a:ext cx="543785" cy="195951"/>
            </a:xfrm>
            <a:prstGeom prst="rect">
              <a:avLst/>
            </a:prstGeom>
            <a:noFill/>
          </p:spPr>
          <p:txBody>
            <a:bodyPr wrap="square" rtlCol="0">
              <a:spAutoFit/>
            </a:bodyPr>
            <a:lstStyle/>
            <a:p>
              <a:pPr algn="ctr">
                <a:lnSpc>
                  <a:spcPct val="120000"/>
                </a:lnSpc>
              </a:pPr>
              <a:r>
                <a:rPr lang="en-US" altLang="zh-CN" sz="600">
                  <a:solidFill>
                    <a:srgbClr val="002C3F"/>
                  </a:solidFill>
                </a:rPr>
                <a:t>TEXT HERE</a:t>
              </a:r>
              <a:endParaRPr lang="zh-CN" altLang="en-US" sz="600">
                <a:solidFill>
                  <a:srgbClr val="002C3F"/>
                </a:solidFill>
              </a:endParaRPr>
            </a:p>
          </p:txBody>
        </p:sp>
        <p:grpSp>
          <p:nvGrpSpPr>
            <p:cNvPr id="317" name="组合 316">
              <a:extLst>
                <a:ext uri="{FF2B5EF4-FFF2-40B4-BE49-F238E27FC236}">
                  <a16:creationId xmlns="" xmlns:a16="http://schemas.microsoft.com/office/drawing/2014/main" id="{169B13E5-61B3-4B00-9001-CCE9A703ABB0}"/>
                </a:ext>
              </a:extLst>
            </p:cNvPr>
            <p:cNvGrpSpPr/>
            <p:nvPr/>
          </p:nvGrpSpPr>
          <p:grpSpPr>
            <a:xfrm>
              <a:off x="1440946" y="4427662"/>
              <a:ext cx="340566" cy="178703"/>
              <a:chOff x="1435293" y="4427662"/>
              <a:chExt cx="340566" cy="178703"/>
            </a:xfrm>
          </p:grpSpPr>
          <p:sp>
            <p:nvSpPr>
              <p:cNvPr id="318" name="任意多边形: 形状 317">
                <a:extLst>
                  <a:ext uri="{FF2B5EF4-FFF2-40B4-BE49-F238E27FC236}">
                    <a16:creationId xmlns="" xmlns:a16="http://schemas.microsoft.com/office/drawing/2014/main" id="{7344158B-068A-4F62-84EA-1E1B8D70158F}"/>
                  </a:ext>
                </a:extLst>
              </p:cNvPr>
              <p:cNvSpPr/>
              <p:nvPr/>
            </p:nvSpPr>
            <p:spPr>
              <a:xfrm>
                <a:off x="1509890" y="4476961"/>
                <a:ext cx="191372" cy="108339"/>
              </a:xfrm>
              <a:custGeom>
                <a:avLst/>
                <a:gdLst>
                  <a:gd name="connsiteX0" fmla="*/ 104378 w 432685"/>
                  <a:gd name="connsiteY0" fmla="*/ 0 h 244951"/>
                  <a:gd name="connsiteX1" fmla="*/ 328307 w 432685"/>
                  <a:gd name="connsiteY1" fmla="*/ 0 h 244951"/>
                  <a:gd name="connsiteX2" fmla="*/ 432685 w 432685"/>
                  <a:gd name="connsiteY2" fmla="*/ 104378 h 244951"/>
                  <a:gd name="connsiteX3" fmla="*/ 328307 w 432685"/>
                  <a:gd name="connsiteY3" fmla="*/ 208756 h 244951"/>
                  <a:gd name="connsiteX4" fmla="*/ 241907 w 432685"/>
                  <a:gd name="connsiteY4" fmla="*/ 208756 h 244951"/>
                  <a:gd name="connsiteX5" fmla="*/ 241824 w 432685"/>
                  <a:gd name="connsiteY5" fmla="*/ 209591 h 244951"/>
                  <a:gd name="connsiteX6" fmla="*/ 216342 w 432685"/>
                  <a:gd name="connsiteY6" fmla="*/ 244951 h 244951"/>
                  <a:gd name="connsiteX7" fmla="*/ 190861 w 432685"/>
                  <a:gd name="connsiteY7" fmla="*/ 209591 h 244951"/>
                  <a:gd name="connsiteX8" fmla="*/ 190777 w 432685"/>
                  <a:gd name="connsiteY8" fmla="*/ 208756 h 244951"/>
                  <a:gd name="connsiteX9" fmla="*/ 104378 w 432685"/>
                  <a:gd name="connsiteY9" fmla="*/ 208756 h 244951"/>
                  <a:gd name="connsiteX10" fmla="*/ 0 w 432685"/>
                  <a:gd name="connsiteY10" fmla="*/ 104378 h 244951"/>
                  <a:gd name="connsiteX11" fmla="*/ 104378 w 432685"/>
                  <a:gd name="connsiteY11" fmla="*/ 0 h 244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2685" h="244951">
                    <a:moveTo>
                      <a:pt x="104378" y="0"/>
                    </a:moveTo>
                    <a:lnTo>
                      <a:pt x="328307" y="0"/>
                    </a:lnTo>
                    <a:cubicBezTo>
                      <a:pt x="385953" y="0"/>
                      <a:pt x="432685" y="46732"/>
                      <a:pt x="432685" y="104378"/>
                    </a:cubicBezTo>
                    <a:cubicBezTo>
                      <a:pt x="432685" y="162024"/>
                      <a:pt x="385953" y="208756"/>
                      <a:pt x="328307" y="208756"/>
                    </a:cubicBezTo>
                    <a:lnTo>
                      <a:pt x="241907" y="208756"/>
                    </a:lnTo>
                    <a:lnTo>
                      <a:pt x="241824" y="209591"/>
                    </a:lnTo>
                    <a:cubicBezTo>
                      <a:pt x="237059" y="223521"/>
                      <a:pt x="222971" y="244951"/>
                      <a:pt x="216342" y="244951"/>
                    </a:cubicBezTo>
                    <a:cubicBezTo>
                      <a:pt x="209713" y="244951"/>
                      <a:pt x="195625" y="223521"/>
                      <a:pt x="190861" y="209591"/>
                    </a:cubicBezTo>
                    <a:lnTo>
                      <a:pt x="190777" y="208756"/>
                    </a:lnTo>
                    <a:lnTo>
                      <a:pt x="104378" y="208756"/>
                    </a:lnTo>
                    <a:cubicBezTo>
                      <a:pt x="46732" y="208756"/>
                      <a:pt x="0" y="162024"/>
                      <a:pt x="0" y="104378"/>
                    </a:cubicBezTo>
                    <a:cubicBezTo>
                      <a:pt x="0" y="46732"/>
                      <a:pt x="46732" y="0"/>
                      <a:pt x="104378" y="0"/>
                    </a:cubicBezTo>
                    <a:close/>
                  </a:path>
                </a:pathLst>
              </a:custGeom>
              <a:gradFill>
                <a:gsLst>
                  <a:gs pos="0">
                    <a:srgbClr val="394952"/>
                  </a:gs>
                  <a:gs pos="100000">
                    <a:srgbClr val="6B72A8"/>
                  </a:gs>
                </a:gsLst>
                <a:lin ang="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9" name="文本框 318">
                <a:extLst>
                  <a:ext uri="{FF2B5EF4-FFF2-40B4-BE49-F238E27FC236}">
                    <a16:creationId xmlns="" xmlns:a16="http://schemas.microsoft.com/office/drawing/2014/main" id="{51497381-CBA6-468C-8589-9A151878D4EF}"/>
                  </a:ext>
                </a:extLst>
              </p:cNvPr>
              <p:cNvSpPr txBox="1"/>
              <p:nvPr/>
            </p:nvSpPr>
            <p:spPr>
              <a:xfrm>
                <a:off x="1435293" y="4427662"/>
                <a:ext cx="340566" cy="178703"/>
              </a:xfrm>
              <a:prstGeom prst="rect">
                <a:avLst/>
              </a:prstGeom>
              <a:noFill/>
            </p:spPr>
            <p:txBody>
              <a:bodyPr wrap="square" rtlCol="0">
                <a:spAutoFit/>
              </a:bodyPr>
              <a:lstStyle/>
              <a:p>
                <a:pPr algn="ctr">
                  <a:lnSpc>
                    <a:spcPct val="120000"/>
                  </a:lnSpc>
                </a:pPr>
                <a:r>
                  <a:rPr lang="en-US" altLang="zh-CN" sz="500">
                    <a:solidFill>
                      <a:schemeClr val="bg1"/>
                    </a:solidFill>
                  </a:rPr>
                  <a:t>1800</a:t>
                </a:r>
                <a:endParaRPr lang="zh-CN" altLang="en-US" sz="500">
                  <a:solidFill>
                    <a:schemeClr val="bg1"/>
                  </a:solidFill>
                </a:endParaRPr>
              </a:p>
            </p:txBody>
          </p:sp>
        </p:grpSp>
      </p:grpSp>
      <p:grpSp>
        <p:nvGrpSpPr>
          <p:cNvPr id="320" name="组合 319">
            <a:extLst>
              <a:ext uri="{FF2B5EF4-FFF2-40B4-BE49-F238E27FC236}">
                <a16:creationId xmlns="" xmlns:a16="http://schemas.microsoft.com/office/drawing/2014/main" id="{61745523-FFD9-4145-B7A4-F3838D4A2FAF}"/>
              </a:ext>
            </a:extLst>
          </p:cNvPr>
          <p:cNvGrpSpPr/>
          <p:nvPr/>
        </p:nvGrpSpPr>
        <p:grpSpPr>
          <a:xfrm>
            <a:off x="6847714" y="4250801"/>
            <a:ext cx="543785" cy="352601"/>
            <a:chOff x="1339337" y="4427662"/>
            <a:chExt cx="543785" cy="352601"/>
          </a:xfrm>
        </p:grpSpPr>
        <p:sp>
          <p:nvSpPr>
            <p:cNvPr id="321" name="椭圆 320">
              <a:extLst>
                <a:ext uri="{FF2B5EF4-FFF2-40B4-BE49-F238E27FC236}">
                  <a16:creationId xmlns="" xmlns:a16="http://schemas.microsoft.com/office/drawing/2014/main" id="{1DF9FEF0-F22A-47D1-B331-7C04C72D51F6}"/>
                </a:ext>
              </a:extLst>
            </p:cNvPr>
            <p:cNvSpPr>
              <a:spLocks noChangeAspect="1"/>
            </p:cNvSpPr>
            <p:nvPr/>
          </p:nvSpPr>
          <p:spPr>
            <a:xfrm>
              <a:off x="1593229" y="4602612"/>
              <a:ext cx="36000" cy="36000"/>
            </a:xfrm>
            <a:prstGeom prst="ellipse">
              <a:avLst/>
            </a:prstGeom>
            <a:solidFill>
              <a:srgbClr val="3848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2" name="文本框 321">
              <a:extLst>
                <a:ext uri="{FF2B5EF4-FFF2-40B4-BE49-F238E27FC236}">
                  <a16:creationId xmlns="" xmlns:a16="http://schemas.microsoft.com/office/drawing/2014/main" id="{B883F37A-BC97-4B02-894D-4FC2EED0B441}"/>
                </a:ext>
              </a:extLst>
            </p:cNvPr>
            <p:cNvSpPr txBox="1"/>
            <p:nvPr/>
          </p:nvSpPr>
          <p:spPr>
            <a:xfrm>
              <a:off x="1339337" y="4584312"/>
              <a:ext cx="543785" cy="195951"/>
            </a:xfrm>
            <a:prstGeom prst="rect">
              <a:avLst/>
            </a:prstGeom>
            <a:noFill/>
          </p:spPr>
          <p:txBody>
            <a:bodyPr wrap="square" rtlCol="0">
              <a:spAutoFit/>
            </a:bodyPr>
            <a:lstStyle/>
            <a:p>
              <a:pPr algn="ctr">
                <a:lnSpc>
                  <a:spcPct val="120000"/>
                </a:lnSpc>
              </a:pPr>
              <a:r>
                <a:rPr lang="en-US" altLang="zh-CN" sz="600">
                  <a:solidFill>
                    <a:srgbClr val="002C3F"/>
                  </a:solidFill>
                </a:rPr>
                <a:t>TEXT HERE</a:t>
              </a:r>
              <a:endParaRPr lang="zh-CN" altLang="en-US" sz="600">
                <a:solidFill>
                  <a:srgbClr val="002C3F"/>
                </a:solidFill>
              </a:endParaRPr>
            </a:p>
          </p:txBody>
        </p:sp>
        <p:grpSp>
          <p:nvGrpSpPr>
            <p:cNvPr id="323" name="组合 322">
              <a:extLst>
                <a:ext uri="{FF2B5EF4-FFF2-40B4-BE49-F238E27FC236}">
                  <a16:creationId xmlns="" xmlns:a16="http://schemas.microsoft.com/office/drawing/2014/main" id="{8C1D44C7-4385-41E5-BBAA-6D8E808B7AAF}"/>
                </a:ext>
              </a:extLst>
            </p:cNvPr>
            <p:cNvGrpSpPr/>
            <p:nvPr/>
          </p:nvGrpSpPr>
          <p:grpSpPr>
            <a:xfrm>
              <a:off x="1440946" y="4427662"/>
              <a:ext cx="340566" cy="178703"/>
              <a:chOff x="1435293" y="4427662"/>
              <a:chExt cx="340566" cy="178703"/>
            </a:xfrm>
          </p:grpSpPr>
          <p:sp>
            <p:nvSpPr>
              <p:cNvPr id="324" name="任意多边形: 形状 323">
                <a:extLst>
                  <a:ext uri="{FF2B5EF4-FFF2-40B4-BE49-F238E27FC236}">
                    <a16:creationId xmlns="" xmlns:a16="http://schemas.microsoft.com/office/drawing/2014/main" id="{389CACDC-F3B7-4991-BBAC-9846C7054B92}"/>
                  </a:ext>
                </a:extLst>
              </p:cNvPr>
              <p:cNvSpPr/>
              <p:nvPr/>
            </p:nvSpPr>
            <p:spPr>
              <a:xfrm>
                <a:off x="1509890" y="4476961"/>
                <a:ext cx="191372" cy="108339"/>
              </a:xfrm>
              <a:custGeom>
                <a:avLst/>
                <a:gdLst>
                  <a:gd name="connsiteX0" fmla="*/ 104378 w 432685"/>
                  <a:gd name="connsiteY0" fmla="*/ 0 h 244951"/>
                  <a:gd name="connsiteX1" fmla="*/ 328307 w 432685"/>
                  <a:gd name="connsiteY1" fmla="*/ 0 h 244951"/>
                  <a:gd name="connsiteX2" fmla="*/ 432685 w 432685"/>
                  <a:gd name="connsiteY2" fmla="*/ 104378 h 244951"/>
                  <a:gd name="connsiteX3" fmla="*/ 328307 w 432685"/>
                  <a:gd name="connsiteY3" fmla="*/ 208756 h 244951"/>
                  <a:gd name="connsiteX4" fmla="*/ 241907 w 432685"/>
                  <a:gd name="connsiteY4" fmla="*/ 208756 h 244951"/>
                  <a:gd name="connsiteX5" fmla="*/ 241824 w 432685"/>
                  <a:gd name="connsiteY5" fmla="*/ 209591 h 244951"/>
                  <a:gd name="connsiteX6" fmla="*/ 216342 w 432685"/>
                  <a:gd name="connsiteY6" fmla="*/ 244951 h 244951"/>
                  <a:gd name="connsiteX7" fmla="*/ 190861 w 432685"/>
                  <a:gd name="connsiteY7" fmla="*/ 209591 h 244951"/>
                  <a:gd name="connsiteX8" fmla="*/ 190777 w 432685"/>
                  <a:gd name="connsiteY8" fmla="*/ 208756 h 244951"/>
                  <a:gd name="connsiteX9" fmla="*/ 104378 w 432685"/>
                  <a:gd name="connsiteY9" fmla="*/ 208756 h 244951"/>
                  <a:gd name="connsiteX10" fmla="*/ 0 w 432685"/>
                  <a:gd name="connsiteY10" fmla="*/ 104378 h 244951"/>
                  <a:gd name="connsiteX11" fmla="*/ 104378 w 432685"/>
                  <a:gd name="connsiteY11" fmla="*/ 0 h 244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2685" h="244951">
                    <a:moveTo>
                      <a:pt x="104378" y="0"/>
                    </a:moveTo>
                    <a:lnTo>
                      <a:pt x="328307" y="0"/>
                    </a:lnTo>
                    <a:cubicBezTo>
                      <a:pt x="385953" y="0"/>
                      <a:pt x="432685" y="46732"/>
                      <a:pt x="432685" y="104378"/>
                    </a:cubicBezTo>
                    <a:cubicBezTo>
                      <a:pt x="432685" y="162024"/>
                      <a:pt x="385953" y="208756"/>
                      <a:pt x="328307" y="208756"/>
                    </a:cubicBezTo>
                    <a:lnTo>
                      <a:pt x="241907" y="208756"/>
                    </a:lnTo>
                    <a:lnTo>
                      <a:pt x="241824" y="209591"/>
                    </a:lnTo>
                    <a:cubicBezTo>
                      <a:pt x="237059" y="223521"/>
                      <a:pt x="222971" y="244951"/>
                      <a:pt x="216342" y="244951"/>
                    </a:cubicBezTo>
                    <a:cubicBezTo>
                      <a:pt x="209713" y="244951"/>
                      <a:pt x="195625" y="223521"/>
                      <a:pt x="190861" y="209591"/>
                    </a:cubicBezTo>
                    <a:lnTo>
                      <a:pt x="190777" y="208756"/>
                    </a:lnTo>
                    <a:lnTo>
                      <a:pt x="104378" y="208756"/>
                    </a:lnTo>
                    <a:cubicBezTo>
                      <a:pt x="46732" y="208756"/>
                      <a:pt x="0" y="162024"/>
                      <a:pt x="0" y="104378"/>
                    </a:cubicBezTo>
                    <a:cubicBezTo>
                      <a:pt x="0" y="46732"/>
                      <a:pt x="46732" y="0"/>
                      <a:pt x="104378" y="0"/>
                    </a:cubicBezTo>
                    <a:close/>
                  </a:path>
                </a:pathLst>
              </a:custGeom>
              <a:gradFill>
                <a:gsLst>
                  <a:gs pos="0">
                    <a:srgbClr val="394952"/>
                  </a:gs>
                  <a:gs pos="100000">
                    <a:srgbClr val="6B72A8"/>
                  </a:gs>
                </a:gsLst>
                <a:lin ang="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5" name="文本框 324">
                <a:extLst>
                  <a:ext uri="{FF2B5EF4-FFF2-40B4-BE49-F238E27FC236}">
                    <a16:creationId xmlns="" xmlns:a16="http://schemas.microsoft.com/office/drawing/2014/main" id="{681DB63A-A76A-4A1E-A198-25307225A37E}"/>
                  </a:ext>
                </a:extLst>
              </p:cNvPr>
              <p:cNvSpPr txBox="1"/>
              <p:nvPr/>
            </p:nvSpPr>
            <p:spPr>
              <a:xfrm>
                <a:off x="1435293" y="4427662"/>
                <a:ext cx="340566" cy="178703"/>
              </a:xfrm>
              <a:prstGeom prst="rect">
                <a:avLst/>
              </a:prstGeom>
              <a:noFill/>
            </p:spPr>
            <p:txBody>
              <a:bodyPr wrap="square" rtlCol="0">
                <a:spAutoFit/>
              </a:bodyPr>
              <a:lstStyle/>
              <a:p>
                <a:pPr algn="ctr">
                  <a:lnSpc>
                    <a:spcPct val="120000"/>
                  </a:lnSpc>
                </a:pPr>
                <a:r>
                  <a:rPr lang="en-US" altLang="zh-CN" sz="500">
                    <a:solidFill>
                      <a:schemeClr val="bg1"/>
                    </a:solidFill>
                  </a:rPr>
                  <a:t>2900</a:t>
                </a:r>
                <a:endParaRPr lang="zh-CN" altLang="en-US" sz="500">
                  <a:solidFill>
                    <a:schemeClr val="bg1"/>
                  </a:solidFill>
                </a:endParaRPr>
              </a:p>
            </p:txBody>
          </p:sp>
        </p:grpSp>
      </p:grpSp>
      <p:grpSp>
        <p:nvGrpSpPr>
          <p:cNvPr id="326" name="组合 325">
            <a:extLst>
              <a:ext uri="{FF2B5EF4-FFF2-40B4-BE49-F238E27FC236}">
                <a16:creationId xmlns="" xmlns:a16="http://schemas.microsoft.com/office/drawing/2014/main" id="{40975F0A-C20D-4FAE-A68C-7B25DA8C6A52}"/>
              </a:ext>
            </a:extLst>
          </p:cNvPr>
          <p:cNvGrpSpPr/>
          <p:nvPr/>
        </p:nvGrpSpPr>
        <p:grpSpPr>
          <a:xfrm>
            <a:off x="7255334" y="4926717"/>
            <a:ext cx="543785" cy="352601"/>
            <a:chOff x="1339337" y="4427662"/>
            <a:chExt cx="543785" cy="352601"/>
          </a:xfrm>
        </p:grpSpPr>
        <p:sp>
          <p:nvSpPr>
            <p:cNvPr id="327" name="椭圆 326">
              <a:extLst>
                <a:ext uri="{FF2B5EF4-FFF2-40B4-BE49-F238E27FC236}">
                  <a16:creationId xmlns="" xmlns:a16="http://schemas.microsoft.com/office/drawing/2014/main" id="{9ACD4B0A-6B38-402F-A9EF-D3FAF4467BC2}"/>
                </a:ext>
              </a:extLst>
            </p:cNvPr>
            <p:cNvSpPr>
              <a:spLocks noChangeAspect="1"/>
            </p:cNvSpPr>
            <p:nvPr/>
          </p:nvSpPr>
          <p:spPr>
            <a:xfrm>
              <a:off x="1593229" y="4602612"/>
              <a:ext cx="36000" cy="36000"/>
            </a:xfrm>
            <a:prstGeom prst="ellipse">
              <a:avLst/>
            </a:prstGeom>
            <a:solidFill>
              <a:srgbClr val="3848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8" name="文本框 327">
              <a:extLst>
                <a:ext uri="{FF2B5EF4-FFF2-40B4-BE49-F238E27FC236}">
                  <a16:creationId xmlns="" xmlns:a16="http://schemas.microsoft.com/office/drawing/2014/main" id="{41C5B9E1-AAAA-4E1D-A679-A9013ECCFCFE}"/>
                </a:ext>
              </a:extLst>
            </p:cNvPr>
            <p:cNvSpPr txBox="1"/>
            <p:nvPr/>
          </p:nvSpPr>
          <p:spPr>
            <a:xfrm>
              <a:off x="1339337" y="4584312"/>
              <a:ext cx="543785" cy="195951"/>
            </a:xfrm>
            <a:prstGeom prst="rect">
              <a:avLst/>
            </a:prstGeom>
            <a:noFill/>
          </p:spPr>
          <p:txBody>
            <a:bodyPr wrap="square" rtlCol="0">
              <a:spAutoFit/>
            </a:bodyPr>
            <a:lstStyle/>
            <a:p>
              <a:pPr algn="ctr">
                <a:lnSpc>
                  <a:spcPct val="120000"/>
                </a:lnSpc>
              </a:pPr>
              <a:r>
                <a:rPr lang="en-US" altLang="zh-CN" sz="600">
                  <a:solidFill>
                    <a:srgbClr val="002C3F"/>
                  </a:solidFill>
                </a:rPr>
                <a:t>TEXT HERE</a:t>
              </a:r>
              <a:endParaRPr lang="zh-CN" altLang="en-US" sz="600">
                <a:solidFill>
                  <a:srgbClr val="002C3F"/>
                </a:solidFill>
              </a:endParaRPr>
            </a:p>
          </p:txBody>
        </p:sp>
        <p:grpSp>
          <p:nvGrpSpPr>
            <p:cNvPr id="329" name="组合 328">
              <a:extLst>
                <a:ext uri="{FF2B5EF4-FFF2-40B4-BE49-F238E27FC236}">
                  <a16:creationId xmlns="" xmlns:a16="http://schemas.microsoft.com/office/drawing/2014/main" id="{27EDDE5E-3294-4A35-9369-B219A43F06AC}"/>
                </a:ext>
              </a:extLst>
            </p:cNvPr>
            <p:cNvGrpSpPr/>
            <p:nvPr/>
          </p:nvGrpSpPr>
          <p:grpSpPr>
            <a:xfrm>
              <a:off x="1440946" y="4427662"/>
              <a:ext cx="340566" cy="178703"/>
              <a:chOff x="1435293" y="4427662"/>
              <a:chExt cx="340566" cy="178703"/>
            </a:xfrm>
          </p:grpSpPr>
          <p:sp>
            <p:nvSpPr>
              <p:cNvPr id="330" name="任意多边形: 形状 329">
                <a:extLst>
                  <a:ext uri="{FF2B5EF4-FFF2-40B4-BE49-F238E27FC236}">
                    <a16:creationId xmlns="" xmlns:a16="http://schemas.microsoft.com/office/drawing/2014/main" id="{311B7C57-A12F-46FB-94F5-C7A29EF3B72D}"/>
                  </a:ext>
                </a:extLst>
              </p:cNvPr>
              <p:cNvSpPr/>
              <p:nvPr/>
            </p:nvSpPr>
            <p:spPr>
              <a:xfrm>
                <a:off x="1509890" y="4476961"/>
                <a:ext cx="191372" cy="108339"/>
              </a:xfrm>
              <a:custGeom>
                <a:avLst/>
                <a:gdLst>
                  <a:gd name="connsiteX0" fmla="*/ 104378 w 432685"/>
                  <a:gd name="connsiteY0" fmla="*/ 0 h 244951"/>
                  <a:gd name="connsiteX1" fmla="*/ 328307 w 432685"/>
                  <a:gd name="connsiteY1" fmla="*/ 0 h 244951"/>
                  <a:gd name="connsiteX2" fmla="*/ 432685 w 432685"/>
                  <a:gd name="connsiteY2" fmla="*/ 104378 h 244951"/>
                  <a:gd name="connsiteX3" fmla="*/ 328307 w 432685"/>
                  <a:gd name="connsiteY3" fmla="*/ 208756 h 244951"/>
                  <a:gd name="connsiteX4" fmla="*/ 241907 w 432685"/>
                  <a:gd name="connsiteY4" fmla="*/ 208756 h 244951"/>
                  <a:gd name="connsiteX5" fmla="*/ 241824 w 432685"/>
                  <a:gd name="connsiteY5" fmla="*/ 209591 h 244951"/>
                  <a:gd name="connsiteX6" fmla="*/ 216342 w 432685"/>
                  <a:gd name="connsiteY6" fmla="*/ 244951 h 244951"/>
                  <a:gd name="connsiteX7" fmla="*/ 190861 w 432685"/>
                  <a:gd name="connsiteY7" fmla="*/ 209591 h 244951"/>
                  <a:gd name="connsiteX8" fmla="*/ 190777 w 432685"/>
                  <a:gd name="connsiteY8" fmla="*/ 208756 h 244951"/>
                  <a:gd name="connsiteX9" fmla="*/ 104378 w 432685"/>
                  <a:gd name="connsiteY9" fmla="*/ 208756 h 244951"/>
                  <a:gd name="connsiteX10" fmla="*/ 0 w 432685"/>
                  <a:gd name="connsiteY10" fmla="*/ 104378 h 244951"/>
                  <a:gd name="connsiteX11" fmla="*/ 104378 w 432685"/>
                  <a:gd name="connsiteY11" fmla="*/ 0 h 244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2685" h="244951">
                    <a:moveTo>
                      <a:pt x="104378" y="0"/>
                    </a:moveTo>
                    <a:lnTo>
                      <a:pt x="328307" y="0"/>
                    </a:lnTo>
                    <a:cubicBezTo>
                      <a:pt x="385953" y="0"/>
                      <a:pt x="432685" y="46732"/>
                      <a:pt x="432685" y="104378"/>
                    </a:cubicBezTo>
                    <a:cubicBezTo>
                      <a:pt x="432685" y="162024"/>
                      <a:pt x="385953" y="208756"/>
                      <a:pt x="328307" y="208756"/>
                    </a:cubicBezTo>
                    <a:lnTo>
                      <a:pt x="241907" y="208756"/>
                    </a:lnTo>
                    <a:lnTo>
                      <a:pt x="241824" y="209591"/>
                    </a:lnTo>
                    <a:cubicBezTo>
                      <a:pt x="237059" y="223521"/>
                      <a:pt x="222971" y="244951"/>
                      <a:pt x="216342" y="244951"/>
                    </a:cubicBezTo>
                    <a:cubicBezTo>
                      <a:pt x="209713" y="244951"/>
                      <a:pt x="195625" y="223521"/>
                      <a:pt x="190861" y="209591"/>
                    </a:cubicBezTo>
                    <a:lnTo>
                      <a:pt x="190777" y="208756"/>
                    </a:lnTo>
                    <a:lnTo>
                      <a:pt x="104378" y="208756"/>
                    </a:lnTo>
                    <a:cubicBezTo>
                      <a:pt x="46732" y="208756"/>
                      <a:pt x="0" y="162024"/>
                      <a:pt x="0" y="104378"/>
                    </a:cubicBezTo>
                    <a:cubicBezTo>
                      <a:pt x="0" y="46732"/>
                      <a:pt x="46732" y="0"/>
                      <a:pt x="104378" y="0"/>
                    </a:cubicBezTo>
                    <a:close/>
                  </a:path>
                </a:pathLst>
              </a:custGeom>
              <a:gradFill>
                <a:gsLst>
                  <a:gs pos="0">
                    <a:srgbClr val="394952"/>
                  </a:gs>
                  <a:gs pos="100000">
                    <a:srgbClr val="6B72A8"/>
                  </a:gs>
                </a:gsLst>
                <a:lin ang="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1" name="文本框 330">
                <a:extLst>
                  <a:ext uri="{FF2B5EF4-FFF2-40B4-BE49-F238E27FC236}">
                    <a16:creationId xmlns="" xmlns:a16="http://schemas.microsoft.com/office/drawing/2014/main" id="{CE6223DA-44E7-46A9-BE9C-676D97F831D0}"/>
                  </a:ext>
                </a:extLst>
              </p:cNvPr>
              <p:cNvSpPr txBox="1"/>
              <p:nvPr/>
            </p:nvSpPr>
            <p:spPr>
              <a:xfrm>
                <a:off x="1435293" y="4427662"/>
                <a:ext cx="340566" cy="178703"/>
              </a:xfrm>
              <a:prstGeom prst="rect">
                <a:avLst/>
              </a:prstGeom>
              <a:noFill/>
            </p:spPr>
            <p:txBody>
              <a:bodyPr wrap="square" rtlCol="0">
                <a:spAutoFit/>
              </a:bodyPr>
              <a:lstStyle/>
              <a:p>
                <a:pPr algn="ctr">
                  <a:lnSpc>
                    <a:spcPct val="120000"/>
                  </a:lnSpc>
                </a:pPr>
                <a:r>
                  <a:rPr lang="en-US" altLang="zh-CN" sz="500">
                    <a:solidFill>
                      <a:schemeClr val="bg1"/>
                    </a:solidFill>
                  </a:rPr>
                  <a:t>1900</a:t>
                </a:r>
                <a:endParaRPr lang="zh-CN" altLang="en-US" sz="500">
                  <a:solidFill>
                    <a:schemeClr val="bg1"/>
                  </a:solidFill>
                </a:endParaRPr>
              </a:p>
            </p:txBody>
          </p:sp>
        </p:grpSp>
      </p:grpSp>
      <p:grpSp>
        <p:nvGrpSpPr>
          <p:cNvPr id="332" name="组合 331">
            <a:extLst>
              <a:ext uri="{FF2B5EF4-FFF2-40B4-BE49-F238E27FC236}">
                <a16:creationId xmlns="" xmlns:a16="http://schemas.microsoft.com/office/drawing/2014/main" id="{4AFD51E5-0774-4ABB-9077-5D27A8FF1A62}"/>
              </a:ext>
            </a:extLst>
          </p:cNvPr>
          <p:cNvGrpSpPr/>
          <p:nvPr/>
        </p:nvGrpSpPr>
        <p:grpSpPr>
          <a:xfrm>
            <a:off x="6884418" y="5389436"/>
            <a:ext cx="1249616" cy="525978"/>
            <a:chOff x="639448" y="5244329"/>
            <a:chExt cx="1249616" cy="525978"/>
          </a:xfrm>
        </p:grpSpPr>
        <p:sp>
          <p:nvSpPr>
            <p:cNvPr id="333" name="文本框 332">
              <a:extLst>
                <a:ext uri="{FF2B5EF4-FFF2-40B4-BE49-F238E27FC236}">
                  <a16:creationId xmlns="" xmlns:a16="http://schemas.microsoft.com/office/drawing/2014/main" id="{DA3C2CF3-6F37-4EC7-97F2-07A136037FFD}"/>
                </a:ext>
              </a:extLst>
            </p:cNvPr>
            <p:cNvSpPr txBox="1"/>
            <p:nvPr/>
          </p:nvSpPr>
          <p:spPr>
            <a:xfrm>
              <a:off x="639448" y="5244329"/>
              <a:ext cx="623591" cy="525978"/>
            </a:xfrm>
            <a:prstGeom prst="rect">
              <a:avLst/>
            </a:prstGeom>
            <a:noFill/>
          </p:spPr>
          <p:txBody>
            <a:bodyPr wrap="square" rtlCol="0">
              <a:spAutoFit/>
            </a:bodyPr>
            <a:lstStyle/>
            <a:p>
              <a:pPr>
                <a:lnSpc>
                  <a:spcPct val="120000"/>
                </a:lnSpc>
              </a:pPr>
              <a:r>
                <a:rPr lang="en-US" altLang="zh-CN" sz="800">
                  <a:solidFill>
                    <a:srgbClr val="002C3F"/>
                  </a:solidFill>
                </a:rPr>
                <a:t>ipsum dolor sit amet</a:t>
              </a:r>
              <a:endParaRPr lang="zh-CN" altLang="en-US" sz="800">
                <a:solidFill>
                  <a:srgbClr val="002C3F"/>
                </a:solidFill>
              </a:endParaRPr>
            </a:p>
          </p:txBody>
        </p:sp>
        <p:sp>
          <p:nvSpPr>
            <p:cNvPr id="334" name="文本框 333">
              <a:extLst>
                <a:ext uri="{FF2B5EF4-FFF2-40B4-BE49-F238E27FC236}">
                  <a16:creationId xmlns="" xmlns:a16="http://schemas.microsoft.com/office/drawing/2014/main" id="{1746BB06-8E1C-4771-8BD5-82EF6B1AE0A9}"/>
                </a:ext>
              </a:extLst>
            </p:cNvPr>
            <p:cNvSpPr txBox="1"/>
            <p:nvPr/>
          </p:nvSpPr>
          <p:spPr>
            <a:xfrm>
              <a:off x="1204048" y="5244329"/>
              <a:ext cx="685016" cy="525978"/>
            </a:xfrm>
            <a:prstGeom prst="rect">
              <a:avLst/>
            </a:prstGeom>
            <a:noFill/>
          </p:spPr>
          <p:txBody>
            <a:bodyPr wrap="square" rtlCol="0">
              <a:spAutoFit/>
            </a:bodyPr>
            <a:lstStyle>
              <a:defPPr>
                <a:defRPr lang="zh-CN"/>
              </a:defPPr>
              <a:lvl1pPr>
                <a:lnSpc>
                  <a:spcPct val="120000"/>
                </a:lnSpc>
                <a:defRPr sz="800">
                  <a:solidFill>
                    <a:srgbClr val="002C3F"/>
                  </a:solidFill>
                </a:defRPr>
              </a:lvl1pPr>
            </a:lstStyle>
            <a:p>
              <a:r>
                <a:rPr lang="en-US" altLang="zh-CN"/>
                <a:t>lectus malesuada libero</a:t>
              </a:r>
            </a:p>
          </p:txBody>
        </p:sp>
        <p:cxnSp>
          <p:nvCxnSpPr>
            <p:cNvPr id="335" name="直接连接符 334">
              <a:extLst>
                <a:ext uri="{FF2B5EF4-FFF2-40B4-BE49-F238E27FC236}">
                  <a16:creationId xmlns="" xmlns:a16="http://schemas.microsoft.com/office/drawing/2014/main" id="{C752E61D-3A62-4865-B01F-D426228645BC}"/>
                </a:ext>
              </a:extLst>
            </p:cNvPr>
            <p:cNvCxnSpPr>
              <a:cxnSpLocks/>
            </p:cNvCxnSpPr>
            <p:nvPr/>
          </p:nvCxnSpPr>
          <p:spPr>
            <a:xfrm>
              <a:off x="1188300" y="5350984"/>
              <a:ext cx="0" cy="354519"/>
            </a:xfrm>
            <a:prstGeom prst="line">
              <a:avLst/>
            </a:prstGeom>
            <a:ln>
              <a:solidFill>
                <a:srgbClr val="002C3F"/>
              </a:solidFill>
              <a:prstDash val="lgDashDotDot"/>
            </a:ln>
          </p:spPr>
          <p:style>
            <a:lnRef idx="1">
              <a:schemeClr val="accent1"/>
            </a:lnRef>
            <a:fillRef idx="0">
              <a:schemeClr val="accent1"/>
            </a:fillRef>
            <a:effectRef idx="0">
              <a:schemeClr val="accent1"/>
            </a:effectRef>
            <a:fontRef idx="minor">
              <a:schemeClr val="tx1"/>
            </a:fontRef>
          </p:style>
        </p:cxnSp>
      </p:grpSp>
      <p:grpSp>
        <p:nvGrpSpPr>
          <p:cNvPr id="337" name="组合 336">
            <a:extLst>
              <a:ext uri="{FF2B5EF4-FFF2-40B4-BE49-F238E27FC236}">
                <a16:creationId xmlns="" xmlns:a16="http://schemas.microsoft.com/office/drawing/2014/main" id="{95474B7A-8643-43AF-AB02-D6364D50F12C}"/>
              </a:ext>
            </a:extLst>
          </p:cNvPr>
          <p:cNvGrpSpPr/>
          <p:nvPr/>
        </p:nvGrpSpPr>
        <p:grpSpPr>
          <a:xfrm>
            <a:off x="9946688" y="3913340"/>
            <a:ext cx="543785" cy="352601"/>
            <a:chOff x="1339337" y="4427662"/>
            <a:chExt cx="543785" cy="352601"/>
          </a:xfrm>
        </p:grpSpPr>
        <p:sp>
          <p:nvSpPr>
            <p:cNvPr id="338" name="椭圆 337">
              <a:extLst>
                <a:ext uri="{FF2B5EF4-FFF2-40B4-BE49-F238E27FC236}">
                  <a16:creationId xmlns="" xmlns:a16="http://schemas.microsoft.com/office/drawing/2014/main" id="{3EA32758-AAED-40AE-8572-0AB25ABFF69E}"/>
                </a:ext>
              </a:extLst>
            </p:cNvPr>
            <p:cNvSpPr>
              <a:spLocks noChangeAspect="1"/>
            </p:cNvSpPr>
            <p:nvPr/>
          </p:nvSpPr>
          <p:spPr>
            <a:xfrm>
              <a:off x="1593229" y="4602612"/>
              <a:ext cx="36000" cy="36000"/>
            </a:xfrm>
            <a:prstGeom prst="ellipse">
              <a:avLst/>
            </a:prstGeom>
            <a:solidFill>
              <a:srgbClr val="3848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9" name="文本框 338">
              <a:extLst>
                <a:ext uri="{FF2B5EF4-FFF2-40B4-BE49-F238E27FC236}">
                  <a16:creationId xmlns="" xmlns:a16="http://schemas.microsoft.com/office/drawing/2014/main" id="{A85B491B-5E1C-43A3-AF92-E9D5A7FDFA24}"/>
                </a:ext>
              </a:extLst>
            </p:cNvPr>
            <p:cNvSpPr txBox="1"/>
            <p:nvPr/>
          </p:nvSpPr>
          <p:spPr>
            <a:xfrm>
              <a:off x="1339337" y="4584312"/>
              <a:ext cx="543785" cy="195951"/>
            </a:xfrm>
            <a:prstGeom prst="rect">
              <a:avLst/>
            </a:prstGeom>
            <a:noFill/>
          </p:spPr>
          <p:txBody>
            <a:bodyPr wrap="square" rtlCol="0">
              <a:spAutoFit/>
            </a:bodyPr>
            <a:lstStyle/>
            <a:p>
              <a:pPr algn="ctr">
                <a:lnSpc>
                  <a:spcPct val="120000"/>
                </a:lnSpc>
              </a:pPr>
              <a:r>
                <a:rPr lang="en-US" altLang="zh-CN" sz="600">
                  <a:solidFill>
                    <a:srgbClr val="002C3F"/>
                  </a:solidFill>
                </a:rPr>
                <a:t>TEXT HERE</a:t>
              </a:r>
              <a:endParaRPr lang="zh-CN" altLang="en-US" sz="600">
                <a:solidFill>
                  <a:srgbClr val="002C3F"/>
                </a:solidFill>
              </a:endParaRPr>
            </a:p>
          </p:txBody>
        </p:sp>
        <p:grpSp>
          <p:nvGrpSpPr>
            <p:cNvPr id="340" name="组合 339">
              <a:extLst>
                <a:ext uri="{FF2B5EF4-FFF2-40B4-BE49-F238E27FC236}">
                  <a16:creationId xmlns="" xmlns:a16="http://schemas.microsoft.com/office/drawing/2014/main" id="{30C2D9B5-6863-4BAA-AC98-1375D01AC106}"/>
                </a:ext>
              </a:extLst>
            </p:cNvPr>
            <p:cNvGrpSpPr/>
            <p:nvPr/>
          </p:nvGrpSpPr>
          <p:grpSpPr>
            <a:xfrm>
              <a:off x="1440946" y="4427662"/>
              <a:ext cx="340566" cy="178703"/>
              <a:chOff x="1435293" y="4427662"/>
              <a:chExt cx="340566" cy="178703"/>
            </a:xfrm>
          </p:grpSpPr>
          <p:sp>
            <p:nvSpPr>
              <p:cNvPr id="341" name="任意多边形: 形状 340">
                <a:extLst>
                  <a:ext uri="{FF2B5EF4-FFF2-40B4-BE49-F238E27FC236}">
                    <a16:creationId xmlns="" xmlns:a16="http://schemas.microsoft.com/office/drawing/2014/main" id="{5B24AB56-9F58-4071-B62F-3FFF721E55C5}"/>
                  </a:ext>
                </a:extLst>
              </p:cNvPr>
              <p:cNvSpPr/>
              <p:nvPr/>
            </p:nvSpPr>
            <p:spPr>
              <a:xfrm>
                <a:off x="1509890" y="4476961"/>
                <a:ext cx="191372" cy="108339"/>
              </a:xfrm>
              <a:custGeom>
                <a:avLst/>
                <a:gdLst>
                  <a:gd name="connsiteX0" fmla="*/ 104378 w 432685"/>
                  <a:gd name="connsiteY0" fmla="*/ 0 h 244951"/>
                  <a:gd name="connsiteX1" fmla="*/ 328307 w 432685"/>
                  <a:gd name="connsiteY1" fmla="*/ 0 h 244951"/>
                  <a:gd name="connsiteX2" fmla="*/ 432685 w 432685"/>
                  <a:gd name="connsiteY2" fmla="*/ 104378 h 244951"/>
                  <a:gd name="connsiteX3" fmla="*/ 328307 w 432685"/>
                  <a:gd name="connsiteY3" fmla="*/ 208756 h 244951"/>
                  <a:gd name="connsiteX4" fmla="*/ 241907 w 432685"/>
                  <a:gd name="connsiteY4" fmla="*/ 208756 h 244951"/>
                  <a:gd name="connsiteX5" fmla="*/ 241824 w 432685"/>
                  <a:gd name="connsiteY5" fmla="*/ 209591 h 244951"/>
                  <a:gd name="connsiteX6" fmla="*/ 216342 w 432685"/>
                  <a:gd name="connsiteY6" fmla="*/ 244951 h 244951"/>
                  <a:gd name="connsiteX7" fmla="*/ 190861 w 432685"/>
                  <a:gd name="connsiteY7" fmla="*/ 209591 h 244951"/>
                  <a:gd name="connsiteX8" fmla="*/ 190777 w 432685"/>
                  <a:gd name="connsiteY8" fmla="*/ 208756 h 244951"/>
                  <a:gd name="connsiteX9" fmla="*/ 104378 w 432685"/>
                  <a:gd name="connsiteY9" fmla="*/ 208756 h 244951"/>
                  <a:gd name="connsiteX10" fmla="*/ 0 w 432685"/>
                  <a:gd name="connsiteY10" fmla="*/ 104378 h 244951"/>
                  <a:gd name="connsiteX11" fmla="*/ 104378 w 432685"/>
                  <a:gd name="connsiteY11" fmla="*/ 0 h 244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2685" h="244951">
                    <a:moveTo>
                      <a:pt x="104378" y="0"/>
                    </a:moveTo>
                    <a:lnTo>
                      <a:pt x="328307" y="0"/>
                    </a:lnTo>
                    <a:cubicBezTo>
                      <a:pt x="385953" y="0"/>
                      <a:pt x="432685" y="46732"/>
                      <a:pt x="432685" y="104378"/>
                    </a:cubicBezTo>
                    <a:cubicBezTo>
                      <a:pt x="432685" y="162024"/>
                      <a:pt x="385953" y="208756"/>
                      <a:pt x="328307" y="208756"/>
                    </a:cubicBezTo>
                    <a:lnTo>
                      <a:pt x="241907" y="208756"/>
                    </a:lnTo>
                    <a:lnTo>
                      <a:pt x="241824" y="209591"/>
                    </a:lnTo>
                    <a:cubicBezTo>
                      <a:pt x="237059" y="223521"/>
                      <a:pt x="222971" y="244951"/>
                      <a:pt x="216342" y="244951"/>
                    </a:cubicBezTo>
                    <a:cubicBezTo>
                      <a:pt x="209713" y="244951"/>
                      <a:pt x="195625" y="223521"/>
                      <a:pt x="190861" y="209591"/>
                    </a:cubicBezTo>
                    <a:lnTo>
                      <a:pt x="190777" y="208756"/>
                    </a:lnTo>
                    <a:lnTo>
                      <a:pt x="104378" y="208756"/>
                    </a:lnTo>
                    <a:cubicBezTo>
                      <a:pt x="46732" y="208756"/>
                      <a:pt x="0" y="162024"/>
                      <a:pt x="0" y="104378"/>
                    </a:cubicBezTo>
                    <a:cubicBezTo>
                      <a:pt x="0" y="46732"/>
                      <a:pt x="46732" y="0"/>
                      <a:pt x="104378" y="0"/>
                    </a:cubicBezTo>
                    <a:close/>
                  </a:path>
                </a:pathLst>
              </a:custGeom>
              <a:gradFill>
                <a:gsLst>
                  <a:gs pos="0">
                    <a:srgbClr val="394952"/>
                  </a:gs>
                  <a:gs pos="100000">
                    <a:srgbClr val="6B72A8"/>
                  </a:gs>
                </a:gsLst>
                <a:lin ang="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2" name="文本框 341">
                <a:extLst>
                  <a:ext uri="{FF2B5EF4-FFF2-40B4-BE49-F238E27FC236}">
                    <a16:creationId xmlns="" xmlns:a16="http://schemas.microsoft.com/office/drawing/2014/main" id="{CB1866E3-6FFD-4EDF-B203-91DEA8B366F7}"/>
                  </a:ext>
                </a:extLst>
              </p:cNvPr>
              <p:cNvSpPr txBox="1"/>
              <p:nvPr/>
            </p:nvSpPr>
            <p:spPr>
              <a:xfrm>
                <a:off x="1435293" y="4427662"/>
                <a:ext cx="340566" cy="178703"/>
              </a:xfrm>
              <a:prstGeom prst="rect">
                <a:avLst/>
              </a:prstGeom>
              <a:noFill/>
            </p:spPr>
            <p:txBody>
              <a:bodyPr wrap="square" rtlCol="0">
                <a:spAutoFit/>
              </a:bodyPr>
              <a:lstStyle/>
              <a:p>
                <a:pPr algn="ctr">
                  <a:lnSpc>
                    <a:spcPct val="120000"/>
                  </a:lnSpc>
                </a:pPr>
                <a:r>
                  <a:rPr lang="en-US" altLang="zh-CN" sz="500">
                    <a:solidFill>
                      <a:schemeClr val="bg1"/>
                    </a:solidFill>
                  </a:rPr>
                  <a:t>1900</a:t>
                </a:r>
                <a:endParaRPr lang="zh-CN" altLang="en-US" sz="500">
                  <a:solidFill>
                    <a:schemeClr val="bg1"/>
                  </a:solidFill>
                </a:endParaRPr>
              </a:p>
            </p:txBody>
          </p:sp>
        </p:grpSp>
      </p:grpSp>
      <p:grpSp>
        <p:nvGrpSpPr>
          <p:cNvPr id="343" name="组合 342">
            <a:extLst>
              <a:ext uri="{FF2B5EF4-FFF2-40B4-BE49-F238E27FC236}">
                <a16:creationId xmlns="" xmlns:a16="http://schemas.microsoft.com/office/drawing/2014/main" id="{5BD48278-3AE5-47A6-86DD-4A76BA26836F}"/>
              </a:ext>
            </a:extLst>
          </p:cNvPr>
          <p:cNvGrpSpPr/>
          <p:nvPr/>
        </p:nvGrpSpPr>
        <p:grpSpPr>
          <a:xfrm>
            <a:off x="10370862" y="3990739"/>
            <a:ext cx="543785" cy="352601"/>
            <a:chOff x="1339337" y="4427662"/>
            <a:chExt cx="543785" cy="352601"/>
          </a:xfrm>
        </p:grpSpPr>
        <p:sp>
          <p:nvSpPr>
            <p:cNvPr id="344" name="椭圆 343">
              <a:extLst>
                <a:ext uri="{FF2B5EF4-FFF2-40B4-BE49-F238E27FC236}">
                  <a16:creationId xmlns="" xmlns:a16="http://schemas.microsoft.com/office/drawing/2014/main" id="{FBC289CA-BC09-43B0-8E60-ED7E88EE1085}"/>
                </a:ext>
              </a:extLst>
            </p:cNvPr>
            <p:cNvSpPr>
              <a:spLocks noChangeAspect="1"/>
            </p:cNvSpPr>
            <p:nvPr/>
          </p:nvSpPr>
          <p:spPr>
            <a:xfrm>
              <a:off x="1593229" y="4602612"/>
              <a:ext cx="36000" cy="36000"/>
            </a:xfrm>
            <a:prstGeom prst="ellipse">
              <a:avLst/>
            </a:prstGeom>
            <a:solidFill>
              <a:srgbClr val="3848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5" name="文本框 344">
              <a:extLst>
                <a:ext uri="{FF2B5EF4-FFF2-40B4-BE49-F238E27FC236}">
                  <a16:creationId xmlns="" xmlns:a16="http://schemas.microsoft.com/office/drawing/2014/main" id="{875B89B3-4924-428A-88B5-0D924FC356EF}"/>
                </a:ext>
              </a:extLst>
            </p:cNvPr>
            <p:cNvSpPr txBox="1"/>
            <p:nvPr/>
          </p:nvSpPr>
          <p:spPr>
            <a:xfrm>
              <a:off x="1339337" y="4584312"/>
              <a:ext cx="543785" cy="195951"/>
            </a:xfrm>
            <a:prstGeom prst="rect">
              <a:avLst/>
            </a:prstGeom>
            <a:noFill/>
          </p:spPr>
          <p:txBody>
            <a:bodyPr wrap="square" rtlCol="0">
              <a:spAutoFit/>
            </a:bodyPr>
            <a:lstStyle/>
            <a:p>
              <a:pPr algn="ctr">
                <a:lnSpc>
                  <a:spcPct val="120000"/>
                </a:lnSpc>
              </a:pPr>
              <a:r>
                <a:rPr lang="en-US" altLang="zh-CN" sz="600">
                  <a:solidFill>
                    <a:srgbClr val="002C3F"/>
                  </a:solidFill>
                </a:rPr>
                <a:t>TEXT HERE</a:t>
              </a:r>
              <a:endParaRPr lang="zh-CN" altLang="en-US" sz="600">
                <a:solidFill>
                  <a:srgbClr val="002C3F"/>
                </a:solidFill>
              </a:endParaRPr>
            </a:p>
          </p:txBody>
        </p:sp>
        <p:grpSp>
          <p:nvGrpSpPr>
            <p:cNvPr id="346" name="组合 345">
              <a:extLst>
                <a:ext uri="{FF2B5EF4-FFF2-40B4-BE49-F238E27FC236}">
                  <a16:creationId xmlns="" xmlns:a16="http://schemas.microsoft.com/office/drawing/2014/main" id="{2A948A36-487B-4AC8-A105-ABE5B47C3542}"/>
                </a:ext>
              </a:extLst>
            </p:cNvPr>
            <p:cNvGrpSpPr/>
            <p:nvPr/>
          </p:nvGrpSpPr>
          <p:grpSpPr>
            <a:xfrm>
              <a:off x="1440946" y="4427662"/>
              <a:ext cx="340566" cy="178703"/>
              <a:chOff x="1435293" y="4427662"/>
              <a:chExt cx="340566" cy="178703"/>
            </a:xfrm>
          </p:grpSpPr>
          <p:sp>
            <p:nvSpPr>
              <p:cNvPr id="347" name="任意多边形: 形状 346">
                <a:extLst>
                  <a:ext uri="{FF2B5EF4-FFF2-40B4-BE49-F238E27FC236}">
                    <a16:creationId xmlns="" xmlns:a16="http://schemas.microsoft.com/office/drawing/2014/main" id="{0DAD041D-902A-4B3F-9CBE-28088026958B}"/>
                  </a:ext>
                </a:extLst>
              </p:cNvPr>
              <p:cNvSpPr/>
              <p:nvPr/>
            </p:nvSpPr>
            <p:spPr>
              <a:xfrm>
                <a:off x="1509890" y="4476961"/>
                <a:ext cx="191372" cy="108339"/>
              </a:xfrm>
              <a:custGeom>
                <a:avLst/>
                <a:gdLst>
                  <a:gd name="connsiteX0" fmla="*/ 104378 w 432685"/>
                  <a:gd name="connsiteY0" fmla="*/ 0 h 244951"/>
                  <a:gd name="connsiteX1" fmla="*/ 328307 w 432685"/>
                  <a:gd name="connsiteY1" fmla="*/ 0 h 244951"/>
                  <a:gd name="connsiteX2" fmla="*/ 432685 w 432685"/>
                  <a:gd name="connsiteY2" fmla="*/ 104378 h 244951"/>
                  <a:gd name="connsiteX3" fmla="*/ 328307 w 432685"/>
                  <a:gd name="connsiteY3" fmla="*/ 208756 h 244951"/>
                  <a:gd name="connsiteX4" fmla="*/ 241907 w 432685"/>
                  <a:gd name="connsiteY4" fmla="*/ 208756 h 244951"/>
                  <a:gd name="connsiteX5" fmla="*/ 241824 w 432685"/>
                  <a:gd name="connsiteY5" fmla="*/ 209591 h 244951"/>
                  <a:gd name="connsiteX6" fmla="*/ 216342 w 432685"/>
                  <a:gd name="connsiteY6" fmla="*/ 244951 h 244951"/>
                  <a:gd name="connsiteX7" fmla="*/ 190861 w 432685"/>
                  <a:gd name="connsiteY7" fmla="*/ 209591 h 244951"/>
                  <a:gd name="connsiteX8" fmla="*/ 190777 w 432685"/>
                  <a:gd name="connsiteY8" fmla="*/ 208756 h 244951"/>
                  <a:gd name="connsiteX9" fmla="*/ 104378 w 432685"/>
                  <a:gd name="connsiteY9" fmla="*/ 208756 h 244951"/>
                  <a:gd name="connsiteX10" fmla="*/ 0 w 432685"/>
                  <a:gd name="connsiteY10" fmla="*/ 104378 h 244951"/>
                  <a:gd name="connsiteX11" fmla="*/ 104378 w 432685"/>
                  <a:gd name="connsiteY11" fmla="*/ 0 h 244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2685" h="244951">
                    <a:moveTo>
                      <a:pt x="104378" y="0"/>
                    </a:moveTo>
                    <a:lnTo>
                      <a:pt x="328307" y="0"/>
                    </a:lnTo>
                    <a:cubicBezTo>
                      <a:pt x="385953" y="0"/>
                      <a:pt x="432685" y="46732"/>
                      <a:pt x="432685" y="104378"/>
                    </a:cubicBezTo>
                    <a:cubicBezTo>
                      <a:pt x="432685" y="162024"/>
                      <a:pt x="385953" y="208756"/>
                      <a:pt x="328307" y="208756"/>
                    </a:cubicBezTo>
                    <a:lnTo>
                      <a:pt x="241907" y="208756"/>
                    </a:lnTo>
                    <a:lnTo>
                      <a:pt x="241824" y="209591"/>
                    </a:lnTo>
                    <a:cubicBezTo>
                      <a:pt x="237059" y="223521"/>
                      <a:pt x="222971" y="244951"/>
                      <a:pt x="216342" y="244951"/>
                    </a:cubicBezTo>
                    <a:cubicBezTo>
                      <a:pt x="209713" y="244951"/>
                      <a:pt x="195625" y="223521"/>
                      <a:pt x="190861" y="209591"/>
                    </a:cubicBezTo>
                    <a:lnTo>
                      <a:pt x="190777" y="208756"/>
                    </a:lnTo>
                    <a:lnTo>
                      <a:pt x="104378" y="208756"/>
                    </a:lnTo>
                    <a:cubicBezTo>
                      <a:pt x="46732" y="208756"/>
                      <a:pt x="0" y="162024"/>
                      <a:pt x="0" y="104378"/>
                    </a:cubicBezTo>
                    <a:cubicBezTo>
                      <a:pt x="0" y="46732"/>
                      <a:pt x="46732" y="0"/>
                      <a:pt x="104378" y="0"/>
                    </a:cubicBezTo>
                    <a:close/>
                  </a:path>
                </a:pathLst>
              </a:custGeom>
              <a:gradFill>
                <a:gsLst>
                  <a:gs pos="0">
                    <a:srgbClr val="394952"/>
                  </a:gs>
                  <a:gs pos="100000">
                    <a:srgbClr val="6B72A8"/>
                  </a:gs>
                </a:gsLst>
                <a:lin ang="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8" name="文本框 347">
                <a:extLst>
                  <a:ext uri="{FF2B5EF4-FFF2-40B4-BE49-F238E27FC236}">
                    <a16:creationId xmlns="" xmlns:a16="http://schemas.microsoft.com/office/drawing/2014/main" id="{D1F30987-3A68-4216-BFAF-48C6D2781D50}"/>
                  </a:ext>
                </a:extLst>
              </p:cNvPr>
              <p:cNvSpPr txBox="1"/>
              <p:nvPr/>
            </p:nvSpPr>
            <p:spPr>
              <a:xfrm>
                <a:off x="1435293" y="4427662"/>
                <a:ext cx="340566" cy="178703"/>
              </a:xfrm>
              <a:prstGeom prst="rect">
                <a:avLst/>
              </a:prstGeom>
              <a:noFill/>
            </p:spPr>
            <p:txBody>
              <a:bodyPr wrap="square" rtlCol="0">
                <a:spAutoFit/>
              </a:bodyPr>
              <a:lstStyle/>
              <a:p>
                <a:pPr algn="ctr">
                  <a:lnSpc>
                    <a:spcPct val="120000"/>
                  </a:lnSpc>
                </a:pPr>
                <a:r>
                  <a:rPr lang="en-US" altLang="zh-CN" sz="500">
                    <a:solidFill>
                      <a:schemeClr val="bg1"/>
                    </a:solidFill>
                  </a:rPr>
                  <a:t>2800</a:t>
                </a:r>
                <a:endParaRPr lang="zh-CN" altLang="en-US" sz="500">
                  <a:solidFill>
                    <a:schemeClr val="bg1"/>
                  </a:solidFill>
                </a:endParaRPr>
              </a:p>
            </p:txBody>
          </p:sp>
        </p:grpSp>
      </p:grpSp>
      <p:grpSp>
        <p:nvGrpSpPr>
          <p:cNvPr id="349" name="组合 348">
            <a:extLst>
              <a:ext uri="{FF2B5EF4-FFF2-40B4-BE49-F238E27FC236}">
                <a16:creationId xmlns="" xmlns:a16="http://schemas.microsoft.com/office/drawing/2014/main" id="{33F84A0E-C755-4FCF-BC82-4E7FB133160E}"/>
              </a:ext>
            </a:extLst>
          </p:cNvPr>
          <p:cNvGrpSpPr/>
          <p:nvPr/>
        </p:nvGrpSpPr>
        <p:grpSpPr>
          <a:xfrm>
            <a:off x="10268571" y="4337036"/>
            <a:ext cx="543785" cy="352601"/>
            <a:chOff x="1339337" y="4427662"/>
            <a:chExt cx="543785" cy="352601"/>
          </a:xfrm>
        </p:grpSpPr>
        <p:sp>
          <p:nvSpPr>
            <p:cNvPr id="350" name="椭圆 349">
              <a:extLst>
                <a:ext uri="{FF2B5EF4-FFF2-40B4-BE49-F238E27FC236}">
                  <a16:creationId xmlns="" xmlns:a16="http://schemas.microsoft.com/office/drawing/2014/main" id="{8CDA7A6F-8C35-41E4-8586-FD94D43DC52B}"/>
                </a:ext>
              </a:extLst>
            </p:cNvPr>
            <p:cNvSpPr>
              <a:spLocks noChangeAspect="1"/>
            </p:cNvSpPr>
            <p:nvPr/>
          </p:nvSpPr>
          <p:spPr>
            <a:xfrm>
              <a:off x="1593229" y="4602612"/>
              <a:ext cx="36000" cy="36000"/>
            </a:xfrm>
            <a:prstGeom prst="ellipse">
              <a:avLst/>
            </a:prstGeom>
            <a:solidFill>
              <a:srgbClr val="3848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1" name="文本框 350">
              <a:extLst>
                <a:ext uri="{FF2B5EF4-FFF2-40B4-BE49-F238E27FC236}">
                  <a16:creationId xmlns="" xmlns:a16="http://schemas.microsoft.com/office/drawing/2014/main" id="{92D8FA6B-D4D2-4AB0-B90D-6E41266CCBEF}"/>
                </a:ext>
              </a:extLst>
            </p:cNvPr>
            <p:cNvSpPr txBox="1"/>
            <p:nvPr/>
          </p:nvSpPr>
          <p:spPr>
            <a:xfrm>
              <a:off x="1339337" y="4584312"/>
              <a:ext cx="543785" cy="195951"/>
            </a:xfrm>
            <a:prstGeom prst="rect">
              <a:avLst/>
            </a:prstGeom>
            <a:noFill/>
          </p:spPr>
          <p:txBody>
            <a:bodyPr wrap="square" rtlCol="0">
              <a:spAutoFit/>
            </a:bodyPr>
            <a:lstStyle/>
            <a:p>
              <a:pPr algn="ctr">
                <a:lnSpc>
                  <a:spcPct val="120000"/>
                </a:lnSpc>
              </a:pPr>
              <a:r>
                <a:rPr lang="en-US" altLang="zh-CN" sz="600">
                  <a:solidFill>
                    <a:srgbClr val="002C3F"/>
                  </a:solidFill>
                </a:rPr>
                <a:t>TEXT HERE</a:t>
              </a:r>
              <a:endParaRPr lang="zh-CN" altLang="en-US" sz="600">
                <a:solidFill>
                  <a:srgbClr val="002C3F"/>
                </a:solidFill>
              </a:endParaRPr>
            </a:p>
          </p:txBody>
        </p:sp>
        <p:grpSp>
          <p:nvGrpSpPr>
            <p:cNvPr id="352" name="组合 351">
              <a:extLst>
                <a:ext uri="{FF2B5EF4-FFF2-40B4-BE49-F238E27FC236}">
                  <a16:creationId xmlns="" xmlns:a16="http://schemas.microsoft.com/office/drawing/2014/main" id="{FE86349C-B0ED-4720-953B-A0B7C4E1FD52}"/>
                </a:ext>
              </a:extLst>
            </p:cNvPr>
            <p:cNvGrpSpPr/>
            <p:nvPr/>
          </p:nvGrpSpPr>
          <p:grpSpPr>
            <a:xfrm>
              <a:off x="1440946" y="4427662"/>
              <a:ext cx="340566" cy="178703"/>
              <a:chOff x="1435293" y="4427662"/>
              <a:chExt cx="340566" cy="178703"/>
            </a:xfrm>
          </p:grpSpPr>
          <p:sp>
            <p:nvSpPr>
              <p:cNvPr id="353" name="任意多边形: 形状 352">
                <a:extLst>
                  <a:ext uri="{FF2B5EF4-FFF2-40B4-BE49-F238E27FC236}">
                    <a16:creationId xmlns="" xmlns:a16="http://schemas.microsoft.com/office/drawing/2014/main" id="{4BFDBBDF-12E8-473C-A838-6361C3230DC6}"/>
                  </a:ext>
                </a:extLst>
              </p:cNvPr>
              <p:cNvSpPr/>
              <p:nvPr/>
            </p:nvSpPr>
            <p:spPr>
              <a:xfrm>
                <a:off x="1509890" y="4476961"/>
                <a:ext cx="191372" cy="108339"/>
              </a:xfrm>
              <a:custGeom>
                <a:avLst/>
                <a:gdLst>
                  <a:gd name="connsiteX0" fmla="*/ 104378 w 432685"/>
                  <a:gd name="connsiteY0" fmla="*/ 0 h 244951"/>
                  <a:gd name="connsiteX1" fmla="*/ 328307 w 432685"/>
                  <a:gd name="connsiteY1" fmla="*/ 0 h 244951"/>
                  <a:gd name="connsiteX2" fmla="*/ 432685 w 432685"/>
                  <a:gd name="connsiteY2" fmla="*/ 104378 h 244951"/>
                  <a:gd name="connsiteX3" fmla="*/ 328307 w 432685"/>
                  <a:gd name="connsiteY3" fmla="*/ 208756 h 244951"/>
                  <a:gd name="connsiteX4" fmla="*/ 241907 w 432685"/>
                  <a:gd name="connsiteY4" fmla="*/ 208756 h 244951"/>
                  <a:gd name="connsiteX5" fmla="*/ 241824 w 432685"/>
                  <a:gd name="connsiteY5" fmla="*/ 209591 h 244951"/>
                  <a:gd name="connsiteX6" fmla="*/ 216342 w 432685"/>
                  <a:gd name="connsiteY6" fmla="*/ 244951 h 244951"/>
                  <a:gd name="connsiteX7" fmla="*/ 190861 w 432685"/>
                  <a:gd name="connsiteY7" fmla="*/ 209591 h 244951"/>
                  <a:gd name="connsiteX8" fmla="*/ 190777 w 432685"/>
                  <a:gd name="connsiteY8" fmla="*/ 208756 h 244951"/>
                  <a:gd name="connsiteX9" fmla="*/ 104378 w 432685"/>
                  <a:gd name="connsiteY9" fmla="*/ 208756 h 244951"/>
                  <a:gd name="connsiteX10" fmla="*/ 0 w 432685"/>
                  <a:gd name="connsiteY10" fmla="*/ 104378 h 244951"/>
                  <a:gd name="connsiteX11" fmla="*/ 104378 w 432685"/>
                  <a:gd name="connsiteY11" fmla="*/ 0 h 244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2685" h="244951">
                    <a:moveTo>
                      <a:pt x="104378" y="0"/>
                    </a:moveTo>
                    <a:lnTo>
                      <a:pt x="328307" y="0"/>
                    </a:lnTo>
                    <a:cubicBezTo>
                      <a:pt x="385953" y="0"/>
                      <a:pt x="432685" y="46732"/>
                      <a:pt x="432685" y="104378"/>
                    </a:cubicBezTo>
                    <a:cubicBezTo>
                      <a:pt x="432685" y="162024"/>
                      <a:pt x="385953" y="208756"/>
                      <a:pt x="328307" y="208756"/>
                    </a:cubicBezTo>
                    <a:lnTo>
                      <a:pt x="241907" y="208756"/>
                    </a:lnTo>
                    <a:lnTo>
                      <a:pt x="241824" y="209591"/>
                    </a:lnTo>
                    <a:cubicBezTo>
                      <a:pt x="237059" y="223521"/>
                      <a:pt x="222971" y="244951"/>
                      <a:pt x="216342" y="244951"/>
                    </a:cubicBezTo>
                    <a:cubicBezTo>
                      <a:pt x="209713" y="244951"/>
                      <a:pt x="195625" y="223521"/>
                      <a:pt x="190861" y="209591"/>
                    </a:cubicBezTo>
                    <a:lnTo>
                      <a:pt x="190777" y="208756"/>
                    </a:lnTo>
                    <a:lnTo>
                      <a:pt x="104378" y="208756"/>
                    </a:lnTo>
                    <a:cubicBezTo>
                      <a:pt x="46732" y="208756"/>
                      <a:pt x="0" y="162024"/>
                      <a:pt x="0" y="104378"/>
                    </a:cubicBezTo>
                    <a:cubicBezTo>
                      <a:pt x="0" y="46732"/>
                      <a:pt x="46732" y="0"/>
                      <a:pt x="104378" y="0"/>
                    </a:cubicBezTo>
                    <a:close/>
                  </a:path>
                </a:pathLst>
              </a:custGeom>
              <a:gradFill>
                <a:gsLst>
                  <a:gs pos="0">
                    <a:srgbClr val="394952"/>
                  </a:gs>
                  <a:gs pos="100000">
                    <a:srgbClr val="6B72A8"/>
                  </a:gs>
                </a:gsLst>
                <a:lin ang="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4" name="文本框 353">
                <a:extLst>
                  <a:ext uri="{FF2B5EF4-FFF2-40B4-BE49-F238E27FC236}">
                    <a16:creationId xmlns="" xmlns:a16="http://schemas.microsoft.com/office/drawing/2014/main" id="{1F9E1D8F-BF23-4C9D-B138-4EC9DAF5B03D}"/>
                  </a:ext>
                </a:extLst>
              </p:cNvPr>
              <p:cNvSpPr txBox="1"/>
              <p:nvPr/>
            </p:nvSpPr>
            <p:spPr>
              <a:xfrm>
                <a:off x="1435293" y="4427662"/>
                <a:ext cx="340566" cy="178703"/>
              </a:xfrm>
              <a:prstGeom prst="rect">
                <a:avLst/>
              </a:prstGeom>
              <a:noFill/>
            </p:spPr>
            <p:txBody>
              <a:bodyPr wrap="square" rtlCol="0">
                <a:spAutoFit/>
              </a:bodyPr>
              <a:lstStyle/>
              <a:p>
                <a:pPr algn="ctr">
                  <a:lnSpc>
                    <a:spcPct val="120000"/>
                  </a:lnSpc>
                </a:pPr>
                <a:r>
                  <a:rPr lang="en-US" altLang="zh-CN" sz="500">
                    <a:solidFill>
                      <a:schemeClr val="bg1"/>
                    </a:solidFill>
                  </a:rPr>
                  <a:t>1800</a:t>
                </a:r>
                <a:endParaRPr lang="zh-CN" altLang="en-US" sz="500">
                  <a:solidFill>
                    <a:schemeClr val="bg1"/>
                  </a:solidFill>
                </a:endParaRPr>
              </a:p>
            </p:txBody>
          </p:sp>
        </p:grpSp>
      </p:grpSp>
      <p:grpSp>
        <p:nvGrpSpPr>
          <p:cNvPr id="355" name="组合 354">
            <a:extLst>
              <a:ext uri="{FF2B5EF4-FFF2-40B4-BE49-F238E27FC236}">
                <a16:creationId xmlns="" xmlns:a16="http://schemas.microsoft.com/office/drawing/2014/main" id="{1B2FE940-D087-4C08-AB9E-CEBF330C575A}"/>
              </a:ext>
            </a:extLst>
          </p:cNvPr>
          <p:cNvGrpSpPr/>
          <p:nvPr/>
        </p:nvGrpSpPr>
        <p:grpSpPr>
          <a:xfrm>
            <a:off x="10592060" y="4678639"/>
            <a:ext cx="543785" cy="352601"/>
            <a:chOff x="1339337" y="4427662"/>
            <a:chExt cx="543785" cy="352601"/>
          </a:xfrm>
        </p:grpSpPr>
        <p:sp>
          <p:nvSpPr>
            <p:cNvPr id="356" name="椭圆 355">
              <a:extLst>
                <a:ext uri="{FF2B5EF4-FFF2-40B4-BE49-F238E27FC236}">
                  <a16:creationId xmlns="" xmlns:a16="http://schemas.microsoft.com/office/drawing/2014/main" id="{716C6183-DFEE-41AC-9DAF-BB8E28CEEE14}"/>
                </a:ext>
              </a:extLst>
            </p:cNvPr>
            <p:cNvSpPr>
              <a:spLocks noChangeAspect="1"/>
            </p:cNvSpPr>
            <p:nvPr/>
          </p:nvSpPr>
          <p:spPr>
            <a:xfrm>
              <a:off x="1593229" y="4602612"/>
              <a:ext cx="36000" cy="36000"/>
            </a:xfrm>
            <a:prstGeom prst="ellipse">
              <a:avLst/>
            </a:prstGeom>
            <a:solidFill>
              <a:srgbClr val="3848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7" name="文本框 356">
              <a:extLst>
                <a:ext uri="{FF2B5EF4-FFF2-40B4-BE49-F238E27FC236}">
                  <a16:creationId xmlns="" xmlns:a16="http://schemas.microsoft.com/office/drawing/2014/main" id="{939B6B2D-DEC0-40EB-BBC2-522DE035C5DF}"/>
                </a:ext>
              </a:extLst>
            </p:cNvPr>
            <p:cNvSpPr txBox="1"/>
            <p:nvPr/>
          </p:nvSpPr>
          <p:spPr>
            <a:xfrm>
              <a:off x="1339337" y="4584312"/>
              <a:ext cx="543785" cy="195951"/>
            </a:xfrm>
            <a:prstGeom prst="rect">
              <a:avLst/>
            </a:prstGeom>
            <a:noFill/>
          </p:spPr>
          <p:txBody>
            <a:bodyPr wrap="square" rtlCol="0">
              <a:spAutoFit/>
            </a:bodyPr>
            <a:lstStyle/>
            <a:p>
              <a:pPr algn="ctr">
                <a:lnSpc>
                  <a:spcPct val="120000"/>
                </a:lnSpc>
              </a:pPr>
              <a:r>
                <a:rPr lang="en-US" altLang="zh-CN" sz="600">
                  <a:solidFill>
                    <a:srgbClr val="002C3F"/>
                  </a:solidFill>
                </a:rPr>
                <a:t>TEXT HERE</a:t>
              </a:r>
              <a:endParaRPr lang="zh-CN" altLang="en-US" sz="600">
                <a:solidFill>
                  <a:srgbClr val="002C3F"/>
                </a:solidFill>
              </a:endParaRPr>
            </a:p>
          </p:txBody>
        </p:sp>
        <p:grpSp>
          <p:nvGrpSpPr>
            <p:cNvPr id="358" name="组合 357">
              <a:extLst>
                <a:ext uri="{FF2B5EF4-FFF2-40B4-BE49-F238E27FC236}">
                  <a16:creationId xmlns="" xmlns:a16="http://schemas.microsoft.com/office/drawing/2014/main" id="{F66BB7E2-06F6-4A0A-82FC-D675CFDE71BB}"/>
                </a:ext>
              </a:extLst>
            </p:cNvPr>
            <p:cNvGrpSpPr/>
            <p:nvPr/>
          </p:nvGrpSpPr>
          <p:grpSpPr>
            <a:xfrm>
              <a:off x="1440946" y="4427662"/>
              <a:ext cx="340566" cy="178703"/>
              <a:chOff x="1435293" y="4427662"/>
              <a:chExt cx="340566" cy="178703"/>
            </a:xfrm>
          </p:grpSpPr>
          <p:sp>
            <p:nvSpPr>
              <p:cNvPr id="359" name="任意多边形: 形状 358">
                <a:extLst>
                  <a:ext uri="{FF2B5EF4-FFF2-40B4-BE49-F238E27FC236}">
                    <a16:creationId xmlns="" xmlns:a16="http://schemas.microsoft.com/office/drawing/2014/main" id="{6AFDEB88-5802-4067-B43D-92C30344A105}"/>
                  </a:ext>
                </a:extLst>
              </p:cNvPr>
              <p:cNvSpPr/>
              <p:nvPr/>
            </p:nvSpPr>
            <p:spPr>
              <a:xfrm>
                <a:off x="1509890" y="4476961"/>
                <a:ext cx="191372" cy="108339"/>
              </a:xfrm>
              <a:custGeom>
                <a:avLst/>
                <a:gdLst>
                  <a:gd name="connsiteX0" fmla="*/ 104378 w 432685"/>
                  <a:gd name="connsiteY0" fmla="*/ 0 h 244951"/>
                  <a:gd name="connsiteX1" fmla="*/ 328307 w 432685"/>
                  <a:gd name="connsiteY1" fmla="*/ 0 h 244951"/>
                  <a:gd name="connsiteX2" fmla="*/ 432685 w 432685"/>
                  <a:gd name="connsiteY2" fmla="*/ 104378 h 244951"/>
                  <a:gd name="connsiteX3" fmla="*/ 328307 w 432685"/>
                  <a:gd name="connsiteY3" fmla="*/ 208756 h 244951"/>
                  <a:gd name="connsiteX4" fmla="*/ 241907 w 432685"/>
                  <a:gd name="connsiteY4" fmla="*/ 208756 h 244951"/>
                  <a:gd name="connsiteX5" fmla="*/ 241824 w 432685"/>
                  <a:gd name="connsiteY5" fmla="*/ 209591 h 244951"/>
                  <a:gd name="connsiteX6" fmla="*/ 216342 w 432685"/>
                  <a:gd name="connsiteY6" fmla="*/ 244951 h 244951"/>
                  <a:gd name="connsiteX7" fmla="*/ 190861 w 432685"/>
                  <a:gd name="connsiteY7" fmla="*/ 209591 h 244951"/>
                  <a:gd name="connsiteX8" fmla="*/ 190777 w 432685"/>
                  <a:gd name="connsiteY8" fmla="*/ 208756 h 244951"/>
                  <a:gd name="connsiteX9" fmla="*/ 104378 w 432685"/>
                  <a:gd name="connsiteY9" fmla="*/ 208756 h 244951"/>
                  <a:gd name="connsiteX10" fmla="*/ 0 w 432685"/>
                  <a:gd name="connsiteY10" fmla="*/ 104378 h 244951"/>
                  <a:gd name="connsiteX11" fmla="*/ 104378 w 432685"/>
                  <a:gd name="connsiteY11" fmla="*/ 0 h 244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2685" h="244951">
                    <a:moveTo>
                      <a:pt x="104378" y="0"/>
                    </a:moveTo>
                    <a:lnTo>
                      <a:pt x="328307" y="0"/>
                    </a:lnTo>
                    <a:cubicBezTo>
                      <a:pt x="385953" y="0"/>
                      <a:pt x="432685" y="46732"/>
                      <a:pt x="432685" y="104378"/>
                    </a:cubicBezTo>
                    <a:cubicBezTo>
                      <a:pt x="432685" y="162024"/>
                      <a:pt x="385953" y="208756"/>
                      <a:pt x="328307" y="208756"/>
                    </a:cubicBezTo>
                    <a:lnTo>
                      <a:pt x="241907" y="208756"/>
                    </a:lnTo>
                    <a:lnTo>
                      <a:pt x="241824" y="209591"/>
                    </a:lnTo>
                    <a:cubicBezTo>
                      <a:pt x="237059" y="223521"/>
                      <a:pt x="222971" y="244951"/>
                      <a:pt x="216342" y="244951"/>
                    </a:cubicBezTo>
                    <a:cubicBezTo>
                      <a:pt x="209713" y="244951"/>
                      <a:pt x="195625" y="223521"/>
                      <a:pt x="190861" y="209591"/>
                    </a:cubicBezTo>
                    <a:lnTo>
                      <a:pt x="190777" y="208756"/>
                    </a:lnTo>
                    <a:lnTo>
                      <a:pt x="104378" y="208756"/>
                    </a:lnTo>
                    <a:cubicBezTo>
                      <a:pt x="46732" y="208756"/>
                      <a:pt x="0" y="162024"/>
                      <a:pt x="0" y="104378"/>
                    </a:cubicBezTo>
                    <a:cubicBezTo>
                      <a:pt x="0" y="46732"/>
                      <a:pt x="46732" y="0"/>
                      <a:pt x="104378" y="0"/>
                    </a:cubicBezTo>
                    <a:close/>
                  </a:path>
                </a:pathLst>
              </a:custGeom>
              <a:gradFill>
                <a:gsLst>
                  <a:gs pos="0">
                    <a:srgbClr val="394952"/>
                  </a:gs>
                  <a:gs pos="100000">
                    <a:srgbClr val="6B72A8"/>
                  </a:gs>
                </a:gsLst>
                <a:lin ang="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0" name="文本框 359">
                <a:extLst>
                  <a:ext uri="{FF2B5EF4-FFF2-40B4-BE49-F238E27FC236}">
                    <a16:creationId xmlns="" xmlns:a16="http://schemas.microsoft.com/office/drawing/2014/main" id="{4A4D361B-9C85-42DC-88DC-7C465B7AF825}"/>
                  </a:ext>
                </a:extLst>
              </p:cNvPr>
              <p:cNvSpPr txBox="1"/>
              <p:nvPr/>
            </p:nvSpPr>
            <p:spPr>
              <a:xfrm>
                <a:off x="1435293" y="4427662"/>
                <a:ext cx="340566" cy="178703"/>
              </a:xfrm>
              <a:prstGeom prst="rect">
                <a:avLst/>
              </a:prstGeom>
              <a:noFill/>
            </p:spPr>
            <p:txBody>
              <a:bodyPr wrap="square" rtlCol="0">
                <a:spAutoFit/>
              </a:bodyPr>
              <a:lstStyle/>
              <a:p>
                <a:pPr algn="ctr">
                  <a:lnSpc>
                    <a:spcPct val="120000"/>
                  </a:lnSpc>
                </a:pPr>
                <a:r>
                  <a:rPr lang="en-US" altLang="zh-CN" sz="500">
                    <a:solidFill>
                      <a:schemeClr val="bg1"/>
                    </a:solidFill>
                  </a:rPr>
                  <a:t>2100</a:t>
                </a:r>
                <a:endParaRPr lang="zh-CN" altLang="en-US" sz="500">
                  <a:solidFill>
                    <a:schemeClr val="bg1"/>
                  </a:solidFill>
                </a:endParaRPr>
              </a:p>
            </p:txBody>
          </p:sp>
        </p:grpSp>
      </p:grpSp>
      <p:grpSp>
        <p:nvGrpSpPr>
          <p:cNvPr id="361" name="组合 360">
            <a:extLst>
              <a:ext uri="{FF2B5EF4-FFF2-40B4-BE49-F238E27FC236}">
                <a16:creationId xmlns="" xmlns:a16="http://schemas.microsoft.com/office/drawing/2014/main" id="{012C06D8-DFFB-4EFE-AEF1-DDFB14F86E85}"/>
              </a:ext>
            </a:extLst>
          </p:cNvPr>
          <p:cNvGrpSpPr/>
          <p:nvPr/>
        </p:nvGrpSpPr>
        <p:grpSpPr>
          <a:xfrm>
            <a:off x="10444167" y="5073554"/>
            <a:ext cx="543785" cy="352601"/>
            <a:chOff x="1339337" y="4427662"/>
            <a:chExt cx="543785" cy="352601"/>
          </a:xfrm>
        </p:grpSpPr>
        <p:sp>
          <p:nvSpPr>
            <p:cNvPr id="362" name="椭圆 361">
              <a:extLst>
                <a:ext uri="{FF2B5EF4-FFF2-40B4-BE49-F238E27FC236}">
                  <a16:creationId xmlns="" xmlns:a16="http://schemas.microsoft.com/office/drawing/2014/main" id="{BFDE7357-5D99-4E3F-8808-B44D39ADEE7B}"/>
                </a:ext>
              </a:extLst>
            </p:cNvPr>
            <p:cNvSpPr>
              <a:spLocks noChangeAspect="1"/>
            </p:cNvSpPr>
            <p:nvPr/>
          </p:nvSpPr>
          <p:spPr>
            <a:xfrm>
              <a:off x="1593229" y="4602612"/>
              <a:ext cx="36000" cy="36000"/>
            </a:xfrm>
            <a:prstGeom prst="ellipse">
              <a:avLst/>
            </a:prstGeom>
            <a:solidFill>
              <a:srgbClr val="3848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3" name="文本框 362">
              <a:extLst>
                <a:ext uri="{FF2B5EF4-FFF2-40B4-BE49-F238E27FC236}">
                  <a16:creationId xmlns="" xmlns:a16="http://schemas.microsoft.com/office/drawing/2014/main" id="{E5710658-C3CE-4D52-9C92-D915A2D553F4}"/>
                </a:ext>
              </a:extLst>
            </p:cNvPr>
            <p:cNvSpPr txBox="1"/>
            <p:nvPr/>
          </p:nvSpPr>
          <p:spPr>
            <a:xfrm>
              <a:off x="1339337" y="4584312"/>
              <a:ext cx="543785" cy="195951"/>
            </a:xfrm>
            <a:prstGeom prst="rect">
              <a:avLst/>
            </a:prstGeom>
            <a:noFill/>
          </p:spPr>
          <p:txBody>
            <a:bodyPr wrap="square" rtlCol="0">
              <a:spAutoFit/>
            </a:bodyPr>
            <a:lstStyle/>
            <a:p>
              <a:pPr algn="ctr">
                <a:lnSpc>
                  <a:spcPct val="120000"/>
                </a:lnSpc>
              </a:pPr>
              <a:r>
                <a:rPr lang="en-US" altLang="zh-CN" sz="600">
                  <a:solidFill>
                    <a:srgbClr val="002C3F"/>
                  </a:solidFill>
                </a:rPr>
                <a:t>TEXT HERE</a:t>
              </a:r>
              <a:endParaRPr lang="zh-CN" altLang="en-US" sz="600">
                <a:solidFill>
                  <a:srgbClr val="002C3F"/>
                </a:solidFill>
              </a:endParaRPr>
            </a:p>
          </p:txBody>
        </p:sp>
        <p:grpSp>
          <p:nvGrpSpPr>
            <p:cNvPr id="364" name="组合 363">
              <a:extLst>
                <a:ext uri="{FF2B5EF4-FFF2-40B4-BE49-F238E27FC236}">
                  <a16:creationId xmlns="" xmlns:a16="http://schemas.microsoft.com/office/drawing/2014/main" id="{CBAAD15E-4D57-4DED-A47E-143D5FAD8C6B}"/>
                </a:ext>
              </a:extLst>
            </p:cNvPr>
            <p:cNvGrpSpPr/>
            <p:nvPr/>
          </p:nvGrpSpPr>
          <p:grpSpPr>
            <a:xfrm>
              <a:off x="1440946" y="4427662"/>
              <a:ext cx="340566" cy="178703"/>
              <a:chOff x="1435293" y="4427662"/>
              <a:chExt cx="340566" cy="178703"/>
            </a:xfrm>
          </p:grpSpPr>
          <p:sp>
            <p:nvSpPr>
              <p:cNvPr id="365" name="任意多边形: 形状 364">
                <a:extLst>
                  <a:ext uri="{FF2B5EF4-FFF2-40B4-BE49-F238E27FC236}">
                    <a16:creationId xmlns="" xmlns:a16="http://schemas.microsoft.com/office/drawing/2014/main" id="{CA306602-CD4F-4633-A014-07A5549D224E}"/>
                  </a:ext>
                </a:extLst>
              </p:cNvPr>
              <p:cNvSpPr/>
              <p:nvPr/>
            </p:nvSpPr>
            <p:spPr>
              <a:xfrm>
                <a:off x="1509890" y="4476961"/>
                <a:ext cx="191372" cy="108339"/>
              </a:xfrm>
              <a:custGeom>
                <a:avLst/>
                <a:gdLst>
                  <a:gd name="connsiteX0" fmla="*/ 104378 w 432685"/>
                  <a:gd name="connsiteY0" fmla="*/ 0 h 244951"/>
                  <a:gd name="connsiteX1" fmla="*/ 328307 w 432685"/>
                  <a:gd name="connsiteY1" fmla="*/ 0 h 244951"/>
                  <a:gd name="connsiteX2" fmla="*/ 432685 w 432685"/>
                  <a:gd name="connsiteY2" fmla="*/ 104378 h 244951"/>
                  <a:gd name="connsiteX3" fmla="*/ 328307 w 432685"/>
                  <a:gd name="connsiteY3" fmla="*/ 208756 h 244951"/>
                  <a:gd name="connsiteX4" fmla="*/ 241907 w 432685"/>
                  <a:gd name="connsiteY4" fmla="*/ 208756 h 244951"/>
                  <a:gd name="connsiteX5" fmla="*/ 241824 w 432685"/>
                  <a:gd name="connsiteY5" fmla="*/ 209591 h 244951"/>
                  <a:gd name="connsiteX6" fmla="*/ 216342 w 432685"/>
                  <a:gd name="connsiteY6" fmla="*/ 244951 h 244951"/>
                  <a:gd name="connsiteX7" fmla="*/ 190861 w 432685"/>
                  <a:gd name="connsiteY7" fmla="*/ 209591 h 244951"/>
                  <a:gd name="connsiteX8" fmla="*/ 190777 w 432685"/>
                  <a:gd name="connsiteY8" fmla="*/ 208756 h 244951"/>
                  <a:gd name="connsiteX9" fmla="*/ 104378 w 432685"/>
                  <a:gd name="connsiteY9" fmla="*/ 208756 h 244951"/>
                  <a:gd name="connsiteX10" fmla="*/ 0 w 432685"/>
                  <a:gd name="connsiteY10" fmla="*/ 104378 h 244951"/>
                  <a:gd name="connsiteX11" fmla="*/ 104378 w 432685"/>
                  <a:gd name="connsiteY11" fmla="*/ 0 h 244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2685" h="244951">
                    <a:moveTo>
                      <a:pt x="104378" y="0"/>
                    </a:moveTo>
                    <a:lnTo>
                      <a:pt x="328307" y="0"/>
                    </a:lnTo>
                    <a:cubicBezTo>
                      <a:pt x="385953" y="0"/>
                      <a:pt x="432685" y="46732"/>
                      <a:pt x="432685" y="104378"/>
                    </a:cubicBezTo>
                    <a:cubicBezTo>
                      <a:pt x="432685" y="162024"/>
                      <a:pt x="385953" y="208756"/>
                      <a:pt x="328307" y="208756"/>
                    </a:cubicBezTo>
                    <a:lnTo>
                      <a:pt x="241907" y="208756"/>
                    </a:lnTo>
                    <a:lnTo>
                      <a:pt x="241824" y="209591"/>
                    </a:lnTo>
                    <a:cubicBezTo>
                      <a:pt x="237059" y="223521"/>
                      <a:pt x="222971" y="244951"/>
                      <a:pt x="216342" y="244951"/>
                    </a:cubicBezTo>
                    <a:cubicBezTo>
                      <a:pt x="209713" y="244951"/>
                      <a:pt x="195625" y="223521"/>
                      <a:pt x="190861" y="209591"/>
                    </a:cubicBezTo>
                    <a:lnTo>
                      <a:pt x="190777" y="208756"/>
                    </a:lnTo>
                    <a:lnTo>
                      <a:pt x="104378" y="208756"/>
                    </a:lnTo>
                    <a:cubicBezTo>
                      <a:pt x="46732" y="208756"/>
                      <a:pt x="0" y="162024"/>
                      <a:pt x="0" y="104378"/>
                    </a:cubicBezTo>
                    <a:cubicBezTo>
                      <a:pt x="0" y="46732"/>
                      <a:pt x="46732" y="0"/>
                      <a:pt x="104378" y="0"/>
                    </a:cubicBezTo>
                    <a:close/>
                  </a:path>
                </a:pathLst>
              </a:custGeom>
              <a:gradFill>
                <a:gsLst>
                  <a:gs pos="0">
                    <a:srgbClr val="394952"/>
                  </a:gs>
                  <a:gs pos="100000">
                    <a:srgbClr val="6B72A8"/>
                  </a:gs>
                </a:gsLst>
                <a:lin ang="0" scaled="1"/>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6" name="文本框 365">
                <a:extLst>
                  <a:ext uri="{FF2B5EF4-FFF2-40B4-BE49-F238E27FC236}">
                    <a16:creationId xmlns="" xmlns:a16="http://schemas.microsoft.com/office/drawing/2014/main" id="{4FFB58D4-63C0-47D9-A547-948D95584C48}"/>
                  </a:ext>
                </a:extLst>
              </p:cNvPr>
              <p:cNvSpPr txBox="1"/>
              <p:nvPr/>
            </p:nvSpPr>
            <p:spPr>
              <a:xfrm>
                <a:off x="1435293" y="4427662"/>
                <a:ext cx="340566" cy="178703"/>
              </a:xfrm>
              <a:prstGeom prst="rect">
                <a:avLst/>
              </a:prstGeom>
              <a:noFill/>
            </p:spPr>
            <p:txBody>
              <a:bodyPr wrap="square" rtlCol="0">
                <a:spAutoFit/>
              </a:bodyPr>
              <a:lstStyle/>
              <a:p>
                <a:pPr algn="ctr">
                  <a:lnSpc>
                    <a:spcPct val="120000"/>
                  </a:lnSpc>
                </a:pPr>
                <a:r>
                  <a:rPr lang="en-US" altLang="zh-CN" sz="500">
                    <a:solidFill>
                      <a:schemeClr val="bg1"/>
                    </a:solidFill>
                  </a:rPr>
                  <a:t>1800</a:t>
                </a:r>
                <a:endParaRPr lang="zh-CN" altLang="en-US" sz="500">
                  <a:solidFill>
                    <a:schemeClr val="bg1"/>
                  </a:solidFill>
                </a:endParaRPr>
              </a:p>
            </p:txBody>
          </p:sp>
        </p:grpSp>
      </p:grpSp>
      <p:grpSp>
        <p:nvGrpSpPr>
          <p:cNvPr id="367" name="组合 366">
            <a:extLst>
              <a:ext uri="{FF2B5EF4-FFF2-40B4-BE49-F238E27FC236}">
                <a16:creationId xmlns="" xmlns:a16="http://schemas.microsoft.com/office/drawing/2014/main" id="{A6329584-2008-4035-A7D7-799AAFAC37F9}"/>
              </a:ext>
            </a:extLst>
          </p:cNvPr>
          <p:cNvGrpSpPr/>
          <p:nvPr/>
        </p:nvGrpSpPr>
        <p:grpSpPr>
          <a:xfrm>
            <a:off x="9951395" y="5389436"/>
            <a:ext cx="1249616" cy="525978"/>
            <a:chOff x="639448" y="5244329"/>
            <a:chExt cx="1249616" cy="525978"/>
          </a:xfrm>
        </p:grpSpPr>
        <p:sp>
          <p:nvSpPr>
            <p:cNvPr id="368" name="文本框 367">
              <a:extLst>
                <a:ext uri="{FF2B5EF4-FFF2-40B4-BE49-F238E27FC236}">
                  <a16:creationId xmlns="" xmlns:a16="http://schemas.microsoft.com/office/drawing/2014/main" id="{7B84E79A-C0A3-43F4-9A15-455B6BCF663E}"/>
                </a:ext>
              </a:extLst>
            </p:cNvPr>
            <p:cNvSpPr txBox="1"/>
            <p:nvPr/>
          </p:nvSpPr>
          <p:spPr>
            <a:xfrm>
              <a:off x="639448" y="5244329"/>
              <a:ext cx="623591" cy="525978"/>
            </a:xfrm>
            <a:prstGeom prst="rect">
              <a:avLst/>
            </a:prstGeom>
            <a:noFill/>
          </p:spPr>
          <p:txBody>
            <a:bodyPr wrap="square" rtlCol="0">
              <a:spAutoFit/>
            </a:bodyPr>
            <a:lstStyle/>
            <a:p>
              <a:pPr>
                <a:lnSpc>
                  <a:spcPct val="120000"/>
                </a:lnSpc>
              </a:pPr>
              <a:r>
                <a:rPr lang="en-US" altLang="zh-CN" sz="800">
                  <a:solidFill>
                    <a:srgbClr val="002C3F"/>
                  </a:solidFill>
                </a:rPr>
                <a:t>ipsum dolor sit amet</a:t>
              </a:r>
              <a:endParaRPr lang="zh-CN" altLang="en-US" sz="800">
                <a:solidFill>
                  <a:srgbClr val="002C3F"/>
                </a:solidFill>
              </a:endParaRPr>
            </a:p>
          </p:txBody>
        </p:sp>
        <p:sp>
          <p:nvSpPr>
            <p:cNvPr id="369" name="文本框 368">
              <a:extLst>
                <a:ext uri="{FF2B5EF4-FFF2-40B4-BE49-F238E27FC236}">
                  <a16:creationId xmlns="" xmlns:a16="http://schemas.microsoft.com/office/drawing/2014/main" id="{FFD2576B-90BD-438E-8686-A31775BCBFB5}"/>
                </a:ext>
              </a:extLst>
            </p:cNvPr>
            <p:cNvSpPr txBox="1"/>
            <p:nvPr/>
          </p:nvSpPr>
          <p:spPr>
            <a:xfrm>
              <a:off x="1204048" y="5244329"/>
              <a:ext cx="685016" cy="525978"/>
            </a:xfrm>
            <a:prstGeom prst="rect">
              <a:avLst/>
            </a:prstGeom>
            <a:noFill/>
          </p:spPr>
          <p:txBody>
            <a:bodyPr wrap="square" rtlCol="0">
              <a:spAutoFit/>
            </a:bodyPr>
            <a:lstStyle>
              <a:defPPr>
                <a:defRPr lang="zh-CN"/>
              </a:defPPr>
              <a:lvl1pPr>
                <a:lnSpc>
                  <a:spcPct val="120000"/>
                </a:lnSpc>
                <a:defRPr sz="800">
                  <a:solidFill>
                    <a:srgbClr val="002C3F"/>
                  </a:solidFill>
                </a:defRPr>
              </a:lvl1pPr>
            </a:lstStyle>
            <a:p>
              <a:r>
                <a:rPr lang="en-US" altLang="zh-CN"/>
                <a:t>lectus malesuada libero</a:t>
              </a:r>
            </a:p>
          </p:txBody>
        </p:sp>
        <p:cxnSp>
          <p:nvCxnSpPr>
            <p:cNvPr id="370" name="直接连接符 369">
              <a:extLst>
                <a:ext uri="{FF2B5EF4-FFF2-40B4-BE49-F238E27FC236}">
                  <a16:creationId xmlns="" xmlns:a16="http://schemas.microsoft.com/office/drawing/2014/main" id="{D63F6D88-C405-4F05-A834-F8C590025A6C}"/>
                </a:ext>
              </a:extLst>
            </p:cNvPr>
            <p:cNvCxnSpPr>
              <a:cxnSpLocks/>
            </p:cNvCxnSpPr>
            <p:nvPr/>
          </p:nvCxnSpPr>
          <p:spPr>
            <a:xfrm>
              <a:off x="1188300" y="5350984"/>
              <a:ext cx="0" cy="354519"/>
            </a:xfrm>
            <a:prstGeom prst="line">
              <a:avLst/>
            </a:prstGeom>
            <a:ln>
              <a:solidFill>
                <a:srgbClr val="002C3F"/>
              </a:solidFill>
              <a:prstDash val="lgDashDotDot"/>
            </a:ln>
          </p:spPr>
          <p:style>
            <a:lnRef idx="1">
              <a:schemeClr val="accent1"/>
            </a:lnRef>
            <a:fillRef idx="0">
              <a:schemeClr val="accent1"/>
            </a:fillRef>
            <a:effectRef idx="0">
              <a:schemeClr val="accent1"/>
            </a:effectRef>
            <a:fontRef idx="minor">
              <a:schemeClr val="tx1"/>
            </a:fontRef>
          </p:style>
        </p:cxnSp>
      </p:grpSp>
      <p:grpSp>
        <p:nvGrpSpPr>
          <p:cNvPr id="10" name="组合 9">
            <a:extLst>
              <a:ext uri="{FF2B5EF4-FFF2-40B4-BE49-F238E27FC236}">
                <a16:creationId xmlns="" xmlns:a16="http://schemas.microsoft.com/office/drawing/2014/main" id="{13BC08E5-7EDF-4AE0-8315-2F1EBB45A568}"/>
              </a:ext>
            </a:extLst>
          </p:cNvPr>
          <p:cNvGrpSpPr/>
          <p:nvPr/>
        </p:nvGrpSpPr>
        <p:grpSpPr>
          <a:xfrm>
            <a:off x="1741714" y="0"/>
            <a:ext cx="8708570" cy="6858000"/>
            <a:chOff x="1741714" y="0"/>
            <a:chExt cx="8708570" cy="6858000"/>
          </a:xfrm>
        </p:grpSpPr>
        <p:cxnSp>
          <p:nvCxnSpPr>
            <p:cNvPr id="11" name="直接连接符 10">
              <a:extLst>
                <a:ext uri="{FF2B5EF4-FFF2-40B4-BE49-F238E27FC236}">
                  <a16:creationId xmlns="" xmlns:a16="http://schemas.microsoft.com/office/drawing/2014/main" id="{1F970DAF-255D-462A-884A-BC27B72872F2}"/>
                </a:ext>
              </a:extLst>
            </p:cNvPr>
            <p:cNvCxnSpPr>
              <a:cxnSpLocks/>
            </p:cNvCxnSpPr>
            <p:nvPr/>
          </p:nvCxnSpPr>
          <p:spPr>
            <a:xfrm>
              <a:off x="6966856" y="0"/>
              <a:ext cx="0" cy="6858000"/>
            </a:xfrm>
            <a:prstGeom prst="line">
              <a:avLst/>
            </a:prstGeom>
            <a:ln w="6350">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 xmlns:a16="http://schemas.microsoft.com/office/drawing/2014/main" id="{2A717248-4965-43BB-926E-656301B3AA0C}"/>
                </a:ext>
              </a:extLst>
            </p:cNvPr>
            <p:cNvCxnSpPr>
              <a:cxnSpLocks/>
            </p:cNvCxnSpPr>
            <p:nvPr/>
          </p:nvCxnSpPr>
          <p:spPr>
            <a:xfrm>
              <a:off x="1741714" y="0"/>
              <a:ext cx="0" cy="6858000"/>
            </a:xfrm>
            <a:prstGeom prst="line">
              <a:avLst/>
            </a:prstGeom>
            <a:ln w="6350">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 xmlns:a16="http://schemas.microsoft.com/office/drawing/2014/main" id="{498B1961-EA38-4867-B5EB-B6B1E9B0C7AA}"/>
                </a:ext>
              </a:extLst>
            </p:cNvPr>
            <p:cNvCxnSpPr>
              <a:cxnSpLocks/>
            </p:cNvCxnSpPr>
            <p:nvPr/>
          </p:nvCxnSpPr>
          <p:spPr>
            <a:xfrm>
              <a:off x="5225142" y="0"/>
              <a:ext cx="0" cy="6858000"/>
            </a:xfrm>
            <a:prstGeom prst="line">
              <a:avLst/>
            </a:prstGeom>
            <a:ln w="6350">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 xmlns:a16="http://schemas.microsoft.com/office/drawing/2014/main" id="{659B7BB8-9497-4F4C-9AE4-DB123EB6245C}"/>
                </a:ext>
              </a:extLst>
            </p:cNvPr>
            <p:cNvCxnSpPr>
              <a:cxnSpLocks/>
            </p:cNvCxnSpPr>
            <p:nvPr/>
          </p:nvCxnSpPr>
          <p:spPr>
            <a:xfrm>
              <a:off x="10450284" y="0"/>
              <a:ext cx="0" cy="6858000"/>
            </a:xfrm>
            <a:prstGeom prst="line">
              <a:avLst/>
            </a:prstGeom>
            <a:ln w="6350">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 xmlns:a16="http://schemas.microsoft.com/office/drawing/2014/main" id="{0F9298B8-E9C0-4AA8-B6B9-6F07F599DEC6}"/>
                </a:ext>
              </a:extLst>
            </p:cNvPr>
            <p:cNvCxnSpPr>
              <a:cxnSpLocks/>
            </p:cNvCxnSpPr>
            <p:nvPr/>
          </p:nvCxnSpPr>
          <p:spPr>
            <a:xfrm>
              <a:off x="3483428" y="0"/>
              <a:ext cx="0" cy="6858000"/>
            </a:xfrm>
            <a:prstGeom prst="line">
              <a:avLst/>
            </a:prstGeom>
            <a:ln w="6350">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 xmlns:a16="http://schemas.microsoft.com/office/drawing/2014/main" id="{EF87AA25-E77E-43F3-B00C-B5CD8CADB7AD}"/>
                </a:ext>
              </a:extLst>
            </p:cNvPr>
            <p:cNvCxnSpPr>
              <a:cxnSpLocks/>
            </p:cNvCxnSpPr>
            <p:nvPr/>
          </p:nvCxnSpPr>
          <p:spPr>
            <a:xfrm>
              <a:off x="8708570" y="0"/>
              <a:ext cx="0" cy="6858000"/>
            </a:xfrm>
            <a:prstGeom prst="line">
              <a:avLst/>
            </a:prstGeom>
            <a:ln w="6350">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7506295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3" name="图片 192">
            <a:extLst>
              <a:ext uri="{FF2B5EF4-FFF2-40B4-BE49-F238E27FC236}">
                <a16:creationId xmlns="" xmlns:a16="http://schemas.microsoft.com/office/drawing/2014/main" id="{887EACDC-AFE4-4D42-996E-C9383B73BF3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8512783">
            <a:off x="9725139" y="4702445"/>
            <a:ext cx="3029214" cy="3029214"/>
          </a:xfrm>
          <a:prstGeom prst="rect">
            <a:avLst/>
          </a:prstGeom>
        </p:spPr>
      </p:pic>
      <p:pic>
        <p:nvPicPr>
          <p:cNvPr id="3" name="图片 2">
            <a:extLst>
              <a:ext uri="{FF2B5EF4-FFF2-40B4-BE49-F238E27FC236}">
                <a16:creationId xmlns="" xmlns:a16="http://schemas.microsoft.com/office/drawing/2014/main" id="{CA085319-9886-4ADF-9086-8E306E1FDC2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96115" y="333432"/>
            <a:ext cx="9271773" cy="2385550"/>
          </a:xfrm>
          <a:prstGeom prst="rect">
            <a:avLst/>
          </a:prstGeom>
        </p:spPr>
      </p:pic>
      <p:sp>
        <p:nvSpPr>
          <p:cNvPr id="4" name="文本框 3">
            <a:extLst>
              <a:ext uri="{FF2B5EF4-FFF2-40B4-BE49-F238E27FC236}">
                <a16:creationId xmlns="" xmlns:a16="http://schemas.microsoft.com/office/drawing/2014/main" id="{52FBD025-6F60-459F-972C-5DCD6FF40F5C}"/>
              </a:ext>
            </a:extLst>
          </p:cNvPr>
          <p:cNvSpPr txBox="1"/>
          <p:nvPr/>
        </p:nvSpPr>
        <p:spPr>
          <a:xfrm>
            <a:off x="7191739" y="333432"/>
            <a:ext cx="3258545" cy="830997"/>
          </a:xfrm>
          <a:prstGeom prst="rect">
            <a:avLst/>
          </a:prstGeom>
          <a:noFill/>
        </p:spPr>
        <p:txBody>
          <a:bodyPr wrap="square" rtlCol="0">
            <a:spAutoFit/>
          </a:bodyPr>
          <a:lstStyle/>
          <a:p>
            <a:r>
              <a:rPr lang="en-US" altLang="zh-CN" sz="4800" b="1">
                <a:gradFill flip="none" rotWithShape="1">
                  <a:gsLst>
                    <a:gs pos="0">
                      <a:srgbClr val="394952"/>
                    </a:gs>
                    <a:gs pos="100000">
                      <a:srgbClr val="6B72A8"/>
                    </a:gs>
                  </a:gsLst>
                  <a:lin ang="0" scaled="1"/>
                  <a:tileRect/>
                </a:gradFill>
              </a:rPr>
              <a:t>Infodata</a:t>
            </a:r>
            <a:endParaRPr lang="zh-CN" altLang="en-US" sz="4800" b="1">
              <a:gradFill flip="none" rotWithShape="1">
                <a:gsLst>
                  <a:gs pos="0">
                    <a:srgbClr val="394952"/>
                  </a:gs>
                  <a:gs pos="100000">
                    <a:srgbClr val="6B72A8"/>
                  </a:gs>
                </a:gsLst>
                <a:lin ang="0" scaled="1"/>
                <a:tileRect/>
              </a:gradFill>
            </a:endParaRPr>
          </a:p>
        </p:txBody>
      </p:sp>
      <p:sp>
        <p:nvSpPr>
          <p:cNvPr id="12" name="文本框 11">
            <a:extLst>
              <a:ext uri="{FF2B5EF4-FFF2-40B4-BE49-F238E27FC236}">
                <a16:creationId xmlns="" xmlns:a16="http://schemas.microsoft.com/office/drawing/2014/main" id="{2527ECD9-BBB5-4A22-BFB8-7AFBEED4B0C4}"/>
              </a:ext>
            </a:extLst>
          </p:cNvPr>
          <p:cNvSpPr txBox="1"/>
          <p:nvPr/>
        </p:nvSpPr>
        <p:spPr>
          <a:xfrm>
            <a:off x="7191738" y="1348690"/>
            <a:ext cx="4708147" cy="1186030"/>
          </a:xfrm>
          <a:prstGeom prst="rect">
            <a:avLst/>
          </a:prstGeom>
          <a:noFill/>
        </p:spPr>
        <p:txBody>
          <a:bodyPr wrap="square" rtlCol="0">
            <a:spAutoFit/>
          </a:bodyPr>
          <a:lstStyle/>
          <a:p>
            <a:pPr>
              <a:lnSpc>
                <a:spcPct val="120000"/>
              </a:lnSpc>
            </a:pPr>
            <a:r>
              <a:rPr lang="en-US" altLang="zh-CN" sz="1200">
                <a:solidFill>
                  <a:srgbClr val="002C3F"/>
                </a:solidFill>
              </a:rPr>
              <a:t>Lorem ipsum dolor sit amet, consectetuer adipiscing elit. Maecenas porttitor congue massa. Fusce posuere, magna sed pulvinar ultricies, purus lectus malesuada libero, sit amet commodo magna eros quis urna. Nunc viverra imperdiet enim.</a:t>
            </a:r>
          </a:p>
          <a:p>
            <a:pPr>
              <a:lnSpc>
                <a:spcPct val="120000"/>
              </a:lnSpc>
            </a:pPr>
            <a:r>
              <a:rPr lang="en-US" altLang="zh-CN" sz="1200">
                <a:solidFill>
                  <a:srgbClr val="002C3F"/>
                </a:solidFill>
              </a:rPr>
              <a:t>purus lectus malesuada libero, sit amet commodo magna eros</a:t>
            </a:r>
            <a:endParaRPr lang="zh-CN" altLang="en-US" sz="1200">
              <a:solidFill>
                <a:srgbClr val="002C3F"/>
              </a:solidFill>
            </a:endParaRPr>
          </a:p>
        </p:txBody>
      </p:sp>
      <p:grpSp>
        <p:nvGrpSpPr>
          <p:cNvPr id="14" name="Group 4">
            <a:extLst>
              <a:ext uri="{FF2B5EF4-FFF2-40B4-BE49-F238E27FC236}">
                <a16:creationId xmlns="" xmlns:a16="http://schemas.microsoft.com/office/drawing/2014/main" id="{17EB0BE4-E7AB-4A74-9AF8-2A617008D99E}"/>
              </a:ext>
            </a:extLst>
          </p:cNvPr>
          <p:cNvGrpSpPr>
            <a:grpSpLocks noChangeAspect="1"/>
          </p:cNvGrpSpPr>
          <p:nvPr/>
        </p:nvGrpSpPr>
        <p:grpSpPr bwMode="auto">
          <a:xfrm>
            <a:off x="264622" y="2680882"/>
            <a:ext cx="5946733" cy="3843686"/>
            <a:chOff x="5" y="6"/>
            <a:chExt cx="11158" cy="7212"/>
          </a:xfrm>
          <a:solidFill>
            <a:srgbClr val="D2DBE2"/>
          </a:solidFill>
        </p:grpSpPr>
        <p:sp>
          <p:nvSpPr>
            <p:cNvPr id="16" name="Freeform 5">
              <a:extLst>
                <a:ext uri="{FF2B5EF4-FFF2-40B4-BE49-F238E27FC236}">
                  <a16:creationId xmlns="" xmlns:a16="http://schemas.microsoft.com/office/drawing/2014/main" id="{011865AE-361D-4CA7-9855-B41B28F5A13B}"/>
                </a:ext>
              </a:extLst>
            </p:cNvPr>
            <p:cNvSpPr>
              <a:spLocks/>
            </p:cNvSpPr>
            <p:nvPr/>
          </p:nvSpPr>
          <p:spPr bwMode="auto">
            <a:xfrm>
              <a:off x="6865" y="4307"/>
              <a:ext cx="150" cy="120"/>
            </a:xfrm>
            <a:custGeom>
              <a:avLst/>
              <a:gdLst>
                <a:gd name="T0" fmla="*/ 0 w 150"/>
                <a:gd name="T1" fmla="*/ 60 h 120"/>
                <a:gd name="T2" fmla="*/ 6 w 150"/>
                <a:gd name="T3" fmla="*/ 60 h 120"/>
                <a:gd name="T4" fmla="*/ 6 w 150"/>
                <a:gd name="T5" fmla="*/ 68 h 120"/>
                <a:gd name="T6" fmla="*/ 32 w 150"/>
                <a:gd name="T7" fmla="*/ 64 h 120"/>
                <a:gd name="T8" fmla="*/ 56 w 150"/>
                <a:gd name="T9" fmla="*/ 64 h 120"/>
                <a:gd name="T10" fmla="*/ 76 w 150"/>
                <a:gd name="T11" fmla="*/ 66 h 120"/>
                <a:gd name="T12" fmla="*/ 96 w 150"/>
                <a:gd name="T13" fmla="*/ 42 h 120"/>
                <a:gd name="T14" fmla="*/ 120 w 150"/>
                <a:gd name="T15" fmla="*/ 20 h 120"/>
                <a:gd name="T16" fmla="*/ 140 w 150"/>
                <a:gd name="T17" fmla="*/ 0 h 120"/>
                <a:gd name="T18" fmla="*/ 146 w 150"/>
                <a:gd name="T19" fmla="*/ 10 h 120"/>
                <a:gd name="T20" fmla="*/ 150 w 150"/>
                <a:gd name="T21" fmla="*/ 38 h 120"/>
                <a:gd name="T22" fmla="*/ 134 w 150"/>
                <a:gd name="T23" fmla="*/ 38 h 120"/>
                <a:gd name="T24" fmla="*/ 132 w 150"/>
                <a:gd name="T25" fmla="*/ 60 h 120"/>
                <a:gd name="T26" fmla="*/ 136 w 150"/>
                <a:gd name="T27" fmla="*/ 64 h 120"/>
                <a:gd name="T28" fmla="*/ 122 w 150"/>
                <a:gd name="T29" fmla="*/ 72 h 120"/>
                <a:gd name="T30" fmla="*/ 122 w 150"/>
                <a:gd name="T31" fmla="*/ 86 h 120"/>
                <a:gd name="T32" fmla="*/ 114 w 150"/>
                <a:gd name="T33" fmla="*/ 100 h 120"/>
                <a:gd name="T34" fmla="*/ 112 w 150"/>
                <a:gd name="T35" fmla="*/ 112 h 120"/>
                <a:gd name="T36" fmla="*/ 106 w 150"/>
                <a:gd name="T37" fmla="*/ 120 h 120"/>
                <a:gd name="T38" fmla="*/ 14 w 150"/>
                <a:gd name="T39" fmla="*/ 102 h 120"/>
                <a:gd name="T40" fmla="*/ 2 w 150"/>
                <a:gd name="T41" fmla="*/ 68 h 120"/>
                <a:gd name="T42" fmla="*/ 0 w 150"/>
                <a:gd name="T43"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0" h="120">
                  <a:moveTo>
                    <a:pt x="0" y="60"/>
                  </a:moveTo>
                  <a:lnTo>
                    <a:pt x="6" y="60"/>
                  </a:lnTo>
                  <a:lnTo>
                    <a:pt x="6" y="68"/>
                  </a:lnTo>
                  <a:lnTo>
                    <a:pt x="32" y="64"/>
                  </a:lnTo>
                  <a:lnTo>
                    <a:pt x="56" y="64"/>
                  </a:lnTo>
                  <a:lnTo>
                    <a:pt x="76" y="66"/>
                  </a:lnTo>
                  <a:lnTo>
                    <a:pt x="96" y="42"/>
                  </a:lnTo>
                  <a:lnTo>
                    <a:pt x="120" y="20"/>
                  </a:lnTo>
                  <a:lnTo>
                    <a:pt x="140" y="0"/>
                  </a:lnTo>
                  <a:lnTo>
                    <a:pt x="146" y="10"/>
                  </a:lnTo>
                  <a:lnTo>
                    <a:pt x="150" y="38"/>
                  </a:lnTo>
                  <a:lnTo>
                    <a:pt x="134" y="38"/>
                  </a:lnTo>
                  <a:lnTo>
                    <a:pt x="132" y="60"/>
                  </a:lnTo>
                  <a:lnTo>
                    <a:pt x="136" y="64"/>
                  </a:lnTo>
                  <a:lnTo>
                    <a:pt x="122" y="72"/>
                  </a:lnTo>
                  <a:lnTo>
                    <a:pt x="122" y="86"/>
                  </a:lnTo>
                  <a:lnTo>
                    <a:pt x="114" y="100"/>
                  </a:lnTo>
                  <a:lnTo>
                    <a:pt x="112" y="112"/>
                  </a:lnTo>
                  <a:lnTo>
                    <a:pt x="106" y="120"/>
                  </a:lnTo>
                  <a:lnTo>
                    <a:pt x="14" y="102"/>
                  </a:lnTo>
                  <a:lnTo>
                    <a:pt x="2" y="68"/>
                  </a:lnTo>
                  <a:lnTo>
                    <a:pt x="0" y="60"/>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6">
              <a:extLst>
                <a:ext uri="{FF2B5EF4-FFF2-40B4-BE49-F238E27FC236}">
                  <a16:creationId xmlns="" xmlns:a16="http://schemas.microsoft.com/office/drawing/2014/main" id="{B7DE9D93-5689-4817-8D9F-8E327FE048E0}"/>
                </a:ext>
              </a:extLst>
            </p:cNvPr>
            <p:cNvSpPr>
              <a:spLocks/>
            </p:cNvSpPr>
            <p:nvPr/>
          </p:nvSpPr>
          <p:spPr bwMode="auto">
            <a:xfrm>
              <a:off x="7143" y="3850"/>
              <a:ext cx="454" cy="343"/>
            </a:xfrm>
            <a:custGeom>
              <a:avLst/>
              <a:gdLst>
                <a:gd name="T0" fmla="*/ 52 w 454"/>
                <a:gd name="T1" fmla="*/ 125 h 343"/>
                <a:gd name="T2" fmla="*/ 82 w 454"/>
                <a:gd name="T3" fmla="*/ 103 h 343"/>
                <a:gd name="T4" fmla="*/ 124 w 454"/>
                <a:gd name="T5" fmla="*/ 85 h 343"/>
                <a:gd name="T6" fmla="*/ 156 w 454"/>
                <a:gd name="T7" fmla="*/ 47 h 343"/>
                <a:gd name="T8" fmla="*/ 176 w 454"/>
                <a:gd name="T9" fmla="*/ 43 h 343"/>
                <a:gd name="T10" fmla="*/ 202 w 454"/>
                <a:gd name="T11" fmla="*/ 45 h 343"/>
                <a:gd name="T12" fmla="*/ 236 w 454"/>
                <a:gd name="T13" fmla="*/ 59 h 343"/>
                <a:gd name="T14" fmla="*/ 268 w 454"/>
                <a:gd name="T15" fmla="*/ 53 h 343"/>
                <a:gd name="T16" fmla="*/ 298 w 454"/>
                <a:gd name="T17" fmla="*/ 36 h 343"/>
                <a:gd name="T18" fmla="*/ 306 w 454"/>
                <a:gd name="T19" fmla="*/ 14 h 343"/>
                <a:gd name="T20" fmla="*/ 336 w 454"/>
                <a:gd name="T21" fmla="*/ 8 h 343"/>
                <a:gd name="T22" fmla="*/ 342 w 454"/>
                <a:gd name="T23" fmla="*/ 22 h 343"/>
                <a:gd name="T24" fmla="*/ 350 w 454"/>
                <a:gd name="T25" fmla="*/ 69 h 343"/>
                <a:gd name="T26" fmla="*/ 376 w 454"/>
                <a:gd name="T27" fmla="*/ 57 h 343"/>
                <a:gd name="T28" fmla="*/ 416 w 454"/>
                <a:gd name="T29" fmla="*/ 43 h 343"/>
                <a:gd name="T30" fmla="*/ 454 w 454"/>
                <a:gd name="T31" fmla="*/ 53 h 343"/>
                <a:gd name="T32" fmla="*/ 420 w 454"/>
                <a:gd name="T33" fmla="*/ 65 h 343"/>
                <a:gd name="T34" fmla="*/ 350 w 454"/>
                <a:gd name="T35" fmla="*/ 77 h 343"/>
                <a:gd name="T36" fmla="*/ 340 w 454"/>
                <a:gd name="T37" fmla="*/ 111 h 343"/>
                <a:gd name="T38" fmla="*/ 328 w 454"/>
                <a:gd name="T39" fmla="*/ 145 h 343"/>
                <a:gd name="T40" fmla="*/ 320 w 454"/>
                <a:gd name="T41" fmla="*/ 173 h 343"/>
                <a:gd name="T42" fmla="*/ 304 w 454"/>
                <a:gd name="T43" fmla="*/ 197 h 343"/>
                <a:gd name="T44" fmla="*/ 270 w 454"/>
                <a:gd name="T45" fmla="*/ 229 h 343"/>
                <a:gd name="T46" fmla="*/ 260 w 454"/>
                <a:gd name="T47" fmla="*/ 261 h 343"/>
                <a:gd name="T48" fmla="*/ 224 w 454"/>
                <a:gd name="T49" fmla="*/ 261 h 343"/>
                <a:gd name="T50" fmla="*/ 198 w 454"/>
                <a:gd name="T51" fmla="*/ 271 h 343"/>
                <a:gd name="T52" fmla="*/ 180 w 454"/>
                <a:gd name="T53" fmla="*/ 323 h 343"/>
                <a:gd name="T54" fmla="*/ 118 w 454"/>
                <a:gd name="T55" fmla="*/ 333 h 343"/>
                <a:gd name="T56" fmla="*/ 94 w 454"/>
                <a:gd name="T57" fmla="*/ 337 h 343"/>
                <a:gd name="T58" fmla="*/ 10 w 454"/>
                <a:gd name="T59" fmla="*/ 325 h 343"/>
                <a:gd name="T60" fmla="*/ 36 w 454"/>
                <a:gd name="T61" fmla="*/ 269 h 343"/>
                <a:gd name="T62" fmla="*/ 10 w 454"/>
                <a:gd name="T63" fmla="*/ 239 h 343"/>
                <a:gd name="T64" fmla="*/ 14 w 454"/>
                <a:gd name="T65" fmla="*/ 191 h 343"/>
                <a:gd name="T66" fmla="*/ 8 w 454"/>
                <a:gd name="T67" fmla="*/ 157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4" h="343">
                  <a:moveTo>
                    <a:pt x="20" y="111"/>
                  </a:moveTo>
                  <a:lnTo>
                    <a:pt x="52" y="125"/>
                  </a:lnTo>
                  <a:lnTo>
                    <a:pt x="76" y="119"/>
                  </a:lnTo>
                  <a:lnTo>
                    <a:pt x="82" y="103"/>
                  </a:lnTo>
                  <a:lnTo>
                    <a:pt x="106" y="97"/>
                  </a:lnTo>
                  <a:lnTo>
                    <a:pt x="124" y="85"/>
                  </a:lnTo>
                  <a:lnTo>
                    <a:pt x="130" y="55"/>
                  </a:lnTo>
                  <a:lnTo>
                    <a:pt x="156" y="47"/>
                  </a:lnTo>
                  <a:lnTo>
                    <a:pt x="162" y="32"/>
                  </a:lnTo>
                  <a:lnTo>
                    <a:pt x="176" y="43"/>
                  </a:lnTo>
                  <a:lnTo>
                    <a:pt x="186" y="45"/>
                  </a:lnTo>
                  <a:lnTo>
                    <a:pt x="202" y="45"/>
                  </a:lnTo>
                  <a:lnTo>
                    <a:pt x="226" y="53"/>
                  </a:lnTo>
                  <a:lnTo>
                    <a:pt x="236" y="59"/>
                  </a:lnTo>
                  <a:lnTo>
                    <a:pt x="258" y="45"/>
                  </a:lnTo>
                  <a:lnTo>
                    <a:pt x="268" y="53"/>
                  </a:lnTo>
                  <a:lnTo>
                    <a:pt x="278" y="34"/>
                  </a:lnTo>
                  <a:lnTo>
                    <a:pt x="298" y="36"/>
                  </a:lnTo>
                  <a:lnTo>
                    <a:pt x="302" y="30"/>
                  </a:lnTo>
                  <a:lnTo>
                    <a:pt x="306" y="14"/>
                  </a:lnTo>
                  <a:lnTo>
                    <a:pt x="318" y="0"/>
                  </a:lnTo>
                  <a:lnTo>
                    <a:pt x="336" y="8"/>
                  </a:lnTo>
                  <a:lnTo>
                    <a:pt x="332" y="20"/>
                  </a:lnTo>
                  <a:lnTo>
                    <a:pt x="342" y="22"/>
                  </a:lnTo>
                  <a:lnTo>
                    <a:pt x="338" y="57"/>
                  </a:lnTo>
                  <a:lnTo>
                    <a:pt x="350" y="69"/>
                  </a:lnTo>
                  <a:lnTo>
                    <a:pt x="362" y="61"/>
                  </a:lnTo>
                  <a:lnTo>
                    <a:pt x="376" y="57"/>
                  </a:lnTo>
                  <a:lnTo>
                    <a:pt x="394" y="39"/>
                  </a:lnTo>
                  <a:lnTo>
                    <a:pt x="416" y="43"/>
                  </a:lnTo>
                  <a:lnTo>
                    <a:pt x="448" y="43"/>
                  </a:lnTo>
                  <a:lnTo>
                    <a:pt x="454" y="53"/>
                  </a:lnTo>
                  <a:lnTo>
                    <a:pt x="436" y="59"/>
                  </a:lnTo>
                  <a:lnTo>
                    <a:pt x="420" y="65"/>
                  </a:lnTo>
                  <a:lnTo>
                    <a:pt x="384" y="69"/>
                  </a:lnTo>
                  <a:lnTo>
                    <a:pt x="350" y="77"/>
                  </a:lnTo>
                  <a:lnTo>
                    <a:pt x="332" y="95"/>
                  </a:lnTo>
                  <a:lnTo>
                    <a:pt x="340" y="111"/>
                  </a:lnTo>
                  <a:lnTo>
                    <a:pt x="344" y="129"/>
                  </a:lnTo>
                  <a:lnTo>
                    <a:pt x="328" y="145"/>
                  </a:lnTo>
                  <a:lnTo>
                    <a:pt x="330" y="159"/>
                  </a:lnTo>
                  <a:lnTo>
                    <a:pt x="320" y="173"/>
                  </a:lnTo>
                  <a:lnTo>
                    <a:pt x="292" y="171"/>
                  </a:lnTo>
                  <a:lnTo>
                    <a:pt x="304" y="197"/>
                  </a:lnTo>
                  <a:lnTo>
                    <a:pt x="284" y="205"/>
                  </a:lnTo>
                  <a:lnTo>
                    <a:pt x="270" y="229"/>
                  </a:lnTo>
                  <a:lnTo>
                    <a:pt x="272" y="249"/>
                  </a:lnTo>
                  <a:lnTo>
                    <a:pt x="260" y="261"/>
                  </a:lnTo>
                  <a:lnTo>
                    <a:pt x="248" y="257"/>
                  </a:lnTo>
                  <a:lnTo>
                    <a:pt x="224" y="261"/>
                  </a:lnTo>
                  <a:lnTo>
                    <a:pt x="222" y="271"/>
                  </a:lnTo>
                  <a:lnTo>
                    <a:pt x="198" y="271"/>
                  </a:lnTo>
                  <a:lnTo>
                    <a:pt x="182" y="291"/>
                  </a:lnTo>
                  <a:lnTo>
                    <a:pt x="180" y="323"/>
                  </a:lnTo>
                  <a:lnTo>
                    <a:pt x="140" y="337"/>
                  </a:lnTo>
                  <a:lnTo>
                    <a:pt x="118" y="333"/>
                  </a:lnTo>
                  <a:lnTo>
                    <a:pt x="112" y="341"/>
                  </a:lnTo>
                  <a:lnTo>
                    <a:pt x="94" y="337"/>
                  </a:lnTo>
                  <a:lnTo>
                    <a:pt x="62" y="343"/>
                  </a:lnTo>
                  <a:lnTo>
                    <a:pt x="10" y="325"/>
                  </a:lnTo>
                  <a:lnTo>
                    <a:pt x="38" y="293"/>
                  </a:lnTo>
                  <a:lnTo>
                    <a:pt x="36" y="269"/>
                  </a:lnTo>
                  <a:lnTo>
                    <a:pt x="12" y="263"/>
                  </a:lnTo>
                  <a:lnTo>
                    <a:pt x="10" y="239"/>
                  </a:lnTo>
                  <a:lnTo>
                    <a:pt x="0" y="211"/>
                  </a:lnTo>
                  <a:lnTo>
                    <a:pt x="14" y="191"/>
                  </a:lnTo>
                  <a:lnTo>
                    <a:pt x="0" y="185"/>
                  </a:lnTo>
                  <a:lnTo>
                    <a:pt x="8" y="157"/>
                  </a:lnTo>
                  <a:lnTo>
                    <a:pt x="20" y="111"/>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7">
              <a:extLst>
                <a:ext uri="{FF2B5EF4-FFF2-40B4-BE49-F238E27FC236}">
                  <a16:creationId xmlns="" xmlns:a16="http://schemas.microsoft.com/office/drawing/2014/main" id="{AB41ABC9-DAA8-418A-8311-0B370367266F}"/>
                </a:ext>
              </a:extLst>
            </p:cNvPr>
            <p:cNvSpPr>
              <a:spLocks/>
            </p:cNvSpPr>
            <p:nvPr/>
          </p:nvSpPr>
          <p:spPr bwMode="auto">
            <a:xfrm>
              <a:off x="5864" y="3678"/>
              <a:ext cx="52" cy="126"/>
            </a:xfrm>
            <a:custGeom>
              <a:avLst/>
              <a:gdLst>
                <a:gd name="T0" fmla="*/ 38 w 52"/>
                <a:gd name="T1" fmla="*/ 36 h 126"/>
                <a:gd name="T2" fmla="*/ 36 w 52"/>
                <a:gd name="T3" fmla="*/ 50 h 126"/>
                <a:gd name="T4" fmla="*/ 40 w 52"/>
                <a:gd name="T5" fmla="*/ 68 h 126"/>
                <a:gd name="T6" fmla="*/ 52 w 52"/>
                <a:gd name="T7" fmla="*/ 78 h 126"/>
                <a:gd name="T8" fmla="*/ 52 w 52"/>
                <a:gd name="T9" fmla="*/ 88 h 126"/>
                <a:gd name="T10" fmla="*/ 42 w 52"/>
                <a:gd name="T11" fmla="*/ 94 h 126"/>
                <a:gd name="T12" fmla="*/ 40 w 52"/>
                <a:gd name="T13" fmla="*/ 108 h 126"/>
                <a:gd name="T14" fmla="*/ 26 w 52"/>
                <a:gd name="T15" fmla="*/ 126 h 126"/>
                <a:gd name="T16" fmla="*/ 20 w 52"/>
                <a:gd name="T17" fmla="*/ 124 h 126"/>
                <a:gd name="T18" fmla="*/ 20 w 52"/>
                <a:gd name="T19" fmla="*/ 114 h 126"/>
                <a:gd name="T20" fmla="*/ 2 w 52"/>
                <a:gd name="T21" fmla="*/ 102 h 126"/>
                <a:gd name="T22" fmla="*/ 0 w 52"/>
                <a:gd name="T23" fmla="*/ 82 h 126"/>
                <a:gd name="T24" fmla="*/ 2 w 52"/>
                <a:gd name="T25" fmla="*/ 54 h 126"/>
                <a:gd name="T26" fmla="*/ 6 w 52"/>
                <a:gd name="T27" fmla="*/ 42 h 126"/>
                <a:gd name="T28" fmla="*/ 2 w 52"/>
                <a:gd name="T29" fmla="*/ 34 h 126"/>
                <a:gd name="T30" fmla="*/ 0 w 52"/>
                <a:gd name="T31" fmla="*/ 22 h 126"/>
                <a:gd name="T32" fmla="*/ 12 w 52"/>
                <a:gd name="T33" fmla="*/ 0 h 126"/>
                <a:gd name="T34" fmla="*/ 14 w 52"/>
                <a:gd name="T35" fmla="*/ 8 h 126"/>
                <a:gd name="T36" fmla="*/ 22 w 52"/>
                <a:gd name="T37" fmla="*/ 6 h 126"/>
                <a:gd name="T38" fmla="*/ 30 w 52"/>
                <a:gd name="T39" fmla="*/ 16 h 126"/>
                <a:gd name="T40" fmla="*/ 38 w 52"/>
                <a:gd name="T41" fmla="*/ 20 h 126"/>
                <a:gd name="T42" fmla="*/ 38 w 52"/>
                <a:gd name="T43" fmla="*/ 3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 h="126">
                  <a:moveTo>
                    <a:pt x="38" y="36"/>
                  </a:moveTo>
                  <a:lnTo>
                    <a:pt x="36" y="50"/>
                  </a:lnTo>
                  <a:lnTo>
                    <a:pt x="40" y="68"/>
                  </a:lnTo>
                  <a:lnTo>
                    <a:pt x="52" y="78"/>
                  </a:lnTo>
                  <a:lnTo>
                    <a:pt x="52" y="88"/>
                  </a:lnTo>
                  <a:lnTo>
                    <a:pt x="42" y="94"/>
                  </a:lnTo>
                  <a:lnTo>
                    <a:pt x="40" y="108"/>
                  </a:lnTo>
                  <a:lnTo>
                    <a:pt x="26" y="126"/>
                  </a:lnTo>
                  <a:lnTo>
                    <a:pt x="20" y="124"/>
                  </a:lnTo>
                  <a:lnTo>
                    <a:pt x="20" y="114"/>
                  </a:lnTo>
                  <a:lnTo>
                    <a:pt x="2" y="102"/>
                  </a:lnTo>
                  <a:lnTo>
                    <a:pt x="0" y="82"/>
                  </a:lnTo>
                  <a:lnTo>
                    <a:pt x="2" y="54"/>
                  </a:lnTo>
                  <a:lnTo>
                    <a:pt x="6" y="42"/>
                  </a:lnTo>
                  <a:lnTo>
                    <a:pt x="2" y="34"/>
                  </a:lnTo>
                  <a:lnTo>
                    <a:pt x="0" y="22"/>
                  </a:lnTo>
                  <a:lnTo>
                    <a:pt x="12" y="0"/>
                  </a:lnTo>
                  <a:lnTo>
                    <a:pt x="14" y="8"/>
                  </a:lnTo>
                  <a:lnTo>
                    <a:pt x="22" y="6"/>
                  </a:lnTo>
                  <a:lnTo>
                    <a:pt x="30" y="16"/>
                  </a:lnTo>
                  <a:lnTo>
                    <a:pt x="38" y="20"/>
                  </a:lnTo>
                  <a:lnTo>
                    <a:pt x="38" y="36"/>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8">
              <a:extLst>
                <a:ext uri="{FF2B5EF4-FFF2-40B4-BE49-F238E27FC236}">
                  <a16:creationId xmlns="" xmlns:a16="http://schemas.microsoft.com/office/drawing/2014/main" id="{11EF7EA8-40CD-4B9F-AF31-65049052B0E2}"/>
                </a:ext>
              </a:extLst>
            </p:cNvPr>
            <p:cNvSpPr>
              <a:spLocks/>
            </p:cNvSpPr>
            <p:nvPr/>
          </p:nvSpPr>
          <p:spPr bwMode="auto">
            <a:xfrm>
              <a:off x="6616" y="3738"/>
              <a:ext cx="90" cy="102"/>
            </a:xfrm>
            <a:custGeom>
              <a:avLst/>
              <a:gdLst>
                <a:gd name="T0" fmla="*/ 0 w 90"/>
                <a:gd name="T1" fmla="*/ 8 h 102"/>
                <a:gd name="T2" fmla="*/ 44 w 90"/>
                <a:gd name="T3" fmla="*/ 0 h 102"/>
                <a:gd name="T4" fmla="*/ 50 w 90"/>
                <a:gd name="T5" fmla="*/ 12 h 102"/>
                <a:gd name="T6" fmla="*/ 62 w 90"/>
                <a:gd name="T7" fmla="*/ 18 h 102"/>
                <a:gd name="T8" fmla="*/ 56 w 90"/>
                <a:gd name="T9" fmla="*/ 28 h 102"/>
                <a:gd name="T10" fmla="*/ 72 w 90"/>
                <a:gd name="T11" fmla="*/ 42 h 102"/>
                <a:gd name="T12" fmla="*/ 64 w 90"/>
                <a:gd name="T13" fmla="*/ 56 h 102"/>
                <a:gd name="T14" fmla="*/ 76 w 90"/>
                <a:gd name="T15" fmla="*/ 66 h 102"/>
                <a:gd name="T16" fmla="*/ 90 w 90"/>
                <a:gd name="T17" fmla="*/ 72 h 102"/>
                <a:gd name="T18" fmla="*/ 90 w 90"/>
                <a:gd name="T19" fmla="*/ 100 h 102"/>
                <a:gd name="T20" fmla="*/ 80 w 90"/>
                <a:gd name="T21" fmla="*/ 102 h 102"/>
                <a:gd name="T22" fmla="*/ 66 w 90"/>
                <a:gd name="T23" fmla="*/ 78 h 102"/>
                <a:gd name="T24" fmla="*/ 68 w 90"/>
                <a:gd name="T25" fmla="*/ 72 h 102"/>
                <a:gd name="T26" fmla="*/ 54 w 90"/>
                <a:gd name="T27" fmla="*/ 72 h 102"/>
                <a:gd name="T28" fmla="*/ 44 w 90"/>
                <a:gd name="T29" fmla="*/ 62 h 102"/>
                <a:gd name="T30" fmla="*/ 38 w 90"/>
                <a:gd name="T31" fmla="*/ 64 h 102"/>
                <a:gd name="T32" fmla="*/ 26 w 90"/>
                <a:gd name="T33" fmla="*/ 52 h 102"/>
                <a:gd name="T34" fmla="*/ 2 w 90"/>
                <a:gd name="T35" fmla="*/ 42 h 102"/>
                <a:gd name="T36" fmla="*/ 6 w 90"/>
                <a:gd name="T37" fmla="*/ 22 h 102"/>
                <a:gd name="T38" fmla="*/ 0 w 90"/>
                <a:gd name="T39" fmla="*/ 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102">
                  <a:moveTo>
                    <a:pt x="0" y="8"/>
                  </a:moveTo>
                  <a:lnTo>
                    <a:pt x="44" y="0"/>
                  </a:lnTo>
                  <a:lnTo>
                    <a:pt x="50" y="12"/>
                  </a:lnTo>
                  <a:lnTo>
                    <a:pt x="62" y="18"/>
                  </a:lnTo>
                  <a:lnTo>
                    <a:pt x="56" y="28"/>
                  </a:lnTo>
                  <a:lnTo>
                    <a:pt x="72" y="42"/>
                  </a:lnTo>
                  <a:lnTo>
                    <a:pt x="64" y="56"/>
                  </a:lnTo>
                  <a:lnTo>
                    <a:pt x="76" y="66"/>
                  </a:lnTo>
                  <a:lnTo>
                    <a:pt x="90" y="72"/>
                  </a:lnTo>
                  <a:lnTo>
                    <a:pt x="90" y="100"/>
                  </a:lnTo>
                  <a:lnTo>
                    <a:pt x="80" y="102"/>
                  </a:lnTo>
                  <a:lnTo>
                    <a:pt x="66" y="78"/>
                  </a:lnTo>
                  <a:lnTo>
                    <a:pt x="68" y="72"/>
                  </a:lnTo>
                  <a:lnTo>
                    <a:pt x="54" y="72"/>
                  </a:lnTo>
                  <a:lnTo>
                    <a:pt x="44" y="62"/>
                  </a:lnTo>
                  <a:lnTo>
                    <a:pt x="38" y="64"/>
                  </a:lnTo>
                  <a:lnTo>
                    <a:pt x="26" y="52"/>
                  </a:lnTo>
                  <a:lnTo>
                    <a:pt x="2" y="42"/>
                  </a:lnTo>
                  <a:lnTo>
                    <a:pt x="6" y="22"/>
                  </a:lnTo>
                  <a:lnTo>
                    <a:pt x="0" y="8"/>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9">
              <a:extLst>
                <a:ext uri="{FF2B5EF4-FFF2-40B4-BE49-F238E27FC236}">
                  <a16:creationId xmlns="" xmlns:a16="http://schemas.microsoft.com/office/drawing/2014/main" id="{0055945D-49B1-4CF0-8EB9-FBB5CB03B4B4}"/>
                </a:ext>
              </a:extLst>
            </p:cNvPr>
            <p:cNvSpPr>
              <a:spLocks noEditPoints="1"/>
            </p:cNvSpPr>
            <p:nvPr/>
          </p:nvSpPr>
          <p:spPr bwMode="auto">
            <a:xfrm>
              <a:off x="5626" y="5277"/>
              <a:ext cx="386" cy="427"/>
            </a:xfrm>
            <a:custGeom>
              <a:avLst/>
              <a:gdLst>
                <a:gd name="T0" fmla="*/ 152 w 386"/>
                <a:gd name="T1" fmla="*/ 68 h 427"/>
                <a:gd name="T2" fmla="*/ 168 w 386"/>
                <a:gd name="T3" fmla="*/ 96 h 427"/>
                <a:gd name="T4" fmla="*/ 200 w 386"/>
                <a:gd name="T5" fmla="*/ 110 h 427"/>
                <a:gd name="T6" fmla="*/ 228 w 386"/>
                <a:gd name="T7" fmla="*/ 110 h 427"/>
                <a:gd name="T8" fmla="*/ 240 w 386"/>
                <a:gd name="T9" fmla="*/ 84 h 427"/>
                <a:gd name="T10" fmla="*/ 262 w 386"/>
                <a:gd name="T11" fmla="*/ 78 h 427"/>
                <a:gd name="T12" fmla="*/ 274 w 386"/>
                <a:gd name="T13" fmla="*/ 88 h 427"/>
                <a:gd name="T14" fmla="*/ 312 w 386"/>
                <a:gd name="T15" fmla="*/ 108 h 427"/>
                <a:gd name="T16" fmla="*/ 314 w 386"/>
                <a:gd name="T17" fmla="*/ 140 h 427"/>
                <a:gd name="T18" fmla="*/ 328 w 386"/>
                <a:gd name="T19" fmla="*/ 170 h 427"/>
                <a:gd name="T20" fmla="*/ 334 w 386"/>
                <a:gd name="T21" fmla="*/ 204 h 427"/>
                <a:gd name="T22" fmla="*/ 366 w 386"/>
                <a:gd name="T23" fmla="*/ 200 h 427"/>
                <a:gd name="T24" fmla="*/ 384 w 386"/>
                <a:gd name="T25" fmla="*/ 212 h 427"/>
                <a:gd name="T26" fmla="*/ 386 w 386"/>
                <a:gd name="T27" fmla="*/ 242 h 427"/>
                <a:gd name="T28" fmla="*/ 384 w 386"/>
                <a:gd name="T29" fmla="*/ 264 h 427"/>
                <a:gd name="T30" fmla="*/ 318 w 386"/>
                <a:gd name="T31" fmla="*/ 366 h 427"/>
                <a:gd name="T32" fmla="*/ 358 w 386"/>
                <a:gd name="T33" fmla="*/ 413 h 427"/>
                <a:gd name="T34" fmla="*/ 226 w 386"/>
                <a:gd name="T35" fmla="*/ 421 h 427"/>
                <a:gd name="T36" fmla="*/ 80 w 386"/>
                <a:gd name="T37" fmla="*/ 406 h 427"/>
                <a:gd name="T38" fmla="*/ 56 w 386"/>
                <a:gd name="T39" fmla="*/ 394 h 427"/>
                <a:gd name="T40" fmla="*/ 18 w 386"/>
                <a:gd name="T41" fmla="*/ 400 h 427"/>
                <a:gd name="T42" fmla="*/ 0 w 386"/>
                <a:gd name="T43" fmla="*/ 386 h 427"/>
                <a:gd name="T44" fmla="*/ 14 w 386"/>
                <a:gd name="T45" fmla="*/ 328 h 427"/>
                <a:gd name="T46" fmla="*/ 26 w 386"/>
                <a:gd name="T47" fmla="*/ 286 h 427"/>
                <a:gd name="T48" fmla="*/ 52 w 386"/>
                <a:gd name="T49" fmla="*/ 252 h 427"/>
                <a:gd name="T50" fmla="*/ 64 w 386"/>
                <a:gd name="T51" fmla="*/ 214 h 427"/>
                <a:gd name="T52" fmla="*/ 54 w 386"/>
                <a:gd name="T53" fmla="*/ 186 h 427"/>
                <a:gd name="T54" fmla="*/ 38 w 386"/>
                <a:gd name="T55" fmla="*/ 148 h 427"/>
                <a:gd name="T56" fmla="*/ 48 w 386"/>
                <a:gd name="T57" fmla="*/ 128 h 427"/>
                <a:gd name="T58" fmla="*/ 34 w 386"/>
                <a:gd name="T59" fmla="*/ 78 h 427"/>
                <a:gd name="T60" fmla="*/ 20 w 386"/>
                <a:gd name="T61" fmla="*/ 52 h 427"/>
                <a:gd name="T62" fmla="*/ 42 w 386"/>
                <a:gd name="T63" fmla="*/ 48 h 427"/>
                <a:gd name="T64" fmla="*/ 144 w 386"/>
                <a:gd name="T65" fmla="*/ 44 h 427"/>
                <a:gd name="T66" fmla="*/ 16 w 386"/>
                <a:gd name="T67" fmla="*/ 42 h 427"/>
                <a:gd name="T68" fmla="*/ 20 w 386"/>
                <a:gd name="T69" fmla="*/ 6 h 427"/>
                <a:gd name="T70" fmla="*/ 42 w 386"/>
                <a:gd name="T71" fmla="*/ 10 h 427"/>
                <a:gd name="T72" fmla="*/ 26 w 386"/>
                <a:gd name="T73" fmla="*/ 26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86" h="427">
                  <a:moveTo>
                    <a:pt x="144" y="44"/>
                  </a:moveTo>
                  <a:lnTo>
                    <a:pt x="152" y="68"/>
                  </a:lnTo>
                  <a:lnTo>
                    <a:pt x="162" y="86"/>
                  </a:lnTo>
                  <a:lnTo>
                    <a:pt x="168" y="96"/>
                  </a:lnTo>
                  <a:lnTo>
                    <a:pt x="180" y="112"/>
                  </a:lnTo>
                  <a:lnTo>
                    <a:pt x="200" y="110"/>
                  </a:lnTo>
                  <a:lnTo>
                    <a:pt x="210" y="106"/>
                  </a:lnTo>
                  <a:lnTo>
                    <a:pt x="228" y="110"/>
                  </a:lnTo>
                  <a:lnTo>
                    <a:pt x="232" y="102"/>
                  </a:lnTo>
                  <a:lnTo>
                    <a:pt x="240" y="84"/>
                  </a:lnTo>
                  <a:lnTo>
                    <a:pt x="260" y="84"/>
                  </a:lnTo>
                  <a:lnTo>
                    <a:pt x="262" y="78"/>
                  </a:lnTo>
                  <a:lnTo>
                    <a:pt x="278" y="78"/>
                  </a:lnTo>
                  <a:lnTo>
                    <a:pt x="274" y="88"/>
                  </a:lnTo>
                  <a:lnTo>
                    <a:pt x="312" y="88"/>
                  </a:lnTo>
                  <a:lnTo>
                    <a:pt x="312" y="108"/>
                  </a:lnTo>
                  <a:lnTo>
                    <a:pt x="320" y="120"/>
                  </a:lnTo>
                  <a:lnTo>
                    <a:pt x="314" y="140"/>
                  </a:lnTo>
                  <a:lnTo>
                    <a:pt x="316" y="158"/>
                  </a:lnTo>
                  <a:lnTo>
                    <a:pt x="328" y="170"/>
                  </a:lnTo>
                  <a:lnTo>
                    <a:pt x="326" y="208"/>
                  </a:lnTo>
                  <a:lnTo>
                    <a:pt x="334" y="204"/>
                  </a:lnTo>
                  <a:lnTo>
                    <a:pt x="346" y="206"/>
                  </a:lnTo>
                  <a:lnTo>
                    <a:pt x="366" y="200"/>
                  </a:lnTo>
                  <a:lnTo>
                    <a:pt x="380" y="202"/>
                  </a:lnTo>
                  <a:lnTo>
                    <a:pt x="384" y="212"/>
                  </a:lnTo>
                  <a:lnTo>
                    <a:pt x="380" y="228"/>
                  </a:lnTo>
                  <a:lnTo>
                    <a:pt x="386" y="242"/>
                  </a:lnTo>
                  <a:lnTo>
                    <a:pt x="380" y="254"/>
                  </a:lnTo>
                  <a:lnTo>
                    <a:pt x="384" y="264"/>
                  </a:lnTo>
                  <a:lnTo>
                    <a:pt x="318" y="264"/>
                  </a:lnTo>
                  <a:lnTo>
                    <a:pt x="318" y="366"/>
                  </a:lnTo>
                  <a:lnTo>
                    <a:pt x="338" y="392"/>
                  </a:lnTo>
                  <a:lnTo>
                    <a:pt x="358" y="413"/>
                  </a:lnTo>
                  <a:lnTo>
                    <a:pt x="302" y="427"/>
                  </a:lnTo>
                  <a:lnTo>
                    <a:pt x="226" y="421"/>
                  </a:lnTo>
                  <a:lnTo>
                    <a:pt x="204" y="406"/>
                  </a:lnTo>
                  <a:lnTo>
                    <a:pt x="80" y="406"/>
                  </a:lnTo>
                  <a:lnTo>
                    <a:pt x="74" y="411"/>
                  </a:lnTo>
                  <a:lnTo>
                    <a:pt x="56" y="394"/>
                  </a:lnTo>
                  <a:lnTo>
                    <a:pt x="36" y="394"/>
                  </a:lnTo>
                  <a:lnTo>
                    <a:pt x="18" y="400"/>
                  </a:lnTo>
                  <a:lnTo>
                    <a:pt x="2" y="406"/>
                  </a:lnTo>
                  <a:lnTo>
                    <a:pt x="0" y="386"/>
                  </a:lnTo>
                  <a:lnTo>
                    <a:pt x="4" y="356"/>
                  </a:lnTo>
                  <a:lnTo>
                    <a:pt x="14" y="328"/>
                  </a:lnTo>
                  <a:lnTo>
                    <a:pt x="16" y="314"/>
                  </a:lnTo>
                  <a:lnTo>
                    <a:pt x="26" y="286"/>
                  </a:lnTo>
                  <a:lnTo>
                    <a:pt x="34" y="272"/>
                  </a:lnTo>
                  <a:lnTo>
                    <a:pt x="52" y="252"/>
                  </a:lnTo>
                  <a:lnTo>
                    <a:pt x="62" y="238"/>
                  </a:lnTo>
                  <a:lnTo>
                    <a:pt x="64" y="214"/>
                  </a:lnTo>
                  <a:lnTo>
                    <a:pt x="62" y="196"/>
                  </a:lnTo>
                  <a:lnTo>
                    <a:pt x="54" y="186"/>
                  </a:lnTo>
                  <a:lnTo>
                    <a:pt x="46" y="166"/>
                  </a:lnTo>
                  <a:lnTo>
                    <a:pt x="38" y="148"/>
                  </a:lnTo>
                  <a:lnTo>
                    <a:pt x="40" y="140"/>
                  </a:lnTo>
                  <a:lnTo>
                    <a:pt x="48" y="128"/>
                  </a:lnTo>
                  <a:lnTo>
                    <a:pt x="40" y="98"/>
                  </a:lnTo>
                  <a:lnTo>
                    <a:pt x="34" y="78"/>
                  </a:lnTo>
                  <a:lnTo>
                    <a:pt x="18" y="58"/>
                  </a:lnTo>
                  <a:lnTo>
                    <a:pt x="20" y="52"/>
                  </a:lnTo>
                  <a:lnTo>
                    <a:pt x="34" y="48"/>
                  </a:lnTo>
                  <a:lnTo>
                    <a:pt x="42" y="48"/>
                  </a:lnTo>
                  <a:lnTo>
                    <a:pt x="54" y="44"/>
                  </a:lnTo>
                  <a:lnTo>
                    <a:pt x="144" y="44"/>
                  </a:lnTo>
                  <a:close/>
                  <a:moveTo>
                    <a:pt x="24" y="38"/>
                  </a:moveTo>
                  <a:lnTo>
                    <a:pt x="16" y="42"/>
                  </a:lnTo>
                  <a:lnTo>
                    <a:pt x="8" y="18"/>
                  </a:lnTo>
                  <a:lnTo>
                    <a:pt x="20" y="6"/>
                  </a:lnTo>
                  <a:lnTo>
                    <a:pt x="30" y="0"/>
                  </a:lnTo>
                  <a:lnTo>
                    <a:pt x="42" y="10"/>
                  </a:lnTo>
                  <a:lnTo>
                    <a:pt x="30" y="18"/>
                  </a:lnTo>
                  <a:lnTo>
                    <a:pt x="26" y="26"/>
                  </a:lnTo>
                  <a:lnTo>
                    <a:pt x="24" y="38"/>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10">
              <a:extLst>
                <a:ext uri="{FF2B5EF4-FFF2-40B4-BE49-F238E27FC236}">
                  <a16:creationId xmlns="" xmlns:a16="http://schemas.microsoft.com/office/drawing/2014/main" id="{4672A633-2A13-47F7-95D4-1BB35AEB106B}"/>
                </a:ext>
              </a:extLst>
            </p:cNvPr>
            <p:cNvSpPr>
              <a:spLocks noEditPoints="1"/>
            </p:cNvSpPr>
            <p:nvPr/>
          </p:nvSpPr>
          <p:spPr bwMode="auto">
            <a:xfrm>
              <a:off x="2986" y="5832"/>
              <a:ext cx="615" cy="1366"/>
            </a:xfrm>
            <a:custGeom>
              <a:avLst/>
              <a:gdLst>
                <a:gd name="T0" fmla="*/ 217 w 615"/>
                <a:gd name="T1" fmla="*/ 1366 h 1366"/>
                <a:gd name="T2" fmla="*/ 183 w 615"/>
                <a:gd name="T3" fmla="*/ 1346 h 1366"/>
                <a:gd name="T4" fmla="*/ 149 w 615"/>
                <a:gd name="T5" fmla="*/ 1228 h 1366"/>
                <a:gd name="T6" fmla="*/ 177 w 615"/>
                <a:gd name="T7" fmla="*/ 1292 h 1366"/>
                <a:gd name="T8" fmla="*/ 261 w 615"/>
                <a:gd name="T9" fmla="*/ 1336 h 1366"/>
                <a:gd name="T10" fmla="*/ 263 w 615"/>
                <a:gd name="T11" fmla="*/ 8 h 1366"/>
                <a:gd name="T12" fmla="*/ 293 w 615"/>
                <a:gd name="T13" fmla="*/ 4 h 1366"/>
                <a:gd name="T14" fmla="*/ 333 w 615"/>
                <a:gd name="T15" fmla="*/ 12 h 1366"/>
                <a:gd name="T16" fmla="*/ 415 w 615"/>
                <a:gd name="T17" fmla="*/ 72 h 1366"/>
                <a:gd name="T18" fmla="*/ 485 w 615"/>
                <a:gd name="T19" fmla="*/ 110 h 1366"/>
                <a:gd name="T20" fmla="*/ 459 w 615"/>
                <a:gd name="T21" fmla="*/ 178 h 1366"/>
                <a:gd name="T22" fmla="*/ 525 w 615"/>
                <a:gd name="T23" fmla="*/ 192 h 1366"/>
                <a:gd name="T24" fmla="*/ 579 w 615"/>
                <a:gd name="T25" fmla="*/ 160 h 1366"/>
                <a:gd name="T26" fmla="*/ 599 w 615"/>
                <a:gd name="T27" fmla="*/ 124 h 1366"/>
                <a:gd name="T28" fmla="*/ 613 w 615"/>
                <a:gd name="T29" fmla="*/ 172 h 1366"/>
                <a:gd name="T30" fmla="*/ 567 w 615"/>
                <a:gd name="T31" fmla="*/ 204 h 1366"/>
                <a:gd name="T32" fmla="*/ 491 w 615"/>
                <a:gd name="T33" fmla="*/ 288 h 1366"/>
                <a:gd name="T34" fmla="*/ 475 w 615"/>
                <a:gd name="T35" fmla="*/ 354 h 1366"/>
                <a:gd name="T36" fmla="*/ 467 w 615"/>
                <a:gd name="T37" fmla="*/ 398 h 1366"/>
                <a:gd name="T38" fmla="*/ 463 w 615"/>
                <a:gd name="T39" fmla="*/ 442 h 1366"/>
                <a:gd name="T40" fmla="*/ 499 w 615"/>
                <a:gd name="T41" fmla="*/ 501 h 1366"/>
                <a:gd name="T42" fmla="*/ 517 w 615"/>
                <a:gd name="T43" fmla="*/ 537 h 1366"/>
                <a:gd name="T44" fmla="*/ 441 w 615"/>
                <a:gd name="T45" fmla="*/ 607 h 1366"/>
                <a:gd name="T46" fmla="*/ 345 w 615"/>
                <a:gd name="T47" fmla="*/ 611 h 1366"/>
                <a:gd name="T48" fmla="*/ 345 w 615"/>
                <a:gd name="T49" fmla="*/ 665 h 1366"/>
                <a:gd name="T50" fmla="*/ 331 w 615"/>
                <a:gd name="T51" fmla="*/ 701 h 1366"/>
                <a:gd name="T52" fmla="*/ 271 w 615"/>
                <a:gd name="T53" fmla="*/ 691 h 1366"/>
                <a:gd name="T54" fmla="*/ 263 w 615"/>
                <a:gd name="T55" fmla="*/ 743 h 1366"/>
                <a:gd name="T56" fmla="*/ 301 w 615"/>
                <a:gd name="T57" fmla="*/ 743 h 1366"/>
                <a:gd name="T58" fmla="*/ 281 w 615"/>
                <a:gd name="T59" fmla="*/ 777 h 1366"/>
                <a:gd name="T60" fmla="*/ 251 w 615"/>
                <a:gd name="T61" fmla="*/ 847 h 1366"/>
                <a:gd name="T62" fmla="*/ 215 w 615"/>
                <a:gd name="T63" fmla="*/ 869 h 1366"/>
                <a:gd name="T64" fmla="*/ 183 w 615"/>
                <a:gd name="T65" fmla="*/ 925 h 1366"/>
                <a:gd name="T66" fmla="*/ 243 w 615"/>
                <a:gd name="T67" fmla="*/ 967 h 1366"/>
                <a:gd name="T68" fmla="*/ 195 w 615"/>
                <a:gd name="T69" fmla="*/ 1035 h 1366"/>
                <a:gd name="T70" fmla="*/ 147 w 615"/>
                <a:gd name="T71" fmla="*/ 1112 h 1366"/>
                <a:gd name="T72" fmla="*/ 143 w 615"/>
                <a:gd name="T73" fmla="*/ 1186 h 1366"/>
                <a:gd name="T74" fmla="*/ 151 w 615"/>
                <a:gd name="T75" fmla="*/ 1212 h 1366"/>
                <a:gd name="T76" fmla="*/ 47 w 615"/>
                <a:gd name="T77" fmla="*/ 1198 h 1366"/>
                <a:gd name="T78" fmla="*/ 35 w 615"/>
                <a:gd name="T79" fmla="*/ 1132 h 1366"/>
                <a:gd name="T80" fmla="*/ 2 w 615"/>
                <a:gd name="T81" fmla="*/ 1116 h 1366"/>
                <a:gd name="T82" fmla="*/ 24 w 615"/>
                <a:gd name="T83" fmla="*/ 1043 h 1366"/>
                <a:gd name="T84" fmla="*/ 30 w 615"/>
                <a:gd name="T85" fmla="*/ 991 h 1366"/>
                <a:gd name="T86" fmla="*/ 59 w 615"/>
                <a:gd name="T87" fmla="*/ 893 h 1366"/>
                <a:gd name="T88" fmla="*/ 69 w 615"/>
                <a:gd name="T89" fmla="*/ 859 h 1366"/>
                <a:gd name="T90" fmla="*/ 51 w 615"/>
                <a:gd name="T91" fmla="*/ 833 h 1366"/>
                <a:gd name="T92" fmla="*/ 47 w 615"/>
                <a:gd name="T93" fmla="*/ 799 h 1366"/>
                <a:gd name="T94" fmla="*/ 53 w 615"/>
                <a:gd name="T95" fmla="*/ 743 h 1366"/>
                <a:gd name="T96" fmla="*/ 55 w 615"/>
                <a:gd name="T97" fmla="*/ 651 h 1366"/>
                <a:gd name="T98" fmla="*/ 81 w 615"/>
                <a:gd name="T99" fmla="*/ 601 h 1366"/>
                <a:gd name="T100" fmla="*/ 73 w 615"/>
                <a:gd name="T101" fmla="*/ 527 h 1366"/>
                <a:gd name="T102" fmla="*/ 95 w 615"/>
                <a:gd name="T103" fmla="*/ 471 h 1366"/>
                <a:gd name="T104" fmla="*/ 113 w 615"/>
                <a:gd name="T105" fmla="*/ 398 h 1366"/>
                <a:gd name="T106" fmla="*/ 91 w 615"/>
                <a:gd name="T107" fmla="*/ 328 h 1366"/>
                <a:gd name="T108" fmla="*/ 107 w 615"/>
                <a:gd name="T109" fmla="*/ 258 h 1366"/>
                <a:gd name="T110" fmla="*/ 139 w 615"/>
                <a:gd name="T111" fmla="*/ 192 h 1366"/>
                <a:gd name="T112" fmla="*/ 151 w 615"/>
                <a:gd name="T113" fmla="*/ 158 h 1366"/>
                <a:gd name="T114" fmla="*/ 157 w 615"/>
                <a:gd name="T115" fmla="*/ 90 h 1366"/>
                <a:gd name="T116" fmla="*/ 201 w 615"/>
                <a:gd name="T117" fmla="*/ 38 h 1366"/>
                <a:gd name="T118" fmla="*/ 223 w 615"/>
                <a:gd name="T119" fmla="*/ 0 h 1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15" h="1366">
                  <a:moveTo>
                    <a:pt x="247" y="1364"/>
                  </a:moveTo>
                  <a:lnTo>
                    <a:pt x="217" y="1366"/>
                  </a:lnTo>
                  <a:lnTo>
                    <a:pt x="201" y="1348"/>
                  </a:lnTo>
                  <a:lnTo>
                    <a:pt x="183" y="1346"/>
                  </a:lnTo>
                  <a:lnTo>
                    <a:pt x="149" y="1346"/>
                  </a:lnTo>
                  <a:lnTo>
                    <a:pt x="149" y="1228"/>
                  </a:lnTo>
                  <a:lnTo>
                    <a:pt x="161" y="1252"/>
                  </a:lnTo>
                  <a:lnTo>
                    <a:pt x="177" y="1292"/>
                  </a:lnTo>
                  <a:lnTo>
                    <a:pt x="217" y="1324"/>
                  </a:lnTo>
                  <a:lnTo>
                    <a:pt x="261" y="1336"/>
                  </a:lnTo>
                  <a:lnTo>
                    <a:pt x="247" y="1364"/>
                  </a:lnTo>
                  <a:close/>
                  <a:moveTo>
                    <a:pt x="263" y="8"/>
                  </a:moveTo>
                  <a:lnTo>
                    <a:pt x="281" y="32"/>
                  </a:lnTo>
                  <a:lnTo>
                    <a:pt x="293" y="4"/>
                  </a:lnTo>
                  <a:lnTo>
                    <a:pt x="329" y="6"/>
                  </a:lnTo>
                  <a:lnTo>
                    <a:pt x="333" y="12"/>
                  </a:lnTo>
                  <a:lnTo>
                    <a:pt x="391" y="68"/>
                  </a:lnTo>
                  <a:lnTo>
                    <a:pt x="415" y="72"/>
                  </a:lnTo>
                  <a:lnTo>
                    <a:pt x="453" y="98"/>
                  </a:lnTo>
                  <a:lnTo>
                    <a:pt x="485" y="110"/>
                  </a:lnTo>
                  <a:lnTo>
                    <a:pt x="491" y="126"/>
                  </a:lnTo>
                  <a:lnTo>
                    <a:pt x="459" y="178"/>
                  </a:lnTo>
                  <a:lnTo>
                    <a:pt x="491" y="188"/>
                  </a:lnTo>
                  <a:lnTo>
                    <a:pt x="525" y="192"/>
                  </a:lnTo>
                  <a:lnTo>
                    <a:pt x="551" y="188"/>
                  </a:lnTo>
                  <a:lnTo>
                    <a:pt x="579" y="160"/>
                  </a:lnTo>
                  <a:lnTo>
                    <a:pt x="583" y="130"/>
                  </a:lnTo>
                  <a:lnTo>
                    <a:pt x="599" y="124"/>
                  </a:lnTo>
                  <a:lnTo>
                    <a:pt x="615" y="144"/>
                  </a:lnTo>
                  <a:lnTo>
                    <a:pt x="613" y="172"/>
                  </a:lnTo>
                  <a:lnTo>
                    <a:pt x="587" y="190"/>
                  </a:lnTo>
                  <a:lnTo>
                    <a:pt x="567" y="204"/>
                  </a:lnTo>
                  <a:lnTo>
                    <a:pt x="531" y="238"/>
                  </a:lnTo>
                  <a:lnTo>
                    <a:pt x="491" y="288"/>
                  </a:lnTo>
                  <a:lnTo>
                    <a:pt x="483" y="316"/>
                  </a:lnTo>
                  <a:lnTo>
                    <a:pt x="475" y="354"/>
                  </a:lnTo>
                  <a:lnTo>
                    <a:pt x="475" y="390"/>
                  </a:lnTo>
                  <a:lnTo>
                    <a:pt x="467" y="398"/>
                  </a:lnTo>
                  <a:lnTo>
                    <a:pt x="465" y="422"/>
                  </a:lnTo>
                  <a:lnTo>
                    <a:pt x="463" y="442"/>
                  </a:lnTo>
                  <a:lnTo>
                    <a:pt x="503" y="475"/>
                  </a:lnTo>
                  <a:lnTo>
                    <a:pt x="499" y="501"/>
                  </a:lnTo>
                  <a:lnTo>
                    <a:pt x="517" y="517"/>
                  </a:lnTo>
                  <a:lnTo>
                    <a:pt x="517" y="537"/>
                  </a:lnTo>
                  <a:lnTo>
                    <a:pt x="487" y="587"/>
                  </a:lnTo>
                  <a:lnTo>
                    <a:pt x="441" y="607"/>
                  </a:lnTo>
                  <a:lnTo>
                    <a:pt x="379" y="615"/>
                  </a:lnTo>
                  <a:lnTo>
                    <a:pt x="345" y="611"/>
                  </a:lnTo>
                  <a:lnTo>
                    <a:pt x="351" y="635"/>
                  </a:lnTo>
                  <a:lnTo>
                    <a:pt x="345" y="665"/>
                  </a:lnTo>
                  <a:lnTo>
                    <a:pt x="351" y="685"/>
                  </a:lnTo>
                  <a:lnTo>
                    <a:pt x="331" y="701"/>
                  </a:lnTo>
                  <a:lnTo>
                    <a:pt x="301" y="705"/>
                  </a:lnTo>
                  <a:lnTo>
                    <a:pt x="271" y="691"/>
                  </a:lnTo>
                  <a:lnTo>
                    <a:pt x="259" y="701"/>
                  </a:lnTo>
                  <a:lnTo>
                    <a:pt x="263" y="743"/>
                  </a:lnTo>
                  <a:lnTo>
                    <a:pt x="283" y="755"/>
                  </a:lnTo>
                  <a:lnTo>
                    <a:pt x="301" y="743"/>
                  </a:lnTo>
                  <a:lnTo>
                    <a:pt x="309" y="763"/>
                  </a:lnTo>
                  <a:lnTo>
                    <a:pt x="281" y="777"/>
                  </a:lnTo>
                  <a:lnTo>
                    <a:pt x="257" y="803"/>
                  </a:lnTo>
                  <a:lnTo>
                    <a:pt x="251" y="847"/>
                  </a:lnTo>
                  <a:lnTo>
                    <a:pt x="245" y="869"/>
                  </a:lnTo>
                  <a:lnTo>
                    <a:pt x="215" y="869"/>
                  </a:lnTo>
                  <a:lnTo>
                    <a:pt x="191" y="893"/>
                  </a:lnTo>
                  <a:lnTo>
                    <a:pt x="183" y="925"/>
                  </a:lnTo>
                  <a:lnTo>
                    <a:pt x="213" y="959"/>
                  </a:lnTo>
                  <a:lnTo>
                    <a:pt x="243" y="967"/>
                  </a:lnTo>
                  <a:lnTo>
                    <a:pt x="231" y="1009"/>
                  </a:lnTo>
                  <a:lnTo>
                    <a:pt x="195" y="1035"/>
                  </a:lnTo>
                  <a:lnTo>
                    <a:pt x="175" y="1092"/>
                  </a:lnTo>
                  <a:lnTo>
                    <a:pt x="147" y="1112"/>
                  </a:lnTo>
                  <a:lnTo>
                    <a:pt x="133" y="1134"/>
                  </a:lnTo>
                  <a:lnTo>
                    <a:pt x="143" y="1186"/>
                  </a:lnTo>
                  <a:lnTo>
                    <a:pt x="165" y="1214"/>
                  </a:lnTo>
                  <a:lnTo>
                    <a:pt x="151" y="1212"/>
                  </a:lnTo>
                  <a:lnTo>
                    <a:pt x="123" y="1204"/>
                  </a:lnTo>
                  <a:lnTo>
                    <a:pt x="47" y="1198"/>
                  </a:lnTo>
                  <a:lnTo>
                    <a:pt x="35" y="1168"/>
                  </a:lnTo>
                  <a:lnTo>
                    <a:pt x="35" y="1132"/>
                  </a:lnTo>
                  <a:lnTo>
                    <a:pt x="14" y="1134"/>
                  </a:lnTo>
                  <a:lnTo>
                    <a:pt x="2" y="1116"/>
                  </a:lnTo>
                  <a:lnTo>
                    <a:pt x="0" y="1066"/>
                  </a:lnTo>
                  <a:lnTo>
                    <a:pt x="24" y="1043"/>
                  </a:lnTo>
                  <a:lnTo>
                    <a:pt x="35" y="1015"/>
                  </a:lnTo>
                  <a:lnTo>
                    <a:pt x="30" y="991"/>
                  </a:lnTo>
                  <a:lnTo>
                    <a:pt x="47" y="953"/>
                  </a:lnTo>
                  <a:lnTo>
                    <a:pt x="59" y="893"/>
                  </a:lnTo>
                  <a:lnTo>
                    <a:pt x="55" y="867"/>
                  </a:lnTo>
                  <a:lnTo>
                    <a:pt x="69" y="859"/>
                  </a:lnTo>
                  <a:lnTo>
                    <a:pt x="65" y="843"/>
                  </a:lnTo>
                  <a:lnTo>
                    <a:pt x="51" y="833"/>
                  </a:lnTo>
                  <a:lnTo>
                    <a:pt x="61" y="815"/>
                  </a:lnTo>
                  <a:lnTo>
                    <a:pt x="47" y="799"/>
                  </a:lnTo>
                  <a:lnTo>
                    <a:pt x="41" y="751"/>
                  </a:lnTo>
                  <a:lnTo>
                    <a:pt x="53" y="743"/>
                  </a:lnTo>
                  <a:lnTo>
                    <a:pt x="47" y="693"/>
                  </a:lnTo>
                  <a:lnTo>
                    <a:pt x="55" y="651"/>
                  </a:lnTo>
                  <a:lnTo>
                    <a:pt x="63" y="615"/>
                  </a:lnTo>
                  <a:lnTo>
                    <a:pt x="81" y="601"/>
                  </a:lnTo>
                  <a:lnTo>
                    <a:pt x="73" y="563"/>
                  </a:lnTo>
                  <a:lnTo>
                    <a:pt x="73" y="527"/>
                  </a:lnTo>
                  <a:lnTo>
                    <a:pt x="95" y="501"/>
                  </a:lnTo>
                  <a:lnTo>
                    <a:pt x="95" y="471"/>
                  </a:lnTo>
                  <a:lnTo>
                    <a:pt x="113" y="432"/>
                  </a:lnTo>
                  <a:lnTo>
                    <a:pt x="113" y="398"/>
                  </a:lnTo>
                  <a:lnTo>
                    <a:pt x="105" y="392"/>
                  </a:lnTo>
                  <a:lnTo>
                    <a:pt x="91" y="328"/>
                  </a:lnTo>
                  <a:lnTo>
                    <a:pt x="109" y="292"/>
                  </a:lnTo>
                  <a:lnTo>
                    <a:pt x="107" y="258"/>
                  </a:lnTo>
                  <a:lnTo>
                    <a:pt x="117" y="226"/>
                  </a:lnTo>
                  <a:lnTo>
                    <a:pt x="139" y="192"/>
                  </a:lnTo>
                  <a:lnTo>
                    <a:pt x="159" y="170"/>
                  </a:lnTo>
                  <a:lnTo>
                    <a:pt x="151" y="158"/>
                  </a:lnTo>
                  <a:lnTo>
                    <a:pt x="157" y="146"/>
                  </a:lnTo>
                  <a:lnTo>
                    <a:pt x="157" y="90"/>
                  </a:lnTo>
                  <a:lnTo>
                    <a:pt x="189" y="72"/>
                  </a:lnTo>
                  <a:lnTo>
                    <a:pt x="201" y="38"/>
                  </a:lnTo>
                  <a:lnTo>
                    <a:pt x="197" y="30"/>
                  </a:lnTo>
                  <a:lnTo>
                    <a:pt x="223" y="0"/>
                  </a:lnTo>
                  <a:lnTo>
                    <a:pt x="263" y="8"/>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11">
              <a:extLst>
                <a:ext uri="{FF2B5EF4-FFF2-40B4-BE49-F238E27FC236}">
                  <a16:creationId xmlns="" xmlns:a16="http://schemas.microsoft.com/office/drawing/2014/main" id="{230AB3D5-D605-426E-9BF8-E77F141BD5D2}"/>
                </a:ext>
              </a:extLst>
            </p:cNvPr>
            <p:cNvSpPr>
              <a:spLocks/>
            </p:cNvSpPr>
            <p:nvPr/>
          </p:nvSpPr>
          <p:spPr bwMode="auto">
            <a:xfrm>
              <a:off x="5558" y="3396"/>
              <a:ext cx="234" cy="120"/>
            </a:xfrm>
            <a:custGeom>
              <a:avLst/>
              <a:gdLst>
                <a:gd name="T0" fmla="*/ 234 w 234"/>
                <a:gd name="T1" fmla="*/ 44 h 120"/>
                <a:gd name="T2" fmla="*/ 230 w 234"/>
                <a:gd name="T3" fmla="*/ 62 h 120"/>
                <a:gd name="T4" fmla="*/ 214 w 234"/>
                <a:gd name="T5" fmla="*/ 62 h 120"/>
                <a:gd name="T6" fmla="*/ 220 w 234"/>
                <a:gd name="T7" fmla="*/ 72 h 120"/>
                <a:gd name="T8" fmla="*/ 208 w 234"/>
                <a:gd name="T9" fmla="*/ 102 h 120"/>
                <a:gd name="T10" fmla="*/ 204 w 234"/>
                <a:gd name="T11" fmla="*/ 110 h 120"/>
                <a:gd name="T12" fmla="*/ 176 w 234"/>
                <a:gd name="T13" fmla="*/ 110 h 120"/>
                <a:gd name="T14" fmla="*/ 160 w 234"/>
                <a:gd name="T15" fmla="*/ 120 h 120"/>
                <a:gd name="T16" fmla="*/ 134 w 234"/>
                <a:gd name="T17" fmla="*/ 116 h 120"/>
                <a:gd name="T18" fmla="*/ 90 w 234"/>
                <a:gd name="T19" fmla="*/ 106 h 120"/>
                <a:gd name="T20" fmla="*/ 84 w 234"/>
                <a:gd name="T21" fmla="*/ 90 h 120"/>
                <a:gd name="T22" fmla="*/ 52 w 234"/>
                <a:gd name="T23" fmla="*/ 98 h 120"/>
                <a:gd name="T24" fmla="*/ 50 w 234"/>
                <a:gd name="T25" fmla="*/ 106 h 120"/>
                <a:gd name="T26" fmla="*/ 30 w 234"/>
                <a:gd name="T27" fmla="*/ 100 h 120"/>
                <a:gd name="T28" fmla="*/ 14 w 234"/>
                <a:gd name="T29" fmla="*/ 98 h 120"/>
                <a:gd name="T30" fmla="*/ 0 w 234"/>
                <a:gd name="T31" fmla="*/ 90 h 120"/>
                <a:gd name="T32" fmla="*/ 6 w 234"/>
                <a:gd name="T33" fmla="*/ 78 h 120"/>
                <a:gd name="T34" fmla="*/ 4 w 234"/>
                <a:gd name="T35" fmla="*/ 70 h 120"/>
                <a:gd name="T36" fmla="*/ 14 w 234"/>
                <a:gd name="T37" fmla="*/ 68 h 120"/>
                <a:gd name="T38" fmla="*/ 30 w 234"/>
                <a:gd name="T39" fmla="*/ 80 h 120"/>
                <a:gd name="T40" fmla="*/ 34 w 234"/>
                <a:gd name="T41" fmla="*/ 68 h 120"/>
                <a:gd name="T42" fmla="*/ 60 w 234"/>
                <a:gd name="T43" fmla="*/ 70 h 120"/>
                <a:gd name="T44" fmla="*/ 84 w 234"/>
                <a:gd name="T45" fmla="*/ 62 h 120"/>
                <a:gd name="T46" fmla="*/ 98 w 234"/>
                <a:gd name="T47" fmla="*/ 64 h 120"/>
                <a:gd name="T48" fmla="*/ 108 w 234"/>
                <a:gd name="T49" fmla="*/ 74 h 120"/>
                <a:gd name="T50" fmla="*/ 110 w 234"/>
                <a:gd name="T51" fmla="*/ 66 h 120"/>
                <a:gd name="T52" fmla="*/ 106 w 234"/>
                <a:gd name="T53" fmla="*/ 36 h 120"/>
                <a:gd name="T54" fmla="*/ 118 w 234"/>
                <a:gd name="T55" fmla="*/ 30 h 120"/>
                <a:gd name="T56" fmla="*/ 128 w 234"/>
                <a:gd name="T57" fmla="*/ 8 h 120"/>
                <a:gd name="T58" fmla="*/ 152 w 234"/>
                <a:gd name="T59" fmla="*/ 24 h 120"/>
                <a:gd name="T60" fmla="*/ 168 w 234"/>
                <a:gd name="T61" fmla="*/ 4 h 120"/>
                <a:gd name="T62" fmla="*/ 180 w 234"/>
                <a:gd name="T63" fmla="*/ 0 h 120"/>
                <a:gd name="T64" fmla="*/ 204 w 234"/>
                <a:gd name="T65" fmla="*/ 14 h 120"/>
                <a:gd name="T66" fmla="*/ 218 w 234"/>
                <a:gd name="T67" fmla="*/ 12 h 120"/>
                <a:gd name="T68" fmla="*/ 232 w 234"/>
                <a:gd name="T69" fmla="*/ 22 h 120"/>
                <a:gd name="T70" fmla="*/ 230 w 234"/>
                <a:gd name="T71" fmla="*/ 28 h 120"/>
                <a:gd name="T72" fmla="*/ 234 w 234"/>
                <a:gd name="T73" fmla="*/ 4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4" h="120">
                  <a:moveTo>
                    <a:pt x="234" y="44"/>
                  </a:moveTo>
                  <a:lnTo>
                    <a:pt x="230" y="62"/>
                  </a:lnTo>
                  <a:lnTo>
                    <a:pt x="214" y="62"/>
                  </a:lnTo>
                  <a:lnTo>
                    <a:pt x="220" y="72"/>
                  </a:lnTo>
                  <a:lnTo>
                    <a:pt x="208" y="102"/>
                  </a:lnTo>
                  <a:lnTo>
                    <a:pt x="204" y="110"/>
                  </a:lnTo>
                  <a:lnTo>
                    <a:pt x="176" y="110"/>
                  </a:lnTo>
                  <a:lnTo>
                    <a:pt x="160" y="120"/>
                  </a:lnTo>
                  <a:lnTo>
                    <a:pt x="134" y="116"/>
                  </a:lnTo>
                  <a:lnTo>
                    <a:pt x="90" y="106"/>
                  </a:lnTo>
                  <a:lnTo>
                    <a:pt x="84" y="90"/>
                  </a:lnTo>
                  <a:lnTo>
                    <a:pt x="52" y="98"/>
                  </a:lnTo>
                  <a:lnTo>
                    <a:pt x="50" y="106"/>
                  </a:lnTo>
                  <a:lnTo>
                    <a:pt x="30" y="100"/>
                  </a:lnTo>
                  <a:lnTo>
                    <a:pt x="14" y="98"/>
                  </a:lnTo>
                  <a:lnTo>
                    <a:pt x="0" y="90"/>
                  </a:lnTo>
                  <a:lnTo>
                    <a:pt x="6" y="78"/>
                  </a:lnTo>
                  <a:lnTo>
                    <a:pt x="4" y="70"/>
                  </a:lnTo>
                  <a:lnTo>
                    <a:pt x="14" y="68"/>
                  </a:lnTo>
                  <a:lnTo>
                    <a:pt x="30" y="80"/>
                  </a:lnTo>
                  <a:lnTo>
                    <a:pt x="34" y="68"/>
                  </a:lnTo>
                  <a:lnTo>
                    <a:pt x="60" y="70"/>
                  </a:lnTo>
                  <a:lnTo>
                    <a:pt x="84" y="62"/>
                  </a:lnTo>
                  <a:lnTo>
                    <a:pt x="98" y="64"/>
                  </a:lnTo>
                  <a:lnTo>
                    <a:pt x="108" y="74"/>
                  </a:lnTo>
                  <a:lnTo>
                    <a:pt x="110" y="66"/>
                  </a:lnTo>
                  <a:lnTo>
                    <a:pt x="106" y="36"/>
                  </a:lnTo>
                  <a:lnTo>
                    <a:pt x="118" y="30"/>
                  </a:lnTo>
                  <a:lnTo>
                    <a:pt x="128" y="8"/>
                  </a:lnTo>
                  <a:lnTo>
                    <a:pt x="152" y="24"/>
                  </a:lnTo>
                  <a:lnTo>
                    <a:pt x="168" y="4"/>
                  </a:lnTo>
                  <a:lnTo>
                    <a:pt x="180" y="0"/>
                  </a:lnTo>
                  <a:lnTo>
                    <a:pt x="204" y="14"/>
                  </a:lnTo>
                  <a:lnTo>
                    <a:pt x="218" y="12"/>
                  </a:lnTo>
                  <a:lnTo>
                    <a:pt x="232" y="22"/>
                  </a:lnTo>
                  <a:lnTo>
                    <a:pt x="230" y="28"/>
                  </a:lnTo>
                  <a:lnTo>
                    <a:pt x="234" y="44"/>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12">
              <a:extLst>
                <a:ext uri="{FF2B5EF4-FFF2-40B4-BE49-F238E27FC236}">
                  <a16:creationId xmlns="" xmlns:a16="http://schemas.microsoft.com/office/drawing/2014/main" id="{24C45613-6163-428C-A59E-606ACDE15CB4}"/>
                </a:ext>
              </a:extLst>
            </p:cNvPr>
            <p:cNvSpPr>
              <a:spLocks noEditPoints="1"/>
            </p:cNvSpPr>
            <p:nvPr/>
          </p:nvSpPr>
          <p:spPr bwMode="auto">
            <a:xfrm>
              <a:off x="8782" y="5471"/>
              <a:ext cx="1248" cy="1170"/>
            </a:xfrm>
            <a:custGeom>
              <a:avLst/>
              <a:gdLst>
                <a:gd name="T0" fmla="*/ 1064 w 1248"/>
                <a:gd name="T1" fmla="*/ 1052 h 1170"/>
                <a:gd name="T2" fmla="*/ 1072 w 1248"/>
                <a:gd name="T3" fmla="*/ 1152 h 1170"/>
                <a:gd name="T4" fmla="*/ 1014 w 1248"/>
                <a:gd name="T5" fmla="*/ 1166 h 1170"/>
                <a:gd name="T6" fmla="*/ 974 w 1248"/>
                <a:gd name="T7" fmla="*/ 1048 h 1170"/>
                <a:gd name="T8" fmla="*/ 968 w 1248"/>
                <a:gd name="T9" fmla="*/ 110 h 1170"/>
                <a:gd name="T10" fmla="*/ 996 w 1248"/>
                <a:gd name="T11" fmla="*/ 178 h 1170"/>
                <a:gd name="T12" fmla="*/ 1014 w 1248"/>
                <a:gd name="T13" fmla="*/ 243 h 1170"/>
                <a:gd name="T14" fmla="*/ 1100 w 1248"/>
                <a:gd name="T15" fmla="*/ 313 h 1170"/>
                <a:gd name="T16" fmla="*/ 1138 w 1248"/>
                <a:gd name="T17" fmla="*/ 369 h 1170"/>
                <a:gd name="T18" fmla="*/ 1186 w 1248"/>
                <a:gd name="T19" fmla="*/ 435 h 1170"/>
                <a:gd name="T20" fmla="*/ 1234 w 1248"/>
                <a:gd name="T21" fmla="*/ 523 h 1170"/>
                <a:gd name="T22" fmla="*/ 1240 w 1248"/>
                <a:gd name="T23" fmla="*/ 621 h 1170"/>
                <a:gd name="T24" fmla="*/ 1212 w 1248"/>
                <a:gd name="T25" fmla="*/ 733 h 1170"/>
                <a:gd name="T26" fmla="*/ 1158 w 1248"/>
                <a:gd name="T27" fmla="*/ 832 h 1170"/>
                <a:gd name="T28" fmla="*/ 1136 w 1248"/>
                <a:gd name="T29" fmla="*/ 918 h 1170"/>
                <a:gd name="T30" fmla="*/ 1042 w 1248"/>
                <a:gd name="T31" fmla="*/ 964 h 1170"/>
                <a:gd name="T32" fmla="*/ 982 w 1248"/>
                <a:gd name="T33" fmla="*/ 936 h 1170"/>
                <a:gd name="T34" fmla="*/ 894 w 1248"/>
                <a:gd name="T35" fmla="*/ 956 h 1170"/>
                <a:gd name="T36" fmla="*/ 820 w 1248"/>
                <a:gd name="T37" fmla="*/ 888 h 1170"/>
                <a:gd name="T38" fmla="*/ 778 w 1248"/>
                <a:gd name="T39" fmla="*/ 830 h 1170"/>
                <a:gd name="T40" fmla="*/ 744 w 1248"/>
                <a:gd name="T41" fmla="*/ 814 h 1170"/>
                <a:gd name="T42" fmla="*/ 734 w 1248"/>
                <a:gd name="T43" fmla="*/ 777 h 1170"/>
                <a:gd name="T44" fmla="*/ 678 w 1248"/>
                <a:gd name="T45" fmla="*/ 785 h 1170"/>
                <a:gd name="T46" fmla="*/ 610 w 1248"/>
                <a:gd name="T47" fmla="*/ 713 h 1170"/>
                <a:gd name="T48" fmla="*/ 462 w 1248"/>
                <a:gd name="T49" fmla="*/ 711 h 1170"/>
                <a:gd name="T50" fmla="*/ 338 w 1248"/>
                <a:gd name="T51" fmla="*/ 749 h 1170"/>
                <a:gd name="T52" fmla="*/ 274 w 1248"/>
                <a:gd name="T53" fmla="*/ 787 h 1170"/>
                <a:gd name="T54" fmla="*/ 184 w 1248"/>
                <a:gd name="T55" fmla="*/ 805 h 1170"/>
                <a:gd name="T56" fmla="*/ 122 w 1248"/>
                <a:gd name="T57" fmla="*/ 826 h 1170"/>
                <a:gd name="T58" fmla="*/ 52 w 1248"/>
                <a:gd name="T59" fmla="*/ 773 h 1170"/>
                <a:gd name="T60" fmla="*/ 76 w 1248"/>
                <a:gd name="T61" fmla="*/ 721 h 1170"/>
                <a:gd name="T62" fmla="*/ 52 w 1248"/>
                <a:gd name="T63" fmla="*/ 621 h 1170"/>
                <a:gd name="T64" fmla="*/ 22 w 1248"/>
                <a:gd name="T65" fmla="*/ 547 h 1170"/>
                <a:gd name="T66" fmla="*/ 2 w 1248"/>
                <a:gd name="T67" fmla="*/ 489 h 1170"/>
                <a:gd name="T68" fmla="*/ 12 w 1248"/>
                <a:gd name="T69" fmla="*/ 467 h 1170"/>
                <a:gd name="T70" fmla="*/ 10 w 1248"/>
                <a:gd name="T71" fmla="*/ 419 h 1170"/>
                <a:gd name="T72" fmla="*/ 26 w 1248"/>
                <a:gd name="T73" fmla="*/ 383 h 1170"/>
                <a:gd name="T74" fmla="*/ 104 w 1248"/>
                <a:gd name="T75" fmla="*/ 323 h 1170"/>
                <a:gd name="T76" fmla="*/ 170 w 1248"/>
                <a:gd name="T77" fmla="*/ 309 h 1170"/>
                <a:gd name="T78" fmla="*/ 232 w 1248"/>
                <a:gd name="T79" fmla="*/ 289 h 1170"/>
                <a:gd name="T80" fmla="*/ 276 w 1248"/>
                <a:gd name="T81" fmla="*/ 229 h 1170"/>
                <a:gd name="T82" fmla="*/ 326 w 1248"/>
                <a:gd name="T83" fmla="*/ 204 h 1170"/>
                <a:gd name="T84" fmla="*/ 342 w 1248"/>
                <a:gd name="T85" fmla="*/ 156 h 1170"/>
                <a:gd name="T86" fmla="*/ 382 w 1248"/>
                <a:gd name="T87" fmla="*/ 112 h 1170"/>
                <a:gd name="T88" fmla="*/ 424 w 1248"/>
                <a:gd name="T89" fmla="*/ 100 h 1170"/>
                <a:gd name="T90" fmla="*/ 504 w 1248"/>
                <a:gd name="T91" fmla="*/ 136 h 1170"/>
                <a:gd name="T92" fmla="*/ 522 w 1248"/>
                <a:gd name="T93" fmla="*/ 78 h 1170"/>
                <a:gd name="T94" fmla="*/ 596 w 1248"/>
                <a:gd name="T95" fmla="*/ 46 h 1170"/>
                <a:gd name="T96" fmla="*/ 610 w 1248"/>
                <a:gd name="T97" fmla="*/ 22 h 1170"/>
                <a:gd name="T98" fmla="*/ 680 w 1248"/>
                <a:gd name="T99" fmla="*/ 50 h 1170"/>
                <a:gd name="T100" fmla="*/ 732 w 1248"/>
                <a:gd name="T101" fmla="*/ 54 h 1170"/>
                <a:gd name="T102" fmla="*/ 704 w 1248"/>
                <a:gd name="T103" fmla="*/ 96 h 1170"/>
                <a:gd name="T104" fmla="*/ 712 w 1248"/>
                <a:gd name="T105" fmla="*/ 154 h 1170"/>
                <a:gd name="T106" fmla="*/ 782 w 1248"/>
                <a:gd name="T107" fmla="*/ 196 h 1170"/>
                <a:gd name="T108" fmla="*/ 854 w 1248"/>
                <a:gd name="T109" fmla="*/ 215 h 1170"/>
                <a:gd name="T110" fmla="*/ 878 w 1248"/>
                <a:gd name="T111" fmla="*/ 138 h 1170"/>
                <a:gd name="T112" fmla="*/ 878 w 1248"/>
                <a:gd name="T113" fmla="*/ 72 h 1170"/>
                <a:gd name="T114" fmla="*/ 892 w 1248"/>
                <a:gd name="T115" fmla="*/ 22 h 1170"/>
                <a:gd name="T116" fmla="*/ 916 w 1248"/>
                <a:gd name="T117" fmla="*/ 36 h 1170"/>
                <a:gd name="T118" fmla="*/ 938 w 1248"/>
                <a:gd name="T119" fmla="*/ 86 h 1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48" h="1170">
                  <a:moveTo>
                    <a:pt x="994" y="1052"/>
                  </a:moveTo>
                  <a:lnTo>
                    <a:pt x="1024" y="1066"/>
                  </a:lnTo>
                  <a:lnTo>
                    <a:pt x="1040" y="1060"/>
                  </a:lnTo>
                  <a:lnTo>
                    <a:pt x="1064" y="1052"/>
                  </a:lnTo>
                  <a:lnTo>
                    <a:pt x="1084" y="1056"/>
                  </a:lnTo>
                  <a:lnTo>
                    <a:pt x="1086" y="1104"/>
                  </a:lnTo>
                  <a:lnTo>
                    <a:pt x="1076" y="1118"/>
                  </a:lnTo>
                  <a:lnTo>
                    <a:pt x="1072" y="1152"/>
                  </a:lnTo>
                  <a:lnTo>
                    <a:pt x="1062" y="1140"/>
                  </a:lnTo>
                  <a:lnTo>
                    <a:pt x="1040" y="1170"/>
                  </a:lnTo>
                  <a:lnTo>
                    <a:pt x="1034" y="1168"/>
                  </a:lnTo>
                  <a:lnTo>
                    <a:pt x="1014" y="1166"/>
                  </a:lnTo>
                  <a:lnTo>
                    <a:pt x="994" y="1130"/>
                  </a:lnTo>
                  <a:lnTo>
                    <a:pt x="990" y="1102"/>
                  </a:lnTo>
                  <a:lnTo>
                    <a:pt x="972" y="1066"/>
                  </a:lnTo>
                  <a:lnTo>
                    <a:pt x="974" y="1048"/>
                  </a:lnTo>
                  <a:lnTo>
                    <a:pt x="994" y="1052"/>
                  </a:lnTo>
                  <a:close/>
                  <a:moveTo>
                    <a:pt x="936" y="98"/>
                  </a:moveTo>
                  <a:lnTo>
                    <a:pt x="948" y="122"/>
                  </a:lnTo>
                  <a:lnTo>
                    <a:pt x="968" y="110"/>
                  </a:lnTo>
                  <a:lnTo>
                    <a:pt x="978" y="124"/>
                  </a:lnTo>
                  <a:lnTo>
                    <a:pt x="994" y="136"/>
                  </a:lnTo>
                  <a:lnTo>
                    <a:pt x="990" y="150"/>
                  </a:lnTo>
                  <a:lnTo>
                    <a:pt x="996" y="178"/>
                  </a:lnTo>
                  <a:lnTo>
                    <a:pt x="1002" y="194"/>
                  </a:lnTo>
                  <a:lnTo>
                    <a:pt x="1010" y="198"/>
                  </a:lnTo>
                  <a:lnTo>
                    <a:pt x="1018" y="227"/>
                  </a:lnTo>
                  <a:lnTo>
                    <a:pt x="1014" y="243"/>
                  </a:lnTo>
                  <a:lnTo>
                    <a:pt x="1024" y="265"/>
                  </a:lnTo>
                  <a:lnTo>
                    <a:pt x="1058" y="283"/>
                  </a:lnTo>
                  <a:lnTo>
                    <a:pt x="1080" y="299"/>
                  </a:lnTo>
                  <a:lnTo>
                    <a:pt x="1100" y="313"/>
                  </a:lnTo>
                  <a:lnTo>
                    <a:pt x="1096" y="321"/>
                  </a:lnTo>
                  <a:lnTo>
                    <a:pt x="1114" y="341"/>
                  </a:lnTo>
                  <a:lnTo>
                    <a:pt x="1126" y="377"/>
                  </a:lnTo>
                  <a:lnTo>
                    <a:pt x="1138" y="369"/>
                  </a:lnTo>
                  <a:lnTo>
                    <a:pt x="1152" y="385"/>
                  </a:lnTo>
                  <a:lnTo>
                    <a:pt x="1160" y="379"/>
                  </a:lnTo>
                  <a:lnTo>
                    <a:pt x="1164" y="415"/>
                  </a:lnTo>
                  <a:lnTo>
                    <a:pt x="1186" y="435"/>
                  </a:lnTo>
                  <a:lnTo>
                    <a:pt x="1200" y="449"/>
                  </a:lnTo>
                  <a:lnTo>
                    <a:pt x="1226" y="475"/>
                  </a:lnTo>
                  <a:lnTo>
                    <a:pt x="1234" y="503"/>
                  </a:lnTo>
                  <a:lnTo>
                    <a:pt x="1234" y="523"/>
                  </a:lnTo>
                  <a:lnTo>
                    <a:pt x="1232" y="545"/>
                  </a:lnTo>
                  <a:lnTo>
                    <a:pt x="1248" y="575"/>
                  </a:lnTo>
                  <a:lnTo>
                    <a:pt x="1246" y="605"/>
                  </a:lnTo>
                  <a:lnTo>
                    <a:pt x="1240" y="621"/>
                  </a:lnTo>
                  <a:lnTo>
                    <a:pt x="1232" y="653"/>
                  </a:lnTo>
                  <a:lnTo>
                    <a:pt x="1232" y="673"/>
                  </a:lnTo>
                  <a:lnTo>
                    <a:pt x="1226" y="699"/>
                  </a:lnTo>
                  <a:lnTo>
                    <a:pt x="1212" y="733"/>
                  </a:lnTo>
                  <a:lnTo>
                    <a:pt x="1190" y="751"/>
                  </a:lnTo>
                  <a:lnTo>
                    <a:pt x="1178" y="779"/>
                  </a:lnTo>
                  <a:lnTo>
                    <a:pt x="1168" y="799"/>
                  </a:lnTo>
                  <a:lnTo>
                    <a:pt x="1158" y="832"/>
                  </a:lnTo>
                  <a:lnTo>
                    <a:pt x="1146" y="850"/>
                  </a:lnTo>
                  <a:lnTo>
                    <a:pt x="1138" y="878"/>
                  </a:lnTo>
                  <a:lnTo>
                    <a:pt x="1136" y="906"/>
                  </a:lnTo>
                  <a:lnTo>
                    <a:pt x="1136" y="918"/>
                  </a:lnTo>
                  <a:lnTo>
                    <a:pt x="1118" y="932"/>
                  </a:lnTo>
                  <a:lnTo>
                    <a:pt x="1084" y="932"/>
                  </a:lnTo>
                  <a:lnTo>
                    <a:pt x="1056" y="948"/>
                  </a:lnTo>
                  <a:lnTo>
                    <a:pt x="1042" y="964"/>
                  </a:lnTo>
                  <a:lnTo>
                    <a:pt x="1022" y="982"/>
                  </a:lnTo>
                  <a:lnTo>
                    <a:pt x="996" y="964"/>
                  </a:lnTo>
                  <a:lnTo>
                    <a:pt x="978" y="956"/>
                  </a:lnTo>
                  <a:lnTo>
                    <a:pt x="982" y="936"/>
                  </a:lnTo>
                  <a:lnTo>
                    <a:pt x="966" y="944"/>
                  </a:lnTo>
                  <a:lnTo>
                    <a:pt x="938" y="972"/>
                  </a:lnTo>
                  <a:lnTo>
                    <a:pt x="912" y="962"/>
                  </a:lnTo>
                  <a:lnTo>
                    <a:pt x="894" y="956"/>
                  </a:lnTo>
                  <a:lnTo>
                    <a:pt x="876" y="952"/>
                  </a:lnTo>
                  <a:lnTo>
                    <a:pt x="846" y="940"/>
                  </a:lnTo>
                  <a:lnTo>
                    <a:pt x="826" y="916"/>
                  </a:lnTo>
                  <a:lnTo>
                    <a:pt x="820" y="888"/>
                  </a:lnTo>
                  <a:lnTo>
                    <a:pt x="814" y="868"/>
                  </a:lnTo>
                  <a:lnTo>
                    <a:pt x="798" y="852"/>
                  </a:lnTo>
                  <a:lnTo>
                    <a:pt x="768" y="848"/>
                  </a:lnTo>
                  <a:lnTo>
                    <a:pt x="778" y="830"/>
                  </a:lnTo>
                  <a:lnTo>
                    <a:pt x="770" y="801"/>
                  </a:lnTo>
                  <a:lnTo>
                    <a:pt x="756" y="828"/>
                  </a:lnTo>
                  <a:lnTo>
                    <a:pt x="728" y="834"/>
                  </a:lnTo>
                  <a:lnTo>
                    <a:pt x="744" y="814"/>
                  </a:lnTo>
                  <a:lnTo>
                    <a:pt x="750" y="791"/>
                  </a:lnTo>
                  <a:lnTo>
                    <a:pt x="762" y="773"/>
                  </a:lnTo>
                  <a:lnTo>
                    <a:pt x="758" y="745"/>
                  </a:lnTo>
                  <a:lnTo>
                    <a:pt x="734" y="777"/>
                  </a:lnTo>
                  <a:lnTo>
                    <a:pt x="714" y="791"/>
                  </a:lnTo>
                  <a:lnTo>
                    <a:pt x="702" y="820"/>
                  </a:lnTo>
                  <a:lnTo>
                    <a:pt x="678" y="805"/>
                  </a:lnTo>
                  <a:lnTo>
                    <a:pt x="678" y="785"/>
                  </a:lnTo>
                  <a:lnTo>
                    <a:pt x="660" y="757"/>
                  </a:lnTo>
                  <a:lnTo>
                    <a:pt x="644" y="743"/>
                  </a:lnTo>
                  <a:lnTo>
                    <a:pt x="650" y="735"/>
                  </a:lnTo>
                  <a:lnTo>
                    <a:pt x="610" y="713"/>
                  </a:lnTo>
                  <a:lnTo>
                    <a:pt x="588" y="713"/>
                  </a:lnTo>
                  <a:lnTo>
                    <a:pt x="558" y="695"/>
                  </a:lnTo>
                  <a:lnTo>
                    <a:pt x="502" y="697"/>
                  </a:lnTo>
                  <a:lnTo>
                    <a:pt x="462" y="711"/>
                  </a:lnTo>
                  <a:lnTo>
                    <a:pt x="426" y="723"/>
                  </a:lnTo>
                  <a:lnTo>
                    <a:pt x="398" y="721"/>
                  </a:lnTo>
                  <a:lnTo>
                    <a:pt x="364" y="739"/>
                  </a:lnTo>
                  <a:lnTo>
                    <a:pt x="338" y="749"/>
                  </a:lnTo>
                  <a:lnTo>
                    <a:pt x="332" y="767"/>
                  </a:lnTo>
                  <a:lnTo>
                    <a:pt x="320" y="783"/>
                  </a:lnTo>
                  <a:lnTo>
                    <a:pt x="294" y="783"/>
                  </a:lnTo>
                  <a:lnTo>
                    <a:pt x="274" y="787"/>
                  </a:lnTo>
                  <a:lnTo>
                    <a:pt x="246" y="779"/>
                  </a:lnTo>
                  <a:lnTo>
                    <a:pt x="224" y="785"/>
                  </a:lnTo>
                  <a:lnTo>
                    <a:pt x="204" y="785"/>
                  </a:lnTo>
                  <a:lnTo>
                    <a:pt x="184" y="805"/>
                  </a:lnTo>
                  <a:lnTo>
                    <a:pt x="176" y="803"/>
                  </a:lnTo>
                  <a:lnTo>
                    <a:pt x="160" y="816"/>
                  </a:lnTo>
                  <a:lnTo>
                    <a:pt x="144" y="828"/>
                  </a:lnTo>
                  <a:lnTo>
                    <a:pt x="122" y="826"/>
                  </a:lnTo>
                  <a:lnTo>
                    <a:pt x="102" y="826"/>
                  </a:lnTo>
                  <a:lnTo>
                    <a:pt x="68" y="801"/>
                  </a:lnTo>
                  <a:lnTo>
                    <a:pt x="52" y="793"/>
                  </a:lnTo>
                  <a:lnTo>
                    <a:pt x="52" y="773"/>
                  </a:lnTo>
                  <a:lnTo>
                    <a:pt x="68" y="767"/>
                  </a:lnTo>
                  <a:lnTo>
                    <a:pt x="74" y="759"/>
                  </a:lnTo>
                  <a:lnTo>
                    <a:pt x="72" y="745"/>
                  </a:lnTo>
                  <a:lnTo>
                    <a:pt x="76" y="721"/>
                  </a:lnTo>
                  <a:lnTo>
                    <a:pt x="72" y="699"/>
                  </a:lnTo>
                  <a:lnTo>
                    <a:pt x="56" y="663"/>
                  </a:lnTo>
                  <a:lnTo>
                    <a:pt x="52" y="643"/>
                  </a:lnTo>
                  <a:lnTo>
                    <a:pt x="52" y="621"/>
                  </a:lnTo>
                  <a:lnTo>
                    <a:pt x="40" y="599"/>
                  </a:lnTo>
                  <a:lnTo>
                    <a:pt x="40" y="589"/>
                  </a:lnTo>
                  <a:lnTo>
                    <a:pt x="26" y="575"/>
                  </a:lnTo>
                  <a:lnTo>
                    <a:pt x="22" y="547"/>
                  </a:lnTo>
                  <a:lnTo>
                    <a:pt x="4" y="519"/>
                  </a:lnTo>
                  <a:lnTo>
                    <a:pt x="0" y="505"/>
                  </a:lnTo>
                  <a:lnTo>
                    <a:pt x="14" y="521"/>
                  </a:lnTo>
                  <a:lnTo>
                    <a:pt x="2" y="489"/>
                  </a:lnTo>
                  <a:lnTo>
                    <a:pt x="18" y="499"/>
                  </a:lnTo>
                  <a:lnTo>
                    <a:pt x="28" y="511"/>
                  </a:lnTo>
                  <a:lnTo>
                    <a:pt x="26" y="493"/>
                  </a:lnTo>
                  <a:lnTo>
                    <a:pt x="12" y="467"/>
                  </a:lnTo>
                  <a:lnTo>
                    <a:pt x="8" y="457"/>
                  </a:lnTo>
                  <a:lnTo>
                    <a:pt x="2" y="447"/>
                  </a:lnTo>
                  <a:lnTo>
                    <a:pt x="4" y="427"/>
                  </a:lnTo>
                  <a:lnTo>
                    <a:pt x="10" y="419"/>
                  </a:lnTo>
                  <a:lnTo>
                    <a:pt x="14" y="401"/>
                  </a:lnTo>
                  <a:lnTo>
                    <a:pt x="12" y="381"/>
                  </a:lnTo>
                  <a:lnTo>
                    <a:pt x="24" y="357"/>
                  </a:lnTo>
                  <a:lnTo>
                    <a:pt x="26" y="383"/>
                  </a:lnTo>
                  <a:lnTo>
                    <a:pt x="40" y="361"/>
                  </a:lnTo>
                  <a:lnTo>
                    <a:pt x="66" y="349"/>
                  </a:lnTo>
                  <a:lnTo>
                    <a:pt x="80" y="335"/>
                  </a:lnTo>
                  <a:lnTo>
                    <a:pt x="104" y="323"/>
                  </a:lnTo>
                  <a:lnTo>
                    <a:pt x="118" y="321"/>
                  </a:lnTo>
                  <a:lnTo>
                    <a:pt x="126" y="325"/>
                  </a:lnTo>
                  <a:lnTo>
                    <a:pt x="150" y="313"/>
                  </a:lnTo>
                  <a:lnTo>
                    <a:pt x="170" y="309"/>
                  </a:lnTo>
                  <a:lnTo>
                    <a:pt x="174" y="301"/>
                  </a:lnTo>
                  <a:lnTo>
                    <a:pt x="182" y="299"/>
                  </a:lnTo>
                  <a:lnTo>
                    <a:pt x="200" y="299"/>
                  </a:lnTo>
                  <a:lnTo>
                    <a:pt x="232" y="289"/>
                  </a:lnTo>
                  <a:lnTo>
                    <a:pt x="250" y="275"/>
                  </a:lnTo>
                  <a:lnTo>
                    <a:pt x="258" y="257"/>
                  </a:lnTo>
                  <a:lnTo>
                    <a:pt x="276" y="241"/>
                  </a:lnTo>
                  <a:lnTo>
                    <a:pt x="276" y="229"/>
                  </a:lnTo>
                  <a:lnTo>
                    <a:pt x="278" y="210"/>
                  </a:lnTo>
                  <a:lnTo>
                    <a:pt x="300" y="182"/>
                  </a:lnTo>
                  <a:lnTo>
                    <a:pt x="312" y="210"/>
                  </a:lnTo>
                  <a:lnTo>
                    <a:pt x="326" y="204"/>
                  </a:lnTo>
                  <a:lnTo>
                    <a:pt x="314" y="188"/>
                  </a:lnTo>
                  <a:lnTo>
                    <a:pt x="324" y="172"/>
                  </a:lnTo>
                  <a:lnTo>
                    <a:pt x="338" y="180"/>
                  </a:lnTo>
                  <a:lnTo>
                    <a:pt x="342" y="156"/>
                  </a:lnTo>
                  <a:lnTo>
                    <a:pt x="358" y="140"/>
                  </a:lnTo>
                  <a:lnTo>
                    <a:pt x="366" y="126"/>
                  </a:lnTo>
                  <a:lnTo>
                    <a:pt x="382" y="122"/>
                  </a:lnTo>
                  <a:lnTo>
                    <a:pt x="382" y="112"/>
                  </a:lnTo>
                  <a:lnTo>
                    <a:pt x="396" y="116"/>
                  </a:lnTo>
                  <a:lnTo>
                    <a:pt x="396" y="108"/>
                  </a:lnTo>
                  <a:lnTo>
                    <a:pt x="410" y="104"/>
                  </a:lnTo>
                  <a:lnTo>
                    <a:pt x="424" y="100"/>
                  </a:lnTo>
                  <a:lnTo>
                    <a:pt x="448" y="114"/>
                  </a:lnTo>
                  <a:lnTo>
                    <a:pt x="464" y="132"/>
                  </a:lnTo>
                  <a:lnTo>
                    <a:pt x="484" y="134"/>
                  </a:lnTo>
                  <a:lnTo>
                    <a:pt x="504" y="136"/>
                  </a:lnTo>
                  <a:lnTo>
                    <a:pt x="498" y="118"/>
                  </a:lnTo>
                  <a:lnTo>
                    <a:pt x="512" y="94"/>
                  </a:lnTo>
                  <a:lnTo>
                    <a:pt x="526" y="84"/>
                  </a:lnTo>
                  <a:lnTo>
                    <a:pt x="522" y="78"/>
                  </a:lnTo>
                  <a:lnTo>
                    <a:pt x="534" y="60"/>
                  </a:lnTo>
                  <a:lnTo>
                    <a:pt x="554" y="48"/>
                  </a:lnTo>
                  <a:lnTo>
                    <a:pt x="570" y="52"/>
                  </a:lnTo>
                  <a:lnTo>
                    <a:pt x="596" y="46"/>
                  </a:lnTo>
                  <a:lnTo>
                    <a:pt x="596" y="30"/>
                  </a:lnTo>
                  <a:lnTo>
                    <a:pt x="572" y="20"/>
                  </a:lnTo>
                  <a:lnTo>
                    <a:pt x="588" y="14"/>
                  </a:lnTo>
                  <a:lnTo>
                    <a:pt x="610" y="22"/>
                  </a:lnTo>
                  <a:lnTo>
                    <a:pt x="626" y="36"/>
                  </a:lnTo>
                  <a:lnTo>
                    <a:pt x="652" y="44"/>
                  </a:lnTo>
                  <a:lnTo>
                    <a:pt x="660" y="40"/>
                  </a:lnTo>
                  <a:lnTo>
                    <a:pt x="680" y="50"/>
                  </a:lnTo>
                  <a:lnTo>
                    <a:pt x="698" y="40"/>
                  </a:lnTo>
                  <a:lnTo>
                    <a:pt x="710" y="44"/>
                  </a:lnTo>
                  <a:lnTo>
                    <a:pt x="718" y="38"/>
                  </a:lnTo>
                  <a:lnTo>
                    <a:pt x="732" y="54"/>
                  </a:lnTo>
                  <a:lnTo>
                    <a:pt x="724" y="70"/>
                  </a:lnTo>
                  <a:lnTo>
                    <a:pt x="712" y="82"/>
                  </a:lnTo>
                  <a:lnTo>
                    <a:pt x="700" y="84"/>
                  </a:lnTo>
                  <a:lnTo>
                    <a:pt x="704" y="96"/>
                  </a:lnTo>
                  <a:lnTo>
                    <a:pt x="696" y="112"/>
                  </a:lnTo>
                  <a:lnTo>
                    <a:pt x="684" y="128"/>
                  </a:lnTo>
                  <a:lnTo>
                    <a:pt x="686" y="138"/>
                  </a:lnTo>
                  <a:lnTo>
                    <a:pt x="712" y="154"/>
                  </a:lnTo>
                  <a:lnTo>
                    <a:pt x="736" y="166"/>
                  </a:lnTo>
                  <a:lnTo>
                    <a:pt x="750" y="176"/>
                  </a:lnTo>
                  <a:lnTo>
                    <a:pt x="774" y="196"/>
                  </a:lnTo>
                  <a:lnTo>
                    <a:pt x="782" y="196"/>
                  </a:lnTo>
                  <a:lnTo>
                    <a:pt x="798" y="204"/>
                  </a:lnTo>
                  <a:lnTo>
                    <a:pt x="804" y="215"/>
                  </a:lnTo>
                  <a:lnTo>
                    <a:pt x="832" y="225"/>
                  </a:lnTo>
                  <a:lnTo>
                    <a:pt x="854" y="215"/>
                  </a:lnTo>
                  <a:lnTo>
                    <a:pt x="860" y="196"/>
                  </a:lnTo>
                  <a:lnTo>
                    <a:pt x="866" y="182"/>
                  </a:lnTo>
                  <a:lnTo>
                    <a:pt x="870" y="164"/>
                  </a:lnTo>
                  <a:lnTo>
                    <a:pt x="878" y="138"/>
                  </a:lnTo>
                  <a:lnTo>
                    <a:pt x="874" y="124"/>
                  </a:lnTo>
                  <a:lnTo>
                    <a:pt x="876" y="114"/>
                  </a:lnTo>
                  <a:lnTo>
                    <a:pt x="874" y="96"/>
                  </a:lnTo>
                  <a:lnTo>
                    <a:pt x="878" y="72"/>
                  </a:lnTo>
                  <a:lnTo>
                    <a:pt x="884" y="66"/>
                  </a:lnTo>
                  <a:lnTo>
                    <a:pt x="878" y="56"/>
                  </a:lnTo>
                  <a:lnTo>
                    <a:pt x="886" y="38"/>
                  </a:lnTo>
                  <a:lnTo>
                    <a:pt x="892" y="22"/>
                  </a:lnTo>
                  <a:lnTo>
                    <a:pt x="892" y="12"/>
                  </a:lnTo>
                  <a:lnTo>
                    <a:pt x="904" y="0"/>
                  </a:lnTo>
                  <a:lnTo>
                    <a:pt x="912" y="16"/>
                  </a:lnTo>
                  <a:lnTo>
                    <a:pt x="916" y="36"/>
                  </a:lnTo>
                  <a:lnTo>
                    <a:pt x="922" y="40"/>
                  </a:lnTo>
                  <a:lnTo>
                    <a:pt x="924" y="52"/>
                  </a:lnTo>
                  <a:lnTo>
                    <a:pt x="936" y="68"/>
                  </a:lnTo>
                  <a:lnTo>
                    <a:pt x="938" y="86"/>
                  </a:lnTo>
                  <a:lnTo>
                    <a:pt x="936" y="98"/>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13">
              <a:extLst>
                <a:ext uri="{FF2B5EF4-FFF2-40B4-BE49-F238E27FC236}">
                  <a16:creationId xmlns="" xmlns:a16="http://schemas.microsoft.com/office/drawing/2014/main" id="{193D9FBE-0FA7-414C-A3FA-716E8D8F3EBF}"/>
                </a:ext>
              </a:extLst>
            </p:cNvPr>
            <p:cNvSpPr>
              <a:spLocks noEditPoints="1"/>
            </p:cNvSpPr>
            <p:nvPr/>
          </p:nvSpPr>
          <p:spPr bwMode="auto">
            <a:xfrm>
              <a:off x="6654" y="3714"/>
              <a:ext cx="175" cy="144"/>
            </a:xfrm>
            <a:custGeom>
              <a:avLst/>
              <a:gdLst>
                <a:gd name="T0" fmla="*/ 6 w 175"/>
                <a:gd name="T1" fmla="*/ 86 h 144"/>
                <a:gd name="T2" fmla="*/ 16 w 175"/>
                <a:gd name="T3" fmla="*/ 96 h 144"/>
                <a:gd name="T4" fmla="*/ 30 w 175"/>
                <a:gd name="T5" fmla="*/ 96 h 144"/>
                <a:gd name="T6" fmla="*/ 28 w 175"/>
                <a:gd name="T7" fmla="*/ 102 h 144"/>
                <a:gd name="T8" fmla="*/ 42 w 175"/>
                <a:gd name="T9" fmla="*/ 126 h 144"/>
                <a:gd name="T10" fmla="*/ 20 w 175"/>
                <a:gd name="T11" fmla="*/ 120 h 144"/>
                <a:gd name="T12" fmla="*/ 4 w 175"/>
                <a:gd name="T13" fmla="*/ 102 h 144"/>
                <a:gd name="T14" fmla="*/ 0 w 175"/>
                <a:gd name="T15" fmla="*/ 86 h 144"/>
                <a:gd name="T16" fmla="*/ 6 w 175"/>
                <a:gd name="T17" fmla="*/ 86 h 144"/>
                <a:gd name="T18" fmla="*/ 80 w 175"/>
                <a:gd name="T19" fmla="*/ 26 h 144"/>
                <a:gd name="T20" fmla="*/ 95 w 175"/>
                <a:gd name="T21" fmla="*/ 28 h 144"/>
                <a:gd name="T22" fmla="*/ 99 w 175"/>
                <a:gd name="T23" fmla="*/ 18 h 144"/>
                <a:gd name="T24" fmla="*/ 119 w 175"/>
                <a:gd name="T25" fmla="*/ 2 h 144"/>
                <a:gd name="T26" fmla="*/ 135 w 175"/>
                <a:gd name="T27" fmla="*/ 24 h 144"/>
                <a:gd name="T28" fmla="*/ 151 w 175"/>
                <a:gd name="T29" fmla="*/ 52 h 144"/>
                <a:gd name="T30" fmla="*/ 165 w 175"/>
                <a:gd name="T31" fmla="*/ 54 h 144"/>
                <a:gd name="T32" fmla="*/ 175 w 175"/>
                <a:gd name="T33" fmla="*/ 66 h 144"/>
                <a:gd name="T34" fmla="*/ 149 w 175"/>
                <a:gd name="T35" fmla="*/ 68 h 144"/>
                <a:gd name="T36" fmla="*/ 143 w 175"/>
                <a:gd name="T37" fmla="*/ 100 h 144"/>
                <a:gd name="T38" fmla="*/ 137 w 175"/>
                <a:gd name="T39" fmla="*/ 114 h 144"/>
                <a:gd name="T40" fmla="*/ 127 w 175"/>
                <a:gd name="T41" fmla="*/ 122 h 144"/>
                <a:gd name="T42" fmla="*/ 127 w 175"/>
                <a:gd name="T43" fmla="*/ 142 h 144"/>
                <a:gd name="T44" fmla="*/ 119 w 175"/>
                <a:gd name="T45" fmla="*/ 144 h 144"/>
                <a:gd name="T46" fmla="*/ 101 w 175"/>
                <a:gd name="T47" fmla="*/ 124 h 144"/>
                <a:gd name="T48" fmla="*/ 111 w 175"/>
                <a:gd name="T49" fmla="*/ 104 h 144"/>
                <a:gd name="T50" fmla="*/ 101 w 175"/>
                <a:gd name="T51" fmla="*/ 92 h 144"/>
                <a:gd name="T52" fmla="*/ 91 w 175"/>
                <a:gd name="T53" fmla="*/ 96 h 144"/>
                <a:gd name="T54" fmla="*/ 52 w 175"/>
                <a:gd name="T55" fmla="*/ 124 h 144"/>
                <a:gd name="T56" fmla="*/ 52 w 175"/>
                <a:gd name="T57" fmla="*/ 96 h 144"/>
                <a:gd name="T58" fmla="*/ 38 w 175"/>
                <a:gd name="T59" fmla="*/ 90 h 144"/>
                <a:gd name="T60" fmla="*/ 24 w 175"/>
                <a:gd name="T61" fmla="*/ 80 h 144"/>
                <a:gd name="T62" fmla="*/ 34 w 175"/>
                <a:gd name="T63" fmla="*/ 66 h 144"/>
                <a:gd name="T64" fmla="*/ 18 w 175"/>
                <a:gd name="T65" fmla="*/ 52 h 144"/>
                <a:gd name="T66" fmla="*/ 24 w 175"/>
                <a:gd name="T67" fmla="*/ 42 h 144"/>
                <a:gd name="T68" fmla="*/ 12 w 175"/>
                <a:gd name="T69" fmla="*/ 36 h 144"/>
                <a:gd name="T70" fmla="*/ 6 w 175"/>
                <a:gd name="T71" fmla="*/ 24 h 144"/>
                <a:gd name="T72" fmla="*/ 12 w 175"/>
                <a:gd name="T73" fmla="*/ 18 h 144"/>
                <a:gd name="T74" fmla="*/ 36 w 175"/>
                <a:gd name="T75" fmla="*/ 30 h 144"/>
                <a:gd name="T76" fmla="*/ 52 w 175"/>
                <a:gd name="T77" fmla="*/ 32 h 144"/>
                <a:gd name="T78" fmla="*/ 56 w 175"/>
                <a:gd name="T79" fmla="*/ 28 h 144"/>
                <a:gd name="T80" fmla="*/ 42 w 175"/>
                <a:gd name="T81" fmla="*/ 6 h 144"/>
                <a:gd name="T82" fmla="*/ 50 w 175"/>
                <a:gd name="T83" fmla="*/ 0 h 144"/>
                <a:gd name="T84" fmla="*/ 58 w 175"/>
                <a:gd name="T85" fmla="*/ 0 h 144"/>
                <a:gd name="T86" fmla="*/ 80 w 175"/>
                <a:gd name="T87" fmla="*/ 2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5" h="144">
                  <a:moveTo>
                    <a:pt x="6" y="86"/>
                  </a:moveTo>
                  <a:lnTo>
                    <a:pt x="16" y="96"/>
                  </a:lnTo>
                  <a:lnTo>
                    <a:pt x="30" y="96"/>
                  </a:lnTo>
                  <a:lnTo>
                    <a:pt x="28" y="102"/>
                  </a:lnTo>
                  <a:lnTo>
                    <a:pt x="42" y="126"/>
                  </a:lnTo>
                  <a:lnTo>
                    <a:pt x="20" y="120"/>
                  </a:lnTo>
                  <a:lnTo>
                    <a:pt x="4" y="102"/>
                  </a:lnTo>
                  <a:lnTo>
                    <a:pt x="0" y="86"/>
                  </a:lnTo>
                  <a:lnTo>
                    <a:pt x="6" y="86"/>
                  </a:lnTo>
                  <a:close/>
                  <a:moveTo>
                    <a:pt x="80" y="26"/>
                  </a:moveTo>
                  <a:lnTo>
                    <a:pt x="95" y="28"/>
                  </a:lnTo>
                  <a:lnTo>
                    <a:pt x="99" y="18"/>
                  </a:lnTo>
                  <a:lnTo>
                    <a:pt x="119" y="2"/>
                  </a:lnTo>
                  <a:lnTo>
                    <a:pt x="135" y="24"/>
                  </a:lnTo>
                  <a:lnTo>
                    <a:pt x="151" y="52"/>
                  </a:lnTo>
                  <a:lnTo>
                    <a:pt x="165" y="54"/>
                  </a:lnTo>
                  <a:lnTo>
                    <a:pt x="175" y="66"/>
                  </a:lnTo>
                  <a:lnTo>
                    <a:pt x="149" y="68"/>
                  </a:lnTo>
                  <a:lnTo>
                    <a:pt x="143" y="100"/>
                  </a:lnTo>
                  <a:lnTo>
                    <a:pt x="137" y="114"/>
                  </a:lnTo>
                  <a:lnTo>
                    <a:pt x="127" y="122"/>
                  </a:lnTo>
                  <a:lnTo>
                    <a:pt x="127" y="142"/>
                  </a:lnTo>
                  <a:lnTo>
                    <a:pt x="119" y="144"/>
                  </a:lnTo>
                  <a:lnTo>
                    <a:pt x="101" y="124"/>
                  </a:lnTo>
                  <a:lnTo>
                    <a:pt x="111" y="104"/>
                  </a:lnTo>
                  <a:lnTo>
                    <a:pt x="101" y="92"/>
                  </a:lnTo>
                  <a:lnTo>
                    <a:pt x="91" y="96"/>
                  </a:lnTo>
                  <a:lnTo>
                    <a:pt x="52" y="124"/>
                  </a:lnTo>
                  <a:lnTo>
                    <a:pt x="52" y="96"/>
                  </a:lnTo>
                  <a:lnTo>
                    <a:pt x="38" y="90"/>
                  </a:lnTo>
                  <a:lnTo>
                    <a:pt x="24" y="80"/>
                  </a:lnTo>
                  <a:lnTo>
                    <a:pt x="34" y="66"/>
                  </a:lnTo>
                  <a:lnTo>
                    <a:pt x="18" y="52"/>
                  </a:lnTo>
                  <a:lnTo>
                    <a:pt x="24" y="42"/>
                  </a:lnTo>
                  <a:lnTo>
                    <a:pt x="12" y="36"/>
                  </a:lnTo>
                  <a:lnTo>
                    <a:pt x="6" y="24"/>
                  </a:lnTo>
                  <a:lnTo>
                    <a:pt x="12" y="18"/>
                  </a:lnTo>
                  <a:lnTo>
                    <a:pt x="36" y="30"/>
                  </a:lnTo>
                  <a:lnTo>
                    <a:pt x="52" y="32"/>
                  </a:lnTo>
                  <a:lnTo>
                    <a:pt x="56" y="28"/>
                  </a:lnTo>
                  <a:lnTo>
                    <a:pt x="42" y="6"/>
                  </a:lnTo>
                  <a:lnTo>
                    <a:pt x="50" y="0"/>
                  </a:lnTo>
                  <a:lnTo>
                    <a:pt x="58" y="0"/>
                  </a:lnTo>
                  <a:lnTo>
                    <a:pt x="80" y="26"/>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14">
              <a:extLst>
                <a:ext uri="{FF2B5EF4-FFF2-40B4-BE49-F238E27FC236}">
                  <a16:creationId xmlns="" xmlns:a16="http://schemas.microsoft.com/office/drawing/2014/main" id="{A0F358CA-7F82-4887-96C8-A9B8CF708C0F}"/>
                </a:ext>
              </a:extLst>
            </p:cNvPr>
            <p:cNvSpPr>
              <a:spLocks/>
            </p:cNvSpPr>
            <p:nvPr/>
          </p:nvSpPr>
          <p:spPr bwMode="auto">
            <a:xfrm>
              <a:off x="5752" y="3570"/>
              <a:ext cx="120" cy="110"/>
            </a:xfrm>
            <a:custGeom>
              <a:avLst/>
              <a:gdLst>
                <a:gd name="T0" fmla="*/ 102 w 120"/>
                <a:gd name="T1" fmla="*/ 16 h 110"/>
                <a:gd name="T2" fmla="*/ 114 w 120"/>
                <a:gd name="T3" fmla="*/ 16 h 110"/>
                <a:gd name="T4" fmla="*/ 106 w 120"/>
                <a:gd name="T5" fmla="*/ 34 h 110"/>
                <a:gd name="T6" fmla="*/ 120 w 120"/>
                <a:gd name="T7" fmla="*/ 52 h 110"/>
                <a:gd name="T8" fmla="*/ 116 w 120"/>
                <a:gd name="T9" fmla="*/ 72 h 110"/>
                <a:gd name="T10" fmla="*/ 108 w 120"/>
                <a:gd name="T11" fmla="*/ 74 h 110"/>
                <a:gd name="T12" fmla="*/ 102 w 120"/>
                <a:gd name="T13" fmla="*/ 78 h 110"/>
                <a:gd name="T14" fmla="*/ 92 w 120"/>
                <a:gd name="T15" fmla="*/ 88 h 110"/>
                <a:gd name="T16" fmla="*/ 88 w 120"/>
                <a:gd name="T17" fmla="*/ 110 h 110"/>
                <a:gd name="T18" fmla="*/ 60 w 120"/>
                <a:gd name="T19" fmla="*/ 94 h 110"/>
                <a:gd name="T20" fmla="*/ 48 w 120"/>
                <a:gd name="T21" fmla="*/ 76 h 110"/>
                <a:gd name="T22" fmla="*/ 38 w 120"/>
                <a:gd name="T23" fmla="*/ 68 h 110"/>
                <a:gd name="T24" fmla="*/ 22 w 120"/>
                <a:gd name="T25" fmla="*/ 52 h 110"/>
                <a:gd name="T26" fmla="*/ 16 w 120"/>
                <a:gd name="T27" fmla="*/ 38 h 110"/>
                <a:gd name="T28" fmla="*/ 0 w 120"/>
                <a:gd name="T29" fmla="*/ 18 h 110"/>
                <a:gd name="T30" fmla="*/ 8 w 120"/>
                <a:gd name="T31" fmla="*/ 0 h 110"/>
                <a:gd name="T32" fmla="*/ 18 w 120"/>
                <a:gd name="T33" fmla="*/ 10 h 110"/>
                <a:gd name="T34" fmla="*/ 26 w 120"/>
                <a:gd name="T35" fmla="*/ 0 h 110"/>
                <a:gd name="T36" fmla="*/ 40 w 120"/>
                <a:gd name="T37" fmla="*/ 0 h 110"/>
                <a:gd name="T38" fmla="*/ 66 w 120"/>
                <a:gd name="T39" fmla="*/ 6 h 110"/>
                <a:gd name="T40" fmla="*/ 88 w 120"/>
                <a:gd name="T41" fmla="*/ 6 h 110"/>
                <a:gd name="T42" fmla="*/ 102 w 120"/>
                <a:gd name="T43" fmla="*/ 16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0" h="110">
                  <a:moveTo>
                    <a:pt x="102" y="16"/>
                  </a:moveTo>
                  <a:lnTo>
                    <a:pt x="114" y="16"/>
                  </a:lnTo>
                  <a:lnTo>
                    <a:pt x="106" y="34"/>
                  </a:lnTo>
                  <a:lnTo>
                    <a:pt x="120" y="52"/>
                  </a:lnTo>
                  <a:lnTo>
                    <a:pt x="116" y="72"/>
                  </a:lnTo>
                  <a:lnTo>
                    <a:pt x="108" y="74"/>
                  </a:lnTo>
                  <a:lnTo>
                    <a:pt x="102" y="78"/>
                  </a:lnTo>
                  <a:lnTo>
                    <a:pt x="92" y="88"/>
                  </a:lnTo>
                  <a:lnTo>
                    <a:pt x="88" y="110"/>
                  </a:lnTo>
                  <a:lnTo>
                    <a:pt x="60" y="94"/>
                  </a:lnTo>
                  <a:lnTo>
                    <a:pt x="48" y="76"/>
                  </a:lnTo>
                  <a:lnTo>
                    <a:pt x="38" y="68"/>
                  </a:lnTo>
                  <a:lnTo>
                    <a:pt x="22" y="52"/>
                  </a:lnTo>
                  <a:lnTo>
                    <a:pt x="16" y="38"/>
                  </a:lnTo>
                  <a:lnTo>
                    <a:pt x="0" y="18"/>
                  </a:lnTo>
                  <a:lnTo>
                    <a:pt x="8" y="0"/>
                  </a:lnTo>
                  <a:lnTo>
                    <a:pt x="18" y="10"/>
                  </a:lnTo>
                  <a:lnTo>
                    <a:pt x="26" y="0"/>
                  </a:lnTo>
                  <a:lnTo>
                    <a:pt x="40" y="0"/>
                  </a:lnTo>
                  <a:lnTo>
                    <a:pt x="66" y="6"/>
                  </a:lnTo>
                  <a:lnTo>
                    <a:pt x="88" y="6"/>
                  </a:lnTo>
                  <a:lnTo>
                    <a:pt x="102" y="16"/>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15">
              <a:extLst>
                <a:ext uri="{FF2B5EF4-FFF2-40B4-BE49-F238E27FC236}">
                  <a16:creationId xmlns="" xmlns:a16="http://schemas.microsoft.com/office/drawing/2014/main" id="{24C26028-23DA-4284-AAC9-9BDFFE82F6A0}"/>
                </a:ext>
              </a:extLst>
            </p:cNvPr>
            <p:cNvSpPr>
              <a:spLocks/>
            </p:cNvSpPr>
            <p:nvPr/>
          </p:nvSpPr>
          <p:spPr bwMode="auto">
            <a:xfrm>
              <a:off x="7997" y="4293"/>
              <a:ext cx="142" cy="195"/>
            </a:xfrm>
            <a:custGeom>
              <a:avLst/>
              <a:gdLst>
                <a:gd name="T0" fmla="*/ 142 w 142"/>
                <a:gd name="T1" fmla="*/ 148 h 195"/>
                <a:gd name="T2" fmla="*/ 142 w 142"/>
                <a:gd name="T3" fmla="*/ 172 h 195"/>
                <a:gd name="T4" fmla="*/ 132 w 142"/>
                <a:gd name="T5" fmla="*/ 168 h 195"/>
                <a:gd name="T6" fmla="*/ 134 w 142"/>
                <a:gd name="T7" fmla="*/ 195 h 195"/>
                <a:gd name="T8" fmla="*/ 124 w 142"/>
                <a:gd name="T9" fmla="*/ 178 h 195"/>
                <a:gd name="T10" fmla="*/ 122 w 142"/>
                <a:gd name="T11" fmla="*/ 160 h 195"/>
                <a:gd name="T12" fmla="*/ 116 w 142"/>
                <a:gd name="T13" fmla="*/ 144 h 195"/>
                <a:gd name="T14" fmla="*/ 104 w 142"/>
                <a:gd name="T15" fmla="*/ 124 h 195"/>
                <a:gd name="T16" fmla="*/ 76 w 142"/>
                <a:gd name="T17" fmla="*/ 124 h 195"/>
                <a:gd name="T18" fmla="*/ 78 w 142"/>
                <a:gd name="T19" fmla="*/ 138 h 195"/>
                <a:gd name="T20" fmla="*/ 68 w 142"/>
                <a:gd name="T21" fmla="*/ 156 h 195"/>
                <a:gd name="T22" fmla="*/ 54 w 142"/>
                <a:gd name="T23" fmla="*/ 148 h 195"/>
                <a:gd name="T24" fmla="*/ 50 w 142"/>
                <a:gd name="T25" fmla="*/ 154 h 195"/>
                <a:gd name="T26" fmla="*/ 42 w 142"/>
                <a:gd name="T27" fmla="*/ 152 h 195"/>
                <a:gd name="T28" fmla="*/ 30 w 142"/>
                <a:gd name="T29" fmla="*/ 148 h 195"/>
                <a:gd name="T30" fmla="*/ 24 w 142"/>
                <a:gd name="T31" fmla="*/ 120 h 195"/>
                <a:gd name="T32" fmla="*/ 14 w 142"/>
                <a:gd name="T33" fmla="*/ 96 h 195"/>
                <a:gd name="T34" fmla="*/ 20 w 142"/>
                <a:gd name="T35" fmla="*/ 76 h 195"/>
                <a:gd name="T36" fmla="*/ 0 w 142"/>
                <a:gd name="T37" fmla="*/ 66 h 195"/>
                <a:gd name="T38" fmla="*/ 8 w 142"/>
                <a:gd name="T39" fmla="*/ 54 h 195"/>
                <a:gd name="T40" fmla="*/ 26 w 142"/>
                <a:gd name="T41" fmla="*/ 42 h 195"/>
                <a:gd name="T42" fmla="*/ 4 w 142"/>
                <a:gd name="T43" fmla="*/ 24 h 195"/>
                <a:gd name="T44" fmla="*/ 16 w 142"/>
                <a:gd name="T45" fmla="*/ 0 h 195"/>
                <a:gd name="T46" fmla="*/ 40 w 142"/>
                <a:gd name="T47" fmla="*/ 14 h 195"/>
                <a:gd name="T48" fmla="*/ 54 w 142"/>
                <a:gd name="T49" fmla="*/ 16 h 195"/>
                <a:gd name="T50" fmla="*/ 58 w 142"/>
                <a:gd name="T51" fmla="*/ 40 h 195"/>
                <a:gd name="T52" fmla="*/ 86 w 142"/>
                <a:gd name="T53" fmla="*/ 44 h 195"/>
                <a:gd name="T54" fmla="*/ 116 w 142"/>
                <a:gd name="T55" fmla="*/ 44 h 195"/>
                <a:gd name="T56" fmla="*/ 134 w 142"/>
                <a:gd name="T57" fmla="*/ 50 h 195"/>
                <a:gd name="T58" fmla="*/ 120 w 142"/>
                <a:gd name="T59" fmla="*/ 78 h 195"/>
                <a:gd name="T60" fmla="*/ 106 w 142"/>
                <a:gd name="T61" fmla="*/ 80 h 195"/>
                <a:gd name="T62" fmla="*/ 96 w 142"/>
                <a:gd name="T63" fmla="*/ 100 h 195"/>
                <a:gd name="T64" fmla="*/ 112 w 142"/>
                <a:gd name="T65" fmla="*/ 118 h 195"/>
                <a:gd name="T66" fmla="*/ 118 w 142"/>
                <a:gd name="T67" fmla="*/ 96 h 195"/>
                <a:gd name="T68" fmla="*/ 126 w 142"/>
                <a:gd name="T69" fmla="*/ 96 h 195"/>
                <a:gd name="T70" fmla="*/ 142 w 142"/>
                <a:gd name="T71" fmla="*/ 148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2" h="195">
                  <a:moveTo>
                    <a:pt x="142" y="148"/>
                  </a:moveTo>
                  <a:lnTo>
                    <a:pt x="142" y="172"/>
                  </a:lnTo>
                  <a:lnTo>
                    <a:pt x="132" y="168"/>
                  </a:lnTo>
                  <a:lnTo>
                    <a:pt x="134" y="195"/>
                  </a:lnTo>
                  <a:lnTo>
                    <a:pt x="124" y="178"/>
                  </a:lnTo>
                  <a:lnTo>
                    <a:pt x="122" y="160"/>
                  </a:lnTo>
                  <a:lnTo>
                    <a:pt x="116" y="144"/>
                  </a:lnTo>
                  <a:lnTo>
                    <a:pt x="104" y="124"/>
                  </a:lnTo>
                  <a:lnTo>
                    <a:pt x="76" y="124"/>
                  </a:lnTo>
                  <a:lnTo>
                    <a:pt x="78" y="138"/>
                  </a:lnTo>
                  <a:lnTo>
                    <a:pt x="68" y="156"/>
                  </a:lnTo>
                  <a:lnTo>
                    <a:pt x="54" y="148"/>
                  </a:lnTo>
                  <a:lnTo>
                    <a:pt x="50" y="154"/>
                  </a:lnTo>
                  <a:lnTo>
                    <a:pt x="42" y="152"/>
                  </a:lnTo>
                  <a:lnTo>
                    <a:pt x="30" y="148"/>
                  </a:lnTo>
                  <a:lnTo>
                    <a:pt x="24" y="120"/>
                  </a:lnTo>
                  <a:lnTo>
                    <a:pt x="14" y="96"/>
                  </a:lnTo>
                  <a:lnTo>
                    <a:pt x="20" y="76"/>
                  </a:lnTo>
                  <a:lnTo>
                    <a:pt x="0" y="66"/>
                  </a:lnTo>
                  <a:lnTo>
                    <a:pt x="8" y="54"/>
                  </a:lnTo>
                  <a:lnTo>
                    <a:pt x="26" y="42"/>
                  </a:lnTo>
                  <a:lnTo>
                    <a:pt x="4" y="24"/>
                  </a:lnTo>
                  <a:lnTo>
                    <a:pt x="16" y="0"/>
                  </a:lnTo>
                  <a:lnTo>
                    <a:pt x="40" y="14"/>
                  </a:lnTo>
                  <a:lnTo>
                    <a:pt x="54" y="16"/>
                  </a:lnTo>
                  <a:lnTo>
                    <a:pt x="58" y="40"/>
                  </a:lnTo>
                  <a:lnTo>
                    <a:pt x="86" y="44"/>
                  </a:lnTo>
                  <a:lnTo>
                    <a:pt x="116" y="44"/>
                  </a:lnTo>
                  <a:lnTo>
                    <a:pt x="134" y="50"/>
                  </a:lnTo>
                  <a:lnTo>
                    <a:pt x="120" y="78"/>
                  </a:lnTo>
                  <a:lnTo>
                    <a:pt x="106" y="80"/>
                  </a:lnTo>
                  <a:lnTo>
                    <a:pt x="96" y="100"/>
                  </a:lnTo>
                  <a:lnTo>
                    <a:pt x="112" y="118"/>
                  </a:lnTo>
                  <a:lnTo>
                    <a:pt x="118" y="96"/>
                  </a:lnTo>
                  <a:lnTo>
                    <a:pt x="126" y="96"/>
                  </a:lnTo>
                  <a:lnTo>
                    <a:pt x="142" y="148"/>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16">
              <a:extLst>
                <a:ext uri="{FF2B5EF4-FFF2-40B4-BE49-F238E27FC236}">
                  <a16:creationId xmlns="" xmlns:a16="http://schemas.microsoft.com/office/drawing/2014/main" id="{1A24A7DF-B202-4CA1-A490-9915CCD0828D}"/>
                </a:ext>
              </a:extLst>
            </p:cNvPr>
            <p:cNvSpPr>
              <a:spLocks/>
            </p:cNvSpPr>
            <p:nvPr/>
          </p:nvSpPr>
          <p:spPr bwMode="auto">
            <a:xfrm>
              <a:off x="5342" y="3277"/>
              <a:ext cx="114" cy="97"/>
            </a:xfrm>
            <a:custGeom>
              <a:avLst/>
              <a:gdLst>
                <a:gd name="T0" fmla="*/ 26 w 114"/>
                <a:gd name="T1" fmla="*/ 8 h 97"/>
                <a:gd name="T2" fmla="*/ 48 w 114"/>
                <a:gd name="T3" fmla="*/ 10 h 97"/>
                <a:gd name="T4" fmla="*/ 76 w 114"/>
                <a:gd name="T5" fmla="*/ 0 h 97"/>
                <a:gd name="T6" fmla="*/ 96 w 114"/>
                <a:gd name="T7" fmla="*/ 23 h 97"/>
                <a:gd name="T8" fmla="*/ 114 w 114"/>
                <a:gd name="T9" fmla="*/ 35 h 97"/>
                <a:gd name="T10" fmla="*/ 110 w 114"/>
                <a:gd name="T11" fmla="*/ 67 h 97"/>
                <a:gd name="T12" fmla="*/ 102 w 114"/>
                <a:gd name="T13" fmla="*/ 69 h 97"/>
                <a:gd name="T14" fmla="*/ 98 w 114"/>
                <a:gd name="T15" fmla="*/ 97 h 97"/>
                <a:gd name="T16" fmla="*/ 72 w 114"/>
                <a:gd name="T17" fmla="*/ 75 h 97"/>
                <a:gd name="T18" fmla="*/ 56 w 114"/>
                <a:gd name="T19" fmla="*/ 79 h 97"/>
                <a:gd name="T20" fmla="*/ 34 w 114"/>
                <a:gd name="T21" fmla="*/ 55 h 97"/>
                <a:gd name="T22" fmla="*/ 20 w 114"/>
                <a:gd name="T23" fmla="*/ 35 h 97"/>
                <a:gd name="T24" fmla="*/ 4 w 114"/>
                <a:gd name="T25" fmla="*/ 35 h 97"/>
                <a:gd name="T26" fmla="*/ 0 w 114"/>
                <a:gd name="T27" fmla="*/ 17 h 97"/>
                <a:gd name="T28" fmla="*/ 26 w 114"/>
                <a:gd name="T29" fmla="*/ 8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4" h="97">
                  <a:moveTo>
                    <a:pt x="26" y="8"/>
                  </a:moveTo>
                  <a:lnTo>
                    <a:pt x="48" y="10"/>
                  </a:lnTo>
                  <a:lnTo>
                    <a:pt x="76" y="0"/>
                  </a:lnTo>
                  <a:lnTo>
                    <a:pt x="96" y="23"/>
                  </a:lnTo>
                  <a:lnTo>
                    <a:pt x="114" y="35"/>
                  </a:lnTo>
                  <a:lnTo>
                    <a:pt x="110" y="67"/>
                  </a:lnTo>
                  <a:lnTo>
                    <a:pt x="102" y="69"/>
                  </a:lnTo>
                  <a:lnTo>
                    <a:pt x="98" y="97"/>
                  </a:lnTo>
                  <a:lnTo>
                    <a:pt x="72" y="75"/>
                  </a:lnTo>
                  <a:lnTo>
                    <a:pt x="56" y="79"/>
                  </a:lnTo>
                  <a:lnTo>
                    <a:pt x="34" y="55"/>
                  </a:lnTo>
                  <a:lnTo>
                    <a:pt x="20" y="35"/>
                  </a:lnTo>
                  <a:lnTo>
                    <a:pt x="4" y="35"/>
                  </a:lnTo>
                  <a:lnTo>
                    <a:pt x="0" y="17"/>
                  </a:lnTo>
                  <a:lnTo>
                    <a:pt x="26" y="8"/>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17">
              <a:extLst>
                <a:ext uri="{FF2B5EF4-FFF2-40B4-BE49-F238E27FC236}">
                  <a16:creationId xmlns="" xmlns:a16="http://schemas.microsoft.com/office/drawing/2014/main" id="{C5E223D0-715C-45DC-A17A-F76D4EFCBA07}"/>
                </a:ext>
              </a:extLst>
            </p:cNvPr>
            <p:cNvSpPr>
              <a:spLocks/>
            </p:cNvSpPr>
            <p:nvPr/>
          </p:nvSpPr>
          <p:spPr bwMode="auto">
            <a:xfrm>
              <a:off x="5094" y="4668"/>
              <a:ext cx="238" cy="174"/>
            </a:xfrm>
            <a:custGeom>
              <a:avLst/>
              <a:gdLst>
                <a:gd name="T0" fmla="*/ 82 w 238"/>
                <a:gd name="T1" fmla="*/ 172 h 174"/>
                <a:gd name="T2" fmla="*/ 62 w 238"/>
                <a:gd name="T3" fmla="*/ 164 h 174"/>
                <a:gd name="T4" fmla="*/ 48 w 238"/>
                <a:gd name="T5" fmla="*/ 166 h 174"/>
                <a:gd name="T6" fmla="*/ 36 w 238"/>
                <a:gd name="T7" fmla="*/ 174 h 174"/>
                <a:gd name="T8" fmla="*/ 22 w 238"/>
                <a:gd name="T9" fmla="*/ 168 h 174"/>
                <a:gd name="T10" fmla="*/ 16 w 238"/>
                <a:gd name="T11" fmla="*/ 158 h 174"/>
                <a:gd name="T12" fmla="*/ 2 w 238"/>
                <a:gd name="T13" fmla="*/ 150 h 174"/>
                <a:gd name="T14" fmla="*/ 0 w 238"/>
                <a:gd name="T15" fmla="*/ 132 h 174"/>
                <a:gd name="T16" fmla="*/ 10 w 238"/>
                <a:gd name="T17" fmla="*/ 118 h 174"/>
                <a:gd name="T18" fmla="*/ 8 w 238"/>
                <a:gd name="T19" fmla="*/ 108 h 174"/>
                <a:gd name="T20" fmla="*/ 34 w 238"/>
                <a:gd name="T21" fmla="*/ 82 h 174"/>
                <a:gd name="T22" fmla="*/ 38 w 238"/>
                <a:gd name="T23" fmla="*/ 60 h 174"/>
                <a:gd name="T24" fmla="*/ 46 w 238"/>
                <a:gd name="T25" fmla="*/ 52 h 174"/>
                <a:gd name="T26" fmla="*/ 62 w 238"/>
                <a:gd name="T27" fmla="*/ 56 h 174"/>
                <a:gd name="T28" fmla="*/ 74 w 238"/>
                <a:gd name="T29" fmla="*/ 50 h 174"/>
                <a:gd name="T30" fmla="*/ 78 w 238"/>
                <a:gd name="T31" fmla="*/ 42 h 174"/>
                <a:gd name="T32" fmla="*/ 102 w 238"/>
                <a:gd name="T33" fmla="*/ 28 h 174"/>
                <a:gd name="T34" fmla="*/ 108 w 238"/>
                <a:gd name="T35" fmla="*/ 18 h 174"/>
                <a:gd name="T36" fmla="*/ 138 w 238"/>
                <a:gd name="T37" fmla="*/ 4 h 174"/>
                <a:gd name="T38" fmla="*/ 154 w 238"/>
                <a:gd name="T39" fmla="*/ 0 h 174"/>
                <a:gd name="T40" fmla="*/ 162 w 238"/>
                <a:gd name="T41" fmla="*/ 6 h 174"/>
                <a:gd name="T42" fmla="*/ 182 w 238"/>
                <a:gd name="T43" fmla="*/ 6 h 174"/>
                <a:gd name="T44" fmla="*/ 180 w 238"/>
                <a:gd name="T45" fmla="*/ 22 h 174"/>
                <a:gd name="T46" fmla="*/ 184 w 238"/>
                <a:gd name="T47" fmla="*/ 36 h 174"/>
                <a:gd name="T48" fmla="*/ 202 w 238"/>
                <a:gd name="T49" fmla="*/ 56 h 174"/>
                <a:gd name="T50" fmla="*/ 202 w 238"/>
                <a:gd name="T51" fmla="*/ 72 h 174"/>
                <a:gd name="T52" fmla="*/ 238 w 238"/>
                <a:gd name="T53" fmla="*/ 80 h 174"/>
                <a:gd name="T54" fmla="*/ 238 w 238"/>
                <a:gd name="T55" fmla="*/ 100 h 174"/>
                <a:gd name="T56" fmla="*/ 230 w 238"/>
                <a:gd name="T57" fmla="*/ 110 h 174"/>
                <a:gd name="T58" fmla="*/ 216 w 238"/>
                <a:gd name="T59" fmla="*/ 114 h 174"/>
                <a:gd name="T60" fmla="*/ 210 w 238"/>
                <a:gd name="T61" fmla="*/ 126 h 174"/>
                <a:gd name="T62" fmla="*/ 198 w 238"/>
                <a:gd name="T63" fmla="*/ 130 h 174"/>
                <a:gd name="T64" fmla="*/ 172 w 238"/>
                <a:gd name="T65" fmla="*/ 130 h 174"/>
                <a:gd name="T66" fmla="*/ 156 w 238"/>
                <a:gd name="T67" fmla="*/ 128 h 174"/>
                <a:gd name="T68" fmla="*/ 146 w 238"/>
                <a:gd name="T69" fmla="*/ 132 h 174"/>
                <a:gd name="T70" fmla="*/ 134 w 238"/>
                <a:gd name="T71" fmla="*/ 130 h 174"/>
                <a:gd name="T72" fmla="*/ 80 w 238"/>
                <a:gd name="T73" fmla="*/ 132 h 174"/>
                <a:gd name="T74" fmla="*/ 78 w 238"/>
                <a:gd name="T75" fmla="*/ 150 h 174"/>
                <a:gd name="T76" fmla="*/ 82 w 238"/>
                <a:gd name="T77" fmla="*/ 172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8" h="174">
                  <a:moveTo>
                    <a:pt x="82" y="172"/>
                  </a:moveTo>
                  <a:lnTo>
                    <a:pt x="62" y="164"/>
                  </a:lnTo>
                  <a:lnTo>
                    <a:pt x="48" y="166"/>
                  </a:lnTo>
                  <a:lnTo>
                    <a:pt x="36" y="174"/>
                  </a:lnTo>
                  <a:lnTo>
                    <a:pt x="22" y="168"/>
                  </a:lnTo>
                  <a:lnTo>
                    <a:pt x="16" y="158"/>
                  </a:lnTo>
                  <a:lnTo>
                    <a:pt x="2" y="150"/>
                  </a:lnTo>
                  <a:lnTo>
                    <a:pt x="0" y="132"/>
                  </a:lnTo>
                  <a:lnTo>
                    <a:pt x="10" y="118"/>
                  </a:lnTo>
                  <a:lnTo>
                    <a:pt x="8" y="108"/>
                  </a:lnTo>
                  <a:lnTo>
                    <a:pt x="34" y="82"/>
                  </a:lnTo>
                  <a:lnTo>
                    <a:pt x="38" y="60"/>
                  </a:lnTo>
                  <a:lnTo>
                    <a:pt x="46" y="52"/>
                  </a:lnTo>
                  <a:lnTo>
                    <a:pt x="62" y="56"/>
                  </a:lnTo>
                  <a:lnTo>
                    <a:pt x="74" y="50"/>
                  </a:lnTo>
                  <a:lnTo>
                    <a:pt x="78" y="42"/>
                  </a:lnTo>
                  <a:lnTo>
                    <a:pt x="102" y="28"/>
                  </a:lnTo>
                  <a:lnTo>
                    <a:pt x="108" y="18"/>
                  </a:lnTo>
                  <a:lnTo>
                    <a:pt x="138" y="4"/>
                  </a:lnTo>
                  <a:lnTo>
                    <a:pt x="154" y="0"/>
                  </a:lnTo>
                  <a:lnTo>
                    <a:pt x="162" y="6"/>
                  </a:lnTo>
                  <a:lnTo>
                    <a:pt x="182" y="6"/>
                  </a:lnTo>
                  <a:lnTo>
                    <a:pt x="180" y="22"/>
                  </a:lnTo>
                  <a:lnTo>
                    <a:pt x="184" y="36"/>
                  </a:lnTo>
                  <a:lnTo>
                    <a:pt x="202" y="56"/>
                  </a:lnTo>
                  <a:lnTo>
                    <a:pt x="202" y="72"/>
                  </a:lnTo>
                  <a:lnTo>
                    <a:pt x="238" y="80"/>
                  </a:lnTo>
                  <a:lnTo>
                    <a:pt x="238" y="100"/>
                  </a:lnTo>
                  <a:lnTo>
                    <a:pt x="230" y="110"/>
                  </a:lnTo>
                  <a:lnTo>
                    <a:pt x="216" y="114"/>
                  </a:lnTo>
                  <a:lnTo>
                    <a:pt x="210" y="126"/>
                  </a:lnTo>
                  <a:lnTo>
                    <a:pt x="198" y="130"/>
                  </a:lnTo>
                  <a:lnTo>
                    <a:pt x="172" y="130"/>
                  </a:lnTo>
                  <a:lnTo>
                    <a:pt x="156" y="128"/>
                  </a:lnTo>
                  <a:lnTo>
                    <a:pt x="146" y="132"/>
                  </a:lnTo>
                  <a:lnTo>
                    <a:pt x="134" y="130"/>
                  </a:lnTo>
                  <a:lnTo>
                    <a:pt x="80" y="132"/>
                  </a:lnTo>
                  <a:lnTo>
                    <a:pt x="78" y="150"/>
                  </a:lnTo>
                  <a:lnTo>
                    <a:pt x="82" y="172"/>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18">
              <a:extLst>
                <a:ext uri="{FF2B5EF4-FFF2-40B4-BE49-F238E27FC236}">
                  <a16:creationId xmlns="" xmlns:a16="http://schemas.microsoft.com/office/drawing/2014/main" id="{EE9E5AEE-5387-4F21-9FDC-B626D01C586A}"/>
                </a:ext>
              </a:extLst>
            </p:cNvPr>
            <p:cNvSpPr>
              <a:spLocks/>
            </p:cNvSpPr>
            <p:nvPr/>
          </p:nvSpPr>
          <p:spPr bwMode="auto">
            <a:xfrm>
              <a:off x="5958" y="3614"/>
              <a:ext cx="192" cy="126"/>
            </a:xfrm>
            <a:custGeom>
              <a:avLst/>
              <a:gdLst>
                <a:gd name="T0" fmla="*/ 10 w 192"/>
                <a:gd name="T1" fmla="*/ 0 h 126"/>
                <a:gd name="T2" fmla="*/ 18 w 192"/>
                <a:gd name="T3" fmla="*/ 16 h 126"/>
                <a:gd name="T4" fmla="*/ 30 w 192"/>
                <a:gd name="T5" fmla="*/ 14 h 126"/>
                <a:gd name="T6" fmla="*/ 54 w 192"/>
                <a:gd name="T7" fmla="*/ 20 h 126"/>
                <a:gd name="T8" fmla="*/ 100 w 192"/>
                <a:gd name="T9" fmla="*/ 22 h 126"/>
                <a:gd name="T10" fmla="*/ 114 w 192"/>
                <a:gd name="T11" fmla="*/ 12 h 126"/>
                <a:gd name="T12" fmla="*/ 152 w 192"/>
                <a:gd name="T13" fmla="*/ 2 h 126"/>
                <a:gd name="T14" fmla="*/ 174 w 192"/>
                <a:gd name="T15" fmla="*/ 18 h 126"/>
                <a:gd name="T16" fmla="*/ 192 w 192"/>
                <a:gd name="T17" fmla="*/ 22 h 126"/>
                <a:gd name="T18" fmla="*/ 176 w 192"/>
                <a:gd name="T19" fmla="*/ 40 h 126"/>
                <a:gd name="T20" fmla="*/ 164 w 192"/>
                <a:gd name="T21" fmla="*/ 70 h 126"/>
                <a:gd name="T22" fmla="*/ 174 w 192"/>
                <a:gd name="T23" fmla="*/ 94 h 126"/>
                <a:gd name="T24" fmla="*/ 148 w 192"/>
                <a:gd name="T25" fmla="*/ 88 h 126"/>
                <a:gd name="T26" fmla="*/ 116 w 192"/>
                <a:gd name="T27" fmla="*/ 100 h 126"/>
                <a:gd name="T28" fmla="*/ 116 w 192"/>
                <a:gd name="T29" fmla="*/ 122 h 126"/>
                <a:gd name="T30" fmla="*/ 88 w 192"/>
                <a:gd name="T31" fmla="*/ 126 h 126"/>
                <a:gd name="T32" fmla="*/ 66 w 192"/>
                <a:gd name="T33" fmla="*/ 110 h 126"/>
                <a:gd name="T34" fmla="*/ 42 w 192"/>
                <a:gd name="T35" fmla="*/ 122 h 126"/>
                <a:gd name="T36" fmla="*/ 18 w 192"/>
                <a:gd name="T37" fmla="*/ 122 h 126"/>
                <a:gd name="T38" fmla="*/ 16 w 192"/>
                <a:gd name="T39" fmla="*/ 94 h 126"/>
                <a:gd name="T40" fmla="*/ 0 w 192"/>
                <a:gd name="T41" fmla="*/ 80 h 126"/>
                <a:gd name="T42" fmla="*/ 6 w 192"/>
                <a:gd name="T43" fmla="*/ 74 h 126"/>
                <a:gd name="T44" fmla="*/ 2 w 192"/>
                <a:gd name="T45" fmla="*/ 70 h 126"/>
                <a:gd name="T46" fmla="*/ 8 w 192"/>
                <a:gd name="T47" fmla="*/ 56 h 126"/>
                <a:gd name="T48" fmla="*/ 20 w 192"/>
                <a:gd name="T49" fmla="*/ 42 h 126"/>
                <a:gd name="T50" fmla="*/ 4 w 192"/>
                <a:gd name="T51" fmla="*/ 24 h 126"/>
                <a:gd name="T52" fmla="*/ 2 w 192"/>
                <a:gd name="T53" fmla="*/ 8 h 126"/>
                <a:gd name="T54" fmla="*/ 10 w 192"/>
                <a:gd name="T55"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2" h="126">
                  <a:moveTo>
                    <a:pt x="10" y="0"/>
                  </a:moveTo>
                  <a:lnTo>
                    <a:pt x="18" y="16"/>
                  </a:lnTo>
                  <a:lnTo>
                    <a:pt x="30" y="14"/>
                  </a:lnTo>
                  <a:lnTo>
                    <a:pt x="54" y="20"/>
                  </a:lnTo>
                  <a:lnTo>
                    <a:pt x="100" y="22"/>
                  </a:lnTo>
                  <a:lnTo>
                    <a:pt x="114" y="12"/>
                  </a:lnTo>
                  <a:lnTo>
                    <a:pt x="152" y="2"/>
                  </a:lnTo>
                  <a:lnTo>
                    <a:pt x="174" y="18"/>
                  </a:lnTo>
                  <a:lnTo>
                    <a:pt x="192" y="22"/>
                  </a:lnTo>
                  <a:lnTo>
                    <a:pt x="176" y="40"/>
                  </a:lnTo>
                  <a:lnTo>
                    <a:pt x="164" y="70"/>
                  </a:lnTo>
                  <a:lnTo>
                    <a:pt x="174" y="94"/>
                  </a:lnTo>
                  <a:lnTo>
                    <a:pt x="148" y="88"/>
                  </a:lnTo>
                  <a:lnTo>
                    <a:pt x="116" y="100"/>
                  </a:lnTo>
                  <a:lnTo>
                    <a:pt x="116" y="122"/>
                  </a:lnTo>
                  <a:lnTo>
                    <a:pt x="88" y="126"/>
                  </a:lnTo>
                  <a:lnTo>
                    <a:pt x="66" y="110"/>
                  </a:lnTo>
                  <a:lnTo>
                    <a:pt x="42" y="122"/>
                  </a:lnTo>
                  <a:lnTo>
                    <a:pt x="18" y="122"/>
                  </a:lnTo>
                  <a:lnTo>
                    <a:pt x="16" y="94"/>
                  </a:lnTo>
                  <a:lnTo>
                    <a:pt x="0" y="80"/>
                  </a:lnTo>
                  <a:lnTo>
                    <a:pt x="6" y="74"/>
                  </a:lnTo>
                  <a:lnTo>
                    <a:pt x="2" y="70"/>
                  </a:lnTo>
                  <a:lnTo>
                    <a:pt x="8" y="56"/>
                  </a:lnTo>
                  <a:lnTo>
                    <a:pt x="20" y="42"/>
                  </a:lnTo>
                  <a:lnTo>
                    <a:pt x="4" y="24"/>
                  </a:lnTo>
                  <a:lnTo>
                    <a:pt x="2" y="8"/>
                  </a:lnTo>
                  <a:lnTo>
                    <a:pt x="10" y="0"/>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19">
              <a:extLst>
                <a:ext uri="{FF2B5EF4-FFF2-40B4-BE49-F238E27FC236}">
                  <a16:creationId xmlns="" xmlns:a16="http://schemas.microsoft.com/office/drawing/2014/main" id="{F3E12A15-EA87-4E6C-A14D-514F1060E426}"/>
                </a:ext>
              </a:extLst>
            </p:cNvPr>
            <p:cNvSpPr>
              <a:spLocks/>
            </p:cNvSpPr>
            <p:nvPr/>
          </p:nvSpPr>
          <p:spPr bwMode="auto">
            <a:xfrm>
              <a:off x="6164" y="5213"/>
              <a:ext cx="54" cy="66"/>
            </a:xfrm>
            <a:custGeom>
              <a:avLst/>
              <a:gdLst>
                <a:gd name="T0" fmla="*/ 10 w 54"/>
                <a:gd name="T1" fmla="*/ 66 h 66"/>
                <a:gd name="T2" fmla="*/ 8 w 54"/>
                <a:gd name="T3" fmla="*/ 28 h 66"/>
                <a:gd name="T4" fmla="*/ 0 w 54"/>
                <a:gd name="T5" fmla="*/ 16 h 66"/>
                <a:gd name="T6" fmla="*/ 20 w 54"/>
                <a:gd name="T7" fmla="*/ 18 h 66"/>
                <a:gd name="T8" fmla="*/ 30 w 54"/>
                <a:gd name="T9" fmla="*/ 0 h 66"/>
                <a:gd name="T10" fmla="*/ 46 w 54"/>
                <a:gd name="T11" fmla="*/ 2 h 66"/>
                <a:gd name="T12" fmla="*/ 48 w 54"/>
                <a:gd name="T13" fmla="*/ 14 h 66"/>
                <a:gd name="T14" fmla="*/ 54 w 54"/>
                <a:gd name="T15" fmla="*/ 20 h 66"/>
                <a:gd name="T16" fmla="*/ 54 w 54"/>
                <a:gd name="T17" fmla="*/ 32 h 66"/>
                <a:gd name="T18" fmla="*/ 46 w 54"/>
                <a:gd name="T19" fmla="*/ 38 h 66"/>
                <a:gd name="T20" fmla="*/ 34 w 54"/>
                <a:gd name="T21" fmla="*/ 54 h 66"/>
                <a:gd name="T22" fmla="*/ 24 w 54"/>
                <a:gd name="T23" fmla="*/ 64 h 66"/>
                <a:gd name="T24" fmla="*/ 10 w 54"/>
                <a:gd name="T25"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 h="66">
                  <a:moveTo>
                    <a:pt x="10" y="66"/>
                  </a:moveTo>
                  <a:lnTo>
                    <a:pt x="8" y="28"/>
                  </a:lnTo>
                  <a:lnTo>
                    <a:pt x="0" y="16"/>
                  </a:lnTo>
                  <a:lnTo>
                    <a:pt x="20" y="18"/>
                  </a:lnTo>
                  <a:lnTo>
                    <a:pt x="30" y="0"/>
                  </a:lnTo>
                  <a:lnTo>
                    <a:pt x="46" y="2"/>
                  </a:lnTo>
                  <a:lnTo>
                    <a:pt x="48" y="14"/>
                  </a:lnTo>
                  <a:lnTo>
                    <a:pt x="54" y="20"/>
                  </a:lnTo>
                  <a:lnTo>
                    <a:pt x="54" y="32"/>
                  </a:lnTo>
                  <a:lnTo>
                    <a:pt x="46" y="38"/>
                  </a:lnTo>
                  <a:lnTo>
                    <a:pt x="34" y="54"/>
                  </a:lnTo>
                  <a:lnTo>
                    <a:pt x="24" y="64"/>
                  </a:lnTo>
                  <a:lnTo>
                    <a:pt x="10" y="66"/>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20">
              <a:extLst>
                <a:ext uri="{FF2B5EF4-FFF2-40B4-BE49-F238E27FC236}">
                  <a16:creationId xmlns="" xmlns:a16="http://schemas.microsoft.com/office/drawing/2014/main" id="{9981DEAD-A8D0-4663-8283-3BB39065FB13}"/>
                </a:ext>
              </a:extLst>
            </p:cNvPr>
            <p:cNvSpPr>
              <a:spLocks/>
            </p:cNvSpPr>
            <p:nvPr/>
          </p:nvSpPr>
          <p:spPr bwMode="auto">
            <a:xfrm>
              <a:off x="5288" y="4760"/>
              <a:ext cx="94" cy="190"/>
            </a:xfrm>
            <a:custGeom>
              <a:avLst/>
              <a:gdLst>
                <a:gd name="T0" fmla="*/ 60 w 94"/>
                <a:gd name="T1" fmla="*/ 186 h 190"/>
                <a:gd name="T2" fmla="*/ 34 w 94"/>
                <a:gd name="T3" fmla="*/ 190 h 190"/>
                <a:gd name="T4" fmla="*/ 26 w 94"/>
                <a:gd name="T5" fmla="*/ 168 h 190"/>
                <a:gd name="T6" fmla="*/ 28 w 94"/>
                <a:gd name="T7" fmla="*/ 98 h 190"/>
                <a:gd name="T8" fmla="*/ 22 w 94"/>
                <a:gd name="T9" fmla="*/ 90 h 190"/>
                <a:gd name="T10" fmla="*/ 20 w 94"/>
                <a:gd name="T11" fmla="*/ 76 h 190"/>
                <a:gd name="T12" fmla="*/ 10 w 94"/>
                <a:gd name="T13" fmla="*/ 64 h 190"/>
                <a:gd name="T14" fmla="*/ 0 w 94"/>
                <a:gd name="T15" fmla="*/ 56 h 190"/>
                <a:gd name="T16" fmla="*/ 4 w 94"/>
                <a:gd name="T17" fmla="*/ 38 h 190"/>
                <a:gd name="T18" fmla="*/ 16 w 94"/>
                <a:gd name="T19" fmla="*/ 34 h 190"/>
                <a:gd name="T20" fmla="*/ 22 w 94"/>
                <a:gd name="T21" fmla="*/ 22 h 190"/>
                <a:gd name="T22" fmla="*/ 36 w 94"/>
                <a:gd name="T23" fmla="*/ 18 h 190"/>
                <a:gd name="T24" fmla="*/ 44 w 94"/>
                <a:gd name="T25" fmla="*/ 8 h 190"/>
                <a:gd name="T26" fmla="*/ 54 w 94"/>
                <a:gd name="T27" fmla="*/ 0 h 190"/>
                <a:gd name="T28" fmla="*/ 64 w 94"/>
                <a:gd name="T29" fmla="*/ 0 h 190"/>
                <a:gd name="T30" fmla="*/ 88 w 94"/>
                <a:gd name="T31" fmla="*/ 18 h 190"/>
                <a:gd name="T32" fmla="*/ 88 w 94"/>
                <a:gd name="T33" fmla="*/ 28 h 190"/>
                <a:gd name="T34" fmla="*/ 94 w 94"/>
                <a:gd name="T35" fmla="*/ 46 h 190"/>
                <a:gd name="T36" fmla="*/ 88 w 94"/>
                <a:gd name="T37" fmla="*/ 60 h 190"/>
                <a:gd name="T38" fmla="*/ 92 w 94"/>
                <a:gd name="T39" fmla="*/ 68 h 190"/>
                <a:gd name="T40" fmla="*/ 76 w 94"/>
                <a:gd name="T41" fmla="*/ 88 h 190"/>
                <a:gd name="T42" fmla="*/ 66 w 94"/>
                <a:gd name="T43" fmla="*/ 96 h 190"/>
                <a:gd name="T44" fmla="*/ 60 w 94"/>
                <a:gd name="T45" fmla="*/ 116 h 190"/>
                <a:gd name="T46" fmla="*/ 62 w 94"/>
                <a:gd name="T47" fmla="*/ 136 h 190"/>
                <a:gd name="T48" fmla="*/ 60 w 94"/>
                <a:gd name="T49" fmla="*/ 186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4" h="190">
                  <a:moveTo>
                    <a:pt x="60" y="186"/>
                  </a:moveTo>
                  <a:lnTo>
                    <a:pt x="34" y="190"/>
                  </a:lnTo>
                  <a:lnTo>
                    <a:pt x="26" y="168"/>
                  </a:lnTo>
                  <a:lnTo>
                    <a:pt x="28" y="98"/>
                  </a:lnTo>
                  <a:lnTo>
                    <a:pt x="22" y="90"/>
                  </a:lnTo>
                  <a:lnTo>
                    <a:pt x="20" y="76"/>
                  </a:lnTo>
                  <a:lnTo>
                    <a:pt x="10" y="64"/>
                  </a:lnTo>
                  <a:lnTo>
                    <a:pt x="0" y="56"/>
                  </a:lnTo>
                  <a:lnTo>
                    <a:pt x="4" y="38"/>
                  </a:lnTo>
                  <a:lnTo>
                    <a:pt x="16" y="34"/>
                  </a:lnTo>
                  <a:lnTo>
                    <a:pt x="22" y="22"/>
                  </a:lnTo>
                  <a:lnTo>
                    <a:pt x="36" y="18"/>
                  </a:lnTo>
                  <a:lnTo>
                    <a:pt x="44" y="8"/>
                  </a:lnTo>
                  <a:lnTo>
                    <a:pt x="54" y="0"/>
                  </a:lnTo>
                  <a:lnTo>
                    <a:pt x="64" y="0"/>
                  </a:lnTo>
                  <a:lnTo>
                    <a:pt x="88" y="18"/>
                  </a:lnTo>
                  <a:lnTo>
                    <a:pt x="88" y="28"/>
                  </a:lnTo>
                  <a:lnTo>
                    <a:pt x="94" y="46"/>
                  </a:lnTo>
                  <a:lnTo>
                    <a:pt x="88" y="60"/>
                  </a:lnTo>
                  <a:lnTo>
                    <a:pt x="92" y="68"/>
                  </a:lnTo>
                  <a:lnTo>
                    <a:pt x="76" y="88"/>
                  </a:lnTo>
                  <a:lnTo>
                    <a:pt x="66" y="96"/>
                  </a:lnTo>
                  <a:lnTo>
                    <a:pt x="60" y="116"/>
                  </a:lnTo>
                  <a:lnTo>
                    <a:pt x="62" y="136"/>
                  </a:lnTo>
                  <a:lnTo>
                    <a:pt x="60" y="186"/>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21">
              <a:extLst>
                <a:ext uri="{FF2B5EF4-FFF2-40B4-BE49-F238E27FC236}">
                  <a16:creationId xmlns="" xmlns:a16="http://schemas.microsoft.com/office/drawing/2014/main" id="{376888B1-6FA9-48F5-89CA-29798BE3DBA1}"/>
                </a:ext>
              </a:extLst>
            </p:cNvPr>
            <p:cNvSpPr>
              <a:spLocks/>
            </p:cNvSpPr>
            <p:nvPr/>
          </p:nvSpPr>
          <p:spPr bwMode="auto">
            <a:xfrm>
              <a:off x="8808" y="4972"/>
              <a:ext cx="38" cy="44"/>
            </a:xfrm>
            <a:custGeom>
              <a:avLst/>
              <a:gdLst>
                <a:gd name="T0" fmla="*/ 0 w 38"/>
                <a:gd name="T1" fmla="*/ 28 h 44"/>
                <a:gd name="T2" fmla="*/ 12 w 38"/>
                <a:gd name="T3" fmla="*/ 16 h 44"/>
                <a:gd name="T4" fmla="*/ 38 w 38"/>
                <a:gd name="T5" fmla="*/ 0 h 44"/>
                <a:gd name="T6" fmla="*/ 38 w 38"/>
                <a:gd name="T7" fmla="*/ 14 h 44"/>
                <a:gd name="T8" fmla="*/ 36 w 38"/>
                <a:gd name="T9" fmla="*/ 34 h 44"/>
                <a:gd name="T10" fmla="*/ 20 w 38"/>
                <a:gd name="T11" fmla="*/ 34 h 44"/>
                <a:gd name="T12" fmla="*/ 14 w 38"/>
                <a:gd name="T13" fmla="*/ 44 h 44"/>
                <a:gd name="T14" fmla="*/ 0 w 38"/>
                <a:gd name="T15" fmla="*/ 28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44">
                  <a:moveTo>
                    <a:pt x="0" y="28"/>
                  </a:moveTo>
                  <a:lnTo>
                    <a:pt x="12" y="16"/>
                  </a:lnTo>
                  <a:lnTo>
                    <a:pt x="38" y="0"/>
                  </a:lnTo>
                  <a:lnTo>
                    <a:pt x="38" y="14"/>
                  </a:lnTo>
                  <a:lnTo>
                    <a:pt x="36" y="34"/>
                  </a:lnTo>
                  <a:lnTo>
                    <a:pt x="20" y="34"/>
                  </a:lnTo>
                  <a:lnTo>
                    <a:pt x="14" y="44"/>
                  </a:lnTo>
                  <a:lnTo>
                    <a:pt x="0" y="28"/>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22">
              <a:extLst>
                <a:ext uri="{FF2B5EF4-FFF2-40B4-BE49-F238E27FC236}">
                  <a16:creationId xmlns="" xmlns:a16="http://schemas.microsoft.com/office/drawing/2014/main" id="{84444CF1-83CA-4870-9B46-BF22C7FA0CC0}"/>
                </a:ext>
              </a:extLst>
            </p:cNvPr>
            <p:cNvSpPr>
              <a:spLocks/>
            </p:cNvSpPr>
            <p:nvPr/>
          </p:nvSpPr>
          <p:spPr bwMode="auto">
            <a:xfrm>
              <a:off x="3105" y="5443"/>
              <a:ext cx="376" cy="423"/>
            </a:xfrm>
            <a:custGeom>
              <a:avLst/>
              <a:gdLst>
                <a:gd name="T0" fmla="*/ 210 w 376"/>
                <a:gd name="T1" fmla="*/ 395 h 423"/>
                <a:gd name="T2" fmla="*/ 174 w 376"/>
                <a:gd name="T3" fmla="*/ 393 h 423"/>
                <a:gd name="T4" fmla="*/ 162 w 376"/>
                <a:gd name="T5" fmla="*/ 421 h 423"/>
                <a:gd name="T6" fmla="*/ 144 w 376"/>
                <a:gd name="T7" fmla="*/ 397 h 423"/>
                <a:gd name="T8" fmla="*/ 104 w 376"/>
                <a:gd name="T9" fmla="*/ 389 h 423"/>
                <a:gd name="T10" fmla="*/ 78 w 376"/>
                <a:gd name="T11" fmla="*/ 419 h 423"/>
                <a:gd name="T12" fmla="*/ 54 w 376"/>
                <a:gd name="T13" fmla="*/ 423 h 423"/>
                <a:gd name="T14" fmla="*/ 42 w 376"/>
                <a:gd name="T15" fmla="*/ 377 h 423"/>
                <a:gd name="T16" fmla="*/ 26 w 376"/>
                <a:gd name="T17" fmla="*/ 339 h 423"/>
                <a:gd name="T18" fmla="*/ 36 w 376"/>
                <a:gd name="T19" fmla="*/ 309 h 423"/>
                <a:gd name="T20" fmla="*/ 20 w 376"/>
                <a:gd name="T21" fmla="*/ 295 h 423"/>
                <a:gd name="T22" fmla="*/ 16 w 376"/>
                <a:gd name="T23" fmla="*/ 271 h 423"/>
                <a:gd name="T24" fmla="*/ 0 w 376"/>
                <a:gd name="T25" fmla="*/ 249 h 423"/>
                <a:gd name="T26" fmla="*/ 20 w 376"/>
                <a:gd name="T27" fmla="*/ 214 h 423"/>
                <a:gd name="T28" fmla="*/ 6 w 376"/>
                <a:gd name="T29" fmla="*/ 186 h 423"/>
                <a:gd name="T30" fmla="*/ 14 w 376"/>
                <a:gd name="T31" fmla="*/ 176 h 423"/>
                <a:gd name="T32" fmla="*/ 8 w 376"/>
                <a:gd name="T33" fmla="*/ 164 h 423"/>
                <a:gd name="T34" fmla="*/ 20 w 376"/>
                <a:gd name="T35" fmla="*/ 148 h 423"/>
                <a:gd name="T36" fmla="*/ 20 w 376"/>
                <a:gd name="T37" fmla="*/ 120 h 423"/>
                <a:gd name="T38" fmla="*/ 22 w 376"/>
                <a:gd name="T39" fmla="*/ 98 h 423"/>
                <a:gd name="T40" fmla="*/ 30 w 376"/>
                <a:gd name="T41" fmla="*/ 88 h 423"/>
                <a:gd name="T42" fmla="*/ 2 w 376"/>
                <a:gd name="T43" fmla="*/ 36 h 423"/>
                <a:gd name="T44" fmla="*/ 26 w 376"/>
                <a:gd name="T45" fmla="*/ 40 h 423"/>
                <a:gd name="T46" fmla="*/ 42 w 376"/>
                <a:gd name="T47" fmla="*/ 38 h 423"/>
                <a:gd name="T48" fmla="*/ 48 w 376"/>
                <a:gd name="T49" fmla="*/ 30 h 423"/>
                <a:gd name="T50" fmla="*/ 76 w 376"/>
                <a:gd name="T51" fmla="*/ 16 h 423"/>
                <a:gd name="T52" fmla="*/ 92 w 376"/>
                <a:gd name="T53" fmla="*/ 6 h 423"/>
                <a:gd name="T54" fmla="*/ 132 w 376"/>
                <a:gd name="T55" fmla="*/ 0 h 423"/>
                <a:gd name="T56" fmla="*/ 128 w 376"/>
                <a:gd name="T57" fmla="*/ 24 h 423"/>
                <a:gd name="T58" fmla="*/ 132 w 376"/>
                <a:gd name="T59" fmla="*/ 36 h 423"/>
                <a:gd name="T60" fmla="*/ 130 w 376"/>
                <a:gd name="T61" fmla="*/ 56 h 423"/>
                <a:gd name="T62" fmla="*/ 164 w 376"/>
                <a:gd name="T63" fmla="*/ 84 h 423"/>
                <a:gd name="T64" fmla="*/ 198 w 376"/>
                <a:gd name="T65" fmla="*/ 90 h 423"/>
                <a:gd name="T66" fmla="*/ 210 w 376"/>
                <a:gd name="T67" fmla="*/ 102 h 423"/>
                <a:gd name="T68" fmla="*/ 232 w 376"/>
                <a:gd name="T69" fmla="*/ 108 h 423"/>
                <a:gd name="T70" fmla="*/ 244 w 376"/>
                <a:gd name="T71" fmla="*/ 116 h 423"/>
                <a:gd name="T72" fmla="*/ 264 w 376"/>
                <a:gd name="T73" fmla="*/ 116 h 423"/>
                <a:gd name="T74" fmla="*/ 282 w 376"/>
                <a:gd name="T75" fmla="*/ 126 h 423"/>
                <a:gd name="T76" fmla="*/ 284 w 376"/>
                <a:gd name="T77" fmla="*/ 144 h 423"/>
                <a:gd name="T78" fmla="*/ 290 w 376"/>
                <a:gd name="T79" fmla="*/ 154 h 423"/>
                <a:gd name="T80" fmla="*/ 290 w 376"/>
                <a:gd name="T81" fmla="*/ 168 h 423"/>
                <a:gd name="T82" fmla="*/ 280 w 376"/>
                <a:gd name="T83" fmla="*/ 168 h 423"/>
                <a:gd name="T84" fmla="*/ 292 w 376"/>
                <a:gd name="T85" fmla="*/ 206 h 423"/>
                <a:gd name="T86" fmla="*/ 352 w 376"/>
                <a:gd name="T87" fmla="*/ 206 h 423"/>
                <a:gd name="T88" fmla="*/ 348 w 376"/>
                <a:gd name="T89" fmla="*/ 226 h 423"/>
                <a:gd name="T90" fmla="*/ 350 w 376"/>
                <a:gd name="T91" fmla="*/ 238 h 423"/>
                <a:gd name="T92" fmla="*/ 368 w 376"/>
                <a:gd name="T93" fmla="*/ 247 h 423"/>
                <a:gd name="T94" fmla="*/ 376 w 376"/>
                <a:gd name="T95" fmla="*/ 269 h 423"/>
                <a:gd name="T96" fmla="*/ 370 w 376"/>
                <a:gd name="T97" fmla="*/ 293 h 423"/>
                <a:gd name="T98" fmla="*/ 362 w 376"/>
                <a:gd name="T99" fmla="*/ 307 h 423"/>
                <a:gd name="T100" fmla="*/ 364 w 376"/>
                <a:gd name="T101" fmla="*/ 327 h 423"/>
                <a:gd name="T102" fmla="*/ 354 w 376"/>
                <a:gd name="T103" fmla="*/ 333 h 423"/>
                <a:gd name="T104" fmla="*/ 354 w 376"/>
                <a:gd name="T105" fmla="*/ 323 h 423"/>
                <a:gd name="T106" fmla="*/ 326 w 376"/>
                <a:gd name="T107" fmla="*/ 307 h 423"/>
                <a:gd name="T108" fmla="*/ 296 w 376"/>
                <a:gd name="T109" fmla="*/ 307 h 423"/>
                <a:gd name="T110" fmla="*/ 242 w 376"/>
                <a:gd name="T111" fmla="*/ 315 h 423"/>
                <a:gd name="T112" fmla="*/ 228 w 376"/>
                <a:gd name="T113" fmla="*/ 345 h 423"/>
                <a:gd name="T114" fmla="*/ 226 w 376"/>
                <a:gd name="T115" fmla="*/ 363 h 423"/>
                <a:gd name="T116" fmla="*/ 214 w 376"/>
                <a:gd name="T117" fmla="*/ 403 h 423"/>
                <a:gd name="T118" fmla="*/ 210 w 376"/>
                <a:gd name="T119" fmla="*/ 395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76" h="423">
                  <a:moveTo>
                    <a:pt x="210" y="395"/>
                  </a:moveTo>
                  <a:lnTo>
                    <a:pt x="174" y="393"/>
                  </a:lnTo>
                  <a:lnTo>
                    <a:pt x="162" y="421"/>
                  </a:lnTo>
                  <a:lnTo>
                    <a:pt x="144" y="397"/>
                  </a:lnTo>
                  <a:lnTo>
                    <a:pt x="104" y="389"/>
                  </a:lnTo>
                  <a:lnTo>
                    <a:pt x="78" y="419"/>
                  </a:lnTo>
                  <a:lnTo>
                    <a:pt x="54" y="423"/>
                  </a:lnTo>
                  <a:lnTo>
                    <a:pt x="42" y="377"/>
                  </a:lnTo>
                  <a:lnTo>
                    <a:pt x="26" y="339"/>
                  </a:lnTo>
                  <a:lnTo>
                    <a:pt x="36" y="309"/>
                  </a:lnTo>
                  <a:lnTo>
                    <a:pt x="20" y="295"/>
                  </a:lnTo>
                  <a:lnTo>
                    <a:pt x="16" y="271"/>
                  </a:lnTo>
                  <a:lnTo>
                    <a:pt x="0" y="249"/>
                  </a:lnTo>
                  <a:lnTo>
                    <a:pt x="20" y="214"/>
                  </a:lnTo>
                  <a:lnTo>
                    <a:pt x="6" y="186"/>
                  </a:lnTo>
                  <a:lnTo>
                    <a:pt x="14" y="176"/>
                  </a:lnTo>
                  <a:lnTo>
                    <a:pt x="8" y="164"/>
                  </a:lnTo>
                  <a:lnTo>
                    <a:pt x="20" y="148"/>
                  </a:lnTo>
                  <a:lnTo>
                    <a:pt x="20" y="120"/>
                  </a:lnTo>
                  <a:lnTo>
                    <a:pt x="22" y="98"/>
                  </a:lnTo>
                  <a:lnTo>
                    <a:pt x="30" y="88"/>
                  </a:lnTo>
                  <a:lnTo>
                    <a:pt x="2" y="36"/>
                  </a:lnTo>
                  <a:lnTo>
                    <a:pt x="26" y="40"/>
                  </a:lnTo>
                  <a:lnTo>
                    <a:pt x="42" y="38"/>
                  </a:lnTo>
                  <a:lnTo>
                    <a:pt x="48" y="30"/>
                  </a:lnTo>
                  <a:lnTo>
                    <a:pt x="76" y="16"/>
                  </a:lnTo>
                  <a:lnTo>
                    <a:pt x="92" y="6"/>
                  </a:lnTo>
                  <a:lnTo>
                    <a:pt x="132" y="0"/>
                  </a:lnTo>
                  <a:lnTo>
                    <a:pt x="128" y="24"/>
                  </a:lnTo>
                  <a:lnTo>
                    <a:pt x="132" y="36"/>
                  </a:lnTo>
                  <a:lnTo>
                    <a:pt x="130" y="56"/>
                  </a:lnTo>
                  <a:lnTo>
                    <a:pt x="164" y="84"/>
                  </a:lnTo>
                  <a:lnTo>
                    <a:pt x="198" y="90"/>
                  </a:lnTo>
                  <a:lnTo>
                    <a:pt x="210" y="102"/>
                  </a:lnTo>
                  <a:lnTo>
                    <a:pt x="232" y="108"/>
                  </a:lnTo>
                  <a:lnTo>
                    <a:pt x="244" y="116"/>
                  </a:lnTo>
                  <a:lnTo>
                    <a:pt x="264" y="116"/>
                  </a:lnTo>
                  <a:lnTo>
                    <a:pt x="282" y="126"/>
                  </a:lnTo>
                  <a:lnTo>
                    <a:pt x="284" y="144"/>
                  </a:lnTo>
                  <a:lnTo>
                    <a:pt x="290" y="154"/>
                  </a:lnTo>
                  <a:lnTo>
                    <a:pt x="290" y="168"/>
                  </a:lnTo>
                  <a:lnTo>
                    <a:pt x="280" y="168"/>
                  </a:lnTo>
                  <a:lnTo>
                    <a:pt x="292" y="206"/>
                  </a:lnTo>
                  <a:lnTo>
                    <a:pt x="352" y="206"/>
                  </a:lnTo>
                  <a:lnTo>
                    <a:pt x="348" y="226"/>
                  </a:lnTo>
                  <a:lnTo>
                    <a:pt x="350" y="238"/>
                  </a:lnTo>
                  <a:lnTo>
                    <a:pt x="368" y="247"/>
                  </a:lnTo>
                  <a:lnTo>
                    <a:pt x="376" y="269"/>
                  </a:lnTo>
                  <a:lnTo>
                    <a:pt x="370" y="293"/>
                  </a:lnTo>
                  <a:lnTo>
                    <a:pt x="362" y="307"/>
                  </a:lnTo>
                  <a:lnTo>
                    <a:pt x="364" y="327"/>
                  </a:lnTo>
                  <a:lnTo>
                    <a:pt x="354" y="333"/>
                  </a:lnTo>
                  <a:lnTo>
                    <a:pt x="354" y="323"/>
                  </a:lnTo>
                  <a:lnTo>
                    <a:pt x="326" y="307"/>
                  </a:lnTo>
                  <a:lnTo>
                    <a:pt x="296" y="307"/>
                  </a:lnTo>
                  <a:lnTo>
                    <a:pt x="242" y="315"/>
                  </a:lnTo>
                  <a:lnTo>
                    <a:pt x="228" y="345"/>
                  </a:lnTo>
                  <a:lnTo>
                    <a:pt x="226" y="363"/>
                  </a:lnTo>
                  <a:lnTo>
                    <a:pt x="214" y="403"/>
                  </a:lnTo>
                  <a:lnTo>
                    <a:pt x="210" y="395"/>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23">
              <a:extLst>
                <a:ext uri="{FF2B5EF4-FFF2-40B4-BE49-F238E27FC236}">
                  <a16:creationId xmlns="" xmlns:a16="http://schemas.microsoft.com/office/drawing/2014/main" id="{88A0EF9D-4517-4D8A-89AB-4127FD76B6BF}"/>
                </a:ext>
              </a:extLst>
            </p:cNvPr>
            <p:cNvSpPr>
              <a:spLocks/>
            </p:cNvSpPr>
            <p:nvPr/>
          </p:nvSpPr>
          <p:spPr bwMode="auto">
            <a:xfrm>
              <a:off x="2968" y="4978"/>
              <a:ext cx="1219" cy="1270"/>
            </a:xfrm>
            <a:custGeom>
              <a:avLst/>
              <a:gdLst>
                <a:gd name="T0" fmla="*/ 605 w 1219"/>
                <a:gd name="T1" fmla="*/ 1044 h 1270"/>
                <a:gd name="T2" fmla="*/ 601 w 1219"/>
                <a:gd name="T3" fmla="*/ 984 h 1270"/>
                <a:gd name="T4" fmla="*/ 601 w 1219"/>
                <a:gd name="T5" fmla="*/ 920 h 1270"/>
                <a:gd name="T6" fmla="*/ 571 w 1219"/>
                <a:gd name="T7" fmla="*/ 880 h 1270"/>
                <a:gd name="T8" fmla="*/ 499 w 1219"/>
                <a:gd name="T9" fmla="*/ 862 h 1270"/>
                <a:gd name="T10" fmla="*/ 499 w 1219"/>
                <a:gd name="T11" fmla="*/ 772 h 1270"/>
                <a:gd name="T12" fmla="*/ 487 w 1219"/>
                <a:gd name="T13" fmla="*/ 703 h 1270"/>
                <a:gd name="T14" fmla="*/ 417 w 1219"/>
                <a:gd name="T15" fmla="*/ 633 h 1270"/>
                <a:gd name="T16" fmla="*/ 419 w 1219"/>
                <a:gd name="T17" fmla="*/ 591 h 1270"/>
                <a:gd name="T18" fmla="*/ 347 w 1219"/>
                <a:gd name="T19" fmla="*/ 567 h 1270"/>
                <a:gd name="T20" fmla="*/ 269 w 1219"/>
                <a:gd name="T21" fmla="*/ 501 h 1270"/>
                <a:gd name="T22" fmla="*/ 213 w 1219"/>
                <a:gd name="T23" fmla="*/ 481 h 1270"/>
                <a:gd name="T24" fmla="*/ 139 w 1219"/>
                <a:gd name="T25" fmla="*/ 501 h 1270"/>
                <a:gd name="T26" fmla="*/ 85 w 1219"/>
                <a:gd name="T27" fmla="*/ 475 h 1270"/>
                <a:gd name="T28" fmla="*/ 30 w 1219"/>
                <a:gd name="T29" fmla="*/ 441 h 1270"/>
                <a:gd name="T30" fmla="*/ 8 w 1219"/>
                <a:gd name="T31" fmla="*/ 377 h 1270"/>
                <a:gd name="T32" fmla="*/ 34 w 1219"/>
                <a:gd name="T33" fmla="*/ 325 h 1270"/>
                <a:gd name="T34" fmla="*/ 127 w 1219"/>
                <a:gd name="T35" fmla="*/ 295 h 1270"/>
                <a:gd name="T36" fmla="*/ 123 w 1219"/>
                <a:gd name="T37" fmla="*/ 169 h 1270"/>
                <a:gd name="T38" fmla="*/ 149 w 1219"/>
                <a:gd name="T39" fmla="*/ 133 h 1270"/>
                <a:gd name="T40" fmla="*/ 201 w 1219"/>
                <a:gd name="T41" fmla="*/ 98 h 1270"/>
                <a:gd name="T42" fmla="*/ 239 w 1219"/>
                <a:gd name="T43" fmla="*/ 141 h 1270"/>
                <a:gd name="T44" fmla="*/ 305 w 1219"/>
                <a:gd name="T45" fmla="*/ 117 h 1270"/>
                <a:gd name="T46" fmla="*/ 303 w 1219"/>
                <a:gd name="T47" fmla="*/ 84 h 1270"/>
                <a:gd name="T48" fmla="*/ 291 w 1219"/>
                <a:gd name="T49" fmla="*/ 34 h 1270"/>
                <a:gd name="T50" fmla="*/ 369 w 1219"/>
                <a:gd name="T51" fmla="*/ 34 h 1270"/>
                <a:gd name="T52" fmla="*/ 429 w 1219"/>
                <a:gd name="T53" fmla="*/ 0 h 1270"/>
                <a:gd name="T54" fmla="*/ 449 w 1219"/>
                <a:gd name="T55" fmla="*/ 40 h 1270"/>
                <a:gd name="T56" fmla="*/ 445 w 1219"/>
                <a:gd name="T57" fmla="*/ 106 h 1270"/>
                <a:gd name="T58" fmla="*/ 493 w 1219"/>
                <a:gd name="T59" fmla="*/ 117 h 1270"/>
                <a:gd name="T60" fmla="*/ 541 w 1219"/>
                <a:gd name="T61" fmla="*/ 102 h 1270"/>
                <a:gd name="T62" fmla="*/ 559 w 1219"/>
                <a:gd name="T63" fmla="*/ 84 h 1270"/>
                <a:gd name="T64" fmla="*/ 619 w 1219"/>
                <a:gd name="T65" fmla="*/ 96 h 1270"/>
                <a:gd name="T66" fmla="*/ 653 w 1219"/>
                <a:gd name="T67" fmla="*/ 96 h 1270"/>
                <a:gd name="T68" fmla="*/ 705 w 1219"/>
                <a:gd name="T69" fmla="*/ 32 h 1270"/>
                <a:gd name="T70" fmla="*/ 747 w 1219"/>
                <a:gd name="T71" fmla="*/ 131 h 1270"/>
                <a:gd name="T72" fmla="*/ 789 w 1219"/>
                <a:gd name="T73" fmla="*/ 201 h 1270"/>
                <a:gd name="T74" fmla="*/ 917 w 1219"/>
                <a:gd name="T75" fmla="*/ 229 h 1270"/>
                <a:gd name="T76" fmla="*/ 1055 w 1219"/>
                <a:gd name="T77" fmla="*/ 251 h 1270"/>
                <a:gd name="T78" fmla="*/ 1191 w 1219"/>
                <a:gd name="T79" fmla="*/ 321 h 1270"/>
                <a:gd name="T80" fmla="*/ 1207 w 1219"/>
                <a:gd name="T81" fmla="*/ 441 h 1270"/>
                <a:gd name="T82" fmla="*/ 1103 w 1219"/>
                <a:gd name="T83" fmla="*/ 567 h 1270"/>
                <a:gd name="T84" fmla="*/ 1081 w 1219"/>
                <a:gd name="T85" fmla="*/ 701 h 1270"/>
                <a:gd name="T86" fmla="*/ 1031 w 1219"/>
                <a:gd name="T87" fmla="*/ 822 h 1270"/>
                <a:gd name="T88" fmla="*/ 959 w 1219"/>
                <a:gd name="T89" fmla="*/ 892 h 1270"/>
                <a:gd name="T90" fmla="*/ 817 w 1219"/>
                <a:gd name="T91" fmla="*/ 956 h 1270"/>
                <a:gd name="T92" fmla="*/ 787 w 1219"/>
                <a:gd name="T93" fmla="*/ 1070 h 1270"/>
                <a:gd name="T94" fmla="*/ 695 w 1219"/>
                <a:gd name="T95" fmla="*/ 1198 h 1270"/>
                <a:gd name="T96" fmla="*/ 631 w 1219"/>
                <a:gd name="T97" fmla="*/ 1250 h 1270"/>
                <a:gd name="T98" fmla="*/ 571 w 1219"/>
                <a:gd name="T99" fmla="*/ 1164 h 1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19" h="1270">
                  <a:moveTo>
                    <a:pt x="509" y="1142"/>
                  </a:moveTo>
                  <a:lnTo>
                    <a:pt x="549" y="1092"/>
                  </a:lnTo>
                  <a:lnTo>
                    <a:pt x="585" y="1058"/>
                  </a:lnTo>
                  <a:lnTo>
                    <a:pt x="605" y="1044"/>
                  </a:lnTo>
                  <a:lnTo>
                    <a:pt x="631" y="1026"/>
                  </a:lnTo>
                  <a:lnTo>
                    <a:pt x="633" y="998"/>
                  </a:lnTo>
                  <a:lnTo>
                    <a:pt x="617" y="978"/>
                  </a:lnTo>
                  <a:lnTo>
                    <a:pt x="601" y="984"/>
                  </a:lnTo>
                  <a:lnTo>
                    <a:pt x="607" y="966"/>
                  </a:lnTo>
                  <a:lnTo>
                    <a:pt x="611" y="944"/>
                  </a:lnTo>
                  <a:lnTo>
                    <a:pt x="611" y="926"/>
                  </a:lnTo>
                  <a:lnTo>
                    <a:pt x="601" y="920"/>
                  </a:lnTo>
                  <a:lnTo>
                    <a:pt x="589" y="926"/>
                  </a:lnTo>
                  <a:lnTo>
                    <a:pt x="577" y="924"/>
                  </a:lnTo>
                  <a:lnTo>
                    <a:pt x="573" y="912"/>
                  </a:lnTo>
                  <a:lnTo>
                    <a:pt x="571" y="880"/>
                  </a:lnTo>
                  <a:lnTo>
                    <a:pt x="565" y="870"/>
                  </a:lnTo>
                  <a:lnTo>
                    <a:pt x="545" y="862"/>
                  </a:lnTo>
                  <a:lnTo>
                    <a:pt x="531" y="868"/>
                  </a:lnTo>
                  <a:lnTo>
                    <a:pt x="499" y="862"/>
                  </a:lnTo>
                  <a:lnTo>
                    <a:pt x="501" y="816"/>
                  </a:lnTo>
                  <a:lnTo>
                    <a:pt x="491" y="798"/>
                  </a:lnTo>
                  <a:lnTo>
                    <a:pt x="501" y="792"/>
                  </a:lnTo>
                  <a:lnTo>
                    <a:pt x="499" y="772"/>
                  </a:lnTo>
                  <a:lnTo>
                    <a:pt x="507" y="758"/>
                  </a:lnTo>
                  <a:lnTo>
                    <a:pt x="513" y="734"/>
                  </a:lnTo>
                  <a:lnTo>
                    <a:pt x="505" y="712"/>
                  </a:lnTo>
                  <a:lnTo>
                    <a:pt x="487" y="703"/>
                  </a:lnTo>
                  <a:lnTo>
                    <a:pt x="485" y="691"/>
                  </a:lnTo>
                  <a:lnTo>
                    <a:pt x="489" y="671"/>
                  </a:lnTo>
                  <a:lnTo>
                    <a:pt x="429" y="671"/>
                  </a:lnTo>
                  <a:lnTo>
                    <a:pt x="417" y="633"/>
                  </a:lnTo>
                  <a:lnTo>
                    <a:pt x="427" y="633"/>
                  </a:lnTo>
                  <a:lnTo>
                    <a:pt x="427" y="619"/>
                  </a:lnTo>
                  <a:lnTo>
                    <a:pt x="421" y="609"/>
                  </a:lnTo>
                  <a:lnTo>
                    <a:pt x="419" y="591"/>
                  </a:lnTo>
                  <a:lnTo>
                    <a:pt x="401" y="581"/>
                  </a:lnTo>
                  <a:lnTo>
                    <a:pt x="381" y="581"/>
                  </a:lnTo>
                  <a:lnTo>
                    <a:pt x="369" y="573"/>
                  </a:lnTo>
                  <a:lnTo>
                    <a:pt x="347" y="567"/>
                  </a:lnTo>
                  <a:lnTo>
                    <a:pt x="335" y="555"/>
                  </a:lnTo>
                  <a:lnTo>
                    <a:pt x="301" y="549"/>
                  </a:lnTo>
                  <a:lnTo>
                    <a:pt x="267" y="521"/>
                  </a:lnTo>
                  <a:lnTo>
                    <a:pt x="269" y="501"/>
                  </a:lnTo>
                  <a:lnTo>
                    <a:pt x="265" y="489"/>
                  </a:lnTo>
                  <a:lnTo>
                    <a:pt x="269" y="465"/>
                  </a:lnTo>
                  <a:lnTo>
                    <a:pt x="229" y="471"/>
                  </a:lnTo>
                  <a:lnTo>
                    <a:pt x="213" y="481"/>
                  </a:lnTo>
                  <a:lnTo>
                    <a:pt x="185" y="495"/>
                  </a:lnTo>
                  <a:lnTo>
                    <a:pt x="179" y="503"/>
                  </a:lnTo>
                  <a:lnTo>
                    <a:pt x="163" y="505"/>
                  </a:lnTo>
                  <a:lnTo>
                    <a:pt x="139" y="501"/>
                  </a:lnTo>
                  <a:lnTo>
                    <a:pt x="121" y="507"/>
                  </a:lnTo>
                  <a:lnTo>
                    <a:pt x="107" y="503"/>
                  </a:lnTo>
                  <a:lnTo>
                    <a:pt x="109" y="457"/>
                  </a:lnTo>
                  <a:lnTo>
                    <a:pt x="85" y="475"/>
                  </a:lnTo>
                  <a:lnTo>
                    <a:pt x="57" y="473"/>
                  </a:lnTo>
                  <a:lnTo>
                    <a:pt x="44" y="457"/>
                  </a:lnTo>
                  <a:lnTo>
                    <a:pt x="24" y="455"/>
                  </a:lnTo>
                  <a:lnTo>
                    <a:pt x="30" y="441"/>
                  </a:lnTo>
                  <a:lnTo>
                    <a:pt x="12" y="423"/>
                  </a:lnTo>
                  <a:lnTo>
                    <a:pt x="0" y="395"/>
                  </a:lnTo>
                  <a:lnTo>
                    <a:pt x="8" y="389"/>
                  </a:lnTo>
                  <a:lnTo>
                    <a:pt x="8" y="377"/>
                  </a:lnTo>
                  <a:lnTo>
                    <a:pt x="26" y="367"/>
                  </a:lnTo>
                  <a:lnTo>
                    <a:pt x="24" y="351"/>
                  </a:lnTo>
                  <a:lnTo>
                    <a:pt x="32" y="339"/>
                  </a:lnTo>
                  <a:lnTo>
                    <a:pt x="34" y="325"/>
                  </a:lnTo>
                  <a:lnTo>
                    <a:pt x="71" y="305"/>
                  </a:lnTo>
                  <a:lnTo>
                    <a:pt x="95" y="299"/>
                  </a:lnTo>
                  <a:lnTo>
                    <a:pt x="99" y="293"/>
                  </a:lnTo>
                  <a:lnTo>
                    <a:pt x="127" y="295"/>
                  </a:lnTo>
                  <a:lnTo>
                    <a:pt x="141" y="211"/>
                  </a:lnTo>
                  <a:lnTo>
                    <a:pt x="143" y="197"/>
                  </a:lnTo>
                  <a:lnTo>
                    <a:pt x="137" y="179"/>
                  </a:lnTo>
                  <a:lnTo>
                    <a:pt x="123" y="169"/>
                  </a:lnTo>
                  <a:lnTo>
                    <a:pt x="125" y="145"/>
                  </a:lnTo>
                  <a:lnTo>
                    <a:pt x="141" y="141"/>
                  </a:lnTo>
                  <a:lnTo>
                    <a:pt x="147" y="143"/>
                  </a:lnTo>
                  <a:lnTo>
                    <a:pt x="149" y="133"/>
                  </a:lnTo>
                  <a:lnTo>
                    <a:pt x="131" y="129"/>
                  </a:lnTo>
                  <a:lnTo>
                    <a:pt x="131" y="109"/>
                  </a:lnTo>
                  <a:lnTo>
                    <a:pt x="191" y="111"/>
                  </a:lnTo>
                  <a:lnTo>
                    <a:pt x="201" y="98"/>
                  </a:lnTo>
                  <a:lnTo>
                    <a:pt x="209" y="109"/>
                  </a:lnTo>
                  <a:lnTo>
                    <a:pt x="215" y="127"/>
                  </a:lnTo>
                  <a:lnTo>
                    <a:pt x="221" y="123"/>
                  </a:lnTo>
                  <a:lnTo>
                    <a:pt x="239" y="141"/>
                  </a:lnTo>
                  <a:lnTo>
                    <a:pt x="263" y="139"/>
                  </a:lnTo>
                  <a:lnTo>
                    <a:pt x="269" y="129"/>
                  </a:lnTo>
                  <a:lnTo>
                    <a:pt x="291" y="121"/>
                  </a:lnTo>
                  <a:lnTo>
                    <a:pt x="305" y="117"/>
                  </a:lnTo>
                  <a:lnTo>
                    <a:pt x="309" y="102"/>
                  </a:lnTo>
                  <a:lnTo>
                    <a:pt x="331" y="94"/>
                  </a:lnTo>
                  <a:lnTo>
                    <a:pt x="329" y="88"/>
                  </a:lnTo>
                  <a:lnTo>
                    <a:pt x="303" y="84"/>
                  </a:lnTo>
                  <a:lnTo>
                    <a:pt x="297" y="66"/>
                  </a:lnTo>
                  <a:lnTo>
                    <a:pt x="299" y="44"/>
                  </a:lnTo>
                  <a:lnTo>
                    <a:pt x="285" y="36"/>
                  </a:lnTo>
                  <a:lnTo>
                    <a:pt x="291" y="34"/>
                  </a:lnTo>
                  <a:lnTo>
                    <a:pt x="315" y="38"/>
                  </a:lnTo>
                  <a:lnTo>
                    <a:pt x="339" y="46"/>
                  </a:lnTo>
                  <a:lnTo>
                    <a:pt x="347" y="38"/>
                  </a:lnTo>
                  <a:lnTo>
                    <a:pt x="369" y="34"/>
                  </a:lnTo>
                  <a:lnTo>
                    <a:pt x="405" y="22"/>
                  </a:lnTo>
                  <a:lnTo>
                    <a:pt x="417" y="10"/>
                  </a:lnTo>
                  <a:lnTo>
                    <a:pt x="411" y="2"/>
                  </a:lnTo>
                  <a:lnTo>
                    <a:pt x="429" y="0"/>
                  </a:lnTo>
                  <a:lnTo>
                    <a:pt x="435" y="6"/>
                  </a:lnTo>
                  <a:lnTo>
                    <a:pt x="431" y="20"/>
                  </a:lnTo>
                  <a:lnTo>
                    <a:pt x="441" y="26"/>
                  </a:lnTo>
                  <a:lnTo>
                    <a:pt x="449" y="40"/>
                  </a:lnTo>
                  <a:lnTo>
                    <a:pt x="441" y="50"/>
                  </a:lnTo>
                  <a:lnTo>
                    <a:pt x="435" y="76"/>
                  </a:lnTo>
                  <a:lnTo>
                    <a:pt x="443" y="92"/>
                  </a:lnTo>
                  <a:lnTo>
                    <a:pt x="445" y="106"/>
                  </a:lnTo>
                  <a:lnTo>
                    <a:pt x="465" y="121"/>
                  </a:lnTo>
                  <a:lnTo>
                    <a:pt x="481" y="123"/>
                  </a:lnTo>
                  <a:lnTo>
                    <a:pt x="483" y="117"/>
                  </a:lnTo>
                  <a:lnTo>
                    <a:pt x="493" y="117"/>
                  </a:lnTo>
                  <a:lnTo>
                    <a:pt x="507" y="111"/>
                  </a:lnTo>
                  <a:lnTo>
                    <a:pt x="517" y="102"/>
                  </a:lnTo>
                  <a:lnTo>
                    <a:pt x="535" y="104"/>
                  </a:lnTo>
                  <a:lnTo>
                    <a:pt x="541" y="102"/>
                  </a:lnTo>
                  <a:lnTo>
                    <a:pt x="559" y="106"/>
                  </a:lnTo>
                  <a:lnTo>
                    <a:pt x="561" y="100"/>
                  </a:lnTo>
                  <a:lnTo>
                    <a:pt x="557" y="94"/>
                  </a:lnTo>
                  <a:lnTo>
                    <a:pt x="559" y="84"/>
                  </a:lnTo>
                  <a:lnTo>
                    <a:pt x="573" y="86"/>
                  </a:lnTo>
                  <a:lnTo>
                    <a:pt x="587" y="84"/>
                  </a:lnTo>
                  <a:lnTo>
                    <a:pt x="605" y="90"/>
                  </a:lnTo>
                  <a:lnTo>
                    <a:pt x="619" y="96"/>
                  </a:lnTo>
                  <a:lnTo>
                    <a:pt x="627" y="88"/>
                  </a:lnTo>
                  <a:lnTo>
                    <a:pt x="635" y="90"/>
                  </a:lnTo>
                  <a:lnTo>
                    <a:pt x="639" y="98"/>
                  </a:lnTo>
                  <a:lnTo>
                    <a:pt x="653" y="96"/>
                  </a:lnTo>
                  <a:lnTo>
                    <a:pt x="665" y="84"/>
                  </a:lnTo>
                  <a:lnTo>
                    <a:pt x="675" y="62"/>
                  </a:lnTo>
                  <a:lnTo>
                    <a:pt x="693" y="34"/>
                  </a:lnTo>
                  <a:lnTo>
                    <a:pt x="705" y="32"/>
                  </a:lnTo>
                  <a:lnTo>
                    <a:pt x="711" y="48"/>
                  </a:lnTo>
                  <a:lnTo>
                    <a:pt x="729" y="102"/>
                  </a:lnTo>
                  <a:lnTo>
                    <a:pt x="745" y="109"/>
                  </a:lnTo>
                  <a:lnTo>
                    <a:pt x="747" y="131"/>
                  </a:lnTo>
                  <a:lnTo>
                    <a:pt x="723" y="155"/>
                  </a:lnTo>
                  <a:lnTo>
                    <a:pt x="733" y="165"/>
                  </a:lnTo>
                  <a:lnTo>
                    <a:pt x="787" y="169"/>
                  </a:lnTo>
                  <a:lnTo>
                    <a:pt x="789" y="201"/>
                  </a:lnTo>
                  <a:lnTo>
                    <a:pt x="813" y="181"/>
                  </a:lnTo>
                  <a:lnTo>
                    <a:pt x="851" y="191"/>
                  </a:lnTo>
                  <a:lnTo>
                    <a:pt x="903" y="211"/>
                  </a:lnTo>
                  <a:lnTo>
                    <a:pt x="917" y="229"/>
                  </a:lnTo>
                  <a:lnTo>
                    <a:pt x="913" y="245"/>
                  </a:lnTo>
                  <a:lnTo>
                    <a:pt x="949" y="235"/>
                  </a:lnTo>
                  <a:lnTo>
                    <a:pt x="1009" y="253"/>
                  </a:lnTo>
                  <a:lnTo>
                    <a:pt x="1055" y="251"/>
                  </a:lnTo>
                  <a:lnTo>
                    <a:pt x="1101" y="277"/>
                  </a:lnTo>
                  <a:lnTo>
                    <a:pt x="1141" y="311"/>
                  </a:lnTo>
                  <a:lnTo>
                    <a:pt x="1165" y="321"/>
                  </a:lnTo>
                  <a:lnTo>
                    <a:pt x="1191" y="321"/>
                  </a:lnTo>
                  <a:lnTo>
                    <a:pt x="1203" y="331"/>
                  </a:lnTo>
                  <a:lnTo>
                    <a:pt x="1213" y="371"/>
                  </a:lnTo>
                  <a:lnTo>
                    <a:pt x="1219" y="389"/>
                  </a:lnTo>
                  <a:lnTo>
                    <a:pt x="1207" y="441"/>
                  </a:lnTo>
                  <a:lnTo>
                    <a:pt x="1191" y="461"/>
                  </a:lnTo>
                  <a:lnTo>
                    <a:pt x="1147" y="505"/>
                  </a:lnTo>
                  <a:lnTo>
                    <a:pt x="1127" y="541"/>
                  </a:lnTo>
                  <a:lnTo>
                    <a:pt x="1103" y="567"/>
                  </a:lnTo>
                  <a:lnTo>
                    <a:pt x="1097" y="569"/>
                  </a:lnTo>
                  <a:lnTo>
                    <a:pt x="1087" y="591"/>
                  </a:lnTo>
                  <a:lnTo>
                    <a:pt x="1089" y="651"/>
                  </a:lnTo>
                  <a:lnTo>
                    <a:pt x="1081" y="701"/>
                  </a:lnTo>
                  <a:lnTo>
                    <a:pt x="1077" y="724"/>
                  </a:lnTo>
                  <a:lnTo>
                    <a:pt x="1067" y="736"/>
                  </a:lnTo>
                  <a:lnTo>
                    <a:pt x="1063" y="780"/>
                  </a:lnTo>
                  <a:lnTo>
                    <a:pt x="1031" y="822"/>
                  </a:lnTo>
                  <a:lnTo>
                    <a:pt x="1025" y="856"/>
                  </a:lnTo>
                  <a:lnTo>
                    <a:pt x="1001" y="872"/>
                  </a:lnTo>
                  <a:lnTo>
                    <a:pt x="993" y="892"/>
                  </a:lnTo>
                  <a:lnTo>
                    <a:pt x="959" y="892"/>
                  </a:lnTo>
                  <a:lnTo>
                    <a:pt x="911" y="904"/>
                  </a:lnTo>
                  <a:lnTo>
                    <a:pt x="889" y="918"/>
                  </a:lnTo>
                  <a:lnTo>
                    <a:pt x="855" y="928"/>
                  </a:lnTo>
                  <a:lnTo>
                    <a:pt x="817" y="956"/>
                  </a:lnTo>
                  <a:lnTo>
                    <a:pt x="791" y="990"/>
                  </a:lnTo>
                  <a:lnTo>
                    <a:pt x="787" y="1016"/>
                  </a:lnTo>
                  <a:lnTo>
                    <a:pt x="793" y="1034"/>
                  </a:lnTo>
                  <a:lnTo>
                    <a:pt x="787" y="1070"/>
                  </a:lnTo>
                  <a:lnTo>
                    <a:pt x="779" y="1086"/>
                  </a:lnTo>
                  <a:lnTo>
                    <a:pt x="757" y="1106"/>
                  </a:lnTo>
                  <a:lnTo>
                    <a:pt x="723" y="1168"/>
                  </a:lnTo>
                  <a:lnTo>
                    <a:pt x="695" y="1198"/>
                  </a:lnTo>
                  <a:lnTo>
                    <a:pt x="675" y="1214"/>
                  </a:lnTo>
                  <a:lnTo>
                    <a:pt x="661" y="1250"/>
                  </a:lnTo>
                  <a:lnTo>
                    <a:pt x="641" y="1270"/>
                  </a:lnTo>
                  <a:lnTo>
                    <a:pt x="631" y="1250"/>
                  </a:lnTo>
                  <a:lnTo>
                    <a:pt x="645" y="1232"/>
                  </a:lnTo>
                  <a:lnTo>
                    <a:pt x="627" y="1208"/>
                  </a:lnTo>
                  <a:lnTo>
                    <a:pt x="603" y="1188"/>
                  </a:lnTo>
                  <a:lnTo>
                    <a:pt x="571" y="1164"/>
                  </a:lnTo>
                  <a:lnTo>
                    <a:pt x="559" y="1166"/>
                  </a:lnTo>
                  <a:lnTo>
                    <a:pt x="529" y="1138"/>
                  </a:lnTo>
                  <a:lnTo>
                    <a:pt x="509" y="1142"/>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24">
              <a:extLst>
                <a:ext uri="{FF2B5EF4-FFF2-40B4-BE49-F238E27FC236}">
                  <a16:creationId xmlns="" xmlns:a16="http://schemas.microsoft.com/office/drawing/2014/main" id="{E72F36CF-6079-49AA-8C2E-055395BBC68E}"/>
                </a:ext>
              </a:extLst>
            </p:cNvPr>
            <p:cNvSpPr>
              <a:spLocks noEditPoints="1"/>
            </p:cNvSpPr>
            <p:nvPr/>
          </p:nvSpPr>
          <p:spPr bwMode="auto">
            <a:xfrm>
              <a:off x="2814" y="4273"/>
              <a:ext cx="60" cy="112"/>
            </a:xfrm>
            <a:custGeom>
              <a:avLst/>
              <a:gdLst>
                <a:gd name="T0" fmla="*/ 44 w 60"/>
                <a:gd name="T1" fmla="*/ 112 h 112"/>
                <a:gd name="T2" fmla="*/ 36 w 60"/>
                <a:gd name="T3" fmla="*/ 112 h 112"/>
                <a:gd name="T4" fmla="*/ 28 w 60"/>
                <a:gd name="T5" fmla="*/ 94 h 112"/>
                <a:gd name="T6" fmla="*/ 16 w 60"/>
                <a:gd name="T7" fmla="*/ 84 h 112"/>
                <a:gd name="T8" fmla="*/ 24 w 60"/>
                <a:gd name="T9" fmla="*/ 62 h 112"/>
                <a:gd name="T10" fmla="*/ 32 w 60"/>
                <a:gd name="T11" fmla="*/ 64 h 112"/>
                <a:gd name="T12" fmla="*/ 44 w 60"/>
                <a:gd name="T13" fmla="*/ 92 h 112"/>
                <a:gd name="T14" fmla="*/ 44 w 60"/>
                <a:gd name="T15" fmla="*/ 112 h 112"/>
                <a:gd name="T16" fmla="*/ 36 w 60"/>
                <a:gd name="T17" fmla="*/ 16 h 112"/>
                <a:gd name="T18" fmla="*/ 2 w 60"/>
                <a:gd name="T19" fmla="*/ 20 h 112"/>
                <a:gd name="T20" fmla="*/ 0 w 60"/>
                <a:gd name="T21" fmla="*/ 8 h 112"/>
                <a:gd name="T22" fmla="*/ 14 w 60"/>
                <a:gd name="T23" fmla="*/ 6 h 112"/>
                <a:gd name="T24" fmla="*/ 34 w 60"/>
                <a:gd name="T25" fmla="*/ 6 h 112"/>
                <a:gd name="T26" fmla="*/ 36 w 60"/>
                <a:gd name="T27" fmla="*/ 16 h 112"/>
                <a:gd name="T28" fmla="*/ 60 w 60"/>
                <a:gd name="T29" fmla="*/ 14 h 112"/>
                <a:gd name="T30" fmla="*/ 56 w 60"/>
                <a:gd name="T31" fmla="*/ 40 h 112"/>
                <a:gd name="T32" fmla="*/ 50 w 60"/>
                <a:gd name="T33" fmla="*/ 34 h 112"/>
                <a:gd name="T34" fmla="*/ 50 w 60"/>
                <a:gd name="T35" fmla="*/ 16 h 112"/>
                <a:gd name="T36" fmla="*/ 36 w 60"/>
                <a:gd name="T37" fmla="*/ 4 h 112"/>
                <a:gd name="T38" fmla="*/ 36 w 60"/>
                <a:gd name="T39" fmla="*/ 0 h 112"/>
                <a:gd name="T40" fmla="*/ 60 w 60"/>
                <a:gd name="T41" fmla="*/ 1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0" h="112">
                  <a:moveTo>
                    <a:pt x="44" y="112"/>
                  </a:moveTo>
                  <a:lnTo>
                    <a:pt x="36" y="112"/>
                  </a:lnTo>
                  <a:lnTo>
                    <a:pt x="28" y="94"/>
                  </a:lnTo>
                  <a:lnTo>
                    <a:pt x="16" y="84"/>
                  </a:lnTo>
                  <a:lnTo>
                    <a:pt x="24" y="62"/>
                  </a:lnTo>
                  <a:lnTo>
                    <a:pt x="32" y="64"/>
                  </a:lnTo>
                  <a:lnTo>
                    <a:pt x="44" y="92"/>
                  </a:lnTo>
                  <a:lnTo>
                    <a:pt x="44" y="112"/>
                  </a:lnTo>
                  <a:close/>
                  <a:moveTo>
                    <a:pt x="36" y="16"/>
                  </a:moveTo>
                  <a:lnTo>
                    <a:pt x="2" y="20"/>
                  </a:lnTo>
                  <a:lnTo>
                    <a:pt x="0" y="8"/>
                  </a:lnTo>
                  <a:lnTo>
                    <a:pt x="14" y="6"/>
                  </a:lnTo>
                  <a:lnTo>
                    <a:pt x="34" y="6"/>
                  </a:lnTo>
                  <a:lnTo>
                    <a:pt x="36" y="16"/>
                  </a:lnTo>
                  <a:close/>
                  <a:moveTo>
                    <a:pt x="60" y="14"/>
                  </a:moveTo>
                  <a:lnTo>
                    <a:pt x="56" y="40"/>
                  </a:lnTo>
                  <a:lnTo>
                    <a:pt x="50" y="34"/>
                  </a:lnTo>
                  <a:lnTo>
                    <a:pt x="50" y="16"/>
                  </a:lnTo>
                  <a:lnTo>
                    <a:pt x="36" y="4"/>
                  </a:lnTo>
                  <a:lnTo>
                    <a:pt x="36" y="0"/>
                  </a:lnTo>
                  <a:lnTo>
                    <a:pt x="60" y="14"/>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25">
              <a:extLst>
                <a:ext uri="{FF2B5EF4-FFF2-40B4-BE49-F238E27FC236}">
                  <a16:creationId xmlns="" xmlns:a16="http://schemas.microsoft.com/office/drawing/2014/main" id="{41F0D703-0500-4D9D-978B-4075CBC4E204}"/>
                </a:ext>
              </a:extLst>
            </p:cNvPr>
            <p:cNvSpPr>
              <a:spLocks/>
            </p:cNvSpPr>
            <p:nvPr/>
          </p:nvSpPr>
          <p:spPr bwMode="auto">
            <a:xfrm>
              <a:off x="8019" y="4229"/>
              <a:ext cx="102" cy="54"/>
            </a:xfrm>
            <a:custGeom>
              <a:avLst/>
              <a:gdLst>
                <a:gd name="T0" fmla="*/ 90 w 102"/>
                <a:gd name="T1" fmla="*/ 18 h 54"/>
                <a:gd name="T2" fmla="*/ 102 w 102"/>
                <a:gd name="T3" fmla="*/ 28 h 54"/>
                <a:gd name="T4" fmla="*/ 100 w 102"/>
                <a:gd name="T5" fmla="*/ 50 h 54"/>
                <a:gd name="T6" fmla="*/ 76 w 102"/>
                <a:gd name="T7" fmla="*/ 52 h 54"/>
                <a:gd name="T8" fmla="*/ 50 w 102"/>
                <a:gd name="T9" fmla="*/ 48 h 54"/>
                <a:gd name="T10" fmla="*/ 30 w 102"/>
                <a:gd name="T11" fmla="*/ 54 h 54"/>
                <a:gd name="T12" fmla="*/ 2 w 102"/>
                <a:gd name="T13" fmla="*/ 42 h 54"/>
                <a:gd name="T14" fmla="*/ 0 w 102"/>
                <a:gd name="T15" fmla="*/ 34 h 54"/>
                <a:gd name="T16" fmla="*/ 22 w 102"/>
                <a:gd name="T17" fmla="*/ 8 h 54"/>
                <a:gd name="T18" fmla="*/ 38 w 102"/>
                <a:gd name="T19" fmla="*/ 0 h 54"/>
                <a:gd name="T20" fmla="*/ 60 w 102"/>
                <a:gd name="T21" fmla="*/ 8 h 54"/>
                <a:gd name="T22" fmla="*/ 76 w 102"/>
                <a:gd name="T23" fmla="*/ 8 h 54"/>
                <a:gd name="T24" fmla="*/ 90 w 102"/>
                <a:gd name="T25" fmla="*/ 1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2" h="54">
                  <a:moveTo>
                    <a:pt x="90" y="18"/>
                  </a:moveTo>
                  <a:lnTo>
                    <a:pt x="102" y="28"/>
                  </a:lnTo>
                  <a:lnTo>
                    <a:pt x="100" y="50"/>
                  </a:lnTo>
                  <a:lnTo>
                    <a:pt x="76" y="52"/>
                  </a:lnTo>
                  <a:lnTo>
                    <a:pt x="50" y="48"/>
                  </a:lnTo>
                  <a:lnTo>
                    <a:pt x="30" y="54"/>
                  </a:lnTo>
                  <a:lnTo>
                    <a:pt x="2" y="42"/>
                  </a:lnTo>
                  <a:lnTo>
                    <a:pt x="0" y="34"/>
                  </a:lnTo>
                  <a:lnTo>
                    <a:pt x="22" y="8"/>
                  </a:lnTo>
                  <a:lnTo>
                    <a:pt x="38" y="0"/>
                  </a:lnTo>
                  <a:lnTo>
                    <a:pt x="60" y="8"/>
                  </a:lnTo>
                  <a:lnTo>
                    <a:pt x="76" y="8"/>
                  </a:lnTo>
                  <a:lnTo>
                    <a:pt x="90" y="18"/>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26">
              <a:extLst>
                <a:ext uri="{FF2B5EF4-FFF2-40B4-BE49-F238E27FC236}">
                  <a16:creationId xmlns="" xmlns:a16="http://schemas.microsoft.com/office/drawing/2014/main" id="{A476FBCA-839E-4A5E-A3DD-52080C30DBF4}"/>
                </a:ext>
              </a:extLst>
            </p:cNvPr>
            <p:cNvSpPr>
              <a:spLocks/>
            </p:cNvSpPr>
            <p:nvPr/>
          </p:nvSpPr>
          <p:spPr bwMode="auto">
            <a:xfrm>
              <a:off x="5882" y="5694"/>
              <a:ext cx="296" cy="306"/>
            </a:xfrm>
            <a:custGeom>
              <a:avLst/>
              <a:gdLst>
                <a:gd name="T0" fmla="*/ 178 w 296"/>
                <a:gd name="T1" fmla="*/ 28 h 306"/>
                <a:gd name="T2" fmla="*/ 184 w 296"/>
                <a:gd name="T3" fmla="*/ 34 h 306"/>
                <a:gd name="T4" fmla="*/ 194 w 296"/>
                <a:gd name="T5" fmla="*/ 54 h 306"/>
                <a:gd name="T6" fmla="*/ 230 w 296"/>
                <a:gd name="T7" fmla="*/ 90 h 306"/>
                <a:gd name="T8" fmla="*/ 242 w 296"/>
                <a:gd name="T9" fmla="*/ 94 h 306"/>
                <a:gd name="T10" fmla="*/ 242 w 296"/>
                <a:gd name="T11" fmla="*/ 104 h 306"/>
                <a:gd name="T12" fmla="*/ 252 w 296"/>
                <a:gd name="T13" fmla="*/ 126 h 306"/>
                <a:gd name="T14" fmla="*/ 276 w 296"/>
                <a:gd name="T15" fmla="*/ 130 h 306"/>
                <a:gd name="T16" fmla="*/ 296 w 296"/>
                <a:gd name="T17" fmla="*/ 146 h 306"/>
                <a:gd name="T18" fmla="*/ 252 w 296"/>
                <a:gd name="T19" fmla="*/ 170 h 306"/>
                <a:gd name="T20" fmla="*/ 224 w 296"/>
                <a:gd name="T21" fmla="*/ 196 h 306"/>
                <a:gd name="T22" fmla="*/ 214 w 296"/>
                <a:gd name="T23" fmla="*/ 218 h 306"/>
                <a:gd name="T24" fmla="*/ 204 w 296"/>
                <a:gd name="T25" fmla="*/ 230 h 306"/>
                <a:gd name="T26" fmla="*/ 188 w 296"/>
                <a:gd name="T27" fmla="*/ 234 h 306"/>
                <a:gd name="T28" fmla="*/ 182 w 296"/>
                <a:gd name="T29" fmla="*/ 250 h 306"/>
                <a:gd name="T30" fmla="*/ 178 w 296"/>
                <a:gd name="T31" fmla="*/ 260 h 306"/>
                <a:gd name="T32" fmla="*/ 158 w 296"/>
                <a:gd name="T33" fmla="*/ 268 h 306"/>
                <a:gd name="T34" fmla="*/ 134 w 296"/>
                <a:gd name="T35" fmla="*/ 266 h 306"/>
                <a:gd name="T36" fmla="*/ 118 w 296"/>
                <a:gd name="T37" fmla="*/ 256 h 306"/>
                <a:gd name="T38" fmla="*/ 106 w 296"/>
                <a:gd name="T39" fmla="*/ 252 h 306"/>
                <a:gd name="T40" fmla="*/ 90 w 296"/>
                <a:gd name="T41" fmla="*/ 260 h 306"/>
                <a:gd name="T42" fmla="*/ 82 w 296"/>
                <a:gd name="T43" fmla="*/ 278 h 306"/>
                <a:gd name="T44" fmla="*/ 68 w 296"/>
                <a:gd name="T45" fmla="*/ 288 h 306"/>
                <a:gd name="T46" fmla="*/ 52 w 296"/>
                <a:gd name="T47" fmla="*/ 302 h 306"/>
                <a:gd name="T48" fmla="*/ 30 w 296"/>
                <a:gd name="T49" fmla="*/ 306 h 306"/>
                <a:gd name="T50" fmla="*/ 24 w 296"/>
                <a:gd name="T51" fmla="*/ 294 h 306"/>
                <a:gd name="T52" fmla="*/ 26 w 296"/>
                <a:gd name="T53" fmla="*/ 274 h 306"/>
                <a:gd name="T54" fmla="*/ 8 w 296"/>
                <a:gd name="T55" fmla="*/ 240 h 306"/>
                <a:gd name="T56" fmla="*/ 0 w 296"/>
                <a:gd name="T57" fmla="*/ 236 h 306"/>
                <a:gd name="T58" fmla="*/ 0 w 296"/>
                <a:gd name="T59" fmla="*/ 138 h 306"/>
                <a:gd name="T60" fmla="*/ 30 w 296"/>
                <a:gd name="T61" fmla="*/ 136 h 306"/>
                <a:gd name="T62" fmla="*/ 30 w 296"/>
                <a:gd name="T63" fmla="*/ 20 h 306"/>
                <a:gd name="T64" fmla="*/ 54 w 296"/>
                <a:gd name="T65" fmla="*/ 18 h 306"/>
                <a:gd name="T66" fmla="*/ 102 w 296"/>
                <a:gd name="T67" fmla="*/ 8 h 306"/>
                <a:gd name="T68" fmla="*/ 114 w 296"/>
                <a:gd name="T69" fmla="*/ 20 h 306"/>
                <a:gd name="T70" fmla="*/ 134 w 296"/>
                <a:gd name="T71" fmla="*/ 8 h 306"/>
                <a:gd name="T72" fmla="*/ 142 w 296"/>
                <a:gd name="T73" fmla="*/ 8 h 306"/>
                <a:gd name="T74" fmla="*/ 160 w 296"/>
                <a:gd name="T75" fmla="*/ 0 h 306"/>
                <a:gd name="T76" fmla="*/ 166 w 296"/>
                <a:gd name="T77" fmla="*/ 2 h 306"/>
                <a:gd name="T78" fmla="*/ 178 w 296"/>
                <a:gd name="T79" fmla="*/ 28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96" h="306">
                  <a:moveTo>
                    <a:pt x="178" y="28"/>
                  </a:moveTo>
                  <a:lnTo>
                    <a:pt x="184" y="34"/>
                  </a:lnTo>
                  <a:lnTo>
                    <a:pt x="194" y="54"/>
                  </a:lnTo>
                  <a:lnTo>
                    <a:pt x="230" y="90"/>
                  </a:lnTo>
                  <a:lnTo>
                    <a:pt x="242" y="94"/>
                  </a:lnTo>
                  <a:lnTo>
                    <a:pt x="242" y="104"/>
                  </a:lnTo>
                  <a:lnTo>
                    <a:pt x="252" y="126"/>
                  </a:lnTo>
                  <a:lnTo>
                    <a:pt x="276" y="130"/>
                  </a:lnTo>
                  <a:lnTo>
                    <a:pt x="296" y="146"/>
                  </a:lnTo>
                  <a:lnTo>
                    <a:pt x="252" y="170"/>
                  </a:lnTo>
                  <a:lnTo>
                    <a:pt x="224" y="196"/>
                  </a:lnTo>
                  <a:lnTo>
                    <a:pt x="214" y="218"/>
                  </a:lnTo>
                  <a:lnTo>
                    <a:pt x="204" y="230"/>
                  </a:lnTo>
                  <a:lnTo>
                    <a:pt x="188" y="234"/>
                  </a:lnTo>
                  <a:lnTo>
                    <a:pt x="182" y="250"/>
                  </a:lnTo>
                  <a:lnTo>
                    <a:pt x="178" y="260"/>
                  </a:lnTo>
                  <a:lnTo>
                    <a:pt x="158" y="268"/>
                  </a:lnTo>
                  <a:lnTo>
                    <a:pt x="134" y="266"/>
                  </a:lnTo>
                  <a:lnTo>
                    <a:pt x="118" y="256"/>
                  </a:lnTo>
                  <a:lnTo>
                    <a:pt x="106" y="252"/>
                  </a:lnTo>
                  <a:lnTo>
                    <a:pt x="90" y="260"/>
                  </a:lnTo>
                  <a:lnTo>
                    <a:pt x="82" y="278"/>
                  </a:lnTo>
                  <a:lnTo>
                    <a:pt x="68" y="288"/>
                  </a:lnTo>
                  <a:lnTo>
                    <a:pt x="52" y="302"/>
                  </a:lnTo>
                  <a:lnTo>
                    <a:pt x="30" y="306"/>
                  </a:lnTo>
                  <a:lnTo>
                    <a:pt x="24" y="294"/>
                  </a:lnTo>
                  <a:lnTo>
                    <a:pt x="26" y="274"/>
                  </a:lnTo>
                  <a:lnTo>
                    <a:pt x="8" y="240"/>
                  </a:lnTo>
                  <a:lnTo>
                    <a:pt x="0" y="236"/>
                  </a:lnTo>
                  <a:lnTo>
                    <a:pt x="0" y="138"/>
                  </a:lnTo>
                  <a:lnTo>
                    <a:pt x="30" y="136"/>
                  </a:lnTo>
                  <a:lnTo>
                    <a:pt x="30" y="20"/>
                  </a:lnTo>
                  <a:lnTo>
                    <a:pt x="54" y="18"/>
                  </a:lnTo>
                  <a:lnTo>
                    <a:pt x="102" y="8"/>
                  </a:lnTo>
                  <a:lnTo>
                    <a:pt x="114" y="20"/>
                  </a:lnTo>
                  <a:lnTo>
                    <a:pt x="134" y="8"/>
                  </a:lnTo>
                  <a:lnTo>
                    <a:pt x="142" y="8"/>
                  </a:lnTo>
                  <a:lnTo>
                    <a:pt x="160" y="0"/>
                  </a:lnTo>
                  <a:lnTo>
                    <a:pt x="166" y="2"/>
                  </a:lnTo>
                  <a:lnTo>
                    <a:pt x="178" y="28"/>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27">
              <a:extLst>
                <a:ext uri="{FF2B5EF4-FFF2-40B4-BE49-F238E27FC236}">
                  <a16:creationId xmlns="" xmlns:a16="http://schemas.microsoft.com/office/drawing/2014/main" id="{BCA1822F-7468-4003-86C8-054FB063CBB0}"/>
                </a:ext>
              </a:extLst>
            </p:cNvPr>
            <p:cNvSpPr>
              <a:spLocks/>
            </p:cNvSpPr>
            <p:nvPr/>
          </p:nvSpPr>
          <p:spPr bwMode="auto">
            <a:xfrm>
              <a:off x="5984" y="3031"/>
              <a:ext cx="294" cy="254"/>
            </a:xfrm>
            <a:custGeom>
              <a:avLst/>
              <a:gdLst>
                <a:gd name="T0" fmla="*/ 8 w 294"/>
                <a:gd name="T1" fmla="*/ 122 h 254"/>
                <a:gd name="T2" fmla="*/ 38 w 294"/>
                <a:gd name="T3" fmla="*/ 122 h 254"/>
                <a:gd name="T4" fmla="*/ 72 w 294"/>
                <a:gd name="T5" fmla="*/ 102 h 254"/>
                <a:gd name="T6" fmla="*/ 80 w 294"/>
                <a:gd name="T7" fmla="*/ 72 h 254"/>
                <a:gd name="T8" fmla="*/ 106 w 294"/>
                <a:gd name="T9" fmla="*/ 56 h 254"/>
                <a:gd name="T10" fmla="*/ 102 w 294"/>
                <a:gd name="T11" fmla="*/ 30 h 254"/>
                <a:gd name="T12" fmla="*/ 120 w 294"/>
                <a:gd name="T13" fmla="*/ 22 h 254"/>
                <a:gd name="T14" fmla="*/ 154 w 294"/>
                <a:gd name="T15" fmla="*/ 0 h 254"/>
                <a:gd name="T16" fmla="*/ 188 w 294"/>
                <a:gd name="T17" fmla="*/ 14 h 254"/>
                <a:gd name="T18" fmla="*/ 192 w 294"/>
                <a:gd name="T19" fmla="*/ 28 h 254"/>
                <a:gd name="T20" fmla="*/ 208 w 294"/>
                <a:gd name="T21" fmla="*/ 22 h 254"/>
                <a:gd name="T22" fmla="*/ 238 w 294"/>
                <a:gd name="T23" fmla="*/ 34 h 254"/>
                <a:gd name="T24" fmla="*/ 240 w 294"/>
                <a:gd name="T25" fmla="*/ 60 h 254"/>
                <a:gd name="T26" fmla="*/ 234 w 294"/>
                <a:gd name="T27" fmla="*/ 74 h 254"/>
                <a:gd name="T28" fmla="*/ 254 w 294"/>
                <a:gd name="T29" fmla="*/ 110 h 254"/>
                <a:gd name="T30" fmla="*/ 266 w 294"/>
                <a:gd name="T31" fmla="*/ 118 h 254"/>
                <a:gd name="T32" fmla="*/ 264 w 294"/>
                <a:gd name="T33" fmla="*/ 128 h 254"/>
                <a:gd name="T34" fmla="*/ 286 w 294"/>
                <a:gd name="T35" fmla="*/ 138 h 254"/>
                <a:gd name="T36" fmla="*/ 294 w 294"/>
                <a:gd name="T37" fmla="*/ 152 h 254"/>
                <a:gd name="T38" fmla="*/ 282 w 294"/>
                <a:gd name="T39" fmla="*/ 162 h 254"/>
                <a:gd name="T40" fmla="*/ 258 w 294"/>
                <a:gd name="T41" fmla="*/ 160 h 254"/>
                <a:gd name="T42" fmla="*/ 252 w 294"/>
                <a:gd name="T43" fmla="*/ 166 h 254"/>
                <a:gd name="T44" fmla="*/ 258 w 294"/>
                <a:gd name="T45" fmla="*/ 182 h 254"/>
                <a:gd name="T46" fmla="*/ 266 w 294"/>
                <a:gd name="T47" fmla="*/ 216 h 254"/>
                <a:gd name="T48" fmla="*/ 240 w 294"/>
                <a:gd name="T49" fmla="*/ 218 h 254"/>
                <a:gd name="T50" fmla="*/ 230 w 294"/>
                <a:gd name="T51" fmla="*/ 230 h 254"/>
                <a:gd name="T52" fmla="*/ 228 w 294"/>
                <a:gd name="T53" fmla="*/ 254 h 254"/>
                <a:gd name="T54" fmla="*/ 216 w 294"/>
                <a:gd name="T55" fmla="*/ 250 h 254"/>
                <a:gd name="T56" fmla="*/ 188 w 294"/>
                <a:gd name="T57" fmla="*/ 252 h 254"/>
                <a:gd name="T58" fmla="*/ 180 w 294"/>
                <a:gd name="T59" fmla="*/ 240 h 254"/>
                <a:gd name="T60" fmla="*/ 168 w 294"/>
                <a:gd name="T61" fmla="*/ 248 h 254"/>
                <a:gd name="T62" fmla="*/ 156 w 294"/>
                <a:gd name="T63" fmla="*/ 242 h 254"/>
                <a:gd name="T64" fmla="*/ 132 w 294"/>
                <a:gd name="T65" fmla="*/ 240 h 254"/>
                <a:gd name="T66" fmla="*/ 98 w 294"/>
                <a:gd name="T67" fmla="*/ 228 h 254"/>
                <a:gd name="T68" fmla="*/ 66 w 294"/>
                <a:gd name="T69" fmla="*/ 224 h 254"/>
                <a:gd name="T70" fmla="*/ 42 w 294"/>
                <a:gd name="T71" fmla="*/ 226 h 254"/>
                <a:gd name="T72" fmla="*/ 24 w 294"/>
                <a:gd name="T73" fmla="*/ 240 h 254"/>
                <a:gd name="T74" fmla="*/ 10 w 294"/>
                <a:gd name="T75" fmla="*/ 242 h 254"/>
                <a:gd name="T76" fmla="*/ 10 w 294"/>
                <a:gd name="T77" fmla="*/ 220 h 254"/>
                <a:gd name="T78" fmla="*/ 0 w 294"/>
                <a:gd name="T79" fmla="*/ 196 h 254"/>
                <a:gd name="T80" fmla="*/ 18 w 294"/>
                <a:gd name="T81" fmla="*/ 186 h 254"/>
                <a:gd name="T82" fmla="*/ 18 w 294"/>
                <a:gd name="T83" fmla="*/ 164 h 254"/>
                <a:gd name="T84" fmla="*/ 10 w 294"/>
                <a:gd name="T85" fmla="*/ 146 h 254"/>
                <a:gd name="T86" fmla="*/ 8 w 294"/>
                <a:gd name="T87" fmla="*/ 122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94" h="254">
                  <a:moveTo>
                    <a:pt x="8" y="122"/>
                  </a:moveTo>
                  <a:lnTo>
                    <a:pt x="38" y="122"/>
                  </a:lnTo>
                  <a:lnTo>
                    <a:pt x="72" y="102"/>
                  </a:lnTo>
                  <a:lnTo>
                    <a:pt x="80" y="72"/>
                  </a:lnTo>
                  <a:lnTo>
                    <a:pt x="106" y="56"/>
                  </a:lnTo>
                  <a:lnTo>
                    <a:pt x="102" y="30"/>
                  </a:lnTo>
                  <a:lnTo>
                    <a:pt x="120" y="22"/>
                  </a:lnTo>
                  <a:lnTo>
                    <a:pt x="154" y="0"/>
                  </a:lnTo>
                  <a:lnTo>
                    <a:pt x="188" y="14"/>
                  </a:lnTo>
                  <a:lnTo>
                    <a:pt x="192" y="28"/>
                  </a:lnTo>
                  <a:lnTo>
                    <a:pt x="208" y="22"/>
                  </a:lnTo>
                  <a:lnTo>
                    <a:pt x="238" y="34"/>
                  </a:lnTo>
                  <a:lnTo>
                    <a:pt x="240" y="60"/>
                  </a:lnTo>
                  <a:lnTo>
                    <a:pt x="234" y="74"/>
                  </a:lnTo>
                  <a:lnTo>
                    <a:pt x="254" y="110"/>
                  </a:lnTo>
                  <a:lnTo>
                    <a:pt x="266" y="118"/>
                  </a:lnTo>
                  <a:lnTo>
                    <a:pt x="264" y="128"/>
                  </a:lnTo>
                  <a:lnTo>
                    <a:pt x="286" y="138"/>
                  </a:lnTo>
                  <a:lnTo>
                    <a:pt x="294" y="152"/>
                  </a:lnTo>
                  <a:lnTo>
                    <a:pt x="282" y="162"/>
                  </a:lnTo>
                  <a:lnTo>
                    <a:pt x="258" y="160"/>
                  </a:lnTo>
                  <a:lnTo>
                    <a:pt x="252" y="166"/>
                  </a:lnTo>
                  <a:lnTo>
                    <a:pt x="258" y="182"/>
                  </a:lnTo>
                  <a:lnTo>
                    <a:pt x="266" y="216"/>
                  </a:lnTo>
                  <a:lnTo>
                    <a:pt x="240" y="218"/>
                  </a:lnTo>
                  <a:lnTo>
                    <a:pt x="230" y="230"/>
                  </a:lnTo>
                  <a:lnTo>
                    <a:pt x="228" y="254"/>
                  </a:lnTo>
                  <a:lnTo>
                    <a:pt x="216" y="250"/>
                  </a:lnTo>
                  <a:lnTo>
                    <a:pt x="188" y="252"/>
                  </a:lnTo>
                  <a:lnTo>
                    <a:pt x="180" y="240"/>
                  </a:lnTo>
                  <a:lnTo>
                    <a:pt x="168" y="248"/>
                  </a:lnTo>
                  <a:lnTo>
                    <a:pt x="156" y="242"/>
                  </a:lnTo>
                  <a:lnTo>
                    <a:pt x="132" y="240"/>
                  </a:lnTo>
                  <a:lnTo>
                    <a:pt x="98" y="228"/>
                  </a:lnTo>
                  <a:lnTo>
                    <a:pt x="66" y="224"/>
                  </a:lnTo>
                  <a:lnTo>
                    <a:pt x="42" y="226"/>
                  </a:lnTo>
                  <a:lnTo>
                    <a:pt x="24" y="240"/>
                  </a:lnTo>
                  <a:lnTo>
                    <a:pt x="10" y="242"/>
                  </a:lnTo>
                  <a:lnTo>
                    <a:pt x="10" y="220"/>
                  </a:lnTo>
                  <a:lnTo>
                    <a:pt x="0" y="196"/>
                  </a:lnTo>
                  <a:lnTo>
                    <a:pt x="18" y="186"/>
                  </a:lnTo>
                  <a:lnTo>
                    <a:pt x="18" y="164"/>
                  </a:lnTo>
                  <a:lnTo>
                    <a:pt x="10" y="146"/>
                  </a:lnTo>
                  <a:lnTo>
                    <a:pt x="8" y="122"/>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28">
              <a:extLst>
                <a:ext uri="{FF2B5EF4-FFF2-40B4-BE49-F238E27FC236}">
                  <a16:creationId xmlns="" xmlns:a16="http://schemas.microsoft.com/office/drawing/2014/main" id="{037EFFC0-2A36-48D9-86C8-563C48DA012E}"/>
                </a:ext>
              </a:extLst>
            </p:cNvPr>
            <p:cNvSpPr>
              <a:spLocks/>
            </p:cNvSpPr>
            <p:nvPr/>
          </p:nvSpPr>
          <p:spPr bwMode="auto">
            <a:xfrm>
              <a:off x="2496" y="4560"/>
              <a:ext cx="34" cy="84"/>
            </a:xfrm>
            <a:custGeom>
              <a:avLst/>
              <a:gdLst>
                <a:gd name="T0" fmla="*/ 2 w 34"/>
                <a:gd name="T1" fmla="*/ 22 h 84"/>
                <a:gd name="T2" fmla="*/ 2 w 34"/>
                <a:gd name="T3" fmla="*/ 16 h 84"/>
                <a:gd name="T4" fmla="*/ 6 w 34"/>
                <a:gd name="T5" fmla="*/ 16 h 84"/>
                <a:gd name="T6" fmla="*/ 12 w 34"/>
                <a:gd name="T7" fmla="*/ 20 h 84"/>
                <a:gd name="T8" fmla="*/ 22 w 34"/>
                <a:gd name="T9" fmla="*/ 0 h 84"/>
                <a:gd name="T10" fmla="*/ 28 w 34"/>
                <a:gd name="T11" fmla="*/ 0 h 84"/>
                <a:gd name="T12" fmla="*/ 28 w 34"/>
                <a:gd name="T13" fmla="*/ 4 h 84"/>
                <a:gd name="T14" fmla="*/ 34 w 34"/>
                <a:gd name="T15" fmla="*/ 4 h 84"/>
                <a:gd name="T16" fmla="*/ 34 w 34"/>
                <a:gd name="T17" fmla="*/ 12 h 84"/>
                <a:gd name="T18" fmla="*/ 28 w 34"/>
                <a:gd name="T19" fmla="*/ 28 h 84"/>
                <a:gd name="T20" fmla="*/ 32 w 34"/>
                <a:gd name="T21" fmla="*/ 32 h 84"/>
                <a:gd name="T22" fmla="*/ 28 w 34"/>
                <a:gd name="T23" fmla="*/ 44 h 84"/>
                <a:gd name="T24" fmla="*/ 30 w 34"/>
                <a:gd name="T25" fmla="*/ 46 h 84"/>
                <a:gd name="T26" fmla="*/ 26 w 34"/>
                <a:gd name="T27" fmla="*/ 62 h 84"/>
                <a:gd name="T28" fmla="*/ 20 w 34"/>
                <a:gd name="T29" fmla="*/ 72 h 84"/>
                <a:gd name="T30" fmla="*/ 14 w 34"/>
                <a:gd name="T31" fmla="*/ 72 h 84"/>
                <a:gd name="T32" fmla="*/ 8 w 34"/>
                <a:gd name="T33" fmla="*/ 84 h 84"/>
                <a:gd name="T34" fmla="*/ 0 w 34"/>
                <a:gd name="T35" fmla="*/ 84 h 84"/>
                <a:gd name="T36" fmla="*/ 2 w 34"/>
                <a:gd name="T37" fmla="*/ 48 h 84"/>
                <a:gd name="T38" fmla="*/ 2 w 34"/>
                <a:gd name="T39" fmla="*/ 2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84">
                  <a:moveTo>
                    <a:pt x="2" y="22"/>
                  </a:moveTo>
                  <a:lnTo>
                    <a:pt x="2" y="16"/>
                  </a:lnTo>
                  <a:lnTo>
                    <a:pt x="6" y="16"/>
                  </a:lnTo>
                  <a:lnTo>
                    <a:pt x="12" y="20"/>
                  </a:lnTo>
                  <a:lnTo>
                    <a:pt x="22" y="0"/>
                  </a:lnTo>
                  <a:lnTo>
                    <a:pt x="28" y="0"/>
                  </a:lnTo>
                  <a:lnTo>
                    <a:pt x="28" y="4"/>
                  </a:lnTo>
                  <a:lnTo>
                    <a:pt x="34" y="4"/>
                  </a:lnTo>
                  <a:lnTo>
                    <a:pt x="34" y="12"/>
                  </a:lnTo>
                  <a:lnTo>
                    <a:pt x="28" y="28"/>
                  </a:lnTo>
                  <a:lnTo>
                    <a:pt x="32" y="32"/>
                  </a:lnTo>
                  <a:lnTo>
                    <a:pt x="28" y="44"/>
                  </a:lnTo>
                  <a:lnTo>
                    <a:pt x="30" y="46"/>
                  </a:lnTo>
                  <a:lnTo>
                    <a:pt x="26" y="62"/>
                  </a:lnTo>
                  <a:lnTo>
                    <a:pt x="20" y="72"/>
                  </a:lnTo>
                  <a:lnTo>
                    <a:pt x="14" y="72"/>
                  </a:lnTo>
                  <a:lnTo>
                    <a:pt x="8" y="84"/>
                  </a:lnTo>
                  <a:lnTo>
                    <a:pt x="0" y="84"/>
                  </a:lnTo>
                  <a:lnTo>
                    <a:pt x="2" y="48"/>
                  </a:lnTo>
                  <a:lnTo>
                    <a:pt x="2" y="22"/>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29">
              <a:extLst>
                <a:ext uri="{FF2B5EF4-FFF2-40B4-BE49-F238E27FC236}">
                  <a16:creationId xmlns="" xmlns:a16="http://schemas.microsoft.com/office/drawing/2014/main" id="{2613AC96-E1F9-4357-A9EC-0D04D421150D}"/>
                </a:ext>
              </a:extLst>
            </p:cNvPr>
            <p:cNvSpPr>
              <a:spLocks noEditPoints="1"/>
            </p:cNvSpPr>
            <p:nvPr/>
          </p:nvSpPr>
          <p:spPr bwMode="auto">
            <a:xfrm>
              <a:off x="889" y="118"/>
              <a:ext cx="2742" cy="3588"/>
            </a:xfrm>
            <a:custGeom>
              <a:avLst/>
              <a:gdLst>
                <a:gd name="T0" fmla="*/ 1383 w 2742"/>
                <a:gd name="T1" fmla="*/ 1048 h 3588"/>
                <a:gd name="T2" fmla="*/ 1867 w 2742"/>
                <a:gd name="T3" fmla="*/ 1575 h 3588"/>
                <a:gd name="T4" fmla="*/ 1429 w 2742"/>
                <a:gd name="T5" fmla="*/ 806 h 3588"/>
                <a:gd name="T6" fmla="*/ 1507 w 2742"/>
                <a:gd name="T7" fmla="*/ 457 h 3588"/>
                <a:gd name="T8" fmla="*/ 893 w 2742"/>
                <a:gd name="T9" fmla="*/ 1493 h 3588"/>
                <a:gd name="T10" fmla="*/ 881 w 2742"/>
                <a:gd name="T11" fmla="*/ 1282 h 3588"/>
                <a:gd name="T12" fmla="*/ 923 w 2742"/>
                <a:gd name="T13" fmla="*/ 1002 h 3588"/>
                <a:gd name="T14" fmla="*/ 1193 w 2742"/>
                <a:gd name="T15" fmla="*/ 1256 h 3588"/>
                <a:gd name="T16" fmla="*/ 1033 w 2742"/>
                <a:gd name="T17" fmla="*/ 1747 h 3588"/>
                <a:gd name="T18" fmla="*/ 773 w 2742"/>
                <a:gd name="T19" fmla="*/ 1821 h 3588"/>
                <a:gd name="T20" fmla="*/ 859 w 2742"/>
                <a:gd name="T21" fmla="*/ 2074 h 3588"/>
                <a:gd name="T22" fmla="*/ 1279 w 2742"/>
                <a:gd name="T23" fmla="*/ 1998 h 3588"/>
                <a:gd name="T24" fmla="*/ 1105 w 2742"/>
                <a:gd name="T25" fmla="*/ 1675 h 3588"/>
                <a:gd name="T26" fmla="*/ 1639 w 2742"/>
                <a:gd name="T27" fmla="*/ 1497 h 3588"/>
                <a:gd name="T28" fmla="*/ 1587 w 2742"/>
                <a:gd name="T29" fmla="*/ 1320 h 3588"/>
                <a:gd name="T30" fmla="*/ 1589 w 2742"/>
                <a:gd name="T31" fmla="*/ 1483 h 3588"/>
                <a:gd name="T32" fmla="*/ 1453 w 2742"/>
                <a:gd name="T33" fmla="*/ 1473 h 3588"/>
                <a:gd name="T34" fmla="*/ 1259 w 2742"/>
                <a:gd name="T35" fmla="*/ 1681 h 3588"/>
                <a:gd name="T36" fmla="*/ 483 w 2742"/>
                <a:gd name="T37" fmla="*/ 3236 h 3588"/>
                <a:gd name="T38" fmla="*/ 1889 w 2742"/>
                <a:gd name="T39" fmla="*/ 2442 h 3588"/>
                <a:gd name="T40" fmla="*/ 1711 w 2742"/>
                <a:gd name="T41" fmla="*/ 2448 h 3588"/>
                <a:gd name="T42" fmla="*/ 757 w 2742"/>
                <a:gd name="T43" fmla="*/ 1553 h 3588"/>
                <a:gd name="T44" fmla="*/ 2045 w 2742"/>
                <a:gd name="T45" fmla="*/ 2118 h 3588"/>
                <a:gd name="T46" fmla="*/ 2362 w 2742"/>
                <a:gd name="T47" fmla="*/ 2130 h 3588"/>
                <a:gd name="T48" fmla="*/ 1869 w 2742"/>
                <a:gd name="T49" fmla="*/ 1747 h 3588"/>
                <a:gd name="T50" fmla="*/ 1623 w 2742"/>
                <a:gd name="T51" fmla="*/ 1907 h 3588"/>
                <a:gd name="T52" fmla="*/ 2121 w 2742"/>
                <a:gd name="T53" fmla="*/ 2176 h 3588"/>
                <a:gd name="T54" fmla="*/ 2172 w 2742"/>
                <a:gd name="T55" fmla="*/ 2500 h 3588"/>
                <a:gd name="T56" fmla="*/ 2266 w 2742"/>
                <a:gd name="T57" fmla="*/ 2256 h 3588"/>
                <a:gd name="T58" fmla="*/ 1671 w 2742"/>
                <a:gd name="T59" fmla="*/ 908 h 3588"/>
                <a:gd name="T60" fmla="*/ 1957 w 2742"/>
                <a:gd name="T61" fmla="*/ 1198 h 3588"/>
                <a:gd name="T62" fmla="*/ 2168 w 2742"/>
                <a:gd name="T63" fmla="*/ 733 h 3588"/>
                <a:gd name="T64" fmla="*/ 2115 w 2742"/>
                <a:gd name="T65" fmla="*/ 0 h 3588"/>
                <a:gd name="T66" fmla="*/ 1539 w 2742"/>
                <a:gd name="T67" fmla="*/ 397 h 3588"/>
                <a:gd name="T68" fmla="*/ 1797 w 2742"/>
                <a:gd name="T69" fmla="*/ 2550 h 3588"/>
                <a:gd name="T70" fmla="*/ 2732 w 2742"/>
                <a:gd name="T71" fmla="*/ 3320 h 3588"/>
                <a:gd name="T72" fmla="*/ 2642 w 2742"/>
                <a:gd name="T73" fmla="*/ 3151 h 3588"/>
                <a:gd name="T74" fmla="*/ 2692 w 2742"/>
                <a:gd name="T75" fmla="*/ 3338 h 3588"/>
                <a:gd name="T76" fmla="*/ 2384 w 2742"/>
                <a:gd name="T77" fmla="*/ 3292 h 3588"/>
                <a:gd name="T78" fmla="*/ 2512 w 2742"/>
                <a:gd name="T79" fmla="*/ 3222 h 3588"/>
                <a:gd name="T80" fmla="*/ 2470 w 2742"/>
                <a:gd name="T81" fmla="*/ 2869 h 3588"/>
                <a:gd name="T82" fmla="*/ 2113 w 2742"/>
                <a:gd name="T83" fmla="*/ 2552 h 3588"/>
                <a:gd name="T84" fmla="*/ 1947 w 2742"/>
                <a:gd name="T85" fmla="*/ 2969 h 3588"/>
                <a:gd name="T86" fmla="*/ 1665 w 2742"/>
                <a:gd name="T87" fmla="*/ 2923 h 3588"/>
                <a:gd name="T88" fmla="*/ 1561 w 2742"/>
                <a:gd name="T89" fmla="*/ 2450 h 3588"/>
                <a:gd name="T90" fmla="*/ 1853 w 2742"/>
                <a:gd name="T91" fmla="*/ 2020 h 3588"/>
                <a:gd name="T92" fmla="*/ 1535 w 2742"/>
                <a:gd name="T93" fmla="*/ 1927 h 3588"/>
                <a:gd name="T94" fmla="*/ 1317 w 2742"/>
                <a:gd name="T95" fmla="*/ 2084 h 3588"/>
                <a:gd name="T96" fmla="*/ 965 w 2742"/>
                <a:gd name="T97" fmla="*/ 2120 h 3588"/>
                <a:gd name="T98" fmla="*/ 515 w 2742"/>
                <a:gd name="T99" fmla="*/ 1929 h 3588"/>
                <a:gd name="T100" fmla="*/ 58 w 2742"/>
                <a:gd name="T101" fmla="*/ 1992 h 3588"/>
                <a:gd name="T102" fmla="*/ 256 w 2742"/>
                <a:gd name="T103" fmla="*/ 2827 h 3588"/>
                <a:gd name="T104" fmla="*/ 561 w 2742"/>
                <a:gd name="T105" fmla="*/ 3280 h 3588"/>
                <a:gd name="T106" fmla="*/ 1433 w 2742"/>
                <a:gd name="T107" fmla="*/ 3262 h 3588"/>
                <a:gd name="T108" fmla="*/ 1689 w 2742"/>
                <a:gd name="T109" fmla="*/ 3294 h 3588"/>
                <a:gd name="T110" fmla="*/ 1817 w 2742"/>
                <a:gd name="T111" fmla="*/ 3408 h 3588"/>
                <a:gd name="T112" fmla="*/ 1803 w 2742"/>
                <a:gd name="T113" fmla="*/ 3572 h 3588"/>
                <a:gd name="T114" fmla="*/ 1923 w 2742"/>
                <a:gd name="T115" fmla="*/ 3536 h 3588"/>
                <a:gd name="T116" fmla="*/ 2053 w 2742"/>
                <a:gd name="T117" fmla="*/ 3462 h 3588"/>
                <a:gd name="T118" fmla="*/ 2294 w 2742"/>
                <a:gd name="T119" fmla="*/ 3456 h 3588"/>
                <a:gd name="T120" fmla="*/ 1915 w 2742"/>
                <a:gd name="T121" fmla="*/ 2550 h 3588"/>
                <a:gd name="T122" fmla="*/ 242 w 2742"/>
                <a:gd name="T123" fmla="*/ 3021 h 3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742" h="3588">
                  <a:moveTo>
                    <a:pt x="1317" y="954"/>
                  </a:moveTo>
                  <a:lnTo>
                    <a:pt x="1315" y="890"/>
                  </a:lnTo>
                  <a:lnTo>
                    <a:pt x="1355" y="896"/>
                  </a:lnTo>
                  <a:lnTo>
                    <a:pt x="1373" y="906"/>
                  </a:lnTo>
                  <a:lnTo>
                    <a:pt x="1409" y="960"/>
                  </a:lnTo>
                  <a:lnTo>
                    <a:pt x="1401" y="1016"/>
                  </a:lnTo>
                  <a:lnTo>
                    <a:pt x="1355" y="1046"/>
                  </a:lnTo>
                  <a:lnTo>
                    <a:pt x="1331" y="1012"/>
                  </a:lnTo>
                  <a:lnTo>
                    <a:pt x="1317" y="954"/>
                  </a:lnTo>
                  <a:close/>
                  <a:moveTo>
                    <a:pt x="1463" y="1094"/>
                  </a:moveTo>
                  <a:lnTo>
                    <a:pt x="1467" y="1078"/>
                  </a:lnTo>
                  <a:lnTo>
                    <a:pt x="1445" y="1050"/>
                  </a:lnTo>
                  <a:lnTo>
                    <a:pt x="1383" y="1048"/>
                  </a:lnTo>
                  <a:lnTo>
                    <a:pt x="1391" y="1090"/>
                  </a:lnTo>
                  <a:lnTo>
                    <a:pt x="1449" y="1098"/>
                  </a:lnTo>
                  <a:lnTo>
                    <a:pt x="1463" y="1094"/>
                  </a:lnTo>
                  <a:close/>
                  <a:moveTo>
                    <a:pt x="1865" y="1615"/>
                  </a:moveTo>
                  <a:lnTo>
                    <a:pt x="1899" y="1671"/>
                  </a:lnTo>
                  <a:lnTo>
                    <a:pt x="1909" y="1677"/>
                  </a:lnTo>
                  <a:lnTo>
                    <a:pt x="1943" y="1663"/>
                  </a:lnTo>
                  <a:lnTo>
                    <a:pt x="1975" y="1665"/>
                  </a:lnTo>
                  <a:lnTo>
                    <a:pt x="2009" y="1669"/>
                  </a:lnTo>
                  <a:lnTo>
                    <a:pt x="2005" y="1639"/>
                  </a:lnTo>
                  <a:lnTo>
                    <a:pt x="1953" y="1579"/>
                  </a:lnTo>
                  <a:lnTo>
                    <a:pt x="1881" y="1567"/>
                  </a:lnTo>
                  <a:lnTo>
                    <a:pt x="1867" y="1575"/>
                  </a:lnTo>
                  <a:lnTo>
                    <a:pt x="1865" y="1615"/>
                  </a:lnTo>
                  <a:close/>
                  <a:moveTo>
                    <a:pt x="1141" y="920"/>
                  </a:moveTo>
                  <a:lnTo>
                    <a:pt x="1111" y="966"/>
                  </a:lnTo>
                  <a:lnTo>
                    <a:pt x="1181" y="972"/>
                  </a:lnTo>
                  <a:lnTo>
                    <a:pt x="1231" y="1022"/>
                  </a:lnTo>
                  <a:lnTo>
                    <a:pt x="1283" y="1038"/>
                  </a:lnTo>
                  <a:lnTo>
                    <a:pt x="1271" y="976"/>
                  </a:lnTo>
                  <a:lnTo>
                    <a:pt x="1247" y="900"/>
                  </a:lnTo>
                  <a:lnTo>
                    <a:pt x="1163" y="842"/>
                  </a:lnTo>
                  <a:lnTo>
                    <a:pt x="1101" y="818"/>
                  </a:lnTo>
                  <a:lnTo>
                    <a:pt x="1105" y="882"/>
                  </a:lnTo>
                  <a:lnTo>
                    <a:pt x="1141" y="920"/>
                  </a:lnTo>
                  <a:close/>
                  <a:moveTo>
                    <a:pt x="1429" y="806"/>
                  </a:moveTo>
                  <a:lnTo>
                    <a:pt x="1485" y="806"/>
                  </a:lnTo>
                  <a:lnTo>
                    <a:pt x="1461" y="850"/>
                  </a:lnTo>
                  <a:lnTo>
                    <a:pt x="1459" y="908"/>
                  </a:lnTo>
                  <a:lnTo>
                    <a:pt x="1493" y="972"/>
                  </a:lnTo>
                  <a:lnTo>
                    <a:pt x="1557" y="992"/>
                  </a:lnTo>
                  <a:lnTo>
                    <a:pt x="1613" y="980"/>
                  </a:lnTo>
                  <a:lnTo>
                    <a:pt x="1669" y="862"/>
                  </a:lnTo>
                  <a:lnTo>
                    <a:pt x="1713" y="812"/>
                  </a:lnTo>
                  <a:lnTo>
                    <a:pt x="1675" y="757"/>
                  </a:lnTo>
                  <a:lnTo>
                    <a:pt x="1651" y="639"/>
                  </a:lnTo>
                  <a:lnTo>
                    <a:pt x="1599" y="603"/>
                  </a:lnTo>
                  <a:lnTo>
                    <a:pt x="1547" y="563"/>
                  </a:lnTo>
                  <a:lnTo>
                    <a:pt x="1507" y="457"/>
                  </a:lnTo>
                  <a:lnTo>
                    <a:pt x="1435" y="467"/>
                  </a:lnTo>
                  <a:lnTo>
                    <a:pt x="1449" y="513"/>
                  </a:lnTo>
                  <a:lnTo>
                    <a:pt x="1417" y="527"/>
                  </a:lnTo>
                  <a:lnTo>
                    <a:pt x="1395" y="587"/>
                  </a:lnTo>
                  <a:lnTo>
                    <a:pt x="1375" y="669"/>
                  </a:lnTo>
                  <a:lnTo>
                    <a:pt x="1395" y="749"/>
                  </a:lnTo>
                  <a:lnTo>
                    <a:pt x="1429" y="806"/>
                  </a:lnTo>
                  <a:close/>
                  <a:moveTo>
                    <a:pt x="723" y="1399"/>
                  </a:moveTo>
                  <a:lnTo>
                    <a:pt x="767" y="1419"/>
                  </a:lnTo>
                  <a:lnTo>
                    <a:pt x="907" y="1405"/>
                  </a:lnTo>
                  <a:lnTo>
                    <a:pt x="843" y="1459"/>
                  </a:lnTo>
                  <a:lnTo>
                    <a:pt x="847" y="1497"/>
                  </a:lnTo>
                  <a:lnTo>
                    <a:pt x="893" y="1493"/>
                  </a:lnTo>
                  <a:lnTo>
                    <a:pt x="971" y="1443"/>
                  </a:lnTo>
                  <a:lnTo>
                    <a:pt x="1077" y="1425"/>
                  </a:lnTo>
                  <a:lnTo>
                    <a:pt x="1095" y="1366"/>
                  </a:lnTo>
                  <a:lnTo>
                    <a:pt x="1089" y="1304"/>
                  </a:lnTo>
                  <a:lnTo>
                    <a:pt x="1057" y="1298"/>
                  </a:lnTo>
                  <a:lnTo>
                    <a:pt x="1029" y="1320"/>
                  </a:lnTo>
                  <a:lnTo>
                    <a:pt x="1017" y="1274"/>
                  </a:lnTo>
                  <a:lnTo>
                    <a:pt x="1007" y="1212"/>
                  </a:lnTo>
                  <a:lnTo>
                    <a:pt x="975" y="1196"/>
                  </a:lnTo>
                  <a:lnTo>
                    <a:pt x="947" y="1244"/>
                  </a:lnTo>
                  <a:lnTo>
                    <a:pt x="991" y="1366"/>
                  </a:lnTo>
                  <a:lnTo>
                    <a:pt x="937" y="1358"/>
                  </a:lnTo>
                  <a:lnTo>
                    <a:pt x="881" y="1282"/>
                  </a:lnTo>
                  <a:lnTo>
                    <a:pt x="795" y="1238"/>
                  </a:lnTo>
                  <a:lnTo>
                    <a:pt x="765" y="1274"/>
                  </a:lnTo>
                  <a:lnTo>
                    <a:pt x="723" y="1399"/>
                  </a:lnTo>
                  <a:close/>
                  <a:moveTo>
                    <a:pt x="973" y="932"/>
                  </a:moveTo>
                  <a:lnTo>
                    <a:pt x="933" y="900"/>
                  </a:lnTo>
                  <a:lnTo>
                    <a:pt x="915" y="892"/>
                  </a:lnTo>
                  <a:lnTo>
                    <a:pt x="883" y="940"/>
                  </a:lnTo>
                  <a:lnTo>
                    <a:pt x="883" y="962"/>
                  </a:lnTo>
                  <a:lnTo>
                    <a:pt x="935" y="962"/>
                  </a:lnTo>
                  <a:lnTo>
                    <a:pt x="973" y="932"/>
                  </a:lnTo>
                  <a:close/>
                  <a:moveTo>
                    <a:pt x="957" y="1068"/>
                  </a:moveTo>
                  <a:lnTo>
                    <a:pt x="967" y="1024"/>
                  </a:lnTo>
                  <a:lnTo>
                    <a:pt x="923" y="1002"/>
                  </a:lnTo>
                  <a:lnTo>
                    <a:pt x="877" y="1016"/>
                  </a:lnTo>
                  <a:lnTo>
                    <a:pt x="853" y="1064"/>
                  </a:lnTo>
                  <a:lnTo>
                    <a:pt x="899" y="1110"/>
                  </a:lnTo>
                  <a:lnTo>
                    <a:pt x="957" y="1068"/>
                  </a:lnTo>
                  <a:close/>
                  <a:moveTo>
                    <a:pt x="1279" y="1437"/>
                  </a:moveTo>
                  <a:lnTo>
                    <a:pt x="1329" y="1425"/>
                  </a:lnTo>
                  <a:lnTo>
                    <a:pt x="1343" y="1332"/>
                  </a:lnTo>
                  <a:lnTo>
                    <a:pt x="1343" y="1266"/>
                  </a:lnTo>
                  <a:lnTo>
                    <a:pt x="1319" y="1206"/>
                  </a:lnTo>
                  <a:lnTo>
                    <a:pt x="1317" y="1224"/>
                  </a:lnTo>
                  <a:lnTo>
                    <a:pt x="1273" y="1216"/>
                  </a:lnTo>
                  <a:lnTo>
                    <a:pt x="1225" y="1260"/>
                  </a:lnTo>
                  <a:lnTo>
                    <a:pt x="1193" y="1256"/>
                  </a:lnTo>
                  <a:lnTo>
                    <a:pt x="1195" y="1356"/>
                  </a:lnTo>
                  <a:lnTo>
                    <a:pt x="1245" y="1346"/>
                  </a:lnTo>
                  <a:lnTo>
                    <a:pt x="1245" y="1419"/>
                  </a:lnTo>
                  <a:lnTo>
                    <a:pt x="1279" y="1437"/>
                  </a:lnTo>
                  <a:close/>
                  <a:moveTo>
                    <a:pt x="1241" y="1941"/>
                  </a:moveTo>
                  <a:lnTo>
                    <a:pt x="1185" y="1899"/>
                  </a:lnTo>
                  <a:lnTo>
                    <a:pt x="1133" y="1851"/>
                  </a:lnTo>
                  <a:lnTo>
                    <a:pt x="1125" y="1783"/>
                  </a:lnTo>
                  <a:lnTo>
                    <a:pt x="1105" y="1685"/>
                  </a:lnTo>
                  <a:lnTo>
                    <a:pt x="1069" y="1643"/>
                  </a:lnTo>
                  <a:lnTo>
                    <a:pt x="1039" y="1625"/>
                  </a:lnTo>
                  <a:lnTo>
                    <a:pt x="1011" y="1641"/>
                  </a:lnTo>
                  <a:lnTo>
                    <a:pt x="1033" y="1747"/>
                  </a:lnTo>
                  <a:lnTo>
                    <a:pt x="1019" y="1789"/>
                  </a:lnTo>
                  <a:lnTo>
                    <a:pt x="993" y="1689"/>
                  </a:lnTo>
                  <a:lnTo>
                    <a:pt x="965" y="1655"/>
                  </a:lnTo>
                  <a:lnTo>
                    <a:pt x="929" y="1707"/>
                  </a:lnTo>
                  <a:lnTo>
                    <a:pt x="887" y="1655"/>
                  </a:lnTo>
                  <a:lnTo>
                    <a:pt x="817" y="1687"/>
                  </a:lnTo>
                  <a:lnTo>
                    <a:pt x="833" y="1637"/>
                  </a:lnTo>
                  <a:lnTo>
                    <a:pt x="801" y="1617"/>
                  </a:lnTo>
                  <a:lnTo>
                    <a:pt x="717" y="1681"/>
                  </a:lnTo>
                  <a:lnTo>
                    <a:pt x="697" y="1723"/>
                  </a:lnTo>
                  <a:lnTo>
                    <a:pt x="671" y="1797"/>
                  </a:lnTo>
                  <a:lnTo>
                    <a:pt x="725" y="1823"/>
                  </a:lnTo>
                  <a:lnTo>
                    <a:pt x="773" y="1821"/>
                  </a:lnTo>
                  <a:lnTo>
                    <a:pt x="701" y="1859"/>
                  </a:lnTo>
                  <a:lnTo>
                    <a:pt x="717" y="1895"/>
                  </a:lnTo>
                  <a:lnTo>
                    <a:pt x="761" y="1897"/>
                  </a:lnTo>
                  <a:lnTo>
                    <a:pt x="827" y="1889"/>
                  </a:lnTo>
                  <a:lnTo>
                    <a:pt x="887" y="1911"/>
                  </a:lnTo>
                  <a:lnTo>
                    <a:pt x="847" y="1927"/>
                  </a:lnTo>
                  <a:lnTo>
                    <a:pt x="803" y="1923"/>
                  </a:lnTo>
                  <a:lnTo>
                    <a:pt x="755" y="1939"/>
                  </a:lnTo>
                  <a:lnTo>
                    <a:pt x="735" y="1947"/>
                  </a:lnTo>
                  <a:lnTo>
                    <a:pt x="773" y="2018"/>
                  </a:lnTo>
                  <a:lnTo>
                    <a:pt x="801" y="2010"/>
                  </a:lnTo>
                  <a:lnTo>
                    <a:pt x="843" y="2032"/>
                  </a:lnTo>
                  <a:lnTo>
                    <a:pt x="859" y="2074"/>
                  </a:lnTo>
                  <a:lnTo>
                    <a:pt x="915" y="2066"/>
                  </a:lnTo>
                  <a:lnTo>
                    <a:pt x="993" y="2052"/>
                  </a:lnTo>
                  <a:lnTo>
                    <a:pt x="1051" y="2024"/>
                  </a:lnTo>
                  <a:lnTo>
                    <a:pt x="1087" y="2018"/>
                  </a:lnTo>
                  <a:lnTo>
                    <a:pt x="1141" y="2042"/>
                  </a:lnTo>
                  <a:lnTo>
                    <a:pt x="1197" y="2054"/>
                  </a:lnTo>
                  <a:lnTo>
                    <a:pt x="1207" y="2024"/>
                  </a:lnTo>
                  <a:lnTo>
                    <a:pt x="1187" y="1990"/>
                  </a:lnTo>
                  <a:lnTo>
                    <a:pt x="1239" y="1982"/>
                  </a:lnTo>
                  <a:lnTo>
                    <a:pt x="1241" y="1941"/>
                  </a:lnTo>
                  <a:close/>
                  <a:moveTo>
                    <a:pt x="1327" y="1931"/>
                  </a:moveTo>
                  <a:lnTo>
                    <a:pt x="1305" y="1971"/>
                  </a:lnTo>
                  <a:lnTo>
                    <a:pt x="1279" y="1998"/>
                  </a:lnTo>
                  <a:lnTo>
                    <a:pt x="1321" y="2038"/>
                  </a:lnTo>
                  <a:lnTo>
                    <a:pt x="1345" y="2028"/>
                  </a:lnTo>
                  <a:lnTo>
                    <a:pt x="1387" y="2054"/>
                  </a:lnTo>
                  <a:lnTo>
                    <a:pt x="1407" y="2024"/>
                  </a:lnTo>
                  <a:lnTo>
                    <a:pt x="1389" y="1990"/>
                  </a:lnTo>
                  <a:lnTo>
                    <a:pt x="1379" y="1974"/>
                  </a:lnTo>
                  <a:lnTo>
                    <a:pt x="1361" y="1957"/>
                  </a:lnTo>
                  <a:lnTo>
                    <a:pt x="1327" y="1931"/>
                  </a:lnTo>
                  <a:close/>
                  <a:moveTo>
                    <a:pt x="1133" y="1605"/>
                  </a:moveTo>
                  <a:lnTo>
                    <a:pt x="1109" y="1581"/>
                  </a:lnTo>
                  <a:lnTo>
                    <a:pt x="1067" y="1585"/>
                  </a:lnTo>
                  <a:lnTo>
                    <a:pt x="1057" y="1601"/>
                  </a:lnTo>
                  <a:lnTo>
                    <a:pt x="1105" y="1675"/>
                  </a:lnTo>
                  <a:lnTo>
                    <a:pt x="1133" y="1605"/>
                  </a:lnTo>
                  <a:close/>
                  <a:moveTo>
                    <a:pt x="1449" y="1751"/>
                  </a:moveTo>
                  <a:lnTo>
                    <a:pt x="1483" y="1675"/>
                  </a:lnTo>
                  <a:lnTo>
                    <a:pt x="1521" y="1653"/>
                  </a:lnTo>
                  <a:lnTo>
                    <a:pt x="1567" y="1557"/>
                  </a:lnTo>
                  <a:lnTo>
                    <a:pt x="1507" y="1529"/>
                  </a:lnTo>
                  <a:lnTo>
                    <a:pt x="1443" y="1525"/>
                  </a:lnTo>
                  <a:lnTo>
                    <a:pt x="1411" y="1557"/>
                  </a:lnTo>
                  <a:lnTo>
                    <a:pt x="1395" y="1603"/>
                  </a:lnTo>
                  <a:lnTo>
                    <a:pt x="1395" y="1657"/>
                  </a:lnTo>
                  <a:lnTo>
                    <a:pt x="1415" y="1747"/>
                  </a:lnTo>
                  <a:lnTo>
                    <a:pt x="1449" y="1751"/>
                  </a:lnTo>
                  <a:close/>
                  <a:moveTo>
                    <a:pt x="1639" y="1497"/>
                  </a:moveTo>
                  <a:lnTo>
                    <a:pt x="1703" y="1495"/>
                  </a:lnTo>
                  <a:lnTo>
                    <a:pt x="1793" y="1477"/>
                  </a:lnTo>
                  <a:lnTo>
                    <a:pt x="1831" y="1491"/>
                  </a:lnTo>
                  <a:lnTo>
                    <a:pt x="1879" y="1465"/>
                  </a:lnTo>
                  <a:lnTo>
                    <a:pt x="1897" y="1435"/>
                  </a:lnTo>
                  <a:lnTo>
                    <a:pt x="1891" y="1385"/>
                  </a:lnTo>
                  <a:lnTo>
                    <a:pt x="1857" y="1336"/>
                  </a:lnTo>
                  <a:lnTo>
                    <a:pt x="1807" y="1328"/>
                  </a:lnTo>
                  <a:lnTo>
                    <a:pt x="1743" y="1338"/>
                  </a:lnTo>
                  <a:lnTo>
                    <a:pt x="1695" y="1366"/>
                  </a:lnTo>
                  <a:lnTo>
                    <a:pt x="1649" y="1356"/>
                  </a:lnTo>
                  <a:lnTo>
                    <a:pt x="1607" y="1350"/>
                  </a:lnTo>
                  <a:lnTo>
                    <a:pt x="1587" y="1320"/>
                  </a:lnTo>
                  <a:lnTo>
                    <a:pt x="1553" y="1290"/>
                  </a:lnTo>
                  <a:lnTo>
                    <a:pt x="1559" y="1242"/>
                  </a:lnTo>
                  <a:lnTo>
                    <a:pt x="1533" y="1198"/>
                  </a:lnTo>
                  <a:lnTo>
                    <a:pt x="1471" y="1198"/>
                  </a:lnTo>
                  <a:lnTo>
                    <a:pt x="1437" y="1154"/>
                  </a:lnTo>
                  <a:lnTo>
                    <a:pt x="1373" y="1146"/>
                  </a:lnTo>
                  <a:lnTo>
                    <a:pt x="1361" y="1202"/>
                  </a:lnTo>
                  <a:lnTo>
                    <a:pt x="1397" y="1242"/>
                  </a:lnTo>
                  <a:lnTo>
                    <a:pt x="1461" y="1260"/>
                  </a:lnTo>
                  <a:lnTo>
                    <a:pt x="1493" y="1316"/>
                  </a:lnTo>
                  <a:lnTo>
                    <a:pt x="1497" y="1379"/>
                  </a:lnTo>
                  <a:lnTo>
                    <a:pt x="1507" y="1445"/>
                  </a:lnTo>
                  <a:lnTo>
                    <a:pt x="1589" y="1483"/>
                  </a:lnTo>
                  <a:lnTo>
                    <a:pt x="1639" y="1497"/>
                  </a:lnTo>
                  <a:close/>
                  <a:moveTo>
                    <a:pt x="655" y="1294"/>
                  </a:moveTo>
                  <a:lnTo>
                    <a:pt x="713" y="1238"/>
                  </a:lnTo>
                  <a:lnTo>
                    <a:pt x="741" y="1232"/>
                  </a:lnTo>
                  <a:lnTo>
                    <a:pt x="765" y="1184"/>
                  </a:lnTo>
                  <a:lnTo>
                    <a:pt x="769" y="1076"/>
                  </a:lnTo>
                  <a:lnTo>
                    <a:pt x="727" y="1098"/>
                  </a:lnTo>
                  <a:lnTo>
                    <a:pt x="679" y="1096"/>
                  </a:lnTo>
                  <a:lnTo>
                    <a:pt x="615" y="1186"/>
                  </a:lnTo>
                  <a:lnTo>
                    <a:pt x="563" y="1286"/>
                  </a:lnTo>
                  <a:lnTo>
                    <a:pt x="605" y="1312"/>
                  </a:lnTo>
                  <a:lnTo>
                    <a:pt x="655" y="1294"/>
                  </a:lnTo>
                  <a:close/>
                  <a:moveTo>
                    <a:pt x="1453" y="1473"/>
                  </a:moveTo>
                  <a:lnTo>
                    <a:pt x="1471" y="1427"/>
                  </a:lnTo>
                  <a:lnTo>
                    <a:pt x="1459" y="1389"/>
                  </a:lnTo>
                  <a:lnTo>
                    <a:pt x="1431" y="1344"/>
                  </a:lnTo>
                  <a:lnTo>
                    <a:pt x="1387" y="1379"/>
                  </a:lnTo>
                  <a:lnTo>
                    <a:pt x="1371" y="1433"/>
                  </a:lnTo>
                  <a:lnTo>
                    <a:pt x="1409" y="1465"/>
                  </a:lnTo>
                  <a:lnTo>
                    <a:pt x="1453" y="1473"/>
                  </a:lnTo>
                  <a:close/>
                  <a:moveTo>
                    <a:pt x="1361" y="1599"/>
                  </a:moveTo>
                  <a:lnTo>
                    <a:pt x="1353" y="1567"/>
                  </a:lnTo>
                  <a:lnTo>
                    <a:pt x="1299" y="1581"/>
                  </a:lnTo>
                  <a:lnTo>
                    <a:pt x="1261" y="1559"/>
                  </a:lnTo>
                  <a:lnTo>
                    <a:pt x="1225" y="1611"/>
                  </a:lnTo>
                  <a:lnTo>
                    <a:pt x="1259" y="1681"/>
                  </a:lnTo>
                  <a:lnTo>
                    <a:pt x="1195" y="1669"/>
                  </a:lnTo>
                  <a:lnTo>
                    <a:pt x="1195" y="1701"/>
                  </a:lnTo>
                  <a:lnTo>
                    <a:pt x="1271" y="1779"/>
                  </a:lnTo>
                  <a:lnTo>
                    <a:pt x="1293" y="1817"/>
                  </a:lnTo>
                  <a:lnTo>
                    <a:pt x="1323" y="1825"/>
                  </a:lnTo>
                  <a:lnTo>
                    <a:pt x="1373" y="1787"/>
                  </a:lnTo>
                  <a:lnTo>
                    <a:pt x="1379" y="1697"/>
                  </a:lnTo>
                  <a:lnTo>
                    <a:pt x="1333" y="1651"/>
                  </a:lnTo>
                  <a:lnTo>
                    <a:pt x="1361" y="1599"/>
                  </a:lnTo>
                  <a:close/>
                  <a:moveTo>
                    <a:pt x="543" y="3304"/>
                  </a:moveTo>
                  <a:lnTo>
                    <a:pt x="531" y="3278"/>
                  </a:lnTo>
                  <a:lnTo>
                    <a:pt x="499" y="3258"/>
                  </a:lnTo>
                  <a:lnTo>
                    <a:pt x="483" y="3236"/>
                  </a:lnTo>
                  <a:lnTo>
                    <a:pt x="473" y="3218"/>
                  </a:lnTo>
                  <a:lnTo>
                    <a:pt x="445" y="3214"/>
                  </a:lnTo>
                  <a:lnTo>
                    <a:pt x="425" y="3206"/>
                  </a:lnTo>
                  <a:lnTo>
                    <a:pt x="393" y="3196"/>
                  </a:lnTo>
                  <a:lnTo>
                    <a:pt x="389" y="3206"/>
                  </a:lnTo>
                  <a:lnTo>
                    <a:pt x="401" y="3234"/>
                  </a:lnTo>
                  <a:lnTo>
                    <a:pt x="433" y="3242"/>
                  </a:lnTo>
                  <a:lnTo>
                    <a:pt x="439" y="3256"/>
                  </a:lnTo>
                  <a:lnTo>
                    <a:pt x="467" y="3272"/>
                  </a:lnTo>
                  <a:lnTo>
                    <a:pt x="477" y="3288"/>
                  </a:lnTo>
                  <a:lnTo>
                    <a:pt x="527" y="3310"/>
                  </a:lnTo>
                  <a:lnTo>
                    <a:pt x="543" y="3304"/>
                  </a:lnTo>
                  <a:close/>
                  <a:moveTo>
                    <a:pt x="1889" y="2442"/>
                  </a:moveTo>
                  <a:lnTo>
                    <a:pt x="1867" y="2420"/>
                  </a:lnTo>
                  <a:lnTo>
                    <a:pt x="1845" y="2424"/>
                  </a:lnTo>
                  <a:lnTo>
                    <a:pt x="1841" y="2392"/>
                  </a:lnTo>
                  <a:lnTo>
                    <a:pt x="1805" y="2368"/>
                  </a:lnTo>
                  <a:lnTo>
                    <a:pt x="1773" y="2344"/>
                  </a:lnTo>
                  <a:lnTo>
                    <a:pt x="1755" y="2324"/>
                  </a:lnTo>
                  <a:lnTo>
                    <a:pt x="1739" y="2336"/>
                  </a:lnTo>
                  <a:lnTo>
                    <a:pt x="1733" y="2302"/>
                  </a:lnTo>
                  <a:lnTo>
                    <a:pt x="1709" y="2296"/>
                  </a:lnTo>
                  <a:lnTo>
                    <a:pt x="1699" y="2364"/>
                  </a:lnTo>
                  <a:lnTo>
                    <a:pt x="1695" y="2420"/>
                  </a:lnTo>
                  <a:lnTo>
                    <a:pt x="1669" y="2456"/>
                  </a:lnTo>
                  <a:lnTo>
                    <a:pt x="1711" y="2448"/>
                  </a:lnTo>
                  <a:lnTo>
                    <a:pt x="1721" y="2490"/>
                  </a:lnTo>
                  <a:lnTo>
                    <a:pt x="1765" y="2454"/>
                  </a:lnTo>
                  <a:lnTo>
                    <a:pt x="1795" y="2416"/>
                  </a:lnTo>
                  <a:lnTo>
                    <a:pt x="1813" y="2448"/>
                  </a:lnTo>
                  <a:lnTo>
                    <a:pt x="1861" y="2464"/>
                  </a:lnTo>
                  <a:lnTo>
                    <a:pt x="1889" y="2442"/>
                  </a:lnTo>
                  <a:close/>
                  <a:moveTo>
                    <a:pt x="555" y="1861"/>
                  </a:moveTo>
                  <a:lnTo>
                    <a:pt x="637" y="1815"/>
                  </a:lnTo>
                  <a:lnTo>
                    <a:pt x="637" y="1771"/>
                  </a:lnTo>
                  <a:lnTo>
                    <a:pt x="677" y="1701"/>
                  </a:lnTo>
                  <a:lnTo>
                    <a:pt x="753" y="1627"/>
                  </a:lnTo>
                  <a:lnTo>
                    <a:pt x="791" y="1599"/>
                  </a:lnTo>
                  <a:lnTo>
                    <a:pt x="757" y="1553"/>
                  </a:lnTo>
                  <a:lnTo>
                    <a:pt x="727" y="1521"/>
                  </a:lnTo>
                  <a:lnTo>
                    <a:pt x="649" y="1513"/>
                  </a:lnTo>
                  <a:lnTo>
                    <a:pt x="605" y="1489"/>
                  </a:lnTo>
                  <a:lnTo>
                    <a:pt x="499" y="1507"/>
                  </a:lnTo>
                  <a:lnTo>
                    <a:pt x="529" y="1577"/>
                  </a:lnTo>
                  <a:lnTo>
                    <a:pt x="503" y="1647"/>
                  </a:lnTo>
                  <a:lnTo>
                    <a:pt x="481" y="1723"/>
                  </a:lnTo>
                  <a:lnTo>
                    <a:pt x="469" y="1767"/>
                  </a:lnTo>
                  <a:lnTo>
                    <a:pt x="539" y="1819"/>
                  </a:lnTo>
                  <a:lnTo>
                    <a:pt x="555" y="1861"/>
                  </a:lnTo>
                  <a:close/>
                  <a:moveTo>
                    <a:pt x="2041" y="2164"/>
                  </a:moveTo>
                  <a:lnTo>
                    <a:pt x="2045" y="2152"/>
                  </a:lnTo>
                  <a:lnTo>
                    <a:pt x="2045" y="2118"/>
                  </a:lnTo>
                  <a:lnTo>
                    <a:pt x="2019" y="2094"/>
                  </a:lnTo>
                  <a:lnTo>
                    <a:pt x="1991" y="2106"/>
                  </a:lnTo>
                  <a:lnTo>
                    <a:pt x="1979" y="2152"/>
                  </a:lnTo>
                  <a:lnTo>
                    <a:pt x="1985" y="2192"/>
                  </a:lnTo>
                  <a:lnTo>
                    <a:pt x="2021" y="2188"/>
                  </a:lnTo>
                  <a:lnTo>
                    <a:pt x="2041" y="2164"/>
                  </a:lnTo>
                  <a:close/>
                  <a:moveTo>
                    <a:pt x="2306" y="2246"/>
                  </a:moveTo>
                  <a:lnTo>
                    <a:pt x="2354" y="2320"/>
                  </a:lnTo>
                  <a:lnTo>
                    <a:pt x="2392" y="2352"/>
                  </a:lnTo>
                  <a:lnTo>
                    <a:pt x="2446" y="2264"/>
                  </a:lnTo>
                  <a:lnTo>
                    <a:pt x="2456" y="2210"/>
                  </a:lnTo>
                  <a:lnTo>
                    <a:pt x="2408" y="2204"/>
                  </a:lnTo>
                  <a:lnTo>
                    <a:pt x="2362" y="2130"/>
                  </a:lnTo>
                  <a:lnTo>
                    <a:pt x="2314" y="2112"/>
                  </a:lnTo>
                  <a:lnTo>
                    <a:pt x="2240" y="2058"/>
                  </a:lnTo>
                  <a:lnTo>
                    <a:pt x="2298" y="2018"/>
                  </a:lnTo>
                  <a:lnTo>
                    <a:pt x="2268" y="1933"/>
                  </a:lnTo>
                  <a:lnTo>
                    <a:pt x="2242" y="1895"/>
                  </a:lnTo>
                  <a:lnTo>
                    <a:pt x="2166" y="1859"/>
                  </a:lnTo>
                  <a:lnTo>
                    <a:pt x="2134" y="1797"/>
                  </a:lnTo>
                  <a:lnTo>
                    <a:pt x="2075" y="1819"/>
                  </a:lnTo>
                  <a:lnTo>
                    <a:pt x="2071" y="1777"/>
                  </a:lnTo>
                  <a:lnTo>
                    <a:pt x="2029" y="1729"/>
                  </a:lnTo>
                  <a:lnTo>
                    <a:pt x="1961" y="1677"/>
                  </a:lnTo>
                  <a:lnTo>
                    <a:pt x="1931" y="1717"/>
                  </a:lnTo>
                  <a:lnTo>
                    <a:pt x="1869" y="1747"/>
                  </a:lnTo>
                  <a:lnTo>
                    <a:pt x="1875" y="1681"/>
                  </a:lnTo>
                  <a:lnTo>
                    <a:pt x="1821" y="1569"/>
                  </a:lnTo>
                  <a:lnTo>
                    <a:pt x="1743" y="1613"/>
                  </a:lnTo>
                  <a:lnTo>
                    <a:pt x="1713" y="1699"/>
                  </a:lnTo>
                  <a:lnTo>
                    <a:pt x="1689" y="1633"/>
                  </a:lnTo>
                  <a:lnTo>
                    <a:pt x="1711" y="1563"/>
                  </a:lnTo>
                  <a:lnTo>
                    <a:pt x="1631" y="1593"/>
                  </a:lnTo>
                  <a:lnTo>
                    <a:pt x="1599" y="1637"/>
                  </a:lnTo>
                  <a:lnTo>
                    <a:pt x="1577" y="1729"/>
                  </a:lnTo>
                  <a:lnTo>
                    <a:pt x="1585" y="1829"/>
                  </a:lnTo>
                  <a:lnTo>
                    <a:pt x="1631" y="1831"/>
                  </a:lnTo>
                  <a:lnTo>
                    <a:pt x="1597" y="1873"/>
                  </a:lnTo>
                  <a:lnTo>
                    <a:pt x="1623" y="1907"/>
                  </a:lnTo>
                  <a:lnTo>
                    <a:pt x="1673" y="1921"/>
                  </a:lnTo>
                  <a:lnTo>
                    <a:pt x="1739" y="1947"/>
                  </a:lnTo>
                  <a:lnTo>
                    <a:pt x="1853" y="1967"/>
                  </a:lnTo>
                  <a:lnTo>
                    <a:pt x="1909" y="1955"/>
                  </a:lnTo>
                  <a:lnTo>
                    <a:pt x="1925" y="1929"/>
                  </a:lnTo>
                  <a:lnTo>
                    <a:pt x="1949" y="1959"/>
                  </a:lnTo>
                  <a:lnTo>
                    <a:pt x="1977" y="1965"/>
                  </a:lnTo>
                  <a:lnTo>
                    <a:pt x="2009" y="2020"/>
                  </a:lnTo>
                  <a:lnTo>
                    <a:pt x="1989" y="2042"/>
                  </a:lnTo>
                  <a:lnTo>
                    <a:pt x="2053" y="2072"/>
                  </a:lnTo>
                  <a:lnTo>
                    <a:pt x="2099" y="2112"/>
                  </a:lnTo>
                  <a:lnTo>
                    <a:pt x="2111" y="2140"/>
                  </a:lnTo>
                  <a:lnTo>
                    <a:pt x="2121" y="2176"/>
                  </a:lnTo>
                  <a:lnTo>
                    <a:pt x="2081" y="2254"/>
                  </a:lnTo>
                  <a:lnTo>
                    <a:pt x="2069" y="2292"/>
                  </a:lnTo>
                  <a:lnTo>
                    <a:pt x="2079" y="2318"/>
                  </a:lnTo>
                  <a:lnTo>
                    <a:pt x="2015" y="2328"/>
                  </a:lnTo>
                  <a:lnTo>
                    <a:pt x="1957" y="2328"/>
                  </a:lnTo>
                  <a:lnTo>
                    <a:pt x="1937" y="2382"/>
                  </a:lnTo>
                  <a:lnTo>
                    <a:pt x="1963" y="2408"/>
                  </a:lnTo>
                  <a:lnTo>
                    <a:pt x="2053" y="2396"/>
                  </a:lnTo>
                  <a:lnTo>
                    <a:pt x="2053" y="2374"/>
                  </a:lnTo>
                  <a:lnTo>
                    <a:pt x="2097" y="2410"/>
                  </a:lnTo>
                  <a:lnTo>
                    <a:pt x="2146" y="2446"/>
                  </a:lnTo>
                  <a:lnTo>
                    <a:pt x="2134" y="2466"/>
                  </a:lnTo>
                  <a:lnTo>
                    <a:pt x="2172" y="2500"/>
                  </a:lnTo>
                  <a:lnTo>
                    <a:pt x="2238" y="2538"/>
                  </a:lnTo>
                  <a:lnTo>
                    <a:pt x="2322" y="2564"/>
                  </a:lnTo>
                  <a:lnTo>
                    <a:pt x="2318" y="2542"/>
                  </a:lnTo>
                  <a:lnTo>
                    <a:pt x="2286" y="2500"/>
                  </a:lnTo>
                  <a:lnTo>
                    <a:pt x="2242" y="2442"/>
                  </a:lnTo>
                  <a:lnTo>
                    <a:pt x="2318" y="2496"/>
                  </a:lnTo>
                  <a:lnTo>
                    <a:pt x="2358" y="2516"/>
                  </a:lnTo>
                  <a:lnTo>
                    <a:pt x="2368" y="2466"/>
                  </a:lnTo>
                  <a:lnTo>
                    <a:pt x="2348" y="2396"/>
                  </a:lnTo>
                  <a:lnTo>
                    <a:pt x="2336" y="2378"/>
                  </a:lnTo>
                  <a:lnTo>
                    <a:pt x="2294" y="2344"/>
                  </a:lnTo>
                  <a:lnTo>
                    <a:pt x="2262" y="2300"/>
                  </a:lnTo>
                  <a:lnTo>
                    <a:pt x="2266" y="2256"/>
                  </a:lnTo>
                  <a:lnTo>
                    <a:pt x="2306" y="2246"/>
                  </a:lnTo>
                  <a:close/>
                  <a:moveTo>
                    <a:pt x="1577" y="457"/>
                  </a:moveTo>
                  <a:lnTo>
                    <a:pt x="1603" y="537"/>
                  </a:lnTo>
                  <a:lnTo>
                    <a:pt x="1657" y="603"/>
                  </a:lnTo>
                  <a:lnTo>
                    <a:pt x="1765" y="591"/>
                  </a:lnTo>
                  <a:lnTo>
                    <a:pt x="1835" y="613"/>
                  </a:lnTo>
                  <a:lnTo>
                    <a:pt x="1787" y="679"/>
                  </a:lnTo>
                  <a:lnTo>
                    <a:pt x="1763" y="659"/>
                  </a:lnTo>
                  <a:lnTo>
                    <a:pt x="1677" y="651"/>
                  </a:lnTo>
                  <a:lnTo>
                    <a:pt x="1691" y="743"/>
                  </a:lnTo>
                  <a:lnTo>
                    <a:pt x="1735" y="812"/>
                  </a:lnTo>
                  <a:lnTo>
                    <a:pt x="1725" y="868"/>
                  </a:lnTo>
                  <a:lnTo>
                    <a:pt x="1671" y="908"/>
                  </a:lnTo>
                  <a:lnTo>
                    <a:pt x="1645" y="968"/>
                  </a:lnTo>
                  <a:lnTo>
                    <a:pt x="1695" y="996"/>
                  </a:lnTo>
                  <a:lnTo>
                    <a:pt x="1739" y="1092"/>
                  </a:lnTo>
                  <a:lnTo>
                    <a:pt x="1655" y="1028"/>
                  </a:lnTo>
                  <a:lnTo>
                    <a:pt x="1637" y="1038"/>
                  </a:lnTo>
                  <a:lnTo>
                    <a:pt x="1651" y="1142"/>
                  </a:lnTo>
                  <a:lnTo>
                    <a:pt x="1595" y="1174"/>
                  </a:lnTo>
                  <a:lnTo>
                    <a:pt x="1599" y="1238"/>
                  </a:lnTo>
                  <a:lnTo>
                    <a:pt x="1657" y="1246"/>
                  </a:lnTo>
                  <a:lnTo>
                    <a:pt x="1703" y="1262"/>
                  </a:lnTo>
                  <a:lnTo>
                    <a:pt x="1795" y="1242"/>
                  </a:lnTo>
                  <a:lnTo>
                    <a:pt x="1875" y="1278"/>
                  </a:lnTo>
                  <a:lnTo>
                    <a:pt x="1957" y="1198"/>
                  </a:lnTo>
                  <a:lnTo>
                    <a:pt x="1957" y="1164"/>
                  </a:lnTo>
                  <a:lnTo>
                    <a:pt x="1905" y="1170"/>
                  </a:lnTo>
                  <a:lnTo>
                    <a:pt x="1901" y="1138"/>
                  </a:lnTo>
                  <a:lnTo>
                    <a:pt x="1943" y="1096"/>
                  </a:lnTo>
                  <a:lnTo>
                    <a:pt x="1959" y="1040"/>
                  </a:lnTo>
                  <a:lnTo>
                    <a:pt x="2005" y="996"/>
                  </a:lnTo>
                  <a:lnTo>
                    <a:pt x="2035" y="944"/>
                  </a:lnTo>
                  <a:lnTo>
                    <a:pt x="2009" y="866"/>
                  </a:lnTo>
                  <a:lnTo>
                    <a:pt x="2031" y="836"/>
                  </a:lnTo>
                  <a:lnTo>
                    <a:pt x="1989" y="816"/>
                  </a:lnTo>
                  <a:lnTo>
                    <a:pt x="2083" y="798"/>
                  </a:lnTo>
                  <a:lnTo>
                    <a:pt x="2103" y="761"/>
                  </a:lnTo>
                  <a:lnTo>
                    <a:pt x="2168" y="733"/>
                  </a:lnTo>
                  <a:lnTo>
                    <a:pt x="2220" y="583"/>
                  </a:lnTo>
                  <a:lnTo>
                    <a:pt x="2270" y="529"/>
                  </a:lnTo>
                  <a:lnTo>
                    <a:pt x="2344" y="405"/>
                  </a:lnTo>
                  <a:lnTo>
                    <a:pt x="2276" y="407"/>
                  </a:lnTo>
                  <a:lnTo>
                    <a:pt x="2304" y="359"/>
                  </a:lnTo>
                  <a:lnTo>
                    <a:pt x="2380" y="315"/>
                  </a:lnTo>
                  <a:lnTo>
                    <a:pt x="2456" y="217"/>
                  </a:lnTo>
                  <a:lnTo>
                    <a:pt x="2456" y="152"/>
                  </a:lnTo>
                  <a:lnTo>
                    <a:pt x="2400" y="86"/>
                  </a:lnTo>
                  <a:lnTo>
                    <a:pt x="2334" y="54"/>
                  </a:lnTo>
                  <a:lnTo>
                    <a:pt x="2250" y="34"/>
                  </a:lnTo>
                  <a:lnTo>
                    <a:pt x="2184" y="16"/>
                  </a:lnTo>
                  <a:lnTo>
                    <a:pt x="2115" y="0"/>
                  </a:lnTo>
                  <a:lnTo>
                    <a:pt x="2025" y="44"/>
                  </a:lnTo>
                  <a:lnTo>
                    <a:pt x="2009" y="16"/>
                  </a:lnTo>
                  <a:lnTo>
                    <a:pt x="1915" y="28"/>
                  </a:lnTo>
                  <a:lnTo>
                    <a:pt x="1859" y="56"/>
                  </a:lnTo>
                  <a:lnTo>
                    <a:pt x="1817" y="96"/>
                  </a:lnTo>
                  <a:lnTo>
                    <a:pt x="1795" y="227"/>
                  </a:lnTo>
                  <a:lnTo>
                    <a:pt x="1761" y="160"/>
                  </a:lnTo>
                  <a:lnTo>
                    <a:pt x="1721" y="146"/>
                  </a:lnTo>
                  <a:lnTo>
                    <a:pt x="1677" y="235"/>
                  </a:lnTo>
                  <a:lnTo>
                    <a:pt x="1615" y="273"/>
                  </a:lnTo>
                  <a:lnTo>
                    <a:pt x="1579" y="281"/>
                  </a:lnTo>
                  <a:lnTo>
                    <a:pt x="1533" y="323"/>
                  </a:lnTo>
                  <a:lnTo>
                    <a:pt x="1539" y="397"/>
                  </a:lnTo>
                  <a:lnTo>
                    <a:pt x="1577" y="457"/>
                  </a:lnTo>
                  <a:close/>
                  <a:moveTo>
                    <a:pt x="2400" y="3394"/>
                  </a:moveTo>
                  <a:lnTo>
                    <a:pt x="2390" y="3372"/>
                  </a:lnTo>
                  <a:lnTo>
                    <a:pt x="2378" y="3386"/>
                  </a:lnTo>
                  <a:lnTo>
                    <a:pt x="2386" y="3400"/>
                  </a:lnTo>
                  <a:lnTo>
                    <a:pt x="2424" y="3420"/>
                  </a:lnTo>
                  <a:lnTo>
                    <a:pt x="2436" y="3416"/>
                  </a:lnTo>
                  <a:lnTo>
                    <a:pt x="2452" y="3398"/>
                  </a:lnTo>
                  <a:lnTo>
                    <a:pt x="2422" y="3398"/>
                  </a:lnTo>
                  <a:lnTo>
                    <a:pt x="2400" y="3394"/>
                  </a:lnTo>
                  <a:close/>
                  <a:moveTo>
                    <a:pt x="1769" y="2530"/>
                  </a:moveTo>
                  <a:lnTo>
                    <a:pt x="1775" y="2548"/>
                  </a:lnTo>
                  <a:lnTo>
                    <a:pt x="1797" y="2550"/>
                  </a:lnTo>
                  <a:lnTo>
                    <a:pt x="1833" y="2512"/>
                  </a:lnTo>
                  <a:lnTo>
                    <a:pt x="1835" y="2500"/>
                  </a:lnTo>
                  <a:lnTo>
                    <a:pt x="1791" y="2498"/>
                  </a:lnTo>
                  <a:lnTo>
                    <a:pt x="1769" y="2530"/>
                  </a:lnTo>
                  <a:close/>
                  <a:moveTo>
                    <a:pt x="2456" y="3266"/>
                  </a:moveTo>
                  <a:lnTo>
                    <a:pt x="2426" y="3246"/>
                  </a:lnTo>
                  <a:lnTo>
                    <a:pt x="2384" y="3234"/>
                  </a:lnTo>
                  <a:lnTo>
                    <a:pt x="2374" y="3238"/>
                  </a:lnTo>
                  <a:lnTo>
                    <a:pt x="2402" y="3262"/>
                  </a:lnTo>
                  <a:lnTo>
                    <a:pt x="2442" y="3276"/>
                  </a:lnTo>
                  <a:lnTo>
                    <a:pt x="2458" y="3276"/>
                  </a:lnTo>
                  <a:lnTo>
                    <a:pt x="2456" y="3266"/>
                  </a:lnTo>
                  <a:close/>
                  <a:moveTo>
                    <a:pt x="2732" y="3320"/>
                  </a:moveTo>
                  <a:lnTo>
                    <a:pt x="2728" y="3294"/>
                  </a:lnTo>
                  <a:lnTo>
                    <a:pt x="2706" y="3302"/>
                  </a:lnTo>
                  <a:lnTo>
                    <a:pt x="2716" y="3268"/>
                  </a:lnTo>
                  <a:lnTo>
                    <a:pt x="2686" y="3254"/>
                  </a:lnTo>
                  <a:lnTo>
                    <a:pt x="2670" y="3266"/>
                  </a:lnTo>
                  <a:lnTo>
                    <a:pt x="2644" y="3252"/>
                  </a:lnTo>
                  <a:lnTo>
                    <a:pt x="2654" y="3236"/>
                  </a:lnTo>
                  <a:lnTo>
                    <a:pt x="2634" y="3226"/>
                  </a:lnTo>
                  <a:lnTo>
                    <a:pt x="2612" y="3242"/>
                  </a:lnTo>
                  <a:lnTo>
                    <a:pt x="2634" y="3200"/>
                  </a:lnTo>
                  <a:lnTo>
                    <a:pt x="2650" y="3167"/>
                  </a:lnTo>
                  <a:lnTo>
                    <a:pt x="2656" y="3153"/>
                  </a:lnTo>
                  <a:lnTo>
                    <a:pt x="2642" y="3151"/>
                  </a:lnTo>
                  <a:lnTo>
                    <a:pt x="2614" y="3169"/>
                  </a:lnTo>
                  <a:lnTo>
                    <a:pt x="2596" y="3198"/>
                  </a:lnTo>
                  <a:lnTo>
                    <a:pt x="2564" y="3274"/>
                  </a:lnTo>
                  <a:lnTo>
                    <a:pt x="2538" y="3302"/>
                  </a:lnTo>
                  <a:lnTo>
                    <a:pt x="2552" y="3316"/>
                  </a:lnTo>
                  <a:lnTo>
                    <a:pt x="2532" y="3332"/>
                  </a:lnTo>
                  <a:lnTo>
                    <a:pt x="2536" y="3346"/>
                  </a:lnTo>
                  <a:lnTo>
                    <a:pt x="2596" y="3346"/>
                  </a:lnTo>
                  <a:lnTo>
                    <a:pt x="2630" y="3344"/>
                  </a:lnTo>
                  <a:lnTo>
                    <a:pt x="2660" y="3356"/>
                  </a:lnTo>
                  <a:lnTo>
                    <a:pt x="2638" y="3376"/>
                  </a:lnTo>
                  <a:lnTo>
                    <a:pt x="2656" y="3378"/>
                  </a:lnTo>
                  <a:lnTo>
                    <a:pt x="2692" y="3338"/>
                  </a:lnTo>
                  <a:lnTo>
                    <a:pt x="2700" y="3344"/>
                  </a:lnTo>
                  <a:lnTo>
                    <a:pt x="2694" y="3382"/>
                  </a:lnTo>
                  <a:lnTo>
                    <a:pt x="2714" y="3390"/>
                  </a:lnTo>
                  <a:lnTo>
                    <a:pt x="2728" y="3388"/>
                  </a:lnTo>
                  <a:lnTo>
                    <a:pt x="2742" y="3348"/>
                  </a:lnTo>
                  <a:lnTo>
                    <a:pt x="2732" y="3320"/>
                  </a:lnTo>
                  <a:close/>
                  <a:moveTo>
                    <a:pt x="2498" y="3372"/>
                  </a:moveTo>
                  <a:lnTo>
                    <a:pt x="2466" y="3422"/>
                  </a:lnTo>
                  <a:lnTo>
                    <a:pt x="2416" y="3430"/>
                  </a:lnTo>
                  <a:lnTo>
                    <a:pt x="2376" y="3406"/>
                  </a:lnTo>
                  <a:lnTo>
                    <a:pt x="2364" y="3374"/>
                  </a:lnTo>
                  <a:lnTo>
                    <a:pt x="2356" y="3324"/>
                  </a:lnTo>
                  <a:lnTo>
                    <a:pt x="2384" y="3292"/>
                  </a:lnTo>
                  <a:lnTo>
                    <a:pt x="2356" y="3270"/>
                  </a:lnTo>
                  <a:lnTo>
                    <a:pt x="2310" y="3274"/>
                  </a:lnTo>
                  <a:lnTo>
                    <a:pt x="2246" y="3314"/>
                  </a:lnTo>
                  <a:lnTo>
                    <a:pt x="2196" y="3374"/>
                  </a:lnTo>
                  <a:lnTo>
                    <a:pt x="2170" y="3380"/>
                  </a:lnTo>
                  <a:lnTo>
                    <a:pt x="2206" y="3338"/>
                  </a:lnTo>
                  <a:lnTo>
                    <a:pt x="2250" y="3278"/>
                  </a:lnTo>
                  <a:lnTo>
                    <a:pt x="2290" y="3256"/>
                  </a:lnTo>
                  <a:lnTo>
                    <a:pt x="2316" y="3222"/>
                  </a:lnTo>
                  <a:lnTo>
                    <a:pt x="2348" y="3218"/>
                  </a:lnTo>
                  <a:lnTo>
                    <a:pt x="2394" y="3218"/>
                  </a:lnTo>
                  <a:lnTo>
                    <a:pt x="2460" y="3228"/>
                  </a:lnTo>
                  <a:lnTo>
                    <a:pt x="2512" y="3222"/>
                  </a:lnTo>
                  <a:lnTo>
                    <a:pt x="2552" y="3180"/>
                  </a:lnTo>
                  <a:lnTo>
                    <a:pt x="2602" y="3163"/>
                  </a:lnTo>
                  <a:lnTo>
                    <a:pt x="2626" y="3145"/>
                  </a:lnTo>
                  <a:lnTo>
                    <a:pt x="2648" y="3127"/>
                  </a:lnTo>
                  <a:lnTo>
                    <a:pt x="2646" y="3069"/>
                  </a:lnTo>
                  <a:lnTo>
                    <a:pt x="2634" y="3049"/>
                  </a:lnTo>
                  <a:lnTo>
                    <a:pt x="2608" y="3043"/>
                  </a:lnTo>
                  <a:lnTo>
                    <a:pt x="2596" y="2997"/>
                  </a:lnTo>
                  <a:lnTo>
                    <a:pt x="2576" y="2981"/>
                  </a:lnTo>
                  <a:lnTo>
                    <a:pt x="2528" y="2967"/>
                  </a:lnTo>
                  <a:lnTo>
                    <a:pt x="2500" y="2935"/>
                  </a:lnTo>
                  <a:lnTo>
                    <a:pt x="2458" y="2903"/>
                  </a:lnTo>
                  <a:lnTo>
                    <a:pt x="2470" y="2869"/>
                  </a:lnTo>
                  <a:lnTo>
                    <a:pt x="2436" y="2799"/>
                  </a:lnTo>
                  <a:lnTo>
                    <a:pt x="2396" y="2723"/>
                  </a:lnTo>
                  <a:lnTo>
                    <a:pt x="2372" y="2667"/>
                  </a:lnTo>
                  <a:lnTo>
                    <a:pt x="2352" y="2697"/>
                  </a:lnTo>
                  <a:lnTo>
                    <a:pt x="2322" y="2763"/>
                  </a:lnTo>
                  <a:lnTo>
                    <a:pt x="2276" y="2797"/>
                  </a:lnTo>
                  <a:lnTo>
                    <a:pt x="2254" y="2761"/>
                  </a:lnTo>
                  <a:lnTo>
                    <a:pt x="2226" y="2753"/>
                  </a:lnTo>
                  <a:lnTo>
                    <a:pt x="2216" y="2675"/>
                  </a:lnTo>
                  <a:lnTo>
                    <a:pt x="2216" y="2621"/>
                  </a:lnTo>
                  <a:lnTo>
                    <a:pt x="2162" y="2617"/>
                  </a:lnTo>
                  <a:lnTo>
                    <a:pt x="2152" y="2591"/>
                  </a:lnTo>
                  <a:lnTo>
                    <a:pt x="2113" y="2552"/>
                  </a:lnTo>
                  <a:lnTo>
                    <a:pt x="2083" y="2530"/>
                  </a:lnTo>
                  <a:lnTo>
                    <a:pt x="2059" y="2548"/>
                  </a:lnTo>
                  <a:lnTo>
                    <a:pt x="2027" y="2542"/>
                  </a:lnTo>
                  <a:lnTo>
                    <a:pt x="1973" y="2522"/>
                  </a:lnTo>
                  <a:lnTo>
                    <a:pt x="1951" y="2538"/>
                  </a:lnTo>
                  <a:lnTo>
                    <a:pt x="1961" y="2641"/>
                  </a:lnTo>
                  <a:lnTo>
                    <a:pt x="1975" y="2697"/>
                  </a:lnTo>
                  <a:lnTo>
                    <a:pt x="1939" y="2761"/>
                  </a:lnTo>
                  <a:lnTo>
                    <a:pt x="1977" y="2805"/>
                  </a:lnTo>
                  <a:lnTo>
                    <a:pt x="1997" y="2855"/>
                  </a:lnTo>
                  <a:lnTo>
                    <a:pt x="2001" y="2893"/>
                  </a:lnTo>
                  <a:lnTo>
                    <a:pt x="1983" y="2931"/>
                  </a:lnTo>
                  <a:lnTo>
                    <a:pt x="1947" y="2969"/>
                  </a:lnTo>
                  <a:lnTo>
                    <a:pt x="1899" y="2995"/>
                  </a:lnTo>
                  <a:lnTo>
                    <a:pt x="1921" y="3023"/>
                  </a:lnTo>
                  <a:lnTo>
                    <a:pt x="1937" y="3105"/>
                  </a:lnTo>
                  <a:lnTo>
                    <a:pt x="1919" y="3157"/>
                  </a:lnTo>
                  <a:lnTo>
                    <a:pt x="1895" y="3174"/>
                  </a:lnTo>
                  <a:lnTo>
                    <a:pt x="1849" y="3125"/>
                  </a:lnTo>
                  <a:lnTo>
                    <a:pt x="1827" y="3067"/>
                  </a:lnTo>
                  <a:lnTo>
                    <a:pt x="1817" y="3015"/>
                  </a:lnTo>
                  <a:lnTo>
                    <a:pt x="1823" y="2969"/>
                  </a:lnTo>
                  <a:lnTo>
                    <a:pt x="1789" y="2963"/>
                  </a:lnTo>
                  <a:lnTo>
                    <a:pt x="1737" y="2961"/>
                  </a:lnTo>
                  <a:lnTo>
                    <a:pt x="1705" y="2937"/>
                  </a:lnTo>
                  <a:lnTo>
                    <a:pt x="1665" y="2923"/>
                  </a:lnTo>
                  <a:lnTo>
                    <a:pt x="1643" y="2897"/>
                  </a:lnTo>
                  <a:lnTo>
                    <a:pt x="1613" y="2875"/>
                  </a:lnTo>
                  <a:lnTo>
                    <a:pt x="1555" y="2851"/>
                  </a:lnTo>
                  <a:lnTo>
                    <a:pt x="1511" y="2861"/>
                  </a:lnTo>
                  <a:lnTo>
                    <a:pt x="1497" y="2817"/>
                  </a:lnTo>
                  <a:lnTo>
                    <a:pt x="1483" y="2763"/>
                  </a:lnTo>
                  <a:lnTo>
                    <a:pt x="1437" y="2753"/>
                  </a:lnTo>
                  <a:lnTo>
                    <a:pt x="1439" y="2681"/>
                  </a:lnTo>
                  <a:lnTo>
                    <a:pt x="1451" y="2633"/>
                  </a:lnTo>
                  <a:lnTo>
                    <a:pt x="1485" y="2558"/>
                  </a:lnTo>
                  <a:lnTo>
                    <a:pt x="1523" y="2504"/>
                  </a:lnTo>
                  <a:lnTo>
                    <a:pt x="1559" y="2496"/>
                  </a:lnTo>
                  <a:lnTo>
                    <a:pt x="1561" y="2450"/>
                  </a:lnTo>
                  <a:lnTo>
                    <a:pt x="1585" y="2420"/>
                  </a:lnTo>
                  <a:lnTo>
                    <a:pt x="1629" y="2416"/>
                  </a:lnTo>
                  <a:lnTo>
                    <a:pt x="1665" y="2368"/>
                  </a:lnTo>
                  <a:lnTo>
                    <a:pt x="1675" y="2336"/>
                  </a:lnTo>
                  <a:lnTo>
                    <a:pt x="1705" y="2272"/>
                  </a:lnTo>
                  <a:lnTo>
                    <a:pt x="1713" y="2234"/>
                  </a:lnTo>
                  <a:lnTo>
                    <a:pt x="1747" y="2256"/>
                  </a:lnTo>
                  <a:lnTo>
                    <a:pt x="1789" y="2244"/>
                  </a:lnTo>
                  <a:lnTo>
                    <a:pt x="1849" y="2190"/>
                  </a:lnTo>
                  <a:lnTo>
                    <a:pt x="1853" y="2150"/>
                  </a:lnTo>
                  <a:lnTo>
                    <a:pt x="1831" y="2106"/>
                  </a:lnTo>
                  <a:lnTo>
                    <a:pt x="1855" y="2062"/>
                  </a:lnTo>
                  <a:lnTo>
                    <a:pt x="1853" y="2020"/>
                  </a:lnTo>
                  <a:lnTo>
                    <a:pt x="1811" y="1976"/>
                  </a:lnTo>
                  <a:lnTo>
                    <a:pt x="1765" y="1961"/>
                  </a:lnTo>
                  <a:lnTo>
                    <a:pt x="1721" y="1955"/>
                  </a:lnTo>
                  <a:lnTo>
                    <a:pt x="1721" y="2052"/>
                  </a:lnTo>
                  <a:lnTo>
                    <a:pt x="1697" y="2124"/>
                  </a:lnTo>
                  <a:lnTo>
                    <a:pt x="1665" y="2182"/>
                  </a:lnTo>
                  <a:lnTo>
                    <a:pt x="1635" y="2128"/>
                  </a:lnTo>
                  <a:lnTo>
                    <a:pt x="1645" y="2066"/>
                  </a:lnTo>
                  <a:lnTo>
                    <a:pt x="1607" y="2010"/>
                  </a:lnTo>
                  <a:lnTo>
                    <a:pt x="1565" y="2078"/>
                  </a:lnTo>
                  <a:lnTo>
                    <a:pt x="1567" y="1990"/>
                  </a:lnTo>
                  <a:lnTo>
                    <a:pt x="1509" y="1971"/>
                  </a:lnTo>
                  <a:lnTo>
                    <a:pt x="1535" y="1927"/>
                  </a:lnTo>
                  <a:lnTo>
                    <a:pt x="1493" y="1821"/>
                  </a:lnTo>
                  <a:lnTo>
                    <a:pt x="1463" y="1777"/>
                  </a:lnTo>
                  <a:lnTo>
                    <a:pt x="1421" y="1761"/>
                  </a:lnTo>
                  <a:lnTo>
                    <a:pt x="1385" y="1833"/>
                  </a:lnTo>
                  <a:lnTo>
                    <a:pt x="1383" y="1935"/>
                  </a:lnTo>
                  <a:lnTo>
                    <a:pt x="1419" y="1971"/>
                  </a:lnTo>
                  <a:lnTo>
                    <a:pt x="1451" y="2028"/>
                  </a:lnTo>
                  <a:lnTo>
                    <a:pt x="1437" y="2112"/>
                  </a:lnTo>
                  <a:lnTo>
                    <a:pt x="1413" y="2110"/>
                  </a:lnTo>
                  <a:lnTo>
                    <a:pt x="1393" y="2176"/>
                  </a:lnTo>
                  <a:lnTo>
                    <a:pt x="1393" y="2098"/>
                  </a:lnTo>
                  <a:lnTo>
                    <a:pt x="1345" y="2070"/>
                  </a:lnTo>
                  <a:lnTo>
                    <a:pt x="1317" y="2084"/>
                  </a:lnTo>
                  <a:lnTo>
                    <a:pt x="1321" y="2136"/>
                  </a:lnTo>
                  <a:lnTo>
                    <a:pt x="1275" y="2134"/>
                  </a:lnTo>
                  <a:lnTo>
                    <a:pt x="1227" y="2146"/>
                  </a:lnTo>
                  <a:lnTo>
                    <a:pt x="1173" y="2110"/>
                  </a:lnTo>
                  <a:lnTo>
                    <a:pt x="1139" y="2116"/>
                  </a:lnTo>
                  <a:lnTo>
                    <a:pt x="1107" y="2070"/>
                  </a:lnTo>
                  <a:lnTo>
                    <a:pt x="1083" y="2050"/>
                  </a:lnTo>
                  <a:lnTo>
                    <a:pt x="1057" y="2058"/>
                  </a:lnTo>
                  <a:lnTo>
                    <a:pt x="1019" y="2062"/>
                  </a:lnTo>
                  <a:lnTo>
                    <a:pt x="999" y="2092"/>
                  </a:lnTo>
                  <a:lnTo>
                    <a:pt x="1031" y="2126"/>
                  </a:lnTo>
                  <a:lnTo>
                    <a:pt x="997" y="2168"/>
                  </a:lnTo>
                  <a:lnTo>
                    <a:pt x="965" y="2120"/>
                  </a:lnTo>
                  <a:lnTo>
                    <a:pt x="939" y="2134"/>
                  </a:lnTo>
                  <a:lnTo>
                    <a:pt x="855" y="2144"/>
                  </a:lnTo>
                  <a:lnTo>
                    <a:pt x="799" y="2126"/>
                  </a:lnTo>
                  <a:lnTo>
                    <a:pt x="841" y="2084"/>
                  </a:lnTo>
                  <a:lnTo>
                    <a:pt x="801" y="2042"/>
                  </a:lnTo>
                  <a:lnTo>
                    <a:pt x="769" y="2046"/>
                  </a:lnTo>
                  <a:lnTo>
                    <a:pt x="727" y="2032"/>
                  </a:lnTo>
                  <a:lnTo>
                    <a:pt x="655" y="2000"/>
                  </a:lnTo>
                  <a:lnTo>
                    <a:pt x="607" y="1961"/>
                  </a:lnTo>
                  <a:lnTo>
                    <a:pt x="569" y="1957"/>
                  </a:lnTo>
                  <a:lnTo>
                    <a:pt x="557" y="1984"/>
                  </a:lnTo>
                  <a:lnTo>
                    <a:pt x="519" y="1998"/>
                  </a:lnTo>
                  <a:lnTo>
                    <a:pt x="515" y="1929"/>
                  </a:lnTo>
                  <a:lnTo>
                    <a:pt x="475" y="1990"/>
                  </a:lnTo>
                  <a:lnTo>
                    <a:pt x="421" y="1909"/>
                  </a:lnTo>
                  <a:lnTo>
                    <a:pt x="401" y="1899"/>
                  </a:lnTo>
                  <a:lnTo>
                    <a:pt x="393" y="1943"/>
                  </a:lnTo>
                  <a:lnTo>
                    <a:pt x="371" y="1963"/>
                  </a:lnTo>
                  <a:lnTo>
                    <a:pt x="349" y="1925"/>
                  </a:lnTo>
                  <a:lnTo>
                    <a:pt x="299" y="1949"/>
                  </a:lnTo>
                  <a:lnTo>
                    <a:pt x="250" y="1988"/>
                  </a:lnTo>
                  <a:lnTo>
                    <a:pt x="204" y="1978"/>
                  </a:lnTo>
                  <a:lnTo>
                    <a:pt x="166" y="2006"/>
                  </a:lnTo>
                  <a:lnTo>
                    <a:pt x="140" y="2042"/>
                  </a:lnTo>
                  <a:lnTo>
                    <a:pt x="108" y="2034"/>
                  </a:lnTo>
                  <a:lnTo>
                    <a:pt x="58" y="1992"/>
                  </a:lnTo>
                  <a:lnTo>
                    <a:pt x="0" y="1969"/>
                  </a:lnTo>
                  <a:lnTo>
                    <a:pt x="0" y="2276"/>
                  </a:lnTo>
                  <a:lnTo>
                    <a:pt x="0" y="2669"/>
                  </a:lnTo>
                  <a:lnTo>
                    <a:pt x="30" y="2671"/>
                  </a:lnTo>
                  <a:lnTo>
                    <a:pt x="62" y="2689"/>
                  </a:lnTo>
                  <a:lnTo>
                    <a:pt x="82" y="2715"/>
                  </a:lnTo>
                  <a:lnTo>
                    <a:pt x="110" y="2755"/>
                  </a:lnTo>
                  <a:lnTo>
                    <a:pt x="140" y="2721"/>
                  </a:lnTo>
                  <a:lnTo>
                    <a:pt x="172" y="2701"/>
                  </a:lnTo>
                  <a:lnTo>
                    <a:pt x="188" y="2733"/>
                  </a:lnTo>
                  <a:lnTo>
                    <a:pt x="210" y="2757"/>
                  </a:lnTo>
                  <a:lnTo>
                    <a:pt x="238" y="2785"/>
                  </a:lnTo>
                  <a:lnTo>
                    <a:pt x="256" y="2827"/>
                  </a:lnTo>
                  <a:lnTo>
                    <a:pt x="289" y="2891"/>
                  </a:lnTo>
                  <a:lnTo>
                    <a:pt x="343" y="2927"/>
                  </a:lnTo>
                  <a:lnTo>
                    <a:pt x="343" y="2961"/>
                  </a:lnTo>
                  <a:lnTo>
                    <a:pt x="325" y="2987"/>
                  </a:lnTo>
                  <a:lnTo>
                    <a:pt x="327" y="3015"/>
                  </a:lnTo>
                  <a:lnTo>
                    <a:pt x="365" y="3053"/>
                  </a:lnTo>
                  <a:lnTo>
                    <a:pt x="369" y="3095"/>
                  </a:lnTo>
                  <a:lnTo>
                    <a:pt x="409" y="3117"/>
                  </a:lnTo>
                  <a:lnTo>
                    <a:pt x="405" y="3147"/>
                  </a:lnTo>
                  <a:lnTo>
                    <a:pt x="423" y="3192"/>
                  </a:lnTo>
                  <a:lnTo>
                    <a:pt x="479" y="3212"/>
                  </a:lnTo>
                  <a:lnTo>
                    <a:pt x="501" y="3232"/>
                  </a:lnTo>
                  <a:lnTo>
                    <a:pt x="561" y="3280"/>
                  </a:lnTo>
                  <a:lnTo>
                    <a:pt x="565" y="3280"/>
                  </a:lnTo>
                  <a:lnTo>
                    <a:pt x="653" y="3280"/>
                  </a:lnTo>
                  <a:lnTo>
                    <a:pt x="745" y="3280"/>
                  </a:lnTo>
                  <a:lnTo>
                    <a:pt x="775" y="3280"/>
                  </a:lnTo>
                  <a:lnTo>
                    <a:pt x="869" y="3280"/>
                  </a:lnTo>
                  <a:lnTo>
                    <a:pt x="961" y="3280"/>
                  </a:lnTo>
                  <a:lnTo>
                    <a:pt x="1055" y="3280"/>
                  </a:lnTo>
                  <a:lnTo>
                    <a:pt x="1147" y="3280"/>
                  </a:lnTo>
                  <a:lnTo>
                    <a:pt x="1253" y="3280"/>
                  </a:lnTo>
                  <a:lnTo>
                    <a:pt x="1359" y="3280"/>
                  </a:lnTo>
                  <a:lnTo>
                    <a:pt x="1423" y="3280"/>
                  </a:lnTo>
                  <a:lnTo>
                    <a:pt x="1423" y="3262"/>
                  </a:lnTo>
                  <a:lnTo>
                    <a:pt x="1433" y="3262"/>
                  </a:lnTo>
                  <a:lnTo>
                    <a:pt x="1439" y="3288"/>
                  </a:lnTo>
                  <a:lnTo>
                    <a:pt x="1449" y="3296"/>
                  </a:lnTo>
                  <a:lnTo>
                    <a:pt x="1471" y="3298"/>
                  </a:lnTo>
                  <a:lnTo>
                    <a:pt x="1503" y="3306"/>
                  </a:lnTo>
                  <a:lnTo>
                    <a:pt x="1533" y="3320"/>
                  </a:lnTo>
                  <a:lnTo>
                    <a:pt x="1557" y="3314"/>
                  </a:lnTo>
                  <a:lnTo>
                    <a:pt x="1595" y="3326"/>
                  </a:lnTo>
                  <a:lnTo>
                    <a:pt x="1609" y="3308"/>
                  </a:lnTo>
                  <a:lnTo>
                    <a:pt x="1625" y="3300"/>
                  </a:lnTo>
                  <a:lnTo>
                    <a:pt x="1633" y="3290"/>
                  </a:lnTo>
                  <a:lnTo>
                    <a:pt x="1639" y="3282"/>
                  </a:lnTo>
                  <a:lnTo>
                    <a:pt x="1669" y="3292"/>
                  </a:lnTo>
                  <a:lnTo>
                    <a:pt x="1689" y="3294"/>
                  </a:lnTo>
                  <a:lnTo>
                    <a:pt x="1697" y="3300"/>
                  </a:lnTo>
                  <a:lnTo>
                    <a:pt x="1707" y="3326"/>
                  </a:lnTo>
                  <a:lnTo>
                    <a:pt x="1743" y="3334"/>
                  </a:lnTo>
                  <a:lnTo>
                    <a:pt x="1737" y="3346"/>
                  </a:lnTo>
                  <a:lnTo>
                    <a:pt x="1749" y="3360"/>
                  </a:lnTo>
                  <a:lnTo>
                    <a:pt x="1743" y="3376"/>
                  </a:lnTo>
                  <a:lnTo>
                    <a:pt x="1757" y="3382"/>
                  </a:lnTo>
                  <a:lnTo>
                    <a:pt x="1751" y="3398"/>
                  </a:lnTo>
                  <a:lnTo>
                    <a:pt x="1759" y="3400"/>
                  </a:lnTo>
                  <a:lnTo>
                    <a:pt x="1765" y="3392"/>
                  </a:lnTo>
                  <a:lnTo>
                    <a:pt x="1771" y="3402"/>
                  </a:lnTo>
                  <a:lnTo>
                    <a:pt x="1793" y="3408"/>
                  </a:lnTo>
                  <a:lnTo>
                    <a:pt x="1817" y="3408"/>
                  </a:lnTo>
                  <a:lnTo>
                    <a:pt x="1843" y="3412"/>
                  </a:lnTo>
                  <a:lnTo>
                    <a:pt x="1871" y="3422"/>
                  </a:lnTo>
                  <a:lnTo>
                    <a:pt x="1881" y="3436"/>
                  </a:lnTo>
                  <a:lnTo>
                    <a:pt x="1901" y="3470"/>
                  </a:lnTo>
                  <a:lnTo>
                    <a:pt x="1891" y="3484"/>
                  </a:lnTo>
                  <a:lnTo>
                    <a:pt x="1865" y="3478"/>
                  </a:lnTo>
                  <a:lnTo>
                    <a:pt x="1849" y="3450"/>
                  </a:lnTo>
                  <a:lnTo>
                    <a:pt x="1853" y="3478"/>
                  </a:lnTo>
                  <a:lnTo>
                    <a:pt x="1839" y="3502"/>
                  </a:lnTo>
                  <a:lnTo>
                    <a:pt x="1841" y="3522"/>
                  </a:lnTo>
                  <a:lnTo>
                    <a:pt x="1837" y="3534"/>
                  </a:lnTo>
                  <a:lnTo>
                    <a:pt x="1817" y="3548"/>
                  </a:lnTo>
                  <a:lnTo>
                    <a:pt x="1803" y="3572"/>
                  </a:lnTo>
                  <a:lnTo>
                    <a:pt x="1797" y="3586"/>
                  </a:lnTo>
                  <a:lnTo>
                    <a:pt x="1813" y="3588"/>
                  </a:lnTo>
                  <a:lnTo>
                    <a:pt x="1837" y="3576"/>
                  </a:lnTo>
                  <a:lnTo>
                    <a:pt x="1851" y="3564"/>
                  </a:lnTo>
                  <a:lnTo>
                    <a:pt x="1859" y="3562"/>
                  </a:lnTo>
                  <a:lnTo>
                    <a:pt x="1877" y="3566"/>
                  </a:lnTo>
                  <a:lnTo>
                    <a:pt x="1885" y="3560"/>
                  </a:lnTo>
                  <a:lnTo>
                    <a:pt x="1899" y="3554"/>
                  </a:lnTo>
                  <a:lnTo>
                    <a:pt x="1927" y="3548"/>
                  </a:lnTo>
                  <a:lnTo>
                    <a:pt x="1927" y="3548"/>
                  </a:lnTo>
                  <a:lnTo>
                    <a:pt x="1927" y="3548"/>
                  </a:lnTo>
                  <a:lnTo>
                    <a:pt x="1925" y="3536"/>
                  </a:lnTo>
                  <a:lnTo>
                    <a:pt x="1923" y="3536"/>
                  </a:lnTo>
                  <a:lnTo>
                    <a:pt x="1913" y="3538"/>
                  </a:lnTo>
                  <a:lnTo>
                    <a:pt x="1901" y="3534"/>
                  </a:lnTo>
                  <a:lnTo>
                    <a:pt x="1909" y="3520"/>
                  </a:lnTo>
                  <a:lnTo>
                    <a:pt x="1919" y="3516"/>
                  </a:lnTo>
                  <a:lnTo>
                    <a:pt x="1941" y="3510"/>
                  </a:lnTo>
                  <a:lnTo>
                    <a:pt x="1967" y="3504"/>
                  </a:lnTo>
                  <a:lnTo>
                    <a:pt x="1981" y="3512"/>
                  </a:lnTo>
                  <a:lnTo>
                    <a:pt x="1989" y="3502"/>
                  </a:lnTo>
                  <a:lnTo>
                    <a:pt x="1999" y="3496"/>
                  </a:lnTo>
                  <a:lnTo>
                    <a:pt x="2007" y="3500"/>
                  </a:lnTo>
                  <a:lnTo>
                    <a:pt x="2007" y="3500"/>
                  </a:lnTo>
                  <a:lnTo>
                    <a:pt x="2039" y="3470"/>
                  </a:lnTo>
                  <a:lnTo>
                    <a:pt x="2053" y="3462"/>
                  </a:lnTo>
                  <a:lnTo>
                    <a:pt x="2099" y="3462"/>
                  </a:lnTo>
                  <a:lnTo>
                    <a:pt x="2158" y="3462"/>
                  </a:lnTo>
                  <a:lnTo>
                    <a:pt x="2160" y="3450"/>
                  </a:lnTo>
                  <a:lnTo>
                    <a:pt x="2170" y="3448"/>
                  </a:lnTo>
                  <a:lnTo>
                    <a:pt x="2184" y="3442"/>
                  </a:lnTo>
                  <a:lnTo>
                    <a:pt x="2196" y="3422"/>
                  </a:lnTo>
                  <a:lnTo>
                    <a:pt x="2204" y="3386"/>
                  </a:lnTo>
                  <a:lnTo>
                    <a:pt x="2228" y="3352"/>
                  </a:lnTo>
                  <a:lnTo>
                    <a:pt x="2238" y="3364"/>
                  </a:lnTo>
                  <a:lnTo>
                    <a:pt x="2260" y="3356"/>
                  </a:lnTo>
                  <a:lnTo>
                    <a:pt x="2274" y="3370"/>
                  </a:lnTo>
                  <a:lnTo>
                    <a:pt x="2274" y="3430"/>
                  </a:lnTo>
                  <a:lnTo>
                    <a:pt x="2294" y="3456"/>
                  </a:lnTo>
                  <a:lnTo>
                    <a:pt x="2328" y="3450"/>
                  </a:lnTo>
                  <a:lnTo>
                    <a:pt x="2378" y="3448"/>
                  </a:lnTo>
                  <a:lnTo>
                    <a:pt x="2324" y="3484"/>
                  </a:lnTo>
                  <a:lnTo>
                    <a:pt x="2324" y="3520"/>
                  </a:lnTo>
                  <a:lnTo>
                    <a:pt x="2348" y="3524"/>
                  </a:lnTo>
                  <a:lnTo>
                    <a:pt x="2384" y="3494"/>
                  </a:lnTo>
                  <a:lnTo>
                    <a:pt x="2414" y="3476"/>
                  </a:lnTo>
                  <a:lnTo>
                    <a:pt x="2482" y="3450"/>
                  </a:lnTo>
                  <a:lnTo>
                    <a:pt x="2520" y="3420"/>
                  </a:lnTo>
                  <a:lnTo>
                    <a:pt x="2500" y="3404"/>
                  </a:lnTo>
                  <a:lnTo>
                    <a:pt x="2498" y="3372"/>
                  </a:lnTo>
                  <a:close/>
                  <a:moveTo>
                    <a:pt x="1903" y="2585"/>
                  </a:moveTo>
                  <a:lnTo>
                    <a:pt x="1915" y="2550"/>
                  </a:lnTo>
                  <a:lnTo>
                    <a:pt x="1907" y="2536"/>
                  </a:lnTo>
                  <a:lnTo>
                    <a:pt x="1895" y="2534"/>
                  </a:lnTo>
                  <a:lnTo>
                    <a:pt x="1883" y="2554"/>
                  </a:lnTo>
                  <a:lnTo>
                    <a:pt x="1881" y="2558"/>
                  </a:lnTo>
                  <a:lnTo>
                    <a:pt x="1889" y="2579"/>
                  </a:lnTo>
                  <a:lnTo>
                    <a:pt x="1903" y="2585"/>
                  </a:lnTo>
                  <a:close/>
                  <a:moveTo>
                    <a:pt x="325" y="2987"/>
                  </a:moveTo>
                  <a:lnTo>
                    <a:pt x="325" y="2987"/>
                  </a:lnTo>
                  <a:lnTo>
                    <a:pt x="343" y="2961"/>
                  </a:lnTo>
                  <a:lnTo>
                    <a:pt x="325" y="2987"/>
                  </a:lnTo>
                  <a:close/>
                  <a:moveTo>
                    <a:pt x="287" y="3025"/>
                  </a:moveTo>
                  <a:lnTo>
                    <a:pt x="256" y="3029"/>
                  </a:lnTo>
                  <a:lnTo>
                    <a:pt x="242" y="3021"/>
                  </a:lnTo>
                  <a:lnTo>
                    <a:pt x="240" y="3039"/>
                  </a:lnTo>
                  <a:lnTo>
                    <a:pt x="246" y="3061"/>
                  </a:lnTo>
                  <a:lnTo>
                    <a:pt x="262" y="3077"/>
                  </a:lnTo>
                  <a:lnTo>
                    <a:pt x="275" y="3101"/>
                  </a:lnTo>
                  <a:lnTo>
                    <a:pt x="293" y="3125"/>
                  </a:lnTo>
                  <a:lnTo>
                    <a:pt x="305" y="3125"/>
                  </a:lnTo>
                  <a:lnTo>
                    <a:pt x="279" y="3083"/>
                  </a:lnTo>
                  <a:lnTo>
                    <a:pt x="287" y="3025"/>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Freeform 30">
              <a:extLst>
                <a:ext uri="{FF2B5EF4-FFF2-40B4-BE49-F238E27FC236}">
                  <a16:creationId xmlns="" xmlns:a16="http://schemas.microsoft.com/office/drawing/2014/main" id="{A3D4CA18-0519-4BC8-8094-1EB07AB24310}"/>
                </a:ext>
              </a:extLst>
            </p:cNvPr>
            <p:cNvSpPr>
              <a:spLocks/>
            </p:cNvSpPr>
            <p:nvPr/>
          </p:nvSpPr>
          <p:spPr bwMode="auto">
            <a:xfrm>
              <a:off x="5642" y="4978"/>
              <a:ext cx="590" cy="575"/>
            </a:xfrm>
            <a:custGeom>
              <a:avLst/>
              <a:gdLst>
                <a:gd name="T0" fmla="*/ 576 w 590"/>
                <a:gd name="T1" fmla="*/ 90 h 575"/>
                <a:gd name="T2" fmla="*/ 580 w 590"/>
                <a:gd name="T3" fmla="*/ 104 h 575"/>
                <a:gd name="T4" fmla="*/ 556 w 590"/>
                <a:gd name="T5" fmla="*/ 129 h 575"/>
                <a:gd name="T6" fmla="*/ 548 w 590"/>
                <a:gd name="T7" fmla="*/ 169 h 575"/>
                <a:gd name="T8" fmla="*/ 540 w 590"/>
                <a:gd name="T9" fmla="*/ 203 h 575"/>
                <a:gd name="T10" fmla="*/ 530 w 590"/>
                <a:gd name="T11" fmla="*/ 231 h 575"/>
                <a:gd name="T12" fmla="*/ 522 w 590"/>
                <a:gd name="T13" fmla="*/ 251 h 575"/>
                <a:gd name="T14" fmla="*/ 532 w 590"/>
                <a:gd name="T15" fmla="*/ 301 h 575"/>
                <a:gd name="T16" fmla="*/ 534 w 590"/>
                <a:gd name="T17" fmla="*/ 345 h 575"/>
                <a:gd name="T18" fmla="*/ 560 w 590"/>
                <a:gd name="T19" fmla="*/ 381 h 575"/>
                <a:gd name="T20" fmla="*/ 564 w 590"/>
                <a:gd name="T21" fmla="*/ 417 h 575"/>
                <a:gd name="T22" fmla="*/ 514 w 590"/>
                <a:gd name="T23" fmla="*/ 427 h 575"/>
                <a:gd name="T24" fmla="*/ 512 w 590"/>
                <a:gd name="T25" fmla="*/ 459 h 575"/>
                <a:gd name="T26" fmla="*/ 502 w 590"/>
                <a:gd name="T27" fmla="*/ 529 h 575"/>
                <a:gd name="T28" fmla="*/ 532 w 590"/>
                <a:gd name="T29" fmla="*/ 547 h 575"/>
                <a:gd name="T30" fmla="*/ 544 w 590"/>
                <a:gd name="T31" fmla="*/ 575 h 575"/>
                <a:gd name="T32" fmla="*/ 508 w 590"/>
                <a:gd name="T33" fmla="*/ 557 h 575"/>
                <a:gd name="T34" fmla="*/ 472 w 590"/>
                <a:gd name="T35" fmla="*/ 539 h 575"/>
                <a:gd name="T36" fmla="*/ 446 w 590"/>
                <a:gd name="T37" fmla="*/ 533 h 575"/>
                <a:gd name="T38" fmla="*/ 410 w 590"/>
                <a:gd name="T39" fmla="*/ 513 h 575"/>
                <a:gd name="T40" fmla="*/ 376 w 590"/>
                <a:gd name="T41" fmla="*/ 511 h 575"/>
                <a:gd name="T42" fmla="*/ 364 w 590"/>
                <a:gd name="T43" fmla="*/ 501 h 575"/>
                <a:gd name="T44" fmla="*/ 330 w 590"/>
                <a:gd name="T45" fmla="*/ 503 h 575"/>
                <a:gd name="T46" fmla="*/ 310 w 590"/>
                <a:gd name="T47" fmla="*/ 507 h 575"/>
                <a:gd name="T48" fmla="*/ 300 w 590"/>
                <a:gd name="T49" fmla="*/ 457 h 575"/>
                <a:gd name="T50" fmla="*/ 304 w 590"/>
                <a:gd name="T51" fmla="*/ 419 h 575"/>
                <a:gd name="T52" fmla="*/ 296 w 590"/>
                <a:gd name="T53" fmla="*/ 387 h 575"/>
                <a:gd name="T54" fmla="*/ 262 w 590"/>
                <a:gd name="T55" fmla="*/ 377 h 575"/>
                <a:gd name="T56" fmla="*/ 244 w 590"/>
                <a:gd name="T57" fmla="*/ 383 h 575"/>
                <a:gd name="T58" fmla="*/ 216 w 590"/>
                <a:gd name="T59" fmla="*/ 401 h 575"/>
                <a:gd name="T60" fmla="*/ 196 w 590"/>
                <a:gd name="T61" fmla="*/ 405 h 575"/>
                <a:gd name="T62" fmla="*/ 164 w 590"/>
                <a:gd name="T63" fmla="*/ 411 h 575"/>
                <a:gd name="T64" fmla="*/ 146 w 590"/>
                <a:gd name="T65" fmla="*/ 385 h 575"/>
                <a:gd name="T66" fmla="*/ 128 w 590"/>
                <a:gd name="T67" fmla="*/ 343 h 575"/>
                <a:gd name="T68" fmla="*/ 26 w 590"/>
                <a:gd name="T69" fmla="*/ 347 h 575"/>
                <a:gd name="T70" fmla="*/ 4 w 590"/>
                <a:gd name="T71" fmla="*/ 351 h 575"/>
                <a:gd name="T72" fmla="*/ 8 w 590"/>
                <a:gd name="T73" fmla="*/ 337 h 575"/>
                <a:gd name="T74" fmla="*/ 14 w 590"/>
                <a:gd name="T75" fmla="*/ 317 h 575"/>
                <a:gd name="T76" fmla="*/ 34 w 590"/>
                <a:gd name="T77" fmla="*/ 313 h 575"/>
                <a:gd name="T78" fmla="*/ 62 w 590"/>
                <a:gd name="T79" fmla="*/ 301 h 575"/>
                <a:gd name="T80" fmla="*/ 74 w 590"/>
                <a:gd name="T81" fmla="*/ 315 h 575"/>
                <a:gd name="T82" fmla="*/ 112 w 590"/>
                <a:gd name="T83" fmla="*/ 281 h 575"/>
                <a:gd name="T84" fmla="*/ 118 w 590"/>
                <a:gd name="T85" fmla="*/ 247 h 575"/>
                <a:gd name="T86" fmla="*/ 146 w 590"/>
                <a:gd name="T87" fmla="*/ 201 h 575"/>
                <a:gd name="T88" fmla="*/ 170 w 590"/>
                <a:gd name="T89" fmla="*/ 175 h 575"/>
                <a:gd name="T90" fmla="*/ 176 w 590"/>
                <a:gd name="T91" fmla="*/ 153 h 575"/>
                <a:gd name="T92" fmla="*/ 178 w 590"/>
                <a:gd name="T93" fmla="*/ 109 h 575"/>
                <a:gd name="T94" fmla="*/ 192 w 590"/>
                <a:gd name="T95" fmla="*/ 72 h 575"/>
                <a:gd name="T96" fmla="*/ 198 w 590"/>
                <a:gd name="T97" fmla="*/ 32 h 575"/>
                <a:gd name="T98" fmla="*/ 226 w 590"/>
                <a:gd name="T99" fmla="*/ 6 h 575"/>
                <a:gd name="T100" fmla="*/ 272 w 590"/>
                <a:gd name="T101" fmla="*/ 28 h 575"/>
                <a:gd name="T102" fmla="*/ 318 w 590"/>
                <a:gd name="T103" fmla="*/ 38 h 575"/>
                <a:gd name="T104" fmla="*/ 330 w 590"/>
                <a:gd name="T105" fmla="*/ 16 h 575"/>
                <a:gd name="T106" fmla="*/ 380 w 590"/>
                <a:gd name="T107" fmla="*/ 4 h 575"/>
                <a:gd name="T108" fmla="*/ 402 w 590"/>
                <a:gd name="T109" fmla="*/ 10 h 575"/>
                <a:gd name="T110" fmla="*/ 418 w 590"/>
                <a:gd name="T111" fmla="*/ 0 h 575"/>
                <a:gd name="T112" fmla="*/ 462 w 590"/>
                <a:gd name="T113" fmla="*/ 4 h 575"/>
                <a:gd name="T114" fmla="*/ 490 w 590"/>
                <a:gd name="T115" fmla="*/ 26 h 575"/>
                <a:gd name="T116" fmla="*/ 512 w 590"/>
                <a:gd name="T117" fmla="*/ 24 h 575"/>
                <a:gd name="T118" fmla="*/ 544 w 590"/>
                <a:gd name="T119" fmla="*/ 20 h 575"/>
                <a:gd name="T120" fmla="*/ 578 w 590"/>
                <a:gd name="T121" fmla="*/ 54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90" h="575">
                  <a:moveTo>
                    <a:pt x="578" y="54"/>
                  </a:moveTo>
                  <a:lnTo>
                    <a:pt x="576" y="90"/>
                  </a:lnTo>
                  <a:lnTo>
                    <a:pt x="590" y="94"/>
                  </a:lnTo>
                  <a:lnTo>
                    <a:pt x="580" y="104"/>
                  </a:lnTo>
                  <a:lnTo>
                    <a:pt x="568" y="113"/>
                  </a:lnTo>
                  <a:lnTo>
                    <a:pt x="556" y="129"/>
                  </a:lnTo>
                  <a:lnTo>
                    <a:pt x="550" y="145"/>
                  </a:lnTo>
                  <a:lnTo>
                    <a:pt x="548" y="169"/>
                  </a:lnTo>
                  <a:lnTo>
                    <a:pt x="540" y="181"/>
                  </a:lnTo>
                  <a:lnTo>
                    <a:pt x="540" y="203"/>
                  </a:lnTo>
                  <a:lnTo>
                    <a:pt x="530" y="213"/>
                  </a:lnTo>
                  <a:lnTo>
                    <a:pt x="530" y="231"/>
                  </a:lnTo>
                  <a:lnTo>
                    <a:pt x="526" y="233"/>
                  </a:lnTo>
                  <a:lnTo>
                    <a:pt x="522" y="251"/>
                  </a:lnTo>
                  <a:lnTo>
                    <a:pt x="530" y="263"/>
                  </a:lnTo>
                  <a:lnTo>
                    <a:pt x="532" y="301"/>
                  </a:lnTo>
                  <a:lnTo>
                    <a:pt x="538" y="329"/>
                  </a:lnTo>
                  <a:lnTo>
                    <a:pt x="534" y="345"/>
                  </a:lnTo>
                  <a:lnTo>
                    <a:pt x="542" y="363"/>
                  </a:lnTo>
                  <a:lnTo>
                    <a:pt x="560" y="381"/>
                  </a:lnTo>
                  <a:lnTo>
                    <a:pt x="576" y="421"/>
                  </a:lnTo>
                  <a:lnTo>
                    <a:pt x="564" y="417"/>
                  </a:lnTo>
                  <a:lnTo>
                    <a:pt x="522" y="423"/>
                  </a:lnTo>
                  <a:lnTo>
                    <a:pt x="514" y="427"/>
                  </a:lnTo>
                  <a:lnTo>
                    <a:pt x="504" y="447"/>
                  </a:lnTo>
                  <a:lnTo>
                    <a:pt x="512" y="459"/>
                  </a:lnTo>
                  <a:lnTo>
                    <a:pt x="506" y="497"/>
                  </a:lnTo>
                  <a:lnTo>
                    <a:pt x="502" y="529"/>
                  </a:lnTo>
                  <a:lnTo>
                    <a:pt x="510" y="535"/>
                  </a:lnTo>
                  <a:lnTo>
                    <a:pt x="532" y="547"/>
                  </a:lnTo>
                  <a:lnTo>
                    <a:pt x="540" y="541"/>
                  </a:lnTo>
                  <a:lnTo>
                    <a:pt x="544" y="575"/>
                  </a:lnTo>
                  <a:lnTo>
                    <a:pt x="520" y="575"/>
                  </a:lnTo>
                  <a:lnTo>
                    <a:pt x="508" y="557"/>
                  </a:lnTo>
                  <a:lnTo>
                    <a:pt x="496" y="543"/>
                  </a:lnTo>
                  <a:lnTo>
                    <a:pt x="472" y="539"/>
                  </a:lnTo>
                  <a:lnTo>
                    <a:pt x="464" y="523"/>
                  </a:lnTo>
                  <a:lnTo>
                    <a:pt x="446" y="533"/>
                  </a:lnTo>
                  <a:lnTo>
                    <a:pt x="422" y="529"/>
                  </a:lnTo>
                  <a:lnTo>
                    <a:pt x="410" y="513"/>
                  </a:lnTo>
                  <a:lnTo>
                    <a:pt x="392" y="511"/>
                  </a:lnTo>
                  <a:lnTo>
                    <a:pt x="376" y="511"/>
                  </a:lnTo>
                  <a:lnTo>
                    <a:pt x="374" y="501"/>
                  </a:lnTo>
                  <a:lnTo>
                    <a:pt x="364" y="501"/>
                  </a:lnTo>
                  <a:lnTo>
                    <a:pt x="350" y="499"/>
                  </a:lnTo>
                  <a:lnTo>
                    <a:pt x="330" y="503"/>
                  </a:lnTo>
                  <a:lnTo>
                    <a:pt x="318" y="503"/>
                  </a:lnTo>
                  <a:lnTo>
                    <a:pt x="310" y="507"/>
                  </a:lnTo>
                  <a:lnTo>
                    <a:pt x="312" y="469"/>
                  </a:lnTo>
                  <a:lnTo>
                    <a:pt x="300" y="457"/>
                  </a:lnTo>
                  <a:lnTo>
                    <a:pt x="298" y="439"/>
                  </a:lnTo>
                  <a:lnTo>
                    <a:pt x="304" y="419"/>
                  </a:lnTo>
                  <a:lnTo>
                    <a:pt x="296" y="407"/>
                  </a:lnTo>
                  <a:lnTo>
                    <a:pt x="296" y="387"/>
                  </a:lnTo>
                  <a:lnTo>
                    <a:pt x="258" y="387"/>
                  </a:lnTo>
                  <a:lnTo>
                    <a:pt x="262" y="377"/>
                  </a:lnTo>
                  <a:lnTo>
                    <a:pt x="246" y="377"/>
                  </a:lnTo>
                  <a:lnTo>
                    <a:pt x="244" y="383"/>
                  </a:lnTo>
                  <a:lnTo>
                    <a:pt x="224" y="383"/>
                  </a:lnTo>
                  <a:lnTo>
                    <a:pt x="216" y="401"/>
                  </a:lnTo>
                  <a:lnTo>
                    <a:pt x="212" y="409"/>
                  </a:lnTo>
                  <a:lnTo>
                    <a:pt x="196" y="405"/>
                  </a:lnTo>
                  <a:lnTo>
                    <a:pt x="184" y="409"/>
                  </a:lnTo>
                  <a:lnTo>
                    <a:pt x="164" y="411"/>
                  </a:lnTo>
                  <a:lnTo>
                    <a:pt x="152" y="395"/>
                  </a:lnTo>
                  <a:lnTo>
                    <a:pt x="146" y="385"/>
                  </a:lnTo>
                  <a:lnTo>
                    <a:pt x="136" y="367"/>
                  </a:lnTo>
                  <a:lnTo>
                    <a:pt x="128" y="343"/>
                  </a:lnTo>
                  <a:lnTo>
                    <a:pt x="38" y="343"/>
                  </a:lnTo>
                  <a:lnTo>
                    <a:pt x="26" y="347"/>
                  </a:lnTo>
                  <a:lnTo>
                    <a:pt x="18" y="347"/>
                  </a:lnTo>
                  <a:lnTo>
                    <a:pt x="4" y="351"/>
                  </a:lnTo>
                  <a:lnTo>
                    <a:pt x="0" y="341"/>
                  </a:lnTo>
                  <a:lnTo>
                    <a:pt x="8" y="337"/>
                  </a:lnTo>
                  <a:lnTo>
                    <a:pt x="10" y="325"/>
                  </a:lnTo>
                  <a:lnTo>
                    <a:pt x="14" y="317"/>
                  </a:lnTo>
                  <a:lnTo>
                    <a:pt x="26" y="309"/>
                  </a:lnTo>
                  <a:lnTo>
                    <a:pt x="34" y="313"/>
                  </a:lnTo>
                  <a:lnTo>
                    <a:pt x="44" y="301"/>
                  </a:lnTo>
                  <a:lnTo>
                    <a:pt x="62" y="301"/>
                  </a:lnTo>
                  <a:lnTo>
                    <a:pt x="64" y="311"/>
                  </a:lnTo>
                  <a:lnTo>
                    <a:pt x="74" y="315"/>
                  </a:lnTo>
                  <a:lnTo>
                    <a:pt x="92" y="297"/>
                  </a:lnTo>
                  <a:lnTo>
                    <a:pt x="112" y="281"/>
                  </a:lnTo>
                  <a:lnTo>
                    <a:pt x="118" y="271"/>
                  </a:lnTo>
                  <a:lnTo>
                    <a:pt x="118" y="247"/>
                  </a:lnTo>
                  <a:lnTo>
                    <a:pt x="132" y="217"/>
                  </a:lnTo>
                  <a:lnTo>
                    <a:pt x="146" y="201"/>
                  </a:lnTo>
                  <a:lnTo>
                    <a:pt x="166" y="185"/>
                  </a:lnTo>
                  <a:lnTo>
                    <a:pt x="170" y="175"/>
                  </a:lnTo>
                  <a:lnTo>
                    <a:pt x="170" y="165"/>
                  </a:lnTo>
                  <a:lnTo>
                    <a:pt x="176" y="153"/>
                  </a:lnTo>
                  <a:lnTo>
                    <a:pt x="174" y="137"/>
                  </a:lnTo>
                  <a:lnTo>
                    <a:pt x="178" y="109"/>
                  </a:lnTo>
                  <a:lnTo>
                    <a:pt x="184" y="88"/>
                  </a:lnTo>
                  <a:lnTo>
                    <a:pt x="192" y="72"/>
                  </a:lnTo>
                  <a:lnTo>
                    <a:pt x="194" y="54"/>
                  </a:lnTo>
                  <a:lnTo>
                    <a:pt x="198" y="32"/>
                  </a:lnTo>
                  <a:lnTo>
                    <a:pt x="210" y="16"/>
                  </a:lnTo>
                  <a:lnTo>
                    <a:pt x="226" y="6"/>
                  </a:lnTo>
                  <a:lnTo>
                    <a:pt x="252" y="16"/>
                  </a:lnTo>
                  <a:lnTo>
                    <a:pt x="272" y="28"/>
                  </a:lnTo>
                  <a:lnTo>
                    <a:pt x="294" y="32"/>
                  </a:lnTo>
                  <a:lnTo>
                    <a:pt x="318" y="38"/>
                  </a:lnTo>
                  <a:lnTo>
                    <a:pt x="326" y="18"/>
                  </a:lnTo>
                  <a:lnTo>
                    <a:pt x="330" y="16"/>
                  </a:lnTo>
                  <a:lnTo>
                    <a:pt x="344" y="20"/>
                  </a:lnTo>
                  <a:lnTo>
                    <a:pt x="380" y="4"/>
                  </a:lnTo>
                  <a:lnTo>
                    <a:pt x="392" y="10"/>
                  </a:lnTo>
                  <a:lnTo>
                    <a:pt x="402" y="10"/>
                  </a:lnTo>
                  <a:lnTo>
                    <a:pt x="406" y="2"/>
                  </a:lnTo>
                  <a:lnTo>
                    <a:pt x="418" y="0"/>
                  </a:lnTo>
                  <a:lnTo>
                    <a:pt x="442" y="2"/>
                  </a:lnTo>
                  <a:lnTo>
                    <a:pt x="462" y="4"/>
                  </a:lnTo>
                  <a:lnTo>
                    <a:pt x="472" y="0"/>
                  </a:lnTo>
                  <a:lnTo>
                    <a:pt x="490" y="26"/>
                  </a:lnTo>
                  <a:lnTo>
                    <a:pt x="504" y="30"/>
                  </a:lnTo>
                  <a:lnTo>
                    <a:pt x="512" y="24"/>
                  </a:lnTo>
                  <a:lnTo>
                    <a:pt x="526" y="26"/>
                  </a:lnTo>
                  <a:lnTo>
                    <a:pt x="544" y="20"/>
                  </a:lnTo>
                  <a:lnTo>
                    <a:pt x="552" y="32"/>
                  </a:lnTo>
                  <a:lnTo>
                    <a:pt x="578" y="54"/>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31">
              <a:extLst>
                <a:ext uri="{FF2B5EF4-FFF2-40B4-BE49-F238E27FC236}">
                  <a16:creationId xmlns="" xmlns:a16="http://schemas.microsoft.com/office/drawing/2014/main" id="{E19817B8-AC0A-47CB-BED8-9E0684A772D2}"/>
                </a:ext>
              </a:extLst>
            </p:cNvPr>
            <p:cNvSpPr>
              <a:spLocks/>
            </p:cNvSpPr>
            <p:nvPr/>
          </p:nvSpPr>
          <p:spPr bwMode="auto">
            <a:xfrm>
              <a:off x="5712" y="4794"/>
              <a:ext cx="402" cy="276"/>
            </a:xfrm>
            <a:custGeom>
              <a:avLst/>
              <a:gdLst>
                <a:gd name="T0" fmla="*/ 26 w 402"/>
                <a:gd name="T1" fmla="*/ 116 h 276"/>
                <a:gd name="T2" fmla="*/ 52 w 402"/>
                <a:gd name="T3" fmla="*/ 114 h 276"/>
                <a:gd name="T4" fmla="*/ 58 w 402"/>
                <a:gd name="T5" fmla="*/ 106 h 276"/>
                <a:gd name="T6" fmla="*/ 62 w 402"/>
                <a:gd name="T7" fmla="*/ 106 h 276"/>
                <a:gd name="T8" fmla="*/ 70 w 402"/>
                <a:gd name="T9" fmla="*/ 114 h 276"/>
                <a:gd name="T10" fmla="*/ 110 w 402"/>
                <a:gd name="T11" fmla="*/ 102 h 276"/>
                <a:gd name="T12" fmla="*/ 122 w 402"/>
                <a:gd name="T13" fmla="*/ 90 h 276"/>
                <a:gd name="T14" fmla="*/ 140 w 402"/>
                <a:gd name="T15" fmla="*/ 78 h 276"/>
                <a:gd name="T16" fmla="*/ 136 w 402"/>
                <a:gd name="T17" fmla="*/ 68 h 276"/>
                <a:gd name="T18" fmla="*/ 144 w 402"/>
                <a:gd name="T19" fmla="*/ 64 h 276"/>
                <a:gd name="T20" fmla="*/ 174 w 402"/>
                <a:gd name="T21" fmla="*/ 66 h 276"/>
                <a:gd name="T22" fmla="*/ 204 w 402"/>
                <a:gd name="T23" fmla="*/ 52 h 276"/>
                <a:gd name="T24" fmla="*/ 226 w 402"/>
                <a:gd name="T25" fmla="*/ 18 h 276"/>
                <a:gd name="T26" fmla="*/ 242 w 402"/>
                <a:gd name="T27" fmla="*/ 6 h 276"/>
                <a:gd name="T28" fmla="*/ 262 w 402"/>
                <a:gd name="T29" fmla="*/ 0 h 276"/>
                <a:gd name="T30" fmla="*/ 266 w 402"/>
                <a:gd name="T31" fmla="*/ 14 h 276"/>
                <a:gd name="T32" fmla="*/ 284 w 402"/>
                <a:gd name="T33" fmla="*/ 34 h 276"/>
                <a:gd name="T34" fmla="*/ 284 w 402"/>
                <a:gd name="T35" fmla="*/ 46 h 276"/>
                <a:gd name="T36" fmla="*/ 278 w 402"/>
                <a:gd name="T37" fmla="*/ 58 h 276"/>
                <a:gd name="T38" fmla="*/ 280 w 402"/>
                <a:gd name="T39" fmla="*/ 68 h 276"/>
                <a:gd name="T40" fmla="*/ 290 w 402"/>
                <a:gd name="T41" fmla="*/ 78 h 276"/>
                <a:gd name="T42" fmla="*/ 314 w 402"/>
                <a:gd name="T43" fmla="*/ 92 h 276"/>
                <a:gd name="T44" fmla="*/ 332 w 402"/>
                <a:gd name="T45" fmla="*/ 104 h 276"/>
                <a:gd name="T46" fmla="*/ 332 w 402"/>
                <a:gd name="T47" fmla="*/ 114 h 276"/>
                <a:gd name="T48" fmla="*/ 352 w 402"/>
                <a:gd name="T49" fmla="*/ 130 h 276"/>
                <a:gd name="T50" fmla="*/ 366 w 402"/>
                <a:gd name="T51" fmla="*/ 144 h 276"/>
                <a:gd name="T52" fmla="*/ 374 w 402"/>
                <a:gd name="T53" fmla="*/ 162 h 276"/>
                <a:gd name="T54" fmla="*/ 396 w 402"/>
                <a:gd name="T55" fmla="*/ 174 h 276"/>
                <a:gd name="T56" fmla="*/ 402 w 402"/>
                <a:gd name="T57" fmla="*/ 184 h 276"/>
                <a:gd name="T58" fmla="*/ 392 w 402"/>
                <a:gd name="T59" fmla="*/ 188 h 276"/>
                <a:gd name="T60" fmla="*/ 372 w 402"/>
                <a:gd name="T61" fmla="*/ 186 h 276"/>
                <a:gd name="T62" fmla="*/ 348 w 402"/>
                <a:gd name="T63" fmla="*/ 184 h 276"/>
                <a:gd name="T64" fmla="*/ 336 w 402"/>
                <a:gd name="T65" fmla="*/ 186 h 276"/>
                <a:gd name="T66" fmla="*/ 332 w 402"/>
                <a:gd name="T67" fmla="*/ 194 h 276"/>
                <a:gd name="T68" fmla="*/ 322 w 402"/>
                <a:gd name="T69" fmla="*/ 194 h 276"/>
                <a:gd name="T70" fmla="*/ 310 w 402"/>
                <a:gd name="T71" fmla="*/ 188 h 276"/>
                <a:gd name="T72" fmla="*/ 274 w 402"/>
                <a:gd name="T73" fmla="*/ 204 h 276"/>
                <a:gd name="T74" fmla="*/ 260 w 402"/>
                <a:gd name="T75" fmla="*/ 200 h 276"/>
                <a:gd name="T76" fmla="*/ 256 w 402"/>
                <a:gd name="T77" fmla="*/ 202 h 276"/>
                <a:gd name="T78" fmla="*/ 248 w 402"/>
                <a:gd name="T79" fmla="*/ 222 h 276"/>
                <a:gd name="T80" fmla="*/ 224 w 402"/>
                <a:gd name="T81" fmla="*/ 216 h 276"/>
                <a:gd name="T82" fmla="*/ 202 w 402"/>
                <a:gd name="T83" fmla="*/ 212 h 276"/>
                <a:gd name="T84" fmla="*/ 182 w 402"/>
                <a:gd name="T85" fmla="*/ 200 h 276"/>
                <a:gd name="T86" fmla="*/ 156 w 402"/>
                <a:gd name="T87" fmla="*/ 190 h 276"/>
                <a:gd name="T88" fmla="*/ 140 w 402"/>
                <a:gd name="T89" fmla="*/ 200 h 276"/>
                <a:gd name="T90" fmla="*/ 128 w 402"/>
                <a:gd name="T91" fmla="*/ 216 h 276"/>
                <a:gd name="T92" fmla="*/ 124 w 402"/>
                <a:gd name="T93" fmla="*/ 238 h 276"/>
                <a:gd name="T94" fmla="*/ 104 w 402"/>
                <a:gd name="T95" fmla="*/ 236 h 276"/>
                <a:gd name="T96" fmla="*/ 84 w 402"/>
                <a:gd name="T97" fmla="*/ 230 h 276"/>
                <a:gd name="T98" fmla="*/ 66 w 402"/>
                <a:gd name="T99" fmla="*/ 246 h 276"/>
                <a:gd name="T100" fmla="*/ 50 w 402"/>
                <a:gd name="T101" fmla="*/ 276 h 276"/>
                <a:gd name="T102" fmla="*/ 46 w 402"/>
                <a:gd name="T103" fmla="*/ 266 h 276"/>
                <a:gd name="T104" fmla="*/ 44 w 402"/>
                <a:gd name="T105" fmla="*/ 252 h 276"/>
                <a:gd name="T106" fmla="*/ 30 w 402"/>
                <a:gd name="T107" fmla="*/ 242 h 276"/>
                <a:gd name="T108" fmla="*/ 18 w 402"/>
                <a:gd name="T109" fmla="*/ 226 h 276"/>
                <a:gd name="T110" fmla="*/ 16 w 402"/>
                <a:gd name="T111" fmla="*/ 216 h 276"/>
                <a:gd name="T112" fmla="*/ 2 w 402"/>
                <a:gd name="T113" fmla="*/ 200 h 276"/>
                <a:gd name="T114" fmla="*/ 4 w 402"/>
                <a:gd name="T115" fmla="*/ 190 h 276"/>
                <a:gd name="T116" fmla="*/ 0 w 402"/>
                <a:gd name="T117" fmla="*/ 178 h 276"/>
                <a:gd name="T118" fmla="*/ 4 w 402"/>
                <a:gd name="T119" fmla="*/ 154 h 276"/>
                <a:gd name="T120" fmla="*/ 10 w 402"/>
                <a:gd name="T121" fmla="*/ 148 h 276"/>
                <a:gd name="T122" fmla="*/ 26 w 402"/>
                <a:gd name="T123" fmla="*/ 11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2" h="276">
                  <a:moveTo>
                    <a:pt x="26" y="116"/>
                  </a:moveTo>
                  <a:lnTo>
                    <a:pt x="52" y="114"/>
                  </a:lnTo>
                  <a:lnTo>
                    <a:pt x="58" y="106"/>
                  </a:lnTo>
                  <a:lnTo>
                    <a:pt x="62" y="106"/>
                  </a:lnTo>
                  <a:lnTo>
                    <a:pt x="70" y="114"/>
                  </a:lnTo>
                  <a:lnTo>
                    <a:pt x="110" y="102"/>
                  </a:lnTo>
                  <a:lnTo>
                    <a:pt x="122" y="90"/>
                  </a:lnTo>
                  <a:lnTo>
                    <a:pt x="140" y="78"/>
                  </a:lnTo>
                  <a:lnTo>
                    <a:pt x="136" y="68"/>
                  </a:lnTo>
                  <a:lnTo>
                    <a:pt x="144" y="64"/>
                  </a:lnTo>
                  <a:lnTo>
                    <a:pt x="174" y="66"/>
                  </a:lnTo>
                  <a:lnTo>
                    <a:pt x="204" y="52"/>
                  </a:lnTo>
                  <a:lnTo>
                    <a:pt x="226" y="18"/>
                  </a:lnTo>
                  <a:lnTo>
                    <a:pt x="242" y="6"/>
                  </a:lnTo>
                  <a:lnTo>
                    <a:pt x="262" y="0"/>
                  </a:lnTo>
                  <a:lnTo>
                    <a:pt x="266" y="14"/>
                  </a:lnTo>
                  <a:lnTo>
                    <a:pt x="284" y="34"/>
                  </a:lnTo>
                  <a:lnTo>
                    <a:pt x="284" y="46"/>
                  </a:lnTo>
                  <a:lnTo>
                    <a:pt x="278" y="58"/>
                  </a:lnTo>
                  <a:lnTo>
                    <a:pt x="280" y="68"/>
                  </a:lnTo>
                  <a:lnTo>
                    <a:pt x="290" y="78"/>
                  </a:lnTo>
                  <a:lnTo>
                    <a:pt x="314" y="92"/>
                  </a:lnTo>
                  <a:lnTo>
                    <a:pt x="332" y="104"/>
                  </a:lnTo>
                  <a:lnTo>
                    <a:pt x="332" y="114"/>
                  </a:lnTo>
                  <a:lnTo>
                    <a:pt x="352" y="130"/>
                  </a:lnTo>
                  <a:lnTo>
                    <a:pt x="366" y="144"/>
                  </a:lnTo>
                  <a:lnTo>
                    <a:pt x="374" y="162"/>
                  </a:lnTo>
                  <a:lnTo>
                    <a:pt x="396" y="174"/>
                  </a:lnTo>
                  <a:lnTo>
                    <a:pt x="402" y="184"/>
                  </a:lnTo>
                  <a:lnTo>
                    <a:pt x="392" y="188"/>
                  </a:lnTo>
                  <a:lnTo>
                    <a:pt x="372" y="186"/>
                  </a:lnTo>
                  <a:lnTo>
                    <a:pt x="348" y="184"/>
                  </a:lnTo>
                  <a:lnTo>
                    <a:pt x="336" y="186"/>
                  </a:lnTo>
                  <a:lnTo>
                    <a:pt x="332" y="194"/>
                  </a:lnTo>
                  <a:lnTo>
                    <a:pt x="322" y="194"/>
                  </a:lnTo>
                  <a:lnTo>
                    <a:pt x="310" y="188"/>
                  </a:lnTo>
                  <a:lnTo>
                    <a:pt x="274" y="204"/>
                  </a:lnTo>
                  <a:lnTo>
                    <a:pt x="260" y="200"/>
                  </a:lnTo>
                  <a:lnTo>
                    <a:pt x="256" y="202"/>
                  </a:lnTo>
                  <a:lnTo>
                    <a:pt x="248" y="222"/>
                  </a:lnTo>
                  <a:lnTo>
                    <a:pt x="224" y="216"/>
                  </a:lnTo>
                  <a:lnTo>
                    <a:pt x="202" y="212"/>
                  </a:lnTo>
                  <a:lnTo>
                    <a:pt x="182" y="200"/>
                  </a:lnTo>
                  <a:lnTo>
                    <a:pt x="156" y="190"/>
                  </a:lnTo>
                  <a:lnTo>
                    <a:pt x="140" y="200"/>
                  </a:lnTo>
                  <a:lnTo>
                    <a:pt x="128" y="216"/>
                  </a:lnTo>
                  <a:lnTo>
                    <a:pt x="124" y="238"/>
                  </a:lnTo>
                  <a:lnTo>
                    <a:pt x="104" y="236"/>
                  </a:lnTo>
                  <a:lnTo>
                    <a:pt x="84" y="230"/>
                  </a:lnTo>
                  <a:lnTo>
                    <a:pt x="66" y="246"/>
                  </a:lnTo>
                  <a:lnTo>
                    <a:pt x="50" y="276"/>
                  </a:lnTo>
                  <a:lnTo>
                    <a:pt x="46" y="266"/>
                  </a:lnTo>
                  <a:lnTo>
                    <a:pt x="44" y="252"/>
                  </a:lnTo>
                  <a:lnTo>
                    <a:pt x="30" y="242"/>
                  </a:lnTo>
                  <a:lnTo>
                    <a:pt x="18" y="226"/>
                  </a:lnTo>
                  <a:lnTo>
                    <a:pt x="16" y="216"/>
                  </a:lnTo>
                  <a:lnTo>
                    <a:pt x="2" y="200"/>
                  </a:lnTo>
                  <a:lnTo>
                    <a:pt x="4" y="190"/>
                  </a:lnTo>
                  <a:lnTo>
                    <a:pt x="0" y="178"/>
                  </a:lnTo>
                  <a:lnTo>
                    <a:pt x="4" y="154"/>
                  </a:lnTo>
                  <a:lnTo>
                    <a:pt x="10" y="148"/>
                  </a:lnTo>
                  <a:lnTo>
                    <a:pt x="26" y="116"/>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32">
              <a:extLst>
                <a:ext uri="{FF2B5EF4-FFF2-40B4-BE49-F238E27FC236}">
                  <a16:creationId xmlns="" xmlns:a16="http://schemas.microsoft.com/office/drawing/2014/main" id="{337F19F4-DCD1-451C-BCC5-A0781444C438}"/>
                </a:ext>
              </a:extLst>
            </p:cNvPr>
            <p:cNvSpPr>
              <a:spLocks/>
            </p:cNvSpPr>
            <p:nvPr/>
          </p:nvSpPr>
          <p:spPr bwMode="auto">
            <a:xfrm>
              <a:off x="5608" y="5024"/>
              <a:ext cx="228" cy="271"/>
            </a:xfrm>
            <a:custGeom>
              <a:avLst/>
              <a:gdLst>
                <a:gd name="T0" fmla="*/ 60 w 228"/>
                <a:gd name="T1" fmla="*/ 263 h 271"/>
                <a:gd name="T2" fmla="*/ 48 w 228"/>
                <a:gd name="T3" fmla="*/ 253 h 271"/>
                <a:gd name="T4" fmla="*/ 38 w 228"/>
                <a:gd name="T5" fmla="*/ 259 h 271"/>
                <a:gd name="T6" fmla="*/ 26 w 228"/>
                <a:gd name="T7" fmla="*/ 271 h 271"/>
                <a:gd name="T8" fmla="*/ 0 w 228"/>
                <a:gd name="T9" fmla="*/ 239 h 271"/>
                <a:gd name="T10" fmla="*/ 24 w 228"/>
                <a:gd name="T11" fmla="*/ 223 h 271"/>
                <a:gd name="T12" fmla="*/ 12 w 228"/>
                <a:gd name="T13" fmla="*/ 201 h 271"/>
                <a:gd name="T14" fmla="*/ 24 w 228"/>
                <a:gd name="T15" fmla="*/ 193 h 271"/>
                <a:gd name="T16" fmla="*/ 44 w 228"/>
                <a:gd name="T17" fmla="*/ 191 h 271"/>
                <a:gd name="T18" fmla="*/ 46 w 228"/>
                <a:gd name="T19" fmla="*/ 177 h 271"/>
                <a:gd name="T20" fmla="*/ 64 w 228"/>
                <a:gd name="T21" fmla="*/ 191 h 271"/>
                <a:gd name="T22" fmla="*/ 90 w 228"/>
                <a:gd name="T23" fmla="*/ 193 h 271"/>
                <a:gd name="T24" fmla="*/ 100 w 228"/>
                <a:gd name="T25" fmla="*/ 179 h 271"/>
                <a:gd name="T26" fmla="*/ 104 w 228"/>
                <a:gd name="T27" fmla="*/ 157 h 271"/>
                <a:gd name="T28" fmla="*/ 100 w 228"/>
                <a:gd name="T29" fmla="*/ 133 h 271"/>
                <a:gd name="T30" fmla="*/ 86 w 228"/>
                <a:gd name="T31" fmla="*/ 115 h 271"/>
                <a:gd name="T32" fmla="*/ 100 w 228"/>
                <a:gd name="T33" fmla="*/ 79 h 271"/>
                <a:gd name="T34" fmla="*/ 92 w 228"/>
                <a:gd name="T35" fmla="*/ 73 h 271"/>
                <a:gd name="T36" fmla="*/ 68 w 228"/>
                <a:gd name="T37" fmla="*/ 75 h 271"/>
                <a:gd name="T38" fmla="*/ 60 w 228"/>
                <a:gd name="T39" fmla="*/ 60 h 271"/>
                <a:gd name="T40" fmla="*/ 62 w 228"/>
                <a:gd name="T41" fmla="*/ 46 h 271"/>
                <a:gd name="T42" fmla="*/ 102 w 228"/>
                <a:gd name="T43" fmla="*/ 46 h 271"/>
                <a:gd name="T44" fmla="*/ 126 w 228"/>
                <a:gd name="T45" fmla="*/ 54 h 271"/>
                <a:gd name="T46" fmla="*/ 150 w 228"/>
                <a:gd name="T47" fmla="*/ 63 h 271"/>
                <a:gd name="T48" fmla="*/ 154 w 228"/>
                <a:gd name="T49" fmla="*/ 46 h 271"/>
                <a:gd name="T50" fmla="*/ 170 w 228"/>
                <a:gd name="T51" fmla="*/ 16 h 271"/>
                <a:gd name="T52" fmla="*/ 188 w 228"/>
                <a:gd name="T53" fmla="*/ 0 h 271"/>
                <a:gd name="T54" fmla="*/ 208 w 228"/>
                <a:gd name="T55" fmla="*/ 6 h 271"/>
                <a:gd name="T56" fmla="*/ 228 w 228"/>
                <a:gd name="T57" fmla="*/ 8 h 271"/>
                <a:gd name="T58" fmla="*/ 226 w 228"/>
                <a:gd name="T59" fmla="*/ 26 h 271"/>
                <a:gd name="T60" fmla="*/ 218 w 228"/>
                <a:gd name="T61" fmla="*/ 42 h 271"/>
                <a:gd name="T62" fmla="*/ 212 w 228"/>
                <a:gd name="T63" fmla="*/ 63 h 271"/>
                <a:gd name="T64" fmla="*/ 208 w 228"/>
                <a:gd name="T65" fmla="*/ 91 h 271"/>
                <a:gd name="T66" fmla="*/ 210 w 228"/>
                <a:gd name="T67" fmla="*/ 107 h 271"/>
                <a:gd name="T68" fmla="*/ 204 w 228"/>
                <a:gd name="T69" fmla="*/ 119 h 271"/>
                <a:gd name="T70" fmla="*/ 204 w 228"/>
                <a:gd name="T71" fmla="*/ 129 h 271"/>
                <a:gd name="T72" fmla="*/ 200 w 228"/>
                <a:gd name="T73" fmla="*/ 139 h 271"/>
                <a:gd name="T74" fmla="*/ 180 w 228"/>
                <a:gd name="T75" fmla="*/ 155 h 271"/>
                <a:gd name="T76" fmla="*/ 166 w 228"/>
                <a:gd name="T77" fmla="*/ 171 h 271"/>
                <a:gd name="T78" fmla="*/ 152 w 228"/>
                <a:gd name="T79" fmla="*/ 201 h 271"/>
                <a:gd name="T80" fmla="*/ 152 w 228"/>
                <a:gd name="T81" fmla="*/ 225 h 271"/>
                <a:gd name="T82" fmla="*/ 146 w 228"/>
                <a:gd name="T83" fmla="*/ 235 h 271"/>
                <a:gd name="T84" fmla="*/ 126 w 228"/>
                <a:gd name="T85" fmla="*/ 251 h 271"/>
                <a:gd name="T86" fmla="*/ 108 w 228"/>
                <a:gd name="T87" fmla="*/ 269 h 271"/>
                <a:gd name="T88" fmla="*/ 98 w 228"/>
                <a:gd name="T89" fmla="*/ 265 h 271"/>
                <a:gd name="T90" fmla="*/ 96 w 228"/>
                <a:gd name="T91" fmla="*/ 255 h 271"/>
                <a:gd name="T92" fmla="*/ 78 w 228"/>
                <a:gd name="T93" fmla="*/ 255 h 271"/>
                <a:gd name="T94" fmla="*/ 68 w 228"/>
                <a:gd name="T95" fmla="*/ 267 h 271"/>
                <a:gd name="T96" fmla="*/ 60 w 228"/>
                <a:gd name="T97" fmla="*/ 263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8" h="271">
                  <a:moveTo>
                    <a:pt x="60" y="263"/>
                  </a:moveTo>
                  <a:lnTo>
                    <a:pt x="48" y="253"/>
                  </a:lnTo>
                  <a:lnTo>
                    <a:pt x="38" y="259"/>
                  </a:lnTo>
                  <a:lnTo>
                    <a:pt x="26" y="271"/>
                  </a:lnTo>
                  <a:lnTo>
                    <a:pt x="0" y="239"/>
                  </a:lnTo>
                  <a:lnTo>
                    <a:pt x="24" y="223"/>
                  </a:lnTo>
                  <a:lnTo>
                    <a:pt x="12" y="201"/>
                  </a:lnTo>
                  <a:lnTo>
                    <a:pt x="24" y="193"/>
                  </a:lnTo>
                  <a:lnTo>
                    <a:pt x="44" y="191"/>
                  </a:lnTo>
                  <a:lnTo>
                    <a:pt x="46" y="177"/>
                  </a:lnTo>
                  <a:lnTo>
                    <a:pt x="64" y="191"/>
                  </a:lnTo>
                  <a:lnTo>
                    <a:pt x="90" y="193"/>
                  </a:lnTo>
                  <a:lnTo>
                    <a:pt x="100" y="179"/>
                  </a:lnTo>
                  <a:lnTo>
                    <a:pt x="104" y="157"/>
                  </a:lnTo>
                  <a:lnTo>
                    <a:pt x="100" y="133"/>
                  </a:lnTo>
                  <a:lnTo>
                    <a:pt x="86" y="115"/>
                  </a:lnTo>
                  <a:lnTo>
                    <a:pt x="100" y="79"/>
                  </a:lnTo>
                  <a:lnTo>
                    <a:pt x="92" y="73"/>
                  </a:lnTo>
                  <a:lnTo>
                    <a:pt x="68" y="75"/>
                  </a:lnTo>
                  <a:lnTo>
                    <a:pt x="60" y="60"/>
                  </a:lnTo>
                  <a:lnTo>
                    <a:pt x="62" y="46"/>
                  </a:lnTo>
                  <a:lnTo>
                    <a:pt x="102" y="46"/>
                  </a:lnTo>
                  <a:lnTo>
                    <a:pt x="126" y="54"/>
                  </a:lnTo>
                  <a:lnTo>
                    <a:pt x="150" y="63"/>
                  </a:lnTo>
                  <a:lnTo>
                    <a:pt x="154" y="46"/>
                  </a:lnTo>
                  <a:lnTo>
                    <a:pt x="170" y="16"/>
                  </a:lnTo>
                  <a:lnTo>
                    <a:pt x="188" y="0"/>
                  </a:lnTo>
                  <a:lnTo>
                    <a:pt x="208" y="6"/>
                  </a:lnTo>
                  <a:lnTo>
                    <a:pt x="228" y="8"/>
                  </a:lnTo>
                  <a:lnTo>
                    <a:pt x="226" y="26"/>
                  </a:lnTo>
                  <a:lnTo>
                    <a:pt x="218" y="42"/>
                  </a:lnTo>
                  <a:lnTo>
                    <a:pt x="212" y="63"/>
                  </a:lnTo>
                  <a:lnTo>
                    <a:pt x="208" y="91"/>
                  </a:lnTo>
                  <a:lnTo>
                    <a:pt x="210" y="107"/>
                  </a:lnTo>
                  <a:lnTo>
                    <a:pt x="204" y="119"/>
                  </a:lnTo>
                  <a:lnTo>
                    <a:pt x="204" y="129"/>
                  </a:lnTo>
                  <a:lnTo>
                    <a:pt x="200" y="139"/>
                  </a:lnTo>
                  <a:lnTo>
                    <a:pt x="180" y="155"/>
                  </a:lnTo>
                  <a:lnTo>
                    <a:pt x="166" y="171"/>
                  </a:lnTo>
                  <a:lnTo>
                    <a:pt x="152" y="201"/>
                  </a:lnTo>
                  <a:lnTo>
                    <a:pt x="152" y="225"/>
                  </a:lnTo>
                  <a:lnTo>
                    <a:pt x="146" y="235"/>
                  </a:lnTo>
                  <a:lnTo>
                    <a:pt x="126" y="251"/>
                  </a:lnTo>
                  <a:lnTo>
                    <a:pt x="108" y="269"/>
                  </a:lnTo>
                  <a:lnTo>
                    <a:pt x="98" y="265"/>
                  </a:lnTo>
                  <a:lnTo>
                    <a:pt x="96" y="255"/>
                  </a:lnTo>
                  <a:lnTo>
                    <a:pt x="78" y="255"/>
                  </a:lnTo>
                  <a:lnTo>
                    <a:pt x="68" y="267"/>
                  </a:lnTo>
                  <a:lnTo>
                    <a:pt x="60" y="263"/>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33">
              <a:extLst>
                <a:ext uri="{FF2B5EF4-FFF2-40B4-BE49-F238E27FC236}">
                  <a16:creationId xmlns="" xmlns:a16="http://schemas.microsoft.com/office/drawing/2014/main" id="{F61A86B8-510C-4459-B407-E4BC4817913C}"/>
                </a:ext>
              </a:extLst>
            </p:cNvPr>
            <p:cNvSpPr>
              <a:spLocks/>
            </p:cNvSpPr>
            <p:nvPr/>
          </p:nvSpPr>
          <p:spPr bwMode="auto">
            <a:xfrm>
              <a:off x="5452" y="3452"/>
              <a:ext cx="136" cy="94"/>
            </a:xfrm>
            <a:custGeom>
              <a:avLst/>
              <a:gdLst>
                <a:gd name="T0" fmla="*/ 110 w 136"/>
                <a:gd name="T1" fmla="*/ 14 h 94"/>
                <a:gd name="T2" fmla="*/ 112 w 136"/>
                <a:gd name="T3" fmla="*/ 22 h 94"/>
                <a:gd name="T4" fmla="*/ 106 w 136"/>
                <a:gd name="T5" fmla="*/ 34 h 94"/>
                <a:gd name="T6" fmla="*/ 120 w 136"/>
                <a:gd name="T7" fmla="*/ 42 h 94"/>
                <a:gd name="T8" fmla="*/ 136 w 136"/>
                <a:gd name="T9" fmla="*/ 44 h 94"/>
                <a:gd name="T10" fmla="*/ 134 w 136"/>
                <a:gd name="T11" fmla="*/ 62 h 94"/>
                <a:gd name="T12" fmla="*/ 120 w 136"/>
                <a:gd name="T13" fmla="*/ 70 h 94"/>
                <a:gd name="T14" fmla="*/ 98 w 136"/>
                <a:gd name="T15" fmla="*/ 64 h 94"/>
                <a:gd name="T16" fmla="*/ 90 w 136"/>
                <a:gd name="T17" fmla="*/ 82 h 94"/>
                <a:gd name="T18" fmla="*/ 76 w 136"/>
                <a:gd name="T19" fmla="*/ 84 h 94"/>
                <a:gd name="T20" fmla="*/ 70 w 136"/>
                <a:gd name="T21" fmla="*/ 76 h 94"/>
                <a:gd name="T22" fmla="*/ 54 w 136"/>
                <a:gd name="T23" fmla="*/ 92 h 94"/>
                <a:gd name="T24" fmla="*/ 38 w 136"/>
                <a:gd name="T25" fmla="*/ 94 h 94"/>
                <a:gd name="T26" fmla="*/ 24 w 136"/>
                <a:gd name="T27" fmla="*/ 84 h 94"/>
                <a:gd name="T28" fmla="*/ 14 w 136"/>
                <a:gd name="T29" fmla="*/ 64 h 94"/>
                <a:gd name="T30" fmla="*/ 0 w 136"/>
                <a:gd name="T31" fmla="*/ 72 h 94"/>
                <a:gd name="T32" fmla="*/ 0 w 136"/>
                <a:gd name="T33" fmla="*/ 52 h 94"/>
                <a:gd name="T34" fmla="*/ 22 w 136"/>
                <a:gd name="T35" fmla="*/ 26 h 94"/>
                <a:gd name="T36" fmla="*/ 22 w 136"/>
                <a:gd name="T37" fmla="*/ 14 h 94"/>
                <a:gd name="T38" fmla="*/ 36 w 136"/>
                <a:gd name="T39" fmla="*/ 18 h 94"/>
                <a:gd name="T40" fmla="*/ 44 w 136"/>
                <a:gd name="T41" fmla="*/ 10 h 94"/>
                <a:gd name="T42" fmla="*/ 70 w 136"/>
                <a:gd name="T43" fmla="*/ 10 h 94"/>
                <a:gd name="T44" fmla="*/ 76 w 136"/>
                <a:gd name="T45" fmla="*/ 0 h 94"/>
                <a:gd name="T46" fmla="*/ 110 w 136"/>
                <a:gd name="T47" fmla="*/ 1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6" h="94">
                  <a:moveTo>
                    <a:pt x="110" y="14"/>
                  </a:moveTo>
                  <a:lnTo>
                    <a:pt x="112" y="22"/>
                  </a:lnTo>
                  <a:lnTo>
                    <a:pt x="106" y="34"/>
                  </a:lnTo>
                  <a:lnTo>
                    <a:pt x="120" y="42"/>
                  </a:lnTo>
                  <a:lnTo>
                    <a:pt x="136" y="44"/>
                  </a:lnTo>
                  <a:lnTo>
                    <a:pt x="134" y="62"/>
                  </a:lnTo>
                  <a:lnTo>
                    <a:pt x="120" y="70"/>
                  </a:lnTo>
                  <a:lnTo>
                    <a:pt x="98" y="64"/>
                  </a:lnTo>
                  <a:lnTo>
                    <a:pt x="90" y="82"/>
                  </a:lnTo>
                  <a:lnTo>
                    <a:pt x="76" y="84"/>
                  </a:lnTo>
                  <a:lnTo>
                    <a:pt x="70" y="76"/>
                  </a:lnTo>
                  <a:lnTo>
                    <a:pt x="54" y="92"/>
                  </a:lnTo>
                  <a:lnTo>
                    <a:pt x="38" y="94"/>
                  </a:lnTo>
                  <a:lnTo>
                    <a:pt x="24" y="84"/>
                  </a:lnTo>
                  <a:lnTo>
                    <a:pt x="14" y="64"/>
                  </a:lnTo>
                  <a:lnTo>
                    <a:pt x="0" y="72"/>
                  </a:lnTo>
                  <a:lnTo>
                    <a:pt x="0" y="52"/>
                  </a:lnTo>
                  <a:lnTo>
                    <a:pt x="22" y="26"/>
                  </a:lnTo>
                  <a:lnTo>
                    <a:pt x="22" y="14"/>
                  </a:lnTo>
                  <a:lnTo>
                    <a:pt x="36" y="18"/>
                  </a:lnTo>
                  <a:lnTo>
                    <a:pt x="44" y="10"/>
                  </a:lnTo>
                  <a:lnTo>
                    <a:pt x="70" y="10"/>
                  </a:lnTo>
                  <a:lnTo>
                    <a:pt x="76" y="0"/>
                  </a:lnTo>
                  <a:lnTo>
                    <a:pt x="110" y="14"/>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 name="Freeform 34">
              <a:extLst>
                <a:ext uri="{FF2B5EF4-FFF2-40B4-BE49-F238E27FC236}">
                  <a16:creationId xmlns="" xmlns:a16="http://schemas.microsoft.com/office/drawing/2014/main" id="{BE6FF0D5-CE63-4B58-9C3F-3B0242D38205}"/>
                </a:ext>
              </a:extLst>
            </p:cNvPr>
            <p:cNvSpPr>
              <a:spLocks/>
            </p:cNvSpPr>
            <p:nvPr/>
          </p:nvSpPr>
          <p:spPr bwMode="auto">
            <a:xfrm>
              <a:off x="4998" y="4814"/>
              <a:ext cx="188" cy="192"/>
            </a:xfrm>
            <a:custGeom>
              <a:avLst/>
              <a:gdLst>
                <a:gd name="T0" fmla="*/ 178 w 188"/>
                <a:gd name="T1" fmla="*/ 172 h 192"/>
                <a:gd name="T2" fmla="*/ 164 w 188"/>
                <a:gd name="T3" fmla="*/ 172 h 192"/>
                <a:gd name="T4" fmla="*/ 142 w 188"/>
                <a:gd name="T5" fmla="*/ 166 h 192"/>
                <a:gd name="T6" fmla="*/ 122 w 188"/>
                <a:gd name="T7" fmla="*/ 166 h 192"/>
                <a:gd name="T8" fmla="*/ 86 w 188"/>
                <a:gd name="T9" fmla="*/ 172 h 192"/>
                <a:gd name="T10" fmla="*/ 64 w 188"/>
                <a:gd name="T11" fmla="*/ 180 h 192"/>
                <a:gd name="T12" fmla="*/ 34 w 188"/>
                <a:gd name="T13" fmla="*/ 192 h 192"/>
                <a:gd name="T14" fmla="*/ 28 w 188"/>
                <a:gd name="T15" fmla="*/ 190 h 192"/>
                <a:gd name="T16" fmla="*/ 30 w 188"/>
                <a:gd name="T17" fmla="*/ 166 h 192"/>
                <a:gd name="T18" fmla="*/ 32 w 188"/>
                <a:gd name="T19" fmla="*/ 162 h 192"/>
                <a:gd name="T20" fmla="*/ 32 w 188"/>
                <a:gd name="T21" fmla="*/ 150 h 192"/>
                <a:gd name="T22" fmla="*/ 18 w 188"/>
                <a:gd name="T23" fmla="*/ 136 h 192"/>
                <a:gd name="T24" fmla="*/ 8 w 188"/>
                <a:gd name="T25" fmla="*/ 134 h 192"/>
                <a:gd name="T26" fmla="*/ 0 w 188"/>
                <a:gd name="T27" fmla="*/ 126 h 192"/>
                <a:gd name="T28" fmla="*/ 6 w 188"/>
                <a:gd name="T29" fmla="*/ 112 h 192"/>
                <a:gd name="T30" fmla="*/ 4 w 188"/>
                <a:gd name="T31" fmla="*/ 98 h 192"/>
                <a:gd name="T32" fmla="*/ 4 w 188"/>
                <a:gd name="T33" fmla="*/ 88 h 192"/>
                <a:gd name="T34" fmla="*/ 10 w 188"/>
                <a:gd name="T35" fmla="*/ 88 h 192"/>
                <a:gd name="T36" fmla="*/ 12 w 188"/>
                <a:gd name="T37" fmla="*/ 74 h 192"/>
                <a:gd name="T38" fmla="*/ 10 w 188"/>
                <a:gd name="T39" fmla="*/ 68 h 192"/>
                <a:gd name="T40" fmla="*/ 12 w 188"/>
                <a:gd name="T41" fmla="*/ 64 h 192"/>
                <a:gd name="T42" fmla="*/ 24 w 188"/>
                <a:gd name="T43" fmla="*/ 60 h 192"/>
                <a:gd name="T44" fmla="*/ 16 w 188"/>
                <a:gd name="T45" fmla="*/ 36 h 192"/>
                <a:gd name="T46" fmla="*/ 8 w 188"/>
                <a:gd name="T47" fmla="*/ 22 h 192"/>
                <a:gd name="T48" fmla="*/ 12 w 188"/>
                <a:gd name="T49" fmla="*/ 12 h 192"/>
                <a:gd name="T50" fmla="*/ 18 w 188"/>
                <a:gd name="T51" fmla="*/ 10 h 192"/>
                <a:gd name="T52" fmla="*/ 22 w 188"/>
                <a:gd name="T53" fmla="*/ 6 h 192"/>
                <a:gd name="T54" fmla="*/ 30 w 188"/>
                <a:gd name="T55" fmla="*/ 12 h 192"/>
                <a:gd name="T56" fmla="*/ 54 w 188"/>
                <a:gd name="T57" fmla="*/ 12 h 192"/>
                <a:gd name="T58" fmla="*/ 60 w 188"/>
                <a:gd name="T59" fmla="*/ 2 h 192"/>
                <a:gd name="T60" fmla="*/ 66 w 188"/>
                <a:gd name="T61" fmla="*/ 2 h 192"/>
                <a:gd name="T62" fmla="*/ 74 w 188"/>
                <a:gd name="T63" fmla="*/ 0 h 192"/>
                <a:gd name="T64" fmla="*/ 78 w 188"/>
                <a:gd name="T65" fmla="*/ 12 h 192"/>
                <a:gd name="T66" fmla="*/ 86 w 188"/>
                <a:gd name="T67" fmla="*/ 8 h 192"/>
                <a:gd name="T68" fmla="*/ 98 w 188"/>
                <a:gd name="T69" fmla="*/ 4 h 192"/>
                <a:gd name="T70" fmla="*/ 112 w 188"/>
                <a:gd name="T71" fmla="*/ 12 h 192"/>
                <a:gd name="T72" fmla="*/ 118 w 188"/>
                <a:gd name="T73" fmla="*/ 22 h 192"/>
                <a:gd name="T74" fmla="*/ 132 w 188"/>
                <a:gd name="T75" fmla="*/ 28 h 192"/>
                <a:gd name="T76" fmla="*/ 144 w 188"/>
                <a:gd name="T77" fmla="*/ 20 h 192"/>
                <a:gd name="T78" fmla="*/ 158 w 188"/>
                <a:gd name="T79" fmla="*/ 18 h 192"/>
                <a:gd name="T80" fmla="*/ 178 w 188"/>
                <a:gd name="T81" fmla="*/ 26 h 192"/>
                <a:gd name="T82" fmla="*/ 188 w 188"/>
                <a:gd name="T83" fmla="*/ 72 h 192"/>
                <a:gd name="T84" fmla="*/ 174 w 188"/>
                <a:gd name="T85" fmla="*/ 98 h 192"/>
                <a:gd name="T86" fmla="*/ 166 w 188"/>
                <a:gd name="T87" fmla="*/ 132 h 192"/>
                <a:gd name="T88" fmla="*/ 180 w 188"/>
                <a:gd name="T89" fmla="*/ 160 h 192"/>
                <a:gd name="T90" fmla="*/ 178 w 188"/>
                <a:gd name="T91" fmla="*/ 17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8" h="192">
                  <a:moveTo>
                    <a:pt x="178" y="172"/>
                  </a:moveTo>
                  <a:lnTo>
                    <a:pt x="164" y="172"/>
                  </a:lnTo>
                  <a:lnTo>
                    <a:pt x="142" y="166"/>
                  </a:lnTo>
                  <a:lnTo>
                    <a:pt x="122" y="166"/>
                  </a:lnTo>
                  <a:lnTo>
                    <a:pt x="86" y="172"/>
                  </a:lnTo>
                  <a:lnTo>
                    <a:pt x="64" y="180"/>
                  </a:lnTo>
                  <a:lnTo>
                    <a:pt x="34" y="192"/>
                  </a:lnTo>
                  <a:lnTo>
                    <a:pt x="28" y="190"/>
                  </a:lnTo>
                  <a:lnTo>
                    <a:pt x="30" y="166"/>
                  </a:lnTo>
                  <a:lnTo>
                    <a:pt x="32" y="162"/>
                  </a:lnTo>
                  <a:lnTo>
                    <a:pt x="32" y="150"/>
                  </a:lnTo>
                  <a:lnTo>
                    <a:pt x="18" y="136"/>
                  </a:lnTo>
                  <a:lnTo>
                    <a:pt x="8" y="134"/>
                  </a:lnTo>
                  <a:lnTo>
                    <a:pt x="0" y="126"/>
                  </a:lnTo>
                  <a:lnTo>
                    <a:pt x="6" y="112"/>
                  </a:lnTo>
                  <a:lnTo>
                    <a:pt x="4" y="98"/>
                  </a:lnTo>
                  <a:lnTo>
                    <a:pt x="4" y="88"/>
                  </a:lnTo>
                  <a:lnTo>
                    <a:pt x="10" y="88"/>
                  </a:lnTo>
                  <a:lnTo>
                    <a:pt x="12" y="74"/>
                  </a:lnTo>
                  <a:lnTo>
                    <a:pt x="10" y="68"/>
                  </a:lnTo>
                  <a:lnTo>
                    <a:pt x="12" y="64"/>
                  </a:lnTo>
                  <a:lnTo>
                    <a:pt x="24" y="60"/>
                  </a:lnTo>
                  <a:lnTo>
                    <a:pt x="16" y="36"/>
                  </a:lnTo>
                  <a:lnTo>
                    <a:pt x="8" y="22"/>
                  </a:lnTo>
                  <a:lnTo>
                    <a:pt x="12" y="12"/>
                  </a:lnTo>
                  <a:lnTo>
                    <a:pt x="18" y="10"/>
                  </a:lnTo>
                  <a:lnTo>
                    <a:pt x="22" y="6"/>
                  </a:lnTo>
                  <a:lnTo>
                    <a:pt x="30" y="12"/>
                  </a:lnTo>
                  <a:lnTo>
                    <a:pt x="54" y="12"/>
                  </a:lnTo>
                  <a:lnTo>
                    <a:pt x="60" y="2"/>
                  </a:lnTo>
                  <a:lnTo>
                    <a:pt x="66" y="2"/>
                  </a:lnTo>
                  <a:lnTo>
                    <a:pt x="74" y="0"/>
                  </a:lnTo>
                  <a:lnTo>
                    <a:pt x="78" y="12"/>
                  </a:lnTo>
                  <a:lnTo>
                    <a:pt x="86" y="8"/>
                  </a:lnTo>
                  <a:lnTo>
                    <a:pt x="98" y="4"/>
                  </a:lnTo>
                  <a:lnTo>
                    <a:pt x="112" y="12"/>
                  </a:lnTo>
                  <a:lnTo>
                    <a:pt x="118" y="22"/>
                  </a:lnTo>
                  <a:lnTo>
                    <a:pt x="132" y="28"/>
                  </a:lnTo>
                  <a:lnTo>
                    <a:pt x="144" y="20"/>
                  </a:lnTo>
                  <a:lnTo>
                    <a:pt x="158" y="18"/>
                  </a:lnTo>
                  <a:lnTo>
                    <a:pt x="178" y="26"/>
                  </a:lnTo>
                  <a:lnTo>
                    <a:pt x="188" y="72"/>
                  </a:lnTo>
                  <a:lnTo>
                    <a:pt x="174" y="98"/>
                  </a:lnTo>
                  <a:lnTo>
                    <a:pt x="166" y="132"/>
                  </a:lnTo>
                  <a:lnTo>
                    <a:pt x="180" y="160"/>
                  </a:lnTo>
                  <a:lnTo>
                    <a:pt x="178" y="172"/>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35">
              <a:extLst>
                <a:ext uri="{FF2B5EF4-FFF2-40B4-BE49-F238E27FC236}">
                  <a16:creationId xmlns="" xmlns:a16="http://schemas.microsoft.com/office/drawing/2014/main" id="{27D41141-A2D4-4F44-8E73-1E14C78E1BB2}"/>
                </a:ext>
              </a:extLst>
            </p:cNvPr>
            <p:cNvSpPr>
              <a:spLocks noEditPoints="1"/>
            </p:cNvSpPr>
            <p:nvPr/>
          </p:nvSpPr>
          <p:spPr bwMode="auto">
            <a:xfrm>
              <a:off x="2916" y="5692"/>
              <a:ext cx="271" cy="1526"/>
            </a:xfrm>
            <a:custGeom>
              <a:avLst/>
              <a:gdLst>
                <a:gd name="T0" fmla="*/ 219 w 271"/>
                <a:gd name="T1" fmla="*/ 1486 h 1526"/>
                <a:gd name="T2" fmla="*/ 271 w 271"/>
                <a:gd name="T3" fmla="*/ 1488 h 1526"/>
                <a:gd name="T4" fmla="*/ 233 w 271"/>
                <a:gd name="T5" fmla="*/ 1526 h 1526"/>
                <a:gd name="T6" fmla="*/ 201 w 271"/>
                <a:gd name="T7" fmla="*/ 1520 h 1526"/>
                <a:gd name="T8" fmla="*/ 145 w 271"/>
                <a:gd name="T9" fmla="*/ 1496 h 1526"/>
                <a:gd name="T10" fmla="*/ 74 w 271"/>
                <a:gd name="T11" fmla="*/ 1438 h 1526"/>
                <a:gd name="T12" fmla="*/ 56 w 271"/>
                <a:gd name="T13" fmla="*/ 1390 h 1526"/>
                <a:gd name="T14" fmla="*/ 143 w 271"/>
                <a:gd name="T15" fmla="*/ 1444 h 1526"/>
                <a:gd name="T16" fmla="*/ 169 w 271"/>
                <a:gd name="T17" fmla="*/ 1384 h 1526"/>
                <a:gd name="T18" fmla="*/ 219 w 271"/>
                <a:gd name="T19" fmla="*/ 1368 h 1526"/>
                <a:gd name="T20" fmla="*/ 243 w 271"/>
                <a:gd name="T21" fmla="*/ 174 h 1526"/>
                <a:gd name="T22" fmla="*/ 269 w 271"/>
                <a:gd name="T23" fmla="*/ 178 h 1526"/>
                <a:gd name="T24" fmla="*/ 225 w 271"/>
                <a:gd name="T25" fmla="*/ 230 h 1526"/>
                <a:gd name="T26" fmla="*/ 221 w 271"/>
                <a:gd name="T27" fmla="*/ 298 h 1526"/>
                <a:gd name="T28" fmla="*/ 207 w 271"/>
                <a:gd name="T29" fmla="*/ 332 h 1526"/>
                <a:gd name="T30" fmla="*/ 177 w 271"/>
                <a:gd name="T31" fmla="*/ 398 h 1526"/>
                <a:gd name="T32" fmla="*/ 159 w 271"/>
                <a:gd name="T33" fmla="*/ 468 h 1526"/>
                <a:gd name="T34" fmla="*/ 183 w 271"/>
                <a:gd name="T35" fmla="*/ 538 h 1526"/>
                <a:gd name="T36" fmla="*/ 165 w 271"/>
                <a:gd name="T37" fmla="*/ 611 h 1526"/>
                <a:gd name="T38" fmla="*/ 141 w 271"/>
                <a:gd name="T39" fmla="*/ 667 h 1526"/>
                <a:gd name="T40" fmla="*/ 151 w 271"/>
                <a:gd name="T41" fmla="*/ 741 h 1526"/>
                <a:gd name="T42" fmla="*/ 125 w 271"/>
                <a:gd name="T43" fmla="*/ 791 h 1526"/>
                <a:gd name="T44" fmla="*/ 123 w 271"/>
                <a:gd name="T45" fmla="*/ 883 h 1526"/>
                <a:gd name="T46" fmla="*/ 117 w 271"/>
                <a:gd name="T47" fmla="*/ 939 h 1526"/>
                <a:gd name="T48" fmla="*/ 121 w 271"/>
                <a:gd name="T49" fmla="*/ 973 h 1526"/>
                <a:gd name="T50" fmla="*/ 139 w 271"/>
                <a:gd name="T51" fmla="*/ 999 h 1526"/>
                <a:gd name="T52" fmla="*/ 129 w 271"/>
                <a:gd name="T53" fmla="*/ 1033 h 1526"/>
                <a:gd name="T54" fmla="*/ 100 w 271"/>
                <a:gd name="T55" fmla="*/ 1131 h 1526"/>
                <a:gd name="T56" fmla="*/ 94 w 271"/>
                <a:gd name="T57" fmla="*/ 1183 h 1526"/>
                <a:gd name="T58" fmla="*/ 72 w 271"/>
                <a:gd name="T59" fmla="*/ 1256 h 1526"/>
                <a:gd name="T60" fmla="*/ 105 w 271"/>
                <a:gd name="T61" fmla="*/ 1272 h 1526"/>
                <a:gd name="T62" fmla="*/ 117 w 271"/>
                <a:gd name="T63" fmla="*/ 1338 h 1526"/>
                <a:gd name="T64" fmla="*/ 221 w 271"/>
                <a:gd name="T65" fmla="*/ 1352 h 1526"/>
                <a:gd name="T66" fmla="*/ 179 w 271"/>
                <a:gd name="T67" fmla="*/ 1364 h 1526"/>
                <a:gd name="T68" fmla="*/ 145 w 271"/>
                <a:gd name="T69" fmla="*/ 1430 h 1526"/>
                <a:gd name="T70" fmla="*/ 96 w 271"/>
                <a:gd name="T71" fmla="*/ 1414 h 1526"/>
                <a:gd name="T72" fmla="*/ 60 w 271"/>
                <a:gd name="T73" fmla="*/ 1380 h 1526"/>
                <a:gd name="T74" fmla="*/ 12 w 271"/>
                <a:gd name="T75" fmla="*/ 1318 h 1526"/>
                <a:gd name="T76" fmla="*/ 6 w 271"/>
                <a:gd name="T77" fmla="*/ 1256 h 1526"/>
                <a:gd name="T78" fmla="*/ 14 w 271"/>
                <a:gd name="T79" fmla="*/ 1129 h 1526"/>
                <a:gd name="T80" fmla="*/ 0 w 271"/>
                <a:gd name="T81" fmla="*/ 1081 h 1526"/>
                <a:gd name="T82" fmla="*/ 40 w 271"/>
                <a:gd name="T83" fmla="*/ 969 h 1526"/>
                <a:gd name="T84" fmla="*/ 92 w 271"/>
                <a:gd name="T85" fmla="*/ 897 h 1526"/>
                <a:gd name="T86" fmla="*/ 60 w 271"/>
                <a:gd name="T87" fmla="*/ 937 h 1526"/>
                <a:gd name="T88" fmla="*/ 50 w 271"/>
                <a:gd name="T89" fmla="*/ 871 h 1526"/>
                <a:gd name="T90" fmla="*/ 76 w 271"/>
                <a:gd name="T91" fmla="*/ 769 h 1526"/>
                <a:gd name="T92" fmla="*/ 64 w 271"/>
                <a:gd name="T93" fmla="*/ 687 h 1526"/>
                <a:gd name="T94" fmla="*/ 96 w 271"/>
                <a:gd name="T95" fmla="*/ 623 h 1526"/>
                <a:gd name="T96" fmla="*/ 131 w 271"/>
                <a:gd name="T97" fmla="*/ 506 h 1526"/>
                <a:gd name="T98" fmla="*/ 135 w 271"/>
                <a:gd name="T99" fmla="*/ 424 h 1526"/>
                <a:gd name="T100" fmla="*/ 149 w 271"/>
                <a:gd name="T101" fmla="*/ 336 h 1526"/>
                <a:gd name="T102" fmla="*/ 165 w 271"/>
                <a:gd name="T103" fmla="*/ 200 h 1526"/>
                <a:gd name="T104" fmla="*/ 171 w 271"/>
                <a:gd name="T105" fmla="*/ 70 h 1526"/>
                <a:gd name="T106" fmla="*/ 181 w 271"/>
                <a:gd name="T107" fmla="*/ 16 h 1526"/>
                <a:gd name="T108" fmla="*/ 205 w 271"/>
                <a:gd name="T109" fmla="*/ 22 h 1526"/>
                <a:gd name="T110" fmla="*/ 225 w 271"/>
                <a:gd name="T111" fmla="*/ 60 h 1526"/>
                <a:gd name="T112" fmla="*/ 231 w 271"/>
                <a:gd name="T113" fmla="*/ 128 h 1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71" h="1526">
                  <a:moveTo>
                    <a:pt x="219" y="1368"/>
                  </a:moveTo>
                  <a:lnTo>
                    <a:pt x="219" y="1486"/>
                  </a:lnTo>
                  <a:lnTo>
                    <a:pt x="253" y="1486"/>
                  </a:lnTo>
                  <a:lnTo>
                    <a:pt x="271" y="1488"/>
                  </a:lnTo>
                  <a:lnTo>
                    <a:pt x="261" y="1510"/>
                  </a:lnTo>
                  <a:lnTo>
                    <a:pt x="233" y="1526"/>
                  </a:lnTo>
                  <a:lnTo>
                    <a:pt x="219" y="1524"/>
                  </a:lnTo>
                  <a:lnTo>
                    <a:pt x="201" y="1520"/>
                  </a:lnTo>
                  <a:lnTo>
                    <a:pt x="177" y="1504"/>
                  </a:lnTo>
                  <a:lnTo>
                    <a:pt x="145" y="1496"/>
                  </a:lnTo>
                  <a:lnTo>
                    <a:pt x="107" y="1466"/>
                  </a:lnTo>
                  <a:lnTo>
                    <a:pt x="74" y="1438"/>
                  </a:lnTo>
                  <a:lnTo>
                    <a:pt x="30" y="1380"/>
                  </a:lnTo>
                  <a:lnTo>
                    <a:pt x="56" y="1390"/>
                  </a:lnTo>
                  <a:lnTo>
                    <a:pt x="100" y="1424"/>
                  </a:lnTo>
                  <a:lnTo>
                    <a:pt x="143" y="1444"/>
                  </a:lnTo>
                  <a:lnTo>
                    <a:pt x="159" y="1420"/>
                  </a:lnTo>
                  <a:lnTo>
                    <a:pt x="169" y="1384"/>
                  </a:lnTo>
                  <a:lnTo>
                    <a:pt x="197" y="1362"/>
                  </a:lnTo>
                  <a:lnTo>
                    <a:pt x="219" y="1368"/>
                  </a:lnTo>
                  <a:close/>
                  <a:moveTo>
                    <a:pt x="231" y="128"/>
                  </a:moveTo>
                  <a:lnTo>
                    <a:pt x="243" y="174"/>
                  </a:lnTo>
                  <a:lnTo>
                    <a:pt x="267" y="170"/>
                  </a:lnTo>
                  <a:lnTo>
                    <a:pt x="269" y="178"/>
                  </a:lnTo>
                  <a:lnTo>
                    <a:pt x="259" y="212"/>
                  </a:lnTo>
                  <a:lnTo>
                    <a:pt x="225" y="230"/>
                  </a:lnTo>
                  <a:lnTo>
                    <a:pt x="227" y="286"/>
                  </a:lnTo>
                  <a:lnTo>
                    <a:pt x="221" y="298"/>
                  </a:lnTo>
                  <a:lnTo>
                    <a:pt x="229" y="310"/>
                  </a:lnTo>
                  <a:lnTo>
                    <a:pt x="207" y="332"/>
                  </a:lnTo>
                  <a:lnTo>
                    <a:pt x="187" y="366"/>
                  </a:lnTo>
                  <a:lnTo>
                    <a:pt x="177" y="398"/>
                  </a:lnTo>
                  <a:lnTo>
                    <a:pt x="179" y="432"/>
                  </a:lnTo>
                  <a:lnTo>
                    <a:pt x="159" y="468"/>
                  </a:lnTo>
                  <a:lnTo>
                    <a:pt x="175" y="532"/>
                  </a:lnTo>
                  <a:lnTo>
                    <a:pt x="183" y="538"/>
                  </a:lnTo>
                  <a:lnTo>
                    <a:pt x="183" y="572"/>
                  </a:lnTo>
                  <a:lnTo>
                    <a:pt x="165" y="611"/>
                  </a:lnTo>
                  <a:lnTo>
                    <a:pt x="165" y="641"/>
                  </a:lnTo>
                  <a:lnTo>
                    <a:pt x="141" y="667"/>
                  </a:lnTo>
                  <a:lnTo>
                    <a:pt x="141" y="703"/>
                  </a:lnTo>
                  <a:lnTo>
                    <a:pt x="151" y="741"/>
                  </a:lnTo>
                  <a:lnTo>
                    <a:pt x="133" y="755"/>
                  </a:lnTo>
                  <a:lnTo>
                    <a:pt x="125" y="791"/>
                  </a:lnTo>
                  <a:lnTo>
                    <a:pt x="117" y="833"/>
                  </a:lnTo>
                  <a:lnTo>
                    <a:pt x="123" y="883"/>
                  </a:lnTo>
                  <a:lnTo>
                    <a:pt x="109" y="891"/>
                  </a:lnTo>
                  <a:lnTo>
                    <a:pt x="117" y="939"/>
                  </a:lnTo>
                  <a:lnTo>
                    <a:pt x="131" y="955"/>
                  </a:lnTo>
                  <a:lnTo>
                    <a:pt x="121" y="973"/>
                  </a:lnTo>
                  <a:lnTo>
                    <a:pt x="135" y="983"/>
                  </a:lnTo>
                  <a:lnTo>
                    <a:pt x="139" y="999"/>
                  </a:lnTo>
                  <a:lnTo>
                    <a:pt x="125" y="1007"/>
                  </a:lnTo>
                  <a:lnTo>
                    <a:pt x="129" y="1033"/>
                  </a:lnTo>
                  <a:lnTo>
                    <a:pt x="117" y="1091"/>
                  </a:lnTo>
                  <a:lnTo>
                    <a:pt x="100" y="1131"/>
                  </a:lnTo>
                  <a:lnTo>
                    <a:pt x="105" y="1155"/>
                  </a:lnTo>
                  <a:lnTo>
                    <a:pt x="94" y="1183"/>
                  </a:lnTo>
                  <a:lnTo>
                    <a:pt x="70" y="1206"/>
                  </a:lnTo>
                  <a:lnTo>
                    <a:pt x="72" y="1256"/>
                  </a:lnTo>
                  <a:lnTo>
                    <a:pt x="84" y="1274"/>
                  </a:lnTo>
                  <a:lnTo>
                    <a:pt x="105" y="1272"/>
                  </a:lnTo>
                  <a:lnTo>
                    <a:pt x="105" y="1308"/>
                  </a:lnTo>
                  <a:lnTo>
                    <a:pt x="117" y="1338"/>
                  </a:lnTo>
                  <a:lnTo>
                    <a:pt x="193" y="1344"/>
                  </a:lnTo>
                  <a:lnTo>
                    <a:pt x="221" y="1352"/>
                  </a:lnTo>
                  <a:lnTo>
                    <a:pt x="193" y="1352"/>
                  </a:lnTo>
                  <a:lnTo>
                    <a:pt x="179" y="1364"/>
                  </a:lnTo>
                  <a:lnTo>
                    <a:pt x="151" y="1382"/>
                  </a:lnTo>
                  <a:lnTo>
                    <a:pt x="145" y="1430"/>
                  </a:lnTo>
                  <a:lnTo>
                    <a:pt x="133" y="1432"/>
                  </a:lnTo>
                  <a:lnTo>
                    <a:pt x="96" y="1414"/>
                  </a:lnTo>
                  <a:lnTo>
                    <a:pt x="60" y="1380"/>
                  </a:lnTo>
                  <a:lnTo>
                    <a:pt x="60" y="1380"/>
                  </a:lnTo>
                  <a:lnTo>
                    <a:pt x="22" y="1350"/>
                  </a:lnTo>
                  <a:lnTo>
                    <a:pt x="12" y="1318"/>
                  </a:lnTo>
                  <a:lnTo>
                    <a:pt x="22" y="1290"/>
                  </a:lnTo>
                  <a:lnTo>
                    <a:pt x="6" y="1256"/>
                  </a:lnTo>
                  <a:lnTo>
                    <a:pt x="2" y="1175"/>
                  </a:lnTo>
                  <a:lnTo>
                    <a:pt x="14" y="1129"/>
                  </a:lnTo>
                  <a:lnTo>
                    <a:pt x="48" y="1095"/>
                  </a:lnTo>
                  <a:lnTo>
                    <a:pt x="0" y="1081"/>
                  </a:lnTo>
                  <a:lnTo>
                    <a:pt x="30" y="1041"/>
                  </a:lnTo>
                  <a:lnTo>
                    <a:pt x="40" y="969"/>
                  </a:lnTo>
                  <a:lnTo>
                    <a:pt x="76" y="985"/>
                  </a:lnTo>
                  <a:lnTo>
                    <a:pt x="92" y="897"/>
                  </a:lnTo>
                  <a:lnTo>
                    <a:pt x="70" y="885"/>
                  </a:lnTo>
                  <a:lnTo>
                    <a:pt x="60" y="937"/>
                  </a:lnTo>
                  <a:lnTo>
                    <a:pt x="42" y="931"/>
                  </a:lnTo>
                  <a:lnTo>
                    <a:pt x="50" y="871"/>
                  </a:lnTo>
                  <a:lnTo>
                    <a:pt x="62" y="797"/>
                  </a:lnTo>
                  <a:lnTo>
                    <a:pt x="76" y="769"/>
                  </a:lnTo>
                  <a:lnTo>
                    <a:pt x="66" y="731"/>
                  </a:lnTo>
                  <a:lnTo>
                    <a:pt x="64" y="687"/>
                  </a:lnTo>
                  <a:lnTo>
                    <a:pt x="78" y="685"/>
                  </a:lnTo>
                  <a:lnTo>
                    <a:pt x="96" y="623"/>
                  </a:lnTo>
                  <a:lnTo>
                    <a:pt x="119" y="562"/>
                  </a:lnTo>
                  <a:lnTo>
                    <a:pt x="131" y="506"/>
                  </a:lnTo>
                  <a:lnTo>
                    <a:pt x="125" y="452"/>
                  </a:lnTo>
                  <a:lnTo>
                    <a:pt x="135" y="424"/>
                  </a:lnTo>
                  <a:lnTo>
                    <a:pt x="131" y="380"/>
                  </a:lnTo>
                  <a:lnTo>
                    <a:pt x="149" y="336"/>
                  </a:lnTo>
                  <a:lnTo>
                    <a:pt x="155" y="270"/>
                  </a:lnTo>
                  <a:lnTo>
                    <a:pt x="165" y="200"/>
                  </a:lnTo>
                  <a:lnTo>
                    <a:pt x="173" y="124"/>
                  </a:lnTo>
                  <a:lnTo>
                    <a:pt x="171" y="70"/>
                  </a:lnTo>
                  <a:lnTo>
                    <a:pt x="165" y="24"/>
                  </a:lnTo>
                  <a:lnTo>
                    <a:pt x="181" y="16"/>
                  </a:lnTo>
                  <a:lnTo>
                    <a:pt x="189" y="0"/>
                  </a:lnTo>
                  <a:lnTo>
                    <a:pt x="205" y="22"/>
                  </a:lnTo>
                  <a:lnTo>
                    <a:pt x="209" y="46"/>
                  </a:lnTo>
                  <a:lnTo>
                    <a:pt x="225" y="60"/>
                  </a:lnTo>
                  <a:lnTo>
                    <a:pt x="215" y="90"/>
                  </a:lnTo>
                  <a:lnTo>
                    <a:pt x="231" y="128"/>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36">
              <a:extLst>
                <a:ext uri="{FF2B5EF4-FFF2-40B4-BE49-F238E27FC236}">
                  <a16:creationId xmlns="" xmlns:a16="http://schemas.microsoft.com/office/drawing/2014/main" id="{B20965F7-45FD-4912-B1D1-C60D9BEF6C65}"/>
                </a:ext>
              </a:extLst>
            </p:cNvPr>
            <p:cNvSpPr>
              <a:spLocks/>
            </p:cNvSpPr>
            <p:nvPr/>
          </p:nvSpPr>
          <p:spPr bwMode="auto">
            <a:xfrm>
              <a:off x="5528" y="4740"/>
              <a:ext cx="234" cy="347"/>
            </a:xfrm>
            <a:custGeom>
              <a:avLst/>
              <a:gdLst>
                <a:gd name="T0" fmla="*/ 142 w 234"/>
                <a:gd name="T1" fmla="*/ 330 h 347"/>
                <a:gd name="T2" fmla="*/ 138 w 234"/>
                <a:gd name="T3" fmla="*/ 328 h 347"/>
                <a:gd name="T4" fmla="*/ 120 w 234"/>
                <a:gd name="T5" fmla="*/ 332 h 347"/>
                <a:gd name="T6" fmla="*/ 100 w 234"/>
                <a:gd name="T7" fmla="*/ 328 h 347"/>
                <a:gd name="T8" fmla="*/ 86 w 234"/>
                <a:gd name="T9" fmla="*/ 330 h 347"/>
                <a:gd name="T10" fmla="*/ 36 w 234"/>
                <a:gd name="T11" fmla="*/ 330 h 347"/>
                <a:gd name="T12" fmla="*/ 40 w 234"/>
                <a:gd name="T13" fmla="*/ 304 h 347"/>
                <a:gd name="T14" fmla="*/ 28 w 234"/>
                <a:gd name="T15" fmla="*/ 284 h 347"/>
                <a:gd name="T16" fmla="*/ 14 w 234"/>
                <a:gd name="T17" fmla="*/ 280 h 347"/>
                <a:gd name="T18" fmla="*/ 8 w 234"/>
                <a:gd name="T19" fmla="*/ 266 h 347"/>
                <a:gd name="T20" fmla="*/ 0 w 234"/>
                <a:gd name="T21" fmla="*/ 260 h 347"/>
                <a:gd name="T22" fmla="*/ 0 w 234"/>
                <a:gd name="T23" fmla="*/ 252 h 347"/>
                <a:gd name="T24" fmla="*/ 8 w 234"/>
                <a:gd name="T25" fmla="*/ 230 h 347"/>
                <a:gd name="T26" fmla="*/ 22 w 234"/>
                <a:gd name="T27" fmla="*/ 200 h 347"/>
                <a:gd name="T28" fmla="*/ 32 w 234"/>
                <a:gd name="T29" fmla="*/ 200 h 347"/>
                <a:gd name="T30" fmla="*/ 50 w 234"/>
                <a:gd name="T31" fmla="*/ 182 h 347"/>
                <a:gd name="T32" fmla="*/ 62 w 234"/>
                <a:gd name="T33" fmla="*/ 182 h 347"/>
                <a:gd name="T34" fmla="*/ 80 w 234"/>
                <a:gd name="T35" fmla="*/ 194 h 347"/>
                <a:gd name="T36" fmla="*/ 100 w 234"/>
                <a:gd name="T37" fmla="*/ 184 h 347"/>
                <a:gd name="T38" fmla="*/ 104 w 234"/>
                <a:gd name="T39" fmla="*/ 172 h 347"/>
                <a:gd name="T40" fmla="*/ 110 w 234"/>
                <a:gd name="T41" fmla="*/ 158 h 347"/>
                <a:gd name="T42" fmla="*/ 116 w 234"/>
                <a:gd name="T43" fmla="*/ 142 h 347"/>
                <a:gd name="T44" fmla="*/ 132 w 234"/>
                <a:gd name="T45" fmla="*/ 130 h 347"/>
                <a:gd name="T46" fmla="*/ 138 w 234"/>
                <a:gd name="T47" fmla="*/ 108 h 347"/>
                <a:gd name="T48" fmla="*/ 144 w 234"/>
                <a:gd name="T49" fmla="*/ 102 h 347"/>
                <a:gd name="T50" fmla="*/ 150 w 234"/>
                <a:gd name="T51" fmla="*/ 84 h 347"/>
                <a:gd name="T52" fmla="*/ 158 w 234"/>
                <a:gd name="T53" fmla="*/ 64 h 347"/>
                <a:gd name="T54" fmla="*/ 184 w 234"/>
                <a:gd name="T55" fmla="*/ 40 h 347"/>
                <a:gd name="T56" fmla="*/ 186 w 234"/>
                <a:gd name="T57" fmla="*/ 30 h 347"/>
                <a:gd name="T58" fmla="*/ 188 w 234"/>
                <a:gd name="T59" fmla="*/ 24 h 347"/>
                <a:gd name="T60" fmla="*/ 176 w 234"/>
                <a:gd name="T61" fmla="*/ 12 h 347"/>
                <a:gd name="T62" fmla="*/ 178 w 234"/>
                <a:gd name="T63" fmla="*/ 2 h 347"/>
                <a:gd name="T64" fmla="*/ 186 w 234"/>
                <a:gd name="T65" fmla="*/ 0 h 347"/>
                <a:gd name="T66" fmla="*/ 198 w 234"/>
                <a:gd name="T67" fmla="*/ 20 h 347"/>
                <a:gd name="T68" fmla="*/ 200 w 234"/>
                <a:gd name="T69" fmla="*/ 42 h 347"/>
                <a:gd name="T70" fmla="*/ 200 w 234"/>
                <a:gd name="T71" fmla="*/ 62 h 347"/>
                <a:gd name="T72" fmla="*/ 216 w 234"/>
                <a:gd name="T73" fmla="*/ 90 h 347"/>
                <a:gd name="T74" fmla="*/ 198 w 234"/>
                <a:gd name="T75" fmla="*/ 90 h 347"/>
                <a:gd name="T76" fmla="*/ 190 w 234"/>
                <a:gd name="T77" fmla="*/ 92 h 347"/>
                <a:gd name="T78" fmla="*/ 176 w 234"/>
                <a:gd name="T79" fmla="*/ 90 h 347"/>
                <a:gd name="T80" fmla="*/ 170 w 234"/>
                <a:gd name="T81" fmla="*/ 104 h 347"/>
                <a:gd name="T82" fmla="*/ 188 w 234"/>
                <a:gd name="T83" fmla="*/ 122 h 347"/>
                <a:gd name="T84" fmla="*/ 202 w 234"/>
                <a:gd name="T85" fmla="*/ 128 h 347"/>
                <a:gd name="T86" fmla="*/ 206 w 234"/>
                <a:gd name="T87" fmla="*/ 140 h 347"/>
                <a:gd name="T88" fmla="*/ 216 w 234"/>
                <a:gd name="T89" fmla="*/ 162 h 347"/>
                <a:gd name="T90" fmla="*/ 210 w 234"/>
                <a:gd name="T91" fmla="*/ 170 h 347"/>
                <a:gd name="T92" fmla="*/ 194 w 234"/>
                <a:gd name="T93" fmla="*/ 202 h 347"/>
                <a:gd name="T94" fmla="*/ 188 w 234"/>
                <a:gd name="T95" fmla="*/ 208 h 347"/>
                <a:gd name="T96" fmla="*/ 184 w 234"/>
                <a:gd name="T97" fmla="*/ 232 h 347"/>
                <a:gd name="T98" fmla="*/ 188 w 234"/>
                <a:gd name="T99" fmla="*/ 244 h 347"/>
                <a:gd name="T100" fmla="*/ 186 w 234"/>
                <a:gd name="T101" fmla="*/ 254 h 347"/>
                <a:gd name="T102" fmla="*/ 200 w 234"/>
                <a:gd name="T103" fmla="*/ 270 h 347"/>
                <a:gd name="T104" fmla="*/ 202 w 234"/>
                <a:gd name="T105" fmla="*/ 280 h 347"/>
                <a:gd name="T106" fmla="*/ 214 w 234"/>
                <a:gd name="T107" fmla="*/ 296 h 347"/>
                <a:gd name="T108" fmla="*/ 228 w 234"/>
                <a:gd name="T109" fmla="*/ 306 h 347"/>
                <a:gd name="T110" fmla="*/ 230 w 234"/>
                <a:gd name="T111" fmla="*/ 320 h 347"/>
                <a:gd name="T112" fmla="*/ 234 w 234"/>
                <a:gd name="T113" fmla="*/ 330 h 347"/>
                <a:gd name="T114" fmla="*/ 230 w 234"/>
                <a:gd name="T115" fmla="*/ 347 h 347"/>
                <a:gd name="T116" fmla="*/ 206 w 234"/>
                <a:gd name="T117" fmla="*/ 338 h 347"/>
                <a:gd name="T118" fmla="*/ 182 w 234"/>
                <a:gd name="T119" fmla="*/ 330 h 347"/>
                <a:gd name="T120" fmla="*/ 142 w 234"/>
                <a:gd name="T121" fmla="*/ 33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4" h="347">
                  <a:moveTo>
                    <a:pt x="142" y="330"/>
                  </a:moveTo>
                  <a:lnTo>
                    <a:pt x="138" y="328"/>
                  </a:lnTo>
                  <a:lnTo>
                    <a:pt x="120" y="332"/>
                  </a:lnTo>
                  <a:lnTo>
                    <a:pt x="100" y="328"/>
                  </a:lnTo>
                  <a:lnTo>
                    <a:pt x="86" y="330"/>
                  </a:lnTo>
                  <a:lnTo>
                    <a:pt x="36" y="330"/>
                  </a:lnTo>
                  <a:lnTo>
                    <a:pt x="40" y="304"/>
                  </a:lnTo>
                  <a:lnTo>
                    <a:pt x="28" y="284"/>
                  </a:lnTo>
                  <a:lnTo>
                    <a:pt x="14" y="280"/>
                  </a:lnTo>
                  <a:lnTo>
                    <a:pt x="8" y="266"/>
                  </a:lnTo>
                  <a:lnTo>
                    <a:pt x="0" y="260"/>
                  </a:lnTo>
                  <a:lnTo>
                    <a:pt x="0" y="252"/>
                  </a:lnTo>
                  <a:lnTo>
                    <a:pt x="8" y="230"/>
                  </a:lnTo>
                  <a:lnTo>
                    <a:pt x="22" y="200"/>
                  </a:lnTo>
                  <a:lnTo>
                    <a:pt x="32" y="200"/>
                  </a:lnTo>
                  <a:lnTo>
                    <a:pt x="50" y="182"/>
                  </a:lnTo>
                  <a:lnTo>
                    <a:pt x="62" y="182"/>
                  </a:lnTo>
                  <a:lnTo>
                    <a:pt x="80" y="194"/>
                  </a:lnTo>
                  <a:lnTo>
                    <a:pt x="100" y="184"/>
                  </a:lnTo>
                  <a:lnTo>
                    <a:pt x="104" y="172"/>
                  </a:lnTo>
                  <a:lnTo>
                    <a:pt x="110" y="158"/>
                  </a:lnTo>
                  <a:lnTo>
                    <a:pt x="116" y="142"/>
                  </a:lnTo>
                  <a:lnTo>
                    <a:pt x="132" y="130"/>
                  </a:lnTo>
                  <a:lnTo>
                    <a:pt x="138" y="108"/>
                  </a:lnTo>
                  <a:lnTo>
                    <a:pt x="144" y="102"/>
                  </a:lnTo>
                  <a:lnTo>
                    <a:pt x="150" y="84"/>
                  </a:lnTo>
                  <a:lnTo>
                    <a:pt x="158" y="64"/>
                  </a:lnTo>
                  <a:lnTo>
                    <a:pt x="184" y="40"/>
                  </a:lnTo>
                  <a:lnTo>
                    <a:pt x="186" y="30"/>
                  </a:lnTo>
                  <a:lnTo>
                    <a:pt x="188" y="24"/>
                  </a:lnTo>
                  <a:lnTo>
                    <a:pt x="176" y="12"/>
                  </a:lnTo>
                  <a:lnTo>
                    <a:pt x="178" y="2"/>
                  </a:lnTo>
                  <a:lnTo>
                    <a:pt x="186" y="0"/>
                  </a:lnTo>
                  <a:lnTo>
                    <a:pt x="198" y="20"/>
                  </a:lnTo>
                  <a:lnTo>
                    <a:pt x="200" y="42"/>
                  </a:lnTo>
                  <a:lnTo>
                    <a:pt x="200" y="62"/>
                  </a:lnTo>
                  <a:lnTo>
                    <a:pt x="216" y="90"/>
                  </a:lnTo>
                  <a:lnTo>
                    <a:pt x="198" y="90"/>
                  </a:lnTo>
                  <a:lnTo>
                    <a:pt x="190" y="92"/>
                  </a:lnTo>
                  <a:lnTo>
                    <a:pt x="176" y="90"/>
                  </a:lnTo>
                  <a:lnTo>
                    <a:pt x="170" y="104"/>
                  </a:lnTo>
                  <a:lnTo>
                    <a:pt x="188" y="122"/>
                  </a:lnTo>
                  <a:lnTo>
                    <a:pt x="202" y="128"/>
                  </a:lnTo>
                  <a:lnTo>
                    <a:pt x="206" y="140"/>
                  </a:lnTo>
                  <a:lnTo>
                    <a:pt x="216" y="162"/>
                  </a:lnTo>
                  <a:lnTo>
                    <a:pt x="210" y="170"/>
                  </a:lnTo>
                  <a:lnTo>
                    <a:pt x="194" y="202"/>
                  </a:lnTo>
                  <a:lnTo>
                    <a:pt x="188" y="208"/>
                  </a:lnTo>
                  <a:lnTo>
                    <a:pt x="184" y="232"/>
                  </a:lnTo>
                  <a:lnTo>
                    <a:pt x="188" y="244"/>
                  </a:lnTo>
                  <a:lnTo>
                    <a:pt x="186" y="254"/>
                  </a:lnTo>
                  <a:lnTo>
                    <a:pt x="200" y="270"/>
                  </a:lnTo>
                  <a:lnTo>
                    <a:pt x="202" y="280"/>
                  </a:lnTo>
                  <a:lnTo>
                    <a:pt x="214" y="296"/>
                  </a:lnTo>
                  <a:lnTo>
                    <a:pt x="228" y="306"/>
                  </a:lnTo>
                  <a:lnTo>
                    <a:pt x="230" y="320"/>
                  </a:lnTo>
                  <a:lnTo>
                    <a:pt x="234" y="330"/>
                  </a:lnTo>
                  <a:lnTo>
                    <a:pt x="230" y="347"/>
                  </a:lnTo>
                  <a:lnTo>
                    <a:pt x="206" y="338"/>
                  </a:lnTo>
                  <a:lnTo>
                    <a:pt x="182" y="330"/>
                  </a:lnTo>
                  <a:lnTo>
                    <a:pt x="142" y="330"/>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37">
              <a:extLst>
                <a:ext uri="{FF2B5EF4-FFF2-40B4-BE49-F238E27FC236}">
                  <a16:creationId xmlns="" xmlns:a16="http://schemas.microsoft.com/office/drawing/2014/main" id="{6F7EEA93-9797-443C-9EF6-FA9A6E1D8882}"/>
                </a:ext>
              </a:extLst>
            </p:cNvPr>
            <p:cNvSpPr>
              <a:spLocks/>
            </p:cNvSpPr>
            <p:nvPr/>
          </p:nvSpPr>
          <p:spPr bwMode="auto">
            <a:xfrm>
              <a:off x="2598" y="4792"/>
              <a:ext cx="104" cy="94"/>
            </a:xfrm>
            <a:custGeom>
              <a:avLst/>
              <a:gdLst>
                <a:gd name="T0" fmla="*/ 92 w 104"/>
                <a:gd name="T1" fmla="*/ 94 h 94"/>
                <a:gd name="T2" fmla="*/ 74 w 104"/>
                <a:gd name="T3" fmla="*/ 86 h 94"/>
                <a:gd name="T4" fmla="*/ 68 w 104"/>
                <a:gd name="T5" fmla="*/ 80 h 94"/>
                <a:gd name="T6" fmla="*/ 72 w 104"/>
                <a:gd name="T7" fmla="*/ 74 h 94"/>
                <a:gd name="T8" fmla="*/ 70 w 104"/>
                <a:gd name="T9" fmla="*/ 68 h 94"/>
                <a:gd name="T10" fmla="*/ 62 w 104"/>
                <a:gd name="T11" fmla="*/ 60 h 94"/>
                <a:gd name="T12" fmla="*/ 50 w 104"/>
                <a:gd name="T13" fmla="*/ 54 h 94"/>
                <a:gd name="T14" fmla="*/ 40 w 104"/>
                <a:gd name="T15" fmla="*/ 50 h 94"/>
                <a:gd name="T16" fmla="*/ 38 w 104"/>
                <a:gd name="T17" fmla="*/ 40 h 94"/>
                <a:gd name="T18" fmla="*/ 30 w 104"/>
                <a:gd name="T19" fmla="*/ 36 h 94"/>
                <a:gd name="T20" fmla="*/ 32 w 104"/>
                <a:gd name="T21" fmla="*/ 44 h 94"/>
                <a:gd name="T22" fmla="*/ 24 w 104"/>
                <a:gd name="T23" fmla="*/ 52 h 94"/>
                <a:gd name="T24" fmla="*/ 18 w 104"/>
                <a:gd name="T25" fmla="*/ 44 h 94"/>
                <a:gd name="T26" fmla="*/ 8 w 104"/>
                <a:gd name="T27" fmla="*/ 40 h 94"/>
                <a:gd name="T28" fmla="*/ 4 w 104"/>
                <a:gd name="T29" fmla="*/ 34 h 94"/>
                <a:gd name="T30" fmla="*/ 4 w 104"/>
                <a:gd name="T31" fmla="*/ 24 h 94"/>
                <a:gd name="T32" fmla="*/ 8 w 104"/>
                <a:gd name="T33" fmla="*/ 14 h 94"/>
                <a:gd name="T34" fmla="*/ 0 w 104"/>
                <a:gd name="T35" fmla="*/ 10 h 94"/>
                <a:gd name="T36" fmla="*/ 6 w 104"/>
                <a:gd name="T37" fmla="*/ 4 h 94"/>
                <a:gd name="T38" fmla="*/ 10 w 104"/>
                <a:gd name="T39" fmla="*/ 0 h 94"/>
                <a:gd name="T40" fmla="*/ 32 w 104"/>
                <a:gd name="T41" fmla="*/ 8 h 94"/>
                <a:gd name="T42" fmla="*/ 38 w 104"/>
                <a:gd name="T43" fmla="*/ 4 h 94"/>
                <a:gd name="T44" fmla="*/ 48 w 104"/>
                <a:gd name="T45" fmla="*/ 6 h 94"/>
                <a:gd name="T46" fmla="*/ 54 w 104"/>
                <a:gd name="T47" fmla="*/ 12 h 94"/>
                <a:gd name="T48" fmla="*/ 62 w 104"/>
                <a:gd name="T49" fmla="*/ 16 h 94"/>
                <a:gd name="T50" fmla="*/ 70 w 104"/>
                <a:gd name="T51" fmla="*/ 8 h 94"/>
                <a:gd name="T52" fmla="*/ 78 w 104"/>
                <a:gd name="T53" fmla="*/ 26 h 94"/>
                <a:gd name="T54" fmla="*/ 90 w 104"/>
                <a:gd name="T55" fmla="*/ 38 h 94"/>
                <a:gd name="T56" fmla="*/ 104 w 104"/>
                <a:gd name="T57" fmla="*/ 52 h 94"/>
                <a:gd name="T58" fmla="*/ 92 w 104"/>
                <a:gd name="T59" fmla="*/ 54 h 94"/>
                <a:gd name="T60" fmla="*/ 92 w 104"/>
                <a:gd name="T61" fmla="*/ 66 h 94"/>
                <a:gd name="T62" fmla="*/ 100 w 104"/>
                <a:gd name="T63" fmla="*/ 72 h 94"/>
                <a:gd name="T64" fmla="*/ 94 w 104"/>
                <a:gd name="T65" fmla="*/ 76 h 94"/>
                <a:gd name="T66" fmla="*/ 96 w 104"/>
                <a:gd name="T67" fmla="*/ 80 h 94"/>
                <a:gd name="T68" fmla="*/ 94 w 104"/>
                <a:gd name="T69" fmla="*/ 88 h 94"/>
                <a:gd name="T70" fmla="*/ 92 w 104"/>
                <a:gd name="T71"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4" h="94">
                  <a:moveTo>
                    <a:pt x="92" y="94"/>
                  </a:moveTo>
                  <a:lnTo>
                    <a:pt x="74" y="86"/>
                  </a:lnTo>
                  <a:lnTo>
                    <a:pt x="68" y="80"/>
                  </a:lnTo>
                  <a:lnTo>
                    <a:pt x="72" y="74"/>
                  </a:lnTo>
                  <a:lnTo>
                    <a:pt x="70" y="68"/>
                  </a:lnTo>
                  <a:lnTo>
                    <a:pt x="62" y="60"/>
                  </a:lnTo>
                  <a:lnTo>
                    <a:pt x="50" y="54"/>
                  </a:lnTo>
                  <a:lnTo>
                    <a:pt x="40" y="50"/>
                  </a:lnTo>
                  <a:lnTo>
                    <a:pt x="38" y="40"/>
                  </a:lnTo>
                  <a:lnTo>
                    <a:pt x="30" y="36"/>
                  </a:lnTo>
                  <a:lnTo>
                    <a:pt x="32" y="44"/>
                  </a:lnTo>
                  <a:lnTo>
                    <a:pt x="24" y="52"/>
                  </a:lnTo>
                  <a:lnTo>
                    <a:pt x="18" y="44"/>
                  </a:lnTo>
                  <a:lnTo>
                    <a:pt x="8" y="40"/>
                  </a:lnTo>
                  <a:lnTo>
                    <a:pt x="4" y="34"/>
                  </a:lnTo>
                  <a:lnTo>
                    <a:pt x="4" y="24"/>
                  </a:lnTo>
                  <a:lnTo>
                    <a:pt x="8" y="14"/>
                  </a:lnTo>
                  <a:lnTo>
                    <a:pt x="0" y="10"/>
                  </a:lnTo>
                  <a:lnTo>
                    <a:pt x="6" y="4"/>
                  </a:lnTo>
                  <a:lnTo>
                    <a:pt x="10" y="0"/>
                  </a:lnTo>
                  <a:lnTo>
                    <a:pt x="32" y="8"/>
                  </a:lnTo>
                  <a:lnTo>
                    <a:pt x="38" y="4"/>
                  </a:lnTo>
                  <a:lnTo>
                    <a:pt x="48" y="6"/>
                  </a:lnTo>
                  <a:lnTo>
                    <a:pt x="54" y="12"/>
                  </a:lnTo>
                  <a:lnTo>
                    <a:pt x="62" y="16"/>
                  </a:lnTo>
                  <a:lnTo>
                    <a:pt x="70" y="8"/>
                  </a:lnTo>
                  <a:lnTo>
                    <a:pt x="78" y="26"/>
                  </a:lnTo>
                  <a:lnTo>
                    <a:pt x="90" y="38"/>
                  </a:lnTo>
                  <a:lnTo>
                    <a:pt x="104" y="52"/>
                  </a:lnTo>
                  <a:lnTo>
                    <a:pt x="92" y="54"/>
                  </a:lnTo>
                  <a:lnTo>
                    <a:pt x="92" y="66"/>
                  </a:lnTo>
                  <a:lnTo>
                    <a:pt x="100" y="72"/>
                  </a:lnTo>
                  <a:lnTo>
                    <a:pt x="94" y="76"/>
                  </a:lnTo>
                  <a:lnTo>
                    <a:pt x="96" y="80"/>
                  </a:lnTo>
                  <a:lnTo>
                    <a:pt x="94" y="88"/>
                  </a:lnTo>
                  <a:lnTo>
                    <a:pt x="92" y="94"/>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38">
              <a:extLst>
                <a:ext uri="{FF2B5EF4-FFF2-40B4-BE49-F238E27FC236}">
                  <a16:creationId xmlns="" xmlns:a16="http://schemas.microsoft.com/office/drawing/2014/main" id="{2434AFFC-33BC-461D-BD1E-DF996A673471}"/>
                </a:ext>
              </a:extLst>
            </p:cNvPr>
            <p:cNvSpPr>
              <a:spLocks/>
            </p:cNvSpPr>
            <p:nvPr/>
          </p:nvSpPr>
          <p:spPr bwMode="auto">
            <a:xfrm>
              <a:off x="2628" y="4403"/>
              <a:ext cx="334" cy="113"/>
            </a:xfrm>
            <a:custGeom>
              <a:avLst/>
              <a:gdLst>
                <a:gd name="T0" fmla="*/ 84 w 334"/>
                <a:gd name="T1" fmla="*/ 0 h 113"/>
                <a:gd name="T2" fmla="*/ 110 w 334"/>
                <a:gd name="T3" fmla="*/ 2 h 113"/>
                <a:gd name="T4" fmla="*/ 134 w 334"/>
                <a:gd name="T5" fmla="*/ 4 h 113"/>
                <a:gd name="T6" fmla="*/ 164 w 334"/>
                <a:gd name="T7" fmla="*/ 14 h 113"/>
                <a:gd name="T8" fmla="*/ 176 w 334"/>
                <a:gd name="T9" fmla="*/ 26 h 113"/>
                <a:gd name="T10" fmla="*/ 204 w 334"/>
                <a:gd name="T11" fmla="*/ 24 h 113"/>
                <a:gd name="T12" fmla="*/ 216 w 334"/>
                <a:gd name="T13" fmla="*/ 30 h 113"/>
                <a:gd name="T14" fmla="*/ 242 w 334"/>
                <a:gd name="T15" fmla="*/ 52 h 113"/>
                <a:gd name="T16" fmla="*/ 262 w 334"/>
                <a:gd name="T17" fmla="*/ 66 h 113"/>
                <a:gd name="T18" fmla="*/ 272 w 334"/>
                <a:gd name="T19" fmla="*/ 66 h 113"/>
                <a:gd name="T20" fmla="*/ 290 w 334"/>
                <a:gd name="T21" fmla="*/ 72 h 113"/>
                <a:gd name="T22" fmla="*/ 288 w 334"/>
                <a:gd name="T23" fmla="*/ 82 h 113"/>
                <a:gd name="T24" fmla="*/ 310 w 334"/>
                <a:gd name="T25" fmla="*/ 85 h 113"/>
                <a:gd name="T26" fmla="*/ 334 w 334"/>
                <a:gd name="T27" fmla="*/ 97 h 113"/>
                <a:gd name="T28" fmla="*/ 330 w 334"/>
                <a:gd name="T29" fmla="*/ 105 h 113"/>
                <a:gd name="T30" fmla="*/ 310 w 334"/>
                <a:gd name="T31" fmla="*/ 109 h 113"/>
                <a:gd name="T32" fmla="*/ 288 w 334"/>
                <a:gd name="T33" fmla="*/ 111 h 113"/>
                <a:gd name="T34" fmla="*/ 268 w 334"/>
                <a:gd name="T35" fmla="*/ 109 h 113"/>
                <a:gd name="T36" fmla="*/ 224 w 334"/>
                <a:gd name="T37" fmla="*/ 113 h 113"/>
                <a:gd name="T38" fmla="*/ 244 w 334"/>
                <a:gd name="T39" fmla="*/ 93 h 113"/>
                <a:gd name="T40" fmla="*/ 232 w 334"/>
                <a:gd name="T41" fmla="*/ 85 h 113"/>
                <a:gd name="T42" fmla="*/ 212 w 334"/>
                <a:gd name="T43" fmla="*/ 82 h 113"/>
                <a:gd name="T44" fmla="*/ 200 w 334"/>
                <a:gd name="T45" fmla="*/ 72 h 113"/>
                <a:gd name="T46" fmla="*/ 194 w 334"/>
                <a:gd name="T47" fmla="*/ 54 h 113"/>
                <a:gd name="T48" fmla="*/ 176 w 334"/>
                <a:gd name="T49" fmla="*/ 54 h 113"/>
                <a:gd name="T50" fmla="*/ 146 w 334"/>
                <a:gd name="T51" fmla="*/ 46 h 113"/>
                <a:gd name="T52" fmla="*/ 138 w 334"/>
                <a:gd name="T53" fmla="*/ 40 h 113"/>
                <a:gd name="T54" fmla="*/ 96 w 334"/>
                <a:gd name="T55" fmla="*/ 34 h 113"/>
                <a:gd name="T56" fmla="*/ 86 w 334"/>
                <a:gd name="T57" fmla="*/ 28 h 113"/>
                <a:gd name="T58" fmla="*/ 98 w 334"/>
                <a:gd name="T59" fmla="*/ 20 h 113"/>
                <a:gd name="T60" fmla="*/ 68 w 334"/>
                <a:gd name="T61" fmla="*/ 18 h 113"/>
                <a:gd name="T62" fmla="*/ 46 w 334"/>
                <a:gd name="T63" fmla="*/ 34 h 113"/>
                <a:gd name="T64" fmla="*/ 32 w 334"/>
                <a:gd name="T65" fmla="*/ 36 h 113"/>
                <a:gd name="T66" fmla="*/ 28 w 334"/>
                <a:gd name="T67" fmla="*/ 44 h 113"/>
                <a:gd name="T68" fmla="*/ 12 w 334"/>
                <a:gd name="T69" fmla="*/ 46 h 113"/>
                <a:gd name="T70" fmla="*/ 0 w 334"/>
                <a:gd name="T71" fmla="*/ 44 h 113"/>
                <a:gd name="T72" fmla="*/ 16 w 334"/>
                <a:gd name="T73" fmla="*/ 34 h 113"/>
                <a:gd name="T74" fmla="*/ 22 w 334"/>
                <a:gd name="T75" fmla="*/ 22 h 113"/>
                <a:gd name="T76" fmla="*/ 36 w 334"/>
                <a:gd name="T77" fmla="*/ 14 h 113"/>
                <a:gd name="T78" fmla="*/ 52 w 334"/>
                <a:gd name="T79" fmla="*/ 8 h 113"/>
                <a:gd name="T80" fmla="*/ 76 w 334"/>
                <a:gd name="T81" fmla="*/ 4 h 113"/>
                <a:gd name="T82" fmla="*/ 84 w 334"/>
                <a:gd name="T83"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34" h="113">
                  <a:moveTo>
                    <a:pt x="84" y="0"/>
                  </a:moveTo>
                  <a:lnTo>
                    <a:pt x="110" y="2"/>
                  </a:lnTo>
                  <a:lnTo>
                    <a:pt x="134" y="4"/>
                  </a:lnTo>
                  <a:lnTo>
                    <a:pt x="164" y="14"/>
                  </a:lnTo>
                  <a:lnTo>
                    <a:pt x="176" y="26"/>
                  </a:lnTo>
                  <a:lnTo>
                    <a:pt x="204" y="24"/>
                  </a:lnTo>
                  <a:lnTo>
                    <a:pt x="216" y="30"/>
                  </a:lnTo>
                  <a:lnTo>
                    <a:pt x="242" y="52"/>
                  </a:lnTo>
                  <a:lnTo>
                    <a:pt x="262" y="66"/>
                  </a:lnTo>
                  <a:lnTo>
                    <a:pt x="272" y="66"/>
                  </a:lnTo>
                  <a:lnTo>
                    <a:pt x="290" y="72"/>
                  </a:lnTo>
                  <a:lnTo>
                    <a:pt x="288" y="82"/>
                  </a:lnTo>
                  <a:lnTo>
                    <a:pt x="310" y="85"/>
                  </a:lnTo>
                  <a:lnTo>
                    <a:pt x="334" y="97"/>
                  </a:lnTo>
                  <a:lnTo>
                    <a:pt x="330" y="105"/>
                  </a:lnTo>
                  <a:lnTo>
                    <a:pt x="310" y="109"/>
                  </a:lnTo>
                  <a:lnTo>
                    <a:pt x="288" y="111"/>
                  </a:lnTo>
                  <a:lnTo>
                    <a:pt x="268" y="109"/>
                  </a:lnTo>
                  <a:lnTo>
                    <a:pt x="224" y="113"/>
                  </a:lnTo>
                  <a:lnTo>
                    <a:pt x="244" y="93"/>
                  </a:lnTo>
                  <a:lnTo>
                    <a:pt x="232" y="85"/>
                  </a:lnTo>
                  <a:lnTo>
                    <a:pt x="212" y="82"/>
                  </a:lnTo>
                  <a:lnTo>
                    <a:pt x="200" y="72"/>
                  </a:lnTo>
                  <a:lnTo>
                    <a:pt x="194" y="54"/>
                  </a:lnTo>
                  <a:lnTo>
                    <a:pt x="176" y="54"/>
                  </a:lnTo>
                  <a:lnTo>
                    <a:pt x="146" y="46"/>
                  </a:lnTo>
                  <a:lnTo>
                    <a:pt x="138" y="40"/>
                  </a:lnTo>
                  <a:lnTo>
                    <a:pt x="96" y="34"/>
                  </a:lnTo>
                  <a:lnTo>
                    <a:pt x="86" y="28"/>
                  </a:lnTo>
                  <a:lnTo>
                    <a:pt x="98" y="20"/>
                  </a:lnTo>
                  <a:lnTo>
                    <a:pt x="68" y="18"/>
                  </a:lnTo>
                  <a:lnTo>
                    <a:pt x="46" y="34"/>
                  </a:lnTo>
                  <a:lnTo>
                    <a:pt x="32" y="36"/>
                  </a:lnTo>
                  <a:lnTo>
                    <a:pt x="28" y="44"/>
                  </a:lnTo>
                  <a:lnTo>
                    <a:pt x="12" y="46"/>
                  </a:lnTo>
                  <a:lnTo>
                    <a:pt x="0" y="44"/>
                  </a:lnTo>
                  <a:lnTo>
                    <a:pt x="16" y="34"/>
                  </a:lnTo>
                  <a:lnTo>
                    <a:pt x="22" y="22"/>
                  </a:lnTo>
                  <a:lnTo>
                    <a:pt x="36" y="14"/>
                  </a:lnTo>
                  <a:lnTo>
                    <a:pt x="52" y="8"/>
                  </a:lnTo>
                  <a:lnTo>
                    <a:pt x="76" y="4"/>
                  </a:lnTo>
                  <a:lnTo>
                    <a:pt x="84" y="0"/>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39">
              <a:extLst>
                <a:ext uri="{FF2B5EF4-FFF2-40B4-BE49-F238E27FC236}">
                  <a16:creationId xmlns="" xmlns:a16="http://schemas.microsoft.com/office/drawing/2014/main" id="{295840F0-1DE3-4DDE-9013-1BE77E19D360}"/>
                </a:ext>
              </a:extLst>
            </p:cNvPr>
            <p:cNvSpPr>
              <a:spLocks/>
            </p:cNvSpPr>
            <p:nvPr/>
          </p:nvSpPr>
          <p:spPr bwMode="auto">
            <a:xfrm>
              <a:off x="6264" y="3959"/>
              <a:ext cx="72" cy="42"/>
            </a:xfrm>
            <a:custGeom>
              <a:avLst/>
              <a:gdLst>
                <a:gd name="T0" fmla="*/ 52 w 72"/>
                <a:gd name="T1" fmla="*/ 18 h 42"/>
                <a:gd name="T2" fmla="*/ 72 w 72"/>
                <a:gd name="T3" fmla="*/ 0 h 42"/>
                <a:gd name="T4" fmla="*/ 44 w 72"/>
                <a:gd name="T5" fmla="*/ 12 h 42"/>
                <a:gd name="T6" fmla="*/ 22 w 72"/>
                <a:gd name="T7" fmla="*/ 12 h 42"/>
                <a:gd name="T8" fmla="*/ 18 w 72"/>
                <a:gd name="T9" fmla="*/ 20 h 42"/>
                <a:gd name="T10" fmla="*/ 16 w 72"/>
                <a:gd name="T11" fmla="*/ 22 h 42"/>
                <a:gd name="T12" fmla="*/ 0 w 72"/>
                <a:gd name="T13" fmla="*/ 22 h 42"/>
                <a:gd name="T14" fmla="*/ 8 w 72"/>
                <a:gd name="T15" fmla="*/ 38 h 42"/>
                <a:gd name="T16" fmla="*/ 24 w 72"/>
                <a:gd name="T17" fmla="*/ 42 h 42"/>
                <a:gd name="T18" fmla="*/ 56 w 72"/>
                <a:gd name="T19" fmla="*/ 28 h 42"/>
                <a:gd name="T20" fmla="*/ 54 w 72"/>
                <a:gd name="T21" fmla="*/ 24 h 42"/>
                <a:gd name="T22" fmla="*/ 52 w 72"/>
                <a:gd name="T23" fmla="*/ 1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 h="42">
                  <a:moveTo>
                    <a:pt x="52" y="18"/>
                  </a:moveTo>
                  <a:lnTo>
                    <a:pt x="72" y="0"/>
                  </a:lnTo>
                  <a:lnTo>
                    <a:pt x="44" y="12"/>
                  </a:lnTo>
                  <a:lnTo>
                    <a:pt x="22" y="12"/>
                  </a:lnTo>
                  <a:lnTo>
                    <a:pt x="18" y="20"/>
                  </a:lnTo>
                  <a:lnTo>
                    <a:pt x="16" y="22"/>
                  </a:lnTo>
                  <a:lnTo>
                    <a:pt x="0" y="22"/>
                  </a:lnTo>
                  <a:lnTo>
                    <a:pt x="8" y="38"/>
                  </a:lnTo>
                  <a:lnTo>
                    <a:pt x="24" y="42"/>
                  </a:lnTo>
                  <a:lnTo>
                    <a:pt x="56" y="28"/>
                  </a:lnTo>
                  <a:lnTo>
                    <a:pt x="54" y="24"/>
                  </a:lnTo>
                  <a:lnTo>
                    <a:pt x="52" y="18"/>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40">
              <a:extLst>
                <a:ext uri="{FF2B5EF4-FFF2-40B4-BE49-F238E27FC236}">
                  <a16:creationId xmlns="" xmlns:a16="http://schemas.microsoft.com/office/drawing/2014/main" id="{CD8F226B-463B-4996-8C81-8B718C221BB7}"/>
                </a:ext>
              </a:extLst>
            </p:cNvPr>
            <p:cNvSpPr>
              <a:spLocks/>
            </p:cNvSpPr>
            <p:nvPr/>
          </p:nvSpPr>
          <p:spPr bwMode="auto">
            <a:xfrm>
              <a:off x="5644" y="3296"/>
              <a:ext cx="206" cy="124"/>
            </a:xfrm>
            <a:custGeom>
              <a:avLst/>
              <a:gdLst>
                <a:gd name="T0" fmla="*/ 146 w 206"/>
                <a:gd name="T1" fmla="*/ 122 h 124"/>
                <a:gd name="T2" fmla="*/ 132 w 206"/>
                <a:gd name="T3" fmla="*/ 112 h 124"/>
                <a:gd name="T4" fmla="*/ 118 w 206"/>
                <a:gd name="T5" fmla="*/ 114 h 124"/>
                <a:gd name="T6" fmla="*/ 94 w 206"/>
                <a:gd name="T7" fmla="*/ 100 h 124"/>
                <a:gd name="T8" fmla="*/ 82 w 206"/>
                <a:gd name="T9" fmla="*/ 104 h 124"/>
                <a:gd name="T10" fmla="*/ 66 w 206"/>
                <a:gd name="T11" fmla="*/ 124 h 124"/>
                <a:gd name="T12" fmla="*/ 42 w 206"/>
                <a:gd name="T13" fmla="*/ 108 h 124"/>
                <a:gd name="T14" fmla="*/ 24 w 206"/>
                <a:gd name="T15" fmla="*/ 88 h 124"/>
                <a:gd name="T16" fmla="*/ 8 w 206"/>
                <a:gd name="T17" fmla="*/ 76 h 124"/>
                <a:gd name="T18" fmla="*/ 6 w 206"/>
                <a:gd name="T19" fmla="*/ 56 h 124"/>
                <a:gd name="T20" fmla="*/ 0 w 206"/>
                <a:gd name="T21" fmla="*/ 42 h 124"/>
                <a:gd name="T22" fmla="*/ 22 w 206"/>
                <a:gd name="T23" fmla="*/ 32 h 124"/>
                <a:gd name="T24" fmla="*/ 34 w 206"/>
                <a:gd name="T25" fmla="*/ 20 h 124"/>
                <a:gd name="T26" fmla="*/ 56 w 206"/>
                <a:gd name="T27" fmla="*/ 10 h 124"/>
                <a:gd name="T28" fmla="*/ 64 w 206"/>
                <a:gd name="T29" fmla="*/ 0 h 124"/>
                <a:gd name="T30" fmla="*/ 72 w 206"/>
                <a:gd name="T31" fmla="*/ 6 h 124"/>
                <a:gd name="T32" fmla="*/ 86 w 206"/>
                <a:gd name="T33" fmla="*/ 0 h 124"/>
                <a:gd name="T34" fmla="*/ 100 w 206"/>
                <a:gd name="T35" fmla="*/ 16 h 124"/>
                <a:gd name="T36" fmla="*/ 124 w 206"/>
                <a:gd name="T37" fmla="*/ 20 h 124"/>
                <a:gd name="T38" fmla="*/ 122 w 206"/>
                <a:gd name="T39" fmla="*/ 34 h 124"/>
                <a:gd name="T40" fmla="*/ 138 w 206"/>
                <a:gd name="T41" fmla="*/ 44 h 124"/>
                <a:gd name="T42" fmla="*/ 144 w 206"/>
                <a:gd name="T43" fmla="*/ 32 h 124"/>
                <a:gd name="T44" fmla="*/ 164 w 206"/>
                <a:gd name="T45" fmla="*/ 38 h 124"/>
                <a:gd name="T46" fmla="*/ 168 w 206"/>
                <a:gd name="T47" fmla="*/ 52 h 124"/>
                <a:gd name="T48" fmla="*/ 190 w 206"/>
                <a:gd name="T49" fmla="*/ 56 h 124"/>
                <a:gd name="T50" fmla="*/ 206 w 206"/>
                <a:gd name="T51" fmla="*/ 78 h 124"/>
                <a:gd name="T52" fmla="*/ 196 w 206"/>
                <a:gd name="T53" fmla="*/ 78 h 124"/>
                <a:gd name="T54" fmla="*/ 192 w 206"/>
                <a:gd name="T55" fmla="*/ 88 h 124"/>
                <a:gd name="T56" fmla="*/ 184 w 206"/>
                <a:gd name="T57" fmla="*/ 90 h 124"/>
                <a:gd name="T58" fmla="*/ 182 w 206"/>
                <a:gd name="T59" fmla="*/ 100 h 124"/>
                <a:gd name="T60" fmla="*/ 176 w 206"/>
                <a:gd name="T61" fmla="*/ 102 h 124"/>
                <a:gd name="T62" fmla="*/ 176 w 206"/>
                <a:gd name="T63" fmla="*/ 106 h 124"/>
                <a:gd name="T64" fmla="*/ 164 w 206"/>
                <a:gd name="T65" fmla="*/ 112 h 124"/>
                <a:gd name="T66" fmla="*/ 150 w 206"/>
                <a:gd name="T67" fmla="*/ 110 h 124"/>
                <a:gd name="T68" fmla="*/ 146 w 206"/>
                <a:gd name="T69" fmla="*/ 12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6" h="124">
                  <a:moveTo>
                    <a:pt x="146" y="122"/>
                  </a:moveTo>
                  <a:lnTo>
                    <a:pt x="132" y="112"/>
                  </a:lnTo>
                  <a:lnTo>
                    <a:pt x="118" y="114"/>
                  </a:lnTo>
                  <a:lnTo>
                    <a:pt x="94" y="100"/>
                  </a:lnTo>
                  <a:lnTo>
                    <a:pt x="82" y="104"/>
                  </a:lnTo>
                  <a:lnTo>
                    <a:pt x="66" y="124"/>
                  </a:lnTo>
                  <a:lnTo>
                    <a:pt x="42" y="108"/>
                  </a:lnTo>
                  <a:lnTo>
                    <a:pt x="24" y="88"/>
                  </a:lnTo>
                  <a:lnTo>
                    <a:pt x="8" y="76"/>
                  </a:lnTo>
                  <a:lnTo>
                    <a:pt x="6" y="56"/>
                  </a:lnTo>
                  <a:lnTo>
                    <a:pt x="0" y="42"/>
                  </a:lnTo>
                  <a:lnTo>
                    <a:pt x="22" y="32"/>
                  </a:lnTo>
                  <a:lnTo>
                    <a:pt x="34" y="20"/>
                  </a:lnTo>
                  <a:lnTo>
                    <a:pt x="56" y="10"/>
                  </a:lnTo>
                  <a:lnTo>
                    <a:pt x="64" y="0"/>
                  </a:lnTo>
                  <a:lnTo>
                    <a:pt x="72" y="6"/>
                  </a:lnTo>
                  <a:lnTo>
                    <a:pt x="86" y="0"/>
                  </a:lnTo>
                  <a:lnTo>
                    <a:pt x="100" y="16"/>
                  </a:lnTo>
                  <a:lnTo>
                    <a:pt x="124" y="20"/>
                  </a:lnTo>
                  <a:lnTo>
                    <a:pt x="122" y="34"/>
                  </a:lnTo>
                  <a:lnTo>
                    <a:pt x="138" y="44"/>
                  </a:lnTo>
                  <a:lnTo>
                    <a:pt x="144" y="32"/>
                  </a:lnTo>
                  <a:lnTo>
                    <a:pt x="164" y="38"/>
                  </a:lnTo>
                  <a:lnTo>
                    <a:pt x="168" y="52"/>
                  </a:lnTo>
                  <a:lnTo>
                    <a:pt x="190" y="56"/>
                  </a:lnTo>
                  <a:lnTo>
                    <a:pt x="206" y="78"/>
                  </a:lnTo>
                  <a:lnTo>
                    <a:pt x="196" y="78"/>
                  </a:lnTo>
                  <a:lnTo>
                    <a:pt x="192" y="88"/>
                  </a:lnTo>
                  <a:lnTo>
                    <a:pt x="184" y="90"/>
                  </a:lnTo>
                  <a:lnTo>
                    <a:pt x="182" y="100"/>
                  </a:lnTo>
                  <a:lnTo>
                    <a:pt x="176" y="102"/>
                  </a:lnTo>
                  <a:lnTo>
                    <a:pt x="176" y="106"/>
                  </a:lnTo>
                  <a:lnTo>
                    <a:pt x="164" y="112"/>
                  </a:lnTo>
                  <a:lnTo>
                    <a:pt x="150" y="110"/>
                  </a:lnTo>
                  <a:lnTo>
                    <a:pt x="146" y="122"/>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41">
              <a:extLst>
                <a:ext uri="{FF2B5EF4-FFF2-40B4-BE49-F238E27FC236}">
                  <a16:creationId xmlns="" xmlns:a16="http://schemas.microsoft.com/office/drawing/2014/main" id="{BFB04195-638D-40A1-8A8C-12A2B8F4FF67}"/>
                </a:ext>
              </a:extLst>
            </p:cNvPr>
            <p:cNvSpPr>
              <a:spLocks/>
            </p:cNvSpPr>
            <p:nvPr/>
          </p:nvSpPr>
          <p:spPr bwMode="auto">
            <a:xfrm>
              <a:off x="5450" y="3097"/>
              <a:ext cx="280" cy="379"/>
            </a:xfrm>
            <a:custGeom>
              <a:avLst/>
              <a:gdLst>
                <a:gd name="T0" fmla="*/ 122 w 280"/>
                <a:gd name="T1" fmla="*/ 0 h 379"/>
                <a:gd name="T2" fmla="*/ 122 w 280"/>
                <a:gd name="T3" fmla="*/ 20 h 379"/>
                <a:gd name="T4" fmla="*/ 154 w 280"/>
                <a:gd name="T5" fmla="*/ 32 h 379"/>
                <a:gd name="T6" fmla="*/ 154 w 280"/>
                <a:gd name="T7" fmla="*/ 52 h 379"/>
                <a:gd name="T8" fmla="*/ 186 w 280"/>
                <a:gd name="T9" fmla="*/ 42 h 379"/>
                <a:gd name="T10" fmla="*/ 202 w 280"/>
                <a:gd name="T11" fmla="*/ 26 h 379"/>
                <a:gd name="T12" fmla="*/ 238 w 280"/>
                <a:gd name="T13" fmla="*/ 48 h 379"/>
                <a:gd name="T14" fmla="*/ 252 w 280"/>
                <a:gd name="T15" fmla="*/ 64 h 379"/>
                <a:gd name="T16" fmla="*/ 260 w 280"/>
                <a:gd name="T17" fmla="*/ 90 h 379"/>
                <a:gd name="T18" fmla="*/ 252 w 280"/>
                <a:gd name="T19" fmla="*/ 104 h 379"/>
                <a:gd name="T20" fmla="*/ 262 w 280"/>
                <a:gd name="T21" fmla="*/ 122 h 379"/>
                <a:gd name="T22" fmla="*/ 270 w 280"/>
                <a:gd name="T23" fmla="*/ 150 h 379"/>
                <a:gd name="T24" fmla="*/ 268 w 280"/>
                <a:gd name="T25" fmla="*/ 168 h 379"/>
                <a:gd name="T26" fmla="*/ 280 w 280"/>
                <a:gd name="T27" fmla="*/ 199 h 379"/>
                <a:gd name="T28" fmla="*/ 266 w 280"/>
                <a:gd name="T29" fmla="*/ 205 h 379"/>
                <a:gd name="T30" fmla="*/ 258 w 280"/>
                <a:gd name="T31" fmla="*/ 199 h 379"/>
                <a:gd name="T32" fmla="*/ 250 w 280"/>
                <a:gd name="T33" fmla="*/ 209 h 379"/>
                <a:gd name="T34" fmla="*/ 228 w 280"/>
                <a:gd name="T35" fmla="*/ 219 h 379"/>
                <a:gd name="T36" fmla="*/ 216 w 280"/>
                <a:gd name="T37" fmla="*/ 231 h 379"/>
                <a:gd name="T38" fmla="*/ 194 w 280"/>
                <a:gd name="T39" fmla="*/ 241 h 379"/>
                <a:gd name="T40" fmla="*/ 200 w 280"/>
                <a:gd name="T41" fmla="*/ 255 h 379"/>
                <a:gd name="T42" fmla="*/ 202 w 280"/>
                <a:gd name="T43" fmla="*/ 275 h 379"/>
                <a:gd name="T44" fmla="*/ 218 w 280"/>
                <a:gd name="T45" fmla="*/ 287 h 379"/>
                <a:gd name="T46" fmla="*/ 236 w 280"/>
                <a:gd name="T47" fmla="*/ 307 h 379"/>
                <a:gd name="T48" fmla="*/ 226 w 280"/>
                <a:gd name="T49" fmla="*/ 329 h 379"/>
                <a:gd name="T50" fmla="*/ 214 w 280"/>
                <a:gd name="T51" fmla="*/ 335 h 379"/>
                <a:gd name="T52" fmla="*/ 218 w 280"/>
                <a:gd name="T53" fmla="*/ 365 h 379"/>
                <a:gd name="T54" fmla="*/ 216 w 280"/>
                <a:gd name="T55" fmla="*/ 373 h 379"/>
                <a:gd name="T56" fmla="*/ 206 w 280"/>
                <a:gd name="T57" fmla="*/ 363 h 379"/>
                <a:gd name="T58" fmla="*/ 192 w 280"/>
                <a:gd name="T59" fmla="*/ 361 h 379"/>
                <a:gd name="T60" fmla="*/ 168 w 280"/>
                <a:gd name="T61" fmla="*/ 369 h 379"/>
                <a:gd name="T62" fmla="*/ 142 w 280"/>
                <a:gd name="T63" fmla="*/ 367 h 379"/>
                <a:gd name="T64" fmla="*/ 138 w 280"/>
                <a:gd name="T65" fmla="*/ 379 h 379"/>
                <a:gd name="T66" fmla="*/ 122 w 280"/>
                <a:gd name="T67" fmla="*/ 367 h 379"/>
                <a:gd name="T68" fmla="*/ 112 w 280"/>
                <a:gd name="T69" fmla="*/ 369 h 379"/>
                <a:gd name="T70" fmla="*/ 78 w 280"/>
                <a:gd name="T71" fmla="*/ 355 h 379"/>
                <a:gd name="T72" fmla="*/ 72 w 280"/>
                <a:gd name="T73" fmla="*/ 365 h 379"/>
                <a:gd name="T74" fmla="*/ 46 w 280"/>
                <a:gd name="T75" fmla="*/ 365 h 379"/>
                <a:gd name="T76" fmla="*/ 50 w 280"/>
                <a:gd name="T77" fmla="*/ 333 h 379"/>
                <a:gd name="T78" fmla="*/ 66 w 280"/>
                <a:gd name="T79" fmla="*/ 301 h 379"/>
                <a:gd name="T80" fmla="*/ 20 w 280"/>
                <a:gd name="T81" fmla="*/ 291 h 379"/>
                <a:gd name="T82" fmla="*/ 6 w 280"/>
                <a:gd name="T83" fmla="*/ 279 h 379"/>
                <a:gd name="T84" fmla="*/ 8 w 280"/>
                <a:gd name="T85" fmla="*/ 259 h 379"/>
                <a:gd name="T86" fmla="*/ 2 w 280"/>
                <a:gd name="T87" fmla="*/ 247 h 379"/>
                <a:gd name="T88" fmla="*/ 6 w 280"/>
                <a:gd name="T89" fmla="*/ 215 h 379"/>
                <a:gd name="T90" fmla="*/ 0 w 280"/>
                <a:gd name="T91" fmla="*/ 162 h 379"/>
                <a:gd name="T92" fmla="*/ 18 w 280"/>
                <a:gd name="T93" fmla="*/ 162 h 379"/>
                <a:gd name="T94" fmla="*/ 26 w 280"/>
                <a:gd name="T95" fmla="*/ 142 h 379"/>
                <a:gd name="T96" fmla="*/ 34 w 280"/>
                <a:gd name="T97" fmla="*/ 96 h 379"/>
                <a:gd name="T98" fmla="*/ 28 w 280"/>
                <a:gd name="T99" fmla="*/ 78 h 379"/>
                <a:gd name="T100" fmla="*/ 34 w 280"/>
                <a:gd name="T101" fmla="*/ 68 h 379"/>
                <a:gd name="T102" fmla="*/ 60 w 280"/>
                <a:gd name="T103" fmla="*/ 64 h 379"/>
                <a:gd name="T104" fmla="*/ 66 w 280"/>
                <a:gd name="T105" fmla="*/ 76 h 379"/>
                <a:gd name="T106" fmla="*/ 88 w 280"/>
                <a:gd name="T107" fmla="*/ 50 h 379"/>
                <a:gd name="T108" fmla="*/ 80 w 280"/>
                <a:gd name="T109" fmla="*/ 30 h 379"/>
                <a:gd name="T110" fmla="*/ 78 w 280"/>
                <a:gd name="T111" fmla="*/ 0 h 379"/>
                <a:gd name="T112" fmla="*/ 102 w 280"/>
                <a:gd name="T113" fmla="*/ 8 h 379"/>
                <a:gd name="T114" fmla="*/ 122 w 280"/>
                <a:gd name="T115" fmla="*/ 0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0" h="379">
                  <a:moveTo>
                    <a:pt x="122" y="0"/>
                  </a:moveTo>
                  <a:lnTo>
                    <a:pt x="122" y="20"/>
                  </a:lnTo>
                  <a:lnTo>
                    <a:pt x="154" y="32"/>
                  </a:lnTo>
                  <a:lnTo>
                    <a:pt x="154" y="52"/>
                  </a:lnTo>
                  <a:lnTo>
                    <a:pt x="186" y="42"/>
                  </a:lnTo>
                  <a:lnTo>
                    <a:pt x="202" y="26"/>
                  </a:lnTo>
                  <a:lnTo>
                    <a:pt x="238" y="48"/>
                  </a:lnTo>
                  <a:lnTo>
                    <a:pt x="252" y="64"/>
                  </a:lnTo>
                  <a:lnTo>
                    <a:pt x="260" y="90"/>
                  </a:lnTo>
                  <a:lnTo>
                    <a:pt x="252" y="104"/>
                  </a:lnTo>
                  <a:lnTo>
                    <a:pt x="262" y="122"/>
                  </a:lnTo>
                  <a:lnTo>
                    <a:pt x="270" y="150"/>
                  </a:lnTo>
                  <a:lnTo>
                    <a:pt x="268" y="168"/>
                  </a:lnTo>
                  <a:lnTo>
                    <a:pt x="280" y="199"/>
                  </a:lnTo>
                  <a:lnTo>
                    <a:pt x="266" y="205"/>
                  </a:lnTo>
                  <a:lnTo>
                    <a:pt x="258" y="199"/>
                  </a:lnTo>
                  <a:lnTo>
                    <a:pt x="250" y="209"/>
                  </a:lnTo>
                  <a:lnTo>
                    <a:pt x="228" y="219"/>
                  </a:lnTo>
                  <a:lnTo>
                    <a:pt x="216" y="231"/>
                  </a:lnTo>
                  <a:lnTo>
                    <a:pt x="194" y="241"/>
                  </a:lnTo>
                  <a:lnTo>
                    <a:pt x="200" y="255"/>
                  </a:lnTo>
                  <a:lnTo>
                    <a:pt x="202" y="275"/>
                  </a:lnTo>
                  <a:lnTo>
                    <a:pt x="218" y="287"/>
                  </a:lnTo>
                  <a:lnTo>
                    <a:pt x="236" y="307"/>
                  </a:lnTo>
                  <a:lnTo>
                    <a:pt x="226" y="329"/>
                  </a:lnTo>
                  <a:lnTo>
                    <a:pt x="214" y="335"/>
                  </a:lnTo>
                  <a:lnTo>
                    <a:pt x="218" y="365"/>
                  </a:lnTo>
                  <a:lnTo>
                    <a:pt x="216" y="373"/>
                  </a:lnTo>
                  <a:lnTo>
                    <a:pt x="206" y="363"/>
                  </a:lnTo>
                  <a:lnTo>
                    <a:pt x="192" y="361"/>
                  </a:lnTo>
                  <a:lnTo>
                    <a:pt x="168" y="369"/>
                  </a:lnTo>
                  <a:lnTo>
                    <a:pt x="142" y="367"/>
                  </a:lnTo>
                  <a:lnTo>
                    <a:pt x="138" y="379"/>
                  </a:lnTo>
                  <a:lnTo>
                    <a:pt x="122" y="367"/>
                  </a:lnTo>
                  <a:lnTo>
                    <a:pt x="112" y="369"/>
                  </a:lnTo>
                  <a:lnTo>
                    <a:pt x="78" y="355"/>
                  </a:lnTo>
                  <a:lnTo>
                    <a:pt x="72" y="365"/>
                  </a:lnTo>
                  <a:lnTo>
                    <a:pt x="46" y="365"/>
                  </a:lnTo>
                  <a:lnTo>
                    <a:pt x="50" y="333"/>
                  </a:lnTo>
                  <a:lnTo>
                    <a:pt x="66" y="301"/>
                  </a:lnTo>
                  <a:lnTo>
                    <a:pt x="20" y="291"/>
                  </a:lnTo>
                  <a:lnTo>
                    <a:pt x="6" y="279"/>
                  </a:lnTo>
                  <a:lnTo>
                    <a:pt x="8" y="259"/>
                  </a:lnTo>
                  <a:lnTo>
                    <a:pt x="2" y="247"/>
                  </a:lnTo>
                  <a:lnTo>
                    <a:pt x="6" y="215"/>
                  </a:lnTo>
                  <a:lnTo>
                    <a:pt x="0" y="162"/>
                  </a:lnTo>
                  <a:lnTo>
                    <a:pt x="18" y="162"/>
                  </a:lnTo>
                  <a:lnTo>
                    <a:pt x="26" y="142"/>
                  </a:lnTo>
                  <a:lnTo>
                    <a:pt x="34" y="96"/>
                  </a:lnTo>
                  <a:lnTo>
                    <a:pt x="28" y="78"/>
                  </a:lnTo>
                  <a:lnTo>
                    <a:pt x="34" y="68"/>
                  </a:lnTo>
                  <a:lnTo>
                    <a:pt x="60" y="64"/>
                  </a:lnTo>
                  <a:lnTo>
                    <a:pt x="66" y="76"/>
                  </a:lnTo>
                  <a:lnTo>
                    <a:pt x="88" y="50"/>
                  </a:lnTo>
                  <a:lnTo>
                    <a:pt x="80" y="30"/>
                  </a:lnTo>
                  <a:lnTo>
                    <a:pt x="78" y="0"/>
                  </a:lnTo>
                  <a:lnTo>
                    <a:pt x="102" y="8"/>
                  </a:lnTo>
                  <a:lnTo>
                    <a:pt x="122" y="0"/>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 name="Freeform 42">
              <a:extLst>
                <a:ext uri="{FF2B5EF4-FFF2-40B4-BE49-F238E27FC236}">
                  <a16:creationId xmlns="" xmlns:a16="http://schemas.microsoft.com/office/drawing/2014/main" id="{8FD85CA1-AE72-49B9-9B3C-CD44BC427765}"/>
                </a:ext>
              </a:extLst>
            </p:cNvPr>
            <p:cNvSpPr>
              <a:spLocks/>
            </p:cNvSpPr>
            <p:nvPr/>
          </p:nvSpPr>
          <p:spPr bwMode="auto">
            <a:xfrm>
              <a:off x="6556" y="4744"/>
              <a:ext cx="52" cy="56"/>
            </a:xfrm>
            <a:custGeom>
              <a:avLst/>
              <a:gdLst>
                <a:gd name="T0" fmla="*/ 44 w 52"/>
                <a:gd name="T1" fmla="*/ 0 h 56"/>
                <a:gd name="T2" fmla="*/ 52 w 52"/>
                <a:gd name="T3" fmla="*/ 10 h 56"/>
                <a:gd name="T4" fmla="*/ 50 w 52"/>
                <a:gd name="T5" fmla="*/ 24 h 56"/>
                <a:gd name="T6" fmla="*/ 34 w 52"/>
                <a:gd name="T7" fmla="*/ 32 h 56"/>
                <a:gd name="T8" fmla="*/ 46 w 52"/>
                <a:gd name="T9" fmla="*/ 40 h 56"/>
                <a:gd name="T10" fmla="*/ 36 w 52"/>
                <a:gd name="T11" fmla="*/ 56 h 56"/>
                <a:gd name="T12" fmla="*/ 28 w 52"/>
                <a:gd name="T13" fmla="*/ 52 h 56"/>
                <a:gd name="T14" fmla="*/ 20 w 52"/>
                <a:gd name="T15" fmla="*/ 54 h 56"/>
                <a:gd name="T16" fmla="*/ 4 w 52"/>
                <a:gd name="T17" fmla="*/ 52 h 56"/>
                <a:gd name="T18" fmla="*/ 2 w 52"/>
                <a:gd name="T19" fmla="*/ 44 h 56"/>
                <a:gd name="T20" fmla="*/ 0 w 52"/>
                <a:gd name="T21" fmla="*/ 34 h 56"/>
                <a:gd name="T22" fmla="*/ 10 w 52"/>
                <a:gd name="T23" fmla="*/ 20 h 56"/>
                <a:gd name="T24" fmla="*/ 22 w 52"/>
                <a:gd name="T25" fmla="*/ 6 h 56"/>
                <a:gd name="T26" fmla="*/ 36 w 52"/>
                <a:gd name="T27" fmla="*/ 8 h 56"/>
                <a:gd name="T28" fmla="*/ 44 w 52"/>
                <a:gd name="T2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56">
                  <a:moveTo>
                    <a:pt x="44" y="0"/>
                  </a:moveTo>
                  <a:lnTo>
                    <a:pt x="52" y="10"/>
                  </a:lnTo>
                  <a:lnTo>
                    <a:pt x="50" y="24"/>
                  </a:lnTo>
                  <a:lnTo>
                    <a:pt x="34" y="32"/>
                  </a:lnTo>
                  <a:lnTo>
                    <a:pt x="46" y="40"/>
                  </a:lnTo>
                  <a:lnTo>
                    <a:pt x="36" y="56"/>
                  </a:lnTo>
                  <a:lnTo>
                    <a:pt x="28" y="52"/>
                  </a:lnTo>
                  <a:lnTo>
                    <a:pt x="20" y="54"/>
                  </a:lnTo>
                  <a:lnTo>
                    <a:pt x="4" y="52"/>
                  </a:lnTo>
                  <a:lnTo>
                    <a:pt x="2" y="44"/>
                  </a:lnTo>
                  <a:lnTo>
                    <a:pt x="0" y="34"/>
                  </a:lnTo>
                  <a:lnTo>
                    <a:pt x="10" y="20"/>
                  </a:lnTo>
                  <a:lnTo>
                    <a:pt x="22" y="6"/>
                  </a:lnTo>
                  <a:lnTo>
                    <a:pt x="36" y="8"/>
                  </a:lnTo>
                  <a:lnTo>
                    <a:pt x="44" y="0"/>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43">
              <a:extLst>
                <a:ext uri="{FF2B5EF4-FFF2-40B4-BE49-F238E27FC236}">
                  <a16:creationId xmlns="" xmlns:a16="http://schemas.microsoft.com/office/drawing/2014/main" id="{34C7CD6F-BDE4-4F75-A4F3-566E1B142E16}"/>
                </a:ext>
              </a:extLst>
            </p:cNvPr>
            <p:cNvSpPr>
              <a:spLocks noEditPoints="1"/>
            </p:cNvSpPr>
            <p:nvPr/>
          </p:nvSpPr>
          <p:spPr bwMode="auto">
            <a:xfrm>
              <a:off x="5516" y="2943"/>
              <a:ext cx="142" cy="162"/>
            </a:xfrm>
            <a:custGeom>
              <a:avLst/>
              <a:gdLst>
                <a:gd name="T0" fmla="*/ 142 w 142"/>
                <a:gd name="T1" fmla="*/ 120 h 162"/>
                <a:gd name="T2" fmla="*/ 124 w 142"/>
                <a:gd name="T3" fmla="*/ 162 h 162"/>
                <a:gd name="T4" fmla="*/ 92 w 142"/>
                <a:gd name="T5" fmla="*/ 132 h 162"/>
                <a:gd name="T6" fmla="*/ 86 w 142"/>
                <a:gd name="T7" fmla="*/ 110 h 162"/>
                <a:gd name="T8" fmla="*/ 132 w 142"/>
                <a:gd name="T9" fmla="*/ 92 h 162"/>
                <a:gd name="T10" fmla="*/ 142 w 142"/>
                <a:gd name="T11" fmla="*/ 120 h 162"/>
                <a:gd name="T12" fmla="*/ 86 w 142"/>
                <a:gd name="T13" fmla="*/ 72 h 162"/>
                <a:gd name="T14" fmla="*/ 80 w 142"/>
                <a:gd name="T15" fmla="*/ 94 h 162"/>
                <a:gd name="T16" fmla="*/ 70 w 142"/>
                <a:gd name="T17" fmla="*/ 86 h 162"/>
                <a:gd name="T18" fmla="*/ 48 w 142"/>
                <a:gd name="T19" fmla="*/ 126 h 162"/>
                <a:gd name="T20" fmla="*/ 56 w 142"/>
                <a:gd name="T21" fmla="*/ 154 h 162"/>
                <a:gd name="T22" fmla="*/ 36 w 142"/>
                <a:gd name="T23" fmla="*/ 162 h 162"/>
                <a:gd name="T24" fmla="*/ 12 w 142"/>
                <a:gd name="T25" fmla="*/ 154 h 162"/>
                <a:gd name="T26" fmla="*/ 0 w 142"/>
                <a:gd name="T27" fmla="*/ 124 h 162"/>
                <a:gd name="T28" fmla="*/ 0 w 142"/>
                <a:gd name="T29" fmla="*/ 68 h 162"/>
                <a:gd name="T30" fmla="*/ 4 w 142"/>
                <a:gd name="T31" fmla="*/ 52 h 162"/>
                <a:gd name="T32" fmla="*/ 14 w 142"/>
                <a:gd name="T33" fmla="*/ 36 h 162"/>
                <a:gd name="T34" fmla="*/ 40 w 142"/>
                <a:gd name="T35" fmla="*/ 32 h 162"/>
                <a:gd name="T36" fmla="*/ 52 w 142"/>
                <a:gd name="T37" fmla="*/ 16 h 162"/>
                <a:gd name="T38" fmla="*/ 76 w 142"/>
                <a:gd name="T39" fmla="*/ 0 h 162"/>
                <a:gd name="T40" fmla="*/ 76 w 142"/>
                <a:gd name="T41" fmla="*/ 30 h 162"/>
                <a:gd name="T42" fmla="*/ 66 w 142"/>
                <a:gd name="T43" fmla="*/ 48 h 162"/>
                <a:gd name="T44" fmla="*/ 70 w 142"/>
                <a:gd name="T45" fmla="*/ 64 h 162"/>
                <a:gd name="T46" fmla="*/ 86 w 142"/>
                <a:gd name="T47" fmla="*/ 72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2" h="162">
                  <a:moveTo>
                    <a:pt x="142" y="120"/>
                  </a:moveTo>
                  <a:lnTo>
                    <a:pt x="124" y="162"/>
                  </a:lnTo>
                  <a:lnTo>
                    <a:pt x="92" y="132"/>
                  </a:lnTo>
                  <a:lnTo>
                    <a:pt x="86" y="110"/>
                  </a:lnTo>
                  <a:lnTo>
                    <a:pt x="132" y="92"/>
                  </a:lnTo>
                  <a:lnTo>
                    <a:pt x="142" y="120"/>
                  </a:lnTo>
                  <a:close/>
                  <a:moveTo>
                    <a:pt x="86" y="72"/>
                  </a:moveTo>
                  <a:lnTo>
                    <a:pt x="80" y="94"/>
                  </a:lnTo>
                  <a:lnTo>
                    <a:pt x="70" y="86"/>
                  </a:lnTo>
                  <a:lnTo>
                    <a:pt x="48" y="126"/>
                  </a:lnTo>
                  <a:lnTo>
                    <a:pt x="56" y="154"/>
                  </a:lnTo>
                  <a:lnTo>
                    <a:pt x="36" y="162"/>
                  </a:lnTo>
                  <a:lnTo>
                    <a:pt x="12" y="154"/>
                  </a:lnTo>
                  <a:lnTo>
                    <a:pt x="0" y="124"/>
                  </a:lnTo>
                  <a:lnTo>
                    <a:pt x="0" y="68"/>
                  </a:lnTo>
                  <a:lnTo>
                    <a:pt x="4" y="52"/>
                  </a:lnTo>
                  <a:lnTo>
                    <a:pt x="14" y="36"/>
                  </a:lnTo>
                  <a:lnTo>
                    <a:pt x="40" y="32"/>
                  </a:lnTo>
                  <a:lnTo>
                    <a:pt x="52" y="16"/>
                  </a:lnTo>
                  <a:lnTo>
                    <a:pt x="76" y="0"/>
                  </a:lnTo>
                  <a:lnTo>
                    <a:pt x="76" y="30"/>
                  </a:lnTo>
                  <a:lnTo>
                    <a:pt x="66" y="48"/>
                  </a:lnTo>
                  <a:lnTo>
                    <a:pt x="70" y="64"/>
                  </a:lnTo>
                  <a:lnTo>
                    <a:pt x="86" y="72"/>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44">
              <a:extLst>
                <a:ext uri="{FF2B5EF4-FFF2-40B4-BE49-F238E27FC236}">
                  <a16:creationId xmlns="" xmlns:a16="http://schemas.microsoft.com/office/drawing/2014/main" id="{8E7684B8-91DA-459C-A8A1-0FBD9608988B}"/>
                </a:ext>
              </a:extLst>
            </p:cNvPr>
            <p:cNvSpPr>
              <a:spLocks/>
            </p:cNvSpPr>
            <p:nvPr/>
          </p:nvSpPr>
          <p:spPr bwMode="auto">
            <a:xfrm>
              <a:off x="3033" y="4514"/>
              <a:ext cx="112" cy="74"/>
            </a:xfrm>
            <a:custGeom>
              <a:avLst/>
              <a:gdLst>
                <a:gd name="T0" fmla="*/ 6 w 112"/>
                <a:gd name="T1" fmla="*/ 6 h 74"/>
                <a:gd name="T2" fmla="*/ 10 w 112"/>
                <a:gd name="T3" fmla="*/ 0 h 74"/>
                <a:gd name="T4" fmla="*/ 34 w 112"/>
                <a:gd name="T5" fmla="*/ 0 h 74"/>
                <a:gd name="T6" fmla="*/ 52 w 112"/>
                <a:gd name="T7" fmla="*/ 8 h 74"/>
                <a:gd name="T8" fmla="*/ 62 w 112"/>
                <a:gd name="T9" fmla="*/ 8 h 74"/>
                <a:gd name="T10" fmla="*/ 66 w 112"/>
                <a:gd name="T11" fmla="*/ 20 h 74"/>
                <a:gd name="T12" fmla="*/ 84 w 112"/>
                <a:gd name="T13" fmla="*/ 18 h 74"/>
                <a:gd name="T14" fmla="*/ 82 w 112"/>
                <a:gd name="T15" fmla="*/ 28 h 74"/>
                <a:gd name="T16" fmla="*/ 96 w 112"/>
                <a:gd name="T17" fmla="*/ 30 h 74"/>
                <a:gd name="T18" fmla="*/ 112 w 112"/>
                <a:gd name="T19" fmla="*/ 42 h 74"/>
                <a:gd name="T20" fmla="*/ 100 w 112"/>
                <a:gd name="T21" fmla="*/ 54 h 74"/>
                <a:gd name="T22" fmla="*/ 86 w 112"/>
                <a:gd name="T23" fmla="*/ 48 h 74"/>
                <a:gd name="T24" fmla="*/ 72 w 112"/>
                <a:gd name="T25" fmla="*/ 50 h 74"/>
                <a:gd name="T26" fmla="*/ 62 w 112"/>
                <a:gd name="T27" fmla="*/ 48 h 74"/>
                <a:gd name="T28" fmla="*/ 56 w 112"/>
                <a:gd name="T29" fmla="*/ 54 h 74"/>
                <a:gd name="T30" fmla="*/ 44 w 112"/>
                <a:gd name="T31" fmla="*/ 56 h 74"/>
                <a:gd name="T32" fmla="*/ 38 w 112"/>
                <a:gd name="T33" fmla="*/ 48 h 74"/>
                <a:gd name="T34" fmla="*/ 28 w 112"/>
                <a:gd name="T35" fmla="*/ 52 h 74"/>
                <a:gd name="T36" fmla="*/ 16 w 112"/>
                <a:gd name="T37" fmla="*/ 74 h 74"/>
                <a:gd name="T38" fmla="*/ 8 w 112"/>
                <a:gd name="T39" fmla="*/ 70 h 74"/>
                <a:gd name="T40" fmla="*/ 6 w 112"/>
                <a:gd name="T41" fmla="*/ 60 h 74"/>
                <a:gd name="T42" fmla="*/ 8 w 112"/>
                <a:gd name="T43" fmla="*/ 52 h 74"/>
                <a:gd name="T44" fmla="*/ 0 w 112"/>
                <a:gd name="T45" fmla="*/ 42 h 74"/>
                <a:gd name="T46" fmla="*/ 6 w 112"/>
                <a:gd name="T47" fmla="*/ 36 h 74"/>
                <a:gd name="T48" fmla="*/ 10 w 112"/>
                <a:gd name="T49" fmla="*/ 24 h 74"/>
                <a:gd name="T50" fmla="*/ 6 w 112"/>
                <a:gd name="T51"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2" h="74">
                  <a:moveTo>
                    <a:pt x="6" y="6"/>
                  </a:moveTo>
                  <a:lnTo>
                    <a:pt x="10" y="0"/>
                  </a:lnTo>
                  <a:lnTo>
                    <a:pt x="34" y="0"/>
                  </a:lnTo>
                  <a:lnTo>
                    <a:pt x="52" y="8"/>
                  </a:lnTo>
                  <a:lnTo>
                    <a:pt x="62" y="8"/>
                  </a:lnTo>
                  <a:lnTo>
                    <a:pt x="66" y="20"/>
                  </a:lnTo>
                  <a:lnTo>
                    <a:pt x="84" y="18"/>
                  </a:lnTo>
                  <a:lnTo>
                    <a:pt x="82" y="28"/>
                  </a:lnTo>
                  <a:lnTo>
                    <a:pt x="96" y="30"/>
                  </a:lnTo>
                  <a:lnTo>
                    <a:pt x="112" y="42"/>
                  </a:lnTo>
                  <a:lnTo>
                    <a:pt x="100" y="54"/>
                  </a:lnTo>
                  <a:lnTo>
                    <a:pt x="86" y="48"/>
                  </a:lnTo>
                  <a:lnTo>
                    <a:pt x="72" y="50"/>
                  </a:lnTo>
                  <a:lnTo>
                    <a:pt x="62" y="48"/>
                  </a:lnTo>
                  <a:lnTo>
                    <a:pt x="56" y="54"/>
                  </a:lnTo>
                  <a:lnTo>
                    <a:pt x="44" y="56"/>
                  </a:lnTo>
                  <a:lnTo>
                    <a:pt x="38" y="48"/>
                  </a:lnTo>
                  <a:lnTo>
                    <a:pt x="28" y="52"/>
                  </a:lnTo>
                  <a:lnTo>
                    <a:pt x="16" y="74"/>
                  </a:lnTo>
                  <a:lnTo>
                    <a:pt x="8" y="70"/>
                  </a:lnTo>
                  <a:lnTo>
                    <a:pt x="6" y="60"/>
                  </a:lnTo>
                  <a:lnTo>
                    <a:pt x="8" y="52"/>
                  </a:lnTo>
                  <a:lnTo>
                    <a:pt x="0" y="42"/>
                  </a:lnTo>
                  <a:lnTo>
                    <a:pt x="6" y="36"/>
                  </a:lnTo>
                  <a:lnTo>
                    <a:pt x="10" y="24"/>
                  </a:lnTo>
                  <a:lnTo>
                    <a:pt x="6" y="6"/>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6" name="Freeform 45">
              <a:extLst>
                <a:ext uri="{FF2B5EF4-FFF2-40B4-BE49-F238E27FC236}">
                  <a16:creationId xmlns="" xmlns:a16="http://schemas.microsoft.com/office/drawing/2014/main" id="{4273E996-E11D-4243-B952-1EA19C77BA39}"/>
                </a:ext>
              </a:extLst>
            </p:cNvPr>
            <p:cNvSpPr>
              <a:spLocks/>
            </p:cNvSpPr>
            <p:nvPr/>
          </p:nvSpPr>
          <p:spPr bwMode="auto">
            <a:xfrm>
              <a:off x="4996" y="3905"/>
              <a:ext cx="640" cy="637"/>
            </a:xfrm>
            <a:custGeom>
              <a:avLst/>
              <a:gdLst>
                <a:gd name="T0" fmla="*/ 640 w 640"/>
                <a:gd name="T1" fmla="*/ 490 h 637"/>
                <a:gd name="T2" fmla="*/ 534 w 640"/>
                <a:gd name="T3" fmla="*/ 552 h 637"/>
                <a:gd name="T4" fmla="*/ 444 w 640"/>
                <a:gd name="T5" fmla="*/ 619 h 637"/>
                <a:gd name="T6" fmla="*/ 400 w 640"/>
                <a:gd name="T7" fmla="*/ 633 h 637"/>
                <a:gd name="T8" fmla="*/ 366 w 640"/>
                <a:gd name="T9" fmla="*/ 637 h 637"/>
                <a:gd name="T10" fmla="*/ 366 w 640"/>
                <a:gd name="T11" fmla="*/ 615 h 637"/>
                <a:gd name="T12" fmla="*/ 352 w 640"/>
                <a:gd name="T13" fmla="*/ 611 h 637"/>
                <a:gd name="T14" fmla="*/ 332 w 640"/>
                <a:gd name="T15" fmla="*/ 601 h 637"/>
                <a:gd name="T16" fmla="*/ 326 w 640"/>
                <a:gd name="T17" fmla="*/ 585 h 637"/>
                <a:gd name="T18" fmla="*/ 220 w 640"/>
                <a:gd name="T19" fmla="*/ 512 h 637"/>
                <a:gd name="T20" fmla="*/ 116 w 640"/>
                <a:gd name="T21" fmla="*/ 438 h 637"/>
                <a:gd name="T22" fmla="*/ 0 w 640"/>
                <a:gd name="T23" fmla="*/ 354 h 637"/>
                <a:gd name="T24" fmla="*/ 0 w 640"/>
                <a:gd name="T25" fmla="*/ 348 h 637"/>
                <a:gd name="T26" fmla="*/ 0 w 640"/>
                <a:gd name="T27" fmla="*/ 346 h 637"/>
                <a:gd name="T28" fmla="*/ 0 w 640"/>
                <a:gd name="T29" fmla="*/ 304 h 637"/>
                <a:gd name="T30" fmla="*/ 50 w 640"/>
                <a:gd name="T31" fmla="*/ 278 h 637"/>
                <a:gd name="T32" fmla="*/ 80 w 640"/>
                <a:gd name="T33" fmla="*/ 272 h 637"/>
                <a:gd name="T34" fmla="*/ 106 w 640"/>
                <a:gd name="T35" fmla="*/ 264 h 637"/>
                <a:gd name="T36" fmla="*/ 118 w 640"/>
                <a:gd name="T37" fmla="*/ 246 h 637"/>
                <a:gd name="T38" fmla="*/ 154 w 640"/>
                <a:gd name="T39" fmla="*/ 232 h 637"/>
                <a:gd name="T40" fmla="*/ 156 w 640"/>
                <a:gd name="T41" fmla="*/ 204 h 637"/>
                <a:gd name="T42" fmla="*/ 174 w 640"/>
                <a:gd name="T43" fmla="*/ 202 h 637"/>
                <a:gd name="T44" fmla="*/ 188 w 640"/>
                <a:gd name="T45" fmla="*/ 188 h 637"/>
                <a:gd name="T46" fmla="*/ 228 w 640"/>
                <a:gd name="T47" fmla="*/ 182 h 637"/>
                <a:gd name="T48" fmla="*/ 234 w 640"/>
                <a:gd name="T49" fmla="*/ 168 h 637"/>
                <a:gd name="T50" fmla="*/ 226 w 640"/>
                <a:gd name="T51" fmla="*/ 160 h 637"/>
                <a:gd name="T52" fmla="*/ 214 w 640"/>
                <a:gd name="T53" fmla="*/ 120 h 637"/>
                <a:gd name="T54" fmla="*/ 212 w 640"/>
                <a:gd name="T55" fmla="*/ 98 h 637"/>
                <a:gd name="T56" fmla="*/ 202 w 640"/>
                <a:gd name="T57" fmla="*/ 74 h 637"/>
                <a:gd name="T58" fmla="*/ 230 w 640"/>
                <a:gd name="T59" fmla="*/ 54 h 637"/>
                <a:gd name="T60" fmla="*/ 264 w 640"/>
                <a:gd name="T61" fmla="*/ 46 h 637"/>
                <a:gd name="T62" fmla="*/ 284 w 640"/>
                <a:gd name="T63" fmla="*/ 30 h 637"/>
                <a:gd name="T64" fmla="*/ 314 w 640"/>
                <a:gd name="T65" fmla="*/ 20 h 637"/>
                <a:gd name="T66" fmla="*/ 366 w 640"/>
                <a:gd name="T67" fmla="*/ 12 h 637"/>
                <a:gd name="T68" fmla="*/ 418 w 640"/>
                <a:gd name="T69" fmla="*/ 10 h 637"/>
                <a:gd name="T70" fmla="*/ 434 w 640"/>
                <a:gd name="T71" fmla="*/ 14 h 637"/>
                <a:gd name="T72" fmla="*/ 462 w 640"/>
                <a:gd name="T73" fmla="*/ 0 h 637"/>
                <a:gd name="T74" fmla="*/ 496 w 640"/>
                <a:gd name="T75" fmla="*/ 0 h 637"/>
                <a:gd name="T76" fmla="*/ 508 w 640"/>
                <a:gd name="T77" fmla="*/ 8 h 637"/>
                <a:gd name="T78" fmla="*/ 530 w 640"/>
                <a:gd name="T79" fmla="*/ 6 h 637"/>
                <a:gd name="T80" fmla="*/ 524 w 640"/>
                <a:gd name="T81" fmla="*/ 26 h 637"/>
                <a:gd name="T82" fmla="*/ 528 w 640"/>
                <a:gd name="T83" fmla="*/ 62 h 637"/>
                <a:gd name="T84" fmla="*/ 520 w 640"/>
                <a:gd name="T85" fmla="*/ 94 h 637"/>
                <a:gd name="T86" fmla="*/ 502 w 640"/>
                <a:gd name="T87" fmla="*/ 114 h 637"/>
                <a:gd name="T88" fmla="*/ 504 w 640"/>
                <a:gd name="T89" fmla="*/ 142 h 637"/>
                <a:gd name="T90" fmla="*/ 530 w 640"/>
                <a:gd name="T91" fmla="*/ 164 h 637"/>
                <a:gd name="T92" fmla="*/ 530 w 640"/>
                <a:gd name="T93" fmla="*/ 172 h 637"/>
                <a:gd name="T94" fmla="*/ 550 w 640"/>
                <a:gd name="T95" fmla="*/ 188 h 637"/>
                <a:gd name="T96" fmla="*/ 562 w 640"/>
                <a:gd name="T97" fmla="*/ 252 h 637"/>
                <a:gd name="T98" fmla="*/ 572 w 640"/>
                <a:gd name="T99" fmla="*/ 284 h 637"/>
                <a:gd name="T100" fmla="*/ 574 w 640"/>
                <a:gd name="T101" fmla="*/ 300 h 637"/>
                <a:gd name="T102" fmla="*/ 568 w 640"/>
                <a:gd name="T103" fmla="*/ 328 h 637"/>
                <a:gd name="T104" fmla="*/ 572 w 640"/>
                <a:gd name="T105" fmla="*/ 344 h 637"/>
                <a:gd name="T106" fmla="*/ 568 w 640"/>
                <a:gd name="T107" fmla="*/ 364 h 637"/>
                <a:gd name="T108" fmla="*/ 570 w 640"/>
                <a:gd name="T109" fmla="*/ 386 h 637"/>
                <a:gd name="T110" fmla="*/ 558 w 640"/>
                <a:gd name="T111" fmla="*/ 400 h 637"/>
                <a:gd name="T112" fmla="*/ 576 w 640"/>
                <a:gd name="T113" fmla="*/ 424 h 637"/>
                <a:gd name="T114" fmla="*/ 578 w 640"/>
                <a:gd name="T115" fmla="*/ 440 h 637"/>
                <a:gd name="T116" fmla="*/ 588 w 640"/>
                <a:gd name="T117" fmla="*/ 458 h 637"/>
                <a:gd name="T118" fmla="*/ 602 w 640"/>
                <a:gd name="T119" fmla="*/ 452 h 637"/>
                <a:gd name="T120" fmla="*/ 628 w 640"/>
                <a:gd name="T121" fmla="*/ 468 h 637"/>
                <a:gd name="T122" fmla="*/ 640 w 640"/>
                <a:gd name="T123" fmla="*/ 490 h 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40" h="637">
                  <a:moveTo>
                    <a:pt x="640" y="490"/>
                  </a:moveTo>
                  <a:lnTo>
                    <a:pt x="534" y="552"/>
                  </a:lnTo>
                  <a:lnTo>
                    <a:pt x="444" y="619"/>
                  </a:lnTo>
                  <a:lnTo>
                    <a:pt x="400" y="633"/>
                  </a:lnTo>
                  <a:lnTo>
                    <a:pt x="366" y="637"/>
                  </a:lnTo>
                  <a:lnTo>
                    <a:pt x="366" y="615"/>
                  </a:lnTo>
                  <a:lnTo>
                    <a:pt x="352" y="611"/>
                  </a:lnTo>
                  <a:lnTo>
                    <a:pt x="332" y="601"/>
                  </a:lnTo>
                  <a:lnTo>
                    <a:pt x="326" y="585"/>
                  </a:lnTo>
                  <a:lnTo>
                    <a:pt x="220" y="512"/>
                  </a:lnTo>
                  <a:lnTo>
                    <a:pt x="116" y="438"/>
                  </a:lnTo>
                  <a:lnTo>
                    <a:pt x="0" y="354"/>
                  </a:lnTo>
                  <a:lnTo>
                    <a:pt x="0" y="348"/>
                  </a:lnTo>
                  <a:lnTo>
                    <a:pt x="0" y="346"/>
                  </a:lnTo>
                  <a:lnTo>
                    <a:pt x="0" y="304"/>
                  </a:lnTo>
                  <a:lnTo>
                    <a:pt x="50" y="278"/>
                  </a:lnTo>
                  <a:lnTo>
                    <a:pt x="80" y="272"/>
                  </a:lnTo>
                  <a:lnTo>
                    <a:pt x="106" y="264"/>
                  </a:lnTo>
                  <a:lnTo>
                    <a:pt x="118" y="246"/>
                  </a:lnTo>
                  <a:lnTo>
                    <a:pt x="154" y="232"/>
                  </a:lnTo>
                  <a:lnTo>
                    <a:pt x="156" y="204"/>
                  </a:lnTo>
                  <a:lnTo>
                    <a:pt x="174" y="202"/>
                  </a:lnTo>
                  <a:lnTo>
                    <a:pt x="188" y="188"/>
                  </a:lnTo>
                  <a:lnTo>
                    <a:pt x="228" y="182"/>
                  </a:lnTo>
                  <a:lnTo>
                    <a:pt x="234" y="168"/>
                  </a:lnTo>
                  <a:lnTo>
                    <a:pt x="226" y="160"/>
                  </a:lnTo>
                  <a:lnTo>
                    <a:pt x="214" y="120"/>
                  </a:lnTo>
                  <a:lnTo>
                    <a:pt x="212" y="98"/>
                  </a:lnTo>
                  <a:lnTo>
                    <a:pt x="202" y="74"/>
                  </a:lnTo>
                  <a:lnTo>
                    <a:pt x="230" y="54"/>
                  </a:lnTo>
                  <a:lnTo>
                    <a:pt x="264" y="46"/>
                  </a:lnTo>
                  <a:lnTo>
                    <a:pt x="284" y="30"/>
                  </a:lnTo>
                  <a:lnTo>
                    <a:pt x="314" y="20"/>
                  </a:lnTo>
                  <a:lnTo>
                    <a:pt x="366" y="12"/>
                  </a:lnTo>
                  <a:lnTo>
                    <a:pt x="418" y="10"/>
                  </a:lnTo>
                  <a:lnTo>
                    <a:pt x="434" y="14"/>
                  </a:lnTo>
                  <a:lnTo>
                    <a:pt x="462" y="0"/>
                  </a:lnTo>
                  <a:lnTo>
                    <a:pt x="496" y="0"/>
                  </a:lnTo>
                  <a:lnTo>
                    <a:pt x="508" y="8"/>
                  </a:lnTo>
                  <a:lnTo>
                    <a:pt x="530" y="6"/>
                  </a:lnTo>
                  <a:lnTo>
                    <a:pt x="524" y="26"/>
                  </a:lnTo>
                  <a:lnTo>
                    <a:pt x="528" y="62"/>
                  </a:lnTo>
                  <a:lnTo>
                    <a:pt x="520" y="94"/>
                  </a:lnTo>
                  <a:lnTo>
                    <a:pt x="502" y="114"/>
                  </a:lnTo>
                  <a:lnTo>
                    <a:pt x="504" y="142"/>
                  </a:lnTo>
                  <a:lnTo>
                    <a:pt x="530" y="164"/>
                  </a:lnTo>
                  <a:lnTo>
                    <a:pt x="530" y="172"/>
                  </a:lnTo>
                  <a:lnTo>
                    <a:pt x="550" y="188"/>
                  </a:lnTo>
                  <a:lnTo>
                    <a:pt x="562" y="252"/>
                  </a:lnTo>
                  <a:lnTo>
                    <a:pt x="572" y="284"/>
                  </a:lnTo>
                  <a:lnTo>
                    <a:pt x="574" y="300"/>
                  </a:lnTo>
                  <a:lnTo>
                    <a:pt x="568" y="328"/>
                  </a:lnTo>
                  <a:lnTo>
                    <a:pt x="572" y="344"/>
                  </a:lnTo>
                  <a:lnTo>
                    <a:pt x="568" y="364"/>
                  </a:lnTo>
                  <a:lnTo>
                    <a:pt x="570" y="386"/>
                  </a:lnTo>
                  <a:lnTo>
                    <a:pt x="558" y="400"/>
                  </a:lnTo>
                  <a:lnTo>
                    <a:pt x="576" y="424"/>
                  </a:lnTo>
                  <a:lnTo>
                    <a:pt x="578" y="440"/>
                  </a:lnTo>
                  <a:lnTo>
                    <a:pt x="588" y="458"/>
                  </a:lnTo>
                  <a:lnTo>
                    <a:pt x="602" y="452"/>
                  </a:lnTo>
                  <a:lnTo>
                    <a:pt x="628" y="468"/>
                  </a:lnTo>
                  <a:lnTo>
                    <a:pt x="640" y="490"/>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46">
              <a:extLst>
                <a:ext uri="{FF2B5EF4-FFF2-40B4-BE49-F238E27FC236}">
                  <a16:creationId xmlns="" xmlns:a16="http://schemas.microsoft.com/office/drawing/2014/main" id="{26B79019-7307-4BF6-89CF-00B53B9FE319}"/>
                </a:ext>
              </a:extLst>
            </p:cNvPr>
            <p:cNvSpPr>
              <a:spLocks/>
            </p:cNvSpPr>
            <p:nvPr/>
          </p:nvSpPr>
          <p:spPr bwMode="auto">
            <a:xfrm>
              <a:off x="2752" y="5097"/>
              <a:ext cx="178" cy="196"/>
            </a:xfrm>
            <a:custGeom>
              <a:avLst/>
              <a:gdLst>
                <a:gd name="T0" fmla="*/ 20 w 178"/>
                <a:gd name="T1" fmla="*/ 148 h 196"/>
                <a:gd name="T2" fmla="*/ 36 w 178"/>
                <a:gd name="T3" fmla="*/ 126 h 196"/>
                <a:gd name="T4" fmla="*/ 30 w 178"/>
                <a:gd name="T5" fmla="*/ 112 h 196"/>
                <a:gd name="T6" fmla="*/ 18 w 178"/>
                <a:gd name="T7" fmla="*/ 126 h 196"/>
                <a:gd name="T8" fmla="*/ 0 w 178"/>
                <a:gd name="T9" fmla="*/ 112 h 196"/>
                <a:gd name="T10" fmla="*/ 6 w 178"/>
                <a:gd name="T11" fmla="*/ 104 h 196"/>
                <a:gd name="T12" fmla="*/ 0 w 178"/>
                <a:gd name="T13" fmla="*/ 76 h 196"/>
                <a:gd name="T14" fmla="*/ 12 w 178"/>
                <a:gd name="T15" fmla="*/ 72 h 196"/>
                <a:gd name="T16" fmla="*/ 18 w 178"/>
                <a:gd name="T17" fmla="*/ 52 h 196"/>
                <a:gd name="T18" fmla="*/ 28 w 178"/>
                <a:gd name="T19" fmla="*/ 32 h 196"/>
                <a:gd name="T20" fmla="*/ 26 w 178"/>
                <a:gd name="T21" fmla="*/ 20 h 196"/>
                <a:gd name="T22" fmla="*/ 44 w 178"/>
                <a:gd name="T23" fmla="*/ 14 h 196"/>
                <a:gd name="T24" fmla="*/ 64 w 178"/>
                <a:gd name="T25" fmla="*/ 0 h 196"/>
                <a:gd name="T26" fmla="*/ 96 w 178"/>
                <a:gd name="T27" fmla="*/ 18 h 196"/>
                <a:gd name="T28" fmla="*/ 102 w 178"/>
                <a:gd name="T29" fmla="*/ 18 h 196"/>
                <a:gd name="T30" fmla="*/ 110 w 178"/>
                <a:gd name="T31" fmla="*/ 32 h 196"/>
                <a:gd name="T32" fmla="*/ 136 w 178"/>
                <a:gd name="T33" fmla="*/ 36 h 196"/>
                <a:gd name="T34" fmla="*/ 144 w 178"/>
                <a:gd name="T35" fmla="*/ 30 h 196"/>
                <a:gd name="T36" fmla="*/ 160 w 178"/>
                <a:gd name="T37" fmla="*/ 40 h 196"/>
                <a:gd name="T38" fmla="*/ 172 w 178"/>
                <a:gd name="T39" fmla="*/ 48 h 196"/>
                <a:gd name="T40" fmla="*/ 178 w 178"/>
                <a:gd name="T41" fmla="*/ 72 h 196"/>
                <a:gd name="T42" fmla="*/ 168 w 178"/>
                <a:gd name="T43" fmla="*/ 92 h 196"/>
                <a:gd name="T44" fmla="*/ 134 w 178"/>
                <a:gd name="T45" fmla="*/ 124 h 196"/>
                <a:gd name="T46" fmla="*/ 96 w 178"/>
                <a:gd name="T47" fmla="*/ 136 h 196"/>
                <a:gd name="T48" fmla="*/ 78 w 178"/>
                <a:gd name="T49" fmla="*/ 162 h 196"/>
                <a:gd name="T50" fmla="*/ 72 w 178"/>
                <a:gd name="T51" fmla="*/ 184 h 196"/>
                <a:gd name="T52" fmla="*/ 54 w 178"/>
                <a:gd name="T53" fmla="*/ 196 h 196"/>
                <a:gd name="T54" fmla="*/ 42 w 178"/>
                <a:gd name="T55" fmla="*/ 180 h 196"/>
                <a:gd name="T56" fmla="*/ 28 w 178"/>
                <a:gd name="T57" fmla="*/ 178 h 196"/>
                <a:gd name="T58" fmla="*/ 16 w 178"/>
                <a:gd name="T59" fmla="*/ 180 h 196"/>
                <a:gd name="T60" fmla="*/ 14 w 178"/>
                <a:gd name="T61" fmla="*/ 168 h 196"/>
                <a:gd name="T62" fmla="*/ 24 w 178"/>
                <a:gd name="T63" fmla="*/ 162 h 196"/>
                <a:gd name="T64" fmla="*/ 20 w 178"/>
                <a:gd name="T65" fmla="*/ 148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8" h="196">
                  <a:moveTo>
                    <a:pt x="20" y="148"/>
                  </a:moveTo>
                  <a:lnTo>
                    <a:pt x="36" y="126"/>
                  </a:lnTo>
                  <a:lnTo>
                    <a:pt x="30" y="112"/>
                  </a:lnTo>
                  <a:lnTo>
                    <a:pt x="18" y="126"/>
                  </a:lnTo>
                  <a:lnTo>
                    <a:pt x="0" y="112"/>
                  </a:lnTo>
                  <a:lnTo>
                    <a:pt x="6" y="104"/>
                  </a:lnTo>
                  <a:lnTo>
                    <a:pt x="0" y="76"/>
                  </a:lnTo>
                  <a:lnTo>
                    <a:pt x="12" y="72"/>
                  </a:lnTo>
                  <a:lnTo>
                    <a:pt x="18" y="52"/>
                  </a:lnTo>
                  <a:lnTo>
                    <a:pt x="28" y="32"/>
                  </a:lnTo>
                  <a:lnTo>
                    <a:pt x="26" y="20"/>
                  </a:lnTo>
                  <a:lnTo>
                    <a:pt x="44" y="14"/>
                  </a:lnTo>
                  <a:lnTo>
                    <a:pt x="64" y="0"/>
                  </a:lnTo>
                  <a:lnTo>
                    <a:pt x="96" y="18"/>
                  </a:lnTo>
                  <a:lnTo>
                    <a:pt x="102" y="18"/>
                  </a:lnTo>
                  <a:lnTo>
                    <a:pt x="110" y="32"/>
                  </a:lnTo>
                  <a:lnTo>
                    <a:pt x="136" y="36"/>
                  </a:lnTo>
                  <a:lnTo>
                    <a:pt x="144" y="30"/>
                  </a:lnTo>
                  <a:lnTo>
                    <a:pt x="160" y="40"/>
                  </a:lnTo>
                  <a:lnTo>
                    <a:pt x="172" y="48"/>
                  </a:lnTo>
                  <a:lnTo>
                    <a:pt x="178" y="72"/>
                  </a:lnTo>
                  <a:lnTo>
                    <a:pt x="168" y="92"/>
                  </a:lnTo>
                  <a:lnTo>
                    <a:pt x="134" y="124"/>
                  </a:lnTo>
                  <a:lnTo>
                    <a:pt x="96" y="136"/>
                  </a:lnTo>
                  <a:lnTo>
                    <a:pt x="78" y="162"/>
                  </a:lnTo>
                  <a:lnTo>
                    <a:pt x="72" y="184"/>
                  </a:lnTo>
                  <a:lnTo>
                    <a:pt x="54" y="196"/>
                  </a:lnTo>
                  <a:lnTo>
                    <a:pt x="42" y="180"/>
                  </a:lnTo>
                  <a:lnTo>
                    <a:pt x="28" y="178"/>
                  </a:lnTo>
                  <a:lnTo>
                    <a:pt x="16" y="180"/>
                  </a:lnTo>
                  <a:lnTo>
                    <a:pt x="14" y="168"/>
                  </a:lnTo>
                  <a:lnTo>
                    <a:pt x="24" y="162"/>
                  </a:lnTo>
                  <a:lnTo>
                    <a:pt x="20" y="148"/>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47">
              <a:extLst>
                <a:ext uri="{FF2B5EF4-FFF2-40B4-BE49-F238E27FC236}">
                  <a16:creationId xmlns="" xmlns:a16="http://schemas.microsoft.com/office/drawing/2014/main" id="{07880D6D-8D23-4EBB-A42B-A5B4E561B495}"/>
                </a:ext>
              </a:extLst>
            </p:cNvPr>
            <p:cNvSpPr>
              <a:spLocks/>
            </p:cNvSpPr>
            <p:nvPr/>
          </p:nvSpPr>
          <p:spPr bwMode="auto">
            <a:xfrm>
              <a:off x="5988" y="2831"/>
              <a:ext cx="148" cy="126"/>
            </a:xfrm>
            <a:custGeom>
              <a:avLst/>
              <a:gdLst>
                <a:gd name="T0" fmla="*/ 30 w 148"/>
                <a:gd name="T1" fmla="*/ 108 h 126"/>
                <a:gd name="T2" fmla="*/ 34 w 148"/>
                <a:gd name="T3" fmla="*/ 74 h 126"/>
                <a:gd name="T4" fmla="*/ 22 w 148"/>
                <a:gd name="T5" fmla="*/ 80 h 126"/>
                <a:gd name="T6" fmla="*/ 4 w 148"/>
                <a:gd name="T7" fmla="*/ 60 h 126"/>
                <a:gd name="T8" fmla="*/ 0 w 148"/>
                <a:gd name="T9" fmla="*/ 26 h 126"/>
                <a:gd name="T10" fmla="*/ 40 w 148"/>
                <a:gd name="T11" fmla="*/ 8 h 126"/>
                <a:gd name="T12" fmla="*/ 78 w 148"/>
                <a:gd name="T13" fmla="*/ 0 h 126"/>
                <a:gd name="T14" fmla="*/ 112 w 148"/>
                <a:gd name="T15" fmla="*/ 10 h 126"/>
                <a:gd name="T16" fmla="*/ 144 w 148"/>
                <a:gd name="T17" fmla="*/ 8 h 126"/>
                <a:gd name="T18" fmla="*/ 148 w 148"/>
                <a:gd name="T19" fmla="*/ 18 h 126"/>
                <a:gd name="T20" fmla="*/ 126 w 148"/>
                <a:gd name="T21" fmla="*/ 54 h 126"/>
                <a:gd name="T22" fmla="*/ 136 w 148"/>
                <a:gd name="T23" fmla="*/ 108 h 126"/>
                <a:gd name="T24" fmla="*/ 122 w 148"/>
                <a:gd name="T25" fmla="*/ 126 h 126"/>
                <a:gd name="T26" fmla="*/ 98 w 148"/>
                <a:gd name="T27" fmla="*/ 126 h 126"/>
                <a:gd name="T28" fmla="*/ 70 w 148"/>
                <a:gd name="T29" fmla="*/ 104 h 126"/>
                <a:gd name="T30" fmla="*/ 56 w 148"/>
                <a:gd name="T31" fmla="*/ 98 h 126"/>
                <a:gd name="T32" fmla="*/ 30 w 148"/>
                <a:gd name="T33" fmla="*/ 108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8" h="126">
                  <a:moveTo>
                    <a:pt x="30" y="108"/>
                  </a:moveTo>
                  <a:lnTo>
                    <a:pt x="34" y="74"/>
                  </a:lnTo>
                  <a:lnTo>
                    <a:pt x="22" y="80"/>
                  </a:lnTo>
                  <a:lnTo>
                    <a:pt x="4" y="60"/>
                  </a:lnTo>
                  <a:lnTo>
                    <a:pt x="0" y="26"/>
                  </a:lnTo>
                  <a:lnTo>
                    <a:pt x="40" y="8"/>
                  </a:lnTo>
                  <a:lnTo>
                    <a:pt x="78" y="0"/>
                  </a:lnTo>
                  <a:lnTo>
                    <a:pt x="112" y="10"/>
                  </a:lnTo>
                  <a:lnTo>
                    <a:pt x="144" y="8"/>
                  </a:lnTo>
                  <a:lnTo>
                    <a:pt x="148" y="18"/>
                  </a:lnTo>
                  <a:lnTo>
                    <a:pt x="126" y="54"/>
                  </a:lnTo>
                  <a:lnTo>
                    <a:pt x="136" y="108"/>
                  </a:lnTo>
                  <a:lnTo>
                    <a:pt x="122" y="126"/>
                  </a:lnTo>
                  <a:lnTo>
                    <a:pt x="98" y="126"/>
                  </a:lnTo>
                  <a:lnTo>
                    <a:pt x="70" y="104"/>
                  </a:lnTo>
                  <a:lnTo>
                    <a:pt x="56" y="98"/>
                  </a:lnTo>
                  <a:lnTo>
                    <a:pt x="30" y="108"/>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9" name="Freeform 48">
              <a:extLst>
                <a:ext uri="{FF2B5EF4-FFF2-40B4-BE49-F238E27FC236}">
                  <a16:creationId xmlns="" xmlns:a16="http://schemas.microsoft.com/office/drawing/2014/main" id="{5EC18E38-1A1C-48FA-8F38-401587AE63E6}"/>
                </a:ext>
              </a:extLst>
            </p:cNvPr>
            <p:cNvSpPr>
              <a:spLocks/>
            </p:cNvSpPr>
            <p:nvPr/>
          </p:nvSpPr>
          <p:spPr bwMode="auto">
            <a:xfrm>
              <a:off x="6030" y="4111"/>
              <a:ext cx="378" cy="332"/>
            </a:xfrm>
            <a:custGeom>
              <a:avLst/>
              <a:gdLst>
                <a:gd name="T0" fmla="*/ 318 w 378"/>
                <a:gd name="T1" fmla="*/ 76 h 332"/>
                <a:gd name="T2" fmla="*/ 308 w 378"/>
                <a:gd name="T3" fmla="*/ 90 h 332"/>
                <a:gd name="T4" fmla="*/ 302 w 378"/>
                <a:gd name="T5" fmla="*/ 116 h 332"/>
                <a:gd name="T6" fmla="*/ 294 w 378"/>
                <a:gd name="T7" fmla="*/ 134 h 332"/>
                <a:gd name="T8" fmla="*/ 286 w 378"/>
                <a:gd name="T9" fmla="*/ 140 h 332"/>
                <a:gd name="T10" fmla="*/ 276 w 378"/>
                <a:gd name="T11" fmla="*/ 128 h 332"/>
                <a:gd name="T12" fmla="*/ 262 w 378"/>
                <a:gd name="T13" fmla="*/ 114 h 332"/>
                <a:gd name="T14" fmla="*/ 240 w 378"/>
                <a:gd name="T15" fmla="*/ 62 h 332"/>
                <a:gd name="T16" fmla="*/ 236 w 378"/>
                <a:gd name="T17" fmla="*/ 66 h 332"/>
                <a:gd name="T18" fmla="*/ 250 w 378"/>
                <a:gd name="T19" fmla="*/ 104 h 332"/>
                <a:gd name="T20" fmla="*/ 268 w 378"/>
                <a:gd name="T21" fmla="*/ 138 h 332"/>
                <a:gd name="T22" fmla="*/ 292 w 378"/>
                <a:gd name="T23" fmla="*/ 192 h 332"/>
                <a:gd name="T24" fmla="*/ 304 w 378"/>
                <a:gd name="T25" fmla="*/ 210 h 332"/>
                <a:gd name="T26" fmla="*/ 314 w 378"/>
                <a:gd name="T27" fmla="*/ 230 h 332"/>
                <a:gd name="T28" fmla="*/ 342 w 378"/>
                <a:gd name="T29" fmla="*/ 268 h 332"/>
                <a:gd name="T30" fmla="*/ 336 w 378"/>
                <a:gd name="T31" fmla="*/ 274 h 332"/>
                <a:gd name="T32" fmla="*/ 336 w 378"/>
                <a:gd name="T33" fmla="*/ 296 h 332"/>
                <a:gd name="T34" fmla="*/ 372 w 378"/>
                <a:gd name="T35" fmla="*/ 326 h 332"/>
                <a:gd name="T36" fmla="*/ 378 w 378"/>
                <a:gd name="T37" fmla="*/ 332 h 332"/>
                <a:gd name="T38" fmla="*/ 254 w 378"/>
                <a:gd name="T39" fmla="*/ 332 h 332"/>
                <a:gd name="T40" fmla="*/ 134 w 378"/>
                <a:gd name="T41" fmla="*/ 332 h 332"/>
                <a:gd name="T42" fmla="*/ 10 w 378"/>
                <a:gd name="T43" fmla="*/ 332 h 332"/>
                <a:gd name="T44" fmla="*/ 10 w 378"/>
                <a:gd name="T45" fmla="*/ 208 h 332"/>
                <a:gd name="T46" fmla="*/ 10 w 378"/>
                <a:gd name="T47" fmla="*/ 84 h 332"/>
                <a:gd name="T48" fmla="*/ 0 w 378"/>
                <a:gd name="T49" fmla="*/ 56 h 332"/>
                <a:gd name="T50" fmla="*/ 8 w 378"/>
                <a:gd name="T51" fmla="*/ 34 h 332"/>
                <a:gd name="T52" fmla="*/ 4 w 378"/>
                <a:gd name="T53" fmla="*/ 18 h 332"/>
                <a:gd name="T54" fmla="*/ 14 w 378"/>
                <a:gd name="T55" fmla="*/ 0 h 332"/>
                <a:gd name="T56" fmla="*/ 56 w 378"/>
                <a:gd name="T57" fmla="*/ 0 h 332"/>
                <a:gd name="T58" fmla="*/ 86 w 378"/>
                <a:gd name="T59" fmla="*/ 10 h 332"/>
                <a:gd name="T60" fmla="*/ 116 w 378"/>
                <a:gd name="T61" fmla="*/ 20 h 332"/>
                <a:gd name="T62" fmla="*/ 132 w 378"/>
                <a:gd name="T63" fmla="*/ 26 h 332"/>
                <a:gd name="T64" fmla="*/ 156 w 378"/>
                <a:gd name="T65" fmla="*/ 14 h 332"/>
                <a:gd name="T66" fmla="*/ 168 w 378"/>
                <a:gd name="T67" fmla="*/ 4 h 332"/>
                <a:gd name="T68" fmla="*/ 196 w 378"/>
                <a:gd name="T69" fmla="*/ 2 h 332"/>
                <a:gd name="T70" fmla="*/ 218 w 378"/>
                <a:gd name="T71" fmla="*/ 6 h 332"/>
                <a:gd name="T72" fmla="*/ 226 w 378"/>
                <a:gd name="T73" fmla="*/ 24 h 332"/>
                <a:gd name="T74" fmla="*/ 232 w 378"/>
                <a:gd name="T75" fmla="*/ 12 h 332"/>
                <a:gd name="T76" fmla="*/ 258 w 378"/>
                <a:gd name="T77" fmla="*/ 20 h 332"/>
                <a:gd name="T78" fmla="*/ 282 w 378"/>
                <a:gd name="T79" fmla="*/ 22 h 332"/>
                <a:gd name="T80" fmla="*/ 298 w 378"/>
                <a:gd name="T81" fmla="*/ 14 h 332"/>
                <a:gd name="T82" fmla="*/ 318 w 378"/>
                <a:gd name="T83" fmla="*/ 76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8" h="332">
                  <a:moveTo>
                    <a:pt x="318" y="76"/>
                  </a:moveTo>
                  <a:lnTo>
                    <a:pt x="308" y="90"/>
                  </a:lnTo>
                  <a:lnTo>
                    <a:pt x="302" y="116"/>
                  </a:lnTo>
                  <a:lnTo>
                    <a:pt x="294" y="134"/>
                  </a:lnTo>
                  <a:lnTo>
                    <a:pt x="286" y="140"/>
                  </a:lnTo>
                  <a:lnTo>
                    <a:pt x="276" y="128"/>
                  </a:lnTo>
                  <a:lnTo>
                    <a:pt x="262" y="114"/>
                  </a:lnTo>
                  <a:lnTo>
                    <a:pt x="240" y="62"/>
                  </a:lnTo>
                  <a:lnTo>
                    <a:pt x="236" y="66"/>
                  </a:lnTo>
                  <a:lnTo>
                    <a:pt x="250" y="104"/>
                  </a:lnTo>
                  <a:lnTo>
                    <a:pt x="268" y="138"/>
                  </a:lnTo>
                  <a:lnTo>
                    <a:pt x="292" y="192"/>
                  </a:lnTo>
                  <a:lnTo>
                    <a:pt x="304" y="210"/>
                  </a:lnTo>
                  <a:lnTo>
                    <a:pt x="314" y="230"/>
                  </a:lnTo>
                  <a:lnTo>
                    <a:pt x="342" y="268"/>
                  </a:lnTo>
                  <a:lnTo>
                    <a:pt x="336" y="274"/>
                  </a:lnTo>
                  <a:lnTo>
                    <a:pt x="336" y="296"/>
                  </a:lnTo>
                  <a:lnTo>
                    <a:pt x="372" y="326"/>
                  </a:lnTo>
                  <a:lnTo>
                    <a:pt x="378" y="332"/>
                  </a:lnTo>
                  <a:lnTo>
                    <a:pt x="254" y="332"/>
                  </a:lnTo>
                  <a:lnTo>
                    <a:pt x="134" y="332"/>
                  </a:lnTo>
                  <a:lnTo>
                    <a:pt x="10" y="332"/>
                  </a:lnTo>
                  <a:lnTo>
                    <a:pt x="10" y="208"/>
                  </a:lnTo>
                  <a:lnTo>
                    <a:pt x="10" y="84"/>
                  </a:lnTo>
                  <a:lnTo>
                    <a:pt x="0" y="56"/>
                  </a:lnTo>
                  <a:lnTo>
                    <a:pt x="8" y="34"/>
                  </a:lnTo>
                  <a:lnTo>
                    <a:pt x="4" y="18"/>
                  </a:lnTo>
                  <a:lnTo>
                    <a:pt x="14" y="0"/>
                  </a:lnTo>
                  <a:lnTo>
                    <a:pt x="56" y="0"/>
                  </a:lnTo>
                  <a:lnTo>
                    <a:pt x="86" y="10"/>
                  </a:lnTo>
                  <a:lnTo>
                    <a:pt x="116" y="20"/>
                  </a:lnTo>
                  <a:lnTo>
                    <a:pt x="132" y="26"/>
                  </a:lnTo>
                  <a:lnTo>
                    <a:pt x="156" y="14"/>
                  </a:lnTo>
                  <a:lnTo>
                    <a:pt x="168" y="4"/>
                  </a:lnTo>
                  <a:lnTo>
                    <a:pt x="196" y="2"/>
                  </a:lnTo>
                  <a:lnTo>
                    <a:pt x="218" y="6"/>
                  </a:lnTo>
                  <a:lnTo>
                    <a:pt x="226" y="24"/>
                  </a:lnTo>
                  <a:lnTo>
                    <a:pt x="232" y="12"/>
                  </a:lnTo>
                  <a:lnTo>
                    <a:pt x="258" y="20"/>
                  </a:lnTo>
                  <a:lnTo>
                    <a:pt x="282" y="22"/>
                  </a:lnTo>
                  <a:lnTo>
                    <a:pt x="298" y="14"/>
                  </a:lnTo>
                  <a:lnTo>
                    <a:pt x="318" y="76"/>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0" name="Freeform 49">
              <a:extLst>
                <a:ext uri="{FF2B5EF4-FFF2-40B4-BE49-F238E27FC236}">
                  <a16:creationId xmlns="" xmlns:a16="http://schemas.microsoft.com/office/drawing/2014/main" id="{ADB49A7E-138B-4DB4-A51C-13CD16D75CB5}"/>
                </a:ext>
              </a:extLst>
            </p:cNvPr>
            <p:cNvSpPr>
              <a:spLocks/>
            </p:cNvSpPr>
            <p:nvPr/>
          </p:nvSpPr>
          <p:spPr bwMode="auto">
            <a:xfrm>
              <a:off x="4735" y="4251"/>
              <a:ext cx="261" cy="226"/>
            </a:xfrm>
            <a:custGeom>
              <a:avLst/>
              <a:gdLst>
                <a:gd name="T0" fmla="*/ 122 w 261"/>
                <a:gd name="T1" fmla="*/ 0 h 226"/>
                <a:gd name="T2" fmla="*/ 163 w 261"/>
                <a:gd name="T3" fmla="*/ 0 h 226"/>
                <a:gd name="T4" fmla="*/ 261 w 261"/>
                <a:gd name="T5" fmla="*/ 0 h 226"/>
                <a:gd name="T6" fmla="*/ 261 w 261"/>
                <a:gd name="T7" fmla="*/ 0 h 226"/>
                <a:gd name="T8" fmla="*/ 261 w 261"/>
                <a:gd name="T9" fmla="*/ 0 h 226"/>
                <a:gd name="T10" fmla="*/ 163 w 261"/>
                <a:gd name="T11" fmla="*/ 0 h 226"/>
                <a:gd name="T12" fmla="*/ 122 w 261"/>
                <a:gd name="T13" fmla="*/ 0 h 226"/>
                <a:gd name="T14" fmla="*/ 122 w 261"/>
                <a:gd name="T15" fmla="*/ 0 h 226"/>
                <a:gd name="T16" fmla="*/ 120 w 261"/>
                <a:gd name="T17" fmla="*/ 0 h 226"/>
                <a:gd name="T18" fmla="*/ 102 w 261"/>
                <a:gd name="T19" fmla="*/ 36 h 226"/>
                <a:gd name="T20" fmla="*/ 80 w 261"/>
                <a:gd name="T21" fmla="*/ 48 h 226"/>
                <a:gd name="T22" fmla="*/ 70 w 261"/>
                <a:gd name="T23" fmla="*/ 70 h 226"/>
                <a:gd name="T24" fmla="*/ 68 w 261"/>
                <a:gd name="T25" fmla="*/ 88 h 226"/>
                <a:gd name="T26" fmla="*/ 60 w 261"/>
                <a:gd name="T27" fmla="*/ 108 h 226"/>
                <a:gd name="T28" fmla="*/ 50 w 261"/>
                <a:gd name="T29" fmla="*/ 114 h 226"/>
                <a:gd name="T30" fmla="*/ 32 w 261"/>
                <a:gd name="T31" fmla="*/ 134 h 226"/>
                <a:gd name="T32" fmla="*/ 22 w 261"/>
                <a:gd name="T33" fmla="*/ 158 h 226"/>
                <a:gd name="T34" fmla="*/ 24 w 261"/>
                <a:gd name="T35" fmla="*/ 170 h 226"/>
                <a:gd name="T36" fmla="*/ 14 w 261"/>
                <a:gd name="T37" fmla="*/ 186 h 226"/>
                <a:gd name="T38" fmla="*/ 2 w 261"/>
                <a:gd name="T39" fmla="*/ 196 h 226"/>
                <a:gd name="T40" fmla="*/ 0 w 261"/>
                <a:gd name="T41" fmla="*/ 212 h 226"/>
                <a:gd name="T42" fmla="*/ 0 w 261"/>
                <a:gd name="T43" fmla="*/ 226 h 226"/>
                <a:gd name="T44" fmla="*/ 6 w 261"/>
                <a:gd name="T45" fmla="*/ 214 h 226"/>
                <a:gd name="T46" fmla="*/ 128 w 261"/>
                <a:gd name="T47" fmla="*/ 214 h 226"/>
                <a:gd name="T48" fmla="*/ 122 w 261"/>
                <a:gd name="T49" fmla="*/ 166 h 226"/>
                <a:gd name="T50" fmla="*/ 130 w 261"/>
                <a:gd name="T51" fmla="*/ 150 h 226"/>
                <a:gd name="T52" fmla="*/ 159 w 261"/>
                <a:gd name="T53" fmla="*/ 146 h 226"/>
                <a:gd name="T54" fmla="*/ 159 w 261"/>
                <a:gd name="T55" fmla="*/ 60 h 226"/>
                <a:gd name="T56" fmla="*/ 261 w 261"/>
                <a:gd name="T57" fmla="*/ 62 h 226"/>
                <a:gd name="T58" fmla="*/ 261 w 261"/>
                <a:gd name="T59" fmla="*/ 8 h 226"/>
                <a:gd name="T60" fmla="*/ 261 w 261"/>
                <a:gd name="T61" fmla="*/ 2 h 226"/>
                <a:gd name="T62" fmla="*/ 261 w 261"/>
                <a:gd name="T63" fmla="*/ 0 h 226"/>
                <a:gd name="T64" fmla="*/ 122 w 261"/>
                <a:gd name="T65" fmla="*/ 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61" h="226">
                  <a:moveTo>
                    <a:pt x="122" y="0"/>
                  </a:moveTo>
                  <a:lnTo>
                    <a:pt x="163" y="0"/>
                  </a:lnTo>
                  <a:lnTo>
                    <a:pt x="261" y="0"/>
                  </a:lnTo>
                  <a:lnTo>
                    <a:pt x="261" y="0"/>
                  </a:lnTo>
                  <a:lnTo>
                    <a:pt x="261" y="0"/>
                  </a:lnTo>
                  <a:lnTo>
                    <a:pt x="163" y="0"/>
                  </a:lnTo>
                  <a:lnTo>
                    <a:pt x="122" y="0"/>
                  </a:lnTo>
                  <a:lnTo>
                    <a:pt x="122" y="0"/>
                  </a:lnTo>
                  <a:lnTo>
                    <a:pt x="120" y="0"/>
                  </a:lnTo>
                  <a:lnTo>
                    <a:pt x="102" y="36"/>
                  </a:lnTo>
                  <a:lnTo>
                    <a:pt x="80" y="48"/>
                  </a:lnTo>
                  <a:lnTo>
                    <a:pt x="70" y="70"/>
                  </a:lnTo>
                  <a:lnTo>
                    <a:pt x="68" y="88"/>
                  </a:lnTo>
                  <a:lnTo>
                    <a:pt x="60" y="108"/>
                  </a:lnTo>
                  <a:lnTo>
                    <a:pt x="50" y="114"/>
                  </a:lnTo>
                  <a:lnTo>
                    <a:pt x="32" y="134"/>
                  </a:lnTo>
                  <a:lnTo>
                    <a:pt x="22" y="158"/>
                  </a:lnTo>
                  <a:lnTo>
                    <a:pt x="24" y="170"/>
                  </a:lnTo>
                  <a:lnTo>
                    <a:pt x="14" y="186"/>
                  </a:lnTo>
                  <a:lnTo>
                    <a:pt x="2" y="196"/>
                  </a:lnTo>
                  <a:lnTo>
                    <a:pt x="0" y="212"/>
                  </a:lnTo>
                  <a:lnTo>
                    <a:pt x="0" y="226"/>
                  </a:lnTo>
                  <a:lnTo>
                    <a:pt x="6" y="214"/>
                  </a:lnTo>
                  <a:lnTo>
                    <a:pt x="128" y="214"/>
                  </a:lnTo>
                  <a:lnTo>
                    <a:pt x="122" y="166"/>
                  </a:lnTo>
                  <a:lnTo>
                    <a:pt x="130" y="150"/>
                  </a:lnTo>
                  <a:lnTo>
                    <a:pt x="159" y="146"/>
                  </a:lnTo>
                  <a:lnTo>
                    <a:pt x="159" y="60"/>
                  </a:lnTo>
                  <a:lnTo>
                    <a:pt x="261" y="62"/>
                  </a:lnTo>
                  <a:lnTo>
                    <a:pt x="261" y="8"/>
                  </a:lnTo>
                  <a:lnTo>
                    <a:pt x="261" y="2"/>
                  </a:lnTo>
                  <a:lnTo>
                    <a:pt x="261" y="0"/>
                  </a:lnTo>
                  <a:lnTo>
                    <a:pt x="122" y="0"/>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1" name="Freeform 50">
              <a:extLst>
                <a:ext uri="{FF2B5EF4-FFF2-40B4-BE49-F238E27FC236}">
                  <a16:creationId xmlns="" xmlns:a16="http://schemas.microsoft.com/office/drawing/2014/main" id="{4D75C2A3-6A21-4CF1-B4DE-2842A6CB5CA2}"/>
                </a:ext>
              </a:extLst>
            </p:cNvPr>
            <p:cNvSpPr>
              <a:spLocks/>
            </p:cNvSpPr>
            <p:nvPr/>
          </p:nvSpPr>
          <p:spPr bwMode="auto">
            <a:xfrm>
              <a:off x="6392" y="4576"/>
              <a:ext cx="208" cy="176"/>
            </a:xfrm>
            <a:custGeom>
              <a:avLst/>
              <a:gdLst>
                <a:gd name="T0" fmla="*/ 186 w 208"/>
                <a:gd name="T1" fmla="*/ 174 h 176"/>
                <a:gd name="T2" fmla="*/ 176 w 208"/>
                <a:gd name="T3" fmla="*/ 164 h 176"/>
                <a:gd name="T4" fmla="*/ 162 w 208"/>
                <a:gd name="T5" fmla="*/ 146 h 176"/>
                <a:gd name="T6" fmla="*/ 148 w 208"/>
                <a:gd name="T7" fmla="*/ 136 h 176"/>
                <a:gd name="T8" fmla="*/ 140 w 208"/>
                <a:gd name="T9" fmla="*/ 124 h 176"/>
                <a:gd name="T10" fmla="*/ 114 w 208"/>
                <a:gd name="T11" fmla="*/ 112 h 176"/>
                <a:gd name="T12" fmla="*/ 92 w 208"/>
                <a:gd name="T13" fmla="*/ 110 h 176"/>
                <a:gd name="T14" fmla="*/ 86 w 208"/>
                <a:gd name="T15" fmla="*/ 104 h 176"/>
                <a:gd name="T16" fmla="*/ 66 w 208"/>
                <a:gd name="T17" fmla="*/ 112 h 176"/>
                <a:gd name="T18" fmla="*/ 48 w 208"/>
                <a:gd name="T19" fmla="*/ 98 h 176"/>
                <a:gd name="T20" fmla="*/ 38 w 208"/>
                <a:gd name="T21" fmla="*/ 120 h 176"/>
                <a:gd name="T22" fmla="*/ 2 w 208"/>
                <a:gd name="T23" fmla="*/ 114 h 176"/>
                <a:gd name="T24" fmla="*/ 0 w 208"/>
                <a:gd name="T25" fmla="*/ 102 h 176"/>
                <a:gd name="T26" fmla="*/ 12 w 208"/>
                <a:gd name="T27" fmla="*/ 54 h 176"/>
                <a:gd name="T28" fmla="*/ 16 w 208"/>
                <a:gd name="T29" fmla="*/ 34 h 176"/>
                <a:gd name="T30" fmla="*/ 26 w 208"/>
                <a:gd name="T31" fmla="*/ 24 h 176"/>
                <a:gd name="T32" fmla="*/ 48 w 208"/>
                <a:gd name="T33" fmla="*/ 18 h 176"/>
                <a:gd name="T34" fmla="*/ 64 w 208"/>
                <a:gd name="T35" fmla="*/ 0 h 176"/>
                <a:gd name="T36" fmla="*/ 82 w 208"/>
                <a:gd name="T37" fmla="*/ 36 h 176"/>
                <a:gd name="T38" fmla="*/ 90 w 208"/>
                <a:gd name="T39" fmla="*/ 66 h 176"/>
                <a:gd name="T40" fmla="*/ 108 w 208"/>
                <a:gd name="T41" fmla="*/ 82 h 176"/>
                <a:gd name="T42" fmla="*/ 150 w 208"/>
                <a:gd name="T43" fmla="*/ 112 h 176"/>
                <a:gd name="T44" fmla="*/ 166 w 208"/>
                <a:gd name="T45" fmla="*/ 130 h 176"/>
                <a:gd name="T46" fmla="*/ 184 w 208"/>
                <a:gd name="T47" fmla="*/ 148 h 176"/>
                <a:gd name="T48" fmla="*/ 194 w 208"/>
                <a:gd name="T49" fmla="*/ 160 h 176"/>
                <a:gd name="T50" fmla="*/ 208 w 208"/>
                <a:gd name="T51" fmla="*/ 168 h 176"/>
                <a:gd name="T52" fmla="*/ 200 w 208"/>
                <a:gd name="T53" fmla="*/ 176 h 176"/>
                <a:gd name="T54" fmla="*/ 186 w 208"/>
                <a:gd name="T55" fmla="*/ 17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8" h="176">
                  <a:moveTo>
                    <a:pt x="186" y="174"/>
                  </a:moveTo>
                  <a:lnTo>
                    <a:pt x="176" y="164"/>
                  </a:lnTo>
                  <a:lnTo>
                    <a:pt x="162" y="146"/>
                  </a:lnTo>
                  <a:lnTo>
                    <a:pt x="148" y="136"/>
                  </a:lnTo>
                  <a:lnTo>
                    <a:pt x="140" y="124"/>
                  </a:lnTo>
                  <a:lnTo>
                    <a:pt x="114" y="112"/>
                  </a:lnTo>
                  <a:lnTo>
                    <a:pt x="92" y="110"/>
                  </a:lnTo>
                  <a:lnTo>
                    <a:pt x="86" y="104"/>
                  </a:lnTo>
                  <a:lnTo>
                    <a:pt x="66" y="112"/>
                  </a:lnTo>
                  <a:lnTo>
                    <a:pt x="48" y="98"/>
                  </a:lnTo>
                  <a:lnTo>
                    <a:pt x="38" y="120"/>
                  </a:lnTo>
                  <a:lnTo>
                    <a:pt x="2" y="114"/>
                  </a:lnTo>
                  <a:lnTo>
                    <a:pt x="0" y="102"/>
                  </a:lnTo>
                  <a:lnTo>
                    <a:pt x="12" y="54"/>
                  </a:lnTo>
                  <a:lnTo>
                    <a:pt x="16" y="34"/>
                  </a:lnTo>
                  <a:lnTo>
                    <a:pt x="26" y="24"/>
                  </a:lnTo>
                  <a:lnTo>
                    <a:pt x="48" y="18"/>
                  </a:lnTo>
                  <a:lnTo>
                    <a:pt x="64" y="0"/>
                  </a:lnTo>
                  <a:lnTo>
                    <a:pt x="82" y="36"/>
                  </a:lnTo>
                  <a:lnTo>
                    <a:pt x="90" y="66"/>
                  </a:lnTo>
                  <a:lnTo>
                    <a:pt x="108" y="82"/>
                  </a:lnTo>
                  <a:lnTo>
                    <a:pt x="150" y="112"/>
                  </a:lnTo>
                  <a:lnTo>
                    <a:pt x="166" y="130"/>
                  </a:lnTo>
                  <a:lnTo>
                    <a:pt x="184" y="148"/>
                  </a:lnTo>
                  <a:lnTo>
                    <a:pt x="194" y="160"/>
                  </a:lnTo>
                  <a:lnTo>
                    <a:pt x="208" y="168"/>
                  </a:lnTo>
                  <a:lnTo>
                    <a:pt x="200" y="176"/>
                  </a:lnTo>
                  <a:lnTo>
                    <a:pt x="186" y="174"/>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51">
              <a:extLst>
                <a:ext uri="{FF2B5EF4-FFF2-40B4-BE49-F238E27FC236}">
                  <a16:creationId xmlns="" xmlns:a16="http://schemas.microsoft.com/office/drawing/2014/main" id="{EF00105A-D02A-42DC-8CAD-A9999E69C727}"/>
                </a:ext>
              </a:extLst>
            </p:cNvPr>
            <p:cNvSpPr>
              <a:spLocks/>
            </p:cNvSpPr>
            <p:nvPr/>
          </p:nvSpPr>
          <p:spPr bwMode="auto">
            <a:xfrm>
              <a:off x="4974" y="3634"/>
              <a:ext cx="384" cy="315"/>
            </a:xfrm>
            <a:custGeom>
              <a:avLst/>
              <a:gdLst>
                <a:gd name="T0" fmla="*/ 10 w 384"/>
                <a:gd name="T1" fmla="*/ 78 h 315"/>
                <a:gd name="T2" fmla="*/ 12 w 384"/>
                <a:gd name="T3" fmla="*/ 48 h 315"/>
                <a:gd name="T4" fmla="*/ 0 w 384"/>
                <a:gd name="T5" fmla="*/ 30 h 315"/>
                <a:gd name="T6" fmla="*/ 44 w 384"/>
                <a:gd name="T7" fmla="*/ 0 h 315"/>
                <a:gd name="T8" fmla="*/ 80 w 384"/>
                <a:gd name="T9" fmla="*/ 8 h 315"/>
                <a:gd name="T10" fmla="*/ 122 w 384"/>
                <a:gd name="T11" fmla="*/ 8 h 315"/>
                <a:gd name="T12" fmla="*/ 156 w 384"/>
                <a:gd name="T13" fmla="*/ 14 h 315"/>
                <a:gd name="T14" fmla="*/ 182 w 384"/>
                <a:gd name="T15" fmla="*/ 12 h 315"/>
                <a:gd name="T16" fmla="*/ 232 w 384"/>
                <a:gd name="T17" fmla="*/ 14 h 315"/>
                <a:gd name="T18" fmla="*/ 244 w 384"/>
                <a:gd name="T19" fmla="*/ 30 h 315"/>
                <a:gd name="T20" fmla="*/ 300 w 384"/>
                <a:gd name="T21" fmla="*/ 50 h 315"/>
                <a:gd name="T22" fmla="*/ 312 w 384"/>
                <a:gd name="T23" fmla="*/ 40 h 315"/>
                <a:gd name="T24" fmla="*/ 348 w 384"/>
                <a:gd name="T25" fmla="*/ 60 h 315"/>
                <a:gd name="T26" fmla="*/ 384 w 384"/>
                <a:gd name="T27" fmla="*/ 54 h 315"/>
                <a:gd name="T28" fmla="*/ 384 w 384"/>
                <a:gd name="T29" fmla="*/ 78 h 315"/>
                <a:gd name="T30" fmla="*/ 356 w 384"/>
                <a:gd name="T31" fmla="*/ 106 h 315"/>
                <a:gd name="T32" fmla="*/ 316 w 384"/>
                <a:gd name="T33" fmla="*/ 114 h 315"/>
                <a:gd name="T34" fmla="*/ 312 w 384"/>
                <a:gd name="T35" fmla="*/ 128 h 315"/>
                <a:gd name="T36" fmla="*/ 294 w 384"/>
                <a:gd name="T37" fmla="*/ 150 h 315"/>
                <a:gd name="T38" fmla="*/ 282 w 384"/>
                <a:gd name="T39" fmla="*/ 184 h 315"/>
                <a:gd name="T40" fmla="*/ 294 w 384"/>
                <a:gd name="T41" fmla="*/ 206 h 315"/>
                <a:gd name="T42" fmla="*/ 276 w 384"/>
                <a:gd name="T43" fmla="*/ 224 h 315"/>
                <a:gd name="T44" fmla="*/ 270 w 384"/>
                <a:gd name="T45" fmla="*/ 250 h 315"/>
                <a:gd name="T46" fmla="*/ 246 w 384"/>
                <a:gd name="T47" fmla="*/ 257 h 315"/>
                <a:gd name="T48" fmla="*/ 224 w 384"/>
                <a:gd name="T49" fmla="*/ 287 h 315"/>
                <a:gd name="T50" fmla="*/ 184 w 384"/>
                <a:gd name="T51" fmla="*/ 289 h 315"/>
                <a:gd name="T52" fmla="*/ 154 w 384"/>
                <a:gd name="T53" fmla="*/ 287 h 315"/>
                <a:gd name="T54" fmla="*/ 136 w 384"/>
                <a:gd name="T55" fmla="*/ 301 h 315"/>
                <a:gd name="T56" fmla="*/ 124 w 384"/>
                <a:gd name="T57" fmla="*/ 315 h 315"/>
                <a:gd name="T58" fmla="*/ 108 w 384"/>
                <a:gd name="T59" fmla="*/ 313 h 315"/>
                <a:gd name="T60" fmla="*/ 98 w 384"/>
                <a:gd name="T61" fmla="*/ 299 h 315"/>
                <a:gd name="T62" fmla="*/ 88 w 384"/>
                <a:gd name="T63" fmla="*/ 277 h 315"/>
                <a:gd name="T64" fmla="*/ 60 w 384"/>
                <a:gd name="T65" fmla="*/ 271 h 315"/>
                <a:gd name="T66" fmla="*/ 56 w 384"/>
                <a:gd name="T67" fmla="*/ 259 h 315"/>
                <a:gd name="T68" fmla="*/ 68 w 384"/>
                <a:gd name="T69" fmla="*/ 242 h 315"/>
                <a:gd name="T70" fmla="*/ 72 w 384"/>
                <a:gd name="T71" fmla="*/ 232 h 315"/>
                <a:gd name="T72" fmla="*/ 62 w 384"/>
                <a:gd name="T73" fmla="*/ 220 h 315"/>
                <a:gd name="T74" fmla="*/ 70 w 384"/>
                <a:gd name="T75" fmla="*/ 194 h 315"/>
                <a:gd name="T76" fmla="*/ 58 w 384"/>
                <a:gd name="T77" fmla="*/ 170 h 315"/>
                <a:gd name="T78" fmla="*/ 72 w 384"/>
                <a:gd name="T79" fmla="*/ 168 h 315"/>
                <a:gd name="T80" fmla="*/ 72 w 384"/>
                <a:gd name="T81" fmla="*/ 148 h 315"/>
                <a:gd name="T82" fmla="*/ 78 w 384"/>
                <a:gd name="T83" fmla="*/ 142 h 315"/>
                <a:gd name="T84" fmla="*/ 78 w 384"/>
                <a:gd name="T85" fmla="*/ 110 h 315"/>
                <a:gd name="T86" fmla="*/ 92 w 384"/>
                <a:gd name="T87" fmla="*/ 100 h 315"/>
                <a:gd name="T88" fmla="*/ 84 w 384"/>
                <a:gd name="T89" fmla="*/ 78 h 315"/>
                <a:gd name="T90" fmla="*/ 66 w 384"/>
                <a:gd name="T91" fmla="*/ 78 h 315"/>
                <a:gd name="T92" fmla="*/ 60 w 384"/>
                <a:gd name="T93" fmla="*/ 82 h 315"/>
                <a:gd name="T94" fmla="*/ 42 w 384"/>
                <a:gd name="T95" fmla="*/ 82 h 315"/>
                <a:gd name="T96" fmla="*/ 34 w 384"/>
                <a:gd name="T97" fmla="*/ 62 h 315"/>
                <a:gd name="T98" fmla="*/ 22 w 384"/>
                <a:gd name="T99" fmla="*/ 68 h 315"/>
                <a:gd name="T100" fmla="*/ 10 w 384"/>
                <a:gd name="T101" fmla="*/ 78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84" h="315">
                  <a:moveTo>
                    <a:pt x="10" y="78"/>
                  </a:moveTo>
                  <a:lnTo>
                    <a:pt x="12" y="48"/>
                  </a:lnTo>
                  <a:lnTo>
                    <a:pt x="0" y="30"/>
                  </a:lnTo>
                  <a:lnTo>
                    <a:pt x="44" y="0"/>
                  </a:lnTo>
                  <a:lnTo>
                    <a:pt x="80" y="8"/>
                  </a:lnTo>
                  <a:lnTo>
                    <a:pt x="122" y="8"/>
                  </a:lnTo>
                  <a:lnTo>
                    <a:pt x="156" y="14"/>
                  </a:lnTo>
                  <a:lnTo>
                    <a:pt x="182" y="12"/>
                  </a:lnTo>
                  <a:lnTo>
                    <a:pt x="232" y="14"/>
                  </a:lnTo>
                  <a:lnTo>
                    <a:pt x="244" y="30"/>
                  </a:lnTo>
                  <a:lnTo>
                    <a:pt x="300" y="50"/>
                  </a:lnTo>
                  <a:lnTo>
                    <a:pt x="312" y="40"/>
                  </a:lnTo>
                  <a:lnTo>
                    <a:pt x="348" y="60"/>
                  </a:lnTo>
                  <a:lnTo>
                    <a:pt x="384" y="54"/>
                  </a:lnTo>
                  <a:lnTo>
                    <a:pt x="384" y="78"/>
                  </a:lnTo>
                  <a:lnTo>
                    <a:pt x="356" y="106"/>
                  </a:lnTo>
                  <a:lnTo>
                    <a:pt x="316" y="114"/>
                  </a:lnTo>
                  <a:lnTo>
                    <a:pt x="312" y="128"/>
                  </a:lnTo>
                  <a:lnTo>
                    <a:pt x="294" y="150"/>
                  </a:lnTo>
                  <a:lnTo>
                    <a:pt x="282" y="184"/>
                  </a:lnTo>
                  <a:lnTo>
                    <a:pt x="294" y="206"/>
                  </a:lnTo>
                  <a:lnTo>
                    <a:pt x="276" y="224"/>
                  </a:lnTo>
                  <a:lnTo>
                    <a:pt x="270" y="250"/>
                  </a:lnTo>
                  <a:lnTo>
                    <a:pt x="246" y="257"/>
                  </a:lnTo>
                  <a:lnTo>
                    <a:pt x="224" y="287"/>
                  </a:lnTo>
                  <a:lnTo>
                    <a:pt x="184" y="289"/>
                  </a:lnTo>
                  <a:lnTo>
                    <a:pt x="154" y="287"/>
                  </a:lnTo>
                  <a:lnTo>
                    <a:pt x="136" y="301"/>
                  </a:lnTo>
                  <a:lnTo>
                    <a:pt x="124" y="315"/>
                  </a:lnTo>
                  <a:lnTo>
                    <a:pt x="108" y="313"/>
                  </a:lnTo>
                  <a:lnTo>
                    <a:pt x="98" y="299"/>
                  </a:lnTo>
                  <a:lnTo>
                    <a:pt x="88" y="277"/>
                  </a:lnTo>
                  <a:lnTo>
                    <a:pt x="60" y="271"/>
                  </a:lnTo>
                  <a:lnTo>
                    <a:pt x="56" y="259"/>
                  </a:lnTo>
                  <a:lnTo>
                    <a:pt x="68" y="242"/>
                  </a:lnTo>
                  <a:lnTo>
                    <a:pt x="72" y="232"/>
                  </a:lnTo>
                  <a:lnTo>
                    <a:pt x="62" y="220"/>
                  </a:lnTo>
                  <a:lnTo>
                    <a:pt x="70" y="194"/>
                  </a:lnTo>
                  <a:lnTo>
                    <a:pt x="58" y="170"/>
                  </a:lnTo>
                  <a:lnTo>
                    <a:pt x="72" y="168"/>
                  </a:lnTo>
                  <a:lnTo>
                    <a:pt x="72" y="148"/>
                  </a:lnTo>
                  <a:lnTo>
                    <a:pt x="78" y="142"/>
                  </a:lnTo>
                  <a:lnTo>
                    <a:pt x="78" y="110"/>
                  </a:lnTo>
                  <a:lnTo>
                    <a:pt x="92" y="100"/>
                  </a:lnTo>
                  <a:lnTo>
                    <a:pt x="84" y="78"/>
                  </a:lnTo>
                  <a:lnTo>
                    <a:pt x="66" y="78"/>
                  </a:lnTo>
                  <a:lnTo>
                    <a:pt x="60" y="82"/>
                  </a:lnTo>
                  <a:lnTo>
                    <a:pt x="42" y="82"/>
                  </a:lnTo>
                  <a:lnTo>
                    <a:pt x="34" y="62"/>
                  </a:lnTo>
                  <a:lnTo>
                    <a:pt x="22" y="68"/>
                  </a:lnTo>
                  <a:lnTo>
                    <a:pt x="10" y="78"/>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52">
              <a:extLst>
                <a:ext uri="{FF2B5EF4-FFF2-40B4-BE49-F238E27FC236}">
                  <a16:creationId xmlns="" xmlns:a16="http://schemas.microsoft.com/office/drawing/2014/main" id="{02BB3192-1D21-41C5-91BF-CFB7E2B3567F}"/>
                </a:ext>
              </a:extLst>
            </p:cNvPr>
            <p:cNvSpPr>
              <a:spLocks/>
            </p:cNvSpPr>
            <p:nvPr/>
          </p:nvSpPr>
          <p:spPr bwMode="auto">
            <a:xfrm>
              <a:off x="6286" y="4674"/>
              <a:ext cx="461" cy="360"/>
            </a:xfrm>
            <a:custGeom>
              <a:avLst/>
              <a:gdLst>
                <a:gd name="T0" fmla="*/ 154 w 461"/>
                <a:gd name="T1" fmla="*/ 0 h 360"/>
                <a:gd name="T2" fmla="*/ 172 w 461"/>
                <a:gd name="T3" fmla="*/ 14 h 360"/>
                <a:gd name="T4" fmla="*/ 192 w 461"/>
                <a:gd name="T5" fmla="*/ 6 h 360"/>
                <a:gd name="T6" fmla="*/ 198 w 461"/>
                <a:gd name="T7" fmla="*/ 12 h 360"/>
                <a:gd name="T8" fmla="*/ 220 w 461"/>
                <a:gd name="T9" fmla="*/ 14 h 360"/>
                <a:gd name="T10" fmla="*/ 246 w 461"/>
                <a:gd name="T11" fmla="*/ 26 h 360"/>
                <a:gd name="T12" fmla="*/ 254 w 461"/>
                <a:gd name="T13" fmla="*/ 38 h 360"/>
                <a:gd name="T14" fmla="*/ 268 w 461"/>
                <a:gd name="T15" fmla="*/ 48 h 360"/>
                <a:gd name="T16" fmla="*/ 282 w 461"/>
                <a:gd name="T17" fmla="*/ 66 h 360"/>
                <a:gd name="T18" fmla="*/ 292 w 461"/>
                <a:gd name="T19" fmla="*/ 76 h 360"/>
                <a:gd name="T20" fmla="*/ 280 w 461"/>
                <a:gd name="T21" fmla="*/ 90 h 360"/>
                <a:gd name="T22" fmla="*/ 270 w 461"/>
                <a:gd name="T23" fmla="*/ 104 h 360"/>
                <a:gd name="T24" fmla="*/ 272 w 461"/>
                <a:gd name="T25" fmla="*/ 114 h 360"/>
                <a:gd name="T26" fmla="*/ 274 w 461"/>
                <a:gd name="T27" fmla="*/ 122 h 360"/>
                <a:gd name="T28" fmla="*/ 290 w 461"/>
                <a:gd name="T29" fmla="*/ 124 h 360"/>
                <a:gd name="T30" fmla="*/ 298 w 461"/>
                <a:gd name="T31" fmla="*/ 122 h 360"/>
                <a:gd name="T32" fmla="*/ 306 w 461"/>
                <a:gd name="T33" fmla="*/ 126 h 360"/>
                <a:gd name="T34" fmla="*/ 298 w 461"/>
                <a:gd name="T35" fmla="*/ 138 h 360"/>
                <a:gd name="T36" fmla="*/ 310 w 461"/>
                <a:gd name="T37" fmla="*/ 156 h 360"/>
                <a:gd name="T38" fmla="*/ 322 w 461"/>
                <a:gd name="T39" fmla="*/ 170 h 360"/>
                <a:gd name="T40" fmla="*/ 334 w 461"/>
                <a:gd name="T41" fmla="*/ 182 h 360"/>
                <a:gd name="T42" fmla="*/ 434 w 461"/>
                <a:gd name="T43" fmla="*/ 218 h 360"/>
                <a:gd name="T44" fmla="*/ 461 w 461"/>
                <a:gd name="T45" fmla="*/ 218 h 360"/>
                <a:gd name="T46" fmla="*/ 372 w 461"/>
                <a:gd name="T47" fmla="*/ 312 h 360"/>
                <a:gd name="T48" fmla="*/ 332 w 461"/>
                <a:gd name="T49" fmla="*/ 312 h 360"/>
                <a:gd name="T50" fmla="*/ 304 w 461"/>
                <a:gd name="T51" fmla="*/ 334 h 360"/>
                <a:gd name="T52" fmla="*/ 286 w 461"/>
                <a:gd name="T53" fmla="*/ 334 h 360"/>
                <a:gd name="T54" fmla="*/ 276 w 461"/>
                <a:gd name="T55" fmla="*/ 344 h 360"/>
                <a:gd name="T56" fmla="*/ 256 w 461"/>
                <a:gd name="T57" fmla="*/ 344 h 360"/>
                <a:gd name="T58" fmla="*/ 242 w 461"/>
                <a:gd name="T59" fmla="*/ 334 h 360"/>
                <a:gd name="T60" fmla="*/ 214 w 461"/>
                <a:gd name="T61" fmla="*/ 348 h 360"/>
                <a:gd name="T62" fmla="*/ 206 w 461"/>
                <a:gd name="T63" fmla="*/ 360 h 360"/>
                <a:gd name="T64" fmla="*/ 184 w 461"/>
                <a:gd name="T65" fmla="*/ 358 h 360"/>
                <a:gd name="T66" fmla="*/ 178 w 461"/>
                <a:gd name="T67" fmla="*/ 354 h 360"/>
                <a:gd name="T68" fmla="*/ 170 w 461"/>
                <a:gd name="T69" fmla="*/ 354 h 360"/>
                <a:gd name="T70" fmla="*/ 160 w 461"/>
                <a:gd name="T71" fmla="*/ 354 h 360"/>
                <a:gd name="T72" fmla="*/ 122 w 461"/>
                <a:gd name="T73" fmla="*/ 328 h 360"/>
                <a:gd name="T74" fmla="*/ 100 w 461"/>
                <a:gd name="T75" fmla="*/ 328 h 360"/>
                <a:gd name="T76" fmla="*/ 90 w 461"/>
                <a:gd name="T77" fmla="*/ 318 h 360"/>
                <a:gd name="T78" fmla="*/ 90 w 461"/>
                <a:gd name="T79" fmla="*/ 300 h 360"/>
                <a:gd name="T80" fmla="*/ 74 w 461"/>
                <a:gd name="T81" fmla="*/ 296 h 360"/>
                <a:gd name="T82" fmla="*/ 54 w 461"/>
                <a:gd name="T83" fmla="*/ 262 h 360"/>
                <a:gd name="T84" fmla="*/ 40 w 461"/>
                <a:gd name="T85" fmla="*/ 254 h 360"/>
                <a:gd name="T86" fmla="*/ 36 w 461"/>
                <a:gd name="T87" fmla="*/ 242 h 360"/>
                <a:gd name="T88" fmla="*/ 20 w 461"/>
                <a:gd name="T89" fmla="*/ 228 h 360"/>
                <a:gd name="T90" fmla="*/ 0 w 461"/>
                <a:gd name="T91" fmla="*/ 224 h 360"/>
                <a:gd name="T92" fmla="*/ 12 w 461"/>
                <a:gd name="T93" fmla="*/ 208 h 360"/>
                <a:gd name="T94" fmla="*/ 28 w 461"/>
                <a:gd name="T95" fmla="*/ 206 h 360"/>
                <a:gd name="T96" fmla="*/ 32 w 461"/>
                <a:gd name="T97" fmla="*/ 196 h 360"/>
                <a:gd name="T98" fmla="*/ 32 w 461"/>
                <a:gd name="T99" fmla="*/ 168 h 360"/>
                <a:gd name="T100" fmla="*/ 40 w 461"/>
                <a:gd name="T101" fmla="*/ 136 h 360"/>
                <a:gd name="T102" fmla="*/ 56 w 461"/>
                <a:gd name="T103" fmla="*/ 128 h 360"/>
                <a:gd name="T104" fmla="*/ 58 w 461"/>
                <a:gd name="T105" fmla="*/ 114 h 360"/>
                <a:gd name="T106" fmla="*/ 72 w 461"/>
                <a:gd name="T107" fmla="*/ 90 h 360"/>
                <a:gd name="T108" fmla="*/ 90 w 461"/>
                <a:gd name="T109" fmla="*/ 74 h 360"/>
                <a:gd name="T110" fmla="*/ 104 w 461"/>
                <a:gd name="T111" fmla="*/ 44 h 360"/>
                <a:gd name="T112" fmla="*/ 108 w 461"/>
                <a:gd name="T113" fmla="*/ 16 h 360"/>
                <a:gd name="T114" fmla="*/ 144 w 461"/>
                <a:gd name="T115" fmla="*/ 22 h 360"/>
                <a:gd name="T116" fmla="*/ 154 w 461"/>
                <a:gd name="T117"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61" h="360">
                  <a:moveTo>
                    <a:pt x="154" y="0"/>
                  </a:moveTo>
                  <a:lnTo>
                    <a:pt x="172" y="14"/>
                  </a:lnTo>
                  <a:lnTo>
                    <a:pt x="192" y="6"/>
                  </a:lnTo>
                  <a:lnTo>
                    <a:pt x="198" y="12"/>
                  </a:lnTo>
                  <a:lnTo>
                    <a:pt x="220" y="14"/>
                  </a:lnTo>
                  <a:lnTo>
                    <a:pt x="246" y="26"/>
                  </a:lnTo>
                  <a:lnTo>
                    <a:pt x="254" y="38"/>
                  </a:lnTo>
                  <a:lnTo>
                    <a:pt x="268" y="48"/>
                  </a:lnTo>
                  <a:lnTo>
                    <a:pt x="282" y="66"/>
                  </a:lnTo>
                  <a:lnTo>
                    <a:pt x="292" y="76"/>
                  </a:lnTo>
                  <a:lnTo>
                    <a:pt x="280" y="90"/>
                  </a:lnTo>
                  <a:lnTo>
                    <a:pt x="270" y="104"/>
                  </a:lnTo>
                  <a:lnTo>
                    <a:pt x="272" y="114"/>
                  </a:lnTo>
                  <a:lnTo>
                    <a:pt x="274" y="122"/>
                  </a:lnTo>
                  <a:lnTo>
                    <a:pt x="290" y="124"/>
                  </a:lnTo>
                  <a:lnTo>
                    <a:pt x="298" y="122"/>
                  </a:lnTo>
                  <a:lnTo>
                    <a:pt x="306" y="126"/>
                  </a:lnTo>
                  <a:lnTo>
                    <a:pt x="298" y="138"/>
                  </a:lnTo>
                  <a:lnTo>
                    <a:pt x="310" y="156"/>
                  </a:lnTo>
                  <a:lnTo>
                    <a:pt x="322" y="170"/>
                  </a:lnTo>
                  <a:lnTo>
                    <a:pt x="334" y="182"/>
                  </a:lnTo>
                  <a:lnTo>
                    <a:pt x="434" y="218"/>
                  </a:lnTo>
                  <a:lnTo>
                    <a:pt x="461" y="218"/>
                  </a:lnTo>
                  <a:lnTo>
                    <a:pt x="372" y="312"/>
                  </a:lnTo>
                  <a:lnTo>
                    <a:pt x="332" y="312"/>
                  </a:lnTo>
                  <a:lnTo>
                    <a:pt x="304" y="334"/>
                  </a:lnTo>
                  <a:lnTo>
                    <a:pt x="286" y="334"/>
                  </a:lnTo>
                  <a:lnTo>
                    <a:pt x="276" y="344"/>
                  </a:lnTo>
                  <a:lnTo>
                    <a:pt x="256" y="344"/>
                  </a:lnTo>
                  <a:lnTo>
                    <a:pt x="242" y="334"/>
                  </a:lnTo>
                  <a:lnTo>
                    <a:pt x="214" y="348"/>
                  </a:lnTo>
                  <a:lnTo>
                    <a:pt x="206" y="360"/>
                  </a:lnTo>
                  <a:lnTo>
                    <a:pt x="184" y="358"/>
                  </a:lnTo>
                  <a:lnTo>
                    <a:pt x="178" y="354"/>
                  </a:lnTo>
                  <a:lnTo>
                    <a:pt x="170" y="354"/>
                  </a:lnTo>
                  <a:lnTo>
                    <a:pt x="160" y="354"/>
                  </a:lnTo>
                  <a:lnTo>
                    <a:pt x="122" y="328"/>
                  </a:lnTo>
                  <a:lnTo>
                    <a:pt x="100" y="328"/>
                  </a:lnTo>
                  <a:lnTo>
                    <a:pt x="90" y="318"/>
                  </a:lnTo>
                  <a:lnTo>
                    <a:pt x="90" y="300"/>
                  </a:lnTo>
                  <a:lnTo>
                    <a:pt x="74" y="296"/>
                  </a:lnTo>
                  <a:lnTo>
                    <a:pt x="54" y="262"/>
                  </a:lnTo>
                  <a:lnTo>
                    <a:pt x="40" y="254"/>
                  </a:lnTo>
                  <a:lnTo>
                    <a:pt x="36" y="242"/>
                  </a:lnTo>
                  <a:lnTo>
                    <a:pt x="20" y="228"/>
                  </a:lnTo>
                  <a:lnTo>
                    <a:pt x="0" y="224"/>
                  </a:lnTo>
                  <a:lnTo>
                    <a:pt x="12" y="208"/>
                  </a:lnTo>
                  <a:lnTo>
                    <a:pt x="28" y="206"/>
                  </a:lnTo>
                  <a:lnTo>
                    <a:pt x="32" y="196"/>
                  </a:lnTo>
                  <a:lnTo>
                    <a:pt x="32" y="168"/>
                  </a:lnTo>
                  <a:lnTo>
                    <a:pt x="40" y="136"/>
                  </a:lnTo>
                  <a:lnTo>
                    <a:pt x="56" y="128"/>
                  </a:lnTo>
                  <a:lnTo>
                    <a:pt x="58" y="114"/>
                  </a:lnTo>
                  <a:lnTo>
                    <a:pt x="72" y="90"/>
                  </a:lnTo>
                  <a:lnTo>
                    <a:pt x="90" y="74"/>
                  </a:lnTo>
                  <a:lnTo>
                    <a:pt x="104" y="44"/>
                  </a:lnTo>
                  <a:lnTo>
                    <a:pt x="108" y="16"/>
                  </a:lnTo>
                  <a:lnTo>
                    <a:pt x="144" y="22"/>
                  </a:lnTo>
                  <a:lnTo>
                    <a:pt x="154" y="0"/>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53">
              <a:extLst>
                <a:ext uri="{FF2B5EF4-FFF2-40B4-BE49-F238E27FC236}">
                  <a16:creationId xmlns="" xmlns:a16="http://schemas.microsoft.com/office/drawing/2014/main" id="{64B104D4-0BCB-4287-93CC-7D38AF5466B9}"/>
                </a:ext>
              </a:extLst>
            </p:cNvPr>
            <p:cNvSpPr>
              <a:spLocks/>
            </p:cNvSpPr>
            <p:nvPr/>
          </p:nvSpPr>
          <p:spPr bwMode="auto">
            <a:xfrm>
              <a:off x="3365" y="6984"/>
              <a:ext cx="108" cy="60"/>
            </a:xfrm>
            <a:custGeom>
              <a:avLst/>
              <a:gdLst>
                <a:gd name="T0" fmla="*/ 0 w 108"/>
                <a:gd name="T1" fmla="*/ 38 h 60"/>
                <a:gd name="T2" fmla="*/ 38 w 108"/>
                <a:gd name="T3" fmla="*/ 8 h 60"/>
                <a:gd name="T4" fmla="*/ 64 w 108"/>
                <a:gd name="T5" fmla="*/ 20 h 60"/>
                <a:gd name="T6" fmla="*/ 82 w 108"/>
                <a:gd name="T7" fmla="*/ 0 h 60"/>
                <a:gd name="T8" fmla="*/ 108 w 108"/>
                <a:gd name="T9" fmla="*/ 22 h 60"/>
                <a:gd name="T10" fmla="*/ 98 w 108"/>
                <a:gd name="T11" fmla="*/ 40 h 60"/>
                <a:gd name="T12" fmla="*/ 56 w 108"/>
                <a:gd name="T13" fmla="*/ 54 h 60"/>
                <a:gd name="T14" fmla="*/ 42 w 108"/>
                <a:gd name="T15" fmla="*/ 38 h 60"/>
                <a:gd name="T16" fmla="*/ 16 w 108"/>
                <a:gd name="T17" fmla="*/ 60 h 60"/>
                <a:gd name="T18" fmla="*/ 0 w 108"/>
                <a:gd name="T19" fmla="*/ 3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 h="60">
                  <a:moveTo>
                    <a:pt x="0" y="38"/>
                  </a:moveTo>
                  <a:lnTo>
                    <a:pt x="38" y="8"/>
                  </a:lnTo>
                  <a:lnTo>
                    <a:pt x="64" y="20"/>
                  </a:lnTo>
                  <a:lnTo>
                    <a:pt x="82" y="0"/>
                  </a:lnTo>
                  <a:lnTo>
                    <a:pt x="108" y="22"/>
                  </a:lnTo>
                  <a:lnTo>
                    <a:pt x="98" y="40"/>
                  </a:lnTo>
                  <a:lnTo>
                    <a:pt x="56" y="54"/>
                  </a:lnTo>
                  <a:lnTo>
                    <a:pt x="42" y="38"/>
                  </a:lnTo>
                  <a:lnTo>
                    <a:pt x="16" y="60"/>
                  </a:lnTo>
                  <a:lnTo>
                    <a:pt x="0" y="38"/>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5" name="Freeform 54">
              <a:extLst>
                <a:ext uri="{FF2B5EF4-FFF2-40B4-BE49-F238E27FC236}">
                  <a16:creationId xmlns="" xmlns:a16="http://schemas.microsoft.com/office/drawing/2014/main" id="{D157F787-EDFD-4E8F-9591-7E2C52CAB3F4}"/>
                </a:ext>
              </a:extLst>
            </p:cNvPr>
            <p:cNvSpPr>
              <a:spLocks/>
            </p:cNvSpPr>
            <p:nvPr/>
          </p:nvSpPr>
          <p:spPr bwMode="auto">
            <a:xfrm>
              <a:off x="5904" y="2047"/>
              <a:ext cx="338" cy="770"/>
            </a:xfrm>
            <a:custGeom>
              <a:avLst/>
              <a:gdLst>
                <a:gd name="T0" fmla="*/ 248 w 338"/>
                <a:gd name="T1" fmla="*/ 99 h 770"/>
                <a:gd name="T2" fmla="*/ 242 w 338"/>
                <a:gd name="T3" fmla="*/ 159 h 770"/>
                <a:gd name="T4" fmla="*/ 290 w 338"/>
                <a:gd name="T5" fmla="*/ 213 h 770"/>
                <a:gd name="T6" fmla="*/ 262 w 338"/>
                <a:gd name="T7" fmla="*/ 275 h 770"/>
                <a:gd name="T8" fmla="*/ 298 w 338"/>
                <a:gd name="T9" fmla="*/ 363 h 770"/>
                <a:gd name="T10" fmla="*/ 276 w 338"/>
                <a:gd name="T11" fmla="*/ 427 h 770"/>
                <a:gd name="T12" fmla="*/ 304 w 338"/>
                <a:gd name="T13" fmla="*/ 479 h 770"/>
                <a:gd name="T14" fmla="*/ 292 w 338"/>
                <a:gd name="T15" fmla="*/ 525 h 770"/>
                <a:gd name="T16" fmla="*/ 338 w 338"/>
                <a:gd name="T17" fmla="*/ 573 h 770"/>
                <a:gd name="T18" fmla="*/ 326 w 338"/>
                <a:gd name="T19" fmla="*/ 607 h 770"/>
                <a:gd name="T20" fmla="*/ 298 w 338"/>
                <a:gd name="T21" fmla="*/ 646 h 770"/>
                <a:gd name="T22" fmla="*/ 232 w 338"/>
                <a:gd name="T23" fmla="*/ 728 h 770"/>
                <a:gd name="T24" fmla="*/ 174 w 338"/>
                <a:gd name="T25" fmla="*/ 734 h 770"/>
                <a:gd name="T26" fmla="*/ 120 w 338"/>
                <a:gd name="T27" fmla="*/ 756 h 770"/>
                <a:gd name="T28" fmla="*/ 70 w 338"/>
                <a:gd name="T29" fmla="*/ 770 h 770"/>
                <a:gd name="T30" fmla="*/ 52 w 338"/>
                <a:gd name="T31" fmla="*/ 736 h 770"/>
                <a:gd name="T32" fmla="*/ 22 w 338"/>
                <a:gd name="T33" fmla="*/ 714 h 770"/>
                <a:gd name="T34" fmla="*/ 28 w 338"/>
                <a:gd name="T35" fmla="*/ 652 h 770"/>
                <a:gd name="T36" fmla="*/ 14 w 338"/>
                <a:gd name="T37" fmla="*/ 591 h 770"/>
                <a:gd name="T38" fmla="*/ 28 w 338"/>
                <a:gd name="T39" fmla="*/ 551 h 770"/>
                <a:gd name="T40" fmla="*/ 56 w 338"/>
                <a:gd name="T41" fmla="*/ 507 h 770"/>
                <a:gd name="T42" fmla="*/ 128 w 338"/>
                <a:gd name="T43" fmla="*/ 429 h 770"/>
                <a:gd name="T44" fmla="*/ 148 w 338"/>
                <a:gd name="T45" fmla="*/ 415 h 770"/>
                <a:gd name="T46" fmla="*/ 144 w 338"/>
                <a:gd name="T47" fmla="*/ 383 h 770"/>
                <a:gd name="T48" fmla="*/ 102 w 338"/>
                <a:gd name="T49" fmla="*/ 347 h 770"/>
                <a:gd name="T50" fmla="*/ 92 w 338"/>
                <a:gd name="T51" fmla="*/ 317 h 770"/>
                <a:gd name="T52" fmla="*/ 90 w 338"/>
                <a:gd name="T53" fmla="*/ 195 h 770"/>
                <a:gd name="T54" fmla="*/ 42 w 338"/>
                <a:gd name="T55" fmla="*/ 137 h 770"/>
                <a:gd name="T56" fmla="*/ 0 w 338"/>
                <a:gd name="T57" fmla="*/ 95 h 770"/>
                <a:gd name="T58" fmla="*/ 20 w 338"/>
                <a:gd name="T59" fmla="*/ 73 h 770"/>
                <a:gd name="T60" fmla="*/ 54 w 338"/>
                <a:gd name="T61" fmla="*/ 119 h 770"/>
                <a:gd name="T62" fmla="*/ 94 w 338"/>
                <a:gd name="T63" fmla="*/ 113 h 770"/>
                <a:gd name="T64" fmla="*/ 128 w 338"/>
                <a:gd name="T65" fmla="*/ 135 h 770"/>
                <a:gd name="T66" fmla="*/ 158 w 338"/>
                <a:gd name="T67" fmla="*/ 97 h 770"/>
                <a:gd name="T68" fmla="*/ 172 w 338"/>
                <a:gd name="T69" fmla="*/ 30 h 770"/>
                <a:gd name="T70" fmla="*/ 220 w 338"/>
                <a:gd name="T71" fmla="*/ 0 h 770"/>
                <a:gd name="T72" fmla="*/ 260 w 338"/>
                <a:gd name="T73" fmla="*/ 36 h 770"/>
                <a:gd name="T74" fmla="*/ 248 w 338"/>
                <a:gd name="T75" fmla="*/ 99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38" h="770">
                  <a:moveTo>
                    <a:pt x="248" y="99"/>
                  </a:moveTo>
                  <a:lnTo>
                    <a:pt x="242" y="159"/>
                  </a:lnTo>
                  <a:lnTo>
                    <a:pt x="290" y="213"/>
                  </a:lnTo>
                  <a:lnTo>
                    <a:pt x="262" y="275"/>
                  </a:lnTo>
                  <a:lnTo>
                    <a:pt x="298" y="363"/>
                  </a:lnTo>
                  <a:lnTo>
                    <a:pt x="276" y="427"/>
                  </a:lnTo>
                  <a:lnTo>
                    <a:pt x="304" y="479"/>
                  </a:lnTo>
                  <a:lnTo>
                    <a:pt x="292" y="525"/>
                  </a:lnTo>
                  <a:lnTo>
                    <a:pt x="338" y="573"/>
                  </a:lnTo>
                  <a:lnTo>
                    <a:pt x="326" y="607"/>
                  </a:lnTo>
                  <a:lnTo>
                    <a:pt x="298" y="646"/>
                  </a:lnTo>
                  <a:lnTo>
                    <a:pt x="232" y="728"/>
                  </a:lnTo>
                  <a:lnTo>
                    <a:pt x="174" y="734"/>
                  </a:lnTo>
                  <a:lnTo>
                    <a:pt x="120" y="756"/>
                  </a:lnTo>
                  <a:lnTo>
                    <a:pt x="70" y="770"/>
                  </a:lnTo>
                  <a:lnTo>
                    <a:pt x="52" y="736"/>
                  </a:lnTo>
                  <a:lnTo>
                    <a:pt x="22" y="714"/>
                  </a:lnTo>
                  <a:lnTo>
                    <a:pt x="28" y="652"/>
                  </a:lnTo>
                  <a:lnTo>
                    <a:pt x="14" y="591"/>
                  </a:lnTo>
                  <a:lnTo>
                    <a:pt x="28" y="551"/>
                  </a:lnTo>
                  <a:lnTo>
                    <a:pt x="56" y="507"/>
                  </a:lnTo>
                  <a:lnTo>
                    <a:pt x="128" y="429"/>
                  </a:lnTo>
                  <a:lnTo>
                    <a:pt x="148" y="415"/>
                  </a:lnTo>
                  <a:lnTo>
                    <a:pt x="144" y="383"/>
                  </a:lnTo>
                  <a:lnTo>
                    <a:pt x="102" y="347"/>
                  </a:lnTo>
                  <a:lnTo>
                    <a:pt x="92" y="317"/>
                  </a:lnTo>
                  <a:lnTo>
                    <a:pt x="90" y="195"/>
                  </a:lnTo>
                  <a:lnTo>
                    <a:pt x="42" y="137"/>
                  </a:lnTo>
                  <a:lnTo>
                    <a:pt x="0" y="95"/>
                  </a:lnTo>
                  <a:lnTo>
                    <a:pt x="20" y="73"/>
                  </a:lnTo>
                  <a:lnTo>
                    <a:pt x="54" y="119"/>
                  </a:lnTo>
                  <a:lnTo>
                    <a:pt x="94" y="113"/>
                  </a:lnTo>
                  <a:lnTo>
                    <a:pt x="128" y="135"/>
                  </a:lnTo>
                  <a:lnTo>
                    <a:pt x="158" y="97"/>
                  </a:lnTo>
                  <a:lnTo>
                    <a:pt x="172" y="30"/>
                  </a:lnTo>
                  <a:lnTo>
                    <a:pt x="220" y="0"/>
                  </a:lnTo>
                  <a:lnTo>
                    <a:pt x="260" y="36"/>
                  </a:lnTo>
                  <a:lnTo>
                    <a:pt x="248" y="99"/>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6" name="Freeform 55">
              <a:extLst>
                <a:ext uri="{FF2B5EF4-FFF2-40B4-BE49-F238E27FC236}">
                  <a16:creationId xmlns="" xmlns:a16="http://schemas.microsoft.com/office/drawing/2014/main" id="{1E2CAE9E-5401-4163-9E31-9526D02B3578}"/>
                </a:ext>
              </a:extLst>
            </p:cNvPr>
            <p:cNvSpPr>
              <a:spLocks noEditPoints="1"/>
            </p:cNvSpPr>
            <p:nvPr/>
          </p:nvSpPr>
          <p:spPr bwMode="auto">
            <a:xfrm>
              <a:off x="10765" y="5641"/>
              <a:ext cx="92" cy="73"/>
            </a:xfrm>
            <a:custGeom>
              <a:avLst/>
              <a:gdLst>
                <a:gd name="T0" fmla="*/ 92 w 92"/>
                <a:gd name="T1" fmla="*/ 0 h 73"/>
                <a:gd name="T2" fmla="*/ 88 w 92"/>
                <a:gd name="T3" fmla="*/ 16 h 73"/>
                <a:gd name="T4" fmla="*/ 84 w 92"/>
                <a:gd name="T5" fmla="*/ 16 h 73"/>
                <a:gd name="T6" fmla="*/ 66 w 92"/>
                <a:gd name="T7" fmla="*/ 24 h 73"/>
                <a:gd name="T8" fmla="*/ 46 w 92"/>
                <a:gd name="T9" fmla="*/ 32 h 73"/>
                <a:gd name="T10" fmla="*/ 42 w 92"/>
                <a:gd name="T11" fmla="*/ 20 h 73"/>
                <a:gd name="T12" fmla="*/ 56 w 92"/>
                <a:gd name="T13" fmla="*/ 12 h 73"/>
                <a:gd name="T14" fmla="*/ 66 w 92"/>
                <a:gd name="T15" fmla="*/ 12 h 73"/>
                <a:gd name="T16" fmla="*/ 84 w 92"/>
                <a:gd name="T17" fmla="*/ 2 h 73"/>
                <a:gd name="T18" fmla="*/ 92 w 92"/>
                <a:gd name="T19" fmla="*/ 0 h 73"/>
                <a:gd name="T20" fmla="*/ 26 w 92"/>
                <a:gd name="T21" fmla="*/ 49 h 73"/>
                <a:gd name="T22" fmla="*/ 12 w 92"/>
                <a:gd name="T23" fmla="*/ 45 h 73"/>
                <a:gd name="T24" fmla="*/ 0 w 92"/>
                <a:gd name="T25" fmla="*/ 55 h 73"/>
                <a:gd name="T26" fmla="*/ 4 w 92"/>
                <a:gd name="T27" fmla="*/ 69 h 73"/>
                <a:gd name="T28" fmla="*/ 20 w 92"/>
                <a:gd name="T29" fmla="*/ 73 h 73"/>
                <a:gd name="T30" fmla="*/ 40 w 92"/>
                <a:gd name="T31" fmla="*/ 69 h 73"/>
                <a:gd name="T32" fmla="*/ 46 w 92"/>
                <a:gd name="T33" fmla="*/ 53 h 73"/>
                <a:gd name="T34" fmla="*/ 34 w 92"/>
                <a:gd name="T35" fmla="*/ 42 h 73"/>
                <a:gd name="T36" fmla="*/ 26 w 92"/>
                <a:gd name="T37" fmla="*/ 4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2" h="73">
                  <a:moveTo>
                    <a:pt x="92" y="0"/>
                  </a:moveTo>
                  <a:lnTo>
                    <a:pt x="88" y="16"/>
                  </a:lnTo>
                  <a:lnTo>
                    <a:pt x="84" y="16"/>
                  </a:lnTo>
                  <a:lnTo>
                    <a:pt x="66" y="24"/>
                  </a:lnTo>
                  <a:lnTo>
                    <a:pt x="46" y="32"/>
                  </a:lnTo>
                  <a:lnTo>
                    <a:pt x="42" y="20"/>
                  </a:lnTo>
                  <a:lnTo>
                    <a:pt x="56" y="12"/>
                  </a:lnTo>
                  <a:lnTo>
                    <a:pt x="66" y="12"/>
                  </a:lnTo>
                  <a:lnTo>
                    <a:pt x="84" y="2"/>
                  </a:lnTo>
                  <a:lnTo>
                    <a:pt x="92" y="0"/>
                  </a:lnTo>
                  <a:close/>
                  <a:moveTo>
                    <a:pt x="26" y="49"/>
                  </a:moveTo>
                  <a:lnTo>
                    <a:pt x="12" y="45"/>
                  </a:lnTo>
                  <a:lnTo>
                    <a:pt x="0" y="55"/>
                  </a:lnTo>
                  <a:lnTo>
                    <a:pt x="4" y="69"/>
                  </a:lnTo>
                  <a:lnTo>
                    <a:pt x="20" y="73"/>
                  </a:lnTo>
                  <a:lnTo>
                    <a:pt x="40" y="69"/>
                  </a:lnTo>
                  <a:lnTo>
                    <a:pt x="46" y="53"/>
                  </a:lnTo>
                  <a:lnTo>
                    <a:pt x="34" y="42"/>
                  </a:lnTo>
                  <a:lnTo>
                    <a:pt x="26" y="49"/>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7" name="Freeform 56">
              <a:extLst>
                <a:ext uri="{FF2B5EF4-FFF2-40B4-BE49-F238E27FC236}">
                  <a16:creationId xmlns="" xmlns:a16="http://schemas.microsoft.com/office/drawing/2014/main" id="{26FE1A47-0919-41A5-944E-A38F6AFC791F}"/>
                </a:ext>
              </a:extLst>
            </p:cNvPr>
            <p:cNvSpPr>
              <a:spLocks noEditPoints="1"/>
            </p:cNvSpPr>
            <p:nvPr/>
          </p:nvSpPr>
          <p:spPr bwMode="auto">
            <a:xfrm>
              <a:off x="5122" y="3294"/>
              <a:ext cx="438" cy="440"/>
            </a:xfrm>
            <a:custGeom>
              <a:avLst/>
              <a:gdLst>
                <a:gd name="T0" fmla="*/ 438 w 438"/>
                <a:gd name="T1" fmla="*/ 408 h 440"/>
                <a:gd name="T2" fmla="*/ 428 w 438"/>
                <a:gd name="T3" fmla="*/ 440 h 440"/>
                <a:gd name="T4" fmla="*/ 414 w 438"/>
                <a:gd name="T5" fmla="*/ 430 h 440"/>
                <a:gd name="T6" fmla="*/ 408 w 438"/>
                <a:gd name="T7" fmla="*/ 402 h 440"/>
                <a:gd name="T8" fmla="*/ 414 w 438"/>
                <a:gd name="T9" fmla="*/ 388 h 440"/>
                <a:gd name="T10" fmla="*/ 434 w 438"/>
                <a:gd name="T11" fmla="*/ 372 h 440"/>
                <a:gd name="T12" fmla="*/ 438 w 438"/>
                <a:gd name="T13" fmla="*/ 408 h 440"/>
                <a:gd name="T14" fmla="*/ 254 w 438"/>
                <a:gd name="T15" fmla="*/ 38 h 440"/>
                <a:gd name="T16" fmla="*/ 276 w 438"/>
                <a:gd name="T17" fmla="*/ 62 h 440"/>
                <a:gd name="T18" fmla="*/ 292 w 438"/>
                <a:gd name="T19" fmla="*/ 58 h 440"/>
                <a:gd name="T20" fmla="*/ 318 w 438"/>
                <a:gd name="T21" fmla="*/ 80 h 440"/>
                <a:gd name="T22" fmla="*/ 326 w 438"/>
                <a:gd name="T23" fmla="*/ 84 h 440"/>
                <a:gd name="T24" fmla="*/ 334 w 438"/>
                <a:gd name="T25" fmla="*/ 82 h 440"/>
                <a:gd name="T26" fmla="*/ 348 w 438"/>
                <a:gd name="T27" fmla="*/ 94 h 440"/>
                <a:gd name="T28" fmla="*/ 394 w 438"/>
                <a:gd name="T29" fmla="*/ 104 h 440"/>
                <a:gd name="T30" fmla="*/ 378 w 438"/>
                <a:gd name="T31" fmla="*/ 136 h 440"/>
                <a:gd name="T32" fmla="*/ 374 w 438"/>
                <a:gd name="T33" fmla="*/ 168 h 440"/>
                <a:gd name="T34" fmla="*/ 366 w 438"/>
                <a:gd name="T35" fmla="*/ 176 h 440"/>
                <a:gd name="T36" fmla="*/ 352 w 438"/>
                <a:gd name="T37" fmla="*/ 172 h 440"/>
                <a:gd name="T38" fmla="*/ 352 w 438"/>
                <a:gd name="T39" fmla="*/ 184 h 440"/>
                <a:gd name="T40" fmla="*/ 330 w 438"/>
                <a:gd name="T41" fmla="*/ 210 h 440"/>
                <a:gd name="T42" fmla="*/ 330 w 438"/>
                <a:gd name="T43" fmla="*/ 230 h 440"/>
                <a:gd name="T44" fmla="*/ 344 w 438"/>
                <a:gd name="T45" fmla="*/ 222 h 440"/>
                <a:gd name="T46" fmla="*/ 354 w 438"/>
                <a:gd name="T47" fmla="*/ 242 h 440"/>
                <a:gd name="T48" fmla="*/ 354 w 438"/>
                <a:gd name="T49" fmla="*/ 254 h 440"/>
                <a:gd name="T50" fmla="*/ 362 w 438"/>
                <a:gd name="T51" fmla="*/ 272 h 440"/>
                <a:gd name="T52" fmla="*/ 352 w 438"/>
                <a:gd name="T53" fmla="*/ 284 h 440"/>
                <a:gd name="T54" fmla="*/ 360 w 438"/>
                <a:gd name="T55" fmla="*/ 318 h 440"/>
                <a:gd name="T56" fmla="*/ 376 w 438"/>
                <a:gd name="T57" fmla="*/ 324 h 440"/>
                <a:gd name="T58" fmla="*/ 372 w 438"/>
                <a:gd name="T59" fmla="*/ 342 h 440"/>
                <a:gd name="T60" fmla="*/ 344 w 438"/>
                <a:gd name="T61" fmla="*/ 366 h 440"/>
                <a:gd name="T62" fmla="*/ 284 w 438"/>
                <a:gd name="T63" fmla="*/ 354 h 440"/>
                <a:gd name="T64" fmla="*/ 238 w 438"/>
                <a:gd name="T65" fmla="*/ 368 h 440"/>
                <a:gd name="T66" fmla="*/ 236 w 438"/>
                <a:gd name="T67" fmla="*/ 394 h 440"/>
                <a:gd name="T68" fmla="*/ 200 w 438"/>
                <a:gd name="T69" fmla="*/ 400 h 440"/>
                <a:gd name="T70" fmla="*/ 164 w 438"/>
                <a:gd name="T71" fmla="*/ 380 h 440"/>
                <a:gd name="T72" fmla="*/ 152 w 438"/>
                <a:gd name="T73" fmla="*/ 390 h 440"/>
                <a:gd name="T74" fmla="*/ 96 w 438"/>
                <a:gd name="T75" fmla="*/ 370 h 440"/>
                <a:gd name="T76" fmla="*/ 84 w 438"/>
                <a:gd name="T77" fmla="*/ 354 h 440"/>
                <a:gd name="T78" fmla="*/ 100 w 438"/>
                <a:gd name="T79" fmla="*/ 328 h 440"/>
                <a:gd name="T80" fmla="*/ 106 w 438"/>
                <a:gd name="T81" fmla="*/ 240 h 440"/>
                <a:gd name="T82" fmla="*/ 74 w 438"/>
                <a:gd name="T83" fmla="*/ 194 h 440"/>
                <a:gd name="T84" fmla="*/ 50 w 438"/>
                <a:gd name="T85" fmla="*/ 170 h 440"/>
                <a:gd name="T86" fmla="*/ 4 w 438"/>
                <a:gd name="T87" fmla="*/ 152 h 440"/>
                <a:gd name="T88" fmla="*/ 0 w 438"/>
                <a:gd name="T89" fmla="*/ 118 h 440"/>
                <a:gd name="T90" fmla="*/ 40 w 438"/>
                <a:gd name="T91" fmla="*/ 108 h 440"/>
                <a:gd name="T92" fmla="*/ 92 w 438"/>
                <a:gd name="T93" fmla="*/ 120 h 440"/>
                <a:gd name="T94" fmla="*/ 82 w 438"/>
                <a:gd name="T95" fmla="*/ 68 h 440"/>
                <a:gd name="T96" fmla="*/ 112 w 438"/>
                <a:gd name="T97" fmla="*/ 88 h 440"/>
                <a:gd name="T98" fmla="*/ 184 w 438"/>
                <a:gd name="T99" fmla="*/ 50 h 440"/>
                <a:gd name="T100" fmla="*/ 194 w 438"/>
                <a:gd name="T101" fmla="*/ 10 h 440"/>
                <a:gd name="T102" fmla="*/ 220 w 438"/>
                <a:gd name="T103" fmla="*/ 0 h 440"/>
                <a:gd name="T104" fmla="*/ 224 w 438"/>
                <a:gd name="T105" fmla="*/ 18 h 440"/>
                <a:gd name="T106" fmla="*/ 240 w 438"/>
                <a:gd name="T107" fmla="*/ 18 h 440"/>
                <a:gd name="T108" fmla="*/ 254 w 438"/>
                <a:gd name="T109" fmla="*/ 38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38" h="440">
                  <a:moveTo>
                    <a:pt x="438" y="408"/>
                  </a:moveTo>
                  <a:lnTo>
                    <a:pt x="428" y="440"/>
                  </a:lnTo>
                  <a:lnTo>
                    <a:pt x="414" y="430"/>
                  </a:lnTo>
                  <a:lnTo>
                    <a:pt x="408" y="402"/>
                  </a:lnTo>
                  <a:lnTo>
                    <a:pt x="414" y="388"/>
                  </a:lnTo>
                  <a:lnTo>
                    <a:pt x="434" y="372"/>
                  </a:lnTo>
                  <a:lnTo>
                    <a:pt x="438" y="408"/>
                  </a:lnTo>
                  <a:close/>
                  <a:moveTo>
                    <a:pt x="254" y="38"/>
                  </a:moveTo>
                  <a:lnTo>
                    <a:pt x="276" y="62"/>
                  </a:lnTo>
                  <a:lnTo>
                    <a:pt x="292" y="58"/>
                  </a:lnTo>
                  <a:lnTo>
                    <a:pt x="318" y="80"/>
                  </a:lnTo>
                  <a:lnTo>
                    <a:pt x="326" y="84"/>
                  </a:lnTo>
                  <a:lnTo>
                    <a:pt x="334" y="82"/>
                  </a:lnTo>
                  <a:lnTo>
                    <a:pt x="348" y="94"/>
                  </a:lnTo>
                  <a:lnTo>
                    <a:pt x="394" y="104"/>
                  </a:lnTo>
                  <a:lnTo>
                    <a:pt x="378" y="136"/>
                  </a:lnTo>
                  <a:lnTo>
                    <a:pt x="374" y="168"/>
                  </a:lnTo>
                  <a:lnTo>
                    <a:pt x="366" y="176"/>
                  </a:lnTo>
                  <a:lnTo>
                    <a:pt x="352" y="172"/>
                  </a:lnTo>
                  <a:lnTo>
                    <a:pt x="352" y="184"/>
                  </a:lnTo>
                  <a:lnTo>
                    <a:pt x="330" y="210"/>
                  </a:lnTo>
                  <a:lnTo>
                    <a:pt x="330" y="230"/>
                  </a:lnTo>
                  <a:lnTo>
                    <a:pt x="344" y="222"/>
                  </a:lnTo>
                  <a:lnTo>
                    <a:pt x="354" y="242"/>
                  </a:lnTo>
                  <a:lnTo>
                    <a:pt x="354" y="254"/>
                  </a:lnTo>
                  <a:lnTo>
                    <a:pt x="362" y="272"/>
                  </a:lnTo>
                  <a:lnTo>
                    <a:pt x="352" y="284"/>
                  </a:lnTo>
                  <a:lnTo>
                    <a:pt x="360" y="318"/>
                  </a:lnTo>
                  <a:lnTo>
                    <a:pt x="376" y="324"/>
                  </a:lnTo>
                  <a:lnTo>
                    <a:pt x="372" y="342"/>
                  </a:lnTo>
                  <a:lnTo>
                    <a:pt x="344" y="366"/>
                  </a:lnTo>
                  <a:lnTo>
                    <a:pt x="284" y="354"/>
                  </a:lnTo>
                  <a:lnTo>
                    <a:pt x="238" y="368"/>
                  </a:lnTo>
                  <a:lnTo>
                    <a:pt x="236" y="394"/>
                  </a:lnTo>
                  <a:lnTo>
                    <a:pt x="200" y="400"/>
                  </a:lnTo>
                  <a:lnTo>
                    <a:pt x="164" y="380"/>
                  </a:lnTo>
                  <a:lnTo>
                    <a:pt x="152" y="390"/>
                  </a:lnTo>
                  <a:lnTo>
                    <a:pt x="96" y="370"/>
                  </a:lnTo>
                  <a:lnTo>
                    <a:pt x="84" y="354"/>
                  </a:lnTo>
                  <a:lnTo>
                    <a:pt x="100" y="328"/>
                  </a:lnTo>
                  <a:lnTo>
                    <a:pt x="106" y="240"/>
                  </a:lnTo>
                  <a:lnTo>
                    <a:pt x="74" y="194"/>
                  </a:lnTo>
                  <a:lnTo>
                    <a:pt x="50" y="170"/>
                  </a:lnTo>
                  <a:lnTo>
                    <a:pt x="4" y="152"/>
                  </a:lnTo>
                  <a:lnTo>
                    <a:pt x="0" y="118"/>
                  </a:lnTo>
                  <a:lnTo>
                    <a:pt x="40" y="108"/>
                  </a:lnTo>
                  <a:lnTo>
                    <a:pt x="92" y="120"/>
                  </a:lnTo>
                  <a:lnTo>
                    <a:pt x="82" y="68"/>
                  </a:lnTo>
                  <a:lnTo>
                    <a:pt x="112" y="88"/>
                  </a:lnTo>
                  <a:lnTo>
                    <a:pt x="184" y="50"/>
                  </a:lnTo>
                  <a:lnTo>
                    <a:pt x="194" y="10"/>
                  </a:lnTo>
                  <a:lnTo>
                    <a:pt x="220" y="0"/>
                  </a:lnTo>
                  <a:lnTo>
                    <a:pt x="224" y="18"/>
                  </a:lnTo>
                  <a:lnTo>
                    <a:pt x="240" y="18"/>
                  </a:lnTo>
                  <a:lnTo>
                    <a:pt x="254" y="38"/>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8" name="Freeform 57">
              <a:extLst>
                <a:ext uri="{FF2B5EF4-FFF2-40B4-BE49-F238E27FC236}">
                  <a16:creationId xmlns="" xmlns:a16="http://schemas.microsoft.com/office/drawing/2014/main" id="{A005BD13-78F9-4F17-96DD-4BE2F19A01A3}"/>
                </a:ext>
              </a:extLst>
            </p:cNvPr>
            <p:cNvSpPr>
              <a:spLocks/>
            </p:cNvSpPr>
            <p:nvPr/>
          </p:nvSpPr>
          <p:spPr bwMode="auto">
            <a:xfrm>
              <a:off x="5538" y="5068"/>
              <a:ext cx="174" cy="195"/>
            </a:xfrm>
            <a:custGeom>
              <a:avLst/>
              <a:gdLst>
                <a:gd name="T0" fmla="*/ 70 w 174"/>
                <a:gd name="T1" fmla="*/ 195 h 195"/>
                <a:gd name="T2" fmla="*/ 38 w 174"/>
                <a:gd name="T3" fmla="*/ 165 h 195"/>
                <a:gd name="T4" fmla="*/ 18 w 174"/>
                <a:gd name="T5" fmla="*/ 139 h 195"/>
                <a:gd name="T6" fmla="*/ 0 w 174"/>
                <a:gd name="T7" fmla="*/ 107 h 195"/>
                <a:gd name="T8" fmla="*/ 0 w 174"/>
                <a:gd name="T9" fmla="*/ 97 h 195"/>
                <a:gd name="T10" fmla="*/ 8 w 174"/>
                <a:gd name="T11" fmla="*/ 87 h 195"/>
                <a:gd name="T12" fmla="*/ 14 w 174"/>
                <a:gd name="T13" fmla="*/ 65 h 195"/>
                <a:gd name="T14" fmla="*/ 20 w 174"/>
                <a:gd name="T15" fmla="*/ 41 h 195"/>
                <a:gd name="T16" fmla="*/ 32 w 174"/>
                <a:gd name="T17" fmla="*/ 39 h 195"/>
                <a:gd name="T18" fmla="*/ 76 w 174"/>
                <a:gd name="T19" fmla="*/ 39 h 195"/>
                <a:gd name="T20" fmla="*/ 76 w 174"/>
                <a:gd name="T21" fmla="*/ 2 h 195"/>
                <a:gd name="T22" fmla="*/ 90 w 174"/>
                <a:gd name="T23" fmla="*/ 0 h 195"/>
                <a:gd name="T24" fmla="*/ 110 w 174"/>
                <a:gd name="T25" fmla="*/ 4 h 195"/>
                <a:gd name="T26" fmla="*/ 128 w 174"/>
                <a:gd name="T27" fmla="*/ 0 h 195"/>
                <a:gd name="T28" fmla="*/ 132 w 174"/>
                <a:gd name="T29" fmla="*/ 2 h 195"/>
                <a:gd name="T30" fmla="*/ 130 w 174"/>
                <a:gd name="T31" fmla="*/ 16 h 195"/>
                <a:gd name="T32" fmla="*/ 138 w 174"/>
                <a:gd name="T33" fmla="*/ 31 h 195"/>
                <a:gd name="T34" fmla="*/ 162 w 174"/>
                <a:gd name="T35" fmla="*/ 29 h 195"/>
                <a:gd name="T36" fmla="*/ 170 w 174"/>
                <a:gd name="T37" fmla="*/ 35 h 195"/>
                <a:gd name="T38" fmla="*/ 156 w 174"/>
                <a:gd name="T39" fmla="*/ 71 h 195"/>
                <a:gd name="T40" fmla="*/ 170 w 174"/>
                <a:gd name="T41" fmla="*/ 89 h 195"/>
                <a:gd name="T42" fmla="*/ 174 w 174"/>
                <a:gd name="T43" fmla="*/ 113 h 195"/>
                <a:gd name="T44" fmla="*/ 170 w 174"/>
                <a:gd name="T45" fmla="*/ 135 h 195"/>
                <a:gd name="T46" fmla="*/ 160 w 174"/>
                <a:gd name="T47" fmla="*/ 149 h 195"/>
                <a:gd name="T48" fmla="*/ 134 w 174"/>
                <a:gd name="T49" fmla="*/ 147 h 195"/>
                <a:gd name="T50" fmla="*/ 116 w 174"/>
                <a:gd name="T51" fmla="*/ 133 h 195"/>
                <a:gd name="T52" fmla="*/ 114 w 174"/>
                <a:gd name="T53" fmla="*/ 147 h 195"/>
                <a:gd name="T54" fmla="*/ 94 w 174"/>
                <a:gd name="T55" fmla="*/ 149 h 195"/>
                <a:gd name="T56" fmla="*/ 82 w 174"/>
                <a:gd name="T57" fmla="*/ 157 h 195"/>
                <a:gd name="T58" fmla="*/ 94 w 174"/>
                <a:gd name="T59" fmla="*/ 179 h 195"/>
                <a:gd name="T60" fmla="*/ 70 w 174"/>
                <a:gd name="T61" fmla="*/ 195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4" h="195">
                  <a:moveTo>
                    <a:pt x="70" y="195"/>
                  </a:moveTo>
                  <a:lnTo>
                    <a:pt x="38" y="165"/>
                  </a:lnTo>
                  <a:lnTo>
                    <a:pt x="18" y="139"/>
                  </a:lnTo>
                  <a:lnTo>
                    <a:pt x="0" y="107"/>
                  </a:lnTo>
                  <a:lnTo>
                    <a:pt x="0" y="97"/>
                  </a:lnTo>
                  <a:lnTo>
                    <a:pt x="8" y="87"/>
                  </a:lnTo>
                  <a:lnTo>
                    <a:pt x="14" y="65"/>
                  </a:lnTo>
                  <a:lnTo>
                    <a:pt x="20" y="41"/>
                  </a:lnTo>
                  <a:lnTo>
                    <a:pt x="32" y="39"/>
                  </a:lnTo>
                  <a:lnTo>
                    <a:pt x="76" y="39"/>
                  </a:lnTo>
                  <a:lnTo>
                    <a:pt x="76" y="2"/>
                  </a:lnTo>
                  <a:lnTo>
                    <a:pt x="90" y="0"/>
                  </a:lnTo>
                  <a:lnTo>
                    <a:pt x="110" y="4"/>
                  </a:lnTo>
                  <a:lnTo>
                    <a:pt x="128" y="0"/>
                  </a:lnTo>
                  <a:lnTo>
                    <a:pt x="132" y="2"/>
                  </a:lnTo>
                  <a:lnTo>
                    <a:pt x="130" y="16"/>
                  </a:lnTo>
                  <a:lnTo>
                    <a:pt x="138" y="31"/>
                  </a:lnTo>
                  <a:lnTo>
                    <a:pt x="162" y="29"/>
                  </a:lnTo>
                  <a:lnTo>
                    <a:pt x="170" y="35"/>
                  </a:lnTo>
                  <a:lnTo>
                    <a:pt x="156" y="71"/>
                  </a:lnTo>
                  <a:lnTo>
                    <a:pt x="170" y="89"/>
                  </a:lnTo>
                  <a:lnTo>
                    <a:pt x="174" y="113"/>
                  </a:lnTo>
                  <a:lnTo>
                    <a:pt x="170" y="135"/>
                  </a:lnTo>
                  <a:lnTo>
                    <a:pt x="160" y="149"/>
                  </a:lnTo>
                  <a:lnTo>
                    <a:pt x="134" y="147"/>
                  </a:lnTo>
                  <a:lnTo>
                    <a:pt x="116" y="133"/>
                  </a:lnTo>
                  <a:lnTo>
                    <a:pt x="114" y="147"/>
                  </a:lnTo>
                  <a:lnTo>
                    <a:pt x="94" y="149"/>
                  </a:lnTo>
                  <a:lnTo>
                    <a:pt x="82" y="157"/>
                  </a:lnTo>
                  <a:lnTo>
                    <a:pt x="94" y="179"/>
                  </a:lnTo>
                  <a:lnTo>
                    <a:pt x="70" y="195"/>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9" name="Freeform 58">
              <a:extLst>
                <a:ext uri="{FF2B5EF4-FFF2-40B4-BE49-F238E27FC236}">
                  <a16:creationId xmlns="" xmlns:a16="http://schemas.microsoft.com/office/drawing/2014/main" id="{11634CBC-9E10-4A77-876C-A329579B4868}"/>
                </a:ext>
              </a:extLst>
            </p:cNvPr>
            <p:cNvSpPr>
              <a:spLocks noEditPoints="1"/>
            </p:cNvSpPr>
            <p:nvPr/>
          </p:nvSpPr>
          <p:spPr bwMode="auto">
            <a:xfrm>
              <a:off x="5030" y="2889"/>
              <a:ext cx="286" cy="463"/>
            </a:xfrm>
            <a:custGeom>
              <a:avLst/>
              <a:gdLst>
                <a:gd name="T0" fmla="*/ 58 w 286"/>
                <a:gd name="T1" fmla="*/ 230 h 463"/>
                <a:gd name="T2" fmla="*/ 42 w 286"/>
                <a:gd name="T3" fmla="*/ 266 h 463"/>
                <a:gd name="T4" fmla="*/ 18 w 286"/>
                <a:gd name="T5" fmla="*/ 256 h 463"/>
                <a:gd name="T6" fmla="*/ 0 w 286"/>
                <a:gd name="T7" fmla="*/ 256 h 463"/>
                <a:gd name="T8" fmla="*/ 6 w 286"/>
                <a:gd name="T9" fmla="*/ 228 h 463"/>
                <a:gd name="T10" fmla="*/ 0 w 286"/>
                <a:gd name="T11" fmla="*/ 200 h 463"/>
                <a:gd name="T12" fmla="*/ 26 w 286"/>
                <a:gd name="T13" fmla="*/ 198 h 463"/>
                <a:gd name="T14" fmla="*/ 58 w 286"/>
                <a:gd name="T15" fmla="*/ 230 h 463"/>
                <a:gd name="T16" fmla="*/ 142 w 286"/>
                <a:gd name="T17" fmla="*/ 0 h 463"/>
                <a:gd name="T18" fmla="*/ 108 w 286"/>
                <a:gd name="T19" fmla="*/ 64 h 463"/>
                <a:gd name="T20" fmla="*/ 140 w 286"/>
                <a:gd name="T21" fmla="*/ 56 h 463"/>
                <a:gd name="T22" fmla="*/ 174 w 286"/>
                <a:gd name="T23" fmla="*/ 56 h 463"/>
                <a:gd name="T24" fmla="*/ 166 w 286"/>
                <a:gd name="T25" fmla="*/ 102 h 463"/>
                <a:gd name="T26" fmla="*/ 138 w 286"/>
                <a:gd name="T27" fmla="*/ 154 h 463"/>
                <a:gd name="T28" fmla="*/ 170 w 286"/>
                <a:gd name="T29" fmla="*/ 156 h 463"/>
                <a:gd name="T30" fmla="*/ 172 w 286"/>
                <a:gd name="T31" fmla="*/ 162 h 463"/>
                <a:gd name="T32" fmla="*/ 200 w 286"/>
                <a:gd name="T33" fmla="*/ 226 h 463"/>
                <a:gd name="T34" fmla="*/ 222 w 286"/>
                <a:gd name="T35" fmla="*/ 234 h 463"/>
                <a:gd name="T36" fmla="*/ 240 w 286"/>
                <a:gd name="T37" fmla="*/ 294 h 463"/>
                <a:gd name="T38" fmla="*/ 250 w 286"/>
                <a:gd name="T39" fmla="*/ 316 h 463"/>
                <a:gd name="T40" fmla="*/ 286 w 286"/>
                <a:gd name="T41" fmla="*/ 324 h 463"/>
                <a:gd name="T42" fmla="*/ 284 w 286"/>
                <a:gd name="T43" fmla="*/ 358 h 463"/>
                <a:gd name="T44" fmla="*/ 268 w 286"/>
                <a:gd name="T45" fmla="*/ 372 h 463"/>
                <a:gd name="T46" fmla="*/ 280 w 286"/>
                <a:gd name="T47" fmla="*/ 398 h 463"/>
                <a:gd name="T48" fmla="*/ 252 w 286"/>
                <a:gd name="T49" fmla="*/ 425 h 463"/>
                <a:gd name="T50" fmla="*/ 210 w 286"/>
                <a:gd name="T51" fmla="*/ 425 h 463"/>
                <a:gd name="T52" fmla="*/ 158 w 286"/>
                <a:gd name="T53" fmla="*/ 437 h 463"/>
                <a:gd name="T54" fmla="*/ 142 w 286"/>
                <a:gd name="T55" fmla="*/ 427 h 463"/>
                <a:gd name="T56" fmla="*/ 122 w 286"/>
                <a:gd name="T57" fmla="*/ 451 h 463"/>
                <a:gd name="T58" fmla="*/ 94 w 286"/>
                <a:gd name="T59" fmla="*/ 445 h 463"/>
                <a:gd name="T60" fmla="*/ 72 w 286"/>
                <a:gd name="T61" fmla="*/ 463 h 463"/>
                <a:gd name="T62" fmla="*/ 56 w 286"/>
                <a:gd name="T63" fmla="*/ 453 h 463"/>
                <a:gd name="T64" fmla="*/ 102 w 286"/>
                <a:gd name="T65" fmla="*/ 403 h 463"/>
                <a:gd name="T66" fmla="*/ 128 w 286"/>
                <a:gd name="T67" fmla="*/ 390 h 463"/>
                <a:gd name="T68" fmla="*/ 128 w 286"/>
                <a:gd name="T69" fmla="*/ 390 h 463"/>
                <a:gd name="T70" fmla="*/ 80 w 286"/>
                <a:gd name="T71" fmla="*/ 382 h 463"/>
                <a:gd name="T72" fmla="*/ 72 w 286"/>
                <a:gd name="T73" fmla="*/ 362 h 463"/>
                <a:gd name="T74" fmla="*/ 104 w 286"/>
                <a:gd name="T75" fmla="*/ 348 h 463"/>
                <a:gd name="T76" fmla="*/ 86 w 286"/>
                <a:gd name="T77" fmla="*/ 320 h 463"/>
                <a:gd name="T78" fmla="*/ 92 w 286"/>
                <a:gd name="T79" fmla="*/ 286 h 463"/>
                <a:gd name="T80" fmla="*/ 138 w 286"/>
                <a:gd name="T81" fmla="*/ 290 h 463"/>
                <a:gd name="T82" fmla="*/ 138 w 286"/>
                <a:gd name="T83" fmla="*/ 290 h 463"/>
                <a:gd name="T84" fmla="*/ 144 w 286"/>
                <a:gd name="T85" fmla="*/ 260 h 463"/>
                <a:gd name="T86" fmla="*/ 122 w 286"/>
                <a:gd name="T87" fmla="*/ 228 h 463"/>
                <a:gd name="T88" fmla="*/ 122 w 286"/>
                <a:gd name="T89" fmla="*/ 226 h 463"/>
                <a:gd name="T90" fmla="*/ 84 w 286"/>
                <a:gd name="T91" fmla="*/ 218 h 463"/>
                <a:gd name="T92" fmla="*/ 78 w 286"/>
                <a:gd name="T93" fmla="*/ 202 h 463"/>
                <a:gd name="T94" fmla="*/ 88 w 286"/>
                <a:gd name="T95" fmla="*/ 178 h 463"/>
                <a:gd name="T96" fmla="*/ 78 w 286"/>
                <a:gd name="T97" fmla="*/ 164 h 463"/>
                <a:gd name="T98" fmla="*/ 62 w 286"/>
                <a:gd name="T99" fmla="*/ 190 h 463"/>
                <a:gd name="T100" fmla="*/ 60 w 286"/>
                <a:gd name="T101" fmla="*/ 136 h 463"/>
                <a:gd name="T102" fmla="*/ 44 w 286"/>
                <a:gd name="T103" fmla="*/ 108 h 463"/>
                <a:gd name="T104" fmla="*/ 56 w 286"/>
                <a:gd name="T105" fmla="*/ 48 h 463"/>
                <a:gd name="T106" fmla="*/ 80 w 286"/>
                <a:gd name="T107" fmla="*/ 0 h 463"/>
                <a:gd name="T108" fmla="*/ 104 w 286"/>
                <a:gd name="T109" fmla="*/ 6 h 463"/>
                <a:gd name="T110" fmla="*/ 142 w 286"/>
                <a:gd name="T111" fmla="*/ 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6" h="463">
                  <a:moveTo>
                    <a:pt x="58" y="230"/>
                  </a:moveTo>
                  <a:lnTo>
                    <a:pt x="42" y="266"/>
                  </a:lnTo>
                  <a:lnTo>
                    <a:pt x="18" y="256"/>
                  </a:lnTo>
                  <a:lnTo>
                    <a:pt x="0" y="256"/>
                  </a:lnTo>
                  <a:lnTo>
                    <a:pt x="6" y="228"/>
                  </a:lnTo>
                  <a:lnTo>
                    <a:pt x="0" y="200"/>
                  </a:lnTo>
                  <a:lnTo>
                    <a:pt x="26" y="198"/>
                  </a:lnTo>
                  <a:lnTo>
                    <a:pt x="58" y="230"/>
                  </a:lnTo>
                  <a:close/>
                  <a:moveTo>
                    <a:pt x="142" y="0"/>
                  </a:moveTo>
                  <a:lnTo>
                    <a:pt x="108" y="64"/>
                  </a:lnTo>
                  <a:lnTo>
                    <a:pt x="140" y="56"/>
                  </a:lnTo>
                  <a:lnTo>
                    <a:pt x="174" y="56"/>
                  </a:lnTo>
                  <a:lnTo>
                    <a:pt x="166" y="102"/>
                  </a:lnTo>
                  <a:lnTo>
                    <a:pt x="138" y="154"/>
                  </a:lnTo>
                  <a:lnTo>
                    <a:pt x="170" y="156"/>
                  </a:lnTo>
                  <a:lnTo>
                    <a:pt x="172" y="162"/>
                  </a:lnTo>
                  <a:lnTo>
                    <a:pt x="200" y="226"/>
                  </a:lnTo>
                  <a:lnTo>
                    <a:pt x="222" y="234"/>
                  </a:lnTo>
                  <a:lnTo>
                    <a:pt x="240" y="294"/>
                  </a:lnTo>
                  <a:lnTo>
                    <a:pt x="250" y="316"/>
                  </a:lnTo>
                  <a:lnTo>
                    <a:pt x="286" y="324"/>
                  </a:lnTo>
                  <a:lnTo>
                    <a:pt x="284" y="358"/>
                  </a:lnTo>
                  <a:lnTo>
                    <a:pt x="268" y="372"/>
                  </a:lnTo>
                  <a:lnTo>
                    <a:pt x="280" y="398"/>
                  </a:lnTo>
                  <a:lnTo>
                    <a:pt x="252" y="425"/>
                  </a:lnTo>
                  <a:lnTo>
                    <a:pt x="210" y="425"/>
                  </a:lnTo>
                  <a:lnTo>
                    <a:pt x="158" y="437"/>
                  </a:lnTo>
                  <a:lnTo>
                    <a:pt x="142" y="427"/>
                  </a:lnTo>
                  <a:lnTo>
                    <a:pt x="122" y="451"/>
                  </a:lnTo>
                  <a:lnTo>
                    <a:pt x="94" y="445"/>
                  </a:lnTo>
                  <a:lnTo>
                    <a:pt x="72" y="463"/>
                  </a:lnTo>
                  <a:lnTo>
                    <a:pt x="56" y="453"/>
                  </a:lnTo>
                  <a:lnTo>
                    <a:pt x="102" y="403"/>
                  </a:lnTo>
                  <a:lnTo>
                    <a:pt x="128" y="390"/>
                  </a:lnTo>
                  <a:lnTo>
                    <a:pt x="128" y="390"/>
                  </a:lnTo>
                  <a:lnTo>
                    <a:pt x="80" y="382"/>
                  </a:lnTo>
                  <a:lnTo>
                    <a:pt x="72" y="362"/>
                  </a:lnTo>
                  <a:lnTo>
                    <a:pt x="104" y="348"/>
                  </a:lnTo>
                  <a:lnTo>
                    <a:pt x="86" y="320"/>
                  </a:lnTo>
                  <a:lnTo>
                    <a:pt x="92" y="286"/>
                  </a:lnTo>
                  <a:lnTo>
                    <a:pt x="138" y="290"/>
                  </a:lnTo>
                  <a:lnTo>
                    <a:pt x="138" y="290"/>
                  </a:lnTo>
                  <a:lnTo>
                    <a:pt x="144" y="260"/>
                  </a:lnTo>
                  <a:lnTo>
                    <a:pt x="122" y="228"/>
                  </a:lnTo>
                  <a:lnTo>
                    <a:pt x="122" y="226"/>
                  </a:lnTo>
                  <a:lnTo>
                    <a:pt x="84" y="218"/>
                  </a:lnTo>
                  <a:lnTo>
                    <a:pt x="78" y="202"/>
                  </a:lnTo>
                  <a:lnTo>
                    <a:pt x="88" y="178"/>
                  </a:lnTo>
                  <a:lnTo>
                    <a:pt x="78" y="164"/>
                  </a:lnTo>
                  <a:lnTo>
                    <a:pt x="62" y="190"/>
                  </a:lnTo>
                  <a:lnTo>
                    <a:pt x="60" y="136"/>
                  </a:lnTo>
                  <a:lnTo>
                    <a:pt x="44" y="108"/>
                  </a:lnTo>
                  <a:lnTo>
                    <a:pt x="56" y="48"/>
                  </a:lnTo>
                  <a:lnTo>
                    <a:pt x="80" y="0"/>
                  </a:lnTo>
                  <a:lnTo>
                    <a:pt x="104" y="6"/>
                  </a:lnTo>
                  <a:lnTo>
                    <a:pt x="142" y="0"/>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0" name="Freeform 59">
              <a:extLst>
                <a:ext uri="{FF2B5EF4-FFF2-40B4-BE49-F238E27FC236}">
                  <a16:creationId xmlns="" xmlns:a16="http://schemas.microsoft.com/office/drawing/2014/main" id="{160F9281-63C6-4BD7-B136-552D67567D03}"/>
                </a:ext>
              </a:extLst>
            </p:cNvPr>
            <p:cNvSpPr>
              <a:spLocks/>
            </p:cNvSpPr>
            <p:nvPr/>
          </p:nvSpPr>
          <p:spPr bwMode="auto">
            <a:xfrm>
              <a:off x="6504" y="3642"/>
              <a:ext cx="206" cy="104"/>
            </a:xfrm>
            <a:custGeom>
              <a:avLst/>
              <a:gdLst>
                <a:gd name="T0" fmla="*/ 50 w 206"/>
                <a:gd name="T1" fmla="*/ 84 h 104"/>
                <a:gd name="T2" fmla="*/ 54 w 206"/>
                <a:gd name="T3" fmla="*/ 68 h 104"/>
                <a:gd name="T4" fmla="*/ 46 w 206"/>
                <a:gd name="T5" fmla="*/ 38 h 104"/>
                <a:gd name="T6" fmla="*/ 28 w 206"/>
                <a:gd name="T7" fmla="*/ 24 h 104"/>
                <a:gd name="T8" fmla="*/ 10 w 206"/>
                <a:gd name="T9" fmla="*/ 18 h 104"/>
                <a:gd name="T10" fmla="*/ 0 w 206"/>
                <a:gd name="T11" fmla="*/ 6 h 104"/>
                <a:gd name="T12" fmla="*/ 4 w 206"/>
                <a:gd name="T13" fmla="*/ 0 h 104"/>
                <a:gd name="T14" fmla="*/ 30 w 206"/>
                <a:gd name="T15" fmla="*/ 8 h 104"/>
                <a:gd name="T16" fmla="*/ 76 w 206"/>
                <a:gd name="T17" fmla="*/ 14 h 104"/>
                <a:gd name="T18" fmla="*/ 118 w 206"/>
                <a:gd name="T19" fmla="*/ 34 h 104"/>
                <a:gd name="T20" fmla="*/ 122 w 206"/>
                <a:gd name="T21" fmla="*/ 42 h 104"/>
                <a:gd name="T22" fmla="*/ 142 w 206"/>
                <a:gd name="T23" fmla="*/ 36 h 104"/>
                <a:gd name="T24" fmla="*/ 170 w 206"/>
                <a:gd name="T25" fmla="*/ 44 h 104"/>
                <a:gd name="T26" fmla="*/ 180 w 206"/>
                <a:gd name="T27" fmla="*/ 62 h 104"/>
                <a:gd name="T28" fmla="*/ 200 w 206"/>
                <a:gd name="T29" fmla="*/ 72 h 104"/>
                <a:gd name="T30" fmla="*/ 192 w 206"/>
                <a:gd name="T31" fmla="*/ 78 h 104"/>
                <a:gd name="T32" fmla="*/ 206 w 206"/>
                <a:gd name="T33" fmla="*/ 100 h 104"/>
                <a:gd name="T34" fmla="*/ 202 w 206"/>
                <a:gd name="T35" fmla="*/ 104 h 104"/>
                <a:gd name="T36" fmla="*/ 186 w 206"/>
                <a:gd name="T37" fmla="*/ 102 h 104"/>
                <a:gd name="T38" fmla="*/ 162 w 206"/>
                <a:gd name="T39" fmla="*/ 90 h 104"/>
                <a:gd name="T40" fmla="*/ 156 w 206"/>
                <a:gd name="T41" fmla="*/ 96 h 104"/>
                <a:gd name="T42" fmla="*/ 112 w 206"/>
                <a:gd name="T43" fmla="*/ 104 h 104"/>
                <a:gd name="T44" fmla="*/ 82 w 206"/>
                <a:gd name="T45" fmla="*/ 82 h 104"/>
                <a:gd name="T46" fmla="*/ 50 w 206"/>
                <a:gd name="T47" fmla="*/ 8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6" h="104">
                  <a:moveTo>
                    <a:pt x="50" y="84"/>
                  </a:moveTo>
                  <a:lnTo>
                    <a:pt x="54" y="68"/>
                  </a:lnTo>
                  <a:lnTo>
                    <a:pt x="46" y="38"/>
                  </a:lnTo>
                  <a:lnTo>
                    <a:pt x="28" y="24"/>
                  </a:lnTo>
                  <a:lnTo>
                    <a:pt x="10" y="18"/>
                  </a:lnTo>
                  <a:lnTo>
                    <a:pt x="0" y="6"/>
                  </a:lnTo>
                  <a:lnTo>
                    <a:pt x="4" y="0"/>
                  </a:lnTo>
                  <a:lnTo>
                    <a:pt x="30" y="8"/>
                  </a:lnTo>
                  <a:lnTo>
                    <a:pt x="76" y="14"/>
                  </a:lnTo>
                  <a:lnTo>
                    <a:pt x="118" y="34"/>
                  </a:lnTo>
                  <a:lnTo>
                    <a:pt x="122" y="42"/>
                  </a:lnTo>
                  <a:lnTo>
                    <a:pt x="142" y="36"/>
                  </a:lnTo>
                  <a:lnTo>
                    <a:pt x="170" y="44"/>
                  </a:lnTo>
                  <a:lnTo>
                    <a:pt x="180" y="62"/>
                  </a:lnTo>
                  <a:lnTo>
                    <a:pt x="200" y="72"/>
                  </a:lnTo>
                  <a:lnTo>
                    <a:pt x="192" y="78"/>
                  </a:lnTo>
                  <a:lnTo>
                    <a:pt x="206" y="100"/>
                  </a:lnTo>
                  <a:lnTo>
                    <a:pt x="202" y="104"/>
                  </a:lnTo>
                  <a:lnTo>
                    <a:pt x="186" y="102"/>
                  </a:lnTo>
                  <a:lnTo>
                    <a:pt x="162" y="90"/>
                  </a:lnTo>
                  <a:lnTo>
                    <a:pt x="156" y="96"/>
                  </a:lnTo>
                  <a:lnTo>
                    <a:pt x="112" y="104"/>
                  </a:lnTo>
                  <a:lnTo>
                    <a:pt x="82" y="82"/>
                  </a:lnTo>
                  <a:lnTo>
                    <a:pt x="50" y="84"/>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1" name="Freeform 60">
              <a:extLst>
                <a:ext uri="{FF2B5EF4-FFF2-40B4-BE49-F238E27FC236}">
                  <a16:creationId xmlns="" xmlns:a16="http://schemas.microsoft.com/office/drawing/2014/main" id="{399EF543-6F4D-48BA-AA48-6EE5F45288B0}"/>
                </a:ext>
              </a:extLst>
            </p:cNvPr>
            <p:cNvSpPr>
              <a:spLocks/>
            </p:cNvSpPr>
            <p:nvPr/>
          </p:nvSpPr>
          <p:spPr bwMode="auto">
            <a:xfrm>
              <a:off x="3573" y="4962"/>
              <a:ext cx="88" cy="114"/>
            </a:xfrm>
            <a:custGeom>
              <a:avLst/>
              <a:gdLst>
                <a:gd name="T0" fmla="*/ 60 w 88"/>
                <a:gd name="T1" fmla="*/ 100 h 114"/>
                <a:gd name="T2" fmla="*/ 48 w 88"/>
                <a:gd name="T3" fmla="*/ 112 h 114"/>
                <a:gd name="T4" fmla="*/ 34 w 88"/>
                <a:gd name="T5" fmla="*/ 114 h 114"/>
                <a:gd name="T6" fmla="*/ 30 w 88"/>
                <a:gd name="T7" fmla="*/ 106 h 114"/>
                <a:gd name="T8" fmla="*/ 22 w 88"/>
                <a:gd name="T9" fmla="*/ 104 h 114"/>
                <a:gd name="T10" fmla="*/ 14 w 88"/>
                <a:gd name="T11" fmla="*/ 112 h 114"/>
                <a:gd name="T12" fmla="*/ 0 w 88"/>
                <a:gd name="T13" fmla="*/ 106 h 114"/>
                <a:gd name="T14" fmla="*/ 8 w 88"/>
                <a:gd name="T15" fmla="*/ 94 h 114"/>
                <a:gd name="T16" fmla="*/ 10 w 88"/>
                <a:gd name="T17" fmla="*/ 80 h 114"/>
                <a:gd name="T18" fmla="*/ 16 w 88"/>
                <a:gd name="T19" fmla="*/ 66 h 114"/>
                <a:gd name="T20" fmla="*/ 4 w 88"/>
                <a:gd name="T21" fmla="*/ 48 h 114"/>
                <a:gd name="T22" fmla="*/ 0 w 88"/>
                <a:gd name="T23" fmla="*/ 26 h 114"/>
                <a:gd name="T24" fmla="*/ 18 w 88"/>
                <a:gd name="T25" fmla="*/ 0 h 114"/>
                <a:gd name="T26" fmla="*/ 28 w 88"/>
                <a:gd name="T27" fmla="*/ 4 h 114"/>
                <a:gd name="T28" fmla="*/ 50 w 88"/>
                <a:gd name="T29" fmla="*/ 10 h 114"/>
                <a:gd name="T30" fmla="*/ 84 w 88"/>
                <a:gd name="T31" fmla="*/ 36 h 114"/>
                <a:gd name="T32" fmla="*/ 88 w 88"/>
                <a:gd name="T33" fmla="*/ 50 h 114"/>
                <a:gd name="T34" fmla="*/ 70 w 88"/>
                <a:gd name="T35" fmla="*/ 78 h 114"/>
                <a:gd name="T36" fmla="*/ 60 w 88"/>
                <a:gd name="T37" fmla="*/ 10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8" h="114">
                  <a:moveTo>
                    <a:pt x="60" y="100"/>
                  </a:moveTo>
                  <a:lnTo>
                    <a:pt x="48" y="112"/>
                  </a:lnTo>
                  <a:lnTo>
                    <a:pt x="34" y="114"/>
                  </a:lnTo>
                  <a:lnTo>
                    <a:pt x="30" y="106"/>
                  </a:lnTo>
                  <a:lnTo>
                    <a:pt x="22" y="104"/>
                  </a:lnTo>
                  <a:lnTo>
                    <a:pt x="14" y="112"/>
                  </a:lnTo>
                  <a:lnTo>
                    <a:pt x="0" y="106"/>
                  </a:lnTo>
                  <a:lnTo>
                    <a:pt x="8" y="94"/>
                  </a:lnTo>
                  <a:lnTo>
                    <a:pt x="10" y="80"/>
                  </a:lnTo>
                  <a:lnTo>
                    <a:pt x="16" y="66"/>
                  </a:lnTo>
                  <a:lnTo>
                    <a:pt x="4" y="48"/>
                  </a:lnTo>
                  <a:lnTo>
                    <a:pt x="0" y="26"/>
                  </a:lnTo>
                  <a:lnTo>
                    <a:pt x="18" y="0"/>
                  </a:lnTo>
                  <a:lnTo>
                    <a:pt x="28" y="4"/>
                  </a:lnTo>
                  <a:lnTo>
                    <a:pt x="50" y="10"/>
                  </a:lnTo>
                  <a:lnTo>
                    <a:pt x="84" y="36"/>
                  </a:lnTo>
                  <a:lnTo>
                    <a:pt x="88" y="50"/>
                  </a:lnTo>
                  <a:lnTo>
                    <a:pt x="70" y="78"/>
                  </a:lnTo>
                  <a:lnTo>
                    <a:pt x="60" y="100"/>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2" name="Freeform 61">
              <a:extLst>
                <a:ext uri="{FF2B5EF4-FFF2-40B4-BE49-F238E27FC236}">
                  <a16:creationId xmlns="" xmlns:a16="http://schemas.microsoft.com/office/drawing/2014/main" id="{0B0A8DEF-17CF-4A3B-9928-E3581F9EE0FF}"/>
                </a:ext>
              </a:extLst>
            </p:cNvPr>
            <p:cNvSpPr>
              <a:spLocks/>
            </p:cNvSpPr>
            <p:nvPr/>
          </p:nvSpPr>
          <p:spPr bwMode="auto">
            <a:xfrm>
              <a:off x="5164" y="4796"/>
              <a:ext cx="134" cy="198"/>
            </a:xfrm>
            <a:custGeom>
              <a:avLst/>
              <a:gdLst>
                <a:gd name="T0" fmla="*/ 134 w 134"/>
                <a:gd name="T1" fmla="*/ 160 h 198"/>
                <a:gd name="T2" fmla="*/ 84 w 134"/>
                <a:gd name="T3" fmla="*/ 178 h 198"/>
                <a:gd name="T4" fmla="*/ 68 w 134"/>
                <a:gd name="T5" fmla="*/ 190 h 198"/>
                <a:gd name="T6" fmla="*/ 40 w 134"/>
                <a:gd name="T7" fmla="*/ 198 h 198"/>
                <a:gd name="T8" fmla="*/ 12 w 134"/>
                <a:gd name="T9" fmla="*/ 190 h 198"/>
                <a:gd name="T10" fmla="*/ 14 w 134"/>
                <a:gd name="T11" fmla="*/ 178 h 198"/>
                <a:gd name="T12" fmla="*/ 0 w 134"/>
                <a:gd name="T13" fmla="*/ 150 h 198"/>
                <a:gd name="T14" fmla="*/ 8 w 134"/>
                <a:gd name="T15" fmla="*/ 116 h 198"/>
                <a:gd name="T16" fmla="*/ 22 w 134"/>
                <a:gd name="T17" fmla="*/ 90 h 198"/>
                <a:gd name="T18" fmla="*/ 12 w 134"/>
                <a:gd name="T19" fmla="*/ 44 h 198"/>
                <a:gd name="T20" fmla="*/ 8 w 134"/>
                <a:gd name="T21" fmla="*/ 22 h 198"/>
                <a:gd name="T22" fmla="*/ 10 w 134"/>
                <a:gd name="T23" fmla="*/ 4 h 198"/>
                <a:gd name="T24" fmla="*/ 64 w 134"/>
                <a:gd name="T25" fmla="*/ 2 h 198"/>
                <a:gd name="T26" fmla="*/ 76 w 134"/>
                <a:gd name="T27" fmla="*/ 4 h 198"/>
                <a:gd name="T28" fmla="*/ 86 w 134"/>
                <a:gd name="T29" fmla="*/ 0 h 198"/>
                <a:gd name="T30" fmla="*/ 102 w 134"/>
                <a:gd name="T31" fmla="*/ 2 h 198"/>
                <a:gd name="T32" fmla="*/ 98 w 134"/>
                <a:gd name="T33" fmla="*/ 12 h 198"/>
                <a:gd name="T34" fmla="*/ 112 w 134"/>
                <a:gd name="T35" fmla="*/ 28 h 198"/>
                <a:gd name="T36" fmla="*/ 112 w 134"/>
                <a:gd name="T37" fmla="*/ 50 h 198"/>
                <a:gd name="T38" fmla="*/ 114 w 134"/>
                <a:gd name="T39" fmla="*/ 76 h 198"/>
                <a:gd name="T40" fmla="*/ 122 w 134"/>
                <a:gd name="T41" fmla="*/ 86 h 198"/>
                <a:gd name="T42" fmla="*/ 116 w 134"/>
                <a:gd name="T43" fmla="*/ 114 h 198"/>
                <a:gd name="T44" fmla="*/ 118 w 134"/>
                <a:gd name="T45" fmla="*/ 130 h 198"/>
                <a:gd name="T46" fmla="*/ 126 w 134"/>
                <a:gd name="T47" fmla="*/ 150 h 198"/>
                <a:gd name="T48" fmla="*/ 134 w 134"/>
                <a:gd name="T49" fmla="*/ 16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4" h="198">
                  <a:moveTo>
                    <a:pt x="134" y="160"/>
                  </a:moveTo>
                  <a:lnTo>
                    <a:pt x="84" y="178"/>
                  </a:lnTo>
                  <a:lnTo>
                    <a:pt x="68" y="190"/>
                  </a:lnTo>
                  <a:lnTo>
                    <a:pt x="40" y="198"/>
                  </a:lnTo>
                  <a:lnTo>
                    <a:pt x="12" y="190"/>
                  </a:lnTo>
                  <a:lnTo>
                    <a:pt x="14" y="178"/>
                  </a:lnTo>
                  <a:lnTo>
                    <a:pt x="0" y="150"/>
                  </a:lnTo>
                  <a:lnTo>
                    <a:pt x="8" y="116"/>
                  </a:lnTo>
                  <a:lnTo>
                    <a:pt x="22" y="90"/>
                  </a:lnTo>
                  <a:lnTo>
                    <a:pt x="12" y="44"/>
                  </a:lnTo>
                  <a:lnTo>
                    <a:pt x="8" y="22"/>
                  </a:lnTo>
                  <a:lnTo>
                    <a:pt x="10" y="4"/>
                  </a:lnTo>
                  <a:lnTo>
                    <a:pt x="64" y="2"/>
                  </a:lnTo>
                  <a:lnTo>
                    <a:pt x="76" y="4"/>
                  </a:lnTo>
                  <a:lnTo>
                    <a:pt x="86" y="0"/>
                  </a:lnTo>
                  <a:lnTo>
                    <a:pt x="102" y="2"/>
                  </a:lnTo>
                  <a:lnTo>
                    <a:pt x="98" y="12"/>
                  </a:lnTo>
                  <a:lnTo>
                    <a:pt x="112" y="28"/>
                  </a:lnTo>
                  <a:lnTo>
                    <a:pt x="112" y="50"/>
                  </a:lnTo>
                  <a:lnTo>
                    <a:pt x="114" y="76"/>
                  </a:lnTo>
                  <a:lnTo>
                    <a:pt x="122" y="86"/>
                  </a:lnTo>
                  <a:lnTo>
                    <a:pt x="116" y="114"/>
                  </a:lnTo>
                  <a:lnTo>
                    <a:pt x="118" y="130"/>
                  </a:lnTo>
                  <a:lnTo>
                    <a:pt x="126" y="150"/>
                  </a:lnTo>
                  <a:lnTo>
                    <a:pt x="134" y="160"/>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3" name="Freeform 62">
              <a:extLst>
                <a:ext uri="{FF2B5EF4-FFF2-40B4-BE49-F238E27FC236}">
                  <a16:creationId xmlns="" xmlns:a16="http://schemas.microsoft.com/office/drawing/2014/main" id="{9EA29A47-824C-4D4A-BF22-51098BABFC4C}"/>
                </a:ext>
              </a:extLst>
            </p:cNvPr>
            <p:cNvSpPr>
              <a:spLocks/>
            </p:cNvSpPr>
            <p:nvPr/>
          </p:nvSpPr>
          <p:spPr bwMode="auto">
            <a:xfrm>
              <a:off x="2990" y="6"/>
              <a:ext cx="1896" cy="2799"/>
            </a:xfrm>
            <a:custGeom>
              <a:avLst/>
              <a:gdLst>
                <a:gd name="T0" fmla="*/ 1037 w 1896"/>
                <a:gd name="T1" fmla="*/ 126 h 2799"/>
                <a:gd name="T2" fmla="*/ 1433 w 1896"/>
                <a:gd name="T3" fmla="*/ 34 h 2799"/>
                <a:gd name="T4" fmla="*/ 1451 w 1896"/>
                <a:gd name="T5" fmla="*/ 343 h 2799"/>
                <a:gd name="T6" fmla="*/ 1409 w 1896"/>
                <a:gd name="T7" fmla="*/ 381 h 2799"/>
                <a:gd name="T8" fmla="*/ 1589 w 1896"/>
                <a:gd name="T9" fmla="*/ 469 h 2799"/>
                <a:gd name="T10" fmla="*/ 1785 w 1896"/>
                <a:gd name="T11" fmla="*/ 431 h 2799"/>
                <a:gd name="T12" fmla="*/ 1769 w 1896"/>
                <a:gd name="T13" fmla="*/ 703 h 2799"/>
                <a:gd name="T14" fmla="*/ 1723 w 1896"/>
                <a:gd name="T15" fmla="*/ 787 h 2799"/>
                <a:gd name="T16" fmla="*/ 1663 w 1896"/>
                <a:gd name="T17" fmla="*/ 1190 h 2799"/>
                <a:gd name="T18" fmla="*/ 1601 w 1896"/>
                <a:gd name="T19" fmla="*/ 1330 h 2799"/>
                <a:gd name="T20" fmla="*/ 1633 w 1896"/>
                <a:gd name="T21" fmla="*/ 1519 h 2799"/>
                <a:gd name="T22" fmla="*/ 1639 w 1896"/>
                <a:gd name="T23" fmla="*/ 1673 h 2799"/>
                <a:gd name="T24" fmla="*/ 1543 w 1896"/>
                <a:gd name="T25" fmla="*/ 1729 h 2799"/>
                <a:gd name="T26" fmla="*/ 1521 w 1896"/>
                <a:gd name="T27" fmla="*/ 1805 h 2799"/>
                <a:gd name="T28" fmla="*/ 1587 w 1896"/>
                <a:gd name="T29" fmla="*/ 1917 h 2799"/>
                <a:gd name="T30" fmla="*/ 1519 w 1896"/>
                <a:gd name="T31" fmla="*/ 1977 h 2799"/>
                <a:gd name="T32" fmla="*/ 1455 w 1896"/>
                <a:gd name="T33" fmla="*/ 2035 h 2799"/>
                <a:gd name="T34" fmla="*/ 1497 w 1896"/>
                <a:gd name="T35" fmla="*/ 2122 h 2799"/>
                <a:gd name="T36" fmla="*/ 1289 w 1896"/>
                <a:gd name="T37" fmla="*/ 2220 h 2799"/>
                <a:gd name="T38" fmla="*/ 1147 w 1896"/>
                <a:gd name="T39" fmla="*/ 2390 h 2799"/>
                <a:gd name="T40" fmla="*/ 1039 w 1896"/>
                <a:gd name="T41" fmla="*/ 2430 h 2799"/>
                <a:gd name="T42" fmla="*/ 997 w 1896"/>
                <a:gd name="T43" fmla="*/ 2572 h 2799"/>
                <a:gd name="T44" fmla="*/ 945 w 1896"/>
                <a:gd name="T45" fmla="*/ 2733 h 2799"/>
                <a:gd name="T46" fmla="*/ 839 w 1896"/>
                <a:gd name="T47" fmla="*/ 2747 h 2799"/>
                <a:gd name="T48" fmla="*/ 725 w 1896"/>
                <a:gd name="T49" fmla="*/ 2646 h 2799"/>
                <a:gd name="T50" fmla="*/ 653 w 1896"/>
                <a:gd name="T51" fmla="*/ 2450 h 2799"/>
                <a:gd name="T52" fmla="*/ 599 w 1896"/>
                <a:gd name="T53" fmla="*/ 2296 h 2799"/>
                <a:gd name="T54" fmla="*/ 689 w 1896"/>
                <a:gd name="T55" fmla="*/ 2132 h 2799"/>
                <a:gd name="T56" fmla="*/ 643 w 1896"/>
                <a:gd name="T57" fmla="*/ 2108 h 2799"/>
                <a:gd name="T58" fmla="*/ 575 w 1896"/>
                <a:gd name="T59" fmla="*/ 2029 h 2799"/>
                <a:gd name="T60" fmla="*/ 679 w 1896"/>
                <a:gd name="T61" fmla="*/ 2003 h 2799"/>
                <a:gd name="T62" fmla="*/ 567 w 1896"/>
                <a:gd name="T63" fmla="*/ 1923 h 2799"/>
                <a:gd name="T64" fmla="*/ 557 w 1896"/>
                <a:gd name="T65" fmla="*/ 1767 h 2799"/>
                <a:gd name="T66" fmla="*/ 457 w 1896"/>
                <a:gd name="T67" fmla="*/ 1525 h 2799"/>
                <a:gd name="T68" fmla="*/ 307 w 1896"/>
                <a:gd name="T69" fmla="*/ 1390 h 2799"/>
                <a:gd name="T70" fmla="*/ 113 w 1896"/>
                <a:gd name="T71" fmla="*/ 1362 h 2799"/>
                <a:gd name="T72" fmla="*/ 203 w 1896"/>
                <a:gd name="T73" fmla="*/ 1226 h 2799"/>
                <a:gd name="T74" fmla="*/ 4 w 1896"/>
                <a:gd name="T75" fmla="*/ 1070 h 2799"/>
                <a:gd name="T76" fmla="*/ 247 w 1896"/>
                <a:gd name="T77" fmla="*/ 851 h 2799"/>
                <a:gd name="T78" fmla="*/ 299 w 1896"/>
                <a:gd name="T79" fmla="*/ 579 h 2799"/>
                <a:gd name="T80" fmla="*/ 403 w 1896"/>
                <a:gd name="T81" fmla="*/ 403 h 2799"/>
                <a:gd name="T82" fmla="*/ 629 w 1896"/>
                <a:gd name="T83" fmla="*/ 435 h 2799"/>
                <a:gd name="T84" fmla="*/ 829 w 1896"/>
                <a:gd name="T85" fmla="*/ 415 h 2799"/>
                <a:gd name="T86" fmla="*/ 823 w 1896"/>
                <a:gd name="T87" fmla="*/ 264 h 2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96" h="2799">
                  <a:moveTo>
                    <a:pt x="823" y="264"/>
                  </a:moveTo>
                  <a:lnTo>
                    <a:pt x="927" y="114"/>
                  </a:lnTo>
                  <a:lnTo>
                    <a:pt x="1037" y="126"/>
                  </a:lnTo>
                  <a:lnTo>
                    <a:pt x="1075" y="26"/>
                  </a:lnTo>
                  <a:lnTo>
                    <a:pt x="1185" y="0"/>
                  </a:lnTo>
                  <a:lnTo>
                    <a:pt x="1433" y="34"/>
                  </a:lnTo>
                  <a:lnTo>
                    <a:pt x="1627" y="240"/>
                  </a:lnTo>
                  <a:lnTo>
                    <a:pt x="1569" y="333"/>
                  </a:lnTo>
                  <a:lnTo>
                    <a:pt x="1451" y="343"/>
                  </a:lnTo>
                  <a:lnTo>
                    <a:pt x="1285" y="367"/>
                  </a:lnTo>
                  <a:lnTo>
                    <a:pt x="1299" y="407"/>
                  </a:lnTo>
                  <a:lnTo>
                    <a:pt x="1409" y="381"/>
                  </a:lnTo>
                  <a:lnTo>
                    <a:pt x="1503" y="457"/>
                  </a:lnTo>
                  <a:lnTo>
                    <a:pt x="1563" y="391"/>
                  </a:lnTo>
                  <a:lnTo>
                    <a:pt x="1589" y="469"/>
                  </a:lnTo>
                  <a:lnTo>
                    <a:pt x="1555" y="591"/>
                  </a:lnTo>
                  <a:lnTo>
                    <a:pt x="1633" y="515"/>
                  </a:lnTo>
                  <a:lnTo>
                    <a:pt x="1785" y="431"/>
                  </a:lnTo>
                  <a:lnTo>
                    <a:pt x="1877" y="473"/>
                  </a:lnTo>
                  <a:lnTo>
                    <a:pt x="1896" y="563"/>
                  </a:lnTo>
                  <a:lnTo>
                    <a:pt x="1769" y="703"/>
                  </a:lnTo>
                  <a:lnTo>
                    <a:pt x="1751" y="745"/>
                  </a:lnTo>
                  <a:lnTo>
                    <a:pt x="1651" y="777"/>
                  </a:lnTo>
                  <a:lnTo>
                    <a:pt x="1723" y="787"/>
                  </a:lnTo>
                  <a:lnTo>
                    <a:pt x="1687" y="914"/>
                  </a:lnTo>
                  <a:lnTo>
                    <a:pt x="1663" y="1020"/>
                  </a:lnTo>
                  <a:lnTo>
                    <a:pt x="1663" y="1190"/>
                  </a:lnTo>
                  <a:lnTo>
                    <a:pt x="1701" y="1282"/>
                  </a:lnTo>
                  <a:lnTo>
                    <a:pt x="1653" y="1288"/>
                  </a:lnTo>
                  <a:lnTo>
                    <a:pt x="1601" y="1330"/>
                  </a:lnTo>
                  <a:lnTo>
                    <a:pt x="1659" y="1400"/>
                  </a:lnTo>
                  <a:lnTo>
                    <a:pt x="1665" y="1507"/>
                  </a:lnTo>
                  <a:lnTo>
                    <a:pt x="1633" y="1519"/>
                  </a:lnTo>
                  <a:lnTo>
                    <a:pt x="1673" y="1619"/>
                  </a:lnTo>
                  <a:lnTo>
                    <a:pt x="1603" y="1627"/>
                  </a:lnTo>
                  <a:lnTo>
                    <a:pt x="1639" y="1673"/>
                  </a:lnTo>
                  <a:lnTo>
                    <a:pt x="1629" y="1713"/>
                  </a:lnTo>
                  <a:lnTo>
                    <a:pt x="1585" y="1729"/>
                  </a:lnTo>
                  <a:lnTo>
                    <a:pt x="1543" y="1729"/>
                  </a:lnTo>
                  <a:lnTo>
                    <a:pt x="1581" y="1801"/>
                  </a:lnTo>
                  <a:lnTo>
                    <a:pt x="1581" y="1847"/>
                  </a:lnTo>
                  <a:lnTo>
                    <a:pt x="1521" y="1805"/>
                  </a:lnTo>
                  <a:lnTo>
                    <a:pt x="1505" y="1833"/>
                  </a:lnTo>
                  <a:lnTo>
                    <a:pt x="1547" y="1857"/>
                  </a:lnTo>
                  <a:lnTo>
                    <a:pt x="1587" y="1917"/>
                  </a:lnTo>
                  <a:lnTo>
                    <a:pt x="1599" y="1995"/>
                  </a:lnTo>
                  <a:lnTo>
                    <a:pt x="1543" y="2013"/>
                  </a:lnTo>
                  <a:lnTo>
                    <a:pt x="1519" y="1977"/>
                  </a:lnTo>
                  <a:lnTo>
                    <a:pt x="1481" y="1921"/>
                  </a:lnTo>
                  <a:lnTo>
                    <a:pt x="1491" y="1987"/>
                  </a:lnTo>
                  <a:lnTo>
                    <a:pt x="1455" y="2035"/>
                  </a:lnTo>
                  <a:lnTo>
                    <a:pt x="1537" y="2039"/>
                  </a:lnTo>
                  <a:lnTo>
                    <a:pt x="1581" y="2045"/>
                  </a:lnTo>
                  <a:lnTo>
                    <a:pt x="1497" y="2122"/>
                  </a:lnTo>
                  <a:lnTo>
                    <a:pt x="1413" y="2190"/>
                  </a:lnTo>
                  <a:lnTo>
                    <a:pt x="1323" y="2220"/>
                  </a:lnTo>
                  <a:lnTo>
                    <a:pt x="1289" y="2220"/>
                  </a:lnTo>
                  <a:lnTo>
                    <a:pt x="1255" y="2252"/>
                  </a:lnTo>
                  <a:lnTo>
                    <a:pt x="1213" y="2336"/>
                  </a:lnTo>
                  <a:lnTo>
                    <a:pt x="1147" y="2390"/>
                  </a:lnTo>
                  <a:lnTo>
                    <a:pt x="1125" y="2394"/>
                  </a:lnTo>
                  <a:lnTo>
                    <a:pt x="1083" y="2412"/>
                  </a:lnTo>
                  <a:lnTo>
                    <a:pt x="1039" y="2430"/>
                  </a:lnTo>
                  <a:lnTo>
                    <a:pt x="1013" y="2476"/>
                  </a:lnTo>
                  <a:lnTo>
                    <a:pt x="1011" y="2526"/>
                  </a:lnTo>
                  <a:lnTo>
                    <a:pt x="997" y="2572"/>
                  </a:lnTo>
                  <a:lnTo>
                    <a:pt x="945" y="2626"/>
                  </a:lnTo>
                  <a:lnTo>
                    <a:pt x="957" y="2678"/>
                  </a:lnTo>
                  <a:lnTo>
                    <a:pt x="945" y="2733"/>
                  </a:lnTo>
                  <a:lnTo>
                    <a:pt x="929" y="2795"/>
                  </a:lnTo>
                  <a:lnTo>
                    <a:pt x="885" y="2799"/>
                  </a:lnTo>
                  <a:lnTo>
                    <a:pt x="839" y="2747"/>
                  </a:lnTo>
                  <a:lnTo>
                    <a:pt x="777" y="2747"/>
                  </a:lnTo>
                  <a:lnTo>
                    <a:pt x="747" y="2711"/>
                  </a:lnTo>
                  <a:lnTo>
                    <a:pt x="725" y="2646"/>
                  </a:lnTo>
                  <a:lnTo>
                    <a:pt x="673" y="2562"/>
                  </a:lnTo>
                  <a:lnTo>
                    <a:pt x="657" y="2516"/>
                  </a:lnTo>
                  <a:lnTo>
                    <a:pt x="653" y="2450"/>
                  </a:lnTo>
                  <a:lnTo>
                    <a:pt x="609" y="2382"/>
                  </a:lnTo>
                  <a:lnTo>
                    <a:pt x="621" y="2324"/>
                  </a:lnTo>
                  <a:lnTo>
                    <a:pt x="599" y="2296"/>
                  </a:lnTo>
                  <a:lnTo>
                    <a:pt x="631" y="2200"/>
                  </a:lnTo>
                  <a:lnTo>
                    <a:pt x="677" y="2168"/>
                  </a:lnTo>
                  <a:lnTo>
                    <a:pt x="689" y="2132"/>
                  </a:lnTo>
                  <a:lnTo>
                    <a:pt x="695" y="2063"/>
                  </a:lnTo>
                  <a:lnTo>
                    <a:pt x="661" y="2096"/>
                  </a:lnTo>
                  <a:lnTo>
                    <a:pt x="643" y="2108"/>
                  </a:lnTo>
                  <a:lnTo>
                    <a:pt x="615" y="2120"/>
                  </a:lnTo>
                  <a:lnTo>
                    <a:pt x="577" y="2092"/>
                  </a:lnTo>
                  <a:lnTo>
                    <a:pt x="575" y="2029"/>
                  </a:lnTo>
                  <a:lnTo>
                    <a:pt x="587" y="1981"/>
                  </a:lnTo>
                  <a:lnTo>
                    <a:pt x="617" y="1979"/>
                  </a:lnTo>
                  <a:lnTo>
                    <a:pt x="679" y="2003"/>
                  </a:lnTo>
                  <a:lnTo>
                    <a:pt x="627" y="1943"/>
                  </a:lnTo>
                  <a:lnTo>
                    <a:pt x="599" y="1911"/>
                  </a:lnTo>
                  <a:lnTo>
                    <a:pt x="567" y="1923"/>
                  </a:lnTo>
                  <a:lnTo>
                    <a:pt x="541" y="1899"/>
                  </a:lnTo>
                  <a:lnTo>
                    <a:pt x="577" y="1805"/>
                  </a:lnTo>
                  <a:lnTo>
                    <a:pt x="557" y="1767"/>
                  </a:lnTo>
                  <a:lnTo>
                    <a:pt x="533" y="1693"/>
                  </a:lnTo>
                  <a:lnTo>
                    <a:pt x="495" y="1571"/>
                  </a:lnTo>
                  <a:lnTo>
                    <a:pt x="457" y="1525"/>
                  </a:lnTo>
                  <a:lnTo>
                    <a:pt x="457" y="1474"/>
                  </a:lnTo>
                  <a:lnTo>
                    <a:pt x="373" y="1400"/>
                  </a:lnTo>
                  <a:lnTo>
                    <a:pt x="307" y="1390"/>
                  </a:lnTo>
                  <a:lnTo>
                    <a:pt x="225" y="1394"/>
                  </a:lnTo>
                  <a:lnTo>
                    <a:pt x="149" y="1404"/>
                  </a:lnTo>
                  <a:lnTo>
                    <a:pt x="113" y="1362"/>
                  </a:lnTo>
                  <a:lnTo>
                    <a:pt x="59" y="1278"/>
                  </a:lnTo>
                  <a:lnTo>
                    <a:pt x="141" y="1234"/>
                  </a:lnTo>
                  <a:lnTo>
                    <a:pt x="203" y="1226"/>
                  </a:lnTo>
                  <a:lnTo>
                    <a:pt x="71" y="1190"/>
                  </a:lnTo>
                  <a:lnTo>
                    <a:pt x="0" y="1130"/>
                  </a:lnTo>
                  <a:lnTo>
                    <a:pt x="4" y="1070"/>
                  </a:lnTo>
                  <a:lnTo>
                    <a:pt x="121" y="994"/>
                  </a:lnTo>
                  <a:lnTo>
                    <a:pt x="235" y="916"/>
                  </a:lnTo>
                  <a:lnTo>
                    <a:pt x="247" y="851"/>
                  </a:lnTo>
                  <a:lnTo>
                    <a:pt x="163" y="789"/>
                  </a:lnTo>
                  <a:lnTo>
                    <a:pt x="191" y="715"/>
                  </a:lnTo>
                  <a:lnTo>
                    <a:pt x="299" y="579"/>
                  </a:lnTo>
                  <a:lnTo>
                    <a:pt x="343" y="557"/>
                  </a:lnTo>
                  <a:lnTo>
                    <a:pt x="331" y="461"/>
                  </a:lnTo>
                  <a:lnTo>
                    <a:pt x="403" y="403"/>
                  </a:lnTo>
                  <a:lnTo>
                    <a:pt x="499" y="369"/>
                  </a:lnTo>
                  <a:lnTo>
                    <a:pt x="595" y="367"/>
                  </a:lnTo>
                  <a:lnTo>
                    <a:pt x="629" y="435"/>
                  </a:lnTo>
                  <a:lnTo>
                    <a:pt x="711" y="311"/>
                  </a:lnTo>
                  <a:lnTo>
                    <a:pt x="785" y="397"/>
                  </a:lnTo>
                  <a:lnTo>
                    <a:pt x="829" y="415"/>
                  </a:lnTo>
                  <a:lnTo>
                    <a:pt x="893" y="485"/>
                  </a:lnTo>
                  <a:lnTo>
                    <a:pt x="819" y="367"/>
                  </a:lnTo>
                  <a:lnTo>
                    <a:pt x="823" y="264"/>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4" name="Freeform 63">
              <a:extLst>
                <a:ext uri="{FF2B5EF4-FFF2-40B4-BE49-F238E27FC236}">
                  <a16:creationId xmlns="" xmlns:a16="http://schemas.microsoft.com/office/drawing/2014/main" id="{E8FB8466-FEBE-4E67-B771-812403860FFF}"/>
                </a:ext>
              </a:extLst>
            </p:cNvPr>
            <p:cNvSpPr>
              <a:spLocks/>
            </p:cNvSpPr>
            <p:nvPr/>
          </p:nvSpPr>
          <p:spPr bwMode="auto">
            <a:xfrm>
              <a:off x="4741" y="4708"/>
              <a:ext cx="94" cy="24"/>
            </a:xfrm>
            <a:custGeom>
              <a:avLst/>
              <a:gdLst>
                <a:gd name="T0" fmla="*/ 0 w 94"/>
                <a:gd name="T1" fmla="*/ 22 h 24"/>
                <a:gd name="T2" fmla="*/ 4 w 94"/>
                <a:gd name="T3" fmla="*/ 8 h 24"/>
                <a:gd name="T4" fmla="*/ 38 w 94"/>
                <a:gd name="T5" fmla="*/ 8 h 24"/>
                <a:gd name="T6" fmla="*/ 44 w 94"/>
                <a:gd name="T7" fmla="*/ 0 h 24"/>
                <a:gd name="T8" fmla="*/ 54 w 94"/>
                <a:gd name="T9" fmla="*/ 0 h 24"/>
                <a:gd name="T10" fmla="*/ 66 w 94"/>
                <a:gd name="T11" fmla="*/ 8 h 24"/>
                <a:gd name="T12" fmla="*/ 76 w 94"/>
                <a:gd name="T13" fmla="*/ 8 h 24"/>
                <a:gd name="T14" fmla="*/ 86 w 94"/>
                <a:gd name="T15" fmla="*/ 2 h 24"/>
                <a:gd name="T16" fmla="*/ 94 w 94"/>
                <a:gd name="T17" fmla="*/ 12 h 24"/>
                <a:gd name="T18" fmla="*/ 80 w 94"/>
                <a:gd name="T19" fmla="*/ 18 h 24"/>
                <a:gd name="T20" fmla="*/ 66 w 94"/>
                <a:gd name="T21" fmla="*/ 18 h 24"/>
                <a:gd name="T22" fmla="*/ 52 w 94"/>
                <a:gd name="T23" fmla="*/ 12 h 24"/>
                <a:gd name="T24" fmla="*/ 42 w 94"/>
                <a:gd name="T25" fmla="*/ 18 h 24"/>
                <a:gd name="T26" fmla="*/ 36 w 94"/>
                <a:gd name="T27" fmla="*/ 18 h 24"/>
                <a:gd name="T28" fmla="*/ 28 w 94"/>
                <a:gd name="T29" fmla="*/ 24 h 24"/>
                <a:gd name="T30" fmla="*/ 0 w 94"/>
                <a:gd name="T31" fmla="*/ 2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4" h="24">
                  <a:moveTo>
                    <a:pt x="0" y="22"/>
                  </a:moveTo>
                  <a:lnTo>
                    <a:pt x="4" y="8"/>
                  </a:lnTo>
                  <a:lnTo>
                    <a:pt x="38" y="8"/>
                  </a:lnTo>
                  <a:lnTo>
                    <a:pt x="44" y="0"/>
                  </a:lnTo>
                  <a:lnTo>
                    <a:pt x="54" y="0"/>
                  </a:lnTo>
                  <a:lnTo>
                    <a:pt x="66" y="8"/>
                  </a:lnTo>
                  <a:lnTo>
                    <a:pt x="76" y="8"/>
                  </a:lnTo>
                  <a:lnTo>
                    <a:pt x="86" y="2"/>
                  </a:lnTo>
                  <a:lnTo>
                    <a:pt x="94" y="12"/>
                  </a:lnTo>
                  <a:lnTo>
                    <a:pt x="80" y="18"/>
                  </a:lnTo>
                  <a:lnTo>
                    <a:pt x="66" y="18"/>
                  </a:lnTo>
                  <a:lnTo>
                    <a:pt x="52" y="12"/>
                  </a:lnTo>
                  <a:lnTo>
                    <a:pt x="42" y="18"/>
                  </a:lnTo>
                  <a:lnTo>
                    <a:pt x="36" y="18"/>
                  </a:lnTo>
                  <a:lnTo>
                    <a:pt x="28" y="24"/>
                  </a:lnTo>
                  <a:lnTo>
                    <a:pt x="0" y="22"/>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5" name="Freeform 64">
              <a:extLst>
                <a:ext uri="{FF2B5EF4-FFF2-40B4-BE49-F238E27FC236}">
                  <a16:creationId xmlns="" xmlns:a16="http://schemas.microsoft.com/office/drawing/2014/main" id="{3D8752C9-A522-492D-B03E-A5782C14BB57}"/>
                </a:ext>
              </a:extLst>
            </p:cNvPr>
            <p:cNvSpPr>
              <a:spLocks/>
            </p:cNvSpPr>
            <p:nvPr/>
          </p:nvSpPr>
          <p:spPr bwMode="auto">
            <a:xfrm>
              <a:off x="4795" y="4748"/>
              <a:ext cx="227" cy="166"/>
            </a:xfrm>
            <a:custGeom>
              <a:avLst/>
              <a:gdLst>
                <a:gd name="T0" fmla="*/ 199 w 227"/>
                <a:gd name="T1" fmla="*/ 154 h 166"/>
                <a:gd name="T2" fmla="*/ 183 w 227"/>
                <a:gd name="T3" fmla="*/ 166 h 166"/>
                <a:gd name="T4" fmla="*/ 179 w 227"/>
                <a:gd name="T5" fmla="*/ 146 h 166"/>
                <a:gd name="T6" fmla="*/ 159 w 227"/>
                <a:gd name="T7" fmla="*/ 130 h 166"/>
                <a:gd name="T8" fmla="*/ 143 w 227"/>
                <a:gd name="T9" fmla="*/ 134 h 166"/>
                <a:gd name="T10" fmla="*/ 139 w 227"/>
                <a:gd name="T11" fmla="*/ 114 h 166"/>
                <a:gd name="T12" fmla="*/ 133 w 227"/>
                <a:gd name="T13" fmla="*/ 92 h 166"/>
                <a:gd name="T14" fmla="*/ 99 w 227"/>
                <a:gd name="T15" fmla="*/ 80 h 166"/>
                <a:gd name="T16" fmla="*/ 85 w 227"/>
                <a:gd name="T17" fmla="*/ 86 h 166"/>
                <a:gd name="T18" fmla="*/ 74 w 227"/>
                <a:gd name="T19" fmla="*/ 102 h 166"/>
                <a:gd name="T20" fmla="*/ 44 w 227"/>
                <a:gd name="T21" fmla="*/ 98 h 166"/>
                <a:gd name="T22" fmla="*/ 24 w 227"/>
                <a:gd name="T23" fmla="*/ 82 h 166"/>
                <a:gd name="T24" fmla="*/ 12 w 227"/>
                <a:gd name="T25" fmla="*/ 62 h 166"/>
                <a:gd name="T26" fmla="*/ 0 w 227"/>
                <a:gd name="T27" fmla="*/ 50 h 166"/>
                <a:gd name="T28" fmla="*/ 22 w 227"/>
                <a:gd name="T29" fmla="*/ 34 h 166"/>
                <a:gd name="T30" fmla="*/ 38 w 227"/>
                <a:gd name="T31" fmla="*/ 30 h 166"/>
                <a:gd name="T32" fmla="*/ 40 w 227"/>
                <a:gd name="T33" fmla="*/ 14 h 166"/>
                <a:gd name="T34" fmla="*/ 44 w 227"/>
                <a:gd name="T35" fmla="*/ 0 h 166"/>
                <a:gd name="T36" fmla="*/ 80 w 227"/>
                <a:gd name="T37" fmla="*/ 8 h 166"/>
                <a:gd name="T38" fmla="*/ 91 w 227"/>
                <a:gd name="T39" fmla="*/ 4 h 166"/>
                <a:gd name="T40" fmla="*/ 113 w 227"/>
                <a:gd name="T41" fmla="*/ 6 h 166"/>
                <a:gd name="T42" fmla="*/ 119 w 227"/>
                <a:gd name="T43" fmla="*/ 16 h 166"/>
                <a:gd name="T44" fmla="*/ 133 w 227"/>
                <a:gd name="T45" fmla="*/ 14 h 166"/>
                <a:gd name="T46" fmla="*/ 155 w 227"/>
                <a:gd name="T47" fmla="*/ 24 h 166"/>
                <a:gd name="T48" fmla="*/ 173 w 227"/>
                <a:gd name="T49" fmla="*/ 12 h 166"/>
                <a:gd name="T50" fmla="*/ 187 w 227"/>
                <a:gd name="T51" fmla="*/ 10 h 166"/>
                <a:gd name="T52" fmla="*/ 197 w 227"/>
                <a:gd name="T53" fmla="*/ 24 h 166"/>
                <a:gd name="T54" fmla="*/ 203 w 227"/>
                <a:gd name="T55" fmla="*/ 46 h 166"/>
                <a:gd name="T56" fmla="*/ 209 w 227"/>
                <a:gd name="T57" fmla="*/ 54 h 166"/>
                <a:gd name="T58" fmla="*/ 211 w 227"/>
                <a:gd name="T59" fmla="*/ 66 h 166"/>
                <a:gd name="T60" fmla="*/ 215 w 227"/>
                <a:gd name="T61" fmla="*/ 78 h 166"/>
                <a:gd name="T62" fmla="*/ 219 w 227"/>
                <a:gd name="T63" fmla="*/ 102 h 166"/>
                <a:gd name="T64" fmla="*/ 215 w 227"/>
                <a:gd name="T65" fmla="*/ 130 h 166"/>
                <a:gd name="T66" fmla="*/ 215 w 227"/>
                <a:gd name="T67" fmla="*/ 140 h 166"/>
                <a:gd name="T68" fmla="*/ 207 w 227"/>
                <a:gd name="T69" fmla="*/ 154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7" h="166">
                  <a:moveTo>
                    <a:pt x="207" y="154"/>
                  </a:moveTo>
                  <a:lnTo>
                    <a:pt x="199" y="154"/>
                  </a:lnTo>
                  <a:lnTo>
                    <a:pt x="193" y="166"/>
                  </a:lnTo>
                  <a:lnTo>
                    <a:pt x="183" y="166"/>
                  </a:lnTo>
                  <a:lnTo>
                    <a:pt x="177" y="158"/>
                  </a:lnTo>
                  <a:lnTo>
                    <a:pt x="179" y="146"/>
                  </a:lnTo>
                  <a:lnTo>
                    <a:pt x="167" y="128"/>
                  </a:lnTo>
                  <a:lnTo>
                    <a:pt x="159" y="130"/>
                  </a:lnTo>
                  <a:lnTo>
                    <a:pt x="153" y="132"/>
                  </a:lnTo>
                  <a:lnTo>
                    <a:pt x="143" y="134"/>
                  </a:lnTo>
                  <a:lnTo>
                    <a:pt x="145" y="122"/>
                  </a:lnTo>
                  <a:lnTo>
                    <a:pt x="139" y="114"/>
                  </a:lnTo>
                  <a:lnTo>
                    <a:pt x="141" y="104"/>
                  </a:lnTo>
                  <a:lnTo>
                    <a:pt x="133" y="92"/>
                  </a:lnTo>
                  <a:lnTo>
                    <a:pt x="125" y="80"/>
                  </a:lnTo>
                  <a:lnTo>
                    <a:pt x="99" y="80"/>
                  </a:lnTo>
                  <a:lnTo>
                    <a:pt x="93" y="86"/>
                  </a:lnTo>
                  <a:lnTo>
                    <a:pt x="85" y="86"/>
                  </a:lnTo>
                  <a:lnTo>
                    <a:pt x="78" y="94"/>
                  </a:lnTo>
                  <a:lnTo>
                    <a:pt x="74" y="102"/>
                  </a:lnTo>
                  <a:lnTo>
                    <a:pt x="58" y="116"/>
                  </a:lnTo>
                  <a:lnTo>
                    <a:pt x="44" y="98"/>
                  </a:lnTo>
                  <a:lnTo>
                    <a:pt x="32" y="86"/>
                  </a:lnTo>
                  <a:lnTo>
                    <a:pt x="24" y="82"/>
                  </a:lnTo>
                  <a:lnTo>
                    <a:pt x="16" y="76"/>
                  </a:lnTo>
                  <a:lnTo>
                    <a:pt x="12" y="62"/>
                  </a:lnTo>
                  <a:lnTo>
                    <a:pt x="8" y="54"/>
                  </a:lnTo>
                  <a:lnTo>
                    <a:pt x="0" y="50"/>
                  </a:lnTo>
                  <a:lnTo>
                    <a:pt x="14" y="34"/>
                  </a:lnTo>
                  <a:lnTo>
                    <a:pt x="22" y="34"/>
                  </a:lnTo>
                  <a:lnTo>
                    <a:pt x="30" y="30"/>
                  </a:lnTo>
                  <a:lnTo>
                    <a:pt x="38" y="30"/>
                  </a:lnTo>
                  <a:lnTo>
                    <a:pt x="42" y="24"/>
                  </a:lnTo>
                  <a:lnTo>
                    <a:pt x="40" y="14"/>
                  </a:lnTo>
                  <a:lnTo>
                    <a:pt x="44" y="12"/>
                  </a:lnTo>
                  <a:lnTo>
                    <a:pt x="44" y="0"/>
                  </a:lnTo>
                  <a:lnTo>
                    <a:pt x="58" y="0"/>
                  </a:lnTo>
                  <a:lnTo>
                    <a:pt x="80" y="8"/>
                  </a:lnTo>
                  <a:lnTo>
                    <a:pt x="89" y="8"/>
                  </a:lnTo>
                  <a:lnTo>
                    <a:pt x="91" y="4"/>
                  </a:lnTo>
                  <a:lnTo>
                    <a:pt x="107" y="6"/>
                  </a:lnTo>
                  <a:lnTo>
                    <a:pt x="113" y="6"/>
                  </a:lnTo>
                  <a:lnTo>
                    <a:pt x="115" y="16"/>
                  </a:lnTo>
                  <a:lnTo>
                    <a:pt x="119" y="16"/>
                  </a:lnTo>
                  <a:lnTo>
                    <a:pt x="127" y="12"/>
                  </a:lnTo>
                  <a:lnTo>
                    <a:pt x="133" y="14"/>
                  </a:lnTo>
                  <a:lnTo>
                    <a:pt x="141" y="22"/>
                  </a:lnTo>
                  <a:lnTo>
                    <a:pt x="155" y="24"/>
                  </a:lnTo>
                  <a:lnTo>
                    <a:pt x="163" y="18"/>
                  </a:lnTo>
                  <a:lnTo>
                    <a:pt x="173" y="12"/>
                  </a:lnTo>
                  <a:lnTo>
                    <a:pt x="181" y="8"/>
                  </a:lnTo>
                  <a:lnTo>
                    <a:pt x="187" y="10"/>
                  </a:lnTo>
                  <a:lnTo>
                    <a:pt x="193" y="16"/>
                  </a:lnTo>
                  <a:lnTo>
                    <a:pt x="197" y="24"/>
                  </a:lnTo>
                  <a:lnTo>
                    <a:pt x="209" y="38"/>
                  </a:lnTo>
                  <a:lnTo>
                    <a:pt x="203" y="46"/>
                  </a:lnTo>
                  <a:lnTo>
                    <a:pt x="203" y="56"/>
                  </a:lnTo>
                  <a:lnTo>
                    <a:pt x="209" y="54"/>
                  </a:lnTo>
                  <a:lnTo>
                    <a:pt x="213" y="58"/>
                  </a:lnTo>
                  <a:lnTo>
                    <a:pt x="211" y="66"/>
                  </a:lnTo>
                  <a:lnTo>
                    <a:pt x="221" y="76"/>
                  </a:lnTo>
                  <a:lnTo>
                    <a:pt x="215" y="78"/>
                  </a:lnTo>
                  <a:lnTo>
                    <a:pt x="211" y="88"/>
                  </a:lnTo>
                  <a:lnTo>
                    <a:pt x="219" y="102"/>
                  </a:lnTo>
                  <a:lnTo>
                    <a:pt x="227" y="126"/>
                  </a:lnTo>
                  <a:lnTo>
                    <a:pt x="215" y="130"/>
                  </a:lnTo>
                  <a:lnTo>
                    <a:pt x="213" y="134"/>
                  </a:lnTo>
                  <a:lnTo>
                    <a:pt x="215" y="140"/>
                  </a:lnTo>
                  <a:lnTo>
                    <a:pt x="213" y="154"/>
                  </a:lnTo>
                  <a:lnTo>
                    <a:pt x="207" y="154"/>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6" name="Freeform 65">
              <a:extLst>
                <a:ext uri="{FF2B5EF4-FFF2-40B4-BE49-F238E27FC236}">
                  <a16:creationId xmlns="" xmlns:a16="http://schemas.microsoft.com/office/drawing/2014/main" id="{71B0ECE5-273C-47FC-98EC-DB661FC7DA82}"/>
                </a:ext>
              </a:extLst>
            </p:cNvPr>
            <p:cNvSpPr>
              <a:spLocks/>
            </p:cNvSpPr>
            <p:nvPr/>
          </p:nvSpPr>
          <p:spPr bwMode="auto">
            <a:xfrm>
              <a:off x="5554" y="5070"/>
              <a:ext cx="60" cy="39"/>
            </a:xfrm>
            <a:custGeom>
              <a:avLst/>
              <a:gdLst>
                <a:gd name="T0" fmla="*/ 4 w 60"/>
                <a:gd name="T1" fmla="*/ 39 h 39"/>
                <a:gd name="T2" fmla="*/ 0 w 60"/>
                <a:gd name="T3" fmla="*/ 35 h 39"/>
                <a:gd name="T4" fmla="*/ 10 w 60"/>
                <a:gd name="T5" fmla="*/ 0 h 39"/>
                <a:gd name="T6" fmla="*/ 60 w 60"/>
                <a:gd name="T7" fmla="*/ 0 h 39"/>
                <a:gd name="T8" fmla="*/ 60 w 60"/>
                <a:gd name="T9" fmla="*/ 37 h 39"/>
                <a:gd name="T10" fmla="*/ 16 w 60"/>
                <a:gd name="T11" fmla="*/ 37 h 39"/>
                <a:gd name="T12" fmla="*/ 4 w 60"/>
                <a:gd name="T13" fmla="*/ 39 h 39"/>
              </a:gdLst>
              <a:ahLst/>
              <a:cxnLst>
                <a:cxn ang="0">
                  <a:pos x="T0" y="T1"/>
                </a:cxn>
                <a:cxn ang="0">
                  <a:pos x="T2" y="T3"/>
                </a:cxn>
                <a:cxn ang="0">
                  <a:pos x="T4" y="T5"/>
                </a:cxn>
                <a:cxn ang="0">
                  <a:pos x="T6" y="T7"/>
                </a:cxn>
                <a:cxn ang="0">
                  <a:pos x="T8" y="T9"/>
                </a:cxn>
                <a:cxn ang="0">
                  <a:pos x="T10" y="T11"/>
                </a:cxn>
                <a:cxn ang="0">
                  <a:pos x="T12" y="T13"/>
                </a:cxn>
              </a:cxnLst>
              <a:rect l="0" t="0" r="r" b="b"/>
              <a:pathLst>
                <a:path w="60" h="39">
                  <a:moveTo>
                    <a:pt x="4" y="39"/>
                  </a:moveTo>
                  <a:lnTo>
                    <a:pt x="0" y="35"/>
                  </a:lnTo>
                  <a:lnTo>
                    <a:pt x="10" y="0"/>
                  </a:lnTo>
                  <a:lnTo>
                    <a:pt x="60" y="0"/>
                  </a:lnTo>
                  <a:lnTo>
                    <a:pt x="60" y="37"/>
                  </a:lnTo>
                  <a:lnTo>
                    <a:pt x="16" y="37"/>
                  </a:lnTo>
                  <a:lnTo>
                    <a:pt x="4" y="39"/>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7" name="Freeform 66">
              <a:extLst>
                <a:ext uri="{FF2B5EF4-FFF2-40B4-BE49-F238E27FC236}">
                  <a16:creationId xmlns="" xmlns:a16="http://schemas.microsoft.com/office/drawing/2014/main" id="{1D3BE9CA-2B9C-4B75-B5DC-B31F6829FCC2}"/>
                </a:ext>
              </a:extLst>
            </p:cNvPr>
            <p:cNvSpPr>
              <a:spLocks noEditPoints="1"/>
            </p:cNvSpPr>
            <p:nvPr/>
          </p:nvSpPr>
          <p:spPr bwMode="auto">
            <a:xfrm>
              <a:off x="5890" y="3716"/>
              <a:ext cx="200" cy="273"/>
            </a:xfrm>
            <a:custGeom>
              <a:avLst/>
              <a:gdLst>
                <a:gd name="T0" fmla="*/ 126 w 200"/>
                <a:gd name="T1" fmla="*/ 255 h 273"/>
                <a:gd name="T2" fmla="*/ 174 w 200"/>
                <a:gd name="T3" fmla="*/ 255 h 273"/>
                <a:gd name="T4" fmla="*/ 190 w 200"/>
                <a:gd name="T5" fmla="*/ 259 h 273"/>
                <a:gd name="T6" fmla="*/ 142 w 200"/>
                <a:gd name="T7" fmla="*/ 273 h 273"/>
                <a:gd name="T8" fmla="*/ 104 w 200"/>
                <a:gd name="T9" fmla="*/ 259 h 273"/>
                <a:gd name="T10" fmla="*/ 200 w 200"/>
                <a:gd name="T11" fmla="*/ 10 h 273"/>
                <a:gd name="T12" fmla="*/ 182 w 200"/>
                <a:gd name="T13" fmla="*/ 40 h 273"/>
                <a:gd name="T14" fmla="*/ 148 w 200"/>
                <a:gd name="T15" fmla="*/ 36 h 273"/>
                <a:gd name="T16" fmla="*/ 132 w 200"/>
                <a:gd name="T17" fmla="*/ 68 h 273"/>
                <a:gd name="T18" fmla="*/ 98 w 200"/>
                <a:gd name="T19" fmla="*/ 74 h 273"/>
                <a:gd name="T20" fmla="*/ 76 w 200"/>
                <a:gd name="T21" fmla="*/ 64 h 273"/>
                <a:gd name="T22" fmla="*/ 98 w 200"/>
                <a:gd name="T23" fmla="*/ 106 h 273"/>
                <a:gd name="T24" fmla="*/ 104 w 200"/>
                <a:gd name="T25" fmla="*/ 132 h 273"/>
                <a:gd name="T26" fmla="*/ 120 w 200"/>
                <a:gd name="T27" fmla="*/ 166 h 273"/>
                <a:gd name="T28" fmla="*/ 92 w 200"/>
                <a:gd name="T29" fmla="*/ 156 h 273"/>
                <a:gd name="T30" fmla="*/ 90 w 200"/>
                <a:gd name="T31" fmla="*/ 179 h 273"/>
                <a:gd name="T32" fmla="*/ 92 w 200"/>
                <a:gd name="T33" fmla="*/ 215 h 273"/>
                <a:gd name="T34" fmla="*/ 82 w 200"/>
                <a:gd name="T35" fmla="*/ 201 h 273"/>
                <a:gd name="T36" fmla="*/ 72 w 200"/>
                <a:gd name="T37" fmla="*/ 215 h 273"/>
                <a:gd name="T38" fmla="*/ 68 w 200"/>
                <a:gd name="T39" fmla="*/ 205 h 273"/>
                <a:gd name="T40" fmla="*/ 54 w 200"/>
                <a:gd name="T41" fmla="*/ 193 h 273"/>
                <a:gd name="T42" fmla="*/ 54 w 200"/>
                <a:gd name="T43" fmla="*/ 205 h 273"/>
                <a:gd name="T44" fmla="*/ 42 w 200"/>
                <a:gd name="T45" fmla="*/ 187 h 273"/>
                <a:gd name="T46" fmla="*/ 44 w 200"/>
                <a:gd name="T47" fmla="*/ 173 h 273"/>
                <a:gd name="T48" fmla="*/ 34 w 200"/>
                <a:gd name="T49" fmla="*/ 168 h 273"/>
                <a:gd name="T50" fmla="*/ 36 w 200"/>
                <a:gd name="T51" fmla="*/ 150 h 273"/>
                <a:gd name="T52" fmla="*/ 46 w 200"/>
                <a:gd name="T53" fmla="*/ 146 h 273"/>
                <a:gd name="T54" fmla="*/ 56 w 200"/>
                <a:gd name="T55" fmla="*/ 140 h 273"/>
                <a:gd name="T56" fmla="*/ 68 w 200"/>
                <a:gd name="T57" fmla="*/ 148 h 273"/>
                <a:gd name="T58" fmla="*/ 62 w 200"/>
                <a:gd name="T59" fmla="*/ 140 h 273"/>
                <a:gd name="T60" fmla="*/ 42 w 200"/>
                <a:gd name="T61" fmla="*/ 140 h 273"/>
                <a:gd name="T62" fmla="*/ 18 w 200"/>
                <a:gd name="T63" fmla="*/ 124 h 273"/>
                <a:gd name="T64" fmla="*/ 18 w 200"/>
                <a:gd name="T65" fmla="*/ 114 h 273"/>
                <a:gd name="T66" fmla="*/ 0 w 200"/>
                <a:gd name="T67" fmla="*/ 90 h 273"/>
                <a:gd name="T68" fmla="*/ 16 w 200"/>
                <a:gd name="T69" fmla="*/ 56 h 273"/>
                <a:gd name="T70" fmla="*/ 26 w 200"/>
                <a:gd name="T71" fmla="*/ 40 h 273"/>
                <a:gd name="T72" fmla="*/ 58 w 200"/>
                <a:gd name="T73" fmla="*/ 28 h 273"/>
                <a:gd name="T74" fmla="*/ 80 w 200"/>
                <a:gd name="T75" fmla="*/ 20 h 273"/>
                <a:gd name="T76" fmla="*/ 110 w 200"/>
                <a:gd name="T77" fmla="*/ 20 h 273"/>
                <a:gd name="T78" fmla="*/ 156 w 200"/>
                <a:gd name="T79" fmla="*/ 24 h 273"/>
                <a:gd name="T80" fmla="*/ 184 w 200"/>
                <a:gd name="T81" fmla="*/ 0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0" h="273">
                  <a:moveTo>
                    <a:pt x="110" y="243"/>
                  </a:moveTo>
                  <a:lnTo>
                    <a:pt x="126" y="255"/>
                  </a:lnTo>
                  <a:lnTo>
                    <a:pt x="150" y="253"/>
                  </a:lnTo>
                  <a:lnTo>
                    <a:pt x="174" y="255"/>
                  </a:lnTo>
                  <a:lnTo>
                    <a:pt x="172" y="263"/>
                  </a:lnTo>
                  <a:lnTo>
                    <a:pt x="190" y="259"/>
                  </a:lnTo>
                  <a:lnTo>
                    <a:pt x="186" y="269"/>
                  </a:lnTo>
                  <a:lnTo>
                    <a:pt x="142" y="273"/>
                  </a:lnTo>
                  <a:lnTo>
                    <a:pt x="142" y="267"/>
                  </a:lnTo>
                  <a:lnTo>
                    <a:pt x="104" y="259"/>
                  </a:lnTo>
                  <a:lnTo>
                    <a:pt x="110" y="243"/>
                  </a:lnTo>
                  <a:close/>
                  <a:moveTo>
                    <a:pt x="200" y="10"/>
                  </a:moveTo>
                  <a:lnTo>
                    <a:pt x="190" y="36"/>
                  </a:lnTo>
                  <a:lnTo>
                    <a:pt x="182" y="40"/>
                  </a:lnTo>
                  <a:lnTo>
                    <a:pt x="164" y="38"/>
                  </a:lnTo>
                  <a:lnTo>
                    <a:pt x="148" y="36"/>
                  </a:lnTo>
                  <a:lnTo>
                    <a:pt x="110" y="46"/>
                  </a:lnTo>
                  <a:lnTo>
                    <a:pt x="132" y="68"/>
                  </a:lnTo>
                  <a:lnTo>
                    <a:pt x="116" y="74"/>
                  </a:lnTo>
                  <a:lnTo>
                    <a:pt x="98" y="74"/>
                  </a:lnTo>
                  <a:lnTo>
                    <a:pt x="82" y="54"/>
                  </a:lnTo>
                  <a:lnTo>
                    <a:pt x="76" y="64"/>
                  </a:lnTo>
                  <a:lnTo>
                    <a:pt x="84" y="88"/>
                  </a:lnTo>
                  <a:lnTo>
                    <a:pt x="98" y="106"/>
                  </a:lnTo>
                  <a:lnTo>
                    <a:pt x="86" y="114"/>
                  </a:lnTo>
                  <a:lnTo>
                    <a:pt x="104" y="132"/>
                  </a:lnTo>
                  <a:lnTo>
                    <a:pt x="120" y="144"/>
                  </a:lnTo>
                  <a:lnTo>
                    <a:pt x="120" y="166"/>
                  </a:lnTo>
                  <a:lnTo>
                    <a:pt x="104" y="154"/>
                  </a:lnTo>
                  <a:lnTo>
                    <a:pt x="92" y="156"/>
                  </a:lnTo>
                  <a:lnTo>
                    <a:pt x="100" y="177"/>
                  </a:lnTo>
                  <a:lnTo>
                    <a:pt x="90" y="179"/>
                  </a:lnTo>
                  <a:lnTo>
                    <a:pt x="80" y="170"/>
                  </a:lnTo>
                  <a:lnTo>
                    <a:pt x="92" y="215"/>
                  </a:lnTo>
                  <a:lnTo>
                    <a:pt x="86" y="215"/>
                  </a:lnTo>
                  <a:lnTo>
                    <a:pt x="82" y="201"/>
                  </a:lnTo>
                  <a:lnTo>
                    <a:pt x="74" y="201"/>
                  </a:lnTo>
                  <a:lnTo>
                    <a:pt x="72" y="215"/>
                  </a:lnTo>
                  <a:lnTo>
                    <a:pt x="66" y="213"/>
                  </a:lnTo>
                  <a:lnTo>
                    <a:pt x="68" y="205"/>
                  </a:lnTo>
                  <a:lnTo>
                    <a:pt x="62" y="193"/>
                  </a:lnTo>
                  <a:lnTo>
                    <a:pt x="54" y="193"/>
                  </a:lnTo>
                  <a:lnTo>
                    <a:pt x="56" y="201"/>
                  </a:lnTo>
                  <a:lnTo>
                    <a:pt x="54" y="205"/>
                  </a:lnTo>
                  <a:lnTo>
                    <a:pt x="46" y="199"/>
                  </a:lnTo>
                  <a:lnTo>
                    <a:pt x="42" y="187"/>
                  </a:lnTo>
                  <a:lnTo>
                    <a:pt x="48" y="181"/>
                  </a:lnTo>
                  <a:lnTo>
                    <a:pt x="44" y="173"/>
                  </a:lnTo>
                  <a:lnTo>
                    <a:pt x="40" y="168"/>
                  </a:lnTo>
                  <a:lnTo>
                    <a:pt x="34" y="168"/>
                  </a:lnTo>
                  <a:lnTo>
                    <a:pt x="30" y="156"/>
                  </a:lnTo>
                  <a:lnTo>
                    <a:pt x="36" y="150"/>
                  </a:lnTo>
                  <a:lnTo>
                    <a:pt x="40" y="146"/>
                  </a:lnTo>
                  <a:lnTo>
                    <a:pt x="46" y="146"/>
                  </a:lnTo>
                  <a:lnTo>
                    <a:pt x="48" y="142"/>
                  </a:lnTo>
                  <a:lnTo>
                    <a:pt x="56" y="140"/>
                  </a:lnTo>
                  <a:lnTo>
                    <a:pt x="62" y="146"/>
                  </a:lnTo>
                  <a:lnTo>
                    <a:pt x="68" y="148"/>
                  </a:lnTo>
                  <a:lnTo>
                    <a:pt x="74" y="140"/>
                  </a:lnTo>
                  <a:lnTo>
                    <a:pt x="62" y="140"/>
                  </a:lnTo>
                  <a:lnTo>
                    <a:pt x="56" y="138"/>
                  </a:lnTo>
                  <a:lnTo>
                    <a:pt x="42" y="140"/>
                  </a:lnTo>
                  <a:lnTo>
                    <a:pt x="30" y="142"/>
                  </a:lnTo>
                  <a:lnTo>
                    <a:pt x="18" y="124"/>
                  </a:lnTo>
                  <a:lnTo>
                    <a:pt x="16" y="120"/>
                  </a:lnTo>
                  <a:lnTo>
                    <a:pt x="18" y="114"/>
                  </a:lnTo>
                  <a:lnTo>
                    <a:pt x="2" y="100"/>
                  </a:lnTo>
                  <a:lnTo>
                    <a:pt x="0" y="90"/>
                  </a:lnTo>
                  <a:lnTo>
                    <a:pt x="14" y="70"/>
                  </a:lnTo>
                  <a:lnTo>
                    <a:pt x="16" y="56"/>
                  </a:lnTo>
                  <a:lnTo>
                    <a:pt x="26" y="50"/>
                  </a:lnTo>
                  <a:lnTo>
                    <a:pt x="26" y="40"/>
                  </a:lnTo>
                  <a:lnTo>
                    <a:pt x="46" y="36"/>
                  </a:lnTo>
                  <a:lnTo>
                    <a:pt x="58" y="28"/>
                  </a:lnTo>
                  <a:lnTo>
                    <a:pt x="76" y="28"/>
                  </a:lnTo>
                  <a:lnTo>
                    <a:pt x="80" y="20"/>
                  </a:lnTo>
                  <a:lnTo>
                    <a:pt x="86" y="20"/>
                  </a:lnTo>
                  <a:lnTo>
                    <a:pt x="110" y="20"/>
                  </a:lnTo>
                  <a:lnTo>
                    <a:pt x="134" y="10"/>
                  </a:lnTo>
                  <a:lnTo>
                    <a:pt x="156" y="24"/>
                  </a:lnTo>
                  <a:lnTo>
                    <a:pt x="184" y="20"/>
                  </a:lnTo>
                  <a:lnTo>
                    <a:pt x="184" y="0"/>
                  </a:lnTo>
                  <a:lnTo>
                    <a:pt x="200" y="10"/>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8" name="Freeform 67">
              <a:extLst>
                <a:ext uri="{FF2B5EF4-FFF2-40B4-BE49-F238E27FC236}">
                  <a16:creationId xmlns="" xmlns:a16="http://schemas.microsoft.com/office/drawing/2014/main" id="{27F8013F-6DA9-4087-B8CA-A921FCCEABD9}"/>
                </a:ext>
              </a:extLst>
            </p:cNvPr>
            <p:cNvSpPr>
              <a:spLocks/>
            </p:cNvSpPr>
            <p:nvPr/>
          </p:nvSpPr>
          <p:spPr bwMode="auto">
            <a:xfrm>
              <a:off x="2402" y="4582"/>
              <a:ext cx="124" cy="130"/>
            </a:xfrm>
            <a:custGeom>
              <a:avLst/>
              <a:gdLst>
                <a:gd name="T0" fmla="*/ 66 w 124"/>
                <a:gd name="T1" fmla="*/ 130 h 130"/>
                <a:gd name="T2" fmla="*/ 50 w 124"/>
                <a:gd name="T3" fmla="*/ 124 h 130"/>
                <a:gd name="T4" fmla="*/ 32 w 124"/>
                <a:gd name="T5" fmla="*/ 124 h 130"/>
                <a:gd name="T6" fmla="*/ 16 w 124"/>
                <a:gd name="T7" fmla="*/ 118 h 130"/>
                <a:gd name="T8" fmla="*/ 0 w 124"/>
                <a:gd name="T9" fmla="*/ 104 h 130"/>
                <a:gd name="T10" fmla="*/ 0 w 124"/>
                <a:gd name="T11" fmla="*/ 96 h 130"/>
                <a:gd name="T12" fmla="*/ 4 w 124"/>
                <a:gd name="T13" fmla="*/ 88 h 130"/>
                <a:gd name="T14" fmla="*/ 0 w 124"/>
                <a:gd name="T15" fmla="*/ 82 h 130"/>
                <a:gd name="T16" fmla="*/ 16 w 124"/>
                <a:gd name="T17" fmla="*/ 56 h 130"/>
                <a:gd name="T18" fmla="*/ 54 w 124"/>
                <a:gd name="T19" fmla="*/ 56 h 130"/>
                <a:gd name="T20" fmla="*/ 56 w 124"/>
                <a:gd name="T21" fmla="*/ 44 h 130"/>
                <a:gd name="T22" fmla="*/ 50 w 124"/>
                <a:gd name="T23" fmla="*/ 42 h 130"/>
                <a:gd name="T24" fmla="*/ 48 w 124"/>
                <a:gd name="T25" fmla="*/ 36 h 130"/>
                <a:gd name="T26" fmla="*/ 36 w 124"/>
                <a:gd name="T27" fmla="*/ 28 h 130"/>
                <a:gd name="T28" fmla="*/ 24 w 124"/>
                <a:gd name="T29" fmla="*/ 18 h 130"/>
                <a:gd name="T30" fmla="*/ 38 w 124"/>
                <a:gd name="T31" fmla="*/ 18 h 130"/>
                <a:gd name="T32" fmla="*/ 38 w 124"/>
                <a:gd name="T33" fmla="*/ 0 h 130"/>
                <a:gd name="T34" fmla="*/ 68 w 124"/>
                <a:gd name="T35" fmla="*/ 0 h 130"/>
                <a:gd name="T36" fmla="*/ 96 w 124"/>
                <a:gd name="T37" fmla="*/ 0 h 130"/>
                <a:gd name="T38" fmla="*/ 96 w 124"/>
                <a:gd name="T39" fmla="*/ 26 h 130"/>
                <a:gd name="T40" fmla="*/ 94 w 124"/>
                <a:gd name="T41" fmla="*/ 62 h 130"/>
                <a:gd name="T42" fmla="*/ 102 w 124"/>
                <a:gd name="T43" fmla="*/ 62 h 130"/>
                <a:gd name="T44" fmla="*/ 112 w 124"/>
                <a:gd name="T45" fmla="*/ 68 h 130"/>
                <a:gd name="T46" fmla="*/ 116 w 124"/>
                <a:gd name="T47" fmla="*/ 62 h 130"/>
                <a:gd name="T48" fmla="*/ 124 w 124"/>
                <a:gd name="T49" fmla="*/ 66 h 130"/>
                <a:gd name="T50" fmla="*/ 110 w 124"/>
                <a:gd name="T51" fmla="*/ 78 h 130"/>
                <a:gd name="T52" fmla="*/ 96 w 124"/>
                <a:gd name="T53" fmla="*/ 88 h 130"/>
                <a:gd name="T54" fmla="*/ 94 w 124"/>
                <a:gd name="T55" fmla="*/ 94 h 130"/>
                <a:gd name="T56" fmla="*/ 96 w 124"/>
                <a:gd name="T57" fmla="*/ 100 h 130"/>
                <a:gd name="T58" fmla="*/ 90 w 124"/>
                <a:gd name="T59" fmla="*/ 108 h 130"/>
                <a:gd name="T60" fmla="*/ 82 w 124"/>
                <a:gd name="T61" fmla="*/ 110 h 130"/>
                <a:gd name="T62" fmla="*/ 84 w 124"/>
                <a:gd name="T63" fmla="*/ 114 h 130"/>
                <a:gd name="T64" fmla="*/ 78 w 124"/>
                <a:gd name="T65" fmla="*/ 118 h 130"/>
                <a:gd name="T66" fmla="*/ 68 w 124"/>
                <a:gd name="T67" fmla="*/ 126 h 130"/>
                <a:gd name="T68" fmla="*/ 66 w 124"/>
                <a:gd name="T69"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4" h="130">
                  <a:moveTo>
                    <a:pt x="66" y="130"/>
                  </a:moveTo>
                  <a:lnTo>
                    <a:pt x="50" y="124"/>
                  </a:lnTo>
                  <a:lnTo>
                    <a:pt x="32" y="124"/>
                  </a:lnTo>
                  <a:lnTo>
                    <a:pt x="16" y="118"/>
                  </a:lnTo>
                  <a:lnTo>
                    <a:pt x="0" y="104"/>
                  </a:lnTo>
                  <a:lnTo>
                    <a:pt x="0" y="96"/>
                  </a:lnTo>
                  <a:lnTo>
                    <a:pt x="4" y="88"/>
                  </a:lnTo>
                  <a:lnTo>
                    <a:pt x="0" y="82"/>
                  </a:lnTo>
                  <a:lnTo>
                    <a:pt x="16" y="56"/>
                  </a:lnTo>
                  <a:lnTo>
                    <a:pt x="54" y="56"/>
                  </a:lnTo>
                  <a:lnTo>
                    <a:pt x="56" y="44"/>
                  </a:lnTo>
                  <a:lnTo>
                    <a:pt x="50" y="42"/>
                  </a:lnTo>
                  <a:lnTo>
                    <a:pt x="48" y="36"/>
                  </a:lnTo>
                  <a:lnTo>
                    <a:pt x="36" y="28"/>
                  </a:lnTo>
                  <a:lnTo>
                    <a:pt x="24" y="18"/>
                  </a:lnTo>
                  <a:lnTo>
                    <a:pt x="38" y="18"/>
                  </a:lnTo>
                  <a:lnTo>
                    <a:pt x="38" y="0"/>
                  </a:lnTo>
                  <a:lnTo>
                    <a:pt x="68" y="0"/>
                  </a:lnTo>
                  <a:lnTo>
                    <a:pt x="96" y="0"/>
                  </a:lnTo>
                  <a:lnTo>
                    <a:pt x="96" y="26"/>
                  </a:lnTo>
                  <a:lnTo>
                    <a:pt x="94" y="62"/>
                  </a:lnTo>
                  <a:lnTo>
                    <a:pt x="102" y="62"/>
                  </a:lnTo>
                  <a:lnTo>
                    <a:pt x="112" y="68"/>
                  </a:lnTo>
                  <a:lnTo>
                    <a:pt x="116" y="62"/>
                  </a:lnTo>
                  <a:lnTo>
                    <a:pt x="124" y="66"/>
                  </a:lnTo>
                  <a:lnTo>
                    <a:pt x="110" y="78"/>
                  </a:lnTo>
                  <a:lnTo>
                    <a:pt x="96" y="88"/>
                  </a:lnTo>
                  <a:lnTo>
                    <a:pt x="94" y="94"/>
                  </a:lnTo>
                  <a:lnTo>
                    <a:pt x="96" y="100"/>
                  </a:lnTo>
                  <a:lnTo>
                    <a:pt x="90" y="108"/>
                  </a:lnTo>
                  <a:lnTo>
                    <a:pt x="82" y="110"/>
                  </a:lnTo>
                  <a:lnTo>
                    <a:pt x="84" y="114"/>
                  </a:lnTo>
                  <a:lnTo>
                    <a:pt x="78" y="118"/>
                  </a:lnTo>
                  <a:lnTo>
                    <a:pt x="68" y="126"/>
                  </a:lnTo>
                  <a:lnTo>
                    <a:pt x="66" y="130"/>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9" name="Freeform 68">
              <a:extLst>
                <a:ext uri="{FF2B5EF4-FFF2-40B4-BE49-F238E27FC236}">
                  <a16:creationId xmlns="" xmlns:a16="http://schemas.microsoft.com/office/drawing/2014/main" id="{4EE72CA6-7ADE-4D40-8D1A-EAB6FC44A8CE}"/>
                </a:ext>
              </a:extLst>
            </p:cNvPr>
            <p:cNvSpPr>
              <a:spLocks/>
            </p:cNvSpPr>
            <p:nvPr/>
          </p:nvSpPr>
          <p:spPr bwMode="auto">
            <a:xfrm>
              <a:off x="4747" y="4748"/>
              <a:ext cx="92" cy="50"/>
            </a:xfrm>
            <a:custGeom>
              <a:avLst/>
              <a:gdLst>
                <a:gd name="T0" fmla="*/ 48 w 92"/>
                <a:gd name="T1" fmla="*/ 50 h 50"/>
                <a:gd name="T2" fmla="*/ 30 w 92"/>
                <a:gd name="T3" fmla="*/ 36 h 50"/>
                <a:gd name="T4" fmla="*/ 18 w 92"/>
                <a:gd name="T5" fmla="*/ 34 h 50"/>
                <a:gd name="T6" fmla="*/ 10 w 92"/>
                <a:gd name="T7" fmla="*/ 26 h 50"/>
                <a:gd name="T8" fmla="*/ 10 w 92"/>
                <a:gd name="T9" fmla="*/ 20 h 50"/>
                <a:gd name="T10" fmla="*/ 2 w 92"/>
                <a:gd name="T11" fmla="*/ 14 h 50"/>
                <a:gd name="T12" fmla="*/ 0 w 92"/>
                <a:gd name="T13" fmla="*/ 6 h 50"/>
                <a:gd name="T14" fmla="*/ 16 w 92"/>
                <a:gd name="T15" fmla="*/ 2 h 50"/>
                <a:gd name="T16" fmla="*/ 26 w 92"/>
                <a:gd name="T17" fmla="*/ 2 h 50"/>
                <a:gd name="T18" fmla="*/ 34 w 92"/>
                <a:gd name="T19" fmla="*/ 0 h 50"/>
                <a:gd name="T20" fmla="*/ 92 w 92"/>
                <a:gd name="T21" fmla="*/ 0 h 50"/>
                <a:gd name="T22" fmla="*/ 92 w 92"/>
                <a:gd name="T23" fmla="*/ 12 h 50"/>
                <a:gd name="T24" fmla="*/ 88 w 92"/>
                <a:gd name="T25" fmla="*/ 14 h 50"/>
                <a:gd name="T26" fmla="*/ 90 w 92"/>
                <a:gd name="T27" fmla="*/ 24 h 50"/>
                <a:gd name="T28" fmla="*/ 86 w 92"/>
                <a:gd name="T29" fmla="*/ 30 h 50"/>
                <a:gd name="T30" fmla="*/ 78 w 92"/>
                <a:gd name="T31" fmla="*/ 30 h 50"/>
                <a:gd name="T32" fmla="*/ 70 w 92"/>
                <a:gd name="T33" fmla="*/ 34 h 50"/>
                <a:gd name="T34" fmla="*/ 62 w 92"/>
                <a:gd name="T35" fmla="*/ 34 h 50"/>
                <a:gd name="T36" fmla="*/ 48 w 92"/>
                <a:gd name="T37"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2" h="50">
                  <a:moveTo>
                    <a:pt x="48" y="50"/>
                  </a:moveTo>
                  <a:lnTo>
                    <a:pt x="30" y="36"/>
                  </a:lnTo>
                  <a:lnTo>
                    <a:pt x="18" y="34"/>
                  </a:lnTo>
                  <a:lnTo>
                    <a:pt x="10" y="26"/>
                  </a:lnTo>
                  <a:lnTo>
                    <a:pt x="10" y="20"/>
                  </a:lnTo>
                  <a:lnTo>
                    <a:pt x="2" y="14"/>
                  </a:lnTo>
                  <a:lnTo>
                    <a:pt x="0" y="6"/>
                  </a:lnTo>
                  <a:lnTo>
                    <a:pt x="16" y="2"/>
                  </a:lnTo>
                  <a:lnTo>
                    <a:pt x="26" y="2"/>
                  </a:lnTo>
                  <a:lnTo>
                    <a:pt x="34" y="0"/>
                  </a:lnTo>
                  <a:lnTo>
                    <a:pt x="92" y="0"/>
                  </a:lnTo>
                  <a:lnTo>
                    <a:pt x="92" y="12"/>
                  </a:lnTo>
                  <a:lnTo>
                    <a:pt x="88" y="14"/>
                  </a:lnTo>
                  <a:lnTo>
                    <a:pt x="90" y="24"/>
                  </a:lnTo>
                  <a:lnTo>
                    <a:pt x="86" y="30"/>
                  </a:lnTo>
                  <a:lnTo>
                    <a:pt x="78" y="30"/>
                  </a:lnTo>
                  <a:lnTo>
                    <a:pt x="70" y="34"/>
                  </a:lnTo>
                  <a:lnTo>
                    <a:pt x="62" y="34"/>
                  </a:lnTo>
                  <a:lnTo>
                    <a:pt x="48" y="50"/>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0" name="Freeform 69">
              <a:extLst>
                <a:ext uri="{FF2B5EF4-FFF2-40B4-BE49-F238E27FC236}">
                  <a16:creationId xmlns="" xmlns:a16="http://schemas.microsoft.com/office/drawing/2014/main" id="{84B71A53-33BA-4AC8-A7C9-8C92ACC56092}"/>
                </a:ext>
              </a:extLst>
            </p:cNvPr>
            <p:cNvSpPr>
              <a:spLocks/>
            </p:cNvSpPr>
            <p:nvPr/>
          </p:nvSpPr>
          <p:spPr bwMode="auto">
            <a:xfrm>
              <a:off x="3359" y="4880"/>
              <a:ext cx="150" cy="221"/>
            </a:xfrm>
            <a:custGeom>
              <a:avLst/>
              <a:gdLst>
                <a:gd name="T0" fmla="*/ 52 w 150"/>
                <a:gd name="T1" fmla="*/ 0 h 221"/>
                <a:gd name="T2" fmla="*/ 72 w 150"/>
                <a:gd name="T3" fmla="*/ 12 h 221"/>
                <a:gd name="T4" fmla="*/ 90 w 150"/>
                <a:gd name="T5" fmla="*/ 32 h 221"/>
                <a:gd name="T6" fmla="*/ 92 w 150"/>
                <a:gd name="T7" fmla="*/ 48 h 221"/>
                <a:gd name="T8" fmla="*/ 104 w 150"/>
                <a:gd name="T9" fmla="*/ 50 h 221"/>
                <a:gd name="T10" fmla="*/ 120 w 150"/>
                <a:gd name="T11" fmla="*/ 64 h 221"/>
                <a:gd name="T12" fmla="*/ 132 w 150"/>
                <a:gd name="T13" fmla="*/ 76 h 221"/>
                <a:gd name="T14" fmla="*/ 128 w 150"/>
                <a:gd name="T15" fmla="*/ 104 h 221"/>
                <a:gd name="T16" fmla="*/ 108 w 150"/>
                <a:gd name="T17" fmla="*/ 112 h 221"/>
                <a:gd name="T18" fmla="*/ 110 w 150"/>
                <a:gd name="T19" fmla="*/ 118 h 221"/>
                <a:gd name="T20" fmla="*/ 104 w 150"/>
                <a:gd name="T21" fmla="*/ 134 h 221"/>
                <a:gd name="T22" fmla="*/ 118 w 150"/>
                <a:gd name="T23" fmla="*/ 156 h 221"/>
                <a:gd name="T24" fmla="*/ 128 w 150"/>
                <a:gd name="T25" fmla="*/ 156 h 221"/>
                <a:gd name="T26" fmla="*/ 132 w 150"/>
                <a:gd name="T27" fmla="*/ 174 h 221"/>
                <a:gd name="T28" fmla="*/ 150 w 150"/>
                <a:gd name="T29" fmla="*/ 200 h 221"/>
                <a:gd name="T30" fmla="*/ 144 w 150"/>
                <a:gd name="T31" fmla="*/ 202 h 221"/>
                <a:gd name="T32" fmla="*/ 126 w 150"/>
                <a:gd name="T33" fmla="*/ 200 h 221"/>
                <a:gd name="T34" fmla="*/ 116 w 150"/>
                <a:gd name="T35" fmla="*/ 209 h 221"/>
                <a:gd name="T36" fmla="*/ 102 w 150"/>
                <a:gd name="T37" fmla="*/ 215 h 221"/>
                <a:gd name="T38" fmla="*/ 92 w 150"/>
                <a:gd name="T39" fmla="*/ 215 h 221"/>
                <a:gd name="T40" fmla="*/ 90 w 150"/>
                <a:gd name="T41" fmla="*/ 221 h 221"/>
                <a:gd name="T42" fmla="*/ 74 w 150"/>
                <a:gd name="T43" fmla="*/ 219 h 221"/>
                <a:gd name="T44" fmla="*/ 54 w 150"/>
                <a:gd name="T45" fmla="*/ 204 h 221"/>
                <a:gd name="T46" fmla="*/ 52 w 150"/>
                <a:gd name="T47" fmla="*/ 190 h 221"/>
                <a:gd name="T48" fmla="*/ 44 w 150"/>
                <a:gd name="T49" fmla="*/ 174 h 221"/>
                <a:gd name="T50" fmla="*/ 50 w 150"/>
                <a:gd name="T51" fmla="*/ 148 h 221"/>
                <a:gd name="T52" fmla="*/ 58 w 150"/>
                <a:gd name="T53" fmla="*/ 138 h 221"/>
                <a:gd name="T54" fmla="*/ 50 w 150"/>
                <a:gd name="T55" fmla="*/ 124 h 221"/>
                <a:gd name="T56" fmla="*/ 40 w 150"/>
                <a:gd name="T57" fmla="*/ 118 h 221"/>
                <a:gd name="T58" fmla="*/ 44 w 150"/>
                <a:gd name="T59" fmla="*/ 104 h 221"/>
                <a:gd name="T60" fmla="*/ 38 w 150"/>
                <a:gd name="T61" fmla="*/ 98 h 221"/>
                <a:gd name="T62" fmla="*/ 20 w 150"/>
                <a:gd name="T63" fmla="*/ 100 h 221"/>
                <a:gd name="T64" fmla="*/ 0 w 150"/>
                <a:gd name="T65" fmla="*/ 76 h 221"/>
                <a:gd name="T66" fmla="*/ 8 w 150"/>
                <a:gd name="T67" fmla="*/ 68 h 221"/>
                <a:gd name="T68" fmla="*/ 8 w 150"/>
                <a:gd name="T69" fmla="*/ 52 h 221"/>
                <a:gd name="T70" fmla="*/ 26 w 150"/>
                <a:gd name="T71" fmla="*/ 48 h 221"/>
                <a:gd name="T72" fmla="*/ 34 w 150"/>
                <a:gd name="T73" fmla="*/ 42 h 221"/>
                <a:gd name="T74" fmla="*/ 24 w 150"/>
                <a:gd name="T75" fmla="*/ 30 h 221"/>
                <a:gd name="T76" fmla="*/ 26 w 150"/>
                <a:gd name="T77" fmla="*/ 20 h 221"/>
                <a:gd name="T78" fmla="*/ 52 w 150"/>
                <a:gd name="T79" fmla="*/ 0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0" h="221">
                  <a:moveTo>
                    <a:pt x="52" y="0"/>
                  </a:moveTo>
                  <a:lnTo>
                    <a:pt x="72" y="12"/>
                  </a:lnTo>
                  <a:lnTo>
                    <a:pt x="90" y="32"/>
                  </a:lnTo>
                  <a:lnTo>
                    <a:pt x="92" y="48"/>
                  </a:lnTo>
                  <a:lnTo>
                    <a:pt x="104" y="50"/>
                  </a:lnTo>
                  <a:lnTo>
                    <a:pt x="120" y="64"/>
                  </a:lnTo>
                  <a:lnTo>
                    <a:pt x="132" y="76"/>
                  </a:lnTo>
                  <a:lnTo>
                    <a:pt x="128" y="104"/>
                  </a:lnTo>
                  <a:lnTo>
                    <a:pt x="108" y="112"/>
                  </a:lnTo>
                  <a:lnTo>
                    <a:pt x="110" y="118"/>
                  </a:lnTo>
                  <a:lnTo>
                    <a:pt x="104" y="134"/>
                  </a:lnTo>
                  <a:lnTo>
                    <a:pt x="118" y="156"/>
                  </a:lnTo>
                  <a:lnTo>
                    <a:pt x="128" y="156"/>
                  </a:lnTo>
                  <a:lnTo>
                    <a:pt x="132" y="174"/>
                  </a:lnTo>
                  <a:lnTo>
                    <a:pt x="150" y="200"/>
                  </a:lnTo>
                  <a:lnTo>
                    <a:pt x="144" y="202"/>
                  </a:lnTo>
                  <a:lnTo>
                    <a:pt x="126" y="200"/>
                  </a:lnTo>
                  <a:lnTo>
                    <a:pt x="116" y="209"/>
                  </a:lnTo>
                  <a:lnTo>
                    <a:pt x="102" y="215"/>
                  </a:lnTo>
                  <a:lnTo>
                    <a:pt x="92" y="215"/>
                  </a:lnTo>
                  <a:lnTo>
                    <a:pt x="90" y="221"/>
                  </a:lnTo>
                  <a:lnTo>
                    <a:pt x="74" y="219"/>
                  </a:lnTo>
                  <a:lnTo>
                    <a:pt x="54" y="204"/>
                  </a:lnTo>
                  <a:lnTo>
                    <a:pt x="52" y="190"/>
                  </a:lnTo>
                  <a:lnTo>
                    <a:pt x="44" y="174"/>
                  </a:lnTo>
                  <a:lnTo>
                    <a:pt x="50" y="148"/>
                  </a:lnTo>
                  <a:lnTo>
                    <a:pt x="58" y="138"/>
                  </a:lnTo>
                  <a:lnTo>
                    <a:pt x="50" y="124"/>
                  </a:lnTo>
                  <a:lnTo>
                    <a:pt x="40" y="118"/>
                  </a:lnTo>
                  <a:lnTo>
                    <a:pt x="44" y="104"/>
                  </a:lnTo>
                  <a:lnTo>
                    <a:pt x="38" y="98"/>
                  </a:lnTo>
                  <a:lnTo>
                    <a:pt x="20" y="100"/>
                  </a:lnTo>
                  <a:lnTo>
                    <a:pt x="0" y="76"/>
                  </a:lnTo>
                  <a:lnTo>
                    <a:pt x="8" y="68"/>
                  </a:lnTo>
                  <a:lnTo>
                    <a:pt x="8" y="52"/>
                  </a:lnTo>
                  <a:lnTo>
                    <a:pt x="26" y="48"/>
                  </a:lnTo>
                  <a:lnTo>
                    <a:pt x="34" y="42"/>
                  </a:lnTo>
                  <a:lnTo>
                    <a:pt x="24" y="30"/>
                  </a:lnTo>
                  <a:lnTo>
                    <a:pt x="26" y="20"/>
                  </a:lnTo>
                  <a:lnTo>
                    <a:pt x="52" y="0"/>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1" name="Freeform 70">
              <a:extLst>
                <a:ext uri="{FF2B5EF4-FFF2-40B4-BE49-F238E27FC236}">
                  <a16:creationId xmlns="" xmlns:a16="http://schemas.microsoft.com/office/drawing/2014/main" id="{D625277A-5803-4496-912B-B15BC4F5F746}"/>
                </a:ext>
              </a:extLst>
            </p:cNvPr>
            <p:cNvSpPr>
              <a:spLocks/>
            </p:cNvSpPr>
            <p:nvPr/>
          </p:nvSpPr>
          <p:spPr bwMode="auto">
            <a:xfrm>
              <a:off x="2492" y="4640"/>
              <a:ext cx="192" cy="96"/>
            </a:xfrm>
            <a:custGeom>
              <a:avLst/>
              <a:gdLst>
                <a:gd name="T0" fmla="*/ 62 w 192"/>
                <a:gd name="T1" fmla="*/ 96 h 96"/>
                <a:gd name="T2" fmla="*/ 58 w 192"/>
                <a:gd name="T3" fmla="*/ 86 h 96"/>
                <a:gd name="T4" fmla="*/ 48 w 192"/>
                <a:gd name="T5" fmla="*/ 84 h 96"/>
                <a:gd name="T6" fmla="*/ 50 w 192"/>
                <a:gd name="T7" fmla="*/ 70 h 96"/>
                <a:gd name="T8" fmla="*/ 46 w 192"/>
                <a:gd name="T9" fmla="*/ 68 h 96"/>
                <a:gd name="T10" fmla="*/ 40 w 192"/>
                <a:gd name="T11" fmla="*/ 64 h 96"/>
                <a:gd name="T12" fmla="*/ 26 w 192"/>
                <a:gd name="T13" fmla="*/ 68 h 96"/>
                <a:gd name="T14" fmla="*/ 24 w 192"/>
                <a:gd name="T15" fmla="*/ 64 h 96"/>
                <a:gd name="T16" fmla="*/ 16 w 192"/>
                <a:gd name="T17" fmla="*/ 60 h 96"/>
                <a:gd name="T18" fmla="*/ 8 w 192"/>
                <a:gd name="T19" fmla="*/ 54 h 96"/>
                <a:gd name="T20" fmla="*/ 0 w 192"/>
                <a:gd name="T21" fmla="*/ 50 h 96"/>
                <a:gd name="T22" fmla="*/ 6 w 192"/>
                <a:gd name="T23" fmla="*/ 42 h 96"/>
                <a:gd name="T24" fmla="*/ 4 w 192"/>
                <a:gd name="T25" fmla="*/ 36 h 96"/>
                <a:gd name="T26" fmla="*/ 6 w 192"/>
                <a:gd name="T27" fmla="*/ 30 h 96"/>
                <a:gd name="T28" fmla="*/ 20 w 192"/>
                <a:gd name="T29" fmla="*/ 20 h 96"/>
                <a:gd name="T30" fmla="*/ 34 w 192"/>
                <a:gd name="T31" fmla="*/ 8 h 96"/>
                <a:gd name="T32" fmla="*/ 38 w 192"/>
                <a:gd name="T33" fmla="*/ 10 h 96"/>
                <a:gd name="T34" fmla="*/ 44 w 192"/>
                <a:gd name="T35" fmla="*/ 4 h 96"/>
                <a:gd name="T36" fmla="*/ 54 w 192"/>
                <a:gd name="T37" fmla="*/ 4 h 96"/>
                <a:gd name="T38" fmla="*/ 56 w 192"/>
                <a:gd name="T39" fmla="*/ 6 h 96"/>
                <a:gd name="T40" fmla="*/ 60 w 192"/>
                <a:gd name="T41" fmla="*/ 4 h 96"/>
                <a:gd name="T42" fmla="*/ 76 w 192"/>
                <a:gd name="T43" fmla="*/ 8 h 96"/>
                <a:gd name="T44" fmla="*/ 90 w 192"/>
                <a:gd name="T45" fmla="*/ 6 h 96"/>
                <a:gd name="T46" fmla="*/ 100 w 192"/>
                <a:gd name="T47" fmla="*/ 4 h 96"/>
                <a:gd name="T48" fmla="*/ 104 w 192"/>
                <a:gd name="T49" fmla="*/ 0 h 96"/>
                <a:gd name="T50" fmla="*/ 114 w 192"/>
                <a:gd name="T51" fmla="*/ 2 h 96"/>
                <a:gd name="T52" fmla="*/ 120 w 192"/>
                <a:gd name="T53" fmla="*/ 4 h 96"/>
                <a:gd name="T54" fmla="*/ 128 w 192"/>
                <a:gd name="T55" fmla="*/ 2 h 96"/>
                <a:gd name="T56" fmla="*/ 134 w 192"/>
                <a:gd name="T57" fmla="*/ 0 h 96"/>
                <a:gd name="T58" fmla="*/ 150 w 192"/>
                <a:gd name="T59" fmla="*/ 4 h 96"/>
                <a:gd name="T60" fmla="*/ 154 w 192"/>
                <a:gd name="T61" fmla="*/ 6 h 96"/>
                <a:gd name="T62" fmla="*/ 164 w 192"/>
                <a:gd name="T63" fmla="*/ 12 h 96"/>
                <a:gd name="T64" fmla="*/ 172 w 192"/>
                <a:gd name="T65" fmla="*/ 18 h 96"/>
                <a:gd name="T66" fmla="*/ 184 w 192"/>
                <a:gd name="T67" fmla="*/ 24 h 96"/>
                <a:gd name="T68" fmla="*/ 192 w 192"/>
                <a:gd name="T69" fmla="*/ 32 h 96"/>
                <a:gd name="T70" fmla="*/ 182 w 192"/>
                <a:gd name="T71" fmla="*/ 32 h 96"/>
                <a:gd name="T72" fmla="*/ 176 w 192"/>
                <a:gd name="T73" fmla="*/ 36 h 96"/>
                <a:gd name="T74" fmla="*/ 166 w 192"/>
                <a:gd name="T75" fmla="*/ 40 h 96"/>
                <a:gd name="T76" fmla="*/ 158 w 192"/>
                <a:gd name="T77" fmla="*/ 40 h 96"/>
                <a:gd name="T78" fmla="*/ 152 w 192"/>
                <a:gd name="T79" fmla="*/ 44 h 96"/>
                <a:gd name="T80" fmla="*/ 146 w 192"/>
                <a:gd name="T81" fmla="*/ 42 h 96"/>
                <a:gd name="T82" fmla="*/ 140 w 192"/>
                <a:gd name="T83" fmla="*/ 38 h 96"/>
                <a:gd name="T84" fmla="*/ 136 w 192"/>
                <a:gd name="T85" fmla="*/ 38 h 96"/>
                <a:gd name="T86" fmla="*/ 132 w 192"/>
                <a:gd name="T87" fmla="*/ 46 h 96"/>
                <a:gd name="T88" fmla="*/ 130 w 192"/>
                <a:gd name="T89" fmla="*/ 46 h 96"/>
                <a:gd name="T90" fmla="*/ 130 w 192"/>
                <a:gd name="T91" fmla="*/ 52 h 96"/>
                <a:gd name="T92" fmla="*/ 118 w 192"/>
                <a:gd name="T93" fmla="*/ 62 h 96"/>
                <a:gd name="T94" fmla="*/ 112 w 192"/>
                <a:gd name="T95" fmla="*/ 66 h 96"/>
                <a:gd name="T96" fmla="*/ 110 w 192"/>
                <a:gd name="T97" fmla="*/ 70 h 96"/>
                <a:gd name="T98" fmla="*/ 100 w 192"/>
                <a:gd name="T99" fmla="*/ 62 h 96"/>
                <a:gd name="T100" fmla="*/ 94 w 192"/>
                <a:gd name="T101" fmla="*/ 72 h 96"/>
                <a:gd name="T102" fmla="*/ 88 w 192"/>
                <a:gd name="T103" fmla="*/ 70 h 96"/>
                <a:gd name="T104" fmla="*/ 80 w 192"/>
                <a:gd name="T105" fmla="*/ 72 h 96"/>
                <a:gd name="T106" fmla="*/ 80 w 192"/>
                <a:gd name="T107" fmla="*/ 88 h 96"/>
                <a:gd name="T108" fmla="*/ 76 w 192"/>
                <a:gd name="T109" fmla="*/ 88 h 96"/>
                <a:gd name="T110" fmla="*/ 72 w 192"/>
                <a:gd name="T111" fmla="*/ 94 h 96"/>
                <a:gd name="T112" fmla="*/ 62 w 192"/>
                <a:gd name="T113"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2" h="96">
                  <a:moveTo>
                    <a:pt x="62" y="96"/>
                  </a:moveTo>
                  <a:lnTo>
                    <a:pt x="58" y="86"/>
                  </a:lnTo>
                  <a:lnTo>
                    <a:pt x="48" y="84"/>
                  </a:lnTo>
                  <a:lnTo>
                    <a:pt x="50" y="70"/>
                  </a:lnTo>
                  <a:lnTo>
                    <a:pt x="46" y="68"/>
                  </a:lnTo>
                  <a:lnTo>
                    <a:pt x="40" y="64"/>
                  </a:lnTo>
                  <a:lnTo>
                    <a:pt x="26" y="68"/>
                  </a:lnTo>
                  <a:lnTo>
                    <a:pt x="24" y="64"/>
                  </a:lnTo>
                  <a:lnTo>
                    <a:pt x="16" y="60"/>
                  </a:lnTo>
                  <a:lnTo>
                    <a:pt x="8" y="54"/>
                  </a:lnTo>
                  <a:lnTo>
                    <a:pt x="0" y="50"/>
                  </a:lnTo>
                  <a:lnTo>
                    <a:pt x="6" y="42"/>
                  </a:lnTo>
                  <a:lnTo>
                    <a:pt x="4" y="36"/>
                  </a:lnTo>
                  <a:lnTo>
                    <a:pt x="6" y="30"/>
                  </a:lnTo>
                  <a:lnTo>
                    <a:pt x="20" y="20"/>
                  </a:lnTo>
                  <a:lnTo>
                    <a:pt x="34" y="8"/>
                  </a:lnTo>
                  <a:lnTo>
                    <a:pt x="38" y="10"/>
                  </a:lnTo>
                  <a:lnTo>
                    <a:pt x="44" y="4"/>
                  </a:lnTo>
                  <a:lnTo>
                    <a:pt x="54" y="4"/>
                  </a:lnTo>
                  <a:lnTo>
                    <a:pt x="56" y="6"/>
                  </a:lnTo>
                  <a:lnTo>
                    <a:pt x="60" y="4"/>
                  </a:lnTo>
                  <a:lnTo>
                    <a:pt x="76" y="8"/>
                  </a:lnTo>
                  <a:lnTo>
                    <a:pt x="90" y="6"/>
                  </a:lnTo>
                  <a:lnTo>
                    <a:pt x="100" y="4"/>
                  </a:lnTo>
                  <a:lnTo>
                    <a:pt x="104" y="0"/>
                  </a:lnTo>
                  <a:lnTo>
                    <a:pt x="114" y="2"/>
                  </a:lnTo>
                  <a:lnTo>
                    <a:pt x="120" y="4"/>
                  </a:lnTo>
                  <a:lnTo>
                    <a:pt x="128" y="2"/>
                  </a:lnTo>
                  <a:lnTo>
                    <a:pt x="134" y="0"/>
                  </a:lnTo>
                  <a:lnTo>
                    <a:pt x="150" y="4"/>
                  </a:lnTo>
                  <a:lnTo>
                    <a:pt x="154" y="6"/>
                  </a:lnTo>
                  <a:lnTo>
                    <a:pt x="164" y="12"/>
                  </a:lnTo>
                  <a:lnTo>
                    <a:pt x="172" y="18"/>
                  </a:lnTo>
                  <a:lnTo>
                    <a:pt x="184" y="24"/>
                  </a:lnTo>
                  <a:lnTo>
                    <a:pt x="192" y="32"/>
                  </a:lnTo>
                  <a:lnTo>
                    <a:pt x="182" y="32"/>
                  </a:lnTo>
                  <a:lnTo>
                    <a:pt x="176" y="36"/>
                  </a:lnTo>
                  <a:lnTo>
                    <a:pt x="166" y="40"/>
                  </a:lnTo>
                  <a:lnTo>
                    <a:pt x="158" y="40"/>
                  </a:lnTo>
                  <a:lnTo>
                    <a:pt x="152" y="44"/>
                  </a:lnTo>
                  <a:lnTo>
                    <a:pt x="146" y="42"/>
                  </a:lnTo>
                  <a:lnTo>
                    <a:pt x="140" y="38"/>
                  </a:lnTo>
                  <a:lnTo>
                    <a:pt x="136" y="38"/>
                  </a:lnTo>
                  <a:lnTo>
                    <a:pt x="132" y="46"/>
                  </a:lnTo>
                  <a:lnTo>
                    <a:pt x="130" y="46"/>
                  </a:lnTo>
                  <a:lnTo>
                    <a:pt x="130" y="52"/>
                  </a:lnTo>
                  <a:lnTo>
                    <a:pt x="118" y="62"/>
                  </a:lnTo>
                  <a:lnTo>
                    <a:pt x="112" y="66"/>
                  </a:lnTo>
                  <a:lnTo>
                    <a:pt x="110" y="70"/>
                  </a:lnTo>
                  <a:lnTo>
                    <a:pt x="100" y="62"/>
                  </a:lnTo>
                  <a:lnTo>
                    <a:pt x="94" y="72"/>
                  </a:lnTo>
                  <a:lnTo>
                    <a:pt x="88" y="70"/>
                  </a:lnTo>
                  <a:lnTo>
                    <a:pt x="80" y="72"/>
                  </a:lnTo>
                  <a:lnTo>
                    <a:pt x="80" y="88"/>
                  </a:lnTo>
                  <a:lnTo>
                    <a:pt x="76" y="88"/>
                  </a:lnTo>
                  <a:lnTo>
                    <a:pt x="72" y="94"/>
                  </a:lnTo>
                  <a:lnTo>
                    <a:pt x="62" y="96"/>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2" name="Freeform 71">
              <a:extLst>
                <a:ext uri="{FF2B5EF4-FFF2-40B4-BE49-F238E27FC236}">
                  <a16:creationId xmlns="" xmlns:a16="http://schemas.microsoft.com/office/drawing/2014/main" id="{6B345EF2-E24F-4F78-8D6F-0B0738CAB9C8}"/>
                </a:ext>
              </a:extLst>
            </p:cNvPr>
            <p:cNvSpPr>
              <a:spLocks/>
            </p:cNvSpPr>
            <p:nvPr/>
          </p:nvSpPr>
          <p:spPr bwMode="auto">
            <a:xfrm>
              <a:off x="5688" y="3514"/>
              <a:ext cx="178" cy="174"/>
            </a:xfrm>
            <a:custGeom>
              <a:avLst/>
              <a:gdLst>
                <a:gd name="T0" fmla="*/ 160 w 178"/>
                <a:gd name="T1" fmla="*/ 26 h 174"/>
                <a:gd name="T2" fmla="*/ 168 w 178"/>
                <a:gd name="T3" fmla="*/ 42 h 174"/>
                <a:gd name="T4" fmla="*/ 178 w 178"/>
                <a:gd name="T5" fmla="*/ 56 h 174"/>
                <a:gd name="T6" fmla="*/ 166 w 178"/>
                <a:gd name="T7" fmla="*/ 72 h 174"/>
                <a:gd name="T8" fmla="*/ 152 w 178"/>
                <a:gd name="T9" fmla="*/ 62 h 174"/>
                <a:gd name="T10" fmla="*/ 130 w 178"/>
                <a:gd name="T11" fmla="*/ 62 h 174"/>
                <a:gd name="T12" fmla="*/ 104 w 178"/>
                <a:gd name="T13" fmla="*/ 56 h 174"/>
                <a:gd name="T14" fmla="*/ 90 w 178"/>
                <a:gd name="T15" fmla="*/ 56 h 174"/>
                <a:gd name="T16" fmla="*/ 82 w 178"/>
                <a:gd name="T17" fmla="*/ 66 h 174"/>
                <a:gd name="T18" fmla="*/ 72 w 178"/>
                <a:gd name="T19" fmla="*/ 56 h 174"/>
                <a:gd name="T20" fmla="*/ 64 w 178"/>
                <a:gd name="T21" fmla="*/ 74 h 174"/>
                <a:gd name="T22" fmla="*/ 80 w 178"/>
                <a:gd name="T23" fmla="*/ 94 h 174"/>
                <a:gd name="T24" fmla="*/ 86 w 178"/>
                <a:gd name="T25" fmla="*/ 108 h 174"/>
                <a:gd name="T26" fmla="*/ 102 w 178"/>
                <a:gd name="T27" fmla="*/ 124 h 174"/>
                <a:gd name="T28" fmla="*/ 112 w 178"/>
                <a:gd name="T29" fmla="*/ 132 h 174"/>
                <a:gd name="T30" fmla="*/ 124 w 178"/>
                <a:gd name="T31" fmla="*/ 150 h 174"/>
                <a:gd name="T32" fmla="*/ 152 w 178"/>
                <a:gd name="T33" fmla="*/ 166 h 174"/>
                <a:gd name="T34" fmla="*/ 148 w 178"/>
                <a:gd name="T35" fmla="*/ 174 h 174"/>
                <a:gd name="T36" fmla="*/ 120 w 178"/>
                <a:gd name="T37" fmla="*/ 158 h 174"/>
                <a:gd name="T38" fmla="*/ 102 w 178"/>
                <a:gd name="T39" fmla="*/ 142 h 174"/>
                <a:gd name="T40" fmla="*/ 74 w 178"/>
                <a:gd name="T41" fmla="*/ 130 h 174"/>
                <a:gd name="T42" fmla="*/ 48 w 178"/>
                <a:gd name="T43" fmla="*/ 98 h 174"/>
                <a:gd name="T44" fmla="*/ 54 w 178"/>
                <a:gd name="T45" fmla="*/ 96 h 174"/>
                <a:gd name="T46" fmla="*/ 40 w 178"/>
                <a:gd name="T47" fmla="*/ 78 h 174"/>
                <a:gd name="T48" fmla="*/ 38 w 178"/>
                <a:gd name="T49" fmla="*/ 62 h 174"/>
                <a:gd name="T50" fmla="*/ 18 w 178"/>
                <a:gd name="T51" fmla="*/ 56 h 174"/>
                <a:gd name="T52" fmla="*/ 10 w 178"/>
                <a:gd name="T53" fmla="*/ 74 h 174"/>
                <a:gd name="T54" fmla="*/ 0 w 178"/>
                <a:gd name="T55" fmla="*/ 60 h 174"/>
                <a:gd name="T56" fmla="*/ 0 w 178"/>
                <a:gd name="T57" fmla="*/ 44 h 174"/>
                <a:gd name="T58" fmla="*/ 2 w 178"/>
                <a:gd name="T59" fmla="*/ 44 h 174"/>
                <a:gd name="T60" fmla="*/ 24 w 178"/>
                <a:gd name="T61" fmla="*/ 46 h 174"/>
                <a:gd name="T62" fmla="*/ 30 w 178"/>
                <a:gd name="T63" fmla="*/ 38 h 174"/>
                <a:gd name="T64" fmla="*/ 40 w 178"/>
                <a:gd name="T65" fmla="*/ 46 h 174"/>
                <a:gd name="T66" fmla="*/ 52 w 178"/>
                <a:gd name="T67" fmla="*/ 46 h 174"/>
                <a:gd name="T68" fmla="*/ 52 w 178"/>
                <a:gd name="T69" fmla="*/ 34 h 174"/>
                <a:gd name="T70" fmla="*/ 62 w 178"/>
                <a:gd name="T71" fmla="*/ 28 h 174"/>
                <a:gd name="T72" fmla="*/ 66 w 178"/>
                <a:gd name="T73" fmla="*/ 12 h 174"/>
                <a:gd name="T74" fmla="*/ 90 w 178"/>
                <a:gd name="T75" fmla="*/ 0 h 174"/>
                <a:gd name="T76" fmla="*/ 100 w 178"/>
                <a:gd name="T77" fmla="*/ 4 h 174"/>
                <a:gd name="T78" fmla="*/ 124 w 178"/>
                <a:gd name="T79" fmla="*/ 24 h 174"/>
                <a:gd name="T80" fmla="*/ 148 w 178"/>
                <a:gd name="T81" fmla="*/ 32 h 174"/>
                <a:gd name="T82" fmla="*/ 160 w 178"/>
                <a:gd name="T83" fmla="*/ 2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8" h="174">
                  <a:moveTo>
                    <a:pt x="160" y="26"/>
                  </a:moveTo>
                  <a:lnTo>
                    <a:pt x="168" y="42"/>
                  </a:lnTo>
                  <a:lnTo>
                    <a:pt x="178" y="56"/>
                  </a:lnTo>
                  <a:lnTo>
                    <a:pt x="166" y="72"/>
                  </a:lnTo>
                  <a:lnTo>
                    <a:pt x="152" y="62"/>
                  </a:lnTo>
                  <a:lnTo>
                    <a:pt x="130" y="62"/>
                  </a:lnTo>
                  <a:lnTo>
                    <a:pt x="104" y="56"/>
                  </a:lnTo>
                  <a:lnTo>
                    <a:pt x="90" y="56"/>
                  </a:lnTo>
                  <a:lnTo>
                    <a:pt x="82" y="66"/>
                  </a:lnTo>
                  <a:lnTo>
                    <a:pt x="72" y="56"/>
                  </a:lnTo>
                  <a:lnTo>
                    <a:pt x="64" y="74"/>
                  </a:lnTo>
                  <a:lnTo>
                    <a:pt x="80" y="94"/>
                  </a:lnTo>
                  <a:lnTo>
                    <a:pt x="86" y="108"/>
                  </a:lnTo>
                  <a:lnTo>
                    <a:pt x="102" y="124"/>
                  </a:lnTo>
                  <a:lnTo>
                    <a:pt x="112" y="132"/>
                  </a:lnTo>
                  <a:lnTo>
                    <a:pt x="124" y="150"/>
                  </a:lnTo>
                  <a:lnTo>
                    <a:pt x="152" y="166"/>
                  </a:lnTo>
                  <a:lnTo>
                    <a:pt x="148" y="174"/>
                  </a:lnTo>
                  <a:lnTo>
                    <a:pt x="120" y="158"/>
                  </a:lnTo>
                  <a:lnTo>
                    <a:pt x="102" y="142"/>
                  </a:lnTo>
                  <a:lnTo>
                    <a:pt x="74" y="130"/>
                  </a:lnTo>
                  <a:lnTo>
                    <a:pt x="48" y="98"/>
                  </a:lnTo>
                  <a:lnTo>
                    <a:pt x="54" y="96"/>
                  </a:lnTo>
                  <a:lnTo>
                    <a:pt x="40" y="78"/>
                  </a:lnTo>
                  <a:lnTo>
                    <a:pt x="38" y="62"/>
                  </a:lnTo>
                  <a:lnTo>
                    <a:pt x="18" y="56"/>
                  </a:lnTo>
                  <a:lnTo>
                    <a:pt x="10" y="74"/>
                  </a:lnTo>
                  <a:lnTo>
                    <a:pt x="0" y="60"/>
                  </a:lnTo>
                  <a:lnTo>
                    <a:pt x="0" y="44"/>
                  </a:lnTo>
                  <a:lnTo>
                    <a:pt x="2" y="44"/>
                  </a:lnTo>
                  <a:lnTo>
                    <a:pt x="24" y="46"/>
                  </a:lnTo>
                  <a:lnTo>
                    <a:pt x="30" y="38"/>
                  </a:lnTo>
                  <a:lnTo>
                    <a:pt x="40" y="46"/>
                  </a:lnTo>
                  <a:lnTo>
                    <a:pt x="52" y="46"/>
                  </a:lnTo>
                  <a:lnTo>
                    <a:pt x="52" y="34"/>
                  </a:lnTo>
                  <a:lnTo>
                    <a:pt x="62" y="28"/>
                  </a:lnTo>
                  <a:lnTo>
                    <a:pt x="66" y="12"/>
                  </a:lnTo>
                  <a:lnTo>
                    <a:pt x="90" y="0"/>
                  </a:lnTo>
                  <a:lnTo>
                    <a:pt x="100" y="4"/>
                  </a:lnTo>
                  <a:lnTo>
                    <a:pt x="124" y="24"/>
                  </a:lnTo>
                  <a:lnTo>
                    <a:pt x="148" y="32"/>
                  </a:lnTo>
                  <a:lnTo>
                    <a:pt x="160" y="26"/>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3" name="Freeform 72">
              <a:extLst>
                <a:ext uri="{FF2B5EF4-FFF2-40B4-BE49-F238E27FC236}">
                  <a16:creationId xmlns="" xmlns:a16="http://schemas.microsoft.com/office/drawing/2014/main" id="{AD02629B-BCF9-4796-A517-32989FDEDBE8}"/>
                </a:ext>
              </a:extLst>
            </p:cNvPr>
            <p:cNvSpPr>
              <a:spLocks/>
            </p:cNvSpPr>
            <p:nvPr/>
          </p:nvSpPr>
          <p:spPr bwMode="auto">
            <a:xfrm>
              <a:off x="2954" y="4514"/>
              <a:ext cx="89" cy="60"/>
            </a:xfrm>
            <a:custGeom>
              <a:avLst/>
              <a:gdLst>
                <a:gd name="T0" fmla="*/ 38 w 89"/>
                <a:gd name="T1" fmla="*/ 0 h 60"/>
                <a:gd name="T2" fmla="*/ 58 w 89"/>
                <a:gd name="T3" fmla="*/ 0 h 60"/>
                <a:gd name="T4" fmla="*/ 85 w 89"/>
                <a:gd name="T5" fmla="*/ 6 h 60"/>
                <a:gd name="T6" fmla="*/ 89 w 89"/>
                <a:gd name="T7" fmla="*/ 24 h 60"/>
                <a:gd name="T8" fmla="*/ 85 w 89"/>
                <a:gd name="T9" fmla="*/ 36 h 60"/>
                <a:gd name="T10" fmla="*/ 79 w 89"/>
                <a:gd name="T11" fmla="*/ 42 h 60"/>
                <a:gd name="T12" fmla="*/ 87 w 89"/>
                <a:gd name="T13" fmla="*/ 52 h 60"/>
                <a:gd name="T14" fmla="*/ 85 w 89"/>
                <a:gd name="T15" fmla="*/ 60 h 60"/>
                <a:gd name="T16" fmla="*/ 65 w 89"/>
                <a:gd name="T17" fmla="*/ 54 h 60"/>
                <a:gd name="T18" fmla="*/ 50 w 89"/>
                <a:gd name="T19" fmla="*/ 56 h 60"/>
                <a:gd name="T20" fmla="*/ 30 w 89"/>
                <a:gd name="T21" fmla="*/ 54 h 60"/>
                <a:gd name="T22" fmla="*/ 16 w 89"/>
                <a:gd name="T23" fmla="*/ 60 h 60"/>
                <a:gd name="T24" fmla="*/ 0 w 89"/>
                <a:gd name="T25" fmla="*/ 50 h 60"/>
                <a:gd name="T26" fmla="*/ 2 w 89"/>
                <a:gd name="T27" fmla="*/ 40 h 60"/>
                <a:gd name="T28" fmla="*/ 30 w 89"/>
                <a:gd name="T29" fmla="*/ 44 h 60"/>
                <a:gd name="T30" fmla="*/ 54 w 89"/>
                <a:gd name="T31" fmla="*/ 48 h 60"/>
                <a:gd name="T32" fmla="*/ 67 w 89"/>
                <a:gd name="T33" fmla="*/ 40 h 60"/>
                <a:gd name="T34" fmla="*/ 52 w 89"/>
                <a:gd name="T35" fmla="*/ 26 h 60"/>
                <a:gd name="T36" fmla="*/ 52 w 89"/>
                <a:gd name="T37" fmla="*/ 14 h 60"/>
                <a:gd name="T38" fmla="*/ 32 w 89"/>
                <a:gd name="T39" fmla="*/ 8 h 60"/>
                <a:gd name="T40" fmla="*/ 38 w 89"/>
                <a:gd name="T41"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9" h="60">
                  <a:moveTo>
                    <a:pt x="38" y="0"/>
                  </a:moveTo>
                  <a:lnTo>
                    <a:pt x="58" y="0"/>
                  </a:lnTo>
                  <a:lnTo>
                    <a:pt x="85" y="6"/>
                  </a:lnTo>
                  <a:lnTo>
                    <a:pt x="89" y="24"/>
                  </a:lnTo>
                  <a:lnTo>
                    <a:pt x="85" y="36"/>
                  </a:lnTo>
                  <a:lnTo>
                    <a:pt x="79" y="42"/>
                  </a:lnTo>
                  <a:lnTo>
                    <a:pt x="87" y="52"/>
                  </a:lnTo>
                  <a:lnTo>
                    <a:pt x="85" y="60"/>
                  </a:lnTo>
                  <a:lnTo>
                    <a:pt x="65" y="54"/>
                  </a:lnTo>
                  <a:lnTo>
                    <a:pt x="50" y="56"/>
                  </a:lnTo>
                  <a:lnTo>
                    <a:pt x="30" y="54"/>
                  </a:lnTo>
                  <a:lnTo>
                    <a:pt x="16" y="60"/>
                  </a:lnTo>
                  <a:lnTo>
                    <a:pt x="0" y="50"/>
                  </a:lnTo>
                  <a:lnTo>
                    <a:pt x="2" y="40"/>
                  </a:lnTo>
                  <a:lnTo>
                    <a:pt x="30" y="44"/>
                  </a:lnTo>
                  <a:lnTo>
                    <a:pt x="54" y="48"/>
                  </a:lnTo>
                  <a:lnTo>
                    <a:pt x="67" y="40"/>
                  </a:lnTo>
                  <a:lnTo>
                    <a:pt x="52" y="26"/>
                  </a:lnTo>
                  <a:lnTo>
                    <a:pt x="52" y="14"/>
                  </a:lnTo>
                  <a:lnTo>
                    <a:pt x="32" y="8"/>
                  </a:lnTo>
                  <a:lnTo>
                    <a:pt x="38" y="0"/>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4" name="Freeform 73">
              <a:extLst>
                <a:ext uri="{FF2B5EF4-FFF2-40B4-BE49-F238E27FC236}">
                  <a16:creationId xmlns="" xmlns:a16="http://schemas.microsoft.com/office/drawing/2014/main" id="{F176540B-8C01-4568-917E-3821C04AB5A4}"/>
                </a:ext>
              </a:extLst>
            </p:cNvPr>
            <p:cNvSpPr>
              <a:spLocks/>
            </p:cNvSpPr>
            <p:nvPr/>
          </p:nvSpPr>
          <p:spPr bwMode="auto">
            <a:xfrm>
              <a:off x="5766" y="3416"/>
              <a:ext cx="202" cy="130"/>
            </a:xfrm>
            <a:custGeom>
              <a:avLst/>
              <a:gdLst>
                <a:gd name="T0" fmla="*/ 0 w 202"/>
                <a:gd name="T1" fmla="*/ 82 h 130"/>
                <a:gd name="T2" fmla="*/ 12 w 202"/>
                <a:gd name="T3" fmla="*/ 52 h 130"/>
                <a:gd name="T4" fmla="*/ 6 w 202"/>
                <a:gd name="T5" fmla="*/ 42 h 130"/>
                <a:gd name="T6" fmla="*/ 22 w 202"/>
                <a:gd name="T7" fmla="*/ 42 h 130"/>
                <a:gd name="T8" fmla="*/ 26 w 202"/>
                <a:gd name="T9" fmla="*/ 24 h 130"/>
                <a:gd name="T10" fmla="*/ 40 w 202"/>
                <a:gd name="T11" fmla="*/ 36 h 130"/>
                <a:gd name="T12" fmla="*/ 52 w 202"/>
                <a:gd name="T13" fmla="*/ 40 h 130"/>
                <a:gd name="T14" fmla="*/ 78 w 202"/>
                <a:gd name="T15" fmla="*/ 34 h 130"/>
                <a:gd name="T16" fmla="*/ 80 w 202"/>
                <a:gd name="T17" fmla="*/ 26 h 130"/>
                <a:gd name="T18" fmla="*/ 94 w 202"/>
                <a:gd name="T19" fmla="*/ 24 h 130"/>
                <a:gd name="T20" fmla="*/ 108 w 202"/>
                <a:gd name="T21" fmla="*/ 16 h 130"/>
                <a:gd name="T22" fmla="*/ 112 w 202"/>
                <a:gd name="T23" fmla="*/ 20 h 130"/>
                <a:gd name="T24" fmla="*/ 126 w 202"/>
                <a:gd name="T25" fmla="*/ 14 h 130"/>
                <a:gd name="T26" fmla="*/ 134 w 202"/>
                <a:gd name="T27" fmla="*/ 2 h 130"/>
                <a:gd name="T28" fmla="*/ 144 w 202"/>
                <a:gd name="T29" fmla="*/ 0 h 130"/>
                <a:gd name="T30" fmla="*/ 176 w 202"/>
                <a:gd name="T31" fmla="*/ 14 h 130"/>
                <a:gd name="T32" fmla="*/ 184 w 202"/>
                <a:gd name="T33" fmla="*/ 10 h 130"/>
                <a:gd name="T34" fmla="*/ 200 w 202"/>
                <a:gd name="T35" fmla="*/ 22 h 130"/>
                <a:gd name="T36" fmla="*/ 202 w 202"/>
                <a:gd name="T37" fmla="*/ 34 h 130"/>
                <a:gd name="T38" fmla="*/ 184 w 202"/>
                <a:gd name="T39" fmla="*/ 44 h 130"/>
                <a:gd name="T40" fmla="*/ 170 w 202"/>
                <a:gd name="T41" fmla="*/ 76 h 130"/>
                <a:gd name="T42" fmla="*/ 150 w 202"/>
                <a:gd name="T43" fmla="*/ 106 h 130"/>
                <a:gd name="T44" fmla="*/ 126 w 202"/>
                <a:gd name="T45" fmla="*/ 114 h 130"/>
                <a:gd name="T46" fmla="*/ 106 w 202"/>
                <a:gd name="T47" fmla="*/ 112 h 130"/>
                <a:gd name="T48" fmla="*/ 82 w 202"/>
                <a:gd name="T49" fmla="*/ 124 h 130"/>
                <a:gd name="T50" fmla="*/ 70 w 202"/>
                <a:gd name="T51" fmla="*/ 130 h 130"/>
                <a:gd name="T52" fmla="*/ 46 w 202"/>
                <a:gd name="T53" fmla="*/ 122 h 130"/>
                <a:gd name="T54" fmla="*/ 22 w 202"/>
                <a:gd name="T55" fmla="*/ 102 h 130"/>
                <a:gd name="T56" fmla="*/ 12 w 202"/>
                <a:gd name="T57" fmla="*/ 98 h 130"/>
                <a:gd name="T58" fmla="*/ 6 w 202"/>
                <a:gd name="T59" fmla="*/ 82 h 130"/>
                <a:gd name="T60" fmla="*/ 0 w 202"/>
                <a:gd name="T61" fmla="*/ 82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2" h="130">
                  <a:moveTo>
                    <a:pt x="0" y="82"/>
                  </a:moveTo>
                  <a:lnTo>
                    <a:pt x="12" y="52"/>
                  </a:lnTo>
                  <a:lnTo>
                    <a:pt x="6" y="42"/>
                  </a:lnTo>
                  <a:lnTo>
                    <a:pt x="22" y="42"/>
                  </a:lnTo>
                  <a:lnTo>
                    <a:pt x="26" y="24"/>
                  </a:lnTo>
                  <a:lnTo>
                    <a:pt x="40" y="36"/>
                  </a:lnTo>
                  <a:lnTo>
                    <a:pt x="52" y="40"/>
                  </a:lnTo>
                  <a:lnTo>
                    <a:pt x="78" y="34"/>
                  </a:lnTo>
                  <a:lnTo>
                    <a:pt x="80" y="26"/>
                  </a:lnTo>
                  <a:lnTo>
                    <a:pt x="94" y="24"/>
                  </a:lnTo>
                  <a:lnTo>
                    <a:pt x="108" y="16"/>
                  </a:lnTo>
                  <a:lnTo>
                    <a:pt x="112" y="20"/>
                  </a:lnTo>
                  <a:lnTo>
                    <a:pt x="126" y="14"/>
                  </a:lnTo>
                  <a:lnTo>
                    <a:pt x="134" y="2"/>
                  </a:lnTo>
                  <a:lnTo>
                    <a:pt x="144" y="0"/>
                  </a:lnTo>
                  <a:lnTo>
                    <a:pt x="176" y="14"/>
                  </a:lnTo>
                  <a:lnTo>
                    <a:pt x="184" y="10"/>
                  </a:lnTo>
                  <a:lnTo>
                    <a:pt x="200" y="22"/>
                  </a:lnTo>
                  <a:lnTo>
                    <a:pt x="202" y="34"/>
                  </a:lnTo>
                  <a:lnTo>
                    <a:pt x="184" y="44"/>
                  </a:lnTo>
                  <a:lnTo>
                    <a:pt x="170" y="76"/>
                  </a:lnTo>
                  <a:lnTo>
                    <a:pt x="150" y="106"/>
                  </a:lnTo>
                  <a:lnTo>
                    <a:pt x="126" y="114"/>
                  </a:lnTo>
                  <a:lnTo>
                    <a:pt x="106" y="112"/>
                  </a:lnTo>
                  <a:lnTo>
                    <a:pt x="82" y="124"/>
                  </a:lnTo>
                  <a:lnTo>
                    <a:pt x="70" y="130"/>
                  </a:lnTo>
                  <a:lnTo>
                    <a:pt x="46" y="122"/>
                  </a:lnTo>
                  <a:lnTo>
                    <a:pt x="22" y="102"/>
                  </a:lnTo>
                  <a:lnTo>
                    <a:pt x="12" y="98"/>
                  </a:lnTo>
                  <a:lnTo>
                    <a:pt x="6" y="82"/>
                  </a:lnTo>
                  <a:lnTo>
                    <a:pt x="0" y="82"/>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5" name="Freeform 74">
              <a:extLst>
                <a:ext uri="{FF2B5EF4-FFF2-40B4-BE49-F238E27FC236}">
                  <a16:creationId xmlns="" xmlns:a16="http://schemas.microsoft.com/office/drawing/2014/main" id="{A6CE9ADB-DCD5-4A7E-94CB-C66ECCDE1ECD}"/>
                </a:ext>
              </a:extLst>
            </p:cNvPr>
            <p:cNvSpPr>
              <a:spLocks noEditPoints="1"/>
            </p:cNvSpPr>
            <p:nvPr/>
          </p:nvSpPr>
          <p:spPr bwMode="auto">
            <a:xfrm>
              <a:off x="8221" y="4970"/>
              <a:ext cx="1419" cy="491"/>
            </a:xfrm>
            <a:custGeom>
              <a:avLst/>
              <a:gdLst>
                <a:gd name="T0" fmla="*/ 763 w 1419"/>
                <a:gd name="T1" fmla="*/ 461 h 491"/>
                <a:gd name="T2" fmla="*/ 905 w 1419"/>
                <a:gd name="T3" fmla="*/ 485 h 491"/>
                <a:gd name="T4" fmla="*/ 891 w 1419"/>
                <a:gd name="T5" fmla="*/ 459 h 491"/>
                <a:gd name="T6" fmla="*/ 905 w 1419"/>
                <a:gd name="T7" fmla="*/ 485 h 491"/>
                <a:gd name="T8" fmla="*/ 741 w 1419"/>
                <a:gd name="T9" fmla="*/ 439 h 491"/>
                <a:gd name="T10" fmla="*/ 677 w 1419"/>
                <a:gd name="T11" fmla="*/ 433 h 491"/>
                <a:gd name="T12" fmla="*/ 853 w 1419"/>
                <a:gd name="T13" fmla="*/ 437 h 491"/>
                <a:gd name="T14" fmla="*/ 789 w 1419"/>
                <a:gd name="T15" fmla="*/ 425 h 491"/>
                <a:gd name="T16" fmla="*/ 415 w 1419"/>
                <a:gd name="T17" fmla="*/ 379 h 491"/>
                <a:gd name="T18" fmla="*/ 549 w 1419"/>
                <a:gd name="T19" fmla="*/ 405 h 491"/>
                <a:gd name="T20" fmla="*/ 565 w 1419"/>
                <a:gd name="T21" fmla="*/ 429 h 491"/>
                <a:gd name="T22" fmla="*/ 439 w 1419"/>
                <a:gd name="T23" fmla="*/ 409 h 491"/>
                <a:gd name="T24" fmla="*/ 340 w 1419"/>
                <a:gd name="T25" fmla="*/ 385 h 491"/>
                <a:gd name="T26" fmla="*/ 397 w 1419"/>
                <a:gd name="T27" fmla="*/ 367 h 491"/>
                <a:gd name="T28" fmla="*/ 1207 w 1419"/>
                <a:gd name="T29" fmla="*/ 383 h 491"/>
                <a:gd name="T30" fmla="*/ 1223 w 1419"/>
                <a:gd name="T31" fmla="*/ 347 h 491"/>
                <a:gd name="T32" fmla="*/ 959 w 1419"/>
                <a:gd name="T33" fmla="*/ 281 h 491"/>
                <a:gd name="T34" fmla="*/ 1091 w 1419"/>
                <a:gd name="T35" fmla="*/ 265 h 491"/>
                <a:gd name="T36" fmla="*/ 1033 w 1419"/>
                <a:gd name="T37" fmla="*/ 277 h 491"/>
                <a:gd name="T38" fmla="*/ 1091 w 1419"/>
                <a:gd name="T39" fmla="*/ 265 h 491"/>
                <a:gd name="T40" fmla="*/ 1273 w 1419"/>
                <a:gd name="T41" fmla="*/ 241 h 491"/>
                <a:gd name="T42" fmla="*/ 1385 w 1419"/>
                <a:gd name="T43" fmla="*/ 245 h 491"/>
                <a:gd name="T44" fmla="*/ 1391 w 1419"/>
                <a:gd name="T45" fmla="*/ 427 h 491"/>
                <a:gd name="T46" fmla="*/ 1327 w 1419"/>
                <a:gd name="T47" fmla="*/ 405 h 491"/>
                <a:gd name="T48" fmla="*/ 1263 w 1419"/>
                <a:gd name="T49" fmla="*/ 311 h 491"/>
                <a:gd name="T50" fmla="*/ 1169 w 1419"/>
                <a:gd name="T51" fmla="*/ 297 h 491"/>
                <a:gd name="T52" fmla="*/ 1173 w 1419"/>
                <a:gd name="T53" fmla="*/ 247 h 491"/>
                <a:gd name="T54" fmla="*/ 1135 w 1419"/>
                <a:gd name="T55" fmla="*/ 221 h 491"/>
                <a:gd name="T56" fmla="*/ 1151 w 1419"/>
                <a:gd name="T57" fmla="*/ 183 h 491"/>
                <a:gd name="T58" fmla="*/ 905 w 1419"/>
                <a:gd name="T59" fmla="*/ 157 h 491"/>
                <a:gd name="T60" fmla="*/ 773 w 1419"/>
                <a:gd name="T61" fmla="*/ 163 h 491"/>
                <a:gd name="T62" fmla="*/ 871 w 1419"/>
                <a:gd name="T63" fmla="*/ 189 h 491"/>
                <a:gd name="T64" fmla="*/ 813 w 1419"/>
                <a:gd name="T65" fmla="*/ 229 h 491"/>
                <a:gd name="T66" fmla="*/ 865 w 1419"/>
                <a:gd name="T67" fmla="*/ 335 h 491"/>
                <a:gd name="T68" fmla="*/ 821 w 1419"/>
                <a:gd name="T69" fmla="*/ 321 h 491"/>
                <a:gd name="T70" fmla="*/ 797 w 1419"/>
                <a:gd name="T71" fmla="*/ 251 h 491"/>
                <a:gd name="T72" fmla="*/ 761 w 1419"/>
                <a:gd name="T73" fmla="*/ 345 h 491"/>
                <a:gd name="T74" fmla="*/ 739 w 1419"/>
                <a:gd name="T75" fmla="*/ 279 h 491"/>
                <a:gd name="T76" fmla="*/ 761 w 1419"/>
                <a:gd name="T77" fmla="*/ 165 h 491"/>
                <a:gd name="T78" fmla="*/ 857 w 1419"/>
                <a:gd name="T79" fmla="*/ 143 h 491"/>
                <a:gd name="T80" fmla="*/ 1037 w 1419"/>
                <a:gd name="T81" fmla="*/ 135 h 491"/>
                <a:gd name="T82" fmla="*/ 1027 w 1419"/>
                <a:gd name="T83" fmla="*/ 195 h 491"/>
                <a:gd name="T84" fmla="*/ 1003 w 1419"/>
                <a:gd name="T85" fmla="*/ 114 h 491"/>
                <a:gd name="T86" fmla="*/ 1037 w 1419"/>
                <a:gd name="T87" fmla="*/ 135 h 491"/>
                <a:gd name="T88" fmla="*/ 689 w 1419"/>
                <a:gd name="T89" fmla="*/ 167 h 491"/>
                <a:gd name="T90" fmla="*/ 647 w 1419"/>
                <a:gd name="T91" fmla="*/ 295 h 491"/>
                <a:gd name="T92" fmla="*/ 573 w 1419"/>
                <a:gd name="T93" fmla="*/ 277 h 491"/>
                <a:gd name="T94" fmla="*/ 489 w 1419"/>
                <a:gd name="T95" fmla="*/ 265 h 491"/>
                <a:gd name="T96" fmla="*/ 429 w 1419"/>
                <a:gd name="T97" fmla="*/ 185 h 491"/>
                <a:gd name="T98" fmla="*/ 451 w 1419"/>
                <a:gd name="T99" fmla="*/ 129 h 491"/>
                <a:gd name="T100" fmla="*/ 531 w 1419"/>
                <a:gd name="T101" fmla="*/ 127 h 491"/>
                <a:gd name="T102" fmla="*/ 617 w 1419"/>
                <a:gd name="T103" fmla="*/ 82 h 491"/>
                <a:gd name="T104" fmla="*/ 701 w 1419"/>
                <a:gd name="T105" fmla="*/ 42 h 491"/>
                <a:gd name="T106" fmla="*/ 326 w 1419"/>
                <a:gd name="T107" fmla="*/ 351 h 491"/>
                <a:gd name="T108" fmla="*/ 212 w 1419"/>
                <a:gd name="T109" fmla="*/ 281 h 491"/>
                <a:gd name="T110" fmla="*/ 124 w 1419"/>
                <a:gd name="T111" fmla="*/ 165 h 491"/>
                <a:gd name="T112" fmla="*/ 58 w 1419"/>
                <a:gd name="T113" fmla="*/ 68 h 491"/>
                <a:gd name="T114" fmla="*/ 20 w 1419"/>
                <a:gd name="T115" fmla="*/ 2 h 491"/>
                <a:gd name="T116" fmla="*/ 136 w 1419"/>
                <a:gd name="T117" fmla="*/ 72 h 491"/>
                <a:gd name="T118" fmla="*/ 242 w 1419"/>
                <a:gd name="T119" fmla="*/ 153 h 491"/>
                <a:gd name="T120" fmla="*/ 282 w 1419"/>
                <a:gd name="T121" fmla="*/ 203 h 491"/>
                <a:gd name="T122" fmla="*/ 336 w 1419"/>
                <a:gd name="T123" fmla="*/ 265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19" h="491">
                  <a:moveTo>
                    <a:pt x="789" y="487"/>
                  </a:moveTo>
                  <a:lnTo>
                    <a:pt x="777" y="489"/>
                  </a:lnTo>
                  <a:lnTo>
                    <a:pt x="735" y="467"/>
                  </a:lnTo>
                  <a:lnTo>
                    <a:pt x="763" y="461"/>
                  </a:lnTo>
                  <a:lnTo>
                    <a:pt x="781" y="469"/>
                  </a:lnTo>
                  <a:lnTo>
                    <a:pt x="791" y="479"/>
                  </a:lnTo>
                  <a:lnTo>
                    <a:pt x="789" y="487"/>
                  </a:lnTo>
                  <a:close/>
                  <a:moveTo>
                    <a:pt x="905" y="485"/>
                  </a:moveTo>
                  <a:lnTo>
                    <a:pt x="879" y="491"/>
                  </a:lnTo>
                  <a:lnTo>
                    <a:pt x="875" y="487"/>
                  </a:lnTo>
                  <a:lnTo>
                    <a:pt x="877" y="477"/>
                  </a:lnTo>
                  <a:lnTo>
                    <a:pt x="891" y="459"/>
                  </a:lnTo>
                  <a:lnTo>
                    <a:pt x="921" y="445"/>
                  </a:lnTo>
                  <a:lnTo>
                    <a:pt x="925" y="451"/>
                  </a:lnTo>
                  <a:lnTo>
                    <a:pt x="925" y="461"/>
                  </a:lnTo>
                  <a:lnTo>
                    <a:pt x="905" y="485"/>
                  </a:lnTo>
                  <a:close/>
                  <a:moveTo>
                    <a:pt x="701" y="421"/>
                  </a:moveTo>
                  <a:lnTo>
                    <a:pt x="713" y="429"/>
                  </a:lnTo>
                  <a:lnTo>
                    <a:pt x="733" y="427"/>
                  </a:lnTo>
                  <a:lnTo>
                    <a:pt x="741" y="439"/>
                  </a:lnTo>
                  <a:lnTo>
                    <a:pt x="705" y="447"/>
                  </a:lnTo>
                  <a:lnTo>
                    <a:pt x="683" y="451"/>
                  </a:lnTo>
                  <a:lnTo>
                    <a:pt x="667" y="451"/>
                  </a:lnTo>
                  <a:lnTo>
                    <a:pt x="677" y="433"/>
                  </a:lnTo>
                  <a:lnTo>
                    <a:pt x="693" y="431"/>
                  </a:lnTo>
                  <a:lnTo>
                    <a:pt x="701" y="421"/>
                  </a:lnTo>
                  <a:close/>
                  <a:moveTo>
                    <a:pt x="857" y="421"/>
                  </a:moveTo>
                  <a:lnTo>
                    <a:pt x="853" y="437"/>
                  </a:lnTo>
                  <a:lnTo>
                    <a:pt x="807" y="447"/>
                  </a:lnTo>
                  <a:lnTo>
                    <a:pt x="765" y="443"/>
                  </a:lnTo>
                  <a:lnTo>
                    <a:pt x="765" y="431"/>
                  </a:lnTo>
                  <a:lnTo>
                    <a:pt x="789" y="425"/>
                  </a:lnTo>
                  <a:lnTo>
                    <a:pt x="809" y="435"/>
                  </a:lnTo>
                  <a:lnTo>
                    <a:pt x="829" y="431"/>
                  </a:lnTo>
                  <a:lnTo>
                    <a:pt x="857" y="421"/>
                  </a:lnTo>
                  <a:close/>
                  <a:moveTo>
                    <a:pt x="415" y="379"/>
                  </a:moveTo>
                  <a:lnTo>
                    <a:pt x="473" y="383"/>
                  </a:lnTo>
                  <a:lnTo>
                    <a:pt x="481" y="371"/>
                  </a:lnTo>
                  <a:lnTo>
                    <a:pt x="539" y="385"/>
                  </a:lnTo>
                  <a:lnTo>
                    <a:pt x="549" y="405"/>
                  </a:lnTo>
                  <a:lnTo>
                    <a:pt x="595" y="411"/>
                  </a:lnTo>
                  <a:lnTo>
                    <a:pt x="633" y="429"/>
                  </a:lnTo>
                  <a:lnTo>
                    <a:pt x="599" y="441"/>
                  </a:lnTo>
                  <a:lnTo>
                    <a:pt x="565" y="429"/>
                  </a:lnTo>
                  <a:lnTo>
                    <a:pt x="537" y="429"/>
                  </a:lnTo>
                  <a:lnTo>
                    <a:pt x="505" y="427"/>
                  </a:lnTo>
                  <a:lnTo>
                    <a:pt x="475" y="421"/>
                  </a:lnTo>
                  <a:lnTo>
                    <a:pt x="439" y="409"/>
                  </a:lnTo>
                  <a:lnTo>
                    <a:pt x="417" y="407"/>
                  </a:lnTo>
                  <a:lnTo>
                    <a:pt x="403" y="411"/>
                  </a:lnTo>
                  <a:lnTo>
                    <a:pt x="346" y="397"/>
                  </a:lnTo>
                  <a:lnTo>
                    <a:pt x="340" y="385"/>
                  </a:lnTo>
                  <a:lnTo>
                    <a:pt x="312" y="381"/>
                  </a:lnTo>
                  <a:lnTo>
                    <a:pt x="334" y="353"/>
                  </a:lnTo>
                  <a:lnTo>
                    <a:pt x="372" y="355"/>
                  </a:lnTo>
                  <a:lnTo>
                    <a:pt x="397" y="367"/>
                  </a:lnTo>
                  <a:lnTo>
                    <a:pt x="409" y="369"/>
                  </a:lnTo>
                  <a:lnTo>
                    <a:pt x="415" y="379"/>
                  </a:lnTo>
                  <a:close/>
                  <a:moveTo>
                    <a:pt x="1223" y="363"/>
                  </a:moveTo>
                  <a:lnTo>
                    <a:pt x="1207" y="383"/>
                  </a:lnTo>
                  <a:lnTo>
                    <a:pt x="1205" y="361"/>
                  </a:lnTo>
                  <a:lnTo>
                    <a:pt x="1211" y="349"/>
                  </a:lnTo>
                  <a:lnTo>
                    <a:pt x="1217" y="339"/>
                  </a:lnTo>
                  <a:lnTo>
                    <a:pt x="1223" y="347"/>
                  </a:lnTo>
                  <a:lnTo>
                    <a:pt x="1223" y="363"/>
                  </a:lnTo>
                  <a:close/>
                  <a:moveTo>
                    <a:pt x="991" y="277"/>
                  </a:moveTo>
                  <a:lnTo>
                    <a:pt x="981" y="287"/>
                  </a:lnTo>
                  <a:lnTo>
                    <a:pt x="959" y="281"/>
                  </a:lnTo>
                  <a:lnTo>
                    <a:pt x="953" y="269"/>
                  </a:lnTo>
                  <a:lnTo>
                    <a:pt x="985" y="267"/>
                  </a:lnTo>
                  <a:lnTo>
                    <a:pt x="991" y="277"/>
                  </a:lnTo>
                  <a:close/>
                  <a:moveTo>
                    <a:pt x="1091" y="265"/>
                  </a:moveTo>
                  <a:lnTo>
                    <a:pt x="1103" y="289"/>
                  </a:lnTo>
                  <a:lnTo>
                    <a:pt x="1077" y="277"/>
                  </a:lnTo>
                  <a:lnTo>
                    <a:pt x="1051" y="275"/>
                  </a:lnTo>
                  <a:lnTo>
                    <a:pt x="1033" y="277"/>
                  </a:lnTo>
                  <a:lnTo>
                    <a:pt x="1013" y="275"/>
                  </a:lnTo>
                  <a:lnTo>
                    <a:pt x="1019" y="259"/>
                  </a:lnTo>
                  <a:lnTo>
                    <a:pt x="1057" y="257"/>
                  </a:lnTo>
                  <a:lnTo>
                    <a:pt x="1091" y="265"/>
                  </a:lnTo>
                  <a:close/>
                  <a:moveTo>
                    <a:pt x="1205" y="205"/>
                  </a:moveTo>
                  <a:lnTo>
                    <a:pt x="1215" y="255"/>
                  </a:lnTo>
                  <a:lnTo>
                    <a:pt x="1247" y="275"/>
                  </a:lnTo>
                  <a:lnTo>
                    <a:pt x="1273" y="241"/>
                  </a:lnTo>
                  <a:lnTo>
                    <a:pt x="1307" y="223"/>
                  </a:lnTo>
                  <a:lnTo>
                    <a:pt x="1335" y="223"/>
                  </a:lnTo>
                  <a:lnTo>
                    <a:pt x="1361" y="233"/>
                  </a:lnTo>
                  <a:lnTo>
                    <a:pt x="1385" y="245"/>
                  </a:lnTo>
                  <a:lnTo>
                    <a:pt x="1419" y="251"/>
                  </a:lnTo>
                  <a:lnTo>
                    <a:pt x="1419" y="351"/>
                  </a:lnTo>
                  <a:lnTo>
                    <a:pt x="1419" y="453"/>
                  </a:lnTo>
                  <a:lnTo>
                    <a:pt x="1391" y="427"/>
                  </a:lnTo>
                  <a:lnTo>
                    <a:pt x="1361" y="421"/>
                  </a:lnTo>
                  <a:lnTo>
                    <a:pt x="1353" y="429"/>
                  </a:lnTo>
                  <a:lnTo>
                    <a:pt x="1313" y="431"/>
                  </a:lnTo>
                  <a:lnTo>
                    <a:pt x="1327" y="405"/>
                  </a:lnTo>
                  <a:lnTo>
                    <a:pt x="1347" y="397"/>
                  </a:lnTo>
                  <a:lnTo>
                    <a:pt x="1337" y="363"/>
                  </a:lnTo>
                  <a:lnTo>
                    <a:pt x="1323" y="337"/>
                  </a:lnTo>
                  <a:lnTo>
                    <a:pt x="1263" y="311"/>
                  </a:lnTo>
                  <a:lnTo>
                    <a:pt x="1237" y="309"/>
                  </a:lnTo>
                  <a:lnTo>
                    <a:pt x="1191" y="279"/>
                  </a:lnTo>
                  <a:lnTo>
                    <a:pt x="1181" y="295"/>
                  </a:lnTo>
                  <a:lnTo>
                    <a:pt x="1169" y="297"/>
                  </a:lnTo>
                  <a:lnTo>
                    <a:pt x="1163" y="287"/>
                  </a:lnTo>
                  <a:lnTo>
                    <a:pt x="1163" y="273"/>
                  </a:lnTo>
                  <a:lnTo>
                    <a:pt x="1139" y="257"/>
                  </a:lnTo>
                  <a:lnTo>
                    <a:pt x="1173" y="247"/>
                  </a:lnTo>
                  <a:lnTo>
                    <a:pt x="1195" y="247"/>
                  </a:lnTo>
                  <a:lnTo>
                    <a:pt x="1191" y="239"/>
                  </a:lnTo>
                  <a:lnTo>
                    <a:pt x="1147" y="239"/>
                  </a:lnTo>
                  <a:lnTo>
                    <a:pt x="1135" y="221"/>
                  </a:lnTo>
                  <a:lnTo>
                    <a:pt x="1107" y="215"/>
                  </a:lnTo>
                  <a:lnTo>
                    <a:pt x="1093" y="199"/>
                  </a:lnTo>
                  <a:lnTo>
                    <a:pt x="1135" y="193"/>
                  </a:lnTo>
                  <a:lnTo>
                    <a:pt x="1151" y="183"/>
                  </a:lnTo>
                  <a:lnTo>
                    <a:pt x="1201" y="195"/>
                  </a:lnTo>
                  <a:lnTo>
                    <a:pt x="1205" y="205"/>
                  </a:lnTo>
                  <a:close/>
                  <a:moveTo>
                    <a:pt x="929" y="127"/>
                  </a:moveTo>
                  <a:lnTo>
                    <a:pt x="905" y="157"/>
                  </a:lnTo>
                  <a:lnTo>
                    <a:pt x="881" y="163"/>
                  </a:lnTo>
                  <a:lnTo>
                    <a:pt x="851" y="157"/>
                  </a:lnTo>
                  <a:lnTo>
                    <a:pt x="799" y="159"/>
                  </a:lnTo>
                  <a:lnTo>
                    <a:pt x="773" y="163"/>
                  </a:lnTo>
                  <a:lnTo>
                    <a:pt x="769" y="187"/>
                  </a:lnTo>
                  <a:lnTo>
                    <a:pt x="797" y="215"/>
                  </a:lnTo>
                  <a:lnTo>
                    <a:pt x="813" y="201"/>
                  </a:lnTo>
                  <a:lnTo>
                    <a:pt x="871" y="189"/>
                  </a:lnTo>
                  <a:lnTo>
                    <a:pt x="869" y="203"/>
                  </a:lnTo>
                  <a:lnTo>
                    <a:pt x="855" y="199"/>
                  </a:lnTo>
                  <a:lnTo>
                    <a:pt x="841" y="217"/>
                  </a:lnTo>
                  <a:lnTo>
                    <a:pt x="813" y="229"/>
                  </a:lnTo>
                  <a:lnTo>
                    <a:pt x="843" y="269"/>
                  </a:lnTo>
                  <a:lnTo>
                    <a:pt x="837" y="279"/>
                  </a:lnTo>
                  <a:lnTo>
                    <a:pt x="865" y="315"/>
                  </a:lnTo>
                  <a:lnTo>
                    <a:pt x="865" y="335"/>
                  </a:lnTo>
                  <a:lnTo>
                    <a:pt x="849" y="345"/>
                  </a:lnTo>
                  <a:lnTo>
                    <a:pt x="837" y="333"/>
                  </a:lnTo>
                  <a:lnTo>
                    <a:pt x="851" y="309"/>
                  </a:lnTo>
                  <a:lnTo>
                    <a:pt x="821" y="321"/>
                  </a:lnTo>
                  <a:lnTo>
                    <a:pt x="813" y="311"/>
                  </a:lnTo>
                  <a:lnTo>
                    <a:pt x="817" y="299"/>
                  </a:lnTo>
                  <a:lnTo>
                    <a:pt x="795" y="281"/>
                  </a:lnTo>
                  <a:lnTo>
                    <a:pt x="797" y="251"/>
                  </a:lnTo>
                  <a:lnTo>
                    <a:pt x="777" y="261"/>
                  </a:lnTo>
                  <a:lnTo>
                    <a:pt x="779" y="297"/>
                  </a:lnTo>
                  <a:lnTo>
                    <a:pt x="781" y="341"/>
                  </a:lnTo>
                  <a:lnTo>
                    <a:pt x="761" y="345"/>
                  </a:lnTo>
                  <a:lnTo>
                    <a:pt x="747" y="337"/>
                  </a:lnTo>
                  <a:lnTo>
                    <a:pt x="757" y="309"/>
                  </a:lnTo>
                  <a:lnTo>
                    <a:pt x="751" y="279"/>
                  </a:lnTo>
                  <a:lnTo>
                    <a:pt x="739" y="279"/>
                  </a:lnTo>
                  <a:lnTo>
                    <a:pt x="729" y="257"/>
                  </a:lnTo>
                  <a:lnTo>
                    <a:pt x="741" y="237"/>
                  </a:lnTo>
                  <a:lnTo>
                    <a:pt x="747" y="213"/>
                  </a:lnTo>
                  <a:lnTo>
                    <a:pt x="761" y="165"/>
                  </a:lnTo>
                  <a:lnTo>
                    <a:pt x="769" y="153"/>
                  </a:lnTo>
                  <a:lnTo>
                    <a:pt x="795" y="131"/>
                  </a:lnTo>
                  <a:lnTo>
                    <a:pt x="819" y="139"/>
                  </a:lnTo>
                  <a:lnTo>
                    <a:pt x="857" y="143"/>
                  </a:lnTo>
                  <a:lnTo>
                    <a:pt x="893" y="143"/>
                  </a:lnTo>
                  <a:lnTo>
                    <a:pt x="925" y="119"/>
                  </a:lnTo>
                  <a:lnTo>
                    <a:pt x="929" y="127"/>
                  </a:lnTo>
                  <a:close/>
                  <a:moveTo>
                    <a:pt x="1037" y="135"/>
                  </a:moveTo>
                  <a:lnTo>
                    <a:pt x="1035" y="163"/>
                  </a:lnTo>
                  <a:lnTo>
                    <a:pt x="1019" y="159"/>
                  </a:lnTo>
                  <a:lnTo>
                    <a:pt x="1015" y="179"/>
                  </a:lnTo>
                  <a:lnTo>
                    <a:pt x="1027" y="195"/>
                  </a:lnTo>
                  <a:lnTo>
                    <a:pt x="1019" y="199"/>
                  </a:lnTo>
                  <a:lnTo>
                    <a:pt x="1005" y="179"/>
                  </a:lnTo>
                  <a:lnTo>
                    <a:pt x="997" y="139"/>
                  </a:lnTo>
                  <a:lnTo>
                    <a:pt x="1003" y="114"/>
                  </a:lnTo>
                  <a:lnTo>
                    <a:pt x="1013" y="102"/>
                  </a:lnTo>
                  <a:lnTo>
                    <a:pt x="1015" y="121"/>
                  </a:lnTo>
                  <a:lnTo>
                    <a:pt x="1033" y="123"/>
                  </a:lnTo>
                  <a:lnTo>
                    <a:pt x="1037" y="135"/>
                  </a:lnTo>
                  <a:close/>
                  <a:moveTo>
                    <a:pt x="701" y="114"/>
                  </a:moveTo>
                  <a:lnTo>
                    <a:pt x="735" y="143"/>
                  </a:lnTo>
                  <a:lnTo>
                    <a:pt x="699" y="147"/>
                  </a:lnTo>
                  <a:lnTo>
                    <a:pt x="689" y="167"/>
                  </a:lnTo>
                  <a:lnTo>
                    <a:pt x="691" y="195"/>
                  </a:lnTo>
                  <a:lnTo>
                    <a:pt x="661" y="217"/>
                  </a:lnTo>
                  <a:lnTo>
                    <a:pt x="659" y="247"/>
                  </a:lnTo>
                  <a:lnTo>
                    <a:pt x="647" y="295"/>
                  </a:lnTo>
                  <a:lnTo>
                    <a:pt x="643" y="283"/>
                  </a:lnTo>
                  <a:lnTo>
                    <a:pt x="607" y="297"/>
                  </a:lnTo>
                  <a:lnTo>
                    <a:pt x="595" y="279"/>
                  </a:lnTo>
                  <a:lnTo>
                    <a:pt x="573" y="277"/>
                  </a:lnTo>
                  <a:lnTo>
                    <a:pt x="557" y="267"/>
                  </a:lnTo>
                  <a:lnTo>
                    <a:pt x="521" y="277"/>
                  </a:lnTo>
                  <a:lnTo>
                    <a:pt x="509" y="263"/>
                  </a:lnTo>
                  <a:lnTo>
                    <a:pt x="489" y="265"/>
                  </a:lnTo>
                  <a:lnTo>
                    <a:pt x="463" y="261"/>
                  </a:lnTo>
                  <a:lnTo>
                    <a:pt x="459" y="219"/>
                  </a:lnTo>
                  <a:lnTo>
                    <a:pt x="443" y="211"/>
                  </a:lnTo>
                  <a:lnTo>
                    <a:pt x="429" y="185"/>
                  </a:lnTo>
                  <a:lnTo>
                    <a:pt x="425" y="157"/>
                  </a:lnTo>
                  <a:lnTo>
                    <a:pt x="429" y="129"/>
                  </a:lnTo>
                  <a:lnTo>
                    <a:pt x="447" y="108"/>
                  </a:lnTo>
                  <a:lnTo>
                    <a:pt x="451" y="129"/>
                  </a:lnTo>
                  <a:lnTo>
                    <a:pt x="473" y="147"/>
                  </a:lnTo>
                  <a:lnTo>
                    <a:pt x="493" y="141"/>
                  </a:lnTo>
                  <a:lnTo>
                    <a:pt x="513" y="143"/>
                  </a:lnTo>
                  <a:lnTo>
                    <a:pt x="531" y="127"/>
                  </a:lnTo>
                  <a:lnTo>
                    <a:pt x="545" y="125"/>
                  </a:lnTo>
                  <a:lnTo>
                    <a:pt x="575" y="133"/>
                  </a:lnTo>
                  <a:lnTo>
                    <a:pt x="601" y="127"/>
                  </a:lnTo>
                  <a:lnTo>
                    <a:pt x="617" y="82"/>
                  </a:lnTo>
                  <a:lnTo>
                    <a:pt x="629" y="72"/>
                  </a:lnTo>
                  <a:lnTo>
                    <a:pt x="639" y="36"/>
                  </a:lnTo>
                  <a:lnTo>
                    <a:pt x="675" y="36"/>
                  </a:lnTo>
                  <a:lnTo>
                    <a:pt x="701" y="42"/>
                  </a:lnTo>
                  <a:lnTo>
                    <a:pt x="683" y="70"/>
                  </a:lnTo>
                  <a:lnTo>
                    <a:pt x="707" y="98"/>
                  </a:lnTo>
                  <a:lnTo>
                    <a:pt x="701" y="114"/>
                  </a:lnTo>
                  <a:close/>
                  <a:moveTo>
                    <a:pt x="326" y="351"/>
                  </a:moveTo>
                  <a:lnTo>
                    <a:pt x="292" y="351"/>
                  </a:lnTo>
                  <a:lnTo>
                    <a:pt x="266" y="325"/>
                  </a:lnTo>
                  <a:lnTo>
                    <a:pt x="226" y="301"/>
                  </a:lnTo>
                  <a:lnTo>
                    <a:pt x="212" y="281"/>
                  </a:lnTo>
                  <a:lnTo>
                    <a:pt x="190" y="257"/>
                  </a:lnTo>
                  <a:lnTo>
                    <a:pt x="174" y="233"/>
                  </a:lnTo>
                  <a:lnTo>
                    <a:pt x="150" y="191"/>
                  </a:lnTo>
                  <a:lnTo>
                    <a:pt x="124" y="165"/>
                  </a:lnTo>
                  <a:lnTo>
                    <a:pt x="114" y="139"/>
                  </a:lnTo>
                  <a:lnTo>
                    <a:pt x="102" y="114"/>
                  </a:lnTo>
                  <a:lnTo>
                    <a:pt x="74" y="94"/>
                  </a:lnTo>
                  <a:lnTo>
                    <a:pt x="58" y="68"/>
                  </a:lnTo>
                  <a:lnTo>
                    <a:pt x="36" y="50"/>
                  </a:lnTo>
                  <a:lnTo>
                    <a:pt x="2" y="16"/>
                  </a:lnTo>
                  <a:lnTo>
                    <a:pt x="0" y="0"/>
                  </a:lnTo>
                  <a:lnTo>
                    <a:pt x="20" y="2"/>
                  </a:lnTo>
                  <a:lnTo>
                    <a:pt x="68" y="8"/>
                  </a:lnTo>
                  <a:lnTo>
                    <a:pt x="96" y="38"/>
                  </a:lnTo>
                  <a:lnTo>
                    <a:pt x="120" y="58"/>
                  </a:lnTo>
                  <a:lnTo>
                    <a:pt x="136" y="72"/>
                  </a:lnTo>
                  <a:lnTo>
                    <a:pt x="166" y="104"/>
                  </a:lnTo>
                  <a:lnTo>
                    <a:pt x="198" y="106"/>
                  </a:lnTo>
                  <a:lnTo>
                    <a:pt x="224" y="127"/>
                  </a:lnTo>
                  <a:lnTo>
                    <a:pt x="242" y="153"/>
                  </a:lnTo>
                  <a:lnTo>
                    <a:pt x="266" y="167"/>
                  </a:lnTo>
                  <a:lnTo>
                    <a:pt x="252" y="193"/>
                  </a:lnTo>
                  <a:lnTo>
                    <a:pt x="270" y="203"/>
                  </a:lnTo>
                  <a:lnTo>
                    <a:pt x="282" y="203"/>
                  </a:lnTo>
                  <a:lnTo>
                    <a:pt x="288" y="225"/>
                  </a:lnTo>
                  <a:lnTo>
                    <a:pt x="298" y="243"/>
                  </a:lnTo>
                  <a:lnTo>
                    <a:pt x="320" y="245"/>
                  </a:lnTo>
                  <a:lnTo>
                    <a:pt x="336" y="265"/>
                  </a:lnTo>
                  <a:lnTo>
                    <a:pt x="328" y="303"/>
                  </a:lnTo>
                  <a:lnTo>
                    <a:pt x="326" y="351"/>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6" name="Freeform 75">
              <a:extLst>
                <a:ext uri="{FF2B5EF4-FFF2-40B4-BE49-F238E27FC236}">
                  <a16:creationId xmlns="" xmlns:a16="http://schemas.microsoft.com/office/drawing/2014/main" id="{D2F94EEA-3598-4EB5-8E65-0FCF1C7FA5DB}"/>
                </a:ext>
              </a:extLst>
            </p:cNvPr>
            <p:cNvSpPr>
              <a:spLocks/>
            </p:cNvSpPr>
            <p:nvPr/>
          </p:nvSpPr>
          <p:spPr bwMode="auto">
            <a:xfrm>
              <a:off x="4956" y="3089"/>
              <a:ext cx="122" cy="178"/>
            </a:xfrm>
            <a:custGeom>
              <a:avLst/>
              <a:gdLst>
                <a:gd name="T0" fmla="*/ 116 w 122"/>
                <a:gd name="T1" fmla="*/ 66 h 178"/>
                <a:gd name="T2" fmla="*/ 122 w 122"/>
                <a:gd name="T3" fmla="*/ 104 h 178"/>
                <a:gd name="T4" fmla="*/ 98 w 122"/>
                <a:gd name="T5" fmla="*/ 150 h 178"/>
                <a:gd name="T6" fmla="*/ 42 w 122"/>
                <a:gd name="T7" fmla="*/ 178 h 178"/>
                <a:gd name="T8" fmla="*/ 0 w 122"/>
                <a:gd name="T9" fmla="*/ 172 h 178"/>
                <a:gd name="T10" fmla="*/ 24 w 122"/>
                <a:gd name="T11" fmla="*/ 118 h 178"/>
                <a:gd name="T12" fmla="*/ 8 w 122"/>
                <a:gd name="T13" fmla="*/ 66 h 178"/>
                <a:gd name="T14" fmla="*/ 50 w 122"/>
                <a:gd name="T15" fmla="*/ 24 h 178"/>
                <a:gd name="T16" fmla="*/ 74 w 122"/>
                <a:gd name="T17" fmla="*/ 0 h 178"/>
                <a:gd name="T18" fmla="*/ 80 w 122"/>
                <a:gd name="T19" fmla="*/ 28 h 178"/>
                <a:gd name="T20" fmla="*/ 74 w 122"/>
                <a:gd name="T21" fmla="*/ 56 h 178"/>
                <a:gd name="T22" fmla="*/ 92 w 122"/>
                <a:gd name="T23" fmla="*/ 56 h 178"/>
                <a:gd name="T24" fmla="*/ 116 w 122"/>
                <a:gd name="T25" fmla="*/ 6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2" h="178">
                  <a:moveTo>
                    <a:pt x="116" y="66"/>
                  </a:moveTo>
                  <a:lnTo>
                    <a:pt x="122" y="104"/>
                  </a:lnTo>
                  <a:lnTo>
                    <a:pt x="98" y="150"/>
                  </a:lnTo>
                  <a:lnTo>
                    <a:pt x="42" y="178"/>
                  </a:lnTo>
                  <a:lnTo>
                    <a:pt x="0" y="172"/>
                  </a:lnTo>
                  <a:lnTo>
                    <a:pt x="24" y="118"/>
                  </a:lnTo>
                  <a:lnTo>
                    <a:pt x="8" y="66"/>
                  </a:lnTo>
                  <a:lnTo>
                    <a:pt x="50" y="24"/>
                  </a:lnTo>
                  <a:lnTo>
                    <a:pt x="74" y="0"/>
                  </a:lnTo>
                  <a:lnTo>
                    <a:pt x="80" y="28"/>
                  </a:lnTo>
                  <a:lnTo>
                    <a:pt x="74" y="56"/>
                  </a:lnTo>
                  <a:lnTo>
                    <a:pt x="92" y="56"/>
                  </a:lnTo>
                  <a:lnTo>
                    <a:pt x="116" y="66"/>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7" name="Freeform 76">
              <a:extLst>
                <a:ext uri="{FF2B5EF4-FFF2-40B4-BE49-F238E27FC236}">
                  <a16:creationId xmlns="" xmlns:a16="http://schemas.microsoft.com/office/drawing/2014/main" id="{1B18A684-1A1E-4CAA-B309-D6A9EA16D61F}"/>
                </a:ext>
              </a:extLst>
            </p:cNvPr>
            <p:cNvSpPr>
              <a:spLocks/>
            </p:cNvSpPr>
            <p:nvPr/>
          </p:nvSpPr>
          <p:spPr bwMode="auto">
            <a:xfrm>
              <a:off x="6328" y="4049"/>
              <a:ext cx="48" cy="138"/>
            </a:xfrm>
            <a:custGeom>
              <a:avLst/>
              <a:gdLst>
                <a:gd name="T0" fmla="*/ 44 w 48"/>
                <a:gd name="T1" fmla="*/ 22 h 138"/>
                <a:gd name="T2" fmla="*/ 38 w 48"/>
                <a:gd name="T3" fmla="*/ 32 h 138"/>
                <a:gd name="T4" fmla="*/ 28 w 48"/>
                <a:gd name="T5" fmla="*/ 28 h 138"/>
                <a:gd name="T6" fmla="*/ 22 w 48"/>
                <a:gd name="T7" fmla="*/ 52 h 138"/>
                <a:gd name="T8" fmla="*/ 28 w 48"/>
                <a:gd name="T9" fmla="*/ 56 h 138"/>
                <a:gd name="T10" fmla="*/ 22 w 48"/>
                <a:gd name="T11" fmla="*/ 62 h 138"/>
                <a:gd name="T12" fmla="*/ 20 w 48"/>
                <a:gd name="T13" fmla="*/ 70 h 138"/>
                <a:gd name="T14" fmla="*/ 34 w 48"/>
                <a:gd name="T15" fmla="*/ 66 h 138"/>
                <a:gd name="T16" fmla="*/ 36 w 48"/>
                <a:gd name="T17" fmla="*/ 80 h 138"/>
                <a:gd name="T18" fmla="*/ 20 w 48"/>
                <a:gd name="T19" fmla="*/ 138 h 138"/>
                <a:gd name="T20" fmla="*/ 0 w 48"/>
                <a:gd name="T21" fmla="*/ 76 h 138"/>
                <a:gd name="T22" fmla="*/ 8 w 48"/>
                <a:gd name="T23" fmla="*/ 64 h 138"/>
                <a:gd name="T24" fmla="*/ 6 w 48"/>
                <a:gd name="T25" fmla="*/ 62 h 138"/>
                <a:gd name="T26" fmla="*/ 14 w 48"/>
                <a:gd name="T27" fmla="*/ 44 h 138"/>
                <a:gd name="T28" fmla="*/ 20 w 48"/>
                <a:gd name="T29" fmla="*/ 18 h 138"/>
                <a:gd name="T30" fmla="*/ 24 w 48"/>
                <a:gd name="T31" fmla="*/ 8 h 138"/>
                <a:gd name="T32" fmla="*/ 26 w 48"/>
                <a:gd name="T33" fmla="*/ 8 h 138"/>
                <a:gd name="T34" fmla="*/ 36 w 48"/>
                <a:gd name="T35" fmla="*/ 8 h 138"/>
                <a:gd name="T36" fmla="*/ 40 w 48"/>
                <a:gd name="T37" fmla="*/ 2 h 138"/>
                <a:gd name="T38" fmla="*/ 48 w 48"/>
                <a:gd name="T39" fmla="*/ 0 h 138"/>
                <a:gd name="T40" fmla="*/ 48 w 48"/>
                <a:gd name="T41" fmla="*/ 16 h 138"/>
                <a:gd name="T42" fmla="*/ 44 w 48"/>
                <a:gd name="T43" fmla="*/ 22 h 138"/>
                <a:gd name="T44" fmla="*/ 44 w 48"/>
                <a:gd name="T45" fmla="*/ 2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8" h="138">
                  <a:moveTo>
                    <a:pt x="44" y="22"/>
                  </a:moveTo>
                  <a:lnTo>
                    <a:pt x="38" y="32"/>
                  </a:lnTo>
                  <a:lnTo>
                    <a:pt x="28" y="28"/>
                  </a:lnTo>
                  <a:lnTo>
                    <a:pt x="22" y="52"/>
                  </a:lnTo>
                  <a:lnTo>
                    <a:pt x="28" y="56"/>
                  </a:lnTo>
                  <a:lnTo>
                    <a:pt x="22" y="62"/>
                  </a:lnTo>
                  <a:lnTo>
                    <a:pt x="20" y="70"/>
                  </a:lnTo>
                  <a:lnTo>
                    <a:pt x="34" y="66"/>
                  </a:lnTo>
                  <a:lnTo>
                    <a:pt x="36" y="80"/>
                  </a:lnTo>
                  <a:lnTo>
                    <a:pt x="20" y="138"/>
                  </a:lnTo>
                  <a:lnTo>
                    <a:pt x="0" y="76"/>
                  </a:lnTo>
                  <a:lnTo>
                    <a:pt x="8" y="64"/>
                  </a:lnTo>
                  <a:lnTo>
                    <a:pt x="6" y="62"/>
                  </a:lnTo>
                  <a:lnTo>
                    <a:pt x="14" y="44"/>
                  </a:lnTo>
                  <a:lnTo>
                    <a:pt x="20" y="18"/>
                  </a:lnTo>
                  <a:lnTo>
                    <a:pt x="24" y="8"/>
                  </a:lnTo>
                  <a:lnTo>
                    <a:pt x="26" y="8"/>
                  </a:lnTo>
                  <a:lnTo>
                    <a:pt x="36" y="8"/>
                  </a:lnTo>
                  <a:lnTo>
                    <a:pt x="40" y="2"/>
                  </a:lnTo>
                  <a:lnTo>
                    <a:pt x="48" y="0"/>
                  </a:lnTo>
                  <a:lnTo>
                    <a:pt x="48" y="16"/>
                  </a:lnTo>
                  <a:lnTo>
                    <a:pt x="44" y="22"/>
                  </a:lnTo>
                  <a:lnTo>
                    <a:pt x="44" y="22"/>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8" name="Freeform 77">
              <a:extLst>
                <a:ext uri="{FF2B5EF4-FFF2-40B4-BE49-F238E27FC236}">
                  <a16:creationId xmlns="" xmlns:a16="http://schemas.microsoft.com/office/drawing/2014/main" id="{B44BC082-E9F2-4565-A1E4-2AE53573A30F}"/>
                </a:ext>
              </a:extLst>
            </p:cNvPr>
            <p:cNvSpPr>
              <a:spLocks/>
            </p:cNvSpPr>
            <p:nvPr/>
          </p:nvSpPr>
          <p:spPr bwMode="auto">
            <a:xfrm>
              <a:off x="6632" y="3802"/>
              <a:ext cx="597" cy="537"/>
            </a:xfrm>
            <a:custGeom>
              <a:avLst/>
              <a:gdLst>
                <a:gd name="T0" fmla="*/ 333 w 597"/>
                <a:gd name="T1" fmla="*/ 91 h 537"/>
                <a:gd name="T2" fmla="*/ 375 w 597"/>
                <a:gd name="T3" fmla="*/ 70 h 537"/>
                <a:gd name="T4" fmla="*/ 411 w 597"/>
                <a:gd name="T5" fmla="*/ 66 h 537"/>
                <a:gd name="T6" fmla="*/ 471 w 597"/>
                <a:gd name="T7" fmla="*/ 91 h 537"/>
                <a:gd name="T8" fmla="*/ 529 w 597"/>
                <a:gd name="T9" fmla="*/ 127 h 537"/>
                <a:gd name="T10" fmla="*/ 519 w 597"/>
                <a:gd name="T11" fmla="*/ 205 h 537"/>
                <a:gd name="T12" fmla="*/ 525 w 597"/>
                <a:gd name="T13" fmla="*/ 239 h 537"/>
                <a:gd name="T14" fmla="*/ 521 w 597"/>
                <a:gd name="T15" fmla="*/ 287 h 537"/>
                <a:gd name="T16" fmla="*/ 547 w 597"/>
                <a:gd name="T17" fmla="*/ 317 h 537"/>
                <a:gd name="T18" fmla="*/ 521 w 597"/>
                <a:gd name="T19" fmla="*/ 373 h 537"/>
                <a:gd name="T20" fmla="*/ 549 w 597"/>
                <a:gd name="T21" fmla="*/ 413 h 537"/>
                <a:gd name="T22" fmla="*/ 579 w 597"/>
                <a:gd name="T23" fmla="*/ 459 h 537"/>
                <a:gd name="T24" fmla="*/ 597 w 597"/>
                <a:gd name="T25" fmla="*/ 481 h 537"/>
                <a:gd name="T26" fmla="*/ 541 w 597"/>
                <a:gd name="T27" fmla="*/ 537 h 537"/>
                <a:gd name="T28" fmla="*/ 449 w 597"/>
                <a:gd name="T29" fmla="*/ 519 h 537"/>
                <a:gd name="T30" fmla="*/ 401 w 597"/>
                <a:gd name="T31" fmla="*/ 473 h 537"/>
                <a:gd name="T32" fmla="*/ 361 w 597"/>
                <a:gd name="T33" fmla="*/ 473 h 537"/>
                <a:gd name="T34" fmla="*/ 293 w 597"/>
                <a:gd name="T35" fmla="*/ 479 h 537"/>
                <a:gd name="T36" fmla="*/ 231 w 597"/>
                <a:gd name="T37" fmla="*/ 441 h 537"/>
                <a:gd name="T38" fmla="*/ 187 w 597"/>
                <a:gd name="T39" fmla="*/ 361 h 537"/>
                <a:gd name="T40" fmla="*/ 151 w 597"/>
                <a:gd name="T41" fmla="*/ 355 h 537"/>
                <a:gd name="T42" fmla="*/ 123 w 597"/>
                <a:gd name="T43" fmla="*/ 351 h 537"/>
                <a:gd name="T44" fmla="*/ 113 w 597"/>
                <a:gd name="T45" fmla="*/ 331 h 537"/>
                <a:gd name="T46" fmla="*/ 100 w 597"/>
                <a:gd name="T47" fmla="*/ 277 h 537"/>
                <a:gd name="T48" fmla="*/ 40 w 597"/>
                <a:gd name="T49" fmla="*/ 221 h 537"/>
                <a:gd name="T50" fmla="*/ 64 w 597"/>
                <a:gd name="T51" fmla="*/ 179 h 537"/>
                <a:gd name="T52" fmla="*/ 42 w 597"/>
                <a:gd name="T53" fmla="*/ 147 h 537"/>
                <a:gd name="T54" fmla="*/ 4 w 597"/>
                <a:gd name="T55" fmla="*/ 68 h 537"/>
                <a:gd name="T56" fmla="*/ 0 w 597"/>
                <a:gd name="T57" fmla="*/ 10 h 537"/>
                <a:gd name="T58" fmla="*/ 26 w 597"/>
                <a:gd name="T59" fmla="*/ 14 h 537"/>
                <a:gd name="T60" fmla="*/ 64 w 597"/>
                <a:gd name="T61" fmla="*/ 38 h 537"/>
                <a:gd name="T62" fmla="*/ 113 w 597"/>
                <a:gd name="T63" fmla="*/ 8 h 537"/>
                <a:gd name="T64" fmla="*/ 133 w 597"/>
                <a:gd name="T65" fmla="*/ 16 h 537"/>
                <a:gd name="T66" fmla="*/ 141 w 597"/>
                <a:gd name="T67" fmla="*/ 56 h 537"/>
                <a:gd name="T68" fmla="*/ 159 w 597"/>
                <a:gd name="T69" fmla="*/ 84 h 537"/>
                <a:gd name="T70" fmla="*/ 211 w 597"/>
                <a:gd name="T71" fmla="*/ 111 h 537"/>
                <a:gd name="T72" fmla="*/ 303 w 597"/>
                <a:gd name="T73" fmla="*/ 109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97" h="537">
                  <a:moveTo>
                    <a:pt x="305" y="99"/>
                  </a:moveTo>
                  <a:lnTo>
                    <a:pt x="333" y="91"/>
                  </a:lnTo>
                  <a:lnTo>
                    <a:pt x="355" y="68"/>
                  </a:lnTo>
                  <a:lnTo>
                    <a:pt x="375" y="70"/>
                  </a:lnTo>
                  <a:lnTo>
                    <a:pt x="389" y="62"/>
                  </a:lnTo>
                  <a:lnTo>
                    <a:pt x="411" y="66"/>
                  </a:lnTo>
                  <a:lnTo>
                    <a:pt x="445" y="87"/>
                  </a:lnTo>
                  <a:lnTo>
                    <a:pt x="471" y="91"/>
                  </a:lnTo>
                  <a:lnTo>
                    <a:pt x="505" y="125"/>
                  </a:lnTo>
                  <a:lnTo>
                    <a:pt x="529" y="127"/>
                  </a:lnTo>
                  <a:lnTo>
                    <a:pt x="531" y="159"/>
                  </a:lnTo>
                  <a:lnTo>
                    <a:pt x="519" y="205"/>
                  </a:lnTo>
                  <a:lnTo>
                    <a:pt x="511" y="233"/>
                  </a:lnTo>
                  <a:lnTo>
                    <a:pt x="525" y="239"/>
                  </a:lnTo>
                  <a:lnTo>
                    <a:pt x="511" y="259"/>
                  </a:lnTo>
                  <a:lnTo>
                    <a:pt x="521" y="287"/>
                  </a:lnTo>
                  <a:lnTo>
                    <a:pt x="523" y="311"/>
                  </a:lnTo>
                  <a:lnTo>
                    <a:pt x="547" y="317"/>
                  </a:lnTo>
                  <a:lnTo>
                    <a:pt x="549" y="341"/>
                  </a:lnTo>
                  <a:lnTo>
                    <a:pt x="521" y="373"/>
                  </a:lnTo>
                  <a:lnTo>
                    <a:pt x="537" y="391"/>
                  </a:lnTo>
                  <a:lnTo>
                    <a:pt x="549" y="413"/>
                  </a:lnTo>
                  <a:lnTo>
                    <a:pt x="579" y="427"/>
                  </a:lnTo>
                  <a:lnTo>
                    <a:pt x="579" y="459"/>
                  </a:lnTo>
                  <a:lnTo>
                    <a:pt x="595" y="465"/>
                  </a:lnTo>
                  <a:lnTo>
                    <a:pt x="597" y="481"/>
                  </a:lnTo>
                  <a:lnTo>
                    <a:pt x="553" y="497"/>
                  </a:lnTo>
                  <a:lnTo>
                    <a:pt x="541" y="537"/>
                  </a:lnTo>
                  <a:lnTo>
                    <a:pt x="483" y="527"/>
                  </a:lnTo>
                  <a:lnTo>
                    <a:pt x="449" y="519"/>
                  </a:lnTo>
                  <a:lnTo>
                    <a:pt x="413" y="515"/>
                  </a:lnTo>
                  <a:lnTo>
                    <a:pt x="401" y="473"/>
                  </a:lnTo>
                  <a:lnTo>
                    <a:pt x="385" y="467"/>
                  </a:lnTo>
                  <a:lnTo>
                    <a:pt x="361" y="473"/>
                  </a:lnTo>
                  <a:lnTo>
                    <a:pt x="331" y="489"/>
                  </a:lnTo>
                  <a:lnTo>
                    <a:pt x="293" y="479"/>
                  </a:lnTo>
                  <a:lnTo>
                    <a:pt x="261" y="451"/>
                  </a:lnTo>
                  <a:lnTo>
                    <a:pt x="231" y="441"/>
                  </a:lnTo>
                  <a:lnTo>
                    <a:pt x="211" y="409"/>
                  </a:lnTo>
                  <a:lnTo>
                    <a:pt x="187" y="361"/>
                  </a:lnTo>
                  <a:lnTo>
                    <a:pt x="171" y="367"/>
                  </a:lnTo>
                  <a:lnTo>
                    <a:pt x="151" y="355"/>
                  </a:lnTo>
                  <a:lnTo>
                    <a:pt x="139" y="369"/>
                  </a:lnTo>
                  <a:lnTo>
                    <a:pt x="123" y="351"/>
                  </a:lnTo>
                  <a:lnTo>
                    <a:pt x="123" y="331"/>
                  </a:lnTo>
                  <a:lnTo>
                    <a:pt x="113" y="331"/>
                  </a:lnTo>
                  <a:lnTo>
                    <a:pt x="117" y="305"/>
                  </a:lnTo>
                  <a:lnTo>
                    <a:pt x="100" y="277"/>
                  </a:lnTo>
                  <a:lnTo>
                    <a:pt x="62" y="257"/>
                  </a:lnTo>
                  <a:lnTo>
                    <a:pt x="40" y="221"/>
                  </a:lnTo>
                  <a:lnTo>
                    <a:pt x="48" y="193"/>
                  </a:lnTo>
                  <a:lnTo>
                    <a:pt x="64" y="179"/>
                  </a:lnTo>
                  <a:lnTo>
                    <a:pt x="62" y="157"/>
                  </a:lnTo>
                  <a:lnTo>
                    <a:pt x="42" y="147"/>
                  </a:lnTo>
                  <a:lnTo>
                    <a:pt x="22" y="101"/>
                  </a:lnTo>
                  <a:lnTo>
                    <a:pt x="4" y="68"/>
                  </a:lnTo>
                  <a:lnTo>
                    <a:pt x="10" y="56"/>
                  </a:lnTo>
                  <a:lnTo>
                    <a:pt x="0" y="10"/>
                  </a:lnTo>
                  <a:lnTo>
                    <a:pt x="22" y="0"/>
                  </a:lnTo>
                  <a:lnTo>
                    <a:pt x="26" y="14"/>
                  </a:lnTo>
                  <a:lnTo>
                    <a:pt x="42" y="32"/>
                  </a:lnTo>
                  <a:lnTo>
                    <a:pt x="64" y="38"/>
                  </a:lnTo>
                  <a:lnTo>
                    <a:pt x="74" y="36"/>
                  </a:lnTo>
                  <a:lnTo>
                    <a:pt x="113" y="8"/>
                  </a:lnTo>
                  <a:lnTo>
                    <a:pt x="125" y="4"/>
                  </a:lnTo>
                  <a:lnTo>
                    <a:pt x="133" y="16"/>
                  </a:lnTo>
                  <a:lnTo>
                    <a:pt x="123" y="36"/>
                  </a:lnTo>
                  <a:lnTo>
                    <a:pt x="141" y="56"/>
                  </a:lnTo>
                  <a:lnTo>
                    <a:pt x="149" y="54"/>
                  </a:lnTo>
                  <a:lnTo>
                    <a:pt x="159" y="84"/>
                  </a:lnTo>
                  <a:lnTo>
                    <a:pt x="189" y="93"/>
                  </a:lnTo>
                  <a:lnTo>
                    <a:pt x="211" y="111"/>
                  </a:lnTo>
                  <a:lnTo>
                    <a:pt x="255" y="119"/>
                  </a:lnTo>
                  <a:lnTo>
                    <a:pt x="303" y="109"/>
                  </a:lnTo>
                  <a:lnTo>
                    <a:pt x="305" y="99"/>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9" name="Freeform 78">
              <a:extLst>
                <a:ext uri="{FF2B5EF4-FFF2-40B4-BE49-F238E27FC236}">
                  <a16:creationId xmlns="" xmlns:a16="http://schemas.microsoft.com/office/drawing/2014/main" id="{640AB418-8DF7-45D3-886C-465FE1CBA953}"/>
                </a:ext>
              </a:extLst>
            </p:cNvPr>
            <p:cNvSpPr>
              <a:spLocks/>
            </p:cNvSpPr>
            <p:nvPr/>
          </p:nvSpPr>
          <p:spPr bwMode="auto">
            <a:xfrm>
              <a:off x="4509" y="2354"/>
              <a:ext cx="332" cy="222"/>
            </a:xfrm>
            <a:custGeom>
              <a:avLst/>
              <a:gdLst>
                <a:gd name="T0" fmla="*/ 304 w 332"/>
                <a:gd name="T1" fmla="*/ 6 h 222"/>
                <a:gd name="T2" fmla="*/ 298 w 332"/>
                <a:gd name="T3" fmla="*/ 56 h 222"/>
                <a:gd name="T4" fmla="*/ 332 w 332"/>
                <a:gd name="T5" fmla="*/ 106 h 222"/>
                <a:gd name="T6" fmla="*/ 292 w 332"/>
                <a:gd name="T7" fmla="*/ 162 h 222"/>
                <a:gd name="T8" fmla="*/ 202 w 332"/>
                <a:gd name="T9" fmla="*/ 210 h 222"/>
                <a:gd name="T10" fmla="*/ 176 w 332"/>
                <a:gd name="T11" fmla="*/ 222 h 222"/>
                <a:gd name="T12" fmla="*/ 136 w 332"/>
                <a:gd name="T13" fmla="*/ 212 h 222"/>
                <a:gd name="T14" fmla="*/ 48 w 332"/>
                <a:gd name="T15" fmla="*/ 190 h 222"/>
                <a:gd name="T16" fmla="*/ 80 w 332"/>
                <a:gd name="T17" fmla="*/ 158 h 222"/>
                <a:gd name="T18" fmla="*/ 12 w 332"/>
                <a:gd name="T19" fmla="*/ 124 h 222"/>
                <a:gd name="T20" fmla="*/ 66 w 332"/>
                <a:gd name="T21" fmla="*/ 110 h 222"/>
                <a:gd name="T22" fmla="*/ 66 w 332"/>
                <a:gd name="T23" fmla="*/ 88 h 222"/>
                <a:gd name="T24" fmla="*/ 0 w 332"/>
                <a:gd name="T25" fmla="*/ 70 h 222"/>
                <a:gd name="T26" fmla="*/ 22 w 332"/>
                <a:gd name="T27" fmla="*/ 20 h 222"/>
                <a:gd name="T28" fmla="*/ 68 w 332"/>
                <a:gd name="T29" fmla="*/ 10 h 222"/>
                <a:gd name="T30" fmla="*/ 116 w 332"/>
                <a:gd name="T31" fmla="*/ 60 h 222"/>
                <a:gd name="T32" fmla="*/ 164 w 332"/>
                <a:gd name="T33" fmla="*/ 20 h 222"/>
                <a:gd name="T34" fmla="*/ 202 w 332"/>
                <a:gd name="T35" fmla="*/ 42 h 222"/>
                <a:gd name="T36" fmla="*/ 254 w 332"/>
                <a:gd name="T37" fmla="*/ 0 h 222"/>
                <a:gd name="T38" fmla="*/ 304 w 332"/>
                <a:gd name="T39" fmla="*/ 6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2" h="222">
                  <a:moveTo>
                    <a:pt x="304" y="6"/>
                  </a:moveTo>
                  <a:lnTo>
                    <a:pt x="298" y="56"/>
                  </a:lnTo>
                  <a:lnTo>
                    <a:pt x="332" y="106"/>
                  </a:lnTo>
                  <a:lnTo>
                    <a:pt x="292" y="162"/>
                  </a:lnTo>
                  <a:lnTo>
                    <a:pt x="202" y="210"/>
                  </a:lnTo>
                  <a:lnTo>
                    <a:pt x="176" y="222"/>
                  </a:lnTo>
                  <a:lnTo>
                    <a:pt x="136" y="212"/>
                  </a:lnTo>
                  <a:lnTo>
                    <a:pt x="48" y="190"/>
                  </a:lnTo>
                  <a:lnTo>
                    <a:pt x="80" y="158"/>
                  </a:lnTo>
                  <a:lnTo>
                    <a:pt x="12" y="124"/>
                  </a:lnTo>
                  <a:lnTo>
                    <a:pt x="66" y="110"/>
                  </a:lnTo>
                  <a:lnTo>
                    <a:pt x="66" y="88"/>
                  </a:lnTo>
                  <a:lnTo>
                    <a:pt x="0" y="70"/>
                  </a:lnTo>
                  <a:lnTo>
                    <a:pt x="22" y="20"/>
                  </a:lnTo>
                  <a:lnTo>
                    <a:pt x="68" y="10"/>
                  </a:lnTo>
                  <a:lnTo>
                    <a:pt x="116" y="60"/>
                  </a:lnTo>
                  <a:lnTo>
                    <a:pt x="164" y="20"/>
                  </a:lnTo>
                  <a:lnTo>
                    <a:pt x="202" y="42"/>
                  </a:lnTo>
                  <a:lnTo>
                    <a:pt x="254" y="0"/>
                  </a:lnTo>
                  <a:lnTo>
                    <a:pt x="304" y="6"/>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0" name="Freeform 79">
              <a:extLst>
                <a:ext uri="{FF2B5EF4-FFF2-40B4-BE49-F238E27FC236}">
                  <a16:creationId xmlns="" xmlns:a16="http://schemas.microsoft.com/office/drawing/2014/main" id="{76A2DEF0-B6C3-4FC9-9E10-9E06B52C1D5F}"/>
                </a:ext>
              </a:extLst>
            </p:cNvPr>
            <p:cNvSpPr>
              <a:spLocks noEditPoints="1"/>
            </p:cNvSpPr>
            <p:nvPr/>
          </p:nvSpPr>
          <p:spPr bwMode="auto">
            <a:xfrm>
              <a:off x="5474" y="3486"/>
              <a:ext cx="364" cy="437"/>
            </a:xfrm>
            <a:custGeom>
              <a:avLst/>
              <a:gdLst>
                <a:gd name="T0" fmla="*/ 260 w 364"/>
                <a:gd name="T1" fmla="*/ 405 h 437"/>
                <a:gd name="T2" fmla="*/ 258 w 364"/>
                <a:gd name="T3" fmla="*/ 437 h 437"/>
                <a:gd name="T4" fmla="*/ 220 w 364"/>
                <a:gd name="T5" fmla="*/ 419 h 437"/>
                <a:gd name="T6" fmla="*/ 180 w 364"/>
                <a:gd name="T7" fmla="*/ 378 h 437"/>
                <a:gd name="T8" fmla="*/ 248 w 364"/>
                <a:gd name="T9" fmla="*/ 378 h 437"/>
                <a:gd name="T10" fmla="*/ 76 w 364"/>
                <a:gd name="T11" fmla="*/ 254 h 437"/>
                <a:gd name="T12" fmla="*/ 90 w 364"/>
                <a:gd name="T13" fmla="*/ 336 h 437"/>
                <a:gd name="T14" fmla="*/ 64 w 364"/>
                <a:gd name="T15" fmla="*/ 348 h 437"/>
                <a:gd name="T16" fmla="*/ 50 w 364"/>
                <a:gd name="T17" fmla="*/ 288 h 437"/>
                <a:gd name="T18" fmla="*/ 60 w 364"/>
                <a:gd name="T19" fmla="*/ 268 h 437"/>
                <a:gd name="T20" fmla="*/ 174 w 364"/>
                <a:gd name="T21" fmla="*/ 16 h 437"/>
                <a:gd name="T22" fmla="*/ 216 w 364"/>
                <a:gd name="T23" fmla="*/ 48 h 437"/>
                <a:gd name="T24" fmla="*/ 198 w 364"/>
                <a:gd name="T25" fmla="*/ 62 h 437"/>
                <a:gd name="T26" fmla="*/ 174 w 364"/>
                <a:gd name="T27" fmla="*/ 98 h 437"/>
                <a:gd name="T28" fmla="*/ 182 w 364"/>
                <a:gd name="T29" fmla="*/ 134 h 437"/>
                <a:gd name="T30" fmla="*/ 226 w 364"/>
                <a:gd name="T31" fmla="*/ 190 h 437"/>
                <a:gd name="T32" fmla="*/ 284 w 364"/>
                <a:gd name="T33" fmla="*/ 224 h 437"/>
                <a:gd name="T34" fmla="*/ 284 w 364"/>
                <a:gd name="T35" fmla="*/ 240 h 437"/>
                <a:gd name="T36" fmla="*/ 334 w 364"/>
                <a:gd name="T37" fmla="*/ 268 h 437"/>
                <a:gd name="T38" fmla="*/ 364 w 364"/>
                <a:gd name="T39" fmla="*/ 296 h 437"/>
                <a:gd name="T40" fmla="*/ 340 w 364"/>
                <a:gd name="T41" fmla="*/ 292 h 437"/>
                <a:gd name="T42" fmla="*/ 300 w 364"/>
                <a:gd name="T43" fmla="*/ 312 h 437"/>
                <a:gd name="T44" fmla="*/ 320 w 364"/>
                <a:gd name="T45" fmla="*/ 348 h 437"/>
                <a:gd name="T46" fmla="*/ 290 w 364"/>
                <a:gd name="T47" fmla="*/ 384 h 437"/>
                <a:gd name="T48" fmla="*/ 278 w 364"/>
                <a:gd name="T49" fmla="*/ 374 h 437"/>
                <a:gd name="T50" fmla="*/ 290 w 364"/>
                <a:gd name="T51" fmla="*/ 346 h 437"/>
                <a:gd name="T52" fmla="*/ 268 w 364"/>
                <a:gd name="T53" fmla="*/ 302 h 437"/>
                <a:gd name="T54" fmla="*/ 246 w 364"/>
                <a:gd name="T55" fmla="*/ 280 h 437"/>
                <a:gd name="T56" fmla="*/ 214 w 364"/>
                <a:gd name="T57" fmla="*/ 256 h 437"/>
                <a:gd name="T58" fmla="*/ 166 w 364"/>
                <a:gd name="T59" fmla="*/ 234 h 437"/>
                <a:gd name="T60" fmla="*/ 116 w 364"/>
                <a:gd name="T61" fmla="*/ 182 h 437"/>
                <a:gd name="T62" fmla="*/ 92 w 364"/>
                <a:gd name="T63" fmla="*/ 136 h 437"/>
                <a:gd name="T64" fmla="*/ 52 w 364"/>
                <a:gd name="T65" fmla="*/ 128 h 437"/>
                <a:gd name="T66" fmla="*/ 22 w 364"/>
                <a:gd name="T67" fmla="*/ 150 h 437"/>
                <a:gd name="T68" fmla="*/ 8 w 364"/>
                <a:gd name="T69" fmla="*/ 126 h 437"/>
                <a:gd name="T70" fmla="*/ 10 w 364"/>
                <a:gd name="T71" fmla="*/ 80 h 437"/>
                <a:gd name="T72" fmla="*/ 2 w 364"/>
                <a:gd name="T73" fmla="*/ 50 h 437"/>
                <a:gd name="T74" fmla="*/ 32 w 364"/>
                <a:gd name="T75" fmla="*/ 58 h 437"/>
                <a:gd name="T76" fmla="*/ 54 w 364"/>
                <a:gd name="T77" fmla="*/ 50 h 437"/>
                <a:gd name="T78" fmla="*/ 76 w 364"/>
                <a:gd name="T79" fmla="*/ 30 h 437"/>
                <a:gd name="T80" fmla="*/ 112 w 364"/>
                <a:gd name="T81" fmla="*/ 28 h 437"/>
                <a:gd name="T82" fmla="*/ 134 w 364"/>
                <a:gd name="T83" fmla="*/ 16 h 437"/>
                <a:gd name="T84" fmla="*/ 168 w 364"/>
                <a:gd name="T85" fmla="*/ 0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4" h="437">
                  <a:moveTo>
                    <a:pt x="272" y="374"/>
                  </a:moveTo>
                  <a:lnTo>
                    <a:pt x="260" y="405"/>
                  </a:lnTo>
                  <a:lnTo>
                    <a:pt x="266" y="417"/>
                  </a:lnTo>
                  <a:lnTo>
                    <a:pt x="258" y="437"/>
                  </a:lnTo>
                  <a:lnTo>
                    <a:pt x="236" y="423"/>
                  </a:lnTo>
                  <a:lnTo>
                    <a:pt x="220" y="419"/>
                  </a:lnTo>
                  <a:lnTo>
                    <a:pt x="176" y="398"/>
                  </a:lnTo>
                  <a:lnTo>
                    <a:pt x="180" y="378"/>
                  </a:lnTo>
                  <a:lnTo>
                    <a:pt x="216" y="382"/>
                  </a:lnTo>
                  <a:lnTo>
                    <a:pt x="248" y="378"/>
                  </a:lnTo>
                  <a:lnTo>
                    <a:pt x="272" y="374"/>
                  </a:lnTo>
                  <a:close/>
                  <a:moveTo>
                    <a:pt x="76" y="254"/>
                  </a:moveTo>
                  <a:lnTo>
                    <a:pt x="94" y="284"/>
                  </a:lnTo>
                  <a:lnTo>
                    <a:pt x="90" y="336"/>
                  </a:lnTo>
                  <a:lnTo>
                    <a:pt x="76" y="334"/>
                  </a:lnTo>
                  <a:lnTo>
                    <a:pt x="64" y="348"/>
                  </a:lnTo>
                  <a:lnTo>
                    <a:pt x="52" y="336"/>
                  </a:lnTo>
                  <a:lnTo>
                    <a:pt x="50" y="288"/>
                  </a:lnTo>
                  <a:lnTo>
                    <a:pt x="44" y="264"/>
                  </a:lnTo>
                  <a:lnTo>
                    <a:pt x="60" y="268"/>
                  </a:lnTo>
                  <a:lnTo>
                    <a:pt x="76" y="254"/>
                  </a:lnTo>
                  <a:close/>
                  <a:moveTo>
                    <a:pt x="174" y="16"/>
                  </a:moveTo>
                  <a:lnTo>
                    <a:pt x="218" y="26"/>
                  </a:lnTo>
                  <a:lnTo>
                    <a:pt x="216" y="48"/>
                  </a:lnTo>
                  <a:lnTo>
                    <a:pt x="222" y="68"/>
                  </a:lnTo>
                  <a:lnTo>
                    <a:pt x="198" y="62"/>
                  </a:lnTo>
                  <a:lnTo>
                    <a:pt x="172" y="78"/>
                  </a:lnTo>
                  <a:lnTo>
                    <a:pt x="174" y="98"/>
                  </a:lnTo>
                  <a:lnTo>
                    <a:pt x="170" y="112"/>
                  </a:lnTo>
                  <a:lnTo>
                    <a:pt x="182" y="134"/>
                  </a:lnTo>
                  <a:lnTo>
                    <a:pt x="210" y="154"/>
                  </a:lnTo>
                  <a:lnTo>
                    <a:pt x="226" y="190"/>
                  </a:lnTo>
                  <a:lnTo>
                    <a:pt x="260" y="224"/>
                  </a:lnTo>
                  <a:lnTo>
                    <a:pt x="284" y="224"/>
                  </a:lnTo>
                  <a:lnTo>
                    <a:pt x="292" y="232"/>
                  </a:lnTo>
                  <a:lnTo>
                    <a:pt x="284" y="240"/>
                  </a:lnTo>
                  <a:lnTo>
                    <a:pt x="312" y="256"/>
                  </a:lnTo>
                  <a:lnTo>
                    <a:pt x="334" y="268"/>
                  </a:lnTo>
                  <a:lnTo>
                    <a:pt x="360" y="290"/>
                  </a:lnTo>
                  <a:lnTo>
                    <a:pt x="364" y="296"/>
                  </a:lnTo>
                  <a:lnTo>
                    <a:pt x="358" y="312"/>
                  </a:lnTo>
                  <a:lnTo>
                    <a:pt x="340" y="292"/>
                  </a:lnTo>
                  <a:lnTo>
                    <a:pt x="314" y="286"/>
                  </a:lnTo>
                  <a:lnTo>
                    <a:pt x="300" y="312"/>
                  </a:lnTo>
                  <a:lnTo>
                    <a:pt x="324" y="326"/>
                  </a:lnTo>
                  <a:lnTo>
                    <a:pt x="320" y="348"/>
                  </a:lnTo>
                  <a:lnTo>
                    <a:pt x="306" y="350"/>
                  </a:lnTo>
                  <a:lnTo>
                    <a:pt x="290" y="384"/>
                  </a:lnTo>
                  <a:lnTo>
                    <a:pt x="276" y="386"/>
                  </a:lnTo>
                  <a:lnTo>
                    <a:pt x="278" y="374"/>
                  </a:lnTo>
                  <a:lnTo>
                    <a:pt x="284" y="354"/>
                  </a:lnTo>
                  <a:lnTo>
                    <a:pt x="290" y="346"/>
                  </a:lnTo>
                  <a:lnTo>
                    <a:pt x="278" y="322"/>
                  </a:lnTo>
                  <a:lnTo>
                    <a:pt x="268" y="302"/>
                  </a:lnTo>
                  <a:lnTo>
                    <a:pt x="256" y="296"/>
                  </a:lnTo>
                  <a:lnTo>
                    <a:pt x="246" y="280"/>
                  </a:lnTo>
                  <a:lnTo>
                    <a:pt x="226" y="272"/>
                  </a:lnTo>
                  <a:lnTo>
                    <a:pt x="214" y="256"/>
                  </a:lnTo>
                  <a:lnTo>
                    <a:pt x="190" y="252"/>
                  </a:lnTo>
                  <a:lnTo>
                    <a:pt x="166" y="234"/>
                  </a:lnTo>
                  <a:lnTo>
                    <a:pt x="138" y="208"/>
                  </a:lnTo>
                  <a:lnTo>
                    <a:pt x="116" y="182"/>
                  </a:lnTo>
                  <a:lnTo>
                    <a:pt x="108" y="140"/>
                  </a:lnTo>
                  <a:lnTo>
                    <a:pt x="92" y="136"/>
                  </a:lnTo>
                  <a:lnTo>
                    <a:pt x="66" y="122"/>
                  </a:lnTo>
                  <a:lnTo>
                    <a:pt x="52" y="128"/>
                  </a:lnTo>
                  <a:lnTo>
                    <a:pt x="34" y="148"/>
                  </a:lnTo>
                  <a:lnTo>
                    <a:pt x="22" y="150"/>
                  </a:lnTo>
                  <a:lnTo>
                    <a:pt x="24" y="132"/>
                  </a:lnTo>
                  <a:lnTo>
                    <a:pt x="8" y="126"/>
                  </a:lnTo>
                  <a:lnTo>
                    <a:pt x="0" y="92"/>
                  </a:lnTo>
                  <a:lnTo>
                    <a:pt x="10" y="80"/>
                  </a:lnTo>
                  <a:lnTo>
                    <a:pt x="2" y="62"/>
                  </a:lnTo>
                  <a:lnTo>
                    <a:pt x="2" y="50"/>
                  </a:lnTo>
                  <a:lnTo>
                    <a:pt x="16" y="60"/>
                  </a:lnTo>
                  <a:lnTo>
                    <a:pt x="32" y="58"/>
                  </a:lnTo>
                  <a:lnTo>
                    <a:pt x="48" y="42"/>
                  </a:lnTo>
                  <a:lnTo>
                    <a:pt x="54" y="50"/>
                  </a:lnTo>
                  <a:lnTo>
                    <a:pt x="68" y="48"/>
                  </a:lnTo>
                  <a:lnTo>
                    <a:pt x="76" y="30"/>
                  </a:lnTo>
                  <a:lnTo>
                    <a:pt x="98" y="36"/>
                  </a:lnTo>
                  <a:lnTo>
                    <a:pt x="112" y="28"/>
                  </a:lnTo>
                  <a:lnTo>
                    <a:pt x="114" y="10"/>
                  </a:lnTo>
                  <a:lnTo>
                    <a:pt x="134" y="16"/>
                  </a:lnTo>
                  <a:lnTo>
                    <a:pt x="136" y="8"/>
                  </a:lnTo>
                  <a:lnTo>
                    <a:pt x="168" y="0"/>
                  </a:lnTo>
                  <a:lnTo>
                    <a:pt x="174" y="16"/>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1" name="Freeform 80">
              <a:extLst>
                <a:ext uri="{FF2B5EF4-FFF2-40B4-BE49-F238E27FC236}">
                  <a16:creationId xmlns="" xmlns:a16="http://schemas.microsoft.com/office/drawing/2014/main" id="{9AB6E75F-88F4-4F4F-9915-BCFA905A3A3D}"/>
                </a:ext>
              </a:extLst>
            </p:cNvPr>
            <p:cNvSpPr>
              <a:spLocks/>
            </p:cNvSpPr>
            <p:nvPr/>
          </p:nvSpPr>
          <p:spPr bwMode="auto">
            <a:xfrm>
              <a:off x="2834" y="4558"/>
              <a:ext cx="66" cy="28"/>
            </a:xfrm>
            <a:custGeom>
              <a:avLst/>
              <a:gdLst>
                <a:gd name="T0" fmla="*/ 22 w 66"/>
                <a:gd name="T1" fmla="*/ 2 h 28"/>
                <a:gd name="T2" fmla="*/ 44 w 66"/>
                <a:gd name="T3" fmla="*/ 4 h 28"/>
                <a:gd name="T4" fmla="*/ 60 w 66"/>
                <a:gd name="T5" fmla="*/ 12 h 28"/>
                <a:gd name="T6" fmla="*/ 66 w 66"/>
                <a:gd name="T7" fmla="*/ 22 h 28"/>
                <a:gd name="T8" fmla="*/ 44 w 66"/>
                <a:gd name="T9" fmla="*/ 22 h 28"/>
                <a:gd name="T10" fmla="*/ 34 w 66"/>
                <a:gd name="T11" fmla="*/ 28 h 28"/>
                <a:gd name="T12" fmla="*/ 16 w 66"/>
                <a:gd name="T13" fmla="*/ 22 h 28"/>
                <a:gd name="T14" fmla="*/ 0 w 66"/>
                <a:gd name="T15" fmla="*/ 10 h 28"/>
                <a:gd name="T16" fmla="*/ 2 w 66"/>
                <a:gd name="T17" fmla="*/ 2 h 28"/>
                <a:gd name="T18" fmla="*/ 16 w 66"/>
                <a:gd name="T19" fmla="*/ 0 h 28"/>
                <a:gd name="T20" fmla="*/ 22 w 66"/>
                <a:gd name="T21"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28">
                  <a:moveTo>
                    <a:pt x="22" y="2"/>
                  </a:moveTo>
                  <a:lnTo>
                    <a:pt x="44" y="4"/>
                  </a:lnTo>
                  <a:lnTo>
                    <a:pt x="60" y="12"/>
                  </a:lnTo>
                  <a:lnTo>
                    <a:pt x="66" y="22"/>
                  </a:lnTo>
                  <a:lnTo>
                    <a:pt x="44" y="22"/>
                  </a:lnTo>
                  <a:lnTo>
                    <a:pt x="34" y="28"/>
                  </a:lnTo>
                  <a:lnTo>
                    <a:pt x="16" y="22"/>
                  </a:lnTo>
                  <a:lnTo>
                    <a:pt x="0" y="10"/>
                  </a:lnTo>
                  <a:lnTo>
                    <a:pt x="2" y="2"/>
                  </a:lnTo>
                  <a:lnTo>
                    <a:pt x="16" y="0"/>
                  </a:lnTo>
                  <a:lnTo>
                    <a:pt x="22" y="2"/>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2" name="Freeform 81">
              <a:extLst>
                <a:ext uri="{FF2B5EF4-FFF2-40B4-BE49-F238E27FC236}">
                  <a16:creationId xmlns="" xmlns:a16="http://schemas.microsoft.com/office/drawing/2014/main" id="{62A21017-FA93-4E01-A2D1-387845454081}"/>
                </a:ext>
              </a:extLst>
            </p:cNvPr>
            <p:cNvSpPr>
              <a:spLocks/>
            </p:cNvSpPr>
            <p:nvPr/>
          </p:nvSpPr>
          <p:spPr bwMode="auto">
            <a:xfrm>
              <a:off x="6348" y="4045"/>
              <a:ext cx="132" cy="152"/>
            </a:xfrm>
            <a:custGeom>
              <a:avLst/>
              <a:gdLst>
                <a:gd name="T0" fmla="*/ 18 w 132"/>
                <a:gd name="T1" fmla="*/ 36 h 152"/>
                <a:gd name="T2" fmla="*/ 24 w 132"/>
                <a:gd name="T3" fmla="*/ 26 h 152"/>
                <a:gd name="T4" fmla="*/ 58 w 132"/>
                <a:gd name="T5" fmla="*/ 40 h 152"/>
                <a:gd name="T6" fmla="*/ 120 w 132"/>
                <a:gd name="T7" fmla="*/ 0 h 152"/>
                <a:gd name="T8" fmla="*/ 132 w 132"/>
                <a:gd name="T9" fmla="*/ 46 h 152"/>
                <a:gd name="T10" fmla="*/ 126 w 132"/>
                <a:gd name="T11" fmla="*/ 50 h 152"/>
                <a:gd name="T12" fmla="*/ 64 w 132"/>
                <a:gd name="T13" fmla="*/ 70 h 152"/>
                <a:gd name="T14" fmla="*/ 94 w 132"/>
                <a:gd name="T15" fmla="*/ 106 h 152"/>
                <a:gd name="T16" fmla="*/ 84 w 132"/>
                <a:gd name="T17" fmla="*/ 112 h 152"/>
                <a:gd name="T18" fmla="*/ 80 w 132"/>
                <a:gd name="T19" fmla="*/ 124 h 152"/>
                <a:gd name="T20" fmla="*/ 56 w 132"/>
                <a:gd name="T21" fmla="*/ 128 h 152"/>
                <a:gd name="T22" fmla="*/ 48 w 132"/>
                <a:gd name="T23" fmla="*/ 140 h 152"/>
                <a:gd name="T24" fmla="*/ 36 w 132"/>
                <a:gd name="T25" fmla="*/ 152 h 152"/>
                <a:gd name="T26" fmla="*/ 0 w 132"/>
                <a:gd name="T27" fmla="*/ 146 h 152"/>
                <a:gd name="T28" fmla="*/ 0 w 132"/>
                <a:gd name="T29" fmla="*/ 142 h 152"/>
                <a:gd name="T30" fmla="*/ 16 w 132"/>
                <a:gd name="T31" fmla="*/ 84 h 152"/>
                <a:gd name="T32" fmla="*/ 14 w 132"/>
                <a:gd name="T33" fmla="*/ 70 h 152"/>
                <a:gd name="T34" fmla="*/ 18 w 132"/>
                <a:gd name="T35" fmla="*/ 60 h 152"/>
                <a:gd name="T36" fmla="*/ 18 w 132"/>
                <a:gd name="T37" fmla="*/ 3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2" h="152">
                  <a:moveTo>
                    <a:pt x="18" y="36"/>
                  </a:moveTo>
                  <a:lnTo>
                    <a:pt x="24" y="26"/>
                  </a:lnTo>
                  <a:lnTo>
                    <a:pt x="58" y="40"/>
                  </a:lnTo>
                  <a:lnTo>
                    <a:pt x="120" y="0"/>
                  </a:lnTo>
                  <a:lnTo>
                    <a:pt x="132" y="46"/>
                  </a:lnTo>
                  <a:lnTo>
                    <a:pt x="126" y="50"/>
                  </a:lnTo>
                  <a:lnTo>
                    <a:pt x="64" y="70"/>
                  </a:lnTo>
                  <a:lnTo>
                    <a:pt x="94" y="106"/>
                  </a:lnTo>
                  <a:lnTo>
                    <a:pt x="84" y="112"/>
                  </a:lnTo>
                  <a:lnTo>
                    <a:pt x="80" y="124"/>
                  </a:lnTo>
                  <a:lnTo>
                    <a:pt x="56" y="128"/>
                  </a:lnTo>
                  <a:lnTo>
                    <a:pt x="48" y="140"/>
                  </a:lnTo>
                  <a:lnTo>
                    <a:pt x="36" y="152"/>
                  </a:lnTo>
                  <a:lnTo>
                    <a:pt x="0" y="146"/>
                  </a:lnTo>
                  <a:lnTo>
                    <a:pt x="0" y="142"/>
                  </a:lnTo>
                  <a:lnTo>
                    <a:pt x="16" y="84"/>
                  </a:lnTo>
                  <a:lnTo>
                    <a:pt x="14" y="70"/>
                  </a:lnTo>
                  <a:lnTo>
                    <a:pt x="18" y="60"/>
                  </a:lnTo>
                  <a:lnTo>
                    <a:pt x="18" y="36"/>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3" name="Freeform 82">
              <a:extLst>
                <a:ext uri="{FF2B5EF4-FFF2-40B4-BE49-F238E27FC236}">
                  <a16:creationId xmlns="" xmlns:a16="http://schemas.microsoft.com/office/drawing/2014/main" id="{80995A17-D6F9-47EA-8E86-8F0443F7AD83}"/>
                </a:ext>
              </a:extLst>
            </p:cNvPr>
            <p:cNvSpPr>
              <a:spLocks noEditPoints="1"/>
            </p:cNvSpPr>
            <p:nvPr/>
          </p:nvSpPr>
          <p:spPr bwMode="auto">
            <a:xfrm>
              <a:off x="9280" y="3556"/>
              <a:ext cx="500" cy="575"/>
            </a:xfrm>
            <a:custGeom>
              <a:avLst/>
              <a:gdLst>
                <a:gd name="T0" fmla="*/ 166 w 500"/>
                <a:gd name="T1" fmla="*/ 473 h 575"/>
                <a:gd name="T2" fmla="*/ 136 w 500"/>
                <a:gd name="T3" fmla="*/ 485 h 575"/>
                <a:gd name="T4" fmla="*/ 112 w 500"/>
                <a:gd name="T5" fmla="*/ 515 h 575"/>
                <a:gd name="T6" fmla="*/ 92 w 500"/>
                <a:gd name="T7" fmla="*/ 487 h 575"/>
                <a:gd name="T8" fmla="*/ 126 w 500"/>
                <a:gd name="T9" fmla="*/ 469 h 575"/>
                <a:gd name="T10" fmla="*/ 162 w 500"/>
                <a:gd name="T11" fmla="*/ 461 h 575"/>
                <a:gd name="T12" fmla="*/ 346 w 500"/>
                <a:gd name="T13" fmla="*/ 379 h 575"/>
                <a:gd name="T14" fmla="*/ 336 w 500"/>
                <a:gd name="T15" fmla="*/ 425 h 575"/>
                <a:gd name="T16" fmla="*/ 242 w 500"/>
                <a:gd name="T17" fmla="*/ 445 h 575"/>
                <a:gd name="T18" fmla="*/ 176 w 500"/>
                <a:gd name="T19" fmla="*/ 473 h 575"/>
                <a:gd name="T20" fmla="*/ 122 w 500"/>
                <a:gd name="T21" fmla="*/ 453 h 575"/>
                <a:gd name="T22" fmla="*/ 48 w 500"/>
                <a:gd name="T23" fmla="*/ 471 h 575"/>
                <a:gd name="T24" fmla="*/ 60 w 500"/>
                <a:gd name="T25" fmla="*/ 561 h 575"/>
                <a:gd name="T26" fmla="*/ 24 w 500"/>
                <a:gd name="T27" fmla="*/ 561 h 575"/>
                <a:gd name="T28" fmla="*/ 12 w 500"/>
                <a:gd name="T29" fmla="*/ 519 h 575"/>
                <a:gd name="T30" fmla="*/ 30 w 500"/>
                <a:gd name="T31" fmla="*/ 481 h 575"/>
                <a:gd name="T32" fmla="*/ 76 w 500"/>
                <a:gd name="T33" fmla="*/ 439 h 575"/>
                <a:gd name="T34" fmla="*/ 162 w 500"/>
                <a:gd name="T35" fmla="*/ 401 h 575"/>
                <a:gd name="T36" fmla="*/ 226 w 500"/>
                <a:gd name="T37" fmla="*/ 341 h 575"/>
                <a:gd name="T38" fmla="*/ 292 w 500"/>
                <a:gd name="T39" fmla="*/ 320 h 575"/>
                <a:gd name="T40" fmla="*/ 330 w 500"/>
                <a:gd name="T41" fmla="*/ 256 h 575"/>
                <a:gd name="T42" fmla="*/ 338 w 500"/>
                <a:gd name="T43" fmla="*/ 184 h 575"/>
                <a:gd name="T44" fmla="*/ 388 w 500"/>
                <a:gd name="T45" fmla="*/ 234 h 575"/>
                <a:gd name="T46" fmla="*/ 358 w 500"/>
                <a:gd name="T47" fmla="*/ 306 h 575"/>
                <a:gd name="T48" fmla="*/ 450 w 500"/>
                <a:gd name="T49" fmla="*/ 60 h 575"/>
                <a:gd name="T50" fmla="*/ 494 w 500"/>
                <a:gd name="T51" fmla="*/ 50 h 575"/>
                <a:gd name="T52" fmla="*/ 454 w 500"/>
                <a:gd name="T53" fmla="*/ 110 h 575"/>
                <a:gd name="T54" fmla="*/ 378 w 500"/>
                <a:gd name="T55" fmla="*/ 124 h 575"/>
                <a:gd name="T56" fmla="*/ 326 w 500"/>
                <a:gd name="T57" fmla="*/ 170 h 575"/>
                <a:gd name="T58" fmla="*/ 338 w 500"/>
                <a:gd name="T59" fmla="*/ 96 h 575"/>
                <a:gd name="T60" fmla="*/ 380 w 500"/>
                <a:gd name="T61" fmla="*/ 34 h 575"/>
                <a:gd name="T62" fmla="*/ 426 w 500"/>
                <a:gd name="T63" fmla="*/ 46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0" h="575">
                  <a:moveTo>
                    <a:pt x="162" y="461"/>
                  </a:moveTo>
                  <a:lnTo>
                    <a:pt x="166" y="473"/>
                  </a:lnTo>
                  <a:lnTo>
                    <a:pt x="148" y="497"/>
                  </a:lnTo>
                  <a:lnTo>
                    <a:pt x="136" y="485"/>
                  </a:lnTo>
                  <a:lnTo>
                    <a:pt x="120" y="493"/>
                  </a:lnTo>
                  <a:lnTo>
                    <a:pt x="112" y="515"/>
                  </a:lnTo>
                  <a:lnTo>
                    <a:pt x="92" y="505"/>
                  </a:lnTo>
                  <a:lnTo>
                    <a:pt x="92" y="487"/>
                  </a:lnTo>
                  <a:lnTo>
                    <a:pt x="108" y="465"/>
                  </a:lnTo>
                  <a:lnTo>
                    <a:pt x="126" y="469"/>
                  </a:lnTo>
                  <a:lnTo>
                    <a:pt x="140" y="453"/>
                  </a:lnTo>
                  <a:lnTo>
                    <a:pt x="162" y="461"/>
                  </a:lnTo>
                  <a:close/>
                  <a:moveTo>
                    <a:pt x="358" y="347"/>
                  </a:moveTo>
                  <a:lnTo>
                    <a:pt x="346" y="379"/>
                  </a:lnTo>
                  <a:lnTo>
                    <a:pt x="352" y="397"/>
                  </a:lnTo>
                  <a:lnTo>
                    <a:pt x="336" y="425"/>
                  </a:lnTo>
                  <a:lnTo>
                    <a:pt x="296" y="441"/>
                  </a:lnTo>
                  <a:lnTo>
                    <a:pt x="242" y="445"/>
                  </a:lnTo>
                  <a:lnTo>
                    <a:pt x="198" y="487"/>
                  </a:lnTo>
                  <a:lnTo>
                    <a:pt x="176" y="473"/>
                  </a:lnTo>
                  <a:lnTo>
                    <a:pt x="176" y="445"/>
                  </a:lnTo>
                  <a:lnTo>
                    <a:pt x="122" y="453"/>
                  </a:lnTo>
                  <a:lnTo>
                    <a:pt x="86" y="471"/>
                  </a:lnTo>
                  <a:lnTo>
                    <a:pt x="48" y="471"/>
                  </a:lnTo>
                  <a:lnTo>
                    <a:pt x="80" y="499"/>
                  </a:lnTo>
                  <a:lnTo>
                    <a:pt x="60" y="561"/>
                  </a:lnTo>
                  <a:lnTo>
                    <a:pt x="40" y="575"/>
                  </a:lnTo>
                  <a:lnTo>
                    <a:pt x="24" y="561"/>
                  </a:lnTo>
                  <a:lnTo>
                    <a:pt x="32" y="529"/>
                  </a:lnTo>
                  <a:lnTo>
                    <a:pt x="12" y="519"/>
                  </a:lnTo>
                  <a:lnTo>
                    <a:pt x="0" y="493"/>
                  </a:lnTo>
                  <a:lnTo>
                    <a:pt x="30" y="481"/>
                  </a:lnTo>
                  <a:lnTo>
                    <a:pt x="46" y="459"/>
                  </a:lnTo>
                  <a:lnTo>
                    <a:pt x="76" y="439"/>
                  </a:lnTo>
                  <a:lnTo>
                    <a:pt x="100" y="413"/>
                  </a:lnTo>
                  <a:lnTo>
                    <a:pt x="162" y="401"/>
                  </a:lnTo>
                  <a:lnTo>
                    <a:pt x="194" y="409"/>
                  </a:lnTo>
                  <a:lnTo>
                    <a:pt x="226" y="341"/>
                  </a:lnTo>
                  <a:lnTo>
                    <a:pt x="248" y="359"/>
                  </a:lnTo>
                  <a:lnTo>
                    <a:pt x="292" y="320"/>
                  </a:lnTo>
                  <a:lnTo>
                    <a:pt x="310" y="304"/>
                  </a:lnTo>
                  <a:lnTo>
                    <a:pt x="330" y="256"/>
                  </a:lnTo>
                  <a:lnTo>
                    <a:pt x="324" y="210"/>
                  </a:lnTo>
                  <a:lnTo>
                    <a:pt x="338" y="184"/>
                  </a:lnTo>
                  <a:lnTo>
                    <a:pt x="370" y="178"/>
                  </a:lnTo>
                  <a:lnTo>
                    <a:pt x="388" y="234"/>
                  </a:lnTo>
                  <a:lnTo>
                    <a:pt x="386" y="266"/>
                  </a:lnTo>
                  <a:lnTo>
                    <a:pt x="358" y="306"/>
                  </a:lnTo>
                  <a:lnTo>
                    <a:pt x="358" y="347"/>
                  </a:lnTo>
                  <a:close/>
                  <a:moveTo>
                    <a:pt x="450" y="60"/>
                  </a:moveTo>
                  <a:lnTo>
                    <a:pt x="472" y="68"/>
                  </a:lnTo>
                  <a:lnTo>
                    <a:pt x="494" y="50"/>
                  </a:lnTo>
                  <a:lnTo>
                    <a:pt x="500" y="98"/>
                  </a:lnTo>
                  <a:lnTo>
                    <a:pt x="454" y="110"/>
                  </a:lnTo>
                  <a:lnTo>
                    <a:pt x="426" y="152"/>
                  </a:lnTo>
                  <a:lnTo>
                    <a:pt x="378" y="124"/>
                  </a:lnTo>
                  <a:lnTo>
                    <a:pt x="362" y="168"/>
                  </a:lnTo>
                  <a:lnTo>
                    <a:pt x="326" y="170"/>
                  </a:lnTo>
                  <a:lnTo>
                    <a:pt x="322" y="128"/>
                  </a:lnTo>
                  <a:lnTo>
                    <a:pt x="338" y="96"/>
                  </a:lnTo>
                  <a:lnTo>
                    <a:pt x="372" y="94"/>
                  </a:lnTo>
                  <a:lnTo>
                    <a:pt x="380" y="34"/>
                  </a:lnTo>
                  <a:lnTo>
                    <a:pt x="390" y="0"/>
                  </a:lnTo>
                  <a:lnTo>
                    <a:pt x="426" y="46"/>
                  </a:lnTo>
                  <a:lnTo>
                    <a:pt x="450" y="60"/>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4" name="Freeform 83">
              <a:extLst>
                <a:ext uri="{FF2B5EF4-FFF2-40B4-BE49-F238E27FC236}">
                  <a16:creationId xmlns="" xmlns:a16="http://schemas.microsoft.com/office/drawing/2014/main" id="{9A5BDE57-A84D-475B-B781-98C4C1E107C0}"/>
                </a:ext>
              </a:extLst>
            </p:cNvPr>
            <p:cNvSpPr>
              <a:spLocks/>
            </p:cNvSpPr>
            <p:nvPr/>
          </p:nvSpPr>
          <p:spPr bwMode="auto">
            <a:xfrm>
              <a:off x="6316" y="4970"/>
              <a:ext cx="246" cy="315"/>
            </a:xfrm>
            <a:custGeom>
              <a:avLst/>
              <a:gdLst>
                <a:gd name="T0" fmla="*/ 220 w 246"/>
                <a:gd name="T1" fmla="*/ 197 h 315"/>
                <a:gd name="T2" fmla="*/ 238 w 246"/>
                <a:gd name="T3" fmla="*/ 223 h 315"/>
                <a:gd name="T4" fmla="*/ 216 w 246"/>
                <a:gd name="T5" fmla="*/ 235 h 315"/>
                <a:gd name="T6" fmla="*/ 208 w 246"/>
                <a:gd name="T7" fmla="*/ 247 h 315"/>
                <a:gd name="T8" fmla="*/ 198 w 246"/>
                <a:gd name="T9" fmla="*/ 249 h 315"/>
                <a:gd name="T10" fmla="*/ 192 w 246"/>
                <a:gd name="T11" fmla="*/ 271 h 315"/>
                <a:gd name="T12" fmla="*/ 182 w 246"/>
                <a:gd name="T13" fmla="*/ 283 h 315"/>
                <a:gd name="T14" fmla="*/ 176 w 246"/>
                <a:gd name="T15" fmla="*/ 305 h 315"/>
                <a:gd name="T16" fmla="*/ 164 w 246"/>
                <a:gd name="T17" fmla="*/ 315 h 315"/>
                <a:gd name="T18" fmla="*/ 120 w 246"/>
                <a:gd name="T19" fmla="*/ 283 h 315"/>
                <a:gd name="T20" fmla="*/ 118 w 246"/>
                <a:gd name="T21" fmla="*/ 265 h 315"/>
                <a:gd name="T22" fmla="*/ 6 w 246"/>
                <a:gd name="T23" fmla="*/ 203 h 315"/>
                <a:gd name="T24" fmla="*/ 0 w 246"/>
                <a:gd name="T25" fmla="*/ 199 h 315"/>
                <a:gd name="T26" fmla="*/ 0 w 246"/>
                <a:gd name="T27" fmla="*/ 167 h 315"/>
                <a:gd name="T28" fmla="*/ 8 w 246"/>
                <a:gd name="T29" fmla="*/ 155 h 315"/>
                <a:gd name="T30" fmla="*/ 24 w 246"/>
                <a:gd name="T31" fmla="*/ 135 h 315"/>
                <a:gd name="T32" fmla="*/ 36 w 246"/>
                <a:gd name="T33" fmla="*/ 110 h 315"/>
                <a:gd name="T34" fmla="*/ 22 w 246"/>
                <a:gd name="T35" fmla="*/ 76 h 315"/>
                <a:gd name="T36" fmla="*/ 18 w 246"/>
                <a:gd name="T37" fmla="*/ 60 h 315"/>
                <a:gd name="T38" fmla="*/ 4 w 246"/>
                <a:gd name="T39" fmla="*/ 38 h 315"/>
                <a:gd name="T40" fmla="*/ 22 w 246"/>
                <a:gd name="T41" fmla="*/ 20 h 315"/>
                <a:gd name="T42" fmla="*/ 44 w 246"/>
                <a:gd name="T43" fmla="*/ 0 h 315"/>
                <a:gd name="T44" fmla="*/ 60 w 246"/>
                <a:gd name="T45" fmla="*/ 4 h 315"/>
                <a:gd name="T46" fmla="*/ 60 w 246"/>
                <a:gd name="T47" fmla="*/ 22 h 315"/>
                <a:gd name="T48" fmla="*/ 70 w 246"/>
                <a:gd name="T49" fmla="*/ 32 h 315"/>
                <a:gd name="T50" fmla="*/ 92 w 246"/>
                <a:gd name="T51" fmla="*/ 32 h 315"/>
                <a:gd name="T52" fmla="*/ 130 w 246"/>
                <a:gd name="T53" fmla="*/ 58 h 315"/>
                <a:gd name="T54" fmla="*/ 140 w 246"/>
                <a:gd name="T55" fmla="*/ 58 h 315"/>
                <a:gd name="T56" fmla="*/ 148 w 246"/>
                <a:gd name="T57" fmla="*/ 58 h 315"/>
                <a:gd name="T58" fmla="*/ 154 w 246"/>
                <a:gd name="T59" fmla="*/ 62 h 315"/>
                <a:gd name="T60" fmla="*/ 176 w 246"/>
                <a:gd name="T61" fmla="*/ 64 h 315"/>
                <a:gd name="T62" fmla="*/ 184 w 246"/>
                <a:gd name="T63" fmla="*/ 52 h 315"/>
                <a:gd name="T64" fmla="*/ 212 w 246"/>
                <a:gd name="T65" fmla="*/ 38 h 315"/>
                <a:gd name="T66" fmla="*/ 226 w 246"/>
                <a:gd name="T67" fmla="*/ 48 h 315"/>
                <a:gd name="T68" fmla="*/ 246 w 246"/>
                <a:gd name="T69" fmla="*/ 48 h 315"/>
                <a:gd name="T70" fmla="*/ 220 w 246"/>
                <a:gd name="T71" fmla="*/ 84 h 315"/>
                <a:gd name="T72" fmla="*/ 220 w 246"/>
                <a:gd name="T73" fmla="*/ 197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6" h="315">
                  <a:moveTo>
                    <a:pt x="220" y="197"/>
                  </a:moveTo>
                  <a:lnTo>
                    <a:pt x="238" y="223"/>
                  </a:lnTo>
                  <a:lnTo>
                    <a:pt x="216" y="235"/>
                  </a:lnTo>
                  <a:lnTo>
                    <a:pt x="208" y="247"/>
                  </a:lnTo>
                  <a:lnTo>
                    <a:pt x="198" y="249"/>
                  </a:lnTo>
                  <a:lnTo>
                    <a:pt x="192" y="271"/>
                  </a:lnTo>
                  <a:lnTo>
                    <a:pt x="182" y="283"/>
                  </a:lnTo>
                  <a:lnTo>
                    <a:pt x="176" y="305"/>
                  </a:lnTo>
                  <a:lnTo>
                    <a:pt x="164" y="315"/>
                  </a:lnTo>
                  <a:lnTo>
                    <a:pt x="120" y="283"/>
                  </a:lnTo>
                  <a:lnTo>
                    <a:pt x="118" y="265"/>
                  </a:lnTo>
                  <a:lnTo>
                    <a:pt x="6" y="203"/>
                  </a:lnTo>
                  <a:lnTo>
                    <a:pt x="0" y="199"/>
                  </a:lnTo>
                  <a:lnTo>
                    <a:pt x="0" y="167"/>
                  </a:lnTo>
                  <a:lnTo>
                    <a:pt x="8" y="155"/>
                  </a:lnTo>
                  <a:lnTo>
                    <a:pt x="24" y="135"/>
                  </a:lnTo>
                  <a:lnTo>
                    <a:pt x="36" y="110"/>
                  </a:lnTo>
                  <a:lnTo>
                    <a:pt x="22" y="76"/>
                  </a:lnTo>
                  <a:lnTo>
                    <a:pt x="18" y="60"/>
                  </a:lnTo>
                  <a:lnTo>
                    <a:pt x="4" y="38"/>
                  </a:lnTo>
                  <a:lnTo>
                    <a:pt x="22" y="20"/>
                  </a:lnTo>
                  <a:lnTo>
                    <a:pt x="44" y="0"/>
                  </a:lnTo>
                  <a:lnTo>
                    <a:pt x="60" y="4"/>
                  </a:lnTo>
                  <a:lnTo>
                    <a:pt x="60" y="22"/>
                  </a:lnTo>
                  <a:lnTo>
                    <a:pt x="70" y="32"/>
                  </a:lnTo>
                  <a:lnTo>
                    <a:pt x="92" y="32"/>
                  </a:lnTo>
                  <a:lnTo>
                    <a:pt x="130" y="58"/>
                  </a:lnTo>
                  <a:lnTo>
                    <a:pt x="140" y="58"/>
                  </a:lnTo>
                  <a:lnTo>
                    <a:pt x="148" y="58"/>
                  </a:lnTo>
                  <a:lnTo>
                    <a:pt x="154" y="62"/>
                  </a:lnTo>
                  <a:lnTo>
                    <a:pt x="176" y="64"/>
                  </a:lnTo>
                  <a:lnTo>
                    <a:pt x="184" y="52"/>
                  </a:lnTo>
                  <a:lnTo>
                    <a:pt x="212" y="38"/>
                  </a:lnTo>
                  <a:lnTo>
                    <a:pt x="226" y="48"/>
                  </a:lnTo>
                  <a:lnTo>
                    <a:pt x="246" y="48"/>
                  </a:lnTo>
                  <a:lnTo>
                    <a:pt x="220" y="84"/>
                  </a:lnTo>
                  <a:lnTo>
                    <a:pt x="220" y="197"/>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5" name="Freeform 84">
              <a:extLst>
                <a:ext uri="{FF2B5EF4-FFF2-40B4-BE49-F238E27FC236}">
                  <a16:creationId xmlns="" xmlns:a16="http://schemas.microsoft.com/office/drawing/2014/main" id="{5F87AE81-9A8C-4EBF-A4CA-B11D0B684C47}"/>
                </a:ext>
              </a:extLst>
            </p:cNvPr>
            <p:cNvSpPr>
              <a:spLocks/>
            </p:cNvSpPr>
            <p:nvPr/>
          </p:nvSpPr>
          <p:spPr bwMode="auto">
            <a:xfrm>
              <a:off x="7419" y="3654"/>
              <a:ext cx="336" cy="164"/>
            </a:xfrm>
            <a:custGeom>
              <a:avLst/>
              <a:gdLst>
                <a:gd name="T0" fmla="*/ 48 w 336"/>
                <a:gd name="T1" fmla="*/ 42 h 164"/>
                <a:gd name="T2" fmla="*/ 54 w 336"/>
                <a:gd name="T3" fmla="*/ 24 h 164"/>
                <a:gd name="T4" fmla="*/ 74 w 336"/>
                <a:gd name="T5" fmla="*/ 18 h 164"/>
                <a:gd name="T6" fmla="*/ 126 w 336"/>
                <a:gd name="T7" fmla="*/ 32 h 164"/>
                <a:gd name="T8" fmla="*/ 130 w 336"/>
                <a:gd name="T9" fmla="*/ 8 h 164"/>
                <a:gd name="T10" fmla="*/ 148 w 336"/>
                <a:gd name="T11" fmla="*/ 0 h 164"/>
                <a:gd name="T12" fmla="*/ 192 w 336"/>
                <a:gd name="T13" fmla="*/ 16 h 164"/>
                <a:gd name="T14" fmla="*/ 204 w 336"/>
                <a:gd name="T15" fmla="*/ 12 h 164"/>
                <a:gd name="T16" fmla="*/ 254 w 336"/>
                <a:gd name="T17" fmla="*/ 14 h 164"/>
                <a:gd name="T18" fmla="*/ 300 w 336"/>
                <a:gd name="T19" fmla="*/ 18 h 164"/>
                <a:gd name="T20" fmla="*/ 316 w 336"/>
                <a:gd name="T21" fmla="*/ 32 h 164"/>
                <a:gd name="T22" fmla="*/ 336 w 336"/>
                <a:gd name="T23" fmla="*/ 38 h 164"/>
                <a:gd name="T24" fmla="*/ 332 w 336"/>
                <a:gd name="T25" fmla="*/ 48 h 164"/>
                <a:gd name="T26" fmla="*/ 282 w 336"/>
                <a:gd name="T27" fmla="*/ 70 h 164"/>
                <a:gd name="T28" fmla="*/ 272 w 336"/>
                <a:gd name="T29" fmla="*/ 88 h 164"/>
                <a:gd name="T30" fmla="*/ 232 w 336"/>
                <a:gd name="T31" fmla="*/ 92 h 164"/>
                <a:gd name="T32" fmla="*/ 220 w 336"/>
                <a:gd name="T33" fmla="*/ 118 h 164"/>
                <a:gd name="T34" fmla="*/ 186 w 336"/>
                <a:gd name="T35" fmla="*/ 112 h 164"/>
                <a:gd name="T36" fmla="*/ 166 w 336"/>
                <a:gd name="T37" fmla="*/ 120 h 164"/>
                <a:gd name="T38" fmla="*/ 136 w 336"/>
                <a:gd name="T39" fmla="*/ 140 h 164"/>
                <a:gd name="T40" fmla="*/ 140 w 336"/>
                <a:gd name="T41" fmla="*/ 150 h 164"/>
                <a:gd name="T42" fmla="*/ 132 w 336"/>
                <a:gd name="T43" fmla="*/ 158 h 164"/>
                <a:gd name="T44" fmla="*/ 72 w 336"/>
                <a:gd name="T45" fmla="*/ 164 h 164"/>
                <a:gd name="T46" fmla="*/ 34 w 336"/>
                <a:gd name="T47" fmla="*/ 152 h 164"/>
                <a:gd name="T48" fmla="*/ 0 w 336"/>
                <a:gd name="T49" fmla="*/ 154 h 164"/>
                <a:gd name="T50" fmla="*/ 4 w 336"/>
                <a:gd name="T51" fmla="*/ 132 h 164"/>
                <a:gd name="T52" fmla="*/ 38 w 336"/>
                <a:gd name="T53" fmla="*/ 138 h 164"/>
                <a:gd name="T54" fmla="*/ 48 w 336"/>
                <a:gd name="T55" fmla="*/ 126 h 164"/>
                <a:gd name="T56" fmla="*/ 72 w 336"/>
                <a:gd name="T57" fmla="*/ 130 h 164"/>
                <a:gd name="T58" fmla="*/ 112 w 336"/>
                <a:gd name="T59" fmla="*/ 100 h 164"/>
                <a:gd name="T60" fmla="*/ 76 w 336"/>
                <a:gd name="T61" fmla="*/ 78 h 164"/>
                <a:gd name="T62" fmla="*/ 54 w 336"/>
                <a:gd name="T63" fmla="*/ 88 h 164"/>
                <a:gd name="T64" fmla="*/ 30 w 336"/>
                <a:gd name="T65" fmla="*/ 74 h 164"/>
                <a:gd name="T66" fmla="*/ 56 w 336"/>
                <a:gd name="T67" fmla="*/ 46 h 164"/>
                <a:gd name="T68" fmla="*/ 48 w 336"/>
                <a:gd name="T69" fmla="*/ 4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36" h="164">
                  <a:moveTo>
                    <a:pt x="48" y="42"/>
                  </a:moveTo>
                  <a:lnTo>
                    <a:pt x="54" y="24"/>
                  </a:lnTo>
                  <a:lnTo>
                    <a:pt x="74" y="18"/>
                  </a:lnTo>
                  <a:lnTo>
                    <a:pt x="126" y="32"/>
                  </a:lnTo>
                  <a:lnTo>
                    <a:pt x="130" y="8"/>
                  </a:lnTo>
                  <a:lnTo>
                    <a:pt x="148" y="0"/>
                  </a:lnTo>
                  <a:lnTo>
                    <a:pt x="192" y="16"/>
                  </a:lnTo>
                  <a:lnTo>
                    <a:pt x="204" y="12"/>
                  </a:lnTo>
                  <a:lnTo>
                    <a:pt x="254" y="14"/>
                  </a:lnTo>
                  <a:lnTo>
                    <a:pt x="300" y="18"/>
                  </a:lnTo>
                  <a:lnTo>
                    <a:pt x="316" y="32"/>
                  </a:lnTo>
                  <a:lnTo>
                    <a:pt x="336" y="38"/>
                  </a:lnTo>
                  <a:lnTo>
                    <a:pt x="332" y="48"/>
                  </a:lnTo>
                  <a:lnTo>
                    <a:pt x="282" y="70"/>
                  </a:lnTo>
                  <a:lnTo>
                    <a:pt x="272" y="88"/>
                  </a:lnTo>
                  <a:lnTo>
                    <a:pt x="232" y="92"/>
                  </a:lnTo>
                  <a:lnTo>
                    <a:pt x="220" y="118"/>
                  </a:lnTo>
                  <a:lnTo>
                    <a:pt x="186" y="112"/>
                  </a:lnTo>
                  <a:lnTo>
                    <a:pt x="166" y="120"/>
                  </a:lnTo>
                  <a:lnTo>
                    <a:pt x="136" y="140"/>
                  </a:lnTo>
                  <a:lnTo>
                    <a:pt x="140" y="150"/>
                  </a:lnTo>
                  <a:lnTo>
                    <a:pt x="132" y="158"/>
                  </a:lnTo>
                  <a:lnTo>
                    <a:pt x="72" y="164"/>
                  </a:lnTo>
                  <a:lnTo>
                    <a:pt x="34" y="152"/>
                  </a:lnTo>
                  <a:lnTo>
                    <a:pt x="0" y="154"/>
                  </a:lnTo>
                  <a:lnTo>
                    <a:pt x="4" y="132"/>
                  </a:lnTo>
                  <a:lnTo>
                    <a:pt x="38" y="138"/>
                  </a:lnTo>
                  <a:lnTo>
                    <a:pt x="48" y="126"/>
                  </a:lnTo>
                  <a:lnTo>
                    <a:pt x="72" y="130"/>
                  </a:lnTo>
                  <a:lnTo>
                    <a:pt x="112" y="100"/>
                  </a:lnTo>
                  <a:lnTo>
                    <a:pt x="76" y="78"/>
                  </a:lnTo>
                  <a:lnTo>
                    <a:pt x="54" y="88"/>
                  </a:lnTo>
                  <a:lnTo>
                    <a:pt x="30" y="74"/>
                  </a:lnTo>
                  <a:lnTo>
                    <a:pt x="56" y="46"/>
                  </a:lnTo>
                  <a:lnTo>
                    <a:pt x="48" y="42"/>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6" name="Freeform 85">
              <a:extLst>
                <a:ext uri="{FF2B5EF4-FFF2-40B4-BE49-F238E27FC236}">
                  <a16:creationId xmlns="" xmlns:a16="http://schemas.microsoft.com/office/drawing/2014/main" id="{8942E3E5-90D2-4A84-AD3F-C68144749E88}"/>
                </a:ext>
              </a:extLst>
            </p:cNvPr>
            <p:cNvSpPr>
              <a:spLocks/>
            </p:cNvSpPr>
            <p:nvPr/>
          </p:nvSpPr>
          <p:spPr bwMode="auto">
            <a:xfrm>
              <a:off x="8439" y="4686"/>
              <a:ext cx="165" cy="128"/>
            </a:xfrm>
            <a:custGeom>
              <a:avLst/>
              <a:gdLst>
                <a:gd name="T0" fmla="*/ 36 w 165"/>
                <a:gd name="T1" fmla="*/ 124 h 128"/>
                <a:gd name="T2" fmla="*/ 24 w 165"/>
                <a:gd name="T3" fmla="*/ 108 h 128"/>
                <a:gd name="T4" fmla="*/ 8 w 165"/>
                <a:gd name="T5" fmla="*/ 76 h 128"/>
                <a:gd name="T6" fmla="*/ 0 w 165"/>
                <a:gd name="T7" fmla="*/ 36 h 128"/>
                <a:gd name="T8" fmla="*/ 20 w 165"/>
                <a:gd name="T9" fmla="*/ 10 h 128"/>
                <a:gd name="T10" fmla="*/ 60 w 165"/>
                <a:gd name="T11" fmla="*/ 4 h 128"/>
                <a:gd name="T12" fmla="*/ 90 w 165"/>
                <a:gd name="T13" fmla="*/ 10 h 128"/>
                <a:gd name="T14" fmla="*/ 116 w 165"/>
                <a:gd name="T15" fmla="*/ 22 h 128"/>
                <a:gd name="T16" fmla="*/ 130 w 165"/>
                <a:gd name="T17" fmla="*/ 0 h 128"/>
                <a:gd name="T18" fmla="*/ 156 w 165"/>
                <a:gd name="T19" fmla="*/ 12 h 128"/>
                <a:gd name="T20" fmla="*/ 165 w 165"/>
                <a:gd name="T21" fmla="*/ 32 h 128"/>
                <a:gd name="T22" fmla="*/ 160 w 165"/>
                <a:gd name="T23" fmla="*/ 70 h 128"/>
                <a:gd name="T24" fmla="*/ 108 w 165"/>
                <a:gd name="T25" fmla="*/ 94 h 128"/>
                <a:gd name="T26" fmla="*/ 122 w 165"/>
                <a:gd name="T27" fmla="*/ 114 h 128"/>
                <a:gd name="T28" fmla="*/ 90 w 165"/>
                <a:gd name="T29" fmla="*/ 116 h 128"/>
                <a:gd name="T30" fmla="*/ 62 w 165"/>
                <a:gd name="T31" fmla="*/ 128 h 128"/>
                <a:gd name="T32" fmla="*/ 36 w 165"/>
                <a:gd name="T33" fmla="*/ 12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5" h="128">
                  <a:moveTo>
                    <a:pt x="36" y="124"/>
                  </a:moveTo>
                  <a:lnTo>
                    <a:pt x="24" y="108"/>
                  </a:lnTo>
                  <a:lnTo>
                    <a:pt x="8" y="76"/>
                  </a:lnTo>
                  <a:lnTo>
                    <a:pt x="0" y="36"/>
                  </a:lnTo>
                  <a:lnTo>
                    <a:pt x="20" y="10"/>
                  </a:lnTo>
                  <a:lnTo>
                    <a:pt x="60" y="4"/>
                  </a:lnTo>
                  <a:lnTo>
                    <a:pt x="90" y="10"/>
                  </a:lnTo>
                  <a:lnTo>
                    <a:pt x="116" y="22"/>
                  </a:lnTo>
                  <a:lnTo>
                    <a:pt x="130" y="0"/>
                  </a:lnTo>
                  <a:lnTo>
                    <a:pt x="156" y="12"/>
                  </a:lnTo>
                  <a:lnTo>
                    <a:pt x="165" y="32"/>
                  </a:lnTo>
                  <a:lnTo>
                    <a:pt x="160" y="70"/>
                  </a:lnTo>
                  <a:lnTo>
                    <a:pt x="108" y="94"/>
                  </a:lnTo>
                  <a:lnTo>
                    <a:pt x="122" y="114"/>
                  </a:lnTo>
                  <a:lnTo>
                    <a:pt x="90" y="116"/>
                  </a:lnTo>
                  <a:lnTo>
                    <a:pt x="62" y="128"/>
                  </a:lnTo>
                  <a:lnTo>
                    <a:pt x="36" y="124"/>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7" name="Freeform 86">
              <a:extLst>
                <a:ext uri="{FF2B5EF4-FFF2-40B4-BE49-F238E27FC236}">
                  <a16:creationId xmlns="" xmlns:a16="http://schemas.microsoft.com/office/drawing/2014/main" id="{96D4AC58-7D99-4622-BD74-967FEC9E4A9B}"/>
                </a:ext>
              </a:extLst>
            </p:cNvPr>
            <p:cNvSpPr>
              <a:spLocks/>
            </p:cNvSpPr>
            <p:nvPr/>
          </p:nvSpPr>
          <p:spPr bwMode="auto">
            <a:xfrm>
              <a:off x="5886" y="3654"/>
              <a:ext cx="54" cy="60"/>
            </a:xfrm>
            <a:custGeom>
              <a:avLst/>
              <a:gdLst>
                <a:gd name="T0" fmla="*/ 22 w 54"/>
                <a:gd name="T1" fmla="*/ 52 h 60"/>
                <a:gd name="T2" fmla="*/ 20 w 54"/>
                <a:gd name="T3" fmla="*/ 60 h 60"/>
                <a:gd name="T4" fmla="*/ 16 w 54"/>
                <a:gd name="T5" fmla="*/ 60 h 60"/>
                <a:gd name="T6" fmla="*/ 16 w 54"/>
                <a:gd name="T7" fmla="*/ 44 h 60"/>
                <a:gd name="T8" fmla="*/ 8 w 54"/>
                <a:gd name="T9" fmla="*/ 40 h 60"/>
                <a:gd name="T10" fmla="*/ 0 w 54"/>
                <a:gd name="T11" fmla="*/ 30 h 60"/>
                <a:gd name="T12" fmla="*/ 6 w 54"/>
                <a:gd name="T13" fmla="*/ 20 h 60"/>
                <a:gd name="T14" fmla="*/ 14 w 54"/>
                <a:gd name="T15" fmla="*/ 16 h 60"/>
                <a:gd name="T16" fmla="*/ 18 w 54"/>
                <a:gd name="T17" fmla="*/ 2 h 60"/>
                <a:gd name="T18" fmla="*/ 24 w 54"/>
                <a:gd name="T19" fmla="*/ 0 h 60"/>
                <a:gd name="T20" fmla="*/ 28 w 54"/>
                <a:gd name="T21" fmla="*/ 6 h 60"/>
                <a:gd name="T22" fmla="*/ 34 w 54"/>
                <a:gd name="T23" fmla="*/ 8 h 60"/>
                <a:gd name="T24" fmla="*/ 38 w 54"/>
                <a:gd name="T25" fmla="*/ 16 h 60"/>
                <a:gd name="T26" fmla="*/ 44 w 54"/>
                <a:gd name="T27" fmla="*/ 18 h 60"/>
                <a:gd name="T28" fmla="*/ 50 w 54"/>
                <a:gd name="T29" fmla="*/ 26 h 60"/>
                <a:gd name="T30" fmla="*/ 54 w 54"/>
                <a:gd name="T31" fmla="*/ 26 h 60"/>
                <a:gd name="T32" fmla="*/ 50 w 54"/>
                <a:gd name="T33" fmla="*/ 36 h 60"/>
                <a:gd name="T34" fmla="*/ 46 w 54"/>
                <a:gd name="T35" fmla="*/ 40 h 60"/>
                <a:gd name="T36" fmla="*/ 48 w 54"/>
                <a:gd name="T37" fmla="*/ 44 h 60"/>
                <a:gd name="T38" fmla="*/ 40 w 54"/>
                <a:gd name="T39" fmla="*/ 44 h 60"/>
                <a:gd name="T40" fmla="*/ 22 w 54"/>
                <a:gd name="T41" fmla="*/ 5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4" h="60">
                  <a:moveTo>
                    <a:pt x="22" y="52"/>
                  </a:moveTo>
                  <a:lnTo>
                    <a:pt x="20" y="60"/>
                  </a:lnTo>
                  <a:lnTo>
                    <a:pt x="16" y="60"/>
                  </a:lnTo>
                  <a:lnTo>
                    <a:pt x="16" y="44"/>
                  </a:lnTo>
                  <a:lnTo>
                    <a:pt x="8" y="40"/>
                  </a:lnTo>
                  <a:lnTo>
                    <a:pt x="0" y="30"/>
                  </a:lnTo>
                  <a:lnTo>
                    <a:pt x="6" y="20"/>
                  </a:lnTo>
                  <a:lnTo>
                    <a:pt x="14" y="16"/>
                  </a:lnTo>
                  <a:lnTo>
                    <a:pt x="18" y="2"/>
                  </a:lnTo>
                  <a:lnTo>
                    <a:pt x="24" y="0"/>
                  </a:lnTo>
                  <a:lnTo>
                    <a:pt x="28" y="6"/>
                  </a:lnTo>
                  <a:lnTo>
                    <a:pt x="34" y="8"/>
                  </a:lnTo>
                  <a:lnTo>
                    <a:pt x="38" y="16"/>
                  </a:lnTo>
                  <a:lnTo>
                    <a:pt x="44" y="18"/>
                  </a:lnTo>
                  <a:lnTo>
                    <a:pt x="50" y="26"/>
                  </a:lnTo>
                  <a:lnTo>
                    <a:pt x="54" y="26"/>
                  </a:lnTo>
                  <a:lnTo>
                    <a:pt x="50" y="36"/>
                  </a:lnTo>
                  <a:lnTo>
                    <a:pt x="46" y="40"/>
                  </a:lnTo>
                  <a:lnTo>
                    <a:pt x="48" y="44"/>
                  </a:lnTo>
                  <a:lnTo>
                    <a:pt x="40" y="44"/>
                  </a:lnTo>
                  <a:lnTo>
                    <a:pt x="22" y="52"/>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8" name="Freeform 87">
              <a:extLst>
                <a:ext uri="{FF2B5EF4-FFF2-40B4-BE49-F238E27FC236}">
                  <a16:creationId xmlns="" xmlns:a16="http://schemas.microsoft.com/office/drawing/2014/main" id="{A0172122-B66E-4A06-9A13-D4916216ECCE}"/>
                </a:ext>
              </a:extLst>
            </p:cNvPr>
            <p:cNvSpPr>
              <a:spLocks/>
            </p:cNvSpPr>
            <p:nvPr/>
          </p:nvSpPr>
          <p:spPr bwMode="auto">
            <a:xfrm>
              <a:off x="6708" y="4167"/>
              <a:ext cx="59" cy="54"/>
            </a:xfrm>
            <a:custGeom>
              <a:avLst/>
              <a:gdLst>
                <a:gd name="T0" fmla="*/ 45 w 59"/>
                <a:gd name="T1" fmla="*/ 2 h 54"/>
                <a:gd name="T2" fmla="*/ 51 w 59"/>
                <a:gd name="T3" fmla="*/ 18 h 54"/>
                <a:gd name="T4" fmla="*/ 49 w 59"/>
                <a:gd name="T5" fmla="*/ 26 h 54"/>
                <a:gd name="T6" fmla="*/ 59 w 59"/>
                <a:gd name="T7" fmla="*/ 52 h 54"/>
                <a:gd name="T8" fmla="*/ 37 w 59"/>
                <a:gd name="T9" fmla="*/ 54 h 54"/>
                <a:gd name="T10" fmla="*/ 28 w 59"/>
                <a:gd name="T11" fmla="*/ 36 h 54"/>
                <a:gd name="T12" fmla="*/ 0 w 59"/>
                <a:gd name="T13" fmla="*/ 34 h 54"/>
                <a:gd name="T14" fmla="*/ 24 w 59"/>
                <a:gd name="T15" fmla="*/ 0 h 54"/>
                <a:gd name="T16" fmla="*/ 45 w 59"/>
                <a:gd name="T17"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54">
                  <a:moveTo>
                    <a:pt x="45" y="2"/>
                  </a:moveTo>
                  <a:lnTo>
                    <a:pt x="51" y="18"/>
                  </a:lnTo>
                  <a:lnTo>
                    <a:pt x="49" y="26"/>
                  </a:lnTo>
                  <a:lnTo>
                    <a:pt x="59" y="52"/>
                  </a:lnTo>
                  <a:lnTo>
                    <a:pt x="37" y="54"/>
                  </a:lnTo>
                  <a:lnTo>
                    <a:pt x="28" y="36"/>
                  </a:lnTo>
                  <a:lnTo>
                    <a:pt x="0" y="34"/>
                  </a:lnTo>
                  <a:lnTo>
                    <a:pt x="24" y="0"/>
                  </a:lnTo>
                  <a:lnTo>
                    <a:pt x="45" y="2"/>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9" name="Freeform 88">
              <a:extLst>
                <a:ext uri="{FF2B5EF4-FFF2-40B4-BE49-F238E27FC236}">
                  <a16:creationId xmlns="" xmlns:a16="http://schemas.microsoft.com/office/drawing/2014/main" id="{F78AE1AD-AC98-4123-BFB2-4324C1BA4A66}"/>
                </a:ext>
              </a:extLst>
            </p:cNvPr>
            <p:cNvSpPr>
              <a:spLocks/>
            </p:cNvSpPr>
            <p:nvPr/>
          </p:nvSpPr>
          <p:spPr bwMode="auto">
            <a:xfrm>
              <a:off x="6706" y="3075"/>
              <a:ext cx="1269" cy="687"/>
            </a:xfrm>
            <a:custGeom>
              <a:avLst/>
              <a:gdLst>
                <a:gd name="T0" fmla="*/ 743 w 1269"/>
                <a:gd name="T1" fmla="*/ 629 h 687"/>
                <a:gd name="T2" fmla="*/ 689 w 1269"/>
                <a:gd name="T3" fmla="*/ 687 h 687"/>
                <a:gd name="T4" fmla="*/ 667 w 1269"/>
                <a:gd name="T5" fmla="*/ 669 h 687"/>
                <a:gd name="T6" fmla="*/ 623 w 1269"/>
                <a:gd name="T7" fmla="*/ 633 h 687"/>
                <a:gd name="T8" fmla="*/ 609 w 1269"/>
                <a:gd name="T9" fmla="*/ 591 h 687"/>
                <a:gd name="T10" fmla="*/ 519 w 1269"/>
                <a:gd name="T11" fmla="*/ 563 h 687"/>
                <a:gd name="T12" fmla="*/ 453 w 1269"/>
                <a:gd name="T13" fmla="*/ 531 h 687"/>
                <a:gd name="T14" fmla="*/ 379 w 1269"/>
                <a:gd name="T15" fmla="*/ 483 h 687"/>
                <a:gd name="T16" fmla="*/ 295 w 1269"/>
                <a:gd name="T17" fmla="*/ 505 h 687"/>
                <a:gd name="T18" fmla="*/ 279 w 1269"/>
                <a:gd name="T19" fmla="*/ 663 h 687"/>
                <a:gd name="T20" fmla="*/ 237 w 1269"/>
                <a:gd name="T21" fmla="*/ 619 h 687"/>
                <a:gd name="T22" fmla="*/ 187 w 1269"/>
                <a:gd name="T23" fmla="*/ 641 h 687"/>
                <a:gd name="T24" fmla="*/ 193 w 1269"/>
                <a:gd name="T25" fmla="*/ 615 h 687"/>
                <a:gd name="T26" fmla="*/ 151 w 1269"/>
                <a:gd name="T27" fmla="*/ 585 h 687"/>
                <a:gd name="T28" fmla="*/ 121 w 1269"/>
                <a:gd name="T29" fmla="*/ 535 h 687"/>
                <a:gd name="T30" fmla="*/ 149 w 1269"/>
                <a:gd name="T31" fmla="*/ 525 h 687"/>
                <a:gd name="T32" fmla="*/ 177 w 1269"/>
                <a:gd name="T33" fmla="*/ 487 h 687"/>
                <a:gd name="T34" fmla="*/ 211 w 1269"/>
                <a:gd name="T35" fmla="*/ 451 h 687"/>
                <a:gd name="T36" fmla="*/ 173 w 1269"/>
                <a:gd name="T37" fmla="*/ 425 h 687"/>
                <a:gd name="T38" fmla="*/ 111 w 1269"/>
                <a:gd name="T39" fmla="*/ 433 h 687"/>
                <a:gd name="T40" fmla="*/ 67 w 1269"/>
                <a:gd name="T41" fmla="*/ 435 h 687"/>
                <a:gd name="T42" fmla="*/ 49 w 1269"/>
                <a:gd name="T43" fmla="*/ 381 h 687"/>
                <a:gd name="T44" fmla="*/ 0 w 1269"/>
                <a:gd name="T45" fmla="*/ 351 h 687"/>
                <a:gd name="T46" fmla="*/ 8 w 1269"/>
                <a:gd name="T47" fmla="*/ 307 h 687"/>
                <a:gd name="T48" fmla="*/ 67 w 1269"/>
                <a:gd name="T49" fmla="*/ 281 h 687"/>
                <a:gd name="T50" fmla="*/ 133 w 1269"/>
                <a:gd name="T51" fmla="*/ 192 h 687"/>
                <a:gd name="T52" fmla="*/ 251 w 1269"/>
                <a:gd name="T53" fmla="*/ 225 h 687"/>
                <a:gd name="T54" fmla="*/ 321 w 1269"/>
                <a:gd name="T55" fmla="*/ 225 h 687"/>
                <a:gd name="T56" fmla="*/ 409 w 1269"/>
                <a:gd name="T57" fmla="*/ 249 h 687"/>
                <a:gd name="T58" fmla="*/ 461 w 1269"/>
                <a:gd name="T59" fmla="*/ 237 h 687"/>
                <a:gd name="T60" fmla="*/ 419 w 1269"/>
                <a:gd name="T61" fmla="*/ 178 h 687"/>
                <a:gd name="T62" fmla="*/ 443 w 1269"/>
                <a:gd name="T63" fmla="*/ 140 h 687"/>
                <a:gd name="T64" fmla="*/ 451 w 1269"/>
                <a:gd name="T65" fmla="*/ 92 h 687"/>
                <a:gd name="T66" fmla="*/ 581 w 1269"/>
                <a:gd name="T67" fmla="*/ 54 h 687"/>
                <a:gd name="T68" fmla="*/ 673 w 1269"/>
                <a:gd name="T69" fmla="*/ 22 h 687"/>
                <a:gd name="T70" fmla="*/ 757 w 1269"/>
                <a:gd name="T71" fmla="*/ 12 h 687"/>
                <a:gd name="T72" fmla="*/ 799 w 1269"/>
                <a:gd name="T73" fmla="*/ 54 h 687"/>
                <a:gd name="T74" fmla="*/ 837 w 1269"/>
                <a:gd name="T75" fmla="*/ 100 h 687"/>
                <a:gd name="T76" fmla="*/ 945 w 1269"/>
                <a:gd name="T77" fmla="*/ 48 h 687"/>
                <a:gd name="T78" fmla="*/ 973 w 1269"/>
                <a:gd name="T79" fmla="*/ 104 h 687"/>
                <a:gd name="T80" fmla="*/ 1059 w 1269"/>
                <a:gd name="T81" fmla="*/ 206 h 687"/>
                <a:gd name="T82" fmla="*/ 1145 w 1269"/>
                <a:gd name="T83" fmla="*/ 223 h 687"/>
                <a:gd name="T84" fmla="*/ 1177 w 1269"/>
                <a:gd name="T85" fmla="*/ 261 h 687"/>
                <a:gd name="T86" fmla="*/ 1213 w 1269"/>
                <a:gd name="T87" fmla="*/ 291 h 687"/>
                <a:gd name="T88" fmla="*/ 1269 w 1269"/>
                <a:gd name="T89" fmla="*/ 313 h 687"/>
                <a:gd name="T90" fmla="*/ 1219 w 1269"/>
                <a:gd name="T91" fmla="*/ 349 h 687"/>
                <a:gd name="T92" fmla="*/ 1201 w 1269"/>
                <a:gd name="T93" fmla="*/ 415 h 687"/>
                <a:gd name="T94" fmla="*/ 1117 w 1269"/>
                <a:gd name="T95" fmla="*/ 481 h 687"/>
                <a:gd name="T96" fmla="*/ 1039 w 1269"/>
                <a:gd name="T97" fmla="*/ 509 h 687"/>
                <a:gd name="T98" fmla="*/ 1047 w 1269"/>
                <a:gd name="T99" fmla="*/ 595 h 687"/>
                <a:gd name="T100" fmla="*/ 1029 w 1269"/>
                <a:gd name="T101" fmla="*/ 611 h 687"/>
                <a:gd name="T102" fmla="*/ 967 w 1269"/>
                <a:gd name="T103" fmla="*/ 593 h 687"/>
                <a:gd name="T104" fmla="*/ 905 w 1269"/>
                <a:gd name="T105" fmla="*/ 595 h 687"/>
                <a:gd name="T106" fmla="*/ 843 w 1269"/>
                <a:gd name="T107" fmla="*/ 587 h 687"/>
                <a:gd name="T108" fmla="*/ 787 w 1269"/>
                <a:gd name="T109" fmla="*/ 597 h 687"/>
                <a:gd name="T110" fmla="*/ 761 w 1269"/>
                <a:gd name="T111" fmla="*/ 621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69" h="687">
                  <a:moveTo>
                    <a:pt x="761" y="621"/>
                  </a:moveTo>
                  <a:lnTo>
                    <a:pt x="743" y="629"/>
                  </a:lnTo>
                  <a:lnTo>
                    <a:pt x="701" y="659"/>
                  </a:lnTo>
                  <a:lnTo>
                    <a:pt x="689" y="687"/>
                  </a:lnTo>
                  <a:lnTo>
                    <a:pt x="677" y="687"/>
                  </a:lnTo>
                  <a:lnTo>
                    <a:pt x="667" y="669"/>
                  </a:lnTo>
                  <a:lnTo>
                    <a:pt x="629" y="667"/>
                  </a:lnTo>
                  <a:lnTo>
                    <a:pt x="623" y="633"/>
                  </a:lnTo>
                  <a:lnTo>
                    <a:pt x="607" y="633"/>
                  </a:lnTo>
                  <a:lnTo>
                    <a:pt x="609" y="591"/>
                  </a:lnTo>
                  <a:lnTo>
                    <a:pt x="573" y="559"/>
                  </a:lnTo>
                  <a:lnTo>
                    <a:pt x="519" y="563"/>
                  </a:lnTo>
                  <a:lnTo>
                    <a:pt x="483" y="569"/>
                  </a:lnTo>
                  <a:lnTo>
                    <a:pt x="453" y="531"/>
                  </a:lnTo>
                  <a:lnTo>
                    <a:pt x="427" y="515"/>
                  </a:lnTo>
                  <a:lnTo>
                    <a:pt x="379" y="483"/>
                  </a:lnTo>
                  <a:lnTo>
                    <a:pt x="373" y="479"/>
                  </a:lnTo>
                  <a:lnTo>
                    <a:pt x="295" y="505"/>
                  </a:lnTo>
                  <a:lnTo>
                    <a:pt x="295" y="661"/>
                  </a:lnTo>
                  <a:lnTo>
                    <a:pt x="279" y="663"/>
                  </a:lnTo>
                  <a:lnTo>
                    <a:pt x="257" y="631"/>
                  </a:lnTo>
                  <a:lnTo>
                    <a:pt x="237" y="619"/>
                  </a:lnTo>
                  <a:lnTo>
                    <a:pt x="201" y="627"/>
                  </a:lnTo>
                  <a:lnTo>
                    <a:pt x="187" y="641"/>
                  </a:lnTo>
                  <a:lnTo>
                    <a:pt x="185" y="631"/>
                  </a:lnTo>
                  <a:lnTo>
                    <a:pt x="193" y="615"/>
                  </a:lnTo>
                  <a:lnTo>
                    <a:pt x="187" y="599"/>
                  </a:lnTo>
                  <a:lnTo>
                    <a:pt x="151" y="585"/>
                  </a:lnTo>
                  <a:lnTo>
                    <a:pt x="137" y="547"/>
                  </a:lnTo>
                  <a:lnTo>
                    <a:pt x="121" y="535"/>
                  </a:lnTo>
                  <a:lnTo>
                    <a:pt x="119" y="521"/>
                  </a:lnTo>
                  <a:lnTo>
                    <a:pt x="149" y="525"/>
                  </a:lnTo>
                  <a:lnTo>
                    <a:pt x="151" y="493"/>
                  </a:lnTo>
                  <a:lnTo>
                    <a:pt x="177" y="487"/>
                  </a:lnTo>
                  <a:lnTo>
                    <a:pt x="205" y="493"/>
                  </a:lnTo>
                  <a:lnTo>
                    <a:pt x="211" y="451"/>
                  </a:lnTo>
                  <a:lnTo>
                    <a:pt x="205" y="423"/>
                  </a:lnTo>
                  <a:lnTo>
                    <a:pt x="173" y="425"/>
                  </a:lnTo>
                  <a:lnTo>
                    <a:pt x="147" y="413"/>
                  </a:lnTo>
                  <a:lnTo>
                    <a:pt x="111" y="433"/>
                  </a:lnTo>
                  <a:lnTo>
                    <a:pt x="83" y="443"/>
                  </a:lnTo>
                  <a:lnTo>
                    <a:pt x="67" y="435"/>
                  </a:lnTo>
                  <a:lnTo>
                    <a:pt x="69" y="413"/>
                  </a:lnTo>
                  <a:lnTo>
                    <a:pt x="49" y="381"/>
                  </a:lnTo>
                  <a:lnTo>
                    <a:pt x="26" y="383"/>
                  </a:lnTo>
                  <a:lnTo>
                    <a:pt x="0" y="351"/>
                  </a:lnTo>
                  <a:lnTo>
                    <a:pt x="18" y="317"/>
                  </a:lnTo>
                  <a:lnTo>
                    <a:pt x="8" y="307"/>
                  </a:lnTo>
                  <a:lnTo>
                    <a:pt x="35" y="253"/>
                  </a:lnTo>
                  <a:lnTo>
                    <a:pt x="67" y="281"/>
                  </a:lnTo>
                  <a:lnTo>
                    <a:pt x="69" y="247"/>
                  </a:lnTo>
                  <a:lnTo>
                    <a:pt x="133" y="192"/>
                  </a:lnTo>
                  <a:lnTo>
                    <a:pt x="183" y="190"/>
                  </a:lnTo>
                  <a:lnTo>
                    <a:pt x="251" y="225"/>
                  </a:lnTo>
                  <a:lnTo>
                    <a:pt x="287" y="245"/>
                  </a:lnTo>
                  <a:lnTo>
                    <a:pt x="321" y="225"/>
                  </a:lnTo>
                  <a:lnTo>
                    <a:pt x="369" y="223"/>
                  </a:lnTo>
                  <a:lnTo>
                    <a:pt x="409" y="249"/>
                  </a:lnTo>
                  <a:lnTo>
                    <a:pt x="419" y="235"/>
                  </a:lnTo>
                  <a:lnTo>
                    <a:pt x="461" y="237"/>
                  </a:lnTo>
                  <a:lnTo>
                    <a:pt x="469" y="212"/>
                  </a:lnTo>
                  <a:lnTo>
                    <a:pt x="419" y="178"/>
                  </a:lnTo>
                  <a:lnTo>
                    <a:pt x="449" y="154"/>
                  </a:lnTo>
                  <a:lnTo>
                    <a:pt x="443" y="140"/>
                  </a:lnTo>
                  <a:lnTo>
                    <a:pt x="473" y="126"/>
                  </a:lnTo>
                  <a:lnTo>
                    <a:pt x="451" y="92"/>
                  </a:lnTo>
                  <a:lnTo>
                    <a:pt x="465" y="74"/>
                  </a:lnTo>
                  <a:lnTo>
                    <a:pt x="581" y="54"/>
                  </a:lnTo>
                  <a:lnTo>
                    <a:pt x="595" y="42"/>
                  </a:lnTo>
                  <a:lnTo>
                    <a:pt x="673" y="22"/>
                  </a:lnTo>
                  <a:lnTo>
                    <a:pt x="701" y="0"/>
                  </a:lnTo>
                  <a:lnTo>
                    <a:pt x="757" y="12"/>
                  </a:lnTo>
                  <a:lnTo>
                    <a:pt x="767" y="66"/>
                  </a:lnTo>
                  <a:lnTo>
                    <a:pt x="799" y="54"/>
                  </a:lnTo>
                  <a:lnTo>
                    <a:pt x="839" y="72"/>
                  </a:lnTo>
                  <a:lnTo>
                    <a:pt x="837" y="100"/>
                  </a:lnTo>
                  <a:lnTo>
                    <a:pt x="867" y="98"/>
                  </a:lnTo>
                  <a:lnTo>
                    <a:pt x="945" y="48"/>
                  </a:lnTo>
                  <a:lnTo>
                    <a:pt x="933" y="64"/>
                  </a:lnTo>
                  <a:lnTo>
                    <a:pt x="973" y="104"/>
                  </a:lnTo>
                  <a:lnTo>
                    <a:pt x="1041" y="233"/>
                  </a:lnTo>
                  <a:lnTo>
                    <a:pt x="1059" y="206"/>
                  </a:lnTo>
                  <a:lnTo>
                    <a:pt x="1101" y="237"/>
                  </a:lnTo>
                  <a:lnTo>
                    <a:pt x="1145" y="223"/>
                  </a:lnTo>
                  <a:lnTo>
                    <a:pt x="1163" y="233"/>
                  </a:lnTo>
                  <a:lnTo>
                    <a:pt x="1177" y="261"/>
                  </a:lnTo>
                  <a:lnTo>
                    <a:pt x="1199" y="269"/>
                  </a:lnTo>
                  <a:lnTo>
                    <a:pt x="1213" y="291"/>
                  </a:lnTo>
                  <a:lnTo>
                    <a:pt x="1253" y="285"/>
                  </a:lnTo>
                  <a:lnTo>
                    <a:pt x="1269" y="313"/>
                  </a:lnTo>
                  <a:lnTo>
                    <a:pt x="1245" y="345"/>
                  </a:lnTo>
                  <a:lnTo>
                    <a:pt x="1219" y="349"/>
                  </a:lnTo>
                  <a:lnTo>
                    <a:pt x="1217" y="395"/>
                  </a:lnTo>
                  <a:lnTo>
                    <a:pt x="1201" y="415"/>
                  </a:lnTo>
                  <a:lnTo>
                    <a:pt x="1139" y="401"/>
                  </a:lnTo>
                  <a:lnTo>
                    <a:pt x="1117" y="481"/>
                  </a:lnTo>
                  <a:lnTo>
                    <a:pt x="1101" y="491"/>
                  </a:lnTo>
                  <a:lnTo>
                    <a:pt x="1039" y="509"/>
                  </a:lnTo>
                  <a:lnTo>
                    <a:pt x="1067" y="583"/>
                  </a:lnTo>
                  <a:lnTo>
                    <a:pt x="1047" y="595"/>
                  </a:lnTo>
                  <a:lnTo>
                    <a:pt x="1049" y="617"/>
                  </a:lnTo>
                  <a:lnTo>
                    <a:pt x="1029" y="611"/>
                  </a:lnTo>
                  <a:lnTo>
                    <a:pt x="1013" y="597"/>
                  </a:lnTo>
                  <a:lnTo>
                    <a:pt x="967" y="593"/>
                  </a:lnTo>
                  <a:lnTo>
                    <a:pt x="917" y="591"/>
                  </a:lnTo>
                  <a:lnTo>
                    <a:pt x="905" y="595"/>
                  </a:lnTo>
                  <a:lnTo>
                    <a:pt x="861" y="579"/>
                  </a:lnTo>
                  <a:lnTo>
                    <a:pt x="843" y="587"/>
                  </a:lnTo>
                  <a:lnTo>
                    <a:pt x="839" y="611"/>
                  </a:lnTo>
                  <a:lnTo>
                    <a:pt x="787" y="597"/>
                  </a:lnTo>
                  <a:lnTo>
                    <a:pt x="767" y="603"/>
                  </a:lnTo>
                  <a:lnTo>
                    <a:pt x="761" y="621"/>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0" name="Freeform 89">
              <a:extLst>
                <a:ext uri="{FF2B5EF4-FFF2-40B4-BE49-F238E27FC236}">
                  <a16:creationId xmlns="" xmlns:a16="http://schemas.microsoft.com/office/drawing/2014/main" id="{EB31FE01-B3C5-4101-8F9C-1D2BE2AAB619}"/>
                </a:ext>
              </a:extLst>
            </p:cNvPr>
            <p:cNvSpPr>
              <a:spLocks/>
            </p:cNvSpPr>
            <p:nvPr/>
          </p:nvSpPr>
          <p:spPr bwMode="auto">
            <a:xfrm>
              <a:off x="8371" y="4427"/>
              <a:ext cx="231" cy="281"/>
            </a:xfrm>
            <a:custGeom>
              <a:avLst/>
              <a:gdLst>
                <a:gd name="T0" fmla="*/ 158 w 231"/>
                <a:gd name="T1" fmla="*/ 269 h 281"/>
                <a:gd name="T2" fmla="*/ 168 w 231"/>
                <a:gd name="T3" fmla="*/ 253 h 281"/>
                <a:gd name="T4" fmla="*/ 170 w 231"/>
                <a:gd name="T5" fmla="*/ 227 h 281"/>
                <a:gd name="T6" fmla="*/ 144 w 231"/>
                <a:gd name="T7" fmla="*/ 199 h 281"/>
                <a:gd name="T8" fmla="*/ 142 w 231"/>
                <a:gd name="T9" fmla="*/ 167 h 281"/>
                <a:gd name="T10" fmla="*/ 118 w 231"/>
                <a:gd name="T11" fmla="*/ 141 h 281"/>
                <a:gd name="T12" fmla="*/ 96 w 231"/>
                <a:gd name="T13" fmla="*/ 139 h 281"/>
                <a:gd name="T14" fmla="*/ 88 w 231"/>
                <a:gd name="T15" fmla="*/ 149 h 281"/>
                <a:gd name="T16" fmla="*/ 70 w 231"/>
                <a:gd name="T17" fmla="*/ 151 h 281"/>
                <a:gd name="T18" fmla="*/ 62 w 231"/>
                <a:gd name="T19" fmla="*/ 145 h 281"/>
                <a:gd name="T20" fmla="*/ 28 w 231"/>
                <a:gd name="T21" fmla="*/ 165 h 281"/>
                <a:gd name="T22" fmla="*/ 28 w 231"/>
                <a:gd name="T23" fmla="*/ 135 h 281"/>
                <a:gd name="T24" fmla="*/ 36 w 231"/>
                <a:gd name="T25" fmla="*/ 101 h 281"/>
                <a:gd name="T26" fmla="*/ 14 w 231"/>
                <a:gd name="T27" fmla="*/ 99 h 281"/>
                <a:gd name="T28" fmla="*/ 12 w 231"/>
                <a:gd name="T29" fmla="*/ 79 h 281"/>
                <a:gd name="T30" fmla="*/ 0 w 231"/>
                <a:gd name="T31" fmla="*/ 69 h 281"/>
                <a:gd name="T32" fmla="*/ 6 w 231"/>
                <a:gd name="T33" fmla="*/ 56 h 281"/>
                <a:gd name="T34" fmla="*/ 32 w 231"/>
                <a:gd name="T35" fmla="*/ 34 h 281"/>
                <a:gd name="T36" fmla="*/ 36 w 231"/>
                <a:gd name="T37" fmla="*/ 42 h 281"/>
                <a:gd name="T38" fmla="*/ 52 w 231"/>
                <a:gd name="T39" fmla="*/ 44 h 281"/>
                <a:gd name="T40" fmla="*/ 48 w 231"/>
                <a:gd name="T41" fmla="*/ 6 h 281"/>
                <a:gd name="T42" fmla="*/ 64 w 231"/>
                <a:gd name="T43" fmla="*/ 0 h 281"/>
                <a:gd name="T44" fmla="*/ 82 w 231"/>
                <a:gd name="T45" fmla="*/ 26 h 281"/>
                <a:gd name="T46" fmla="*/ 96 w 231"/>
                <a:gd name="T47" fmla="*/ 58 h 281"/>
                <a:gd name="T48" fmla="*/ 134 w 231"/>
                <a:gd name="T49" fmla="*/ 58 h 281"/>
                <a:gd name="T50" fmla="*/ 146 w 231"/>
                <a:gd name="T51" fmla="*/ 87 h 281"/>
                <a:gd name="T52" fmla="*/ 126 w 231"/>
                <a:gd name="T53" fmla="*/ 95 h 281"/>
                <a:gd name="T54" fmla="*/ 116 w 231"/>
                <a:gd name="T55" fmla="*/ 107 h 281"/>
                <a:gd name="T56" fmla="*/ 154 w 231"/>
                <a:gd name="T57" fmla="*/ 127 h 281"/>
                <a:gd name="T58" fmla="*/ 180 w 231"/>
                <a:gd name="T59" fmla="*/ 165 h 281"/>
                <a:gd name="T60" fmla="*/ 200 w 231"/>
                <a:gd name="T61" fmla="*/ 193 h 281"/>
                <a:gd name="T62" fmla="*/ 222 w 231"/>
                <a:gd name="T63" fmla="*/ 215 h 281"/>
                <a:gd name="T64" fmla="*/ 231 w 231"/>
                <a:gd name="T65" fmla="*/ 239 h 281"/>
                <a:gd name="T66" fmla="*/ 224 w 231"/>
                <a:gd name="T67" fmla="*/ 271 h 281"/>
                <a:gd name="T68" fmla="*/ 198 w 231"/>
                <a:gd name="T69" fmla="*/ 259 h 281"/>
                <a:gd name="T70" fmla="*/ 184 w 231"/>
                <a:gd name="T71" fmla="*/ 281 h 281"/>
                <a:gd name="T72" fmla="*/ 158 w 231"/>
                <a:gd name="T73" fmla="*/ 26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1" h="281">
                  <a:moveTo>
                    <a:pt x="158" y="269"/>
                  </a:moveTo>
                  <a:lnTo>
                    <a:pt x="168" y="253"/>
                  </a:lnTo>
                  <a:lnTo>
                    <a:pt x="170" y="227"/>
                  </a:lnTo>
                  <a:lnTo>
                    <a:pt x="144" y="199"/>
                  </a:lnTo>
                  <a:lnTo>
                    <a:pt x="142" y="167"/>
                  </a:lnTo>
                  <a:lnTo>
                    <a:pt x="118" y="141"/>
                  </a:lnTo>
                  <a:lnTo>
                    <a:pt x="96" y="139"/>
                  </a:lnTo>
                  <a:lnTo>
                    <a:pt x="88" y="149"/>
                  </a:lnTo>
                  <a:lnTo>
                    <a:pt x="70" y="151"/>
                  </a:lnTo>
                  <a:lnTo>
                    <a:pt x="62" y="145"/>
                  </a:lnTo>
                  <a:lnTo>
                    <a:pt x="28" y="165"/>
                  </a:lnTo>
                  <a:lnTo>
                    <a:pt x="28" y="135"/>
                  </a:lnTo>
                  <a:lnTo>
                    <a:pt x="36" y="101"/>
                  </a:lnTo>
                  <a:lnTo>
                    <a:pt x="14" y="99"/>
                  </a:lnTo>
                  <a:lnTo>
                    <a:pt x="12" y="79"/>
                  </a:lnTo>
                  <a:lnTo>
                    <a:pt x="0" y="69"/>
                  </a:lnTo>
                  <a:lnTo>
                    <a:pt x="6" y="56"/>
                  </a:lnTo>
                  <a:lnTo>
                    <a:pt x="32" y="34"/>
                  </a:lnTo>
                  <a:lnTo>
                    <a:pt x="36" y="42"/>
                  </a:lnTo>
                  <a:lnTo>
                    <a:pt x="52" y="44"/>
                  </a:lnTo>
                  <a:lnTo>
                    <a:pt x="48" y="6"/>
                  </a:lnTo>
                  <a:lnTo>
                    <a:pt x="64" y="0"/>
                  </a:lnTo>
                  <a:lnTo>
                    <a:pt x="82" y="26"/>
                  </a:lnTo>
                  <a:lnTo>
                    <a:pt x="96" y="58"/>
                  </a:lnTo>
                  <a:lnTo>
                    <a:pt x="134" y="58"/>
                  </a:lnTo>
                  <a:lnTo>
                    <a:pt x="146" y="87"/>
                  </a:lnTo>
                  <a:lnTo>
                    <a:pt x="126" y="95"/>
                  </a:lnTo>
                  <a:lnTo>
                    <a:pt x="116" y="107"/>
                  </a:lnTo>
                  <a:lnTo>
                    <a:pt x="154" y="127"/>
                  </a:lnTo>
                  <a:lnTo>
                    <a:pt x="180" y="165"/>
                  </a:lnTo>
                  <a:lnTo>
                    <a:pt x="200" y="193"/>
                  </a:lnTo>
                  <a:lnTo>
                    <a:pt x="222" y="215"/>
                  </a:lnTo>
                  <a:lnTo>
                    <a:pt x="231" y="239"/>
                  </a:lnTo>
                  <a:lnTo>
                    <a:pt x="224" y="271"/>
                  </a:lnTo>
                  <a:lnTo>
                    <a:pt x="198" y="259"/>
                  </a:lnTo>
                  <a:lnTo>
                    <a:pt x="184" y="281"/>
                  </a:lnTo>
                  <a:lnTo>
                    <a:pt x="158" y="269"/>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1" name="Freeform 90">
              <a:extLst>
                <a:ext uri="{FF2B5EF4-FFF2-40B4-BE49-F238E27FC236}">
                  <a16:creationId xmlns="" xmlns:a16="http://schemas.microsoft.com/office/drawing/2014/main" id="{FF7DDE88-EA6E-41F2-A799-F596A6AC3DB2}"/>
                </a:ext>
              </a:extLst>
            </p:cNvPr>
            <p:cNvSpPr>
              <a:spLocks/>
            </p:cNvSpPr>
            <p:nvPr/>
          </p:nvSpPr>
          <p:spPr bwMode="auto">
            <a:xfrm>
              <a:off x="6354" y="3999"/>
              <a:ext cx="46" cy="58"/>
            </a:xfrm>
            <a:custGeom>
              <a:avLst/>
              <a:gdLst>
                <a:gd name="T0" fmla="*/ 22 w 46"/>
                <a:gd name="T1" fmla="*/ 50 h 58"/>
                <a:gd name="T2" fmla="*/ 14 w 46"/>
                <a:gd name="T3" fmla="*/ 52 h 58"/>
                <a:gd name="T4" fmla="*/ 10 w 46"/>
                <a:gd name="T5" fmla="*/ 58 h 58"/>
                <a:gd name="T6" fmla="*/ 0 w 46"/>
                <a:gd name="T7" fmla="*/ 58 h 58"/>
                <a:gd name="T8" fmla="*/ 10 w 46"/>
                <a:gd name="T9" fmla="*/ 28 h 58"/>
                <a:gd name="T10" fmla="*/ 26 w 46"/>
                <a:gd name="T11" fmla="*/ 0 h 58"/>
                <a:gd name="T12" fmla="*/ 26 w 46"/>
                <a:gd name="T13" fmla="*/ 0 h 58"/>
                <a:gd name="T14" fmla="*/ 40 w 46"/>
                <a:gd name="T15" fmla="*/ 2 h 58"/>
                <a:gd name="T16" fmla="*/ 46 w 46"/>
                <a:gd name="T17" fmla="*/ 16 h 58"/>
                <a:gd name="T18" fmla="*/ 30 w 46"/>
                <a:gd name="T19" fmla="*/ 30 h 58"/>
                <a:gd name="T20" fmla="*/ 22 w 46"/>
                <a:gd name="T21"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58">
                  <a:moveTo>
                    <a:pt x="22" y="50"/>
                  </a:moveTo>
                  <a:lnTo>
                    <a:pt x="14" y="52"/>
                  </a:lnTo>
                  <a:lnTo>
                    <a:pt x="10" y="58"/>
                  </a:lnTo>
                  <a:lnTo>
                    <a:pt x="0" y="58"/>
                  </a:lnTo>
                  <a:lnTo>
                    <a:pt x="10" y="28"/>
                  </a:lnTo>
                  <a:lnTo>
                    <a:pt x="26" y="0"/>
                  </a:lnTo>
                  <a:lnTo>
                    <a:pt x="26" y="0"/>
                  </a:lnTo>
                  <a:lnTo>
                    <a:pt x="40" y="2"/>
                  </a:lnTo>
                  <a:lnTo>
                    <a:pt x="46" y="16"/>
                  </a:lnTo>
                  <a:lnTo>
                    <a:pt x="30" y="30"/>
                  </a:lnTo>
                  <a:lnTo>
                    <a:pt x="22" y="50"/>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2" name="Freeform 91">
              <a:extLst>
                <a:ext uri="{FF2B5EF4-FFF2-40B4-BE49-F238E27FC236}">
                  <a16:creationId xmlns="" xmlns:a16="http://schemas.microsoft.com/office/drawing/2014/main" id="{6107F1DE-7814-439A-A5C0-25E3FA503A54}"/>
                </a:ext>
              </a:extLst>
            </p:cNvPr>
            <p:cNvSpPr>
              <a:spLocks/>
            </p:cNvSpPr>
            <p:nvPr/>
          </p:nvSpPr>
          <p:spPr bwMode="auto">
            <a:xfrm>
              <a:off x="7737" y="4836"/>
              <a:ext cx="64" cy="120"/>
            </a:xfrm>
            <a:custGeom>
              <a:avLst/>
              <a:gdLst>
                <a:gd name="T0" fmla="*/ 64 w 64"/>
                <a:gd name="T1" fmla="*/ 72 h 120"/>
                <a:gd name="T2" fmla="*/ 60 w 64"/>
                <a:gd name="T3" fmla="*/ 104 h 120"/>
                <a:gd name="T4" fmla="*/ 48 w 64"/>
                <a:gd name="T5" fmla="*/ 112 h 120"/>
                <a:gd name="T6" fmla="*/ 20 w 64"/>
                <a:gd name="T7" fmla="*/ 120 h 120"/>
                <a:gd name="T8" fmla="*/ 6 w 64"/>
                <a:gd name="T9" fmla="*/ 94 h 120"/>
                <a:gd name="T10" fmla="*/ 0 w 64"/>
                <a:gd name="T11" fmla="*/ 50 h 120"/>
                <a:gd name="T12" fmla="*/ 14 w 64"/>
                <a:gd name="T13" fmla="*/ 0 h 120"/>
                <a:gd name="T14" fmla="*/ 36 w 64"/>
                <a:gd name="T15" fmla="*/ 16 h 120"/>
                <a:gd name="T16" fmla="*/ 50 w 64"/>
                <a:gd name="T17" fmla="*/ 38 h 120"/>
                <a:gd name="T18" fmla="*/ 64 w 64"/>
                <a:gd name="T19" fmla="*/ 7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120">
                  <a:moveTo>
                    <a:pt x="64" y="72"/>
                  </a:moveTo>
                  <a:lnTo>
                    <a:pt x="60" y="104"/>
                  </a:lnTo>
                  <a:lnTo>
                    <a:pt x="48" y="112"/>
                  </a:lnTo>
                  <a:lnTo>
                    <a:pt x="20" y="120"/>
                  </a:lnTo>
                  <a:lnTo>
                    <a:pt x="6" y="94"/>
                  </a:lnTo>
                  <a:lnTo>
                    <a:pt x="0" y="50"/>
                  </a:lnTo>
                  <a:lnTo>
                    <a:pt x="14" y="0"/>
                  </a:lnTo>
                  <a:lnTo>
                    <a:pt x="36" y="16"/>
                  </a:lnTo>
                  <a:lnTo>
                    <a:pt x="50" y="38"/>
                  </a:lnTo>
                  <a:lnTo>
                    <a:pt x="64" y="72"/>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3" name="Freeform 92">
              <a:extLst>
                <a:ext uri="{FF2B5EF4-FFF2-40B4-BE49-F238E27FC236}">
                  <a16:creationId xmlns="" xmlns:a16="http://schemas.microsoft.com/office/drawing/2014/main" id="{AE8A2035-8E72-4668-BF3E-CEED0B4DF54A}"/>
                </a:ext>
              </a:extLst>
            </p:cNvPr>
            <p:cNvSpPr>
              <a:spLocks/>
            </p:cNvSpPr>
            <p:nvPr/>
          </p:nvSpPr>
          <p:spPr bwMode="auto">
            <a:xfrm>
              <a:off x="4910" y="4876"/>
              <a:ext cx="120" cy="130"/>
            </a:xfrm>
            <a:custGeom>
              <a:avLst/>
              <a:gdLst>
                <a:gd name="T0" fmla="*/ 116 w 120"/>
                <a:gd name="T1" fmla="*/ 128 h 130"/>
                <a:gd name="T2" fmla="*/ 108 w 120"/>
                <a:gd name="T3" fmla="*/ 130 h 130"/>
                <a:gd name="T4" fmla="*/ 76 w 120"/>
                <a:gd name="T5" fmla="*/ 114 h 130"/>
                <a:gd name="T6" fmla="*/ 48 w 120"/>
                <a:gd name="T7" fmla="*/ 90 h 130"/>
                <a:gd name="T8" fmla="*/ 20 w 120"/>
                <a:gd name="T9" fmla="*/ 74 h 130"/>
                <a:gd name="T10" fmla="*/ 0 w 120"/>
                <a:gd name="T11" fmla="*/ 54 h 130"/>
                <a:gd name="T12" fmla="*/ 8 w 120"/>
                <a:gd name="T13" fmla="*/ 44 h 130"/>
                <a:gd name="T14" fmla="*/ 8 w 120"/>
                <a:gd name="T15" fmla="*/ 36 h 130"/>
                <a:gd name="T16" fmla="*/ 22 w 120"/>
                <a:gd name="T17" fmla="*/ 18 h 130"/>
                <a:gd name="T18" fmla="*/ 38 w 120"/>
                <a:gd name="T19" fmla="*/ 4 h 130"/>
                <a:gd name="T20" fmla="*/ 44 w 120"/>
                <a:gd name="T21" fmla="*/ 2 h 130"/>
                <a:gd name="T22" fmla="*/ 52 w 120"/>
                <a:gd name="T23" fmla="*/ 0 h 130"/>
                <a:gd name="T24" fmla="*/ 64 w 120"/>
                <a:gd name="T25" fmla="*/ 18 h 130"/>
                <a:gd name="T26" fmla="*/ 62 w 120"/>
                <a:gd name="T27" fmla="*/ 30 h 130"/>
                <a:gd name="T28" fmla="*/ 68 w 120"/>
                <a:gd name="T29" fmla="*/ 38 h 130"/>
                <a:gd name="T30" fmla="*/ 78 w 120"/>
                <a:gd name="T31" fmla="*/ 38 h 130"/>
                <a:gd name="T32" fmla="*/ 84 w 120"/>
                <a:gd name="T33" fmla="*/ 26 h 130"/>
                <a:gd name="T34" fmla="*/ 92 w 120"/>
                <a:gd name="T35" fmla="*/ 26 h 130"/>
                <a:gd name="T36" fmla="*/ 92 w 120"/>
                <a:gd name="T37" fmla="*/ 36 h 130"/>
                <a:gd name="T38" fmla="*/ 94 w 120"/>
                <a:gd name="T39" fmla="*/ 50 h 130"/>
                <a:gd name="T40" fmla="*/ 88 w 120"/>
                <a:gd name="T41" fmla="*/ 64 h 130"/>
                <a:gd name="T42" fmla="*/ 96 w 120"/>
                <a:gd name="T43" fmla="*/ 72 h 130"/>
                <a:gd name="T44" fmla="*/ 106 w 120"/>
                <a:gd name="T45" fmla="*/ 74 h 130"/>
                <a:gd name="T46" fmla="*/ 120 w 120"/>
                <a:gd name="T47" fmla="*/ 88 h 130"/>
                <a:gd name="T48" fmla="*/ 120 w 120"/>
                <a:gd name="T49" fmla="*/ 100 h 130"/>
                <a:gd name="T50" fmla="*/ 118 w 120"/>
                <a:gd name="T51" fmla="*/ 104 h 130"/>
                <a:gd name="T52" fmla="*/ 116 w 120"/>
                <a:gd name="T53" fmla="*/ 128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0" h="130">
                  <a:moveTo>
                    <a:pt x="116" y="128"/>
                  </a:moveTo>
                  <a:lnTo>
                    <a:pt x="108" y="130"/>
                  </a:lnTo>
                  <a:lnTo>
                    <a:pt x="76" y="114"/>
                  </a:lnTo>
                  <a:lnTo>
                    <a:pt x="48" y="90"/>
                  </a:lnTo>
                  <a:lnTo>
                    <a:pt x="20" y="74"/>
                  </a:lnTo>
                  <a:lnTo>
                    <a:pt x="0" y="54"/>
                  </a:lnTo>
                  <a:lnTo>
                    <a:pt x="8" y="44"/>
                  </a:lnTo>
                  <a:lnTo>
                    <a:pt x="8" y="36"/>
                  </a:lnTo>
                  <a:lnTo>
                    <a:pt x="22" y="18"/>
                  </a:lnTo>
                  <a:lnTo>
                    <a:pt x="38" y="4"/>
                  </a:lnTo>
                  <a:lnTo>
                    <a:pt x="44" y="2"/>
                  </a:lnTo>
                  <a:lnTo>
                    <a:pt x="52" y="0"/>
                  </a:lnTo>
                  <a:lnTo>
                    <a:pt x="64" y="18"/>
                  </a:lnTo>
                  <a:lnTo>
                    <a:pt x="62" y="30"/>
                  </a:lnTo>
                  <a:lnTo>
                    <a:pt x="68" y="38"/>
                  </a:lnTo>
                  <a:lnTo>
                    <a:pt x="78" y="38"/>
                  </a:lnTo>
                  <a:lnTo>
                    <a:pt x="84" y="26"/>
                  </a:lnTo>
                  <a:lnTo>
                    <a:pt x="92" y="26"/>
                  </a:lnTo>
                  <a:lnTo>
                    <a:pt x="92" y="36"/>
                  </a:lnTo>
                  <a:lnTo>
                    <a:pt x="94" y="50"/>
                  </a:lnTo>
                  <a:lnTo>
                    <a:pt x="88" y="64"/>
                  </a:lnTo>
                  <a:lnTo>
                    <a:pt x="96" y="72"/>
                  </a:lnTo>
                  <a:lnTo>
                    <a:pt x="106" y="74"/>
                  </a:lnTo>
                  <a:lnTo>
                    <a:pt x="120" y="88"/>
                  </a:lnTo>
                  <a:lnTo>
                    <a:pt x="120" y="100"/>
                  </a:lnTo>
                  <a:lnTo>
                    <a:pt x="118" y="104"/>
                  </a:lnTo>
                  <a:lnTo>
                    <a:pt x="116" y="128"/>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4" name="Freeform 93">
              <a:extLst>
                <a:ext uri="{FF2B5EF4-FFF2-40B4-BE49-F238E27FC236}">
                  <a16:creationId xmlns="" xmlns:a16="http://schemas.microsoft.com/office/drawing/2014/main" id="{8E8C19F1-3478-4589-B28E-4E8ED9B2D282}"/>
                </a:ext>
              </a:extLst>
            </p:cNvPr>
            <p:cNvSpPr>
              <a:spLocks/>
            </p:cNvSpPr>
            <p:nvPr/>
          </p:nvSpPr>
          <p:spPr bwMode="auto">
            <a:xfrm>
              <a:off x="6102" y="6064"/>
              <a:ext cx="72" cy="70"/>
            </a:xfrm>
            <a:custGeom>
              <a:avLst/>
              <a:gdLst>
                <a:gd name="T0" fmla="*/ 62 w 72"/>
                <a:gd name="T1" fmla="*/ 10 h 70"/>
                <a:gd name="T2" fmla="*/ 72 w 72"/>
                <a:gd name="T3" fmla="*/ 22 h 70"/>
                <a:gd name="T4" fmla="*/ 62 w 72"/>
                <a:gd name="T5" fmla="*/ 38 h 70"/>
                <a:gd name="T6" fmla="*/ 58 w 72"/>
                <a:gd name="T7" fmla="*/ 50 h 70"/>
                <a:gd name="T8" fmla="*/ 40 w 72"/>
                <a:gd name="T9" fmla="*/ 56 h 70"/>
                <a:gd name="T10" fmla="*/ 34 w 72"/>
                <a:gd name="T11" fmla="*/ 68 h 70"/>
                <a:gd name="T12" fmla="*/ 24 w 72"/>
                <a:gd name="T13" fmla="*/ 70 h 70"/>
                <a:gd name="T14" fmla="*/ 0 w 72"/>
                <a:gd name="T15" fmla="*/ 44 h 70"/>
                <a:gd name="T16" fmla="*/ 16 w 72"/>
                <a:gd name="T17" fmla="*/ 20 h 70"/>
                <a:gd name="T18" fmla="*/ 34 w 72"/>
                <a:gd name="T19" fmla="*/ 6 h 70"/>
                <a:gd name="T20" fmla="*/ 48 w 72"/>
                <a:gd name="T21" fmla="*/ 0 h 70"/>
                <a:gd name="T22" fmla="*/ 62 w 72"/>
                <a:gd name="T23" fmla="*/ 1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 h="70">
                  <a:moveTo>
                    <a:pt x="62" y="10"/>
                  </a:moveTo>
                  <a:lnTo>
                    <a:pt x="72" y="22"/>
                  </a:lnTo>
                  <a:lnTo>
                    <a:pt x="62" y="38"/>
                  </a:lnTo>
                  <a:lnTo>
                    <a:pt x="58" y="50"/>
                  </a:lnTo>
                  <a:lnTo>
                    <a:pt x="40" y="56"/>
                  </a:lnTo>
                  <a:lnTo>
                    <a:pt x="34" y="68"/>
                  </a:lnTo>
                  <a:lnTo>
                    <a:pt x="24" y="70"/>
                  </a:lnTo>
                  <a:lnTo>
                    <a:pt x="0" y="44"/>
                  </a:lnTo>
                  <a:lnTo>
                    <a:pt x="16" y="20"/>
                  </a:lnTo>
                  <a:lnTo>
                    <a:pt x="34" y="6"/>
                  </a:lnTo>
                  <a:lnTo>
                    <a:pt x="48" y="0"/>
                  </a:lnTo>
                  <a:lnTo>
                    <a:pt x="62" y="10"/>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5" name="Freeform 94">
              <a:extLst>
                <a:ext uri="{FF2B5EF4-FFF2-40B4-BE49-F238E27FC236}">
                  <a16:creationId xmlns="" xmlns:a16="http://schemas.microsoft.com/office/drawing/2014/main" id="{FCD27AF6-1F78-4199-898D-666EB4CD45BC}"/>
                </a:ext>
              </a:extLst>
            </p:cNvPr>
            <p:cNvSpPr>
              <a:spLocks/>
            </p:cNvSpPr>
            <p:nvPr/>
          </p:nvSpPr>
          <p:spPr bwMode="auto">
            <a:xfrm>
              <a:off x="5918" y="3019"/>
              <a:ext cx="172" cy="134"/>
            </a:xfrm>
            <a:custGeom>
              <a:avLst/>
              <a:gdLst>
                <a:gd name="T0" fmla="*/ 52 w 172"/>
                <a:gd name="T1" fmla="*/ 112 h 134"/>
                <a:gd name="T2" fmla="*/ 48 w 172"/>
                <a:gd name="T3" fmla="*/ 98 h 134"/>
                <a:gd name="T4" fmla="*/ 52 w 172"/>
                <a:gd name="T5" fmla="*/ 84 h 134"/>
                <a:gd name="T6" fmla="*/ 38 w 172"/>
                <a:gd name="T7" fmla="*/ 76 h 134"/>
                <a:gd name="T8" fmla="*/ 6 w 172"/>
                <a:gd name="T9" fmla="*/ 66 h 134"/>
                <a:gd name="T10" fmla="*/ 0 w 172"/>
                <a:gd name="T11" fmla="*/ 20 h 134"/>
                <a:gd name="T12" fmla="*/ 34 w 172"/>
                <a:gd name="T13" fmla="*/ 2 h 134"/>
                <a:gd name="T14" fmla="*/ 86 w 172"/>
                <a:gd name="T15" fmla="*/ 6 h 134"/>
                <a:gd name="T16" fmla="*/ 118 w 172"/>
                <a:gd name="T17" fmla="*/ 0 h 134"/>
                <a:gd name="T18" fmla="*/ 122 w 172"/>
                <a:gd name="T19" fmla="*/ 12 h 134"/>
                <a:gd name="T20" fmla="*/ 138 w 172"/>
                <a:gd name="T21" fmla="*/ 16 h 134"/>
                <a:gd name="T22" fmla="*/ 168 w 172"/>
                <a:gd name="T23" fmla="*/ 42 h 134"/>
                <a:gd name="T24" fmla="*/ 172 w 172"/>
                <a:gd name="T25" fmla="*/ 68 h 134"/>
                <a:gd name="T26" fmla="*/ 146 w 172"/>
                <a:gd name="T27" fmla="*/ 84 h 134"/>
                <a:gd name="T28" fmla="*/ 138 w 172"/>
                <a:gd name="T29" fmla="*/ 114 h 134"/>
                <a:gd name="T30" fmla="*/ 104 w 172"/>
                <a:gd name="T31" fmla="*/ 134 h 134"/>
                <a:gd name="T32" fmla="*/ 74 w 172"/>
                <a:gd name="T33" fmla="*/ 134 h 134"/>
                <a:gd name="T34" fmla="*/ 68 w 172"/>
                <a:gd name="T35" fmla="*/ 118 h 134"/>
                <a:gd name="T36" fmla="*/ 52 w 172"/>
                <a:gd name="T37" fmla="*/ 112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2" h="134">
                  <a:moveTo>
                    <a:pt x="52" y="112"/>
                  </a:moveTo>
                  <a:lnTo>
                    <a:pt x="48" y="98"/>
                  </a:lnTo>
                  <a:lnTo>
                    <a:pt x="52" y="84"/>
                  </a:lnTo>
                  <a:lnTo>
                    <a:pt x="38" y="76"/>
                  </a:lnTo>
                  <a:lnTo>
                    <a:pt x="6" y="66"/>
                  </a:lnTo>
                  <a:lnTo>
                    <a:pt x="0" y="20"/>
                  </a:lnTo>
                  <a:lnTo>
                    <a:pt x="34" y="2"/>
                  </a:lnTo>
                  <a:lnTo>
                    <a:pt x="86" y="6"/>
                  </a:lnTo>
                  <a:lnTo>
                    <a:pt x="118" y="0"/>
                  </a:lnTo>
                  <a:lnTo>
                    <a:pt x="122" y="12"/>
                  </a:lnTo>
                  <a:lnTo>
                    <a:pt x="138" y="16"/>
                  </a:lnTo>
                  <a:lnTo>
                    <a:pt x="168" y="42"/>
                  </a:lnTo>
                  <a:lnTo>
                    <a:pt x="172" y="68"/>
                  </a:lnTo>
                  <a:lnTo>
                    <a:pt x="146" y="84"/>
                  </a:lnTo>
                  <a:lnTo>
                    <a:pt x="138" y="114"/>
                  </a:lnTo>
                  <a:lnTo>
                    <a:pt x="104" y="134"/>
                  </a:lnTo>
                  <a:lnTo>
                    <a:pt x="74" y="134"/>
                  </a:lnTo>
                  <a:lnTo>
                    <a:pt x="68" y="118"/>
                  </a:lnTo>
                  <a:lnTo>
                    <a:pt x="52" y="112"/>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6" name="Freeform 95">
              <a:extLst>
                <a:ext uri="{FF2B5EF4-FFF2-40B4-BE49-F238E27FC236}">
                  <a16:creationId xmlns="" xmlns:a16="http://schemas.microsoft.com/office/drawing/2014/main" id="{8DF6E17C-1AB8-4FC9-B084-0916FFB335B3}"/>
                </a:ext>
              </a:extLst>
            </p:cNvPr>
            <p:cNvSpPr>
              <a:spLocks/>
            </p:cNvSpPr>
            <p:nvPr/>
          </p:nvSpPr>
          <p:spPr bwMode="auto">
            <a:xfrm>
              <a:off x="5440" y="3344"/>
              <a:ext cx="18" cy="34"/>
            </a:xfrm>
            <a:custGeom>
              <a:avLst/>
              <a:gdLst>
                <a:gd name="T0" fmla="*/ 12 w 18"/>
                <a:gd name="T1" fmla="*/ 0 h 34"/>
                <a:gd name="T2" fmla="*/ 18 w 18"/>
                <a:gd name="T3" fmla="*/ 12 h 34"/>
                <a:gd name="T4" fmla="*/ 16 w 18"/>
                <a:gd name="T5" fmla="*/ 32 h 34"/>
                <a:gd name="T6" fmla="*/ 8 w 18"/>
                <a:gd name="T7" fmla="*/ 34 h 34"/>
                <a:gd name="T8" fmla="*/ 0 w 18"/>
                <a:gd name="T9" fmla="*/ 30 h 34"/>
                <a:gd name="T10" fmla="*/ 4 w 18"/>
                <a:gd name="T11" fmla="*/ 2 h 34"/>
                <a:gd name="T12" fmla="*/ 12 w 18"/>
                <a:gd name="T13" fmla="*/ 0 h 34"/>
              </a:gdLst>
              <a:ahLst/>
              <a:cxnLst>
                <a:cxn ang="0">
                  <a:pos x="T0" y="T1"/>
                </a:cxn>
                <a:cxn ang="0">
                  <a:pos x="T2" y="T3"/>
                </a:cxn>
                <a:cxn ang="0">
                  <a:pos x="T4" y="T5"/>
                </a:cxn>
                <a:cxn ang="0">
                  <a:pos x="T6" y="T7"/>
                </a:cxn>
                <a:cxn ang="0">
                  <a:pos x="T8" y="T9"/>
                </a:cxn>
                <a:cxn ang="0">
                  <a:pos x="T10" y="T11"/>
                </a:cxn>
                <a:cxn ang="0">
                  <a:pos x="T12" y="T13"/>
                </a:cxn>
              </a:cxnLst>
              <a:rect l="0" t="0" r="r" b="b"/>
              <a:pathLst>
                <a:path w="18" h="34">
                  <a:moveTo>
                    <a:pt x="12" y="0"/>
                  </a:moveTo>
                  <a:lnTo>
                    <a:pt x="18" y="12"/>
                  </a:lnTo>
                  <a:lnTo>
                    <a:pt x="16" y="32"/>
                  </a:lnTo>
                  <a:lnTo>
                    <a:pt x="8" y="34"/>
                  </a:lnTo>
                  <a:lnTo>
                    <a:pt x="0" y="30"/>
                  </a:lnTo>
                  <a:lnTo>
                    <a:pt x="4" y="2"/>
                  </a:lnTo>
                  <a:lnTo>
                    <a:pt x="12" y="0"/>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7" name="Freeform 96">
              <a:extLst>
                <a:ext uri="{FF2B5EF4-FFF2-40B4-BE49-F238E27FC236}">
                  <a16:creationId xmlns="" xmlns:a16="http://schemas.microsoft.com/office/drawing/2014/main" id="{D918C759-3BF3-4DD6-A819-D880B2062423}"/>
                </a:ext>
              </a:extLst>
            </p:cNvPr>
            <p:cNvSpPr>
              <a:spLocks/>
            </p:cNvSpPr>
            <p:nvPr/>
          </p:nvSpPr>
          <p:spPr bwMode="auto">
            <a:xfrm>
              <a:off x="5918" y="2929"/>
              <a:ext cx="220" cy="132"/>
            </a:xfrm>
            <a:custGeom>
              <a:avLst/>
              <a:gdLst>
                <a:gd name="T0" fmla="*/ 0 w 220"/>
                <a:gd name="T1" fmla="*/ 110 h 132"/>
                <a:gd name="T2" fmla="*/ 0 w 220"/>
                <a:gd name="T3" fmla="*/ 68 h 132"/>
                <a:gd name="T4" fmla="*/ 16 w 220"/>
                <a:gd name="T5" fmla="*/ 32 h 132"/>
                <a:gd name="T6" fmla="*/ 46 w 220"/>
                <a:gd name="T7" fmla="*/ 12 h 132"/>
                <a:gd name="T8" fmla="*/ 70 w 220"/>
                <a:gd name="T9" fmla="*/ 56 h 132"/>
                <a:gd name="T10" fmla="*/ 94 w 220"/>
                <a:gd name="T11" fmla="*/ 54 h 132"/>
                <a:gd name="T12" fmla="*/ 100 w 220"/>
                <a:gd name="T13" fmla="*/ 10 h 132"/>
                <a:gd name="T14" fmla="*/ 126 w 220"/>
                <a:gd name="T15" fmla="*/ 0 h 132"/>
                <a:gd name="T16" fmla="*/ 140 w 220"/>
                <a:gd name="T17" fmla="*/ 6 h 132"/>
                <a:gd name="T18" fmla="*/ 168 w 220"/>
                <a:gd name="T19" fmla="*/ 28 h 132"/>
                <a:gd name="T20" fmla="*/ 192 w 220"/>
                <a:gd name="T21" fmla="*/ 28 h 132"/>
                <a:gd name="T22" fmla="*/ 208 w 220"/>
                <a:gd name="T23" fmla="*/ 42 h 132"/>
                <a:gd name="T24" fmla="*/ 210 w 220"/>
                <a:gd name="T25" fmla="*/ 70 h 132"/>
                <a:gd name="T26" fmla="*/ 220 w 220"/>
                <a:gd name="T27" fmla="*/ 102 h 132"/>
                <a:gd name="T28" fmla="*/ 186 w 220"/>
                <a:gd name="T29" fmla="*/ 124 h 132"/>
                <a:gd name="T30" fmla="*/ 168 w 220"/>
                <a:gd name="T31" fmla="*/ 132 h 132"/>
                <a:gd name="T32" fmla="*/ 138 w 220"/>
                <a:gd name="T33" fmla="*/ 106 h 132"/>
                <a:gd name="T34" fmla="*/ 122 w 220"/>
                <a:gd name="T35" fmla="*/ 102 h 132"/>
                <a:gd name="T36" fmla="*/ 118 w 220"/>
                <a:gd name="T37" fmla="*/ 90 h 132"/>
                <a:gd name="T38" fmla="*/ 86 w 220"/>
                <a:gd name="T39" fmla="*/ 96 h 132"/>
                <a:gd name="T40" fmla="*/ 34 w 220"/>
                <a:gd name="T41" fmla="*/ 92 h 132"/>
                <a:gd name="T42" fmla="*/ 0 w 220"/>
                <a:gd name="T43" fmla="*/ 11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0" h="132">
                  <a:moveTo>
                    <a:pt x="0" y="110"/>
                  </a:moveTo>
                  <a:lnTo>
                    <a:pt x="0" y="68"/>
                  </a:lnTo>
                  <a:lnTo>
                    <a:pt x="16" y="32"/>
                  </a:lnTo>
                  <a:lnTo>
                    <a:pt x="46" y="12"/>
                  </a:lnTo>
                  <a:lnTo>
                    <a:pt x="70" y="56"/>
                  </a:lnTo>
                  <a:lnTo>
                    <a:pt x="94" y="54"/>
                  </a:lnTo>
                  <a:lnTo>
                    <a:pt x="100" y="10"/>
                  </a:lnTo>
                  <a:lnTo>
                    <a:pt x="126" y="0"/>
                  </a:lnTo>
                  <a:lnTo>
                    <a:pt x="140" y="6"/>
                  </a:lnTo>
                  <a:lnTo>
                    <a:pt x="168" y="28"/>
                  </a:lnTo>
                  <a:lnTo>
                    <a:pt x="192" y="28"/>
                  </a:lnTo>
                  <a:lnTo>
                    <a:pt x="208" y="42"/>
                  </a:lnTo>
                  <a:lnTo>
                    <a:pt x="210" y="70"/>
                  </a:lnTo>
                  <a:lnTo>
                    <a:pt x="220" y="102"/>
                  </a:lnTo>
                  <a:lnTo>
                    <a:pt x="186" y="124"/>
                  </a:lnTo>
                  <a:lnTo>
                    <a:pt x="168" y="132"/>
                  </a:lnTo>
                  <a:lnTo>
                    <a:pt x="138" y="106"/>
                  </a:lnTo>
                  <a:lnTo>
                    <a:pt x="122" y="102"/>
                  </a:lnTo>
                  <a:lnTo>
                    <a:pt x="118" y="90"/>
                  </a:lnTo>
                  <a:lnTo>
                    <a:pt x="86" y="96"/>
                  </a:lnTo>
                  <a:lnTo>
                    <a:pt x="34" y="92"/>
                  </a:lnTo>
                  <a:lnTo>
                    <a:pt x="0" y="110"/>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8" name="Freeform 97">
              <a:extLst>
                <a:ext uri="{FF2B5EF4-FFF2-40B4-BE49-F238E27FC236}">
                  <a16:creationId xmlns="" xmlns:a16="http://schemas.microsoft.com/office/drawing/2014/main" id="{B526596B-3236-439B-89B6-315CA32CB2B3}"/>
                </a:ext>
              </a:extLst>
            </p:cNvPr>
            <p:cNvSpPr>
              <a:spLocks/>
            </p:cNvSpPr>
            <p:nvPr/>
          </p:nvSpPr>
          <p:spPr bwMode="auto">
            <a:xfrm>
              <a:off x="5554" y="4055"/>
              <a:ext cx="490" cy="469"/>
            </a:xfrm>
            <a:custGeom>
              <a:avLst/>
              <a:gdLst>
                <a:gd name="T0" fmla="*/ 172 w 490"/>
                <a:gd name="T1" fmla="*/ 360 h 469"/>
                <a:gd name="T2" fmla="*/ 150 w 490"/>
                <a:gd name="T3" fmla="*/ 372 h 469"/>
                <a:gd name="T4" fmla="*/ 132 w 490"/>
                <a:gd name="T5" fmla="*/ 354 h 469"/>
                <a:gd name="T6" fmla="*/ 82 w 490"/>
                <a:gd name="T7" fmla="*/ 340 h 469"/>
                <a:gd name="T8" fmla="*/ 70 w 490"/>
                <a:gd name="T9" fmla="*/ 318 h 469"/>
                <a:gd name="T10" fmla="*/ 44 w 490"/>
                <a:gd name="T11" fmla="*/ 302 h 469"/>
                <a:gd name="T12" fmla="*/ 30 w 490"/>
                <a:gd name="T13" fmla="*/ 308 h 469"/>
                <a:gd name="T14" fmla="*/ 20 w 490"/>
                <a:gd name="T15" fmla="*/ 290 h 469"/>
                <a:gd name="T16" fmla="*/ 18 w 490"/>
                <a:gd name="T17" fmla="*/ 274 h 469"/>
                <a:gd name="T18" fmla="*/ 0 w 490"/>
                <a:gd name="T19" fmla="*/ 250 h 469"/>
                <a:gd name="T20" fmla="*/ 12 w 490"/>
                <a:gd name="T21" fmla="*/ 236 h 469"/>
                <a:gd name="T22" fmla="*/ 10 w 490"/>
                <a:gd name="T23" fmla="*/ 214 h 469"/>
                <a:gd name="T24" fmla="*/ 14 w 490"/>
                <a:gd name="T25" fmla="*/ 194 h 469"/>
                <a:gd name="T26" fmla="*/ 10 w 490"/>
                <a:gd name="T27" fmla="*/ 178 h 469"/>
                <a:gd name="T28" fmla="*/ 16 w 490"/>
                <a:gd name="T29" fmla="*/ 150 h 469"/>
                <a:gd name="T30" fmla="*/ 14 w 490"/>
                <a:gd name="T31" fmla="*/ 134 h 469"/>
                <a:gd name="T32" fmla="*/ 4 w 490"/>
                <a:gd name="T33" fmla="*/ 102 h 469"/>
                <a:gd name="T34" fmla="*/ 20 w 490"/>
                <a:gd name="T35" fmla="*/ 94 h 469"/>
                <a:gd name="T36" fmla="*/ 22 w 490"/>
                <a:gd name="T37" fmla="*/ 78 h 469"/>
                <a:gd name="T38" fmla="*/ 20 w 490"/>
                <a:gd name="T39" fmla="*/ 64 h 469"/>
                <a:gd name="T40" fmla="*/ 40 w 490"/>
                <a:gd name="T41" fmla="*/ 50 h 469"/>
                <a:gd name="T42" fmla="*/ 50 w 490"/>
                <a:gd name="T43" fmla="*/ 38 h 469"/>
                <a:gd name="T44" fmla="*/ 66 w 490"/>
                <a:gd name="T45" fmla="*/ 28 h 469"/>
                <a:gd name="T46" fmla="*/ 66 w 490"/>
                <a:gd name="T47" fmla="*/ 0 h 469"/>
                <a:gd name="T48" fmla="*/ 104 w 490"/>
                <a:gd name="T49" fmla="*/ 12 h 469"/>
                <a:gd name="T50" fmla="*/ 116 w 490"/>
                <a:gd name="T51" fmla="*/ 10 h 469"/>
                <a:gd name="T52" fmla="*/ 142 w 490"/>
                <a:gd name="T53" fmla="*/ 16 h 469"/>
                <a:gd name="T54" fmla="*/ 184 w 490"/>
                <a:gd name="T55" fmla="*/ 32 h 469"/>
                <a:gd name="T56" fmla="*/ 198 w 490"/>
                <a:gd name="T57" fmla="*/ 64 h 469"/>
                <a:gd name="T58" fmla="*/ 226 w 490"/>
                <a:gd name="T59" fmla="*/ 72 h 469"/>
                <a:gd name="T60" fmla="*/ 270 w 490"/>
                <a:gd name="T61" fmla="*/ 86 h 469"/>
                <a:gd name="T62" fmla="*/ 302 w 490"/>
                <a:gd name="T63" fmla="*/ 104 h 469"/>
                <a:gd name="T64" fmla="*/ 318 w 490"/>
                <a:gd name="T65" fmla="*/ 94 h 469"/>
                <a:gd name="T66" fmla="*/ 332 w 490"/>
                <a:gd name="T67" fmla="*/ 78 h 469"/>
                <a:gd name="T68" fmla="*/ 326 w 490"/>
                <a:gd name="T69" fmla="*/ 50 h 469"/>
                <a:gd name="T70" fmla="*/ 334 w 490"/>
                <a:gd name="T71" fmla="*/ 32 h 469"/>
                <a:gd name="T72" fmla="*/ 358 w 490"/>
                <a:gd name="T73" fmla="*/ 16 h 469"/>
                <a:gd name="T74" fmla="*/ 378 w 490"/>
                <a:gd name="T75" fmla="*/ 10 h 469"/>
                <a:gd name="T76" fmla="*/ 420 w 490"/>
                <a:gd name="T77" fmla="*/ 18 h 469"/>
                <a:gd name="T78" fmla="*/ 432 w 490"/>
                <a:gd name="T79" fmla="*/ 34 h 469"/>
                <a:gd name="T80" fmla="*/ 442 w 490"/>
                <a:gd name="T81" fmla="*/ 34 h 469"/>
                <a:gd name="T82" fmla="*/ 452 w 490"/>
                <a:gd name="T83" fmla="*/ 40 h 469"/>
                <a:gd name="T84" fmla="*/ 484 w 490"/>
                <a:gd name="T85" fmla="*/ 46 h 469"/>
                <a:gd name="T86" fmla="*/ 490 w 490"/>
                <a:gd name="T87" fmla="*/ 56 h 469"/>
                <a:gd name="T88" fmla="*/ 480 w 490"/>
                <a:gd name="T89" fmla="*/ 74 h 469"/>
                <a:gd name="T90" fmla="*/ 484 w 490"/>
                <a:gd name="T91" fmla="*/ 90 h 469"/>
                <a:gd name="T92" fmla="*/ 476 w 490"/>
                <a:gd name="T93" fmla="*/ 112 h 469"/>
                <a:gd name="T94" fmla="*/ 486 w 490"/>
                <a:gd name="T95" fmla="*/ 140 h 469"/>
                <a:gd name="T96" fmla="*/ 486 w 490"/>
                <a:gd name="T97" fmla="*/ 264 h 469"/>
                <a:gd name="T98" fmla="*/ 486 w 490"/>
                <a:gd name="T99" fmla="*/ 388 h 469"/>
                <a:gd name="T100" fmla="*/ 486 w 490"/>
                <a:gd name="T101" fmla="*/ 455 h 469"/>
                <a:gd name="T102" fmla="*/ 450 w 490"/>
                <a:gd name="T103" fmla="*/ 455 h 469"/>
                <a:gd name="T104" fmla="*/ 450 w 490"/>
                <a:gd name="T105" fmla="*/ 469 h 469"/>
                <a:gd name="T106" fmla="*/ 326 w 490"/>
                <a:gd name="T107" fmla="*/ 404 h 469"/>
                <a:gd name="T108" fmla="*/ 202 w 490"/>
                <a:gd name="T109" fmla="*/ 342 h 469"/>
                <a:gd name="T110" fmla="*/ 172 w 490"/>
                <a:gd name="T111" fmla="*/ 360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90" h="469">
                  <a:moveTo>
                    <a:pt x="172" y="360"/>
                  </a:moveTo>
                  <a:lnTo>
                    <a:pt x="150" y="372"/>
                  </a:lnTo>
                  <a:lnTo>
                    <a:pt x="132" y="354"/>
                  </a:lnTo>
                  <a:lnTo>
                    <a:pt x="82" y="340"/>
                  </a:lnTo>
                  <a:lnTo>
                    <a:pt x="70" y="318"/>
                  </a:lnTo>
                  <a:lnTo>
                    <a:pt x="44" y="302"/>
                  </a:lnTo>
                  <a:lnTo>
                    <a:pt x="30" y="308"/>
                  </a:lnTo>
                  <a:lnTo>
                    <a:pt x="20" y="290"/>
                  </a:lnTo>
                  <a:lnTo>
                    <a:pt x="18" y="274"/>
                  </a:lnTo>
                  <a:lnTo>
                    <a:pt x="0" y="250"/>
                  </a:lnTo>
                  <a:lnTo>
                    <a:pt x="12" y="236"/>
                  </a:lnTo>
                  <a:lnTo>
                    <a:pt x="10" y="214"/>
                  </a:lnTo>
                  <a:lnTo>
                    <a:pt x="14" y="194"/>
                  </a:lnTo>
                  <a:lnTo>
                    <a:pt x="10" y="178"/>
                  </a:lnTo>
                  <a:lnTo>
                    <a:pt x="16" y="150"/>
                  </a:lnTo>
                  <a:lnTo>
                    <a:pt x="14" y="134"/>
                  </a:lnTo>
                  <a:lnTo>
                    <a:pt x="4" y="102"/>
                  </a:lnTo>
                  <a:lnTo>
                    <a:pt x="20" y="94"/>
                  </a:lnTo>
                  <a:lnTo>
                    <a:pt x="22" y="78"/>
                  </a:lnTo>
                  <a:lnTo>
                    <a:pt x="20" y="64"/>
                  </a:lnTo>
                  <a:lnTo>
                    <a:pt x="40" y="50"/>
                  </a:lnTo>
                  <a:lnTo>
                    <a:pt x="50" y="38"/>
                  </a:lnTo>
                  <a:lnTo>
                    <a:pt x="66" y="28"/>
                  </a:lnTo>
                  <a:lnTo>
                    <a:pt x="66" y="0"/>
                  </a:lnTo>
                  <a:lnTo>
                    <a:pt x="104" y="12"/>
                  </a:lnTo>
                  <a:lnTo>
                    <a:pt x="116" y="10"/>
                  </a:lnTo>
                  <a:lnTo>
                    <a:pt x="142" y="16"/>
                  </a:lnTo>
                  <a:lnTo>
                    <a:pt x="184" y="32"/>
                  </a:lnTo>
                  <a:lnTo>
                    <a:pt x="198" y="64"/>
                  </a:lnTo>
                  <a:lnTo>
                    <a:pt x="226" y="72"/>
                  </a:lnTo>
                  <a:lnTo>
                    <a:pt x="270" y="86"/>
                  </a:lnTo>
                  <a:lnTo>
                    <a:pt x="302" y="104"/>
                  </a:lnTo>
                  <a:lnTo>
                    <a:pt x="318" y="94"/>
                  </a:lnTo>
                  <a:lnTo>
                    <a:pt x="332" y="78"/>
                  </a:lnTo>
                  <a:lnTo>
                    <a:pt x="326" y="50"/>
                  </a:lnTo>
                  <a:lnTo>
                    <a:pt x="334" y="32"/>
                  </a:lnTo>
                  <a:lnTo>
                    <a:pt x="358" y="16"/>
                  </a:lnTo>
                  <a:lnTo>
                    <a:pt x="378" y="10"/>
                  </a:lnTo>
                  <a:lnTo>
                    <a:pt x="420" y="18"/>
                  </a:lnTo>
                  <a:lnTo>
                    <a:pt x="432" y="34"/>
                  </a:lnTo>
                  <a:lnTo>
                    <a:pt x="442" y="34"/>
                  </a:lnTo>
                  <a:lnTo>
                    <a:pt x="452" y="40"/>
                  </a:lnTo>
                  <a:lnTo>
                    <a:pt x="484" y="46"/>
                  </a:lnTo>
                  <a:lnTo>
                    <a:pt x="490" y="56"/>
                  </a:lnTo>
                  <a:lnTo>
                    <a:pt x="480" y="74"/>
                  </a:lnTo>
                  <a:lnTo>
                    <a:pt x="484" y="90"/>
                  </a:lnTo>
                  <a:lnTo>
                    <a:pt x="476" y="112"/>
                  </a:lnTo>
                  <a:lnTo>
                    <a:pt x="486" y="140"/>
                  </a:lnTo>
                  <a:lnTo>
                    <a:pt x="486" y="264"/>
                  </a:lnTo>
                  <a:lnTo>
                    <a:pt x="486" y="388"/>
                  </a:lnTo>
                  <a:lnTo>
                    <a:pt x="486" y="455"/>
                  </a:lnTo>
                  <a:lnTo>
                    <a:pt x="450" y="455"/>
                  </a:lnTo>
                  <a:lnTo>
                    <a:pt x="450" y="469"/>
                  </a:lnTo>
                  <a:lnTo>
                    <a:pt x="326" y="404"/>
                  </a:lnTo>
                  <a:lnTo>
                    <a:pt x="202" y="342"/>
                  </a:lnTo>
                  <a:lnTo>
                    <a:pt x="172" y="360"/>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9" name="Freeform 98">
              <a:extLst>
                <a:ext uri="{FF2B5EF4-FFF2-40B4-BE49-F238E27FC236}">
                  <a16:creationId xmlns="" xmlns:a16="http://schemas.microsoft.com/office/drawing/2014/main" id="{F4E72593-1E6D-4DD5-8629-110F1711890D}"/>
                </a:ext>
              </a:extLst>
            </p:cNvPr>
            <p:cNvSpPr>
              <a:spLocks/>
            </p:cNvSpPr>
            <p:nvPr/>
          </p:nvSpPr>
          <p:spPr bwMode="auto">
            <a:xfrm>
              <a:off x="4857" y="3957"/>
              <a:ext cx="373" cy="294"/>
            </a:xfrm>
            <a:custGeom>
              <a:avLst/>
              <a:gdLst>
                <a:gd name="T0" fmla="*/ 139 w 373"/>
                <a:gd name="T1" fmla="*/ 294 h 294"/>
                <a:gd name="T2" fmla="*/ 139 w 373"/>
                <a:gd name="T3" fmla="*/ 252 h 294"/>
                <a:gd name="T4" fmla="*/ 189 w 373"/>
                <a:gd name="T5" fmla="*/ 226 h 294"/>
                <a:gd name="T6" fmla="*/ 219 w 373"/>
                <a:gd name="T7" fmla="*/ 220 h 294"/>
                <a:gd name="T8" fmla="*/ 245 w 373"/>
                <a:gd name="T9" fmla="*/ 212 h 294"/>
                <a:gd name="T10" fmla="*/ 257 w 373"/>
                <a:gd name="T11" fmla="*/ 194 h 294"/>
                <a:gd name="T12" fmla="*/ 293 w 373"/>
                <a:gd name="T13" fmla="*/ 180 h 294"/>
                <a:gd name="T14" fmla="*/ 295 w 373"/>
                <a:gd name="T15" fmla="*/ 152 h 294"/>
                <a:gd name="T16" fmla="*/ 313 w 373"/>
                <a:gd name="T17" fmla="*/ 150 h 294"/>
                <a:gd name="T18" fmla="*/ 327 w 373"/>
                <a:gd name="T19" fmla="*/ 136 h 294"/>
                <a:gd name="T20" fmla="*/ 367 w 373"/>
                <a:gd name="T21" fmla="*/ 130 h 294"/>
                <a:gd name="T22" fmla="*/ 373 w 373"/>
                <a:gd name="T23" fmla="*/ 116 h 294"/>
                <a:gd name="T24" fmla="*/ 365 w 373"/>
                <a:gd name="T25" fmla="*/ 108 h 294"/>
                <a:gd name="T26" fmla="*/ 353 w 373"/>
                <a:gd name="T27" fmla="*/ 68 h 294"/>
                <a:gd name="T28" fmla="*/ 351 w 373"/>
                <a:gd name="T29" fmla="*/ 46 h 294"/>
                <a:gd name="T30" fmla="*/ 341 w 373"/>
                <a:gd name="T31" fmla="*/ 22 h 294"/>
                <a:gd name="T32" fmla="*/ 327 w 373"/>
                <a:gd name="T33" fmla="*/ 22 h 294"/>
                <a:gd name="T34" fmla="*/ 295 w 373"/>
                <a:gd name="T35" fmla="*/ 14 h 294"/>
                <a:gd name="T36" fmla="*/ 265 w 373"/>
                <a:gd name="T37" fmla="*/ 16 h 294"/>
                <a:gd name="T38" fmla="*/ 247 w 373"/>
                <a:gd name="T39" fmla="*/ 0 h 294"/>
                <a:gd name="T40" fmla="*/ 223 w 373"/>
                <a:gd name="T41" fmla="*/ 0 h 294"/>
                <a:gd name="T42" fmla="*/ 213 w 373"/>
                <a:gd name="T43" fmla="*/ 22 h 294"/>
                <a:gd name="T44" fmla="*/ 193 w 373"/>
                <a:gd name="T45" fmla="*/ 62 h 294"/>
                <a:gd name="T46" fmla="*/ 171 w 373"/>
                <a:gd name="T47" fmla="*/ 76 h 294"/>
                <a:gd name="T48" fmla="*/ 139 w 373"/>
                <a:gd name="T49" fmla="*/ 94 h 294"/>
                <a:gd name="T50" fmla="*/ 119 w 373"/>
                <a:gd name="T51" fmla="*/ 118 h 294"/>
                <a:gd name="T52" fmla="*/ 115 w 373"/>
                <a:gd name="T53" fmla="*/ 138 h 294"/>
                <a:gd name="T54" fmla="*/ 103 w 373"/>
                <a:gd name="T55" fmla="*/ 170 h 294"/>
                <a:gd name="T56" fmla="*/ 111 w 373"/>
                <a:gd name="T57" fmla="*/ 214 h 294"/>
                <a:gd name="T58" fmla="*/ 85 w 373"/>
                <a:gd name="T59" fmla="*/ 244 h 294"/>
                <a:gd name="T60" fmla="*/ 69 w 373"/>
                <a:gd name="T61" fmla="*/ 252 h 294"/>
                <a:gd name="T62" fmla="*/ 45 w 373"/>
                <a:gd name="T63" fmla="*/ 276 h 294"/>
                <a:gd name="T64" fmla="*/ 16 w 373"/>
                <a:gd name="T65" fmla="*/ 280 h 294"/>
                <a:gd name="T66" fmla="*/ 0 w 373"/>
                <a:gd name="T67" fmla="*/ 294 h 294"/>
                <a:gd name="T68" fmla="*/ 41 w 373"/>
                <a:gd name="T69" fmla="*/ 294 h 294"/>
                <a:gd name="T70" fmla="*/ 139 w 373"/>
                <a:gd name="T71" fmla="*/ 294 h 294"/>
                <a:gd name="T72" fmla="*/ 139 w 373"/>
                <a:gd name="T73" fmla="*/ 294 h 294"/>
                <a:gd name="T74" fmla="*/ 139 w 373"/>
                <a:gd name="T75" fmla="*/ 294 h 294"/>
                <a:gd name="T76" fmla="*/ 41 w 373"/>
                <a:gd name="T77" fmla="*/ 294 h 294"/>
                <a:gd name="T78" fmla="*/ 0 w 373"/>
                <a:gd name="T79" fmla="*/ 294 h 294"/>
                <a:gd name="T80" fmla="*/ 139 w 373"/>
                <a:gd name="T81" fmla="*/ 294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73" h="294">
                  <a:moveTo>
                    <a:pt x="139" y="294"/>
                  </a:moveTo>
                  <a:lnTo>
                    <a:pt x="139" y="252"/>
                  </a:lnTo>
                  <a:lnTo>
                    <a:pt x="189" y="226"/>
                  </a:lnTo>
                  <a:lnTo>
                    <a:pt x="219" y="220"/>
                  </a:lnTo>
                  <a:lnTo>
                    <a:pt x="245" y="212"/>
                  </a:lnTo>
                  <a:lnTo>
                    <a:pt x="257" y="194"/>
                  </a:lnTo>
                  <a:lnTo>
                    <a:pt x="293" y="180"/>
                  </a:lnTo>
                  <a:lnTo>
                    <a:pt x="295" y="152"/>
                  </a:lnTo>
                  <a:lnTo>
                    <a:pt x="313" y="150"/>
                  </a:lnTo>
                  <a:lnTo>
                    <a:pt x="327" y="136"/>
                  </a:lnTo>
                  <a:lnTo>
                    <a:pt x="367" y="130"/>
                  </a:lnTo>
                  <a:lnTo>
                    <a:pt x="373" y="116"/>
                  </a:lnTo>
                  <a:lnTo>
                    <a:pt x="365" y="108"/>
                  </a:lnTo>
                  <a:lnTo>
                    <a:pt x="353" y="68"/>
                  </a:lnTo>
                  <a:lnTo>
                    <a:pt x="351" y="46"/>
                  </a:lnTo>
                  <a:lnTo>
                    <a:pt x="341" y="22"/>
                  </a:lnTo>
                  <a:lnTo>
                    <a:pt x="327" y="22"/>
                  </a:lnTo>
                  <a:lnTo>
                    <a:pt x="295" y="14"/>
                  </a:lnTo>
                  <a:lnTo>
                    <a:pt x="265" y="16"/>
                  </a:lnTo>
                  <a:lnTo>
                    <a:pt x="247" y="0"/>
                  </a:lnTo>
                  <a:lnTo>
                    <a:pt x="223" y="0"/>
                  </a:lnTo>
                  <a:lnTo>
                    <a:pt x="213" y="22"/>
                  </a:lnTo>
                  <a:lnTo>
                    <a:pt x="193" y="62"/>
                  </a:lnTo>
                  <a:lnTo>
                    <a:pt x="171" y="76"/>
                  </a:lnTo>
                  <a:lnTo>
                    <a:pt x="139" y="94"/>
                  </a:lnTo>
                  <a:lnTo>
                    <a:pt x="119" y="118"/>
                  </a:lnTo>
                  <a:lnTo>
                    <a:pt x="115" y="138"/>
                  </a:lnTo>
                  <a:lnTo>
                    <a:pt x="103" y="170"/>
                  </a:lnTo>
                  <a:lnTo>
                    <a:pt x="111" y="214"/>
                  </a:lnTo>
                  <a:lnTo>
                    <a:pt x="85" y="244"/>
                  </a:lnTo>
                  <a:lnTo>
                    <a:pt x="69" y="252"/>
                  </a:lnTo>
                  <a:lnTo>
                    <a:pt x="45" y="276"/>
                  </a:lnTo>
                  <a:lnTo>
                    <a:pt x="16" y="280"/>
                  </a:lnTo>
                  <a:lnTo>
                    <a:pt x="0" y="294"/>
                  </a:lnTo>
                  <a:lnTo>
                    <a:pt x="41" y="294"/>
                  </a:lnTo>
                  <a:lnTo>
                    <a:pt x="139" y="294"/>
                  </a:lnTo>
                  <a:lnTo>
                    <a:pt x="139" y="294"/>
                  </a:lnTo>
                  <a:lnTo>
                    <a:pt x="139" y="294"/>
                  </a:lnTo>
                  <a:lnTo>
                    <a:pt x="41" y="294"/>
                  </a:lnTo>
                  <a:lnTo>
                    <a:pt x="0" y="294"/>
                  </a:lnTo>
                  <a:lnTo>
                    <a:pt x="139" y="294"/>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0" name="Freeform 99">
              <a:extLst>
                <a:ext uri="{FF2B5EF4-FFF2-40B4-BE49-F238E27FC236}">
                  <a16:creationId xmlns="" xmlns:a16="http://schemas.microsoft.com/office/drawing/2014/main" id="{2766FE05-9236-4F0C-ADD4-9948F27E45A7}"/>
                </a:ext>
              </a:extLst>
            </p:cNvPr>
            <p:cNvSpPr>
              <a:spLocks/>
            </p:cNvSpPr>
            <p:nvPr/>
          </p:nvSpPr>
          <p:spPr bwMode="auto">
            <a:xfrm>
              <a:off x="6090" y="3424"/>
              <a:ext cx="106" cy="134"/>
            </a:xfrm>
            <a:custGeom>
              <a:avLst/>
              <a:gdLst>
                <a:gd name="T0" fmla="*/ 0 w 106"/>
                <a:gd name="T1" fmla="*/ 10 h 134"/>
                <a:gd name="T2" fmla="*/ 8 w 106"/>
                <a:gd name="T3" fmla="*/ 4 h 134"/>
                <a:gd name="T4" fmla="*/ 28 w 106"/>
                <a:gd name="T5" fmla="*/ 0 h 134"/>
                <a:gd name="T6" fmla="*/ 50 w 106"/>
                <a:gd name="T7" fmla="*/ 14 h 134"/>
                <a:gd name="T8" fmla="*/ 64 w 106"/>
                <a:gd name="T9" fmla="*/ 16 h 134"/>
                <a:gd name="T10" fmla="*/ 78 w 106"/>
                <a:gd name="T11" fmla="*/ 28 h 134"/>
                <a:gd name="T12" fmla="*/ 76 w 106"/>
                <a:gd name="T13" fmla="*/ 44 h 134"/>
                <a:gd name="T14" fmla="*/ 86 w 106"/>
                <a:gd name="T15" fmla="*/ 50 h 134"/>
                <a:gd name="T16" fmla="*/ 92 w 106"/>
                <a:gd name="T17" fmla="*/ 70 h 134"/>
                <a:gd name="T18" fmla="*/ 102 w 106"/>
                <a:gd name="T19" fmla="*/ 82 h 134"/>
                <a:gd name="T20" fmla="*/ 100 w 106"/>
                <a:gd name="T21" fmla="*/ 88 h 134"/>
                <a:gd name="T22" fmla="*/ 106 w 106"/>
                <a:gd name="T23" fmla="*/ 92 h 134"/>
                <a:gd name="T24" fmla="*/ 98 w 106"/>
                <a:gd name="T25" fmla="*/ 96 h 134"/>
                <a:gd name="T26" fmla="*/ 80 w 106"/>
                <a:gd name="T27" fmla="*/ 94 h 134"/>
                <a:gd name="T28" fmla="*/ 76 w 106"/>
                <a:gd name="T29" fmla="*/ 88 h 134"/>
                <a:gd name="T30" fmla="*/ 70 w 106"/>
                <a:gd name="T31" fmla="*/ 92 h 134"/>
                <a:gd name="T32" fmla="*/ 72 w 106"/>
                <a:gd name="T33" fmla="*/ 100 h 134"/>
                <a:gd name="T34" fmla="*/ 64 w 106"/>
                <a:gd name="T35" fmla="*/ 114 h 134"/>
                <a:gd name="T36" fmla="*/ 58 w 106"/>
                <a:gd name="T37" fmla="*/ 130 h 134"/>
                <a:gd name="T38" fmla="*/ 50 w 106"/>
                <a:gd name="T39" fmla="*/ 134 h 134"/>
                <a:gd name="T40" fmla="*/ 44 w 106"/>
                <a:gd name="T41" fmla="*/ 114 h 134"/>
                <a:gd name="T42" fmla="*/ 48 w 106"/>
                <a:gd name="T43" fmla="*/ 96 h 134"/>
                <a:gd name="T44" fmla="*/ 46 w 106"/>
                <a:gd name="T45" fmla="*/ 76 h 134"/>
                <a:gd name="T46" fmla="*/ 28 w 106"/>
                <a:gd name="T47" fmla="*/ 48 h 134"/>
                <a:gd name="T48" fmla="*/ 20 w 106"/>
                <a:gd name="T49" fmla="*/ 28 h 134"/>
                <a:gd name="T50" fmla="*/ 10 w 106"/>
                <a:gd name="T51" fmla="*/ 16 h 134"/>
                <a:gd name="T52" fmla="*/ 0 w 106"/>
                <a:gd name="T53" fmla="*/ 1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6" h="134">
                  <a:moveTo>
                    <a:pt x="0" y="10"/>
                  </a:moveTo>
                  <a:lnTo>
                    <a:pt x="8" y="4"/>
                  </a:lnTo>
                  <a:lnTo>
                    <a:pt x="28" y="0"/>
                  </a:lnTo>
                  <a:lnTo>
                    <a:pt x="50" y="14"/>
                  </a:lnTo>
                  <a:lnTo>
                    <a:pt x="64" y="16"/>
                  </a:lnTo>
                  <a:lnTo>
                    <a:pt x="78" y="28"/>
                  </a:lnTo>
                  <a:lnTo>
                    <a:pt x="76" y="44"/>
                  </a:lnTo>
                  <a:lnTo>
                    <a:pt x="86" y="50"/>
                  </a:lnTo>
                  <a:lnTo>
                    <a:pt x="92" y="70"/>
                  </a:lnTo>
                  <a:lnTo>
                    <a:pt x="102" y="82"/>
                  </a:lnTo>
                  <a:lnTo>
                    <a:pt x="100" y="88"/>
                  </a:lnTo>
                  <a:lnTo>
                    <a:pt x="106" y="92"/>
                  </a:lnTo>
                  <a:lnTo>
                    <a:pt x="98" y="96"/>
                  </a:lnTo>
                  <a:lnTo>
                    <a:pt x="80" y="94"/>
                  </a:lnTo>
                  <a:lnTo>
                    <a:pt x="76" y="88"/>
                  </a:lnTo>
                  <a:lnTo>
                    <a:pt x="70" y="92"/>
                  </a:lnTo>
                  <a:lnTo>
                    <a:pt x="72" y="100"/>
                  </a:lnTo>
                  <a:lnTo>
                    <a:pt x="64" y="114"/>
                  </a:lnTo>
                  <a:lnTo>
                    <a:pt x="58" y="130"/>
                  </a:lnTo>
                  <a:lnTo>
                    <a:pt x="50" y="134"/>
                  </a:lnTo>
                  <a:lnTo>
                    <a:pt x="44" y="114"/>
                  </a:lnTo>
                  <a:lnTo>
                    <a:pt x="48" y="96"/>
                  </a:lnTo>
                  <a:lnTo>
                    <a:pt x="46" y="76"/>
                  </a:lnTo>
                  <a:lnTo>
                    <a:pt x="28" y="48"/>
                  </a:lnTo>
                  <a:lnTo>
                    <a:pt x="20" y="28"/>
                  </a:lnTo>
                  <a:lnTo>
                    <a:pt x="10" y="16"/>
                  </a:lnTo>
                  <a:lnTo>
                    <a:pt x="0" y="10"/>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1" name="Freeform 100">
              <a:extLst>
                <a:ext uri="{FF2B5EF4-FFF2-40B4-BE49-F238E27FC236}">
                  <a16:creationId xmlns="" xmlns:a16="http://schemas.microsoft.com/office/drawing/2014/main" id="{2C4D7D5D-07F0-443E-BAE3-CA6213D0B68B}"/>
                </a:ext>
              </a:extLst>
            </p:cNvPr>
            <p:cNvSpPr>
              <a:spLocks/>
            </p:cNvSpPr>
            <p:nvPr/>
          </p:nvSpPr>
          <p:spPr bwMode="auto">
            <a:xfrm>
              <a:off x="5836" y="3644"/>
              <a:ext cx="60" cy="68"/>
            </a:xfrm>
            <a:custGeom>
              <a:avLst/>
              <a:gdLst>
                <a:gd name="T0" fmla="*/ 42 w 60"/>
                <a:gd name="T1" fmla="*/ 42 h 68"/>
                <a:gd name="T2" fmla="*/ 40 w 60"/>
                <a:gd name="T3" fmla="*/ 34 h 68"/>
                <a:gd name="T4" fmla="*/ 28 w 60"/>
                <a:gd name="T5" fmla="*/ 56 h 68"/>
                <a:gd name="T6" fmla="*/ 30 w 60"/>
                <a:gd name="T7" fmla="*/ 68 h 68"/>
                <a:gd name="T8" fmla="*/ 22 w 60"/>
                <a:gd name="T9" fmla="*/ 66 h 68"/>
                <a:gd name="T10" fmla="*/ 14 w 60"/>
                <a:gd name="T11" fmla="*/ 52 h 68"/>
                <a:gd name="T12" fmla="*/ 0 w 60"/>
                <a:gd name="T13" fmla="*/ 44 h 68"/>
                <a:gd name="T14" fmla="*/ 4 w 60"/>
                <a:gd name="T15" fmla="*/ 36 h 68"/>
                <a:gd name="T16" fmla="*/ 8 w 60"/>
                <a:gd name="T17" fmla="*/ 14 h 68"/>
                <a:gd name="T18" fmla="*/ 18 w 60"/>
                <a:gd name="T19" fmla="*/ 4 h 68"/>
                <a:gd name="T20" fmla="*/ 24 w 60"/>
                <a:gd name="T21" fmla="*/ 0 h 68"/>
                <a:gd name="T22" fmla="*/ 32 w 60"/>
                <a:gd name="T23" fmla="*/ 6 h 68"/>
                <a:gd name="T24" fmla="*/ 38 w 60"/>
                <a:gd name="T25" fmla="*/ 12 h 68"/>
                <a:gd name="T26" fmla="*/ 48 w 60"/>
                <a:gd name="T27" fmla="*/ 18 h 68"/>
                <a:gd name="T28" fmla="*/ 60 w 60"/>
                <a:gd name="T29" fmla="*/ 26 h 68"/>
                <a:gd name="T30" fmla="*/ 56 w 60"/>
                <a:gd name="T31" fmla="*/ 30 h 68"/>
                <a:gd name="T32" fmla="*/ 50 w 60"/>
                <a:gd name="T33" fmla="*/ 40 h 68"/>
                <a:gd name="T34" fmla="*/ 42 w 60"/>
                <a:gd name="T35" fmla="*/ 4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 h="68">
                  <a:moveTo>
                    <a:pt x="42" y="42"/>
                  </a:moveTo>
                  <a:lnTo>
                    <a:pt x="40" y="34"/>
                  </a:lnTo>
                  <a:lnTo>
                    <a:pt x="28" y="56"/>
                  </a:lnTo>
                  <a:lnTo>
                    <a:pt x="30" y="68"/>
                  </a:lnTo>
                  <a:lnTo>
                    <a:pt x="22" y="66"/>
                  </a:lnTo>
                  <a:lnTo>
                    <a:pt x="14" y="52"/>
                  </a:lnTo>
                  <a:lnTo>
                    <a:pt x="0" y="44"/>
                  </a:lnTo>
                  <a:lnTo>
                    <a:pt x="4" y="36"/>
                  </a:lnTo>
                  <a:lnTo>
                    <a:pt x="8" y="14"/>
                  </a:lnTo>
                  <a:lnTo>
                    <a:pt x="18" y="4"/>
                  </a:lnTo>
                  <a:lnTo>
                    <a:pt x="24" y="0"/>
                  </a:lnTo>
                  <a:lnTo>
                    <a:pt x="32" y="6"/>
                  </a:lnTo>
                  <a:lnTo>
                    <a:pt x="38" y="12"/>
                  </a:lnTo>
                  <a:lnTo>
                    <a:pt x="48" y="18"/>
                  </a:lnTo>
                  <a:lnTo>
                    <a:pt x="60" y="26"/>
                  </a:lnTo>
                  <a:lnTo>
                    <a:pt x="56" y="30"/>
                  </a:lnTo>
                  <a:lnTo>
                    <a:pt x="50" y="40"/>
                  </a:lnTo>
                  <a:lnTo>
                    <a:pt x="42" y="42"/>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2" name="Freeform 101">
              <a:extLst>
                <a:ext uri="{FF2B5EF4-FFF2-40B4-BE49-F238E27FC236}">
                  <a16:creationId xmlns="" xmlns:a16="http://schemas.microsoft.com/office/drawing/2014/main" id="{83131AA5-66B4-402C-A5D2-2991125AD846}"/>
                </a:ext>
              </a:extLst>
            </p:cNvPr>
            <p:cNvSpPr>
              <a:spLocks/>
            </p:cNvSpPr>
            <p:nvPr/>
          </p:nvSpPr>
          <p:spPr bwMode="auto">
            <a:xfrm>
              <a:off x="6606" y="5515"/>
              <a:ext cx="225" cy="443"/>
            </a:xfrm>
            <a:custGeom>
              <a:avLst/>
              <a:gdLst>
                <a:gd name="T0" fmla="*/ 197 w 225"/>
                <a:gd name="T1" fmla="*/ 12 h 443"/>
                <a:gd name="T2" fmla="*/ 205 w 225"/>
                <a:gd name="T3" fmla="*/ 26 h 443"/>
                <a:gd name="T4" fmla="*/ 211 w 225"/>
                <a:gd name="T5" fmla="*/ 48 h 443"/>
                <a:gd name="T6" fmla="*/ 217 w 225"/>
                <a:gd name="T7" fmla="*/ 86 h 443"/>
                <a:gd name="T8" fmla="*/ 225 w 225"/>
                <a:gd name="T9" fmla="*/ 100 h 443"/>
                <a:gd name="T10" fmla="*/ 221 w 225"/>
                <a:gd name="T11" fmla="*/ 116 h 443"/>
                <a:gd name="T12" fmla="*/ 217 w 225"/>
                <a:gd name="T13" fmla="*/ 126 h 443"/>
                <a:gd name="T14" fmla="*/ 205 w 225"/>
                <a:gd name="T15" fmla="*/ 106 h 443"/>
                <a:gd name="T16" fmla="*/ 201 w 225"/>
                <a:gd name="T17" fmla="*/ 116 h 443"/>
                <a:gd name="T18" fmla="*/ 205 w 225"/>
                <a:gd name="T19" fmla="*/ 140 h 443"/>
                <a:gd name="T20" fmla="*/ 203 w 225"/>
                <a:gd name="T21" fmla="*/ 154 h 443"/>
                <a:gd name="T22" fmla="*/ 195 w 225"/>
                <a:gd name="T23" fmla="*/ 160 h 443"/>
                <a:gd name="T24" fmla="*/ 193 w 225"/>
                <a:gd name="T25" fmla="*/ 189 h 443"/>
                <a:gd name="T26" fmla="*/ 181 w 225"/>
                <a:gd name="T27" fmla="*/ 227 h 443"/>
                <a:gd name="T28" fmla="*/ 165 w 225"/>
                <a:gd name="T29" fmla="*/ 273 h 443"/>
                <a:gd name="T30" fmla="*/ 145 w 225"/>
                <a:gd name="T31" fmla="*/ 335 h 443"/>
                <a:gd name="T32" fmla="*/ 135 w 225"/>
                <a:gd name="T33" fmla="*/ 381 h 443"/>
                <a:gd name="T34" fmla="*/ 120 w 225"/>
                <a:gd name="T35" fmla="*/ 421 h 443"/>
                <a:gd name="T36" fmla="*/ 94 w 225"/>
                <a:gd name="T37" fmla="*/ 429 h 443"/>
                <a:gd name="T38" fmla="*/ 66 w 225"/>
                <a:gd name="T39" fmla="*/ 443 h 443"/>
                <a:gd name="T40" fmla="*/ 48 w 225"/>
                <a:gd name="T41" fmla="*/ 435 h 443"/>
                <a:gd name="T42" fmla="*/ 24 w 225"/>
                <a:gd name="T43" fmla="*/ 423 h 443"/>
                <a:gd name="T44" fmla="*/ 16 w 225"/>
                <a:gd name="T45" fmla="*/ 405 h 443"/>
                <a:gd name="T46" fmla="*/ 14 w 225"/>
                <a:gd name="T47" fmla="*/ 375 h 443"/>
                <a:gd name="T48" fmla="*/ 2 w 225"/>
                <a:gd name="T49" fmla="*/ 347 h 443"/>
                <a:gd name="T50" fmla="*/ 0 w 225"/>
                <a:gd name="T51" fmla="*/ 323 h 443"/>
                <a:gd name="T52" fmla="*/ 6 w 225"/>
                <a:gd name="T53" fmla="*/ 299 h 443"/>
                <a:gd name="T54" fmla="*/ 20 w 225"/>
                <a:gd name="T55" fmla="*/ 293 h 443"/>
                <a:gd name="T56" fmla="*/ 20 w 225"/>
                <a:gd name="T57" fmla="*/ 283 h 443"/>
                <a:gd name="T58" fmla="*/ 34 w 225"/>
                <a:gd name="T59" fmla="*/ 259 h 443"/>
                <a:gd name="T60" fmla="*/ 38 w 225"/>
                <a:gd name="T61" fmla="*/ 237 h 443"/>
                <a:gd name="T62" fmla="*/ 30 w 225"/>
                <a:gd name="T63" fmla="*/ 221 h 443"/>
                <a:gd name="T64" fmla="*/ 24 w 225"/>
                <a:gd name="T65" fmla="*/ 201 h 443"/>
                <a:gd name="T66" fmla="*/ 22 w 225"/>
                <a:gd name="T67" fmla="*/ 171 h 443"/>
                <a:gd name="T68" fmla="*/ 32 w 225"/>
                <a:gd name="T69" fmla="*/ 152 h 443"/>
                <a:gd name="T70" fmla="*/ 36 w 225"/>
                <a:gd name="T71" fmla="*/ 132 h 443"/>
                <a:gd name="T72" fmla="*/ 52 w 225"/>
                <a:gd name="T73" fmla="*/ 130 h 443"/>
                <a:gd name="T74" fmla="*/ 70 w 225"/>
                <a:gd name="T75" fmla="*/ 124 h 443"/>
                <a:gd name="T76" fmla="*/ 82 w 225"/>
                <a:gd name="T77" fmla="*/ 118 h 443"/>
                <a:gd name="T78" fmla="*/ 94 w 225"/>
                <a:gd name="T79" fmla="*/ 118 h 443"/>
                <a:gd name="T80" fmla="*/ 112 w 225"/>
                <a:gd name="T81" fmla="*/ 100 h 443"/>
                <a:gd name="T82" fmla="*/ 139 w 225"/>
                <a:gd name="T83" fmla="*/ 80 h 443"/>
                <a:gd name="T84" fmla="*/ 149 w 225"/>
                <a:gd name="T85" fmla="*/ 64 h 443"/>
                <a:gd name="T86" fmla="*/ 145 w 225"/>
                <a:gd name="T87" fmla="*/ 50 h 443"/>
                <a:gd name="T88" fmla="*/ 157 w 225"/>
                <a:gd name="T89" fmla="*/ 54 h 443"/>
                <a:gd name="T90" fmla="*/ 175 w 225"/>
                <a:gd name="T91" fmla="*/ 32 h 443"/>
                <a:gd name="T92" fmla="*/ 175 w 225"/>
                <a:gd name="T93" fmla="*/ 14 h 443"/>
                <a:gd name="T94" fmla="*/ 185 w 225"/>
                <a:gd name="T95" fmla="*/ 0 h 443"/>
                <a:gd name="T96" fmla="*/ 197 w 225"/>
                <a:gd name="T97" fmla="*/ 12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5" h="443">
                  <a:moveTo>
                    <a:pt x="197" y="12"/>
                  </a:moveTo>
                  <a:lnTo>
                    <a:pt x="205" y="26"/>
                  </a:lnTo>
                  <a:lnTo>
                    <a:pt x="211" y="48"/>
                  </a:lnTo>
                  <a:lnTo>
                    <a:pt x="217" y="86"/>
                  </a:lnTo>
                  <a:lnTo>
                    <a:pt x="225" y="100"/>
                  </a:lnTo>
                  <a:lnTo>
                    <a:pt x="221" y="116"/>
                  </a:lnTo>
                  <a:lnTo>
                    <a:pt x="217" y="126"/>
                  </a:lnTo>
                  <a:lnTo>
                    <a:pt x="205" y="106"/>
                  </a:lnTo>
                  <a:lnTo>
                    <a:pt x="201" y="116"/>
                  </a:lnTo>
                  <a:lnTo>
                    <a:pt x="205" y="140"/>
                  </a:lnTo>
                  <a:lnTo>
                    <a:pt x="203" y="154"/>
                  </a:lnTo>
                  <a:lnTo>
                    <a:pt x="195" y="160"/>
                  </a:lnTo>
                  <a:lnTo>
                    <a:pt x="193" y="189"/>
                  </a:lnTo>
                  <a:lnTo>
                    <a:pt x="181" y="227"/>
                  </a:lnTo>
                  <a:lnTo>
                    <a:pt x="165" y="273"/>
                  </a:lnTo>
                  <a:lnTo>
                    <a:pt x="145" y="335"/>
                  </a:lnTo>
                  <a:lnTo>
                    <a:pt x="135" y="381"/>
                  </a:lnTo>
                  <a:lnTo>
                    <a:pt x="120" y="421"/>
                  </a:lnTo>
                  <a:lnTo>
                    <a:pt x="94" y="429"/>
                  </a:lnTo>
                  <a:lnTo>
                    <a:pt x="66" y="443"/>
                  </a:lnTo>
                  <a:lnTo>
                    <a:pt x="48" y="435"/>
                  </a:lnTo>
                  <a:lnTo>
                    <a:pt x="24" y="423"/>
                  </a:lnTo>
                  <a:lnTo>
                    <a:pt x="16" y="405"/>
                  </a:lnTo>
                  <a:lnTo>
                    <a:pt x="14" y="375"/>
                  </a:lnTo>
                  <a:lnTo>
                    <a:pt x="2" y="347"/>
                  </a:lnTo>
                  <a:lnTo>
                    <a:pt x="0" y="323"/>
                  </a:lnTo>
                  <a:lnTo>
                    <a:pt x="6" y="299"/>
                  </a:lnTo>
                  <a:lnTo>
                    <a:pt x="20" y="293"/>
                  </a:lnTo>
                  <a:lnTo>
                    <a:pt x="20" y="283"/>
                  </a:lnTo>
                  <a:lnTo>
                    <a:pt x="34" y="259"/>
                  </a:lnTo>
                  <a:lnTo>
                    <a:pt x="38" y="237"/>
                  </a:lnTo>
                  <a:lnTo>
                    <a:pt x="30" y="221"/>
                  </a:lnTo>
                  <a:lnTo>
                    <a:pt x="24" y="201"/>
                  </a:lnTo>
                  <a:lnTo>
                    <a:pt x="22" y="171"/>
                  </a:lnTo>
                  <a:lnTo>
                    <a:pt x="32" y="152"/>
                  </a:lnTo>
                  <a:lnTo>
                    <a:pt x="36" y="132"/>
                  </a:lnTo>
                  <a:lnTo>
                    <a:pt x="52" y="130"/>
                  </a:lnTo>
                  <a:lnTo>
                    <a:pt x="70" y="124"/>
                  </a:lnTo>
                  <a:lnTo>
                    <a:pt x="82" y="118"/>
                  </a:lnTo>
                  <a:lnTo>
                    <a:pt x="94" y="118"/>
                  </a:lnTo>
                  <a:lnTo>
                    <a:pt x="112" y="100"/>
                  </a:lnTo>
                  <a:lnTo>
                    <a:pt x="139" y="80"/>
                  </a:lnTo>
                  <a:lnTo>
                    <a:pt x="149" y="64"/>
                  </a:lnTo>
                  <a:lnTo>
                    <a:pt x="145" y="50"/>
                  </a:lnTo>
                  <a:lnTo>
                    <a:pt x="157" y="54"/>
                  </a:lnTo>
                  <a:lnTo>
                    <a:pt x="175" y="32"/>
                  </a:lnTo>
                  <a:lnTo>
                    <a:pt x="175" y="14"/>
                  </a:lnTo>
                  <a:lnTo>
                    <a:pt x="185" y="0"/>
                  </a:lnTo>
                  <a:lnTo>
                    <a:pt x="197" y="12"/>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3" name="Freeform 102">
              <a:extLst>
                <a:ext uri="{FF2B5EF4-FFF2-40B4-BE49-F238E27FC236}">
                  <a16:creationId xmlns="" xmlns:a16="http://schemas.microsoft.com/office/drawing/2014/main" id="{58637857-4D71-429A-8378-BCBB747CEE63}"/>
                </a:ext>
              </a:extLst>
            </p:cNvPr>
            <p:cNvSpPr>
              <a:spLocks/>
            </p:cNvSpPr>
            <p:nvPr/>
          </p:nvSpPr>
          <p:spPr bwMode="auto">
            <a:xfrm>
              <a:off x="5900" y="3694"/>
              <a:ext cx="76" cy="62"/>
            </a:xfrm>
            <a:custGeom>
              <a:avLst/>
              <a:gdLst>
                <a:gd name="T0" fmla="*/ 2 w 76"/>
                <a:gd name="T1" fmla="*/ 20 h 62"/>
                <a:gd name="T2" fmla="*/ 6 w 76"/>
                <a:gd name="T3" fmla="*/ 20 h 62"/>
                <a:gd name="T4" fmla="*/ 8 w 76"/>
                <a:gd name="T5" fmla="*/ 12 h 62"/>
                <a:gd name="T6" fmla="*/ 26 w 76"/>
                <a:gd name="T7" fmla="*/ 4 h 62"/>
                <a:gd name="T8" fmla="*/ 34 w 76"/>
                <a:gd name="T9" fmla="*/ 4 h 62"/>
                <a:gd name="T10" fmla="*/ 44 w 76"/>
                <a:gd name="T11" fmla="*/ 0 h 62"/>
                <a:gd name="T12" fmla="*/ 58 w 76"/>
                <a:gd name="T13" fmla="*/ 0 h 62"/>
                <a:gd name="T14" fmla="*/ 74 w 76"/>
                <a:gd name="T15" fmla="*/ 14 h 62"/>
                <a:gd name="T16" fmla="*/ 76 w 76"/>
                <a:gd name="T17" fmla="*/ 42 h 62"/>
                <a:gd name="T18" fmla="*/ 70 w 76"/>
                <a:gd name="T19" fmla="*/ 42 h 62"/>
                <a:gd name="T20" fmla="*/ 66 w 76"/>
                <a:gd name="T21" fmla="*/ 50 h 62"/>
                <a:gd name="T22" fmla="*/ 48 w 76"/>
                <a:gd name="T23" fmla="*/ 48 h 62"/>
                <a:gd name="T24" fmla="*/ 36 w 76"/>
                <a:gd name="T25" fmla="*/ 58 h 62"/>
                <a:gd name="T26" fmla="*/ 16 w 76"/>
                <a:gd name="T27" fmla="*/ 62 h 62"/>
                <a:gd name="T28" fmla="*/ 4 w 76"/>
                <a:gd name="T29" fmla="*/ 52 h 62"/>
                <a:gd name="T30" fmla="*/ 0 w 76"/>
                <a:gd name="T31" fmla="*/ 34 h 62"/>
                <a:gd name="T32" fmla="*/ 2 w 76"/>
                <a:gd name="T33" fmla="*/ 2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6" h="62">
                  <a:moveTo>
                    <a:pt x="2" y="20"/>
                  </a:moveTo>
                  <a:lnTo>
                    <a:pt x="6" y="20"/>
                  </a:lnTo>
                  <a:lnTo>
                    <a:pt x="8" y="12"/>
                  </a:lnTo>
                  <a:lnTo>
                    <a:pt x="26" y="4"/>
                  </a:lnTo>
                  <a:lnTo>
                    <a:pt x="34" y="4"/>
                  </a:lnTo>
                  <a:lnTo>
                    <a:pt x="44" y="0"/>
                  </a:lnTo>
                  <a:lnTo>
                    <a:pt x="58" y="0"/>
                  </a:lnTo>
                  <a:lnTo>
                    <a:pt x="74" y="14"/>
                  </a:lnTo>
                  <a:lnTo>
                    <a:pt x="76" y="42"/>
                  </a:lnTo>
                  <a:lnTo>
                    <a:pt x="70" y="42"/>
                  </a:lnTo>
                  <a:lnTo>
                    <a:pt x="66" y="50"/>
                  </a:lnTo>
                  <a:lnTo>
                    <a:pt x="48" y="48"/>
                  </a:lnTo>
                  <a:lnTo>
                    <a:pt x="36" y="58"/>
                  </a:lnTo>
                  <a:lnTo>
                    <a:pt x="16" y="62"/>
                  </a:lnTo>
                  <a:lnTo>
                    <a:pt x="4" y="52"/>
                  </a:lnTo>
                  <a:lnTo>
                    <a:pt x="0" y="34"/>
                  </a:lnTo>
                  <a:lnTo>
                    <a:pt x="2" y="20"/>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4" name="Freeform 103">
              <a:extLst>
                <a:ext uri="{FF2B5EF4-FFF2-40B4-BE49-F238E27FC236}">
                  <a16:creationId xmlns="" xmlns:a16="http://schemas.microsoft.com/office/drawing/2014/main" id="{63B37668-8BD9-45A7-B8CF-8DE05442103D}"/>
                </a:ext>
              </a:extLst>
            </p:cNvPr>
            <p:cNvSpPr>
              <a:spLocks/>
            </p:cNvSpPr>
            <p:nvPr/>
          </p:nvSpPr>
          <p:spPr bwMode="auto">
            <a:xfrm>
              <a:off x="4888" y="4343"/>
              <a:ext cx="508" cy="483"/>
            </a:xfrm>
            <a:custGeom>
              <a:avLst/>
              <a:gdLst>
                <a:gd name="T0" fmla="*/ 10 w 508"/>
                <a:gd name="T1" fmla="*/ 335 h 483"/>
                <a:gd name="T2" fmla="*/ 24 w 508"/>
                <a:gd name="T3" fmla="*/ 315 h 483"/>
                <a:gd name="T4" fmla="*/ 64 w 508"/>
                <a:gd name="T5" fmla="*/ 319 h 483"/>
                <a:gd name="T6" fmla="*/ 80 w 508"/>
                <a:gd name="T7" fmla="*/ 313 h 483"/>
                <a:gd name="T8" fmla="*/ 212 w 508"/>
                <a:gd name="T9" fmla="*/ 291 h 483"/>
                <a:gd name="T10" fmla="*/ 192 w 508"/>
                <a:gd name="T11" fmla="*/ 147 h 483"/>
                <a:gd name="T12" fmla="*/ 224 w 508"/>
                <a:gd name="T13" fmla="*/ 0 h 483"/>
                <a:gd name="T14" fmla="*/ 434 w 508"/>
                <a:gd name="T15" fmla="*/ 147 h 483"/>
                <a:gd name="T16" fmla="*/ 460 w 508"/>
                <a:gd name="T17" fmla="*/ 173 h 483"/>
                <a:gd name="T18" fmla="*/ 474 w 508"/>
                <a:gd name="T19" fmla="*/ 199 h 483"/>
                <a:gd name="T20" fmla="*/ 508 w 508"/>
                <a:gd name="T21" fmla="*/ 269 h 483"/>
                <a:gd name="T22" fmla="*/ 490 w 508"/>
                <a:gd name="T23" fmla="*/ 311 h 483"/>
                <a:gd name="T24" fmla="*/ 420 w 508"/>
                <a:gd name="T25" fmla="*/ 319 h 483"/>
                <a:gd name="T26" fmla="*/ 388 w 508"/>
                <a:gd name="T27" fmla="*/ 331 h 483"/>
                <a:gd name="T28" fmla="*/ 360 w 508"/>
                <a:gd name="T29" fmla="*/ 325 h 483"/>
                <a:gd name="T30" fmla="*/ 314 w 508"/>
                <a:gd name="T31" fmla="*/ 343 h 483"/>
                <a:gd name="T32" fmla="*/ 284 w 508"/>
                <a:gd name="T33" fmla="*/ 367 h 483"/>
                <a:gd name="T34" fmla="*/ 268 w 508"/>
                <a:gd name="T35" fmla="*/ 381 h 483"/>
                <a:gd name="T36" fmla="*/ 244 w 508"/>
                <a:gd name="T37" fmla="*/ 385 h 483"/>
                <a:gd name="T38" fmla="*/ 214 w 508"/>
                <a:gd name="T39" fmla="*/ 433 h 483"/>
                <a:gd name="T40" fmla="*/ 206 w 508"/>
                <a:gd name="T41" fmla="*/ 457 h 483"/>
                <a:gd name="T42" fmla="*/ 196 w 508"/>
                <a:gd name="T43" fmla="*/ 479 h 483"/>
                <a:gd name="T44" fmla="*/ 184 w 508"/>
                <a:gd name="T45" fmla="*/ 471 h 483"/>
                <a:gd name="T46" fmla="*/ 170 w 508"/>
                <a:gd name="T47" fmla="*/ 473 h 483"/>
                <a:gd name="T48" fmla="*/ 140 w 508"/>
                <a:gd name="T49" fmla="*/ 483 h 483"/>
                <a:gd name="T50" fmla="*/ 128 w 508"/>
                <a:gd name="T51" fmla="*/ 481 h 483"/>
                <a:gd name="T52" fmla="*/ 120 w 508"/>
                <a:gd name="T53" fmla="*/ 463 h 483"/>
                <a:gd name="T54" fmla="*/ 110 w 508"/>
                <a:gd name="T55" fmla="*/ 461 h 483"/>
                <a:gd name="T56" fmla="*/ 116 w 508"/>
                <a:gd name="T57" fmla="*/ 443 h 483"/>
                <a:gd name="T58" fmla="*/ 100 w 508"/>
                <a:gd name="T59" fmla="*/ 421 h 483"/>
                <a:gd name="T60" fmla="*/ 88 w 508"/>
                <a:gd name="T61" fmla="*/ 413 h 483"/>
                <a:gd name="T62" fmla="*/ 70 w 508"/>
                <a:gd name="T63" fmla="*/ 423 h 483"/>
                <a:gd name="T64" fmla="*/ 48 w 508"/>
                <a:gd name="T65" fmla="*/ 427 h 483"/>
                <a:gd name="T66" fmla="*/ 34 w 508"/>
                <a:gd name="T67" fmla="*/ 417 h 483"/>
                <a:gd name="T68" fmla="*/ 22 w 508"/>
                <a:gd name="T69" fmla="*/ 421 h 483"/>
                <a:gd name="T70" fmla="*/ 20 w 508"/>
                <a:gd name="T71" fmla="*/ 401 h 483"/>
                <a:gd name="T72" fmla="*/ 6 w 508"/>
                <a:gd name="T73" fmla="*/ 379 h 483"/>
                <a:gd name="T74" fmla="*/ 0 w 508"/>
                <a:gd name="T75" fmla="*/ 341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08" h="483">
                  <a:moveTo>
                    <a:pt x="0" y="341"/>
                  </a:moveTo>
                  <a:lnTo>
                    <a:pt x="10" y="335"/>
                  </a:lnTo>
                  <a:lnTo>
                    <a:pt x="14" y="317"/>
                  </a:lnTo>
                  <a:lnTo>
                    <a:pt x="24" y="315"/>
                  </a:lnTo>
                  <a:lnTo>
                    <a:pt x="46" y="325"/>
                  </a:lnTo>
                  <a:lnTo>
                    <a:pt x="64" y="319"/>
                  </a:lnTo>
                  <a:lnTo>
                    <a:pt x="76" y="321"/>
                  </a:lnTo>
                  <a:lnTo>
                    <a:pt x="80" y="313"/>
                  </a:lnTo>
                  <a:lnTo>
                    <a:pt x="204" y="313"/>
                  </a:lnTo>
                  <a:lnTo>
                    <a:pt x="212" y="291"/>
                  </a:lnTo>
                  <a:lnTo>
                    <a:pt x="206" y="287"/>
                  </a:lnTo>
                  <a:lnTo>
                    <a:pt x="192" y="147"/>
                  </a:lnTo>
                  <a:lnTo>
                    <a:pt x="176" y="0"/>
                  </a:lnTo>
                  <a:lnTo>
                    <a:pt x="224" y="0"/>
                  </a:lnTo>
                  <a:lnTo>
                    <a:pt x="328" y="74"/>
                  </a:lnTo>
                  <a:lnTo>
                    <a:pt x="434" y="147"/>
                  </a:lnTo>
                  <a:lnTo>
                    <a:pt x="440" y="163"/>
                  </a:lnTo>
                  <a:lnTo>
                    <a:pt x="460" y="173"/>
                  </a:lnTo>
                  <a:lnTo>
                    <a:pt x="474" y="177"/>
                  </a:lnTo>
                  <a:lnTo>
                    <a:pt x="474" y="199"/>
                  </a:lnTo>
                  <a:lnTo>
                    <a:pt x="508" y="195"/>
                  </a:lnTo>
                  <a:lnTo>
                    <a:pt x="508" y="269"/>
                  </a:lnTo>
                  <a:lnTo>
                    <a:pt x="492" y="291"/>
                  </a:lnTo>
                  <a:lnTo>
                    <a:pt x="490" y="311"/>
                  </a:lnTo>
                  <a:lnTo>
                    <a:pt x="462" y="315"/>
                  </a:lnTo>
                  <a:lnTo>
                    <a:pt x="420" y="319"/>
                  </a:lnTo>
                  <a:lnTo>
                    <a:pt x="408" y="329"/>
                  </a:lnTo>
                  <a:lnTo>
                    <a:pt x="388" y="331"/>
                  </a:lnTo>
                  <a:lnTo>
                    <a:pt x="368" y="331"/>
                  </a:lnTo>
                  <a:lnTo>
                    <a:pt x="360" y="325"/>
                  </a:lnTo>
                  <a:lnTo>
                    <a:pt x="344" y="329"/>
                  </a:lnTo>
                  <a:lnTo>
                    <a:pt x="314" y="343"/>
                  </a:lnTo>
                  <a:lnTo>
                    <a:pt x="308" y="353"/>
                  </a:lnTo>
                  <a:lnTo>
                    <a:pt x="284" y="367"/>
                  </a:lnTo>
                  <a:lnTo>
                    <a:pt x="280" y="375"/>
                  </a:lnTo>
                  <a:lnTo>
                    <a:pt x="268" y="381"/>
                  </a:lnTo>
                  <a:lnTo>
                    <a:pt x="252" y="377"/>
                  </a:lnTo>
                  <a:lnTo>
                    <a:pt x="244" y="385"/>
                  </a:lnTo>
                  <a:lnTo>
                    <a:pt x="240" y="407"/>
                  </a:lnTo>
                  <a:lnTo>
                    <a:pt x="214" y="433"/>
                  </a:lnTo>
                  <a:lnTo>
                    <a:pt x="216" y="443"/>
                  </a:lnTo>
                  <a:lnTo>
                    <a:pt x="206" y="457"/>
                  </a:lnTo>
                  <a:lnTo>
                    <a:pt x="208" y="475"/>
                  </a:lnTo>
                  <a:lnTo>
                    <a:pt x="196" y="479"/>
                  </a:lnTo>
                  <a:lnTo>
                    <a:pt x="188" y="483"/>
                  </a:lnTo>
                  <a:lnTo>
                    <a:pt x="184" y="471"/>
                  </a:lnTo>
                  <a:lnTo>
                    <a:pt x="176" y="473"/>
                  </a:lnTo>
                  <a:lnTo>
                    <a:pt x="170" y="473"/>
                  </a:lnTo>
                  <a:lnTo>
                    <a:pt x="164" y="483"/>
                  </a:lnTo>
                  <a:lnTo>
                    <a:pt x="140" y="483"/>
                  </a:lnTo>
                  <a:lnTo>
                    <a:pt x="132" y="477"/>
                  </a:lnTo>
                  <a:lnTo>
                    <a:pt x="128" y="481"/>
                  </a:lnTo>
                  <a:lnTo>
                    <a:pt x="118" y="471"/>
                  </a:lnTo>
                  <a:lnTo>
                    <a:pt x="120" y="463"/>
                  </a:lnTo>
                  <a:lnTo>
                    <a:pt x="116" y="459"/>
                  </a:lnTo>
                  <a:lnTo>
                    <a:pt x="110" y="461"/>
                  </a:lnTo>
                  <a:lnTo>
                    <a:pt x="110" y="451"/>
                  </a:lnTo>
                  <a:lnTo>
                    <a:pt x="116" y="443"/>
                  </a:lnTo>
                  <a:lnTo>
                    <a:pt x="104" y="429"/>
                  </a:lnTo>
                  <a:lnTo>
                    <a:pt x="100" y="421"/>
                  </a:lnTo>
                  <a:lnTo>
                    <a:pt x="94" y="415"/>
                  </a:lnTo>
                  <a:lnTo>
                    <a:pt x="88" y="413"/>
                  </a:lnTo>
                  <a:lnTo>
                    <a:pt x="80" y="417"/>
                  </a:lnTo>
                  <a:lnTo>
                    <a:pt x="70" y="423"/>
                  </a:lnTo>
                  <a:lnTo>
                    <a:pt x="62" y="429"/>
                  </a:lnTo>
                  <a:lnTo>
                    <a:pt x="48" y="427"/>
                  </a:lnTo>
                  <a:lnTo>
                    <a:pt x="40" y="419"/>
                  </a:lnTo>
                  <a:lnTo>
                    <a:pt x="34" y="417"/>
                  </a:lnTo>
                  <a:lnTo>
                    <a:pt x="26" y="421"/>
                  </a:lnTo>
                  <a:lnTo>
                    <a:pt x="22" y="421"/>
                  </a:lnTo>
                  <a:lnTo>
                    <a:pt x="20" y="411"/>
                  </a:lnTo>
                  <a:lnTo>
                    <a:pt x="20" y="401"/>
                  </a:lnTo>
                  <a:lnTo>
                    <a:pt x="18" y="389"/>
                  </a:lnTo>
                  <a:lnTo>
                    <a:pt x="6" y="379"/>
                  </a:lnTo>
                  <a:lnTo>
                    <a:pt x="0" y="361"/>
                  </a:lnTo>
                  <a:lnTo>
                    <a:pt x="0" y="341"/>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5" name="Freeform 104">
              <a:extLst>
                <a:ext uri="{FF2B5EF4-FFF2-40B4-BE49-F238E27FC236}">
                  <a16:creationId xmlns="" xmlns:a16="http://schemas.microsoft.com/office/drawing/2014/main" id="{21320F0A-3F4F-486E-8F90-D39FB48AF1F7}"/>
                </a:ext>
              </a:extLst>
            </p:cNvPr>
            <p:cNvSpPr>
              <a:spLocks/>
            </p:cNvSpPr>
            <p:nvPr/>
          </p:nvSpPr>
          <p:spPr bwMode="auto">
            <a:xfrm>
              <a:off x="8129" y="4227"/>
              <a:ext cx="274" cy="605"/>
            </a:xfrm>
            <a:custGeom>
              <a:avLst/>
              <a:gdLst>
                <a:gd name="T0" fmla="*/ 206 w 274"/>
                <a:gd name="T1" fmla="*/ 291 h 605"/>
                <a:gd name="T2" fmla="*/ 170 w 274"/>
                <a:gd name="T3" fmla="*/ 329 h 605"/>
                <a:gd name="T4" fmla="*/ 172 w 274"/>
                <a:gd name="T5" fmla="*/ 363 h 605"/>
                <a:gd name="T6" fmla="*/ 204 w 274"/>
                <a:gd name="T7" fmla="*/ 407 h 605"/>
                <a:gd name="T8" fmla="*/ 182 w 274"/>
                <a:gd name="T9" fmla="*/ 441 h 605"/>
                <a:gd name="T10" fmla="*/ 210 w 274"/>
                <a:gd name="T11" fmla="*/ 483 h 605"/>
                <a:gd name="T12" fmla="*/ 212 w 274"/>
                <a:gd name="T13" fmla="*/ 515 h 605"/>
                <a:gd name="T14" fmla="*/ 208 w 274"/>
                <a:gd name="T15" fmla="*/ 573 h 605"/>
                <a:gd name="T16" fmla="*/ 190 w 274"/>
                <a:gd name="T17" fmla="*/ 581 h 605"/>
                <a:gd name="T18" fmla="*/ 190 w 274"/>
                <a:gd name="T19" fmla="*/ 539 h 605"/>
                <a:gd name="T20" fmla="*/ 178 w 274"/>
                <a:gd name="T21" fmla="*/ 489 h 605"/>
                <a:gd name="T22" fmla="*/ 164 w 274"/>
                <a:gd name="T23" fmla="*/ 409 h 605"/>
                <a:gd name="T24" fmla="*/ 130 w 274"/>
                <a:gd name="T25" fmla="*/ 399 h 605"/>
                <a:gd name="T26" fmla="*/ 76 w 274"/>
                <a:gd name="T27" fmla="*/ 419 h 605"/>
                <a:gd name="T28" fmla="*/ 68 w 274"/>
                <a:gd name="T29" fmla="*/ 371 h 605"/>
                <a:gd name="T30" fmla="*/ 38 w 274"/>
                <a:gd name="T31" fmla="*/ 305 h 605"/>
                <a:gd name="T32" fmla="*/ 24 w 274"/>
                <a:gd name="T33" fmla="*/ 289 h 605"/>
                <a:gd name="T34" fmla="*/ 0 w 274"/>
                <a:gd name="T35" fmla="*/ 234 h 605"/>
                <a:gd name="T36" fmla="*/ 10 w 274"/>
                <a:gd name="T37" fmla="*/ 214 h 605"/>
                <a:gd name="T38" fmla="*/ 22 w 274"/>
                <a:gd name="T39" fmla="*/ 192 h 605"/>
                <a:gd name="T40" fmla="*/ 30 w 274"/>
                <a:gd name="T41" fmla="*/ 146 h 605"/>
                <a:gd name="T42" fmla="*/ 68 w 274"/>
                <a:gd name="T43" fmla="*/ 126 h 605"/>
                <a:gd name="T44" fmla="*/ 88 w 274"/>
                <a:gd name="T45" fmla="*/ 82 h 605"/>
                <a:gd name="T46" fmla="*/ 126 w 274"/>
                <a:gd name="T47" fmla="*/ 38 h 605"/>
                <a:gd name="T48" fmla="*/ 146 w 274"/>
                <a:gd name="T49" fmla="*/ 22 h 605"/>
                <a:gd name="T50" fmla="*/ 154 w 274"/>
                <a:gd name="T51" fmla="*/ 2 h 605"/>
                <a:gd name="T52" fmla="*/ 184 w 274"/>
                <a:gd name="T53" fmla="*/ 20 h 605"/>
                <a:gd name="T54" fmla="*/ 198 w 274"/>
                <a:gd name="T55" fmla="*/ 56 h 605"/>
                <a:gd name="T56" fmla="*/ 168 w 274"/>
                <a:gd name="T57" fmla="*/ 112 h 605"/>
                <a:gd name="T58" fmla="*/ 196 w 274"/>
                <a:gd name="T59" fmla="*/ 148 h 605"/>
                <a:gd name="T60" fmla="*/ 224 w 274"/>
                <a:gd name="T61" fmla="*/ 184 h 605"/>
                <a:gd name="T62" fmla="*/ 238 w 274"/>
                <a:gd name="T63" fmla="*/ 224 h 605"/>
                <a:gd name="T64" fmla="*/ 274 w 274"/>
                <a:gd name="T65" fmla="*/ 222 h 605"/>
                <a:gd name="T66" fmla="*/ 248 w 274"/>
                <a:gd name="T67" fmla="*/ 256 h 605"/>
                <a:gd name="T68" fmla="*/ 224 w 274"/>
                <a:gd name="T69" fmla="*/ 277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74" h="605">
                  <a:moveTo>
                    <a:pt x="224" y="277"/>
                  </a:moveTo>
                  <a:lnTo>
                    <a:pt x="206" y="291"/>
                  </a:lnTo>
                  <a:lnTo>
                    <a:pt x="184" y="293"/>
                  </a:lnTo>
                  <a:lnTo>
                    <a:pt x="170" y="329"/>
                  </a:lnTo>
                  <a:lnTo>
                    <a:pt x="156" y="335"/>
                  </a:lnTo>
                  <a:lnTo>
                    <a:pt x="172" y="363"/>
                  </a:lnTo>
                  <a:lnTo>
                    <a:pt x="192" y="387"/>
                  </a:lnTo>
                  <a:lnTo>
                    <a:pt x="204" y="407"/>
                  </a:lnTo>
                  <a:lnTo>
                    <a:pt x="192" y="435"/>
                  </a:lnTo>
                  <a:lnTo>
                    <a:pt x="182" y="441"/>
                  </a:lnTo>
                  <a:lnTo>
                    <a:pt x="190" y="457"/>
                  </a:lnTo>
                  <a:lnTo>
                    <a:pt x="210" y="483"/>
                  </a:lnTo>
                  <a:lnTo>
                    <a:pt x="214" y="499"/>
                  </a:lnTo>
                  <a:lnTo>
                    <a:pt x="212" y="515"/>
                  </a:lnTo>
                  <a:lnTo>
                    <a:pt x="224" y="543"/>
                  </a:lnTo>
                  <a:lnTo>
                    <a:pt x="208" y="573"/>
                  </a:lnTo>
                  <a:lnTo>
                    <a:pt x="192" y="605"/>
                  </a:lnTo>
                  <a:lnTo>
                    <a:pt x="190" y="581"/>
                  </a:lnTo>
                  <a:lnTo>
                    <a:pt x="200" y="557"/>
                  </a:lnTo>
                  <a:lnTo>
                    <a:pt x="190" y="539"/>
                  </a:lnTo>
                  <a:lnTo>
                    <a:pt x="192" y="505"/>
                  </a:lnTo>
                  <a:lnTo>
                    <a:pt x="178" y="489"/>
                  </a:lnTo>
                  <a:lnTo>
                    <a:pt x="168" y="451"/>
                  </a:lnTo>
                  <a:lnTo>
                    <a:pt x="164" y="409"/>
                  </a:lnTo>
                  <a:lnTo>
                    <a:pt x="150" y="383"/>
                  </a:lnTo>
                  <a:lnTo>
                    <a:pt x="130" y="399"/>
                  </a:lnTo>
                  <a:lnTo>
                    <a:pt x="94" y="423"/>
                  </a:lnTo>
                  <a:lnTo>
                    <a:pt x="76" y="419"/>
                  </a:lnTo>
                  <a:lnTo>
                    <a:pt x="58" y="411"/>
                  </a:lnTo>
                  <a:lnTo>
                    <a:pt x="68" y="371"/>
                  </a:lnTo>
                  <a:lnTo>
                    <a:pt x="62" y="341"/>
                  </a:lnTo>
                  <a:lnTo>
                    <a:pt x="38" y="305"/>
                  </a:lnTo>
                  <a:lnTo>
                    <a:pt x="42" y="293"/>
                  </a:lnTo>
                  <a:lnTo>
                    <a:pt x="24" y="289"/>
                  </a:lnTo>
                  <a:lnTo>
                    <a:pt x="2" y="261"/>
                  </a:lnTo>
                  <a:lnTo>
                    <a:pt x="0" y="234"/>
                  </a:lnTo>
                  <a:lnTo>
                    <a:pt x="10" y="238"/>
                  </a:lnTo>
                  <a:lnTo>
                    <a:pt x="10" y="214"/>
                  </a:lnTo>
                  <a:lnTo>
                    <a:pt x="26" y="206"/>
                  </a:lnTo>
                  <a:lnTo>
                    <a:pt x="22" y="192"/>
                  </a:lnTo>
                  <a:lnTo>
                    <a:pt x="30" y="182"/>
                  </a:lnTo>
                  <a:lnTo>
                    <a:pt x="30" y="146"/>
                  </a:lnTo>
                  <a:lnTo>
                    <a:pt x="54" y="154"/>
                  </a:lnTo>
                  <a:lnTo>
                    <a:pt x="68" y="126"/>
                  </a:lnTo>
                  <a:lnTo>
                    <a:pt x="70" y="110"/>
                  </a:lnTo>
                  <a:lnTo>
                    <a:pt x="88" y="82"/>
                  </a:lnTo>
                  <a:lnTo>
                    <a:pt x="86" y="62"/>
                  </a:lnTo>
                  <a:lnTo>
                    <a:pt x="126" y="38"/>
                  </a:lnTo>
                  <a:lnTo>
                    <a:pt x="148" y="44"/>
                  </a:lnTo>
                  <a:lnTo>
                    <a:pt x="146" y="22"/>
                  </a:lnTo>
                  <a:lnTo>
                    <a:pt x="158" y="16"/>
                  </a:lnTo>
                  <a:lnTo>
                    <a:pt x="154" y="2"/>
                  </a:lnTo>
                  <a:lnTo>
                    <a:pt x="174" y="0"/>
                  </a:lnTo>
                  <a:lnTo>
                    <a:pt x="184" y="20"/>
                  </a:lnTo>
                  <a:lnTo>
                    <a:pt x="196" y="28"/>
                  </a:lnTo>
                  <a:lnTo>
                    <a:pt x="198" y="56"/>
                  </a:lnTo>
                  <a:lnTo>
                    <a:pt x="196" y="84"/>
                  </a:lnTo>
                  <a:lnTo>
                    <a:pt x="168" y="112"/>
                  </a:lnTo>
                  <a:lnTo>
                    <a:pt x="164" y="152"/>
                  </a:lnTo>
                  <a:lnTo>
                    <a:pt x="196" y="148"/>
                  </a:lnTo>
                  <a:lnTo>
                    <a:pt x="204" y="178"/>
                  </a:lnTo>
                  <a:lnTo>
                    <a:pt x="224" y="184"/>
                  </a:lnTo>
                  <a:lnTo>
                    <a:pt x="214" y="212"/>
                  </a:lnTo>
                  <a:lnTo>
                    <a:pt x="238" y="224"/>
                  </a:lnTo>
                  <a:lnTo>
                    <a:pt x="250" y="230"/>
                  </a:lnTo>
                  <a:lnTo>
                    <a:pt x="274" y="222"/>
                  </a:lnTo>
                  <a:lnTo>
                    <a:pt x="274" y="234"/>
                  </a:lnTo>
                  <a:lnTo>
                    <a:pt x="248" y="256"/>
                  </a:lnTo>
                  <a:lnTo>
                    <a:pt x="242" y="269"/>
                  </a:lnTo>
                  <a:lnTo>
                    <a:pt x="224" y="277"/>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6" name="Freeform 105">
              <a:extLst>
                <a:ext uri="{FF2B5EF4-FFF2-40B4-BE49-F238E27FC236}">
                  <a16:creationId xmlns="" xmlns:a16="http://schemas.microsoft.com/office/drawing/2014/main" id="{BA905594-6998-4263-87F7-473898C19B18}"/>
                </a:ext>
              </a:extLst>
            </p:cNvPr>
            <p:cNvSpPr>
              <a:spLocks/>
            </p:cNvSpPr>
            <p:nvPr/>
          </p:nvSpPr>
          <p:spPr bwMode="auto">
            <a:xfrm>
              <a:off x="7987" y="3249"/>
              <a:ext cx="995" cy="475"/>
            </a:xfrm>
            <a:custGeom>
              <a:avLst/>
              <a:gdLst>
                <a:gd name="T0" fmla="*/ 32 w 995"/>
                <a:gd name="T1" fmla="*/ 127 h 475"/>
                <a:gd name="T2" fmla="*/ 140 w 995"/>
                <a:gd name="T3" fmla="*/ 63 h 475"/>
                <a:gd name="T4" fmla="*/ 198 w 995"/>
                <a:gd name="T5" fmla="*/ 79 h 475"/>
                <a:gd name="T6" fmla="*/ 250 w 995"/>
                <a:gd name="T7" fmla="*/ 103 h 475"/>
                <a:gd name="T8" fmla="*/ 324 w 995"/>
                <a:gd name="T9" fmla="*/ 81 h 475"/>
                <a:gd name="T10" fmla="*/ 344 w 995"/>
                <a:gd name="T11" fmla="*/ 0 h 475"/>
                <a:gd name="T12" fmla="*/ 408 w 995"/>
                <a:gd name="T13" fmla="*/ 26 h 475"/>
                <a:gd name="T14" fmla="*/ 450 w 995"/>
                <a:gd name="T15" fmla="*/ 77 h 475"/>
                <a:gd name="T16" fmla="*/ 524 w 995"/>
                <a:gd name="T17" fmla="*/ 89 h 475"/>
                <a:gd name="T18" fmla="*/ 594 w 995"/>
                <a:gd name="T19" fmla="*/ 89 h 475"/>
                <a:gd name="T20" fmla="*/ 643 w 995"/>
                <a:gd name="T21" fmla="*/ 135 h 475"/>
                <a:gd name="T22" fmla="*/ 711 w 995"/>
                <a:gd name="T23" fmla="*/ 143 h 475"/>
                <a:gd name="T24" fmla="*/ 781 w 995"/>
                <a:gd name="T25" fmla="*/ 123 h 475"/>
                <a:gd name="T26" fmla="*/ 845 w 995"/>
                <a:gd name="T27" fmla="*/ 95 h 475"/>
                <a:gd name="T28" fmla="*/ 899 w 995"/>
                <a:gd name="T29" fmla="*/ 107 h 475"/>
                <a:gd name="T30" fmla="*/ 861 w 995"/>
                <a:gd name="T31" fmla="*/ 189 h 475"/>
                <a:gd name="T32" fmla="*/ 887 w 995"/>
                <a:gd name="T33" fmla="*/ 203 h 475"/>
                <a:gd name="T34" fmla="*/ 941 w 995"/>
                <a:gd name="T35" fmla="*/ 193 h 475"/>
                <a:gd name="T36" fmla="*/ 995 w 995"/>
                <a:gd name="T37" fmla="*/ 239 h 475"/>
                <a:gd name="T38" fmla="*/ 967 w 995"/>
                <a:gd name="T39" fmla="*/ 251 h 475"/>
                <a:gd name="T40" fmla="*/ 899 w 995"/>
                <a:gd name="T41" fmla="*/ 269 h 475"/>
                <a:gd name="T42" fmla="*/ 829 w 995"/>
                <a:gd name="T43" fmla="*/ 315 h 475"/>
                <a:gd name="T44" fmla="*/ 767 w 995"/>
                <a:gd name="T45" fmla="*/ 331 h 475"/>
                <a:gd name="T46" fmla="*/ 733 w 995"/>
                <a:gd name="T47" fmla="*/ 355 h 475"/>
                <a:gd name="T48" fmla="*/ 747 w 995"/>
                <a:gd name="T49" fmla="*/ 385 h 475"/>
                <a:gd name="T50" fmla="*/ 703 w 995"/>
                <a:gd name="T51" fmla="*/ 423 h 475"/>
                <a:gd name="T52" fmla="*/ 621 w 995"/>
                <a:gd name="T53" fmla="*/ 439 h 475"/>
                <a:gd name="T54" fmla="*/ 534 w 995"/>
                <a:gd name="T55" fmla="*/ 475 h 475"/>
                <a:gd name="T56" fmla="*/ 482 w 995"/>
                <a:gd name="T57" fmla="*/ 463 h 475"/>
                <a:gd name="T58" fmla="*/ 406 w 995"/>
                <a:gd name="T59" fmla="*/ 431 h 475"/>
                <a:gd name="T60" fmla="*/ 300 w 995"/>
                <a:gd name="T61" fmla="*/ 427 h 475"/>
                <a:gd name="T62" fmla="*/ 248 w 995"/>
                <a:gd name="T63" fmla="*/ 403 h 475"/>
                <a:gd name="T64" fmla="*/ 216 w 995"/>
                <a:gd name="T65" fmla="*/ 359 h 475"/>
                <a:gd name="T66" fmla="*/ 136 w 995"/>
                <a:gd name="T67" fmla="*/ 325 h 475"/>
                <a:gd name="T68" fmla="*/ 88 w 995"/>
                <a:gd name="T69" fmla="*/ 299 h 475"/>
                <a:gd name="T70" fmla="*/ 78 w 995"/>
                <a:gd name="T71" fmla="*/ 211 h 475"/>
                <a:gd name="T72" fmla="*/ 8 w 995"/>
                <a:gd name="T73" fmla="*/ 169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95" h="475">
                  <a:moveTo>
                    <a:pt x="0" y="135"/>
                  </a:moveTo>
                  <a:lnTo>
                    <a:pt x="32" y="127"/>
                  </a:lnTo>
                  <a:lnTo>
                    <a:pt x="92" y="85"/>
                  </a:lnTo>
                  <a:lnTo>
                    <a:pt x="140" y="63"/>
                  </a:lnTo>
                  <a:lnTo>
                    <a:pt x="166" y="77"/>
                  </a:lnTo>
                  <a:lnTo>
                    <a:pt x="198" y="79"/>
                  </a:lnTo>
                  <a:lnTo>
                    <a:pt x="218" y="101"/>
                  </a:lnTo>
                  <a:lnTo>
                    <a:pt x="250" y="103"/>
                  </a:lnTo>
                  <a:lnTo>
                    <a:pt x="294" y="115"/>
                  </a:lnTo>
                  <a:lnTo>
                    <a:pt x="324" y="81"/>
                  </a:lnTo>
                  <a:lnTo>
                    <a:pt x="312" y="53"/>
                  </a:lnTo>
                  <a:lnTo>
                    <a:pt x="344" y="0"/>
                  </a:lnTo>
                  <a:lnTo>
                    <a:pt x="380" y="20"/>
                  </a:lnTo>
                  <a:lnTo>
                    <a:pt x="408" y="26"/>
                  </a:lnTo>
                  <a:lnTo>
                    <a:pt x="444" y="41"/>
                  </a:lnTo>
                  <a:lnTo>
                    <a:pt x="450" y="77"/>
                  </a:lnTo>
                  <a:lnTo>
                    <a:pt x="494" y="97"/>
                  </a:lnTo>
                  <a:lnTo>
                    <a:pt x="524" y="89"/>
                  </a:lnTo>
                  <a:lnTo>
                    <a:pt x="562" y="83"/>
                  </a:lnTo>
                  <a:lnTo>
                    <a:pt x="594" y="89"/>
                  </a:lnTo>
                  <a:lnTo>
                    <a:pt x="625" y="111"/>
                  </a:lnTo>
                  <a:lnTo>
                    <a:pt x="643" y="135"/>
                  </a:lnTo>
                  <a:lnTo>
                    <a:pt x="673" y="135"/>
                  </a:lnTo>
                  <a:lnTo>
                    <a:pt x="711" y="143"/>
                  </a:lnTo>
                  <a:lnTo>
                    <a:pt x="739" y="131"/>
                  </a:lnTo>
                  <a:lnTo>
                    <a:pt x="781" y="123"/>
                  </a:lnTo>
                  <a:lnTo>
                    <a:pt x="827" y="89"/>
                  </a:lnTo>
                  <a:lnTo>
                    <a:pt x="845" y="95"/>
                  </a:lnTo>
                  <a:lnTo>
                    <a:pt x="861" y="111"/>
                  </a:lnTo>
                  <a:lnTo>
                    <a:pt x="899" y="107"/>
                  </a:lnTo>
                  <a:lnTo>
                    <a:pt x="883" y="143"/>
                  </a:lnTo>
                  <a:lnTo>
                    <a:pt x="861" y="189"/>
                  </a:lnTo>
                  <a:lnTo>
                    <a:pt x="869" y="209"/>
                  </a:lnTo>
                  <a:lnTo>
                    <a:pt x="887" y="203"/>
                  </a:lnTo>
                  <a:lnTo>
                    <a:pt x="917" y="209"/>
                  </a:lnTo>
                  <a:lnTo>
                    <a:pt x="941" y="193"/>
                  </a:lnTo>
                  <a:lnTo>
                    <a:pt x="965" y="207"/>
                  </a:lnTo>
                  <a:lnTo>
                    <a:pt x="995" y="239"/>
                  </a:lnTo>
                  <a:lnTo>
                    <a:pt x="991" y="255"/>
                  </a:lnTo>
                  <a:lnTo>
                    <a:pt x="967" y="251"/>
                  </a:lnTo>
                  <a:lnTo>
                    <a:pt x="921" y="257"/>
                  </a:lnTo>
                  <a:lnTo>
                    <a:pt x="899" y="269"/>
                  </a:lnTo>
                  <a:lnTo>
                    <a:pt x="877" y="299"/>
                  </a:lnTo>
                  <a:lnTo>
                    <a:pt x="829" y="315"/>
                  </a:lnTo>
                  <a:lnTo>
                    <a:pt x="799" y="339"/>
                  </a:lnTo>
                  <a:lnTo>
                    <a:pt x="767" y="331"/>
                  </a:lnTo>
                  <a:lnTo>
                    <a:pt x="749" y="327"/>
                  </a:lnTo>
                  <a:lnTo>
                    <a:pt x="733" y="355"/>
                  </a:lnTo>
                  <a:lnTo>
                    <a:pt x="743" y="371"/>
                  </a:lnTo>
                  <a:lnTo>
                    <a:pt x="747" y="385"/>
                  </a:lnTo>
                  <a:lnTo>
                    <a:pt x="725" y="399"/>
                  </a:lnTo>
                  <a:lnTo>
                    <a:pt x="703" y="423"/>
                  </a:lnTo>
                  <a:lnTo>
                    <a:pt x="667" y="437"/>
                  </a:lnTo>
                  <a:lnTo>
                    <a:pt x="621" y="439"/>
                  </a:lnTo>
                  <a:lnTo>
                    <a:pt x="570" y="453"/>
                  </a:lnTo>
                  <a:lnTo>
                    <a:pt x="534" y="475"/>
                  </a:lnTo>
                  <a:lnTo>
                    <a:pt x="520" y="463"/>
                  </a:lnTo>
                  <a:lnTo>
                    <a:pt x="482" y="463"/>
                  </a:lnTo>
                  <a:lnTo>
                    <a:pt x="436" y="437"/>
                  </a:lnTo>
                  <a:lnTo>
                    <a:pt x="406" y="431"/>
                  </a:lnTo>
                  <a:lnTo>
                    <a:pt x="364" y="437"/>
                  </a:lnTo>
                  <a:lnTo>
                    <a:pt x="300" y="427"/>
                  </a:lnTo>
                  <a:lnTo>
                    <a:pt x="266" y="429"/>
                  </a:lnTo>
                  <a:lnTo>
                    <a:pt x="248" y="403"/>
                  </a:lnTo>
                  <a:lnTo>
                    <a:pt x="234" y="363"/>
                  </a:lnTo>
                  <a:lnTo>
                    <a:pt x="216" y="359"/>
                  </a:lnTo>
                  <a:lnTo>
                    <a:pt x="178" y="331"/>
                  </a:lnTo>
                  <a:lnTo>
                    <a:pt x="136" y="325"/>
                  </a:lnTo>
                  <a:lnTo>
                    <a:pt x="98" y="319"/>
                  </a:lnTo>
                  <a:lnTo>
                    <a:pt x="88" y="299"/>
                  </a:lnTo>
                  <a:lnTo>
                    <a:pt x="100" y="247"/>
                  </a:lnTo>
                  <a:lnTo>
                    <a:pt x="78" y="211"/>
                  </a:lnTo>
                  <a:lnTo>
                    <a:pt x="34" y="193"/>
                  </a:lnTo>
                  <a:lnTo>
                    <a:pt x="8" y="169"/>
                  </a:lnTo>
                  <a:lnTo>
                    <a:pt x="0" y="135"/>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7" name="Freeform 106">
              <a:extLst>
                <a:ext uri="{FF2B5EF4-FFF2-40B4-BE49-F238E27FC236}">
                  <a16:creationId xmlns="" xmlns:a16="http://schemas.microsoft.com/office/drawing/2014/main" id="{8BEBB838-7242-464A-949E-97413F54DD4F}"/>
                </a:ext>
              </a:extLst>
            </p:cNvPr>
            <p:cNvSpPr>
              <a:spLocks/>
            </p:cNvSpPr>
            <p:nvPr/>
          </p:nvSpPr>
          <p:spPr bwMode="auto">
            <a:xfrm>
              <a:off x="4735" y="4259"/>
              <a:ext cx="377" cy="425"/>
            </a:xfrm>
            <a:custGeom>
              <a:avLst/>
              <a:gdLst>
                <a:gd name="T0" fmla="*/ 153 w 377"/>
                <a:gd name="T1" fmla="*/ 425 h 425"/>
                <a:gd name="T2" fmla="*/ 130 w 377"/>
                <a:gd name="T3" fmla="*/ 403 h 425"/>
                <a:gd name="T4" fmla="*/ 112 w 377"/>
                <a:gd name="T5" fmla="*/ 379 h 425"/>
                <a:gd name="T6" fmla="*/ 92 w 377"/>
                <a:gd name="T7" fmla="*/ 371 h 425"/>
                <a:gd name="T8" fmla="*/ 76 w 377"/>
                <a:gd name="T9" fmla="*/ 361 h 425"/>
                <a:gd name="T10" fmla="*/ 60 w 377"/>
                <a:gd name="T11" fmla="*/ 363 h 425"/>
                <a:gd name="T12" fmla="*/ 44 w 377"/>
                <a:gd name="T13" fmla="*/ 369 h 425"/>
                <a:gd name="T14" fmla="*/ 28 w 377"/>
                <a:gd name="T15" fmla="*/ 367 h 425"/>
                <a:gd name="T16" fmla="*/ 18 w 377"/>
                <a:gd name="T17" fmla="*/ 377 h 425"/>
                <a:gd name="T18" fmla="*/ 16 w 377"/>
                <a:gd name="T19" fmla="*/ 359 h 425"/>
                <a:gd name="T20" fmla="*/ 24 w 377"/>
                <a:gd name="T21" fmla="*/ 343 h 425"/>
                <a:gd name="T22" fmla="*/ 28 w 377"/>
                <a:gd name="T23" fmla="*/ 313 h 425"/>
                <a:gd name="T24" fmla="*/ 24 w 377"/>
                <a:gd name="T25" fmla="*/ 281 h 425"/>
                <a:gd name="T26" fmla="*/ 20 w 377"/>
                <a:gd name="T27" fmla="*/ 265 h 425"/>
                <a:gd name="T28" fmla="*/ 24 w 377"/>
                <a:gd name="T29" fmla="*/ 249 h 425"/>
                <a:gd name="T30" fmla="*/ 16 w 377"/>
                <a:gd name="T31" fmla="*/ 233 h 425"/>
                <a:gd name="T32" fmla="*/ 0 w 377"/>
                <a:gd name="T33" fmla="*/ 218 h 425"/>
                <a:gd name="T34" fmla="*/ 6 w 377"/>
                <a:gd name="T35" fmla="*/ 206 h 425"/>
                <a:gd name="T36" fmla="*/ 128 w 377"/>
                <a:gd name="T37" fmla="*/ 206 h 425"/>
                <a:gd name="T38" fmla="*/ 122 w 377"/>
                <a:gd name="T39" fmla="*/ 158 h 425"/>
                <a:gd name="T40" fmla="*/ 130 w 377"/>
                <a:gd name="T41" fmla="*/ 142 h 425"/>
                <a:gd name="T42" fmla="*/ 159 w 377"/>
                <a:gd name="T43" fmla="*/ 138 h 425"/>
                <a:gd name="T44" fmla="*/ 159 w 377"/>
                <a:gd name="T45" fmla="*/ 52 h 425"/>
                <a:gd name="T46" fmla="*/ 261 w 377"/>
                <a:gd name="T47" fmla="*/ 54 h 425"/>
                <a:gd name="T48" fmla="*/ 261 w 377"/>
                <a:gd name="T49" fmla="*/ 0 h 425"/>
                <a:gd name="T50" fmla="*/ 377 w 377"/>
                <a:gd name="T51" fmla="*/ 84 h 425"/>
                <a:gd name="T52" fmla="*/ 329 w 377"/>
                <a:gd name="T53" fmla="*/ 84 h 425"/>
                <a:gd name="T54" fmla="*/ 345 w 377"/>
                <a:gd name="T55" fmla="*/ 231 h 425"/>
                <a:gd name="T56" fmla="*/ 359 w 377"/>
                <a:gd name="T57" fmla="*/ 371 h 425"/>
                <a:gd name="T58" fmla="*/ 365 w 377"/>
                <a:gd name="T59" fmla="*/ 375 h 425"/>
                <a:gd name="T60" fmla="*/ 357 w 377"/>
                <a:gd name="T61" fmla="*/ 397 h 425"/>
                <a:gd name="T62" fmla="*/ 233 w 377"/>
                <a:gd name="T63" fmla="*/ 397 h 425"/>
                <a:gd name="T64" fmla="*/ 229 w 377"/>
                <a:gd name="T65" fmla="*/ 405 h 425"/>
                <a:gd name="T66" fmla="*/ 217 w 377"/>
                <a:gd name="T67" fmla="*/ 403 h 425"/>
                <a:gd name="T68" fmla="*/ 199 w 377"/>
                <a:gd name="T69" fmla="*/ 409 h 425"/>
                <a:gd name="T70" fmla="*/ 177 w 377"/>
                <a:gd name="T71" fmla="*/ 399 h 425"/>
                <a:gd name="T72" fmla="*/ 167 w 377"/>
                <a:gd name="T73" fmla="*/ 401 h 425"/>
                <a:gd name="T74" fmla="*/ 163 w 377"/>
                <a:gd name="T75" fmla="*/ 419 h 425"/>
                <a:gd name="T76" fmla="*/ 153 w 377"/>
                <a:gd name="T77" fmla="*/ 425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7" h="425">
                  <a:moveTo>
                    <a:pt x="153" y="425"/>
                  </a:moveTo>
                  <a:lnTo>
                    <a:pt x="130" y="403"/>
                  </a:lnTo>
                  <a:lnTo>
                    <a:pt x="112" y="379"/>
                  </a:lnTo>
                  <a:lnTo>
                    <a:pt x="92" y="371"/>
                  </a:lnTo>
                  <a:lnTo>
                    <a:pt x="76" y="361"/>
                  </a:lnTo>
                  <a:lnTo>
                    <a:pt x="60" y="363"/>
                  </a:lnTo>
                  <a:lnTo>
                    <a:pt x="44" y="369"/>
                  </a:lnTo>
                  <a:lnTo>
                    <a:pt x="28" y="367"/>
                  </a:lnTo>
                  <a:lnTo>
                    <a:pt x="18" y="377"/>
                  </a:lnTo>
                  <a:lnTo>
                    <a:pt x="16" y="359"/>
                  </a:lnTo>
                  <a:lnTo>
                    <a:pt x="24" y="343"/>
                  </a:lnTo>
                  <a:lnTo>
                    <a:pt x="28" y="313"/>
                  </a:lnTo>
                  <a:lnTo>
                    <a:pt x="24" y="281"/>
                  </a:lnTo>
                  <a:lnTo>
                    <a:pt x="20" y="265"/>
                  </a:lnTo>
                  <a:lnTo>
                    <a:pt x="24" y="249"/>
                  </a:lnTo>
                  <a:lnTo>
                    <a:pt x="16" y="233"/>
                  </a:lnTo>
                  <a:lnTo>
                    <a:pt x="0" y="218"/>
                  </a:lnTo>
                  <a:lnTo>
                    <a:pt x="6" y="206"/>
                  </a:lnTo>
                  <a:lnTo>
                    <a:pt x="128" y="206"/>
                  </a:lnTo>
                  <a:lnTo>
                    <a:pt x="122" y="158"/>
                  </a:lnTo>
                  <a:lnTo>
                    <a:pt x="130" y="142"/>
                  </a:lnTo>
                  <a:lnTo>
                    <a:pt x="159" y="138"/>
                  </a:lnTo>
                  <a:lnTo>
                    <a:pt x="159" y="52"/>
                  </a:lnTo>
                  <a:lnTo>
                    <a:pt x="261" y="54"/>
                  </a:lnTo>
                  <a:lnTo>
                    <a:pt x="261" y="0"/>
                  </a:lnTo>
                  <a:lnTo>
                    <a:pt x="377" y="84"/>
                  </a:lnTo>
                  <a:lnTo>
                    <a:pt x="329" y="84"/>
                  </a:lnTo>
                  <a:lnTo>
                    <a:pt x="345" y="231"/>
                  </a:lnTo>
                  <a:lnTo>
                    <a:pt x="359" y="371"/>
                  </a:lnTo>
                  <a:lnTo>
                    <a:pt x="365" y="375"/>
                  </a:lnTo>
                  <a:lnTo>
                    <a:pt x="357" y="397"/>
                  </a:lnTo>
                  <a:lnTo>
                    <a:pt x="233" y="397"/>
                  </a:lnTo>
                  <a:lnTo>
                    <a:pt x="229" y="405"/>
                  </a:lnTo>
                  <a:lnTo>
                    <a:pt x="217" y="403"/>
                  </a:lnTo>
                  <a:lnTo>
                    <a:pt x="199" y="409"/>
                  </a:lnTo>
                  <a:lnTo>
                    <a:pt x="177" y="399"/>
                  </a:lnTo>
                  <a:lnTo>
                    <a:pt x="167" y="401"/>
                  </a:lnTo>
                  <a:lnTo>
                    <a:pt x="163" y="419"/>
                  </a:lnTo>
                  <a:lnTo>
                    <a:pt x="153" y="425"/>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8" name="Freeform 107">
              <a:extLst>
                <a:ext uri="{FF2B5EF4-FFF2-40B4-BE49-F238E27FC236}">
                  <a16:creationId xmlns="" xmlns:a16="http://schemas.microsoft.com/office/drawing/2014/main" id="{FEF4D68A-B2E2-40F9-B0D5-5D5B5CDE388E}"/>
                </a:ext>
              </a:extLst>
            </p:cNvPr>
            <p:cNvSpPr>
              <a:spLocks/>
            </p:cNvSpPr>
            <p:nvPr/>
          </p:nvSpPr>
          <p:spPr bwMode="auto">
            <a:xfrm>
              <a:off x="6278" y="5427"/>
              <a:ext cx="96" cy="238"/>
            </a:xfrm>
            <a:custGeom>
              <a:avLst/>
              <a:gdLst>
                <a:gd name="T0" fmla="*/ 58 w 96"/>
                <a:gd name="T1" fmla="*/ 70 h 238"/>
                <a:gd name="T2" fmla="*/ 50 w 96"/>
                <a:gd name="T3" fmla="*/ 94 h 238"/>
                <a:gd name="T4" fmla="*/ 58 w 96"/>
                <a:gd name="T5" fmla="*/ 136 h 238"/>
                <a:gd name="T6" fmla="*/ 70 w 96"/>
                <a:gd name="T7" fmla="*/ 136 h 238"/>
                <a:gd name="T8" fmla="*/ 80 w 96"/>
                <a:gd name="T9" fmla="*/ 146 h 238"/>
                <a:gd name="T10" fmla="*/ 94 w 96"/>
                <a:gd name="T11" fmla="*/ 168 h 238"/>
                <a:gd name="T12" fmla="*/ 96 w 96"/>
                <a:gd name="T13" fmla="*/ 210 h 238"/>
                <a:gd name="T14" fmla="*/ 82 w 96"/>
                <a:gd name="T15" fmla="*/ 216 h 238"/>
                <a:gd name="T16" fmla="*/ 72 w 96"/>
                <a:gd name="T17" fmla="*/ 238 h 238"/>
                <a:gd name="T18" fmla="*/ 52 w 96"/>
                <a:gd name="T19" fmla="*/ 218 h 238"/>
                <a:gd name="T20" fmla="*/ 50 w 96"/>
                <a:gd name="T21" fmla="*/ 196 h 238"/>
                <a:gd name="T22" fmla="*/ 58 w 96"/>
                <a:gd name="T23" fmla="*/ 182 h 238"/>
                <a:gd name="T24" fmla="*/ 56 w 96"/>
                <a:gd name="T25" fmla="*/ 168 h 238"/>
                <a:gd name="T26" fmla="*/ 42 w 96"/>
                <a:gd name="T27" fmla="*/ 160 h 238"/>
                <a:gd name="T28" fmla="*/ 34 w 96"/>
                <a:gd name="T29" fmla="*/ 164 h 238"/>
                <a:gd name="T30" fmla="*/ 16 w 96"/>
                <a:gd name="T31" fmla="*/ 148 h 238"/>
                <a:gd name="T32" fmla="*/ 0 w 96"/>
                <a:gd name="T33" fmla="*/ 140 h 238"/>
                <a:gd name="T34" fmla="*/ 10 w 96"/>
                <a:gd name="T35" fmla="*/ 110 h 238"/>
                <a:gd name="T36" fmla="*/ 20 w 96"/>
                <a:gd name="T37" fmla="*/ 100 h 238"/>
                <a:gd name="T38" fmla="*/ 14 w 96"/>
                <a:gd name="T39" fmla="*/ 74 h 238"/>
                <a:gd name="T40" fmla="*/ 20 w 96"/>
                <a:gd name="T41" fmla="*/ 48 h 238"/>
                <a:gd name="T42" fmla="*/ 24 w 96"/>
                <a:gd name="T43" fmla="*/ 40 h 238"/>
                <a:gd name="T44" fmla="*/ 18 w 96"/>
                <a:gd name="T45" fmla="*/ 14 h 238"/>
                <a:gd name="T46" fmla="*/ 2 w 96"/>
                <a:gd name="T47" fmla="*/ 0 h 238"/>
                <a:gd name="T48" fmla="*/ 32 w 96"/>
                <a:gd name="T49" fmla="*/ 4 h 238"/>
                <a:gd name="T50" fmla="*/ 40 w 96"/>
                <a:gd name="T51" fmla="*/ 14 h 238"/>
                <a:gd name="T52" fmla="*/ 50 w 96"/>
                <a:gd name="T53" fmla="*/ 28 h 238"/>
                <a:gd name="T54" fmla="*/ 58 w 96"/>
                <a:gd name="T55" fmla="*/ 70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6" h="238">
                  <a:moveTo>
                    <a:pt x="58" y="70"/>
                  </a:moveTo>
                  <a:lnTo>
                    <a:pt x="50" y="94"/>
                  </a:lnTo>
                  <a:lnTo>
                    <a:pt x="58" y="136"/>
                  </a:lnTo>
                  <a:lnTo>
                    <a:pt x="70" y="136"/>
                  </a:lnTo>
                  <a:lnTo>
                    <a:pt x="80" y="146"/>
                  </a:lnTo>
                  <a:lnTo>
                    <a:pt x="94" y="168"/>
                  </a:lnTo>
                  <a:lnTo>
                    <a:pt x="96" y="210"/>
                  </a:lnTo>
                  <a:lnTo>
                    <a:pt x="82" y="216"/>
                  </a:lnTo>
                  <a:lnTo>
                    <a:pt x="72" y="238"/>
                  </a:lnTo>
                  <a:lnTo>
                    <a:pt x="52" y="218"/>
                  </a:lnTo>
                  <a:lnTo>
                    <a:pt x="50" y="196"/>
                  </a:lnTo>
                  <a:lnTo>
                    <a:pt x="58" y="182"/>
                  </a:lnTo>
                  <a:lnTo>
                    <a:pt x="56" y="168"/>
                  </a:lnTo>
                  <a:lnTo>
                    <a:pt x="42" y="160"/>
                  </a:lnTo>
                  <a:lnTo>
                    <a:pt x="34" y="164"/>
                  </a:lnTo>
                  <a:lnTo>
                    <a:pt x="16" y="148"/>
                  </a:lnTo>
                  <a:lnTo>
                    <a:pt x="0" y="140"/>
                  </a:lnTo>
                  <a:lnTo>
                    <a:pt x="10" y="110"/>
                  </a:lnTo>
                  <a:lnTo>
                    <a:pt x="20" y="100"/>
                  </a:lnTo>
                  <a:lnTo>
                    <a:pt x="14" y="74"/>
                  </a:lnTo>
                  <a:lnTo>
                    <a:pt x="20" y="48"/>
                  </a:lnTo>
                  <a:lnTo>
                    <a:pt x="24" y="40"/>
                  </a:lnTo>
                  <a:lnTo>
                    <a:pt x="18" y="14"/>
                  </a:lnTo>
                  <a:lnTo>
                    <a:pt x="2" y="0"/>
                  </a:lnTo>
                  <a:lnTo>
                    <a:pt x="32" y="4"/>
                  </a:lnTo>
                  <a:lnTo>
                    <a:pt x="40" y="14"/>
                  </a:lnTo>
                  <a:lnTo>
                    <a:pt x="50" y="28"/>
                  </a:lnTo>
                  <a:lnTo>
                    <a:pt x="58" y="70"/>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9" name="Freeform 108">
              <a:extLst>
                <a:ext uri="{FF2B5EF4-FFF2-40B4-BE49-F238E27FC236}">
                  <a16:creationId xmlns="" xmlns:a16="http://schemas.microsoft.com/office/drawing/2014/main" id="{3CB0D0CC-5252-4930-8350-6859A3958E9F}"/>
                </a:ext>
              </a:extLst>
            </p:cNvPr>
            <p:cNvSpPr>
              <a:spLocks/>
            </p:cNvSpPr>
            <p:nvPr/>
          </p:nvSpPr>
          <p:spPr bwMode="auto">
            <a:xfrm>
              <a:off x="1630" y="4071"/>
              <a:ext cx="940" cy="615"/>
            </a:xfrm>
            <a:custGeom>
              <a:avLst/>
              <a:gdLst>
                <a:gd name="T0" fmla="*/ 602 w 940"/>
                <a:gd name="T1" fmla="*/ 296 h 615"/>
                <a:gd name="T2" fmla="*/ 602 w 940"/>
                <a:gd name="T3" fmla="*/ 376 h 615"/>
                <a:gd name="T4" fmla="*/ 638 w 940"/>
                <a:gd name="T5" fmla="*/ 443 h 615"/>
                <a:gd name="T6" fmla="*/ 692 w 940"/>
                <a:gd name="T7" fmla="*/ 487 h 615"/>
                <a:gd name="T8" fmla="*/ 754 w 940"/>
                <a:gd name="T9" fmla="*/ 487 h 615"/>
                <a:gd name="T10" fmla="*/ 818 w 940"/>
                <a:gd name="T11" fmla="*/ 463 h 615"/>
                <a:gd name="T12" fmla="*/ 832 w 940"/>
                <a:gd name="T13" fmla="*/ 406 h 615"/>
                <a:gd name="T14" fmla="*/ 914 w 940"/>
                <a:gd name="T15" fmla="*/ 390 h 615"/>
                <a:gd name="T16" fmla="*/ 940 w 940"/>
                <a:gd name="T17" fmla="*/ 410 h 615"/>
                <a:gd name="T18" fmla="*/ 920 w 940"/>
                <a:gd name="T19" fmla="*/ 457 h 615"/>
                <a:gd name="T20" fmla="*/ 900 w 940"/>
                <a:gd name="T21" fmla="*/ 487 h 615"/>
                <a:gd name="T22" fmla="*/ 878 w 940"/>
                <a:gd name="T23" fmla="*/ 509 h 615"/>
                <a:gd name="T24" fmla="*/ 868 w 940"/>
                <a:gd name="T25" fmla="*/ 511 h 615"/>
                <a:gd name="T26" fmla="*/ 810 w 940"/>
                <a:gd name="T27" fmla="*/ 529 h 615"/>
                <a:gd name="T28" fmla="*/ 820 w 940"/>
                <a:gd name="T29" fmla="*/ 547 h 615"/>
                <a:gd name="T30" fmla="*/ 826 w 940"/>
                <a:gd name="T31" fmla="*/ 567 h 615"/>
                <a:gd name="T32" fmla="*/ 776 w 940"/>
                <a:gd name="T33" fmla="*/ 599 h 615"/>
                <a:gd name="T34" fmla="*/ 738 w 940"/>
                <a:gd name="T35" fmla="*/ 581 h 615"/>
                <a:gd name="T36" fmla="*/ 678 w 940"/>
                <a:gd name="T37" fmla="*/ 565 h 615"/>
                <a:gd name="T38" fmla="*/ 616 w 940"/>
                <a:gd name="T39" fmla="*/ 571 h 615"/>
                <a:gd name="T40" fmla="*/ 540 w 940"/>
                <a:gd name="T41" fmla="*/ 547 h 615"/>
                <a:gd name="T42" fmla="*/ 472 w 940"/>
                <a:gd name="T43" fmla="*/ 507 h 615"/>
                <a:gd name="T44" fmla="*/ 410 w 940"/>
                <a:gd name="T45" fmla="*/ 481 h 615"/>
                <a:gd name="T46" fmla="*/ 354 w 940"/>
                <a:gd name="T47" fmla="*/ 425 h 615"/>
                <a:gd name="T48" fmla="*/ 368 w 940"/>
                <a:gd name="T49" fmla="*/ 402 h 615"/>
                <a:gd name="T50" fmla="*/ 354 w 940"/>
                <a:gd name="T51" fmla="*/ 364 h 615"/>
                <a:gd name="T52" fmla="*/ 286 w 940"/>
                <a:gd name="T53" fmla="*/ 286 h 615"/>
                <a:gd name="T54" fmla="*/ 238 w 940"/>
                <a:gd name="T55" fmla="*/ 244 h 615"/>
                <a:gd name="T56" fmla="*/ 208 w 940"/>
                <a:gd name="T57" fmla="*/ 198 h 615"/>
                <a:gd name="T58" fmla="*/ 166 w 940"/>
                <a:gd name="T59" fmla="*/ 152 h 615"/>
                <a:gd name="T60" fmla="*/ 134 w 940"/>
                <a:gd name="T61" fmla="*/ 96 h 615"/>
                <a:gd name="T62" fmla="*/ 100 w 940"/>
                <a:gd name="T63" fmla="*/ 42 h 615"/>
                <a:gd name="T64" fmla="*/ 68 w 940"/>
                <a:gd name="T65" fmla="*/ 48 h 615"/>
                <a:gd name="T66" fmla="*/ 86 w 940"/>
                <a:gd name="T67" fmla="*/ 106 h 615"/>
                <a:gd name="T68" fmla="*/ 120 w 940"/>
                <a:gd name="T69" fmla="*/ 142 h 615"/>
                <a:gd name="T70" fmla="*/ 136 w 940"/>
                <a:gd name="T71" fmla="*/ 176 h 615"/>
                <a:gd name="T72" fmla="*/ 170 w 940"/>
                <a:gd name="T73" fmla="*/ 214 h 615"/>
                <a:gd name="T74" fmla="*/ 200 w 940"/>
                <a:gd name="T75" fmla="*/ 278 h 615"/>
                <a:gd name="T76" fmla="*/ 228 w 940"/>
                <a:gd name="T77" fmla="*/ 312 h 615"/>
                <a:gd name="T78" fmla="*/ 226 w 940"/>
                <a:gd name="T79" fmla="*/ 344 h 615"/>
                <a:gd name="T80" fmla="*/ 192 w 940"/>
                <a:gd name="T81" fmla="*/ 306 h 615"/>
                <a:gd name="T82" fmla="*/ 154 w 940"/>
                <a:gd name="T83" fmla="*/ 256 h 615"/>
                <a:gd name="T84" fmla="*/ 114 w 940"/>
                <a:gd name="T85" fmla="*/ 210 h 615"/>
                <a:gd name="T86" fmla="*/ 82 w 940"/>
                <a:gd name="T87" fmla="*/ 198 h 615"/>
                <a:gd name="T88" fmla="*/ 80 w 940"/>
                <a:gd name="T89" fmla="*/ 176 h 615"/>
                <a:gd name="T90" fmla="*/ 68 w 940"/>
                <a:gd name="T91" fmla="*/ 122 h 615"/>
                <a:gd name="T92" fmla="*/ 26 w 940"/>
                <a:gd name="T93" fmla="*/ 68 h 615"/>
                <a:gd name="T94" fmla="*/ 36 w 940"/>
                <a:gd name="T95" fmla="*/ 4 h 615"/>
                <a:gd name="T96" fmla="*/ 118 w 940"/>
                <a:gd name="T97" fmla="*/ 24 h 615"/>
                <a:gd name="T98" fmla="*/ 276 w 940"/>
                <a:gd name="T99" fmla="*/ 50 h 615"/>
                <a:gd name="T100" fmla="*/ 340 w 940"/>
                <a:gd name="T101" fmla="*/ 48 h 615"/>
                <a:gd name="T102" fmla="*/ 386 w 940"/>
                <a:gd name="T103" fmla="*/ 94 h 615"/>
                <a:gd name="T104" fmla="*/ 434 w 940"/>
                <a:gd name="T105" fmla="*/ 134 h 615"/>
                <a:gd name="T106" fmla="*/ 502 w 940"/>
                <a:gd name="T107" fmla="*/ 120 h 615"/>
                <a:gd name="T108" fmla="*/ 546 w 940"/>
                <a:gd name="T109" fmla="*/ 184 h 615"/>
                <a:gd name="T110" fmla="*/ 586 w 940"/>
                <a:gd name="T111" fmla="*/ 236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40" h="615">
                  <a:moveTo>
                    <a:pt x="620" y="242"/>
                  </a:moveTo>
                  <a:lnTo>
                    <a:pt x="608" y="272"/>
                  </a:lnTo>
                  <a:lnTo>
                    <a:pt x="602" y="296"/>
                  </a:lnTo>
                  <a:lnTo>
                    <a:pt x="600" y="342"/>
                  </a:lnTo>
                  <a:lnTo>
                    <a:pt x="598" y="358"/>
                  </a:lnTo>
                  <a:lnTo>
                    <a:pt x="602" y="376"/>
                  </a:lnTo>
                  <a:lnTo>
                    <a:pt x="612" y="392"/>
                  </a:lnTo>
                  <a:lnTo>
                    <a:pt x="618" y="419"/>
                  </a:lnTo>
                  <a:lnTo>
                    <a:pt x="638" y="443"/>
                  </a:lnTo>
                  <a:lnTo>
                    <a:pt x="646" y="461"/>
                  </a:lnTo>
                  <a:lnTo>
                    <a:pt x="658" y="477"/>
                  </a:lnTo>
                  <a:lnTo>
                    <a:pt x="692" y="487"/>
                  </a:lnTo>
                  <a:lnTo>
                    <a:pt x="704" y="499"/>
                  </a:lnTo>
                  <a:lnTo>
                    <a:pt x="732" y="491"/>
                  </a:lnTo>
                  <a:lnTo>
                    <a:pt x="754" y="487"/>
                  </a:lnTo>
                  <a:lnTo>
                    <a:pt x="778" y="481"/>
                  </a:lnTo>
                  <a:lnTo>
                    <a:pt x="798" y="475"/>
                  </a:lnTo>
                  <a:lnTo>
                    <a:pt x="818" y="463"/>
                  </a:lnTo>
                  <a:lnTo>
                    <a:pt x="824" y="443"/>
                  </a:lnTo>
                  <a:lnTo>
                    <a:pt x="828" y="417"/>
                  </a:lnTo>
                  <a:lnTo>
                    <a:pt x="832" y="406"/>
                  </a:lnTo>
                  <a:lnTo>
                    <a:pt x="854" y="396"/>
                  </a:lnTo>
                  <a:lnTo>
                    <a:pt x="886" y="390"/>
                  </a:lnTo>
                  <a:lnTo>
                    <a:pt x="914" y="390"/>
                  </a:lnTo>
                  <a:lnTo>
                    <a:pt x="932" y="388"/>
                  </a:lnTo>
                  <a:lnTo>
                    <a:pt x="940" y="394"/>
                  </a:lnTo>
                  <a:lnTo>
                    <a:pt x="940" y="410"/>
                  </a:lnTo>
                  <a:lnTo>
                    <a:pt x="922" y="431"/>
                  </a:lnTo>
                  <a:lnTo>
                    <a:pt x="916" y="451"/>
                  </a:lnTo>
                  <a:lnTo>
                    <a:pt x="920" y="457"/>
                  </a:lnTo>
                  <a:lnTo>
                    <a:pt x="916" y="471"/>
                  </a:lnTo>
                  <a:lnTo>
                    <a:pt x="908" y="497"/>
                  </a:lnTo>
                  <a:lnTo>
                    <a:pt x="900" y="487"/>
                  </a:lnTo>
                  <a:lnTo>
                    <a:pt x="894" y="489"/>
                  </a:lnTo>
                  <a:lnTo>
                    <a:pt x="888" y="489"/>
                  </a:lnTo>
                  <a:lnTo>
                    <a:pt x="878" y="509"/>
                  </a:lnTo>
                  <a:lnTo>
                    <a:pt x="872" y="505"/>
                  </a:lnTo>
                  <a:lnTo>
                    <a:pt x="868" y="505"/>
                  </a:lnTo>
                  <a:lnTo>
                    <a:pt x="868" y="511"/>
                  </a:lnTo>
                  <a:lnTo>
                    <a:pt x="840" y="511"/>
                  </a:lnTo>
                  <a:lnTo>
                    <a:pt x="810" y="511"/>
                  </a:lnTo>
                  <a:lnTo>
                    <a:pt x="810" y="529"/>
                  </a:lnTo>
                  <a:lnTo>
                    <a:pt x="796" y="529"/>
                  </a:lnTo>
                  <a:lnTo>
                    <a:pt x="808" y="539"/>
                  </a:lnTo>
                  <a:lnTo>
                    <a:pt x="820" y="547"/>
                  </a:lnTo>
                  <a:lnTo>
                    <a:pt x="822" y="553"/>
                  </a:lnTo>
                  <a:lnTo>
                    <a:pt x="828" y="555"/>
                  </a:lnTo>
                  <a:lnTo>
                    <a:pt x="826" y="567"/>
                  </a:lnTo>
                  <a:lnTo>
                    <a:pt x="788" y="567"/>
                  </a:lnTo>
                  <a:lnTo>
                    <a:pt x="772" y="593"/>
                  </a:lnTo>
                  <a:lnTo>
                    <a:pt x="776" y="599"/>
                  </a:lnTo>
                  <a:lnTo>
                    <a:pt x="772" y="607"/>
                  </a:lnTo>
                  <a:lnTo>
                    <a:pt x="772" y="615"/>
                  </a:lnTo>
                  <a:lnTo>
                    <a:pt x="738" y="581"/>
                  </a:lnTo>
                  <a:lnTo>
                    <a:pt x="722" y="571"/>
                  </a:lnTo>
                  <a:lnTo>
                    <a:pt x="696" y="563"/>
                  </a:lnTo>
                  <a:lnTo>
                    <a:pt x="678" y="565"/>
                  </a:lnTo>
                  <a:lnTo>
                    <a:pt x="654" y="577"/>
                  </a:lnTo>
                  <a:lnTo>
                    <a:pt x="638" y="581"/>
                  </a:lnTo>
                  <a:lnTo>
                    <a:pt x="616" y="571"/>
                  </a:lnTo>
                  <a:lnTo>
                    <a:pt x="592" y="565"/>
                  </a:lnTo>
                  <a:lnTo>
                    <a:pt x="564" y="551"/>
                  </a:lnTo>
                  <a:lnTo>
                    <a:pt x="540" y="547"/>
                  </a:lnTo>
                  <a:lnTo>
                    <a:pt x="506" y="531"/>
                  </a:lnTo>
                  <a:lnTo>
                    <a:pt x="480" y="515"/>
                  </a:lnTo>
                  <a:lnTo>
                    <a:pt x="472" y="507"/>
                  </a:lnTo>
                  <a:lnTo>
                    <a:pt x="454" y="505"/>
                  </a:lnTo>
                  <a:lnTo>
                    <a:pt x="422" y="495"/>
                  </a:lnTo>
                  <a:lnTo>
                    <a:pt x="410" y="481"/>
                  </a:lnTo>
                  <a:lnTo>
                    <a:pt x="376" y="461"/>
                  </a:lnTo>
                  <a:lnTo>
                    <a:pt x="360" y="441"/>
                  </a:lnTo>
                  <a:lnTo>
                    <a:pt x="354" y="425"/>
                  </a:lnTo>
                  <a:lnTo>
                    <a:pt x="364" y="421"/>
                  </a:lnTo>
                  <a:lnTo>
                    <a:pt x="360" y="412"/>
                  </a:lnTo>
                  <a:lnTo>
                    <a:pt x="368" y="402"/>
                  </a:lnTo>
                  <a:lnTo>
                    <a:pt x="368" y="392"/>
                  </a:lnTo>
                  <a:lnTo>
                    <a:pt x="358" y="376"/>
                  </a:lnTo>
                  <a:lnTo>
                    <a:pt x="354" y="364"/>
                  </a:lnTo>
                  <a:lnTo>
                    <a:pt x="344" y="346"/>
                  </a:lnTo>
                  <a:lnTo>
                    <a:pt x="316" y="314"/>
                  </a:lnTo>
                  <a:lnTo>
                    <a:pt x="286" y="286"/>
                  </a:lnTo>
                  <a:lnTo>
                    <a:pt x="270" y="266"/>
                  </a:lnTo>
                  <a:lnTo>
                    <a:pt x="244" y="252"/>
                  </a:lnTo>
                  <a:lnTo>
                    <a:pt x="238" y="244"/>
                  </a:lnTo>
                  <a:lnTo>
                    <a:pt x="244" y="222"/>
                  </a:lnTo>
                  <a:lnTo>
                    <a:pt x="228" y="214"/>
                  </a:lnTo>
                  <a:lnTo>
                    <a:pt x="208" y="198"/>
                  </a:lnTo>
                  <a:lnTo>
                    <a:pt x="202" y="172"/>
                  </a:lnTo>
                  <a:lnTo>
                    <a:pt x="184" y="170"/>
                  </a:lnTo>
                  <a:lnTo>
                    <a:pt x="166" y="152"/>
                  </a:lnTo>
                  <a:lnTo>
                    <a:pt x="152" y="134"/>
                  </a:lnTo>
                  <a:lnTo>
                    <a:pt x="150" y="124"/>
                  </a:lnTo>
                  <a:lnTo>
                    <a:pt x="134" y="96"/>
                  </a:lnTo>
                  <a:lnTo>
                    <a:pt x="122" y="70"/>
                  </a:lnTo>
                  <a:lnTo>
                    <a:pt x="124" y="56"/>
                  </a:lnTo>
                  <a:lnTo>
                    <a:pt x="100" y="42"/>
                  </a:lnTo>
                  <a:lnTo>
                    <a:pt x="90" y="42"/>
                  </a:lnTo>
                  <a:lnTo>
                    <a:pt x="72" y="32"/>
                  </a:lnTo>
                  <a:lnTo>
                    <a:pt x="68" y="48"/>
                  </a:lnTo>
                  <a:lnTo>
                    <a:pt x="74" y="64"/>
                  </a:lnTo>
                  <a:lnTo>
                    <a:pt x="76" y="92"/>
                  </a:lnTo>
                  <a:lnTo>
                    <a:pt x="86" y="106"/>
                  </a:lnTo>
                  <a:lnTo>
                    <a:pt x="110" y="130"/>
                  </a:lnTo>
                  <a:lnTo>
                    <a:pt x="114" y="138"/>
                  </a:lnTo>
                  <a:lnTo>
                    <a:pt x="120" y="142"/>
                  </a:lnTo>
                  <a:lnTo>
                    <a:pt x="124" y="154"/>
                  </a:lnTo>
                  <a:lnTo>
                    <a:pt x="130" y="154"/>
                  </a:lnTo>
                  <a:lnTo>
                    <a:pt x="136" y="176"/>
                  </a:lnTo>
                  <a:lnTo>
                    <a:pt x="144" y="184"/>
                  </a:lnTo>
                  <a:lnTo>
                    <a:pt x="152" y="196"/>
                  </a:lnTo>
                  <a:lnTo>
                    <a:pt x="170" y="214"/>
                  </a:lnTo>
                  <a:lnTo>
                    <a:pt x="182" y="246"/>
                  </a:lnTo>
                  <a:lnTo>
                    <a:pt x="190" y="262"/>
                  </a:lnTo>
                  <a:lnTo>
                    <a:pt x="200" y="278"/>
                  </a:lnTo>
                  <a:lnTo>
                    <a:pt x="200" y="296"/>
                  </a:lnTo>
                  <a:lnTo>
                    <a:pt x="216" y="296"/>
                  </a:lnTo>
                  <a:lnTo>
                    <a:pt x="228" y="312"/>
                  </a:lnTo>
                  <a:lnTo>
                    <a:pt x="240" y="326"/>
                  </a:lnTo>
                  <a:lnTo>
                    <a:pt x="238" y="332"/>
                  </a:lnTo>
                  <a:lnTo>
                    <a:pt x="226" y="344"/>
                  </a:lnTo>
                  <a:lnTo>
                    <a:pt x="220" y="344"/>
                  </a:lnTo>
                  <a:lnTo>
                    <a:pt x="212" y="324"/>
                  </a:lnTo>
                  <a:lnTo>
                    <a:pt x="192" y="306"/>
                  </a:lnTo>
                  <a:lnTo>
                    <a:pt x="170" y="288"/>
                  </a:lnTo>
                  <a:lnTo>
                    <a:pt x="154" y="280"/>
                  </a:lnTo>
                  <a:lnTo>
                    <a:pt x="154" y="256"/>
                  </a:lnTo>
                  <a:lnTo>
                    <a:pt x="150" y="236"/>
                  </a:lnTo>
                  <a:lnTo>
                    <a:pt x="134" y="226"/>
                  </a:lnTo>
                  <a:lnTo>
                    <a:pt x="114" y="210"/>
                  </a:lnTo>
                  <a:lnTo>
                    <a:pt x="110" y="216"/>
                  </a:lnTo>
                  <a:lnTo>
                    <a:pt x="102" y="206"/>
                  </a:lnTo>
                  <a:lnTo>
                    <a:pt x="82" y="198"/>
                  </a:lnTo>
                  <a:lnTo>
                    <a:pt x="64" y="178"/>
                  </a:lnTo>
                  <a:lnTo>
                    <a:pt x="66" y="174"/>
                  </a:lnTo>
                  <a:lnTo>
                    <a:pt x="80" y="176"/>
                  </a:lnTo>
                  <a:lnTo>
                    <a:pt x="90" y="164"/>
                  </a:lnTo>
                  <a:lnTo>
                    <a:pt x="92" y="148"/>
                  </a:lnTo>
                  <a:lnTo>
                    <a:pt x="68" y="122"/>
                  </a:lnTo>
                  <a:lnTo>
                    <a:pt x="50" y="114"/>
                  </a:lnTo>
                  <a:lnTo>
                    <a:pt x="38" y="90"/>
                  </a:lnTo>
                  <a:lnTo>
                    <a:pt x="26" y="68"/>
                  </a:lnTo>
                  <a:lnTo>
                    <a:pt x="12" y="38"/>
                  </a:lnTo>
                  <a:lnTo>
                    <a:pt x="0" y="6"/>
                  </a:lnTo>
                  <a:lnTo>
                    <a:pt x="36" y="4"/>
                  </a:lnTo>
                  <a:lnTo>
                    <a:pt x="74" y="0"/>
                  </a:lnTo>
                  <a:lnTo>
                    <a:pt x="72" y="6"/>
                  </a:lnTo>
                  <a:lnTo>
                    <a:pt x="118" y="24"/>
                  </a:lnTo>
                  <a:lnTo>
                    <a:pt x="190" y="50"/>
                  </a:lnTo>
                  <a:lnTo>
                    <a:pt x="252" y="50"/>
                  </a:lnTo>
                  <a:lnTo>
                    <a:pt x="276" y="50"/>
                  </a:lnTo>
                  <a:lnTo>
                    <a:pt x="276" y="34"/>
                  </a:lnTo>
                  <a:lnTo>
                    <a:pt x="330" y="34"/>
                  </a:lnTo>
                  <a:lnTo>
                    <a:pt x="340" y="48"/>
                  </a:lnTo>
                  <a:lnTo>
                    <a:pt x="356" y="58"/>
                  </a:lnTo>
                  <a:lnTo>
                    <a:pt x="374" y="74"/>
                  </a:lnTo>
                  <a:lnTo>
                    <a:pt x="386" y="94"/>
                  </a:lnTo>
                  <a:lnTo>
                    <a:pt x="392" y="112"/>
                  </a:lnTo>
                  <a:lnTo>
                    <a:pt x="408" y="124"/>
                  </a:lnTo>
                  <a:lnTo>
                    <a:pt x="434" y="134"/>
                  </a:lnTo>
                  <a:lnTo>
                    <a:pt x="454" y="106"/>
                  </a:lnTo>
                  <a:lnTo>
                    <a:pt x="480" y="106"/>
                  </a:lnTo>
                  <a:lnTo>
                    <a:pt x="502" y="120"/>
                  </a:lnTo>
                  <a:lnTo>
                    <a:pt x="518" y="144"/>
                  </a:lnTo>
                  <a:lnTo>
                    <a:pt x="528" y="164"/>
                  </a:lnTo>
                  <a:lnTo>
                    <a:pt x="546" y="184"/>
                  </a:lnTo>
                  <a:lnTo>
                    <a:pt x="552" y="208"/>
                  </a:lnTo>
                  <a:lnTo>
                    <a:pt x="562" y="224"/>
                  </a:lnTo>
                  <a:lnTo>
                    <a:pt x="586" y="236"/>
                  </a:lnTo>
                  <a:lnTo>
                    <a:pt x="608" y="242"/>
                  </a:lnTo>
                  <a:lnTo>
                    <a:pt x="620" y="242"/>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0" name="Freeform 109">
              <a:extLst>
                <a:ext uri="{FF2B5EF4-FFF2-40B4-BE49-F238E27FC236}">
                  <a16:creationId xmlns="" xmlns:a16="http://schemas.microsoft.com/office/drawing/2014/main" id="{3E685336-2FC0-417B-AC5C-72BE621D6865}"/>
                </a:ext>
              </a:extLst>
            </p:cNvPr>
            <p:cNvSpPr>
              <a:spLocks noEditPoints="1"/>
            </p:cNvSpPr>
            <p:nvPr/>
          </p:nvSpPr>
          <p:spPr bwMode="auto">
            <a:xfrm>
              <a:off x="8369" y="4926"/>
              <a:ext cx="593" cy="191"/>
            </a:xfrm>
            <a:custGeom>
              <a:avLst/>
              <a:gdLst>
                <a:gd name="T0" fmla="*/ 32 w 593"/>
                <a:gd name="T1" fmla="*/ 22 h 191"/>
                <a:gd name="T2" fmla="*/ 34 w 593"/>
                <a:gd name="T3" fmla="*/ 38 h 191"/>
                <a:gd name="T4" fmla="*/ 54 w 593"/>
                <a:gd name="T5" fmla="*/ 34 h 191"/>
                <a:gd name="T6" fmla="*/ 64 w 593"/>
                <a:gd name="T7" fmla="*/ 22 h 191"/>
                <a:gd name="T8" fmla="*/ 72 w 593"/>
                <a:gd name="T9" fmla="*/ 24 h 191"/>
                <a:gd name="T10" fmla="*/ 90 w 593"/>
                <a:gd name="T11" fmla="*/ 44 h 191"/>
                <a:gd name="T12" fmla="*/ 102 w 593"/>
                <a:gd name="T13" fmla="*/ 64 h 191"/>
                <a:gd name="T14" fmla="*/ 104 w 593"/>
                <a:gd name="T15" fmla="*/ 84 h 191"/>
                <a:gd name="T16" fmla="*/ 102 w 593"/>
                <a:gd name="T17" fmla="*/ 98 h 191"/>
                <a:gd name="T18" fmla="*/ 104 w 593"/>
                <a:gd name="T19" fmla="*/ 110 h 191"/>
                <a:gd name="T20" fmla="*/ 106 w 593"/>
                <a:gd name="T21" fmla="*/ 128 h 191"/>
                <a:gd name="T22" fmla="*/ 118 w 593"/>
                <a:gd name="T23" fmla="*/ 136 h 191"/>
                <a:gd name="T24" fmla="*/ 130 w 593"/>
                <a:gd name="T25" fmla="*/ 165 h 191"/>
                <a:gd name="T26" fmla="*/ 130 w 593"/>
                <a:gd name="T27" fmla="*/ 175 h 191"/>
                <a:gd name="T28" fmla="*/ 106 w 593"/>
                <a:gd name="T29" fmla="*/ 177 h 191"/>
                <a:gd name="T30" fmla="*/ 78 w 593"/>
                <a:gd name="T31" fmla="*/ 152 h 191"/>
                <a:gd name="T32" fmla="*/ 40 w 593"/>
                <a:gd name="T33" fmla="*/ 128 h 191"/>
                <a:gd name="T34" fmla="*/ 38 w 593"/>
                <a:gd name="T35" fmla="*/ 112 h 191"/>
                <a:gd name="T36" fmla="*/ 20 w 593"/>
                <a:gd name="T37" fmla="*/ 92 h 191"/>
                <a:gd name="T38" fmla="*/ 16 w 593"/>
                <a:gd name="T39" fmla="*/ 66 h 191"/>
                <a:gd name="T40" fmla="*/ 4 w 593"/>
                <a:gd name="T41" fmla="*/ 50 h 191"/>
                <a:gd name="T42" fmla="*/ 8 w 593"/>
                <a:gd name="T43" fmla="*/ 28 h 191"/>
                <a:gd name="T44" fmla="*/ 0 w 593"/>
                <a:gd name="T45" fmla="*/ 14 h 191"/>
                <a:gd name="T46" fmla="*/ 6 w 593"/>
                <a:gd name="T47" fmla="*/ 8 h 191"/>
                <a:gd name="T48" fmla="*/ 32 w 593"/>
                <a:gd name="T49" fmla="*/ 22 h 191"/>
                <a:gd name="T50" fmla="*/ 577 w 593"/>
                <a:gd name="T51" fmla="*/ 76 h 191"/>
                <a:gd name="T52" fmla="*/ 553 w 593"/>
                <a:gd name="T53" fmla="*/ 86 h 191"/>
                <a:gd name="T54" fmla="*/ 527 w 593"/>
                <a:gd name="T55" fmla="*/ 80 h 191"/>
                <a:gd name="T56" fmla="*/ 491 w 593"/>
                <a:gd name="T57" fmla="*/ 80 h 191"/>
                <a:gd name="T58" fmla="*/ 481 w 593"/>
                <a:gd name="T59" fmla="*/ 116 h 191"/>
                <a:gd name="T60" fmla="*/ 469 w 593"/>
                <a:gd name="T61" fmla="*/ 126 h 191"/>
                <a:gd name="T62" fmla="*/ 453 w 593"/>
                <a:gd name="T63" fmla="*/ 171 h 191"/>
                <a:gd name="T64" fmla="*/ 427 w 593"/>
                <a:gd name="T65" fmla="*/ 177 h 191"/>
                <a:gd name="T66" fmla="*/ 397 w 593"/>
                <a:gd name="T67" fmla="*/ 169 h 191"/>
                <a:gd name="T68" fmla="*/ 383 w 593"/>
                <a:gd name="T69" fmla="*/ 171 h 191"/>
                <a:gd name="T70" fmla="*/ 365 w 593"/>
                <a:gd name="T71" fmla="*/ 187 h 191"/>
                <a:gd name="T72" fmla="*/ 345 w 593"/>
                <a:gd name="T73" fmla="*/ 185 h 191"/>
                <a:gd name="T74" fmla="*/ 325 w 593"/>
                <a:gd name="T75" fmla="*/ 191 h 191"/>
                <a:gd name="T76" fmla="*/ 303 w 593"/>
                <a:gd name="T77" fmla="*/ 173 h 191"/>
                <a:gd name="T78" fmla="*/ 299 w 593"/>
                <a:gd name="T79" fmla="*/ 152 h 191"/>
                <a:gd name="T80" fmla="*/ 321 w 593"/>
                <a:gd name="T81" fmla="*/ 163 h 191"/>
                <a:gd name="T82" fmla="*/ 345 w 593"/>
                <a:gd name="T83" fmla="*/ 156 h 191"/>
                <a:gd name="T84" fmla="*/ 351 w 593"/>
                <a:gd name="T85" fmla="*/ 130 h 191"/>
                <a:gd name="T86" fmla="*/ 365 w 593"/>
                <a:gd name="T87" fmla="*/ 124 h 191"/>
                <a:gd name="T88" fmla="*/ 401 w 593"/>
                <a:gd name="T89" fmla="*/ 118 h 191"/>
                <a:gd name="T90" fmla="*/ 425 w 593"/>
                <a:gd name="T91" fmla="*/ 94 h 191"/>
                <a:gd name="T92" fmla="*/ 439 w 593"/>
                <a:gd name="T93" fmla="*/ 74 h 191"/>
                <a:gd name="T94" fmla="*/ 453 w 593"/>
                <a:gd name="T95" fmla="*/ 90 h 191"/>
                <a:gd name="T96" fmla="*/ 461 w 593"/>
                <a:gd name="T97" fmla="*/ 80 h 191"/>
                <a:gd name="T98" fmla="*/ 475 w 593"/>
                <a:gd name="T99" fmla="*/ 80 h 191"/>
                <a:gd name="T100" fmla="*/ 477 w 593"/>
                <a:gd name="T101" fmla="*/ 60 h 191"/>
                <a:gd name="T102" fmla="*/ 479 w 593"/>
                <a:gd name="T103" fmla="*/ 46 h 191"/>
                <a:gd name="T104" fmla="*/ 501 w 593"/>
                <a:gd name="T105" fmla="*/ 24 h 191"/>
                <a:gd name="T106" fmla="*/ 517 w 593"/>
                <a:gd name="T107" fmla="*/ 0 h 191"/>
                <a:gd name="T108" fmla="*/ 531 w 593"/>
                <a:gd name="T109" fmla="*/ 0 h 191"/>
                <a:gd name="T110" fmla="*/ 547 w 593"/>
                <a:gd name="T111" fmla="*/ 16 h 191"/>
                <a:gd name="T112" fmla="*/ 547 w 593"/>
                <a:gd name="T113" fmla="*/ 28 h 191"/>
                <a:gd name="T114" fmla="*/ 567 w 593"/>
                <a:gd name="T115" fmla="*/ 38 h 191"/>
                <a:gd name="T116" fmla="*/ 593 w 593"/>
                <a:gd name="T117" fmla="*/ 46 h 191"/>
                <a:gd name="T118" fmla="*/ 591 w 593"/>
                <a:gd name="T119" fmla="*/ 58 h 191"/>
                <a:gd name="T120" fmla="*/ 571 w 593"/>
                <a:gd name="T121" fmla="*/ 60 h 191"/>
                <a:gd name="T122" fmla="*/ 577 w 593"/>
                <a:gd name="T123" fmla="*/ 7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93" h="191">
                  <a:moveTo>
                    <a:pt x="32" y="22"/>
                  </a:moveTo>
                  <a:lnTo>
                    <a:pt x="34" y="38"/>
                  </a:lnTo>
                  <a:lnTo>
                    <a:pt x="54" y="34"/>
                  </a:lnTo>
                  <a:lnTo>
                    <a:pt x="64" y="22"/>
                  </a:lnTo>
                  <a:lnTo>
                    <a:pt x="72" y="24"/>
                  </a:lnTo>
                  <a:lnTo>
                    <a:pt x="90" y="44"/>
                  </a:lnTo>
                  <a:lnTo>
                    <a:pt x="102" y="64"/>
                  </a:lnTo>
                  <a:lnTo>
                    <a:pt x="104" y="84"/>
                  </a:lnTo>
                  <a:lnTo>
                    <a:pt x="102" y="98"/>
                  </a:lnTo>
                  <a:lnTo>
                    <a:pt x="104" y="110"/>
                  </a:lnTo>
                  <a:lnTo>
                    <a:pt x="106" y="128"/>
                  </a:lnTo>
                  <a:lnTo>
                    <a:pt x="118" y="136"/>
                  </a:lnTo>
                  <a:lnTo>
                    <a:pt x="130" y="165"/>
                  </a:lnTo>
                  <a:lnTo>
                    <a:pt x="130" y="175"/>
                  </a:lnTo>
                  <a:lnTo>
                    <a:pt x="106" y="177"/>
                  </a:lnTo>
                  <a:lnTo>
                    <a:pt x="78" y="152"/>
                  </a:lnTo>
                  <a:lnTo>
                    <a:pt x="40" y="128"/>
                  </a:lnTo>
                  <a:lnTo>
                    <a:pt x="38" y="112"/>
                  </a:lnTo>
                  <a:lnTo>
                    <a:pt x="20" y="92"/>
                  </a:lnTo>
                  <a:lnTo>
                    <a:pt x="16" y="66"/>
                  </a:lnTo>
                  <a:lnTo>
                    <a:pt x="4" y="50"/>
                  </a:lnTo>
                  <a:lnTo>
                    <a:pt x="8" y="28"/>
                  </a:lnTo>
                  <a:lnTo>
                    <a:pt x="0" y="14"/>
                  </a:lnTo>
                  <a:lnTo>
                    <a:pt x="6" y="8"/>
                  </a:lnTo>
                  <a:lnTo>
                    <a:pt x="32" y="22"/>
                  </a:lnTo>
                  <a:close/>
                  <a:moveTo>
                    <a:pt x="577" y="76"/>
                  </a:moveTo>
                  <a:lnTo>
                    <a:pt x="553" y="86"/>
                  </a:lnTo>
                  <a:lnTo>
                    <a:pt x="527" y="80"/>
                  </a:lnTo>
                  <a:lnTo>
                    <a:pt x="491" y="80"/>
                  </a:lnTo>
                  <a:lnTo>
                    <a:pt x="481" y="116"/>
                  </a:lnTo>
                  <a:lnTo>
                    <a:pt x="469" y="126"/>
                  </a:lnTo>
                  <a:lnTo>
                    <a:pt x="453" y="171"/>
                  </a:lnTo>
                  <a:lnTo>
                    <a:pt x="427" y="177"/>
                  </a:lnTo>
                  <a:lnTo>
                    <a:pt x="397" y="169"/>
                  </a:lnTo>
                  <a:lnTo>
                    <a:pt x="383" y="171"/>
                  </a:lnTo>
                  <a:lnTo>
                    <a:pt x="365" y="187"/>
                  </a:lnTo>
                  <a:lnTo>
                    <a:pt x="345" y="185"/>
                  </a:lnTo>
                  <a:lnTo>
                    <a:pt x="325" y="191"/>
                  </a:lnTo>
                  <a:lnTo>
                    <a:pt x="303" y="173"/>
                  </a:lnTo>
                  <a:lnTo>
                    <a:pt x="299" y="152"/>
                  </a:lnTo>
                  <a:lnTo>
                    <a:pt x="321" y="163"/>
                  </a:lnTo>
                  <a:lnTo>
                    <a:pt x="345" y="156"/>
                  </a:lnTo>
                  <a:lnTo>
                    <a:pt x="351" y="130"/>
                  </a:lnTo>
                  <a:lnTo>
                    <a:pt x="365" y="124"/>
                  </a:lnTo>
                  <a:lnTo>
                    <a:pt x="401" y="118"/>
                  </a:lnTo>
                  <a:lnTo>
                    <a:pt x="425" y="94"/>
                  </a:lnTo>
                  <a:lnTo>
                    <a:pt x="439" y="74"/>
                  </a:lnTo>
                  <a:lnTo>
                    <a:pt x="453" y="90"/>
                  </a:lnTo>
                  <a:lnTo>
                    <a:pt x="461" y="80"/>
                  </a:lnTo>
                  <a:lnTo>
                    <a:pt x="475" y="80"/>
                  </a:lnTo>
                  <a:lnTo>
                    <a:pt x="477" y="60"/>
                  </a:lnTo>
                  <a:lnTo>
                    <a:pt x="479" y="46"/>
                  </a:lnTo>
                  <a:lnTo>
                    <a:pt x="501" y="24"/>
                  </a:lnTo>
                  <a:lnTo>
                    <a:pt x="517" y="0"/>
                  </a:lnTo>
                  <a:lnTo>
                    <a:pt x="531" y="0"/>
                  </a:lnTo>
                  <a:lnTo>
                    <a:pt x="547" y="16"/>
                  </a:lnTo>
                  <a:lnTo>
                    <a:pt x="547" y="28"/>
                  </a:lnTo>
                  <a:lnTo>
                    <a:pt x="567" y="38"/>
                  </a:lnTo>
                  <a:lnTo>
                    <a:pt x="593" y="46"/>
                  </a:lnTo>
                  <a:lnTo>
                    <a:pt x="591" y="58"/>
                  </a:lnTo>
                  <a:lnTo>
                    <a:pt x="571" y="60"/>
                  </a:lnTo>
                  <a:lnTo>
                    <a:pt x="577" y="76"/>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1" name="Freeform 110">
              <a:extLst>
                <a:ext uri="{FF2B5EF4-FFF2-40B4-BE49-F238E27FC236}">
                  <a16:creationId xmlns="" xmlns:a16="http://schemas.microsoft.com/office/drawing/2014/main" id="{1E2E48A3-32FC-4C91-9CF2-D5465234F6D6}"/>
                </a:ext>
              </a:extLst>
            </p:cNvPr>
            <p:cNvSpPr>
              <a:spLocks/>
            </p:cNvSpPr>
            <p:nvPr/>
          </p:nvSpPr>
          <p:spPr bwMode="auto">
            <a:xfrm>
              <a:off x="6200" y="5461"/>
              <a:ext cx="330" cy="537"/>
            </a:xfrm>
            <a:custGeom>
              <a:avLst/>
              <a:gdLst>
                <a:gd name="T0" fmla="*/ 160 w 330"/>
                <a:gd name="T1" fmla="*/ 34 h 537"/>
                <a:gd name="T2" fmla="*/ 206 w 330"/>
                <a:gd name="T3" fmla="*/ 40 h 537"/>
                <a:gd name="T4" fmla="*/ 238 w 330"/>
                <a:gd name="T5" fmla="*/ 28 h 537"/>
                <a:gd name="T6" fmla="*/ 290 w 330"/>
                <a:gd name="T7" fmla="*/ 18 h 537"/>
                <a:gd name="T8" fmla="*/ 320 w 330"/>
                <a:gd name="T9" fmla="*/ 14 h 537"/>
                <a:gd name="T10" fmla="*/ 322 w 330"/>
                <a:gd name="T11" fmla="*/ 72 h 537"/>
                <a:gd name="T12" fmla="*/ 330 w 330"/>
                <a:gd name="T13" fmla="*/ 138 h 537"/>
                <a:gd name="T14" fmla="*/ 308 w 330"/>
                <a:gd name="T15" fmla="*/ 182 h 537"/>
                <a:gd name="T16" fmla="*/ 260 w 330"/>
                <a:gd name="T17" fmla="*/ 214 h 537"/>
                <a:gd name="T18" fmla="*/ 190 w 330"/>
                <a:gd name="T19" fmla="*/ 265 h 537"/>
                <a:gd name="T20" fmla="*/ 156 w 330"/>
                <a:gd name="T21" fmla="*/ 295 h 537"/>
                <a:gd name="T22" fmla="*/ 140 w 330"/>
                <a:gd name="T23" fmla="*/ 327 h 537"/>
                <a:gd name="T24" fmla="*/ 162 w 330"/>
                <a:gd name="T25" fmla="*/ 371 h 537"/>
                <a:gd name="T26" fmla="*/ 168 w 330"/>
                <a:gd name="T27" fmla="*/ 379 h 537"/>
                <a:gd name="T28" fmla="*/ 162 w 330"/>
                <a:gd name="T29" fmla="*/ 427 h 537"/>
                <a:gd name="T30" fmla="*/ 164 w 330"/>
                <a:gd name="T31" fmla="*/ 447 h 537"/>
                <a:gd name="T32" fmla="*/ 126 w 330"/>
                <a:gd name="T33" fmla="*/ 471 h 537"/>
                <a:gd name="T34" fmla="*/ 74 w 330"/>
                <a:gd name="T35" fmla="*/ 501 h 537"/>
                <a:gd name="T36" fmla="*/ 86 w 330"/>
                <a:gd name="T37" fmla="*/ 519 h 537"/>
                <a:gd name="T38" fmla="*/ 60 w 330"/>
                <a:gd name="T39" fmla="*/ 537 h 537"/>
                <a:gd name="T40" fmla="*/ 52 w 330"/>
                <a:gd name="T41" fmla="*/ 505 h 537"/>
                <a:gd name="T42" fmla="*/ 54 w 330"/>
                <a:gd name="T43" fmla="*/ 455 h 537"/>
                <a:gd name="T44" fmla="*/ 32 w 330"/>
                <a:gd name="T45" fmla="*/ 385 h 537"/>
                <a:gd name="T46" fmla="*/ 72 w 330"/>
                <a:gd name="T47" fmla="*/ 323 h 537"/>
                <a:gd name="T48" fmla="*/ 80 w 330"/>
                <a:gd name="T49" fmla="*/ 301 h 537"/>
                <a:gd name="T50" fmla="*/ 78 w 330"/>
                <a:gd name="T51" fmla="*/ 267 h 537"/>
                <a:gd name="T52" fmla="*/ 84 w 330"/>
                <a:gd name="T53" fmla="*/ 202 h 537"/>
                <a:gd name="T54" fmla="*/ 52 w 330"/>
                <a:gd name="T55" fmla="*/ 190 h 537"/>
                <a:gd name="T56" fmla="*/ 32 w 330"/>
                <a:gd name="T57" fmla="*/ 174 h 537"/>
                <a:gd name="T58" fmla="*/ 4 w 330"/>
                <a:gd name="T59" fmla="*/ 164 h 537"/>
                <a:gd name="T60" fmla="*/ 94 w 330"/>
                <a:gd name="T61" fmla="*/ 114 h 537"/>
                <a:gd name="T62" fmla="*/ 120 w 330"/>
                <a:gd name="T63" fmla="*/ 126 h 537"/>
                <a:gd name="T64" fmla="*/ 136 w 330"/>
                <a:gd name="T65" fmla="*/ 148 h 537"/>
                <a:gd name="T66" fmla="*/ 130 w 330"/>
                <a:gd name="T67" fmla="*/ 184 h 537"/>
                <a:gd name="T68" fmla="*/ 160 w 330"/>
                <a:gd name="T69" fmla="*/ 182 h 537"/>
                <a:gd name="T70" fmla="*/ 172 w 330"/>
                <a:gd name="T71" fmla="*/ 134 h 537"/>
                <a:gd name="T72" fmla="*/ 148 w 330"/>
                <a:gd name="T73" fmla="*/ 102 h 537"/>
                <a:gd name="T74" fmla="*/ 128 w 330"/>
                <a:gd name="T75" fmla="*/ 60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30" h="537">
                  <a:moveTo>
                    <a:pt x="136" y="36"/>
                  </a:moveTo>
                  <a:lnTo>
                    <a:pt x="160" y="34"/>
                  </a:lnTo>
                  <a:lnTo>
                    <a:pt x="196" y="44"/>
                  </a:lnTo>
                  <a:lnTo>
                    <a:pt x="206" y="40"/>
                  </a:lnTo>
                  <a:lnTo>
                    <a:pt x="226" y="38"/>
                  </a:lnTo>
                  <a:lnTo>
                    <a:pt x="238" y="28"/>
                  </a:lnTo>
                  <a:lnTo>
                    <a:pt x="256" y="30"/>
                  </a:lnTo>
                  <a:lnTo>
                    <a:pt x="290" y="18"/>
                  </a:lnTo>
                  <a:lnTo>
                    <a:pt x="314" y="0"/>
                  </a:lnTo>
                  <a:lnTo>
                    <a:pt x="320" y="14"/>
                  </a:lnTo>
                  <a:lnTo>
                    <a:pt x="318" y="44"/>
                  </a:lnTo>
                  <a:lnTo>
                    <a:pt x="322" y="72"/>
                  </a:lnTo>
                  <a:lnTo>
                    <a:pt x="324" y="122"/>
                  </a:lnTo>
                  <a:lnTo>
                    <a:pt x="330" y="138"/>
                  </a:lnTo>
                  <a:lnTo>
                    <a:pt x="320" y="160"/>
                  </a:lnTo>
                  <a:lnTo>
                    <a:pt x="308" y="182"/>
                  </a:lnTo>
                  <a:lnTo>
                    <a:pt x="288" y="202"/>
                  </a:lnTo>
                  <a:lnTo>
                    <a:pt x="260" y="214"/>
                  </a:lnTo>
                  <a:lnTo>
                    <a:pt x="224" y="231"/>
                  </a:lnTo>
                  <a:lnTo>
                    <a:pt x="190" y="265"/>
                  </a:lnTo>
                  <a:lnTo>
                    <a:pt x="178" y="271"/>
                  </a:lnTo>
                  <a:lnTo>
                    <a:pt x="156" y="295"/>
                  </a:lnTo>
                  <a:lnTo>
                    <a:pt x="144" y="303"/>
                  </a:lnTo>
                  <a:lnTo>
                    <a:pt x="140" y="327"/>
                  </a:lnTo>
                  <a:lnTo>
                    <a:pt x="156" y="351"/>
                  </a:lnTo>
                  <a:lnTo>
                    <a:pt x="162" y="371"/>
                  </a:lnTo>
                  <a:lnTo>
                    <a:pt x="162" y="381"/>
                  </a:lnTo>
                  <a:lnTo>
                    <a:pt x="168" y="379"/>
                  </a:lnTo>
                  <a:lnTo>
                    <a:pt x="166" y="411"/>
                  </a:lnTo>
                  <a:lnTo>
                    <a:pt x="162" y="427"/>
                  </a:lnTo>
                  <a:lnTo>
                    <a:pt x="168" y="433"/>
                  </a:lnTo>
                  <a:lnTo>
                    <a:pt x="164" y="447"/>
                  </a:lnTo>
                  <a:lnTo>
                    <a:pt x="152" y="459"/>
                  </a:lnTo>
                  <a:lnTo>
                    <a:pt x="126" y="471"/>
                  </a:lnTo>
                  <a:lnTo>
                    <a:pt x="88" y="489"/>
                  </a:lnTo>
                  <a:lnTo>
                    <a:pt x="74" y="501"/>
                  </a:lnTo>
                  <a:lnTo>
                    <a:pt x="78" y="515"/>
                  </a:lnTo>
                  <a:lnTo>
                    <a:pt x="86" y="519"/>
                  </a:lnTo>
                  <a:lnTo>
                    <a:pt x="82" y="537"/>
                  </a:lnTo>
                  <a:lnTo>
                    <a:pt x="60" y="537"/>
                  </a:lnTo>
                  <a:lnTo>
                    <a:pt x="56" y="521"/>
                  </a:lnTo>
                  <a:lnTo>
                    <a:pt x="52" y="505"/>
                  </a:lnTo>
                  <a:lnTo>
                    <a:pt x="50" y="493"/>
                  </a:lnTo>
                  <a:lnTo>
                    <a:pt x="54" y="455"/>
                  </a:lnTo>
                  <a:lnTo>
                    <a:pt x="46" y="431"/>
                  </a:lnTo>
                  <a:lnTo>
                    <a:pt x="32" y="385"/>
                  </a:lnTo>
                  <a:lnTo>
                    <a:pt x="64" y="347"/>
                  </a:lnTo>
                  <a:lnTo>
                    <a:pt x="72" y="323"/>
                  </a:lnTo>
                  <a:lnTo>
                    <a:pt x="78" y="319"/>
                  </a:lnTo>
                  <a:lnTo>
                    <a:pt x="80" y="301"/>
                  </a:lnTo>
                  <a:lnTo>
                    <a:pt x="76" y="291"/>
                  </a:lnTo>
                  <a:lnTo>
                    <a:pt x="78" y="267"/>
                  </a:lnTo>
                  <a:lnTo>
                    <a:pt x="84" y="243"/>
                  </a:lnTo>
                  <a:lnTo>
                    <a:pt x="84" y="202"/>
                  </a:lnTo>
                  <a:lnTo>
                    <a:pt x="68" y="192"/>
                  </a:lnTo>
                  <a:lnTo>
                    <a:pt x="52" y="190"/>
                  </a:lnTo>
                  <a:lnTo>
                    <a:pt x="46" y="182"/>
                  </a:lnTo>
                  <a:lnTo>
                    <a:pt x="32" y="174"/>
                  </a:lnTo>
                  <a:lnTo>
                    <a:pt x="6" y="176"/>
                  </a:lnTo>
                  <a:lnTo>
                    <a:pt x="4" y="164"/>
                  </a:lnTo>
                  <a:lnTo>
                    <a:pt x="0" y="140"/>
                  </a:lnTo>
                  <a:lnTo>
                    <a:pt x="94" y="114"/>
                  </a:lnTo>
                  <a:lnTo>
                    <a:pt x="112" y="130"/>
                  </a:lnTo>
                  <a:lnTo>
                    <a:pt x="120" y="126"/>
                  </a:lnTo>
                  <a:lnTo>
                    <a:pt x="134" y="134"/>
                  </a:lnTo>
                  <a:lnTo>
                    <a:pt x="136" y="148"/>
                  </a:lnTo>
                  <a:lnTo>
                    <a:pt x="128" y="162"/>
                  </a:lnTo>
                  <a:lnTo>
                    <a:pt x="130" y="184"/>
                  </a:lnTo>
                  <a:lnTo>
                    <a:pt x="150" y="204"/>
                  </a:lnTo>
                  <a:lnTo>
                    <a:pt x="160" y="182"/>
                  </a:lnTo>
                  <a:lnTo>
                    <a:pt x="174" y="176"/>
                  </a:lnTo>
                  <a:lnTo>
                    <a:pt x="172" y="134"/>
                  </a:lnTo>
                  <a:lnTo>
                    <a:pt x="158" y="112"/>
                  </a:lnTo>
                  <a:lnTo>
                    <a:pt x="148" y="102"/>
                  </a:lnTo>
                  <a:lnTo>
                    <a:pt x="136" y="102"/>
                  </a:lnTo>
                  <a:lnTo>
                    <a:pt x="128" y="60"/>
                  </a:lnTo>
                  <a:lnTo>
                    <a:pt x="136" y="36"/>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2" name="Freeform 111">
              <a:extLst>
                <a:ext uri="{FF2B5EF4-FFF2-40B4-BE49-F238E27FC236}">
                  <a16:creationId xmlns="" xmlns:a16="http://schemas.microsoft.com/office/drawing/2014/main" id="{ECBAA208-7EBA-4B9D-AD07-ED52D1AEED71}"/>
                </a:ext>
              </a:extLst>
            </p:cNvPr>
            <p:cNvSpPr>
              <a:spLocks/>
            </p:cNvSpPr>
            <p:nvPr/>
          </p:nvSpPr>
          <p:spPr bwMode="auto">
            <a:xfrm>
              <a:off x="5628" y="5671"/>
              <a:ext cx="414" cy="407"/>
            </a:xfrm>
            <a:custGeom>
              <a:avLst/>
              <a:gdLst>
                <a:gd name="T0" fmla="*/ 144 w 414"/>
                <a:gd name="T1" fmla="*/ 391 h 407"/>
                <a:gd name="T2" fmla="*/ 120 w 414"/>
                <a:gd name="T3" fmla="*/ 363 h 407"/>
                <a:gd name="T4" fmla="*/ 108 w 414"/>
                <a:gd name="T5" fmla="*/ 339 h 407"/>
                <a:gd name="T6" fmla="*/ 102 w 414"/>
                <a:gd name="T7" fmla="*/ 305 h 407"/>
                <a:gd name="T8" fmla="*/ 94 w 414"/>
                <a:gd name="T9" fmla="*/ 279 h 407"/>
                <a:gd name="T10" fmla="*/ 84 w 414"/>
                <a:gd name="T11" fmla="*/ 227 h 407"/>
                <a:gd name="T12" fmla="*/ 82 w 414"/>
                <a:gd name="T13" fmla="*/ 187 h 407"/>
                <a:gd name="T14" fmla="*/ 78 w 414"/>
                <a:gd name="T15" fmla="*/ 169 h 407"/>
                <a:gd name="T16" fmla="*/ 66 w 414"/>
                <a:gd name="T17" fmla="*/ 155 h 407"/>
                <a:gd name="T18" fmla="*/ 50 w 414"/>
                <a:gd name="T19" fmla="*/ 129 h 407"/>
                <a:gd name="T20" fmla="*/ 34 w 414"/>
                <a:gd name="T21" fmla="*/ 89 h 407"/>
                <a:gd name="T22" fmla="*/ 28 w 414"/>
                <a:gd name="T23" fmla="*/ 69 h 407"/>
                <a:gd name="T24" fmla="*/ 2 w 414"/>
                <a:gd name="T25" fmla="*/ 37 h 407"/>
                <a:gd name="T26" fmla="*/ 0 w 414"/>
                <a:gd name="T27" fmla="*/ 10 h 407"/>
                <a:gd name="T28" fmla="*/ 16 w 414"/>
                <a:gd name="T29" fmla="*/ 4 h 407"/>
                <a:gd name="T30" fmla="*/ 34 w 414"/>
                <a:gd name="T31" fmla="*/ 0 h 407"/>
                <a:gd name="T32" fmla="*/ 54 w 414"/>
                <a:gd name="T33" fmla="*/ 0 h 407"/>
                <a:gd name="T34" fmla="*/ 72 w 414"/>
                <a:gd name="T35" fmla="*/ 15 h 407"/>
                <a:gd name="T36" fmla="*/ 78 w 414"/>
                <a:gd name="T37" fmla="*/ 12 h 407"/>
                <a:gd name="T38" fmla="*/ 202 w 414"/>
                <a:gd name="T39" fmla="*/ 12 h 407"/>
                <a:gd name="T40" fmla="*/ 224 w 414"/>
                <a:gd name="T41" fmla="*/ 27 h 407"/>
                <a:gd name="T42" fmla="*/ 300 w 414"/>
                <a:gd name="T43" fmla="*/ 33 h 407"/>
                <a:gd name="T44" fmla="*/ 356 w 414"/>
                <a:gd name="T45" fmla="*/ 19 h 407"/>
                <a:gd name="T46" fmla="*/ 382 w 414"/>
                <a:gd name="T47" fmla="*/ 10 h 407"/>
                <a:gd name="T48" fmla="*/ 402 w 414"/>
                <a:gd name="T49" fmla="*/ 12 h 407"/>
                <a:gd name="T50" fmla="*/ 414 w 414"/>
                <a:gd name="T51" fmla="*/ 21 h 407"/>
                <a:gd name="T52" fmla="*/ 414 w 414"/>
                <a:gd name="T53" fmla="*/ 23 h 407"/>
                <a:gd name="T54" fmla="*/ 396 w 414"/>
                <a:gd name="T55" fmla="*/ 31 h 407"/>
                <a:gd name="T56" fmla="*/ 388 w 414"/>
                <a:gd name="T57" fmla="*/ 31 h 407"/>
                <a:gd name="T58" fmla="*/ 368 w 414"/>
                <a:gd name="T59" fmla="*/ 43 h 407"/>
                <a:gd name="T60" fmla="*/ 356 w 414"/>
                <a:gd name="T61" fmla="*/ 31 h 407"/>
                <a:gd name="T62" fmla="*/ 308 w 414"/>
                <a:gd name="T63" fmla="*/ 41 h 407"/>
                <a:gd name="T64" fmla="*/ 284 w 414"/>
                <a:gd name="T65" fmla="*/ 43 h 407"/>
                <a:gd name="T66" fmla="*/ 284 w 414"/>
                <a:gd name="T67" fmla="*/ 159 h 407"/>
                <a:gd name="T68" fmla="*/ 254 w 414"/>
                <a:gd name="T69" fmla="*/ 161 h 407"/>
                <a:gd name="T70" fmla="*/ 254 w 414"/>
                <a:gd name="T71" fmla="*/ 259 h 407"/>
                <a:gd name="T72" fmla="*/ 254 w 414"/>
                <a:gd name="T73" fmla="*/ 387 h 407"/>
                <a:gd name="T74" fmla="*/ 226 w 414"/>
                <a:gd name="T75" fmla="*/ 405 h 407"/>
                <a:gd name="T76" fmla="*/ 210 w 414"/>
                <a:gd name="T77" fmla="*/ 407 h 407"/>
                <a:gd name="T78" fmla="*/ 190 w 414"/>
                <a:gd name="T79" fmla="*/ 401 h 407"/>
                <a:gd name="T80" fmla="*/ 176 w 414"/>
                <a:gd name="T81" fmla="*/ 397 h 407"/>
                <a:gd name="T82" fmla="*/ 170 w 414"/>
                <a:gd name="T83" fmla="*/ 383 h 407"/>
                <a:gd name="T84" fmla="*/ 158 w 414"/>
                <a:gd name="T85" fmla="*/ 373 h 407"/>
                <a:gd name="T86" fmla="*/ 144 w 414"/>
                <a:gd name="T87" fmla="*/ 391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14" h="407">
                  <a:moveTo>
                    <a:pt x="144" y="391"/>
                  </a:moveTo>
                  <a:lnTo>
                    <a:pt x="120" y="363"/>
                  </a:lnTo>
                  <a:lnTo>
                    <a:pt x="108" y="339"/>
                  </a:lnTo>
                  <a:lnTo>
                    <a:pt x="102" y="305"/>
                  </a:lnTo>
                  <a:lnTo>
                    <a:pt x="94" y="279"/>
                  </a:lnTo>
                  <a:lnTo>
                    <a:pt x="84" y="227"/>
                  </a:lnTo>
                  <a:lnTo>
                    <a:pt x="82" y="187"/>
                  </a:lnTo>
                  <a:lnTo>
                    <a:pt x="78" y="169"/>
                  </a:lnTo>
                  <a:lnTo>
                    <a:pt x="66" y="155"/>
                  </a:lnTo>
                  <a:lnTo>
                    <a:pt x="50" y="129"/>
                  </a:lnTo>
                  <a:lnTo>
                    <a:pt x="34" y="89"/>
                  </a:lnTo>
                  <a:lnTo>
                    <a:pt x="28" y="69"/>
                  </a:lnTo>
                  <a:lnTo>
                    <a:pt x="2" y="37"/>
                  </a:lnTo>
                  <a:lnTo>
                    <a:pt x="0" y="10"/>
                  </a:lnTo>
                  <a:lnTo>
                    <a:pt x="16" y="4"/>
                  </a:lnTo>
                  <a:lnTo>
                    <a:pt x="34" y="0"/>
                  </a:lnTo>
                  <a:lnTo>
                    <a:pt x="54" y="0"/>
                  </a:lnTo>
                  <a:lnTo>
                    <a:pt x="72" y="15"/>
                  </a:lnTo>
                  <a:lnTo>
                    <a:pt x="78" y="12"/>
                  </a:lnTo>
                  <a:lnTo>
                    <a:pt x="202" y="12"/>
                  </a:lnTo>
                  <a:lnTo>
                    <a:pt x="224" y="27"/>
                  </a:lnTo>
                  <a:lnTo>
                    <a:pt x="300" y="33"/>
                  </a:lnTo>
                  <a:lnTo>
                    <a:pt x="356" y="19"/>
                  </a:lnTo>
                  <a:lnTo>
                    <a:pt x="382" y="10"/>
                  </a:lnTo>
                  <a:lnTo>
                    <a:pt x="402" y="12"/>
                  </a:lnTo>
                  <a:lnTo>
                    <a:pt x="414" y="21"/>
                  </a:lnTo>
                  <a:lnTo>
                    <a:pt x="414" y="23"/>
                  </a:lnTo>
                  <a:lnTo>
                    <a:pt x="396" y="31"/>
                  </a:lnTo>
                  <a:lnTo>
                    <a:pt x="388" y="31"/>
                  </a:lnTo>
                  <a:lnTo>
                    <a:pt x="368" y="43"/>
                  </a:lnTo>
                  <a:lnTo>
                    <a:pt x="356" y="31"/>
                  </a:lnTo>
                  <a:lnTo>
                    <a:pt x="308" y="41"/>
                  </a:lnTo>
                  <a:lnTo>
                    <a:pt x="284" y="43"/>
                  </a:lnTo>
                  <a:lnTo>
                    <a:pt x="284" y="159"/>
                  </a:lnTo>
                  <a:lnTo>
                    <a:pt x="254" y="161"/>
                  </a:lnTo>
                  <a:lnTo>
                    <a:pt x="254" y="259"/>
                  </a:lnTo>
                  <a:lnTo>
                    <a:pt x="254" y="387"/>
                  </a:lnTo>
                  <a:lnTo>
                    <a:pt x="226" y="405"/>
                  </a:lnTo>
                  <a:lnTo>
                    <a:pt x="210" y="407"/>
                  </a:lnTo>
                  <a:lnTo>
                    <a:pt x="190" y="401"/>
                  </a:lnTo>
                  <a:lnTo>
                    <a:pt x="176" y="397"/>
                  </a:lnTo>
                  <a:lnTo>
                    <a:pt x="170" y="383"/>
                  </a:lnTo>
                  <a:lnTo>
                    <a:pt x="158" y="373"/>
                  </a:lnTo>
                  <a:lnTo>
                    <a:pt x="144" y="391"/>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3" name="Freeform 112">
              <a:extLst>
                <a:ext uri="{FF2B5EF4-FFF2-40B4-BE49-F238E27FC236}">
                  <a16:creationId xmlns="" xmlns:a16="http://schemas.microsoft.com/office/drawing/2014/main" id="{83720599-AF8A-4B9E-8789-72AA7B1B7C90}"/>
                </a:ext>
              </a:extLst>
            </p:cNvPr>
            <p:cNvSpPr>
              <a:spLocks/>
            </p:cNvSpPr>
            <p:nvPr/>
          </p:nvSpPr>
          <p:spPr bwMode="auto">
            <a:xfrm>
              <a:off x="10354" y="5774"/>
              <a:ext cx="96" cy="76"/>
            </a:xfrm>
            <a:custGeom>
              <a:avLst/>
              <a:gdLst>
                <a:gd name="T0" fmla="*/ 54 w 96"/>
                <a:gd name="T1" fmla="*/ 32 h 76"/>
                <a:gd name="T2" fmla="*/ 80 w 96"/>
                <a:gd name="T3" fmla="*/ 52 h 76"/>
                <a:gd name="T4" fmla="*/ 96 w 96"/>
                <a:gd name="T5" fmla="*/ 68 h 76"/>
                <a:gd name="T6" fmla="*/ 84 w 96"/>
                <a:gd name="T7" fmla="*/ 76 h 76"/>
                <a:gd name="T8" fmla="*/ 66 w 96"/>
                <a:gd name="T9" fmla="*/ 68 h 76"/>
                <a:gd name="T10" fmla="*/ 44 w 96"/>
                <a:gd name="T11" fmla="*/ 52 h 76"/>
                <a:gd name="T12" fmla="*/ 24 w 96"/>
                <a:gd name="T13" fmla="*/ 34 h 76"/>
                <a:gd name="T14" fmla="*/ 4 w 96"/>
                <a:gd name="T15" fmla="*/ 12 h 76"/>
                <a:gd name="T16" fmla="*/ 0 w 96"/>
                <a:gd name="T17" fmla="*/ 0 h 76"/>
                <a:gd name="T18" fmla="*/ 12 w 96"/>
                <a:gd name="T19" fmla="*/ 0 h 76"/>
                <a:gd name="T20" fmla="*/ 30 w 96"/>
                <a:gd name="T21" fmla="*/ 12 h 76"/>
                <a:gd name="T22" fmla="*/ 44 w 96"/>
                <a:gd name="T23" fmla="*/ 24 h 76"/>
                <a:gd name="T24" fmla="*/ 54 w 96"/>
                <a:gd name="T25" fmla="*/ 3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76">
                  <a:moveTo>
                    <a:pt x="54" y="32"/>
                  </a:moveTo>
                  <a:lnTo>
                    <a:pt x="80" y="52"/>
                  </a:lnTo>
                  <a:lnTo>
                    <a:pt x="96" y="68"/>
                  </a:lnTo>
                  <a:lnTo>
                    <a:pt x="84" y="76"/>
                  </a:lnTo>
                  <a:lnTo>
                    <a:pt x="66" y="68"/>
                  </a:lnTo>
                  <a:lnTo>
                    <a:pt x="44" y="52"/>
                  </a:lnTo>
                  <a:lnTo>
                    <a:pt x="24" y="34"/>
                  </a:lnTo>
                  <a:lnTo>
                    <a:pt x="4" y="12"/>
                  </a:lnTo>
                  <a:lnTo>
                    <a:pt x="0" y="0"/>
                  </a:lnTo>
                  <a:lnTo>
                    <a:pt x="12" y="0"/>
                  </a:lnTo>
                  <a:lnTo>
                    <a:pt x="30" y="12"/>
                  </a:lnTo>
                  <a:lnTo>
                    <a:pt x="44" y="24"/>
                  </a:lnTo>
                  <a:lnTo>
                    <a:pt x="54" y="32"/>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4" name="Freeform 113">
              <a:extLst>
                <a:ext uri="{FF2B5EF4-FFF2-40B4-BE49-F238E27FC236}">
                  <a16:creationId xmlns="" xmlns:a16="http://schemas.microsoft.com/office/drawing/2014/main" id="{DF3DB5A4-5A44-48CB-927D-79A277723115}"/>
                </a:ext>
              </a:extLst>
            </p:cNvPr>
            <p:cNvSpPr>
              <a:spLocks/>
            </p:cNvSpPr>
            <p:nvPr/>
          </p:nvSpPr>
          <p:spPr bwMode="auto">
            <a:xfrm>
              <a:off x="5274" y="4395"/>
              <a:ext cx="484" cy="383"/>
            </a:xfrm>
            <a:custGeom>
              <a:avLst/>
              <a:gdLst>
                <a:gd name="T0" fmla="*/ 58 w 484"/>
                <a:gd name="T1" fmla="*/ 373 h 383"/>
                <a:gd name="T2" fmla="*/ 58 w 484"/>
                <a:gd name="T3" fmla="*/ 353 h 383"/>
                <a:gd name="T4" fmla="*/ 22 w 484"/>
                <a:gd name="T5" fmla="*/ 345 h 383"/>
                <a:gd name="T6" fmla="*/ 22 w 484"/>
                <a:gd name="T7" fmla="*/ 329 h 383"/>
                <a:gd name="T8" fmla="*/ 4 w 484"/>
                <a:gd name="T9" fmla="*/ 309 h 383"/>
                <a:gd name="T10" fmla="*/ 0 w 484"/>
                <a:gd name="T11" fmla="*/ 295 h 383"/>
                <a:gd name="T12" fmla="*/ 2 w 484"/>
                <a:gd name="T13" fmla="*/ 279 h 383"/>
                <a:gd name="T14" fmla="*/ 22 w 484"/>
                <a:gd name="T15" fmla="*/ 277 h 383"/>
                <a:gd name="T16" fmla="*/ 34 w 484"/>
                <a:gd name="T17" fmla="*/ 267 h 383"/>
                <a:gd name="T18" fmla="*/ 76 w 484"/>
                <a:gd name="T19" fmla="*/ 263 h 383"/>
                <a:gd name="T20" fmla="*/ 104 w 484"/>
                <a:gd name="T21" fmla="*/ 259 h 383"/>
                <a:gd name="T22" fmla="*/ 106 w 484"/>
                <a:gd name="T23" fmla="*/ 239 h 383"/>
                <a:gd name="T24" fmla="*/ 122 w 484"/>
                <a:gd name="T25" fmla="*/ 217 h 383"/>
                <a:gd name="T26" fmla="*/ 122 w 484"/>
                <a:gd name="T27" fmla="*/ 143 h 383"/>
                <a:gd name="T28" fmla="*/ 166 w 484"/>
                <a:gd name="T29" fmla="*/ 129 h 383"/>
                <a:gd name="T30" fmla="*/ 256 w 484"/>
                <a:gd name="T31" fmla="*/ 62 h 383"/>
                <a:gd name="T32" fmla="*/ 362 w 484"/>
                <a:gd name="T33" fmla="*/ 0 h 383"/>
                <a:gd name="T34" fmla="*/ 412 w 484"/>
                <a:gd name="T35" fmla="*/ 14 h 383"/>
                <a:gd name="T36" fmla="*/ 430 w 484"/>
                <a:gd name="T37" fmla="*/ 32 h 383"/>
                <a:gd name="T38" fmla="*/ 452 w 484"/>
                <a:gd name="T39" fmla="*/ 20 h 383"/>
                <a:gd name="T40" fmla="*/ 458 w 484"/>
                <a:gd name="T41" fmla="*/ 72 h 383"/>
                <a:gd name="T42" fmla="*/ 470 w 484"/>
                <a:gd name="T43" fmla="*/ 80 h 383"/>
                <a:gd name="T44" fmla="*/ 470 w 484"/>
                <a:gd name="T45" fmla="*/ 90 h 383"/>
                <a:gd name="T46" fmla="*/ 484 w 484"/>
                <a:gd name="T47" fmla="*/ 103 h 383"/>
                <a:gd name="T48" fmla="*/ 476 w 484"/>
                <a:gd name="T49" fmla="*/ 117 h 383"/>
                <a:gd name="T50" fmla="*/ 464 w 484"/>
                <a:gd name="T51" fmla="*/ 183 h 383"/>
                <a:gd name="T52" fmla="*/ 464 w 484"/>
                <a:gd name="T53" fmla="*/ 225 h 383"/>
                <a:gd name="T54" fmla="*/ 424 w 484"/>
                <a:gd name="T55" fmla="*/ 255 h 383"/>
                <a:gd name="T56" fmla="*/ 410 w 484"/>
                <a:gd name="T57" fmla="*/ 297 h 383"/>
                <a:gd name="T58" fmla="*/ 424 w 484"/>
                <a:gd name="T59" fmla="*/ 309 h 383"/>
                <a:gd name="T60" fmla="*/ 424 w 484"/>
                <a:gd name="T61" fmla="*/ 329 h 383"/>
                <a:gd name="T62" fmla="*/ 444 w 484"/>
                <a:gd name="T63" fmla="*/ 331 h 383"/>
                <a:gd name="T64" fmla="*/ 440 w 484"/>
                <a:gd name="T65" fmla="*/ 345 h 383"/>
                <a:gd name="T66" fmla="*/ 432 w 484"/>
                <a:gd name="T67" fmla="*/ 347 h 383"/>
                <a:gd name="T68" fmla="*/ 430 w 484"/>
                <a:gd name="T69" fmla="*/ 357 h 383"/>
                <a:gd name="T70" fmla="*/ 424 w 484"/>
                <a:gd name="T71" fmla="*/ 357 h 383"/>
                <a:gd name="T72" fmla="*/ 404 w 484"/>
                <a:gd name="T73" fmla="*/ 323 h 383"/>
                <a:gd name="T74" fmla="*/ 396 w 484"/>
                <a:gd name="T75" fmla="*/ 321 h 383"/>
                <a:gd name="T76" fmla="*/ 372 w 484"/>
                <a:gd name="T77" fmla="*/ 339 h 383"/>
                <a:gd name="T78" fmla="*/ 348 w 484"/>
                <a:gd name="T79" fmla="*/ 331 h 383"/>
                <a:gd name="T80" fmla="*/ 332 w 484"/>
                <a:gd name="T81" fmla="*/ 329 h 383"/>
                <a:gd name="T82" fmla="*/ 322 w 484"/>
                <a:gd name="T83" fmla="*/ 333 h 383"/>
                <a:gd name="T84" fmla="*/ 304 w 484"/>
                <a:gd name="T85" fmla="*/ 331 h 383"/>
                <a:gd name="T86" fmla="*/ 286 w 484"/>
                <a:gd name="T87" fmla="*/ 345 h 383"/>
                <a:gd name="T88" fmla="*/ 270 w 484"/>
                <a:gd name="T89" fmla="*/ 347 h 383"/>
                <a:gd name="T90" fmla="*/ 232 w 484"/>
                <a:gd name="T91" fmla="*/ 329 h 383"/>
                <a:gd name="T92" fmla="*/ 218 w 484"/>
                <a:gd name="T93" fmla="*/ 337 h 383"/>
                <a:gd name="T94" fmla="*/ 202 w 484"/>
                <a:gd name="T95" fmla="*/ 337 h 383"/>
                <a:gd name="T96" fmla="*/ 190 w 484"/>
                <a:gd name="T97" fmla="*/ 325 h 383"/>
                <a:gd name="T98" fmla="*/ 160 w 484"/>
                <a:gd name="T99" fmla="*/ 313 h 383"/>
                <a:gd name="T100" fmla="*/ 126 w 484"/>
                <a:gd name="T101" fmla="*/ 317 h 383"/>
                <a:gd name="T102" fmla="*/ 118 w 484"/>
                <a:gd name="T103" fmla="*/ 323 h 383"/>
                <a:gd name="T104" fmla="*/ 114 w 484"/>
                <a:gd name="T105" fmla="*/ 341 h 383"/>
                <a:gd name="T106" fmla="*/ 104 w 484"/>
                <a:gd name="T107" fmla="*/ 355 h 383"/>
                <a:gd name="T108" fmla="*/ 102 w 484"/>
                <a:gd name="T109" fmla="*/ 383 h 383"/>
                <a:gd name="T110" fmla="*/ 78 w 484"/>
                <a:gd name="T111" fmla="*/ 365 h 383"/>
                <a:gd name="T112" fmla="*/ 68 w 484"/>
                <a:gd name="T113" fmla="*/ 365 h 383"/>
                <a:gd name="T114" fmla="*/ 58 w 484"/>
                <a:gd name="T115" fmla="*/ 373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4" h="383">
                  <a:moveTo>
                    <a:pt x="58" y="373"/>
                  </a:moveTo>
                  <a:lnTo>
                    <a:pt x="58" y="353"/>
                  </a:lnTo>
                  <a:lnTo>
                    <a:pt x="22" y="345"/>
                  </a:lnTo>
                  <a:lnTo>
                    <a:pt x="22" y="329"/>
                  </a:lnTo>
                  <a:lnTo>
                    <a:pt x="4" y="309"/>
                  </a:lnTo>
                  <a:lnTo>
                    <a:pt x="0" y="295"/>
                  </a:lnTo>
                  <a:lnTo>
                    <a:pt x="2" y="279"/>
                  </a:lnTo>
                  <a:lnTo>
                    <a:pt x="22" y="277"/>
                  </a:lnTo>
                  <a:lnTo>
                    <a:pt x="34" y="267"/>
                  </a:lnTo>
                  <a:lnTo>
                    <a:pt x="76" y="263"/>
                  </a:lnTo>
                  <a:lnTo>
                    <a:pt x="104" y="259"/>
                  </a:lnTo>
                  <a:lnTo>
                    <a:pt x="106" y="239"/>
                  </a:lnTo>
                  <a:lnTo>
                    <a:pt x="122" y="217"/>
                  </a:lnTo>
                  <a:lnTo>
                    <a:pt x="122" y="143"/>
                  </a:lnTo>
                  <a:lnTo>
                    <a:pt x="166" y="129"/>
                  </a:lnTo>
                  <a:lnTo>
                    <a:pt x="256" y="62"/>
                  </a:lnTo>
                  <a:lnTo>
                    <a:pt x="362" y="0"/>
                  </a:lnTo>
                  <a:lnTo>
                    <a:pt x="412" y="14"/>
                  </a:lnTo>
                  <a:lnTo>
                    <a:pt x="430" y="32"/>
                  </a:lnTo>
                  <a:lnTo>
                    <a:pt x="452" y="20"/>
                  </a:lnTo>
                  <a:lnTo>
                    <a:pt x="458" y="72"/>
                  </a:lnTo>
                  <a:lnTo>
                    <a:pt x="470" y="80"/>
                  </a:lnTo>
                  <a:lnTo>
                    <a:pt x="470" y="90"/>
                  </a:lnTo>
                  <a:lnTo>
                    <a:pt x="484" y="103"/>
                  </a:lnTo>
                  <a:lnTo>
                    <a:pt x="476" y="117"/>
                  </a:lnTo>
                  <a:lnTo>
                    <a:pt x="464" y="183"/>
                  </a:lnTo>
                  <a:lnTo>
                    <a:pt x="464" y="225"/>
                  </a:lnTo>
                  <a:lnTo>
                    <a:pt x="424" y="255"/>
                  </a:lnTo>
                  <a:lnTo>
                    <a:pt x="410" y="297"/>
                  </a:lnTo>
                  <a:lnTo>
                    <a:pt x="424" y="309"/>
                  </a:lnTo>
                  <a:lnTo>
                    <a:pt x="424" y="329"/>
                  </a:lnTo>
                  <a:lnTo>
                    <a:pt x="444" y="331"/>
                  </a:lnTo>
                  <a:lnTo>
                    <a:pt x="440" y="345"/>
                  </a:lnTo>
                  <a:lnTo>
                    <a:pt x="432" y="347"/>
                  </a:lnTo>
                  <a:lnTo>
                    <a:pt x="430" y="357"/>
                  </a:lnTo>
                  <a:lnTo>
                    <a:pt x="424" y="357"/>
                  </a:lnTo>
                  <a:lnTo>
                    <a:pt x="404" y="323"/>
                  </a:lnTo>
                  <a:lnTo>
                    <a:pt x="396" y="321"/>
                  </a:lnTo>
                  <a:lnTo>
                    <a:pt x="372" y="339"/>
                  </a:lnTo>
                  <a:lnTo>
                    <a:pt x="348" y="331"/>
                  </a:lnTo>
                  <a:lnTo>
                    <a:pt x="332" y="329"/>
                  </a:lnTo>
                  <a:lnTo>
                    <a:pt x="322" y="333"/>
                  </a:lnTo>
                  <a:lnTo>
                    <a:pt x="304" y="331"/>
                  </a:lnTo>
                  <a:lnTo>
                    <a:pt x="286" y="345"/>
                  </a:lnTo>
                  <a:lnTo>
                    <a:pt x="270" y="347"/>
                  </a:lnTo>
                  <a:lnTo>
                    <a:pt x="232" y="329"/>
                  </a:lnTo>
                  <a:lnTo>
                    <a:pt x="218" y="337"/>
                  </a:lnTo>
                  <a:lnTo>
                    <a:pt x="202" y="337"/>
                  </a:lnTo>
                  <a:lnTo>
                    <a:pt x="190" y="325"/>
                  </a:lnTo>
                  <a:lnTo>
                    <a:pt x="160" y="313"/>
                  </a:lnTo>
                  <a:lnTo>
                    <a:pt x="126" y="317"/>
                  </a:lnTo>
                  <a:lnTo>
                    <a:pt x="118" y="323"/>
                  </a:lnTo>
                  <a:lnTo>
                    <a:pt x="114" y="341"/>
                  </a:lnTo>
                  <a:lnTo>
                    <a:pt x="104" y="355"/>
                  </a:lnTo>
                  <a:lnTo>
                    <a:pt x="102" y="383"/>
                  </a:lnTo>
                  <a:lnTo>
                    <a:pt x="78" y="365"/>
                  </a:lnTo>
                  <a:lnTo>
                    <a:pt x="68" y="365"/>
                  </a:lnTo>
                  <a:lnTo>
                    <a:pt x="58" y="373"/>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 name="Freeform 114">
              <a:extLst>
                <a:ext uri="{FF2B5EF4-FFF2-40B4-BE49-F238E27FC236}">
                  <a16:creationId xmlns="" xmlns:a16="http://schemas.microsoft.com/office/drawing/2014/main" id="{1F22DCB6-642B-48B6-B45B-828A05E219E5}"/>
                </a:ext>
              </a:extLst>
            </p:cNvPr>
            <p:cNvSpPr>
              <a:spLocks/>
            </p:cNvSpPr>
            <p:nvPr/>
          </p:nvSpPr>
          <p:spPr bwMode="auto">
            <a:xfrm>
              <a:off x="5348" y="4708"/>
              <a:ext cx="368" cy="300"/>
            </a:xfrm>
            <a:custGeom>
              <a:avLst/>
              <a:gdLst>
                <a:gd name="T0" fmla="*/ 180 w 368"/>
                <a:gd name="T1" fmla="*/ 284 h 300"/>
                <a:gd name="T2" fmla="*/ 148 w 368"/>
                <a:gd name="T3" fmla="*/ 296 h 300"/>
                <a:gd name="T4" fmla="*/ 136 w 368"/>
                <a:gd name="T5" fmla="*/ 294 h 300"/>
                <a:gd name="T6" fmla="*/ 124 w 368"/>
                <a:gd name="T7" fmla="*/ 300 h 300"/>
                <a:gd name="T8" fmla="*/ 100 w 368"/>
                <a:gd name="T9" fmla="*/ 300 h 300"/>
                <a:gd name="T10" fmla="*/ 82 w 368"/>
                <a:gd name="T11" fmla="*/ 280 h 300"/>
                <a:gd name="T12" fmla="*/ 72 w 368"/>
                <a:gd name="T13" fmla="*/ 258 h 300"/>
                <a:gd name="T14" fmla="*/ 50 w 368"/>
                <a:gd name="T15" fmla="*/ 238 h 300"/>
                <a:gd name="T16" fmla="*/ 28 w 368"/>
                <a:gd name="T17" fmla="*/ 238 h 300"/>
                <a:gd name="T18" fmla="*/ 0 w 368"/>
                <a:gd name="T19" fmla="*/ 238 h 300"/>
                <a:gd name="T20" fmla="*/ 2 w 368"/>
                <a:gd name="T21" fmla="*/ 188 h 300"/>
                <a:gd name="T22" fmla="*/ 0 w 368"/>
                <a:gd name="T23" fmla="*/ 168 h 300"/>
                <a:gd name="T24" fmla="*/ 6 w 368"/>
                <a:gd name="T25" fmla="*/ 148 h 300"/>
                <a:gd name="T26" fmla="*/ 16 w 368"/>
                <a:gd name="T27" fmla="*/ 140 h 300"/>
                <a:gd name="T28" fmla="*/ 32 w 368"/>
                <a:gd name="T29" fmla="*/ 120 h 300"/>
                <a:gd name="T30" fmla="*/ 28 w 368"/>
                <a:gd name="T31" fmla="*/ 112 h 300"/>
                <a:gd name="T32" fmla="*/ 34 w 368"/>
                <a:gd name="T33" fmla="*/ 98 h 300"/>
                <a:gd name="T34" fmla="*/ 28 w 368"/>
                <a:gd name="T35" fmla="*/ 80 h 300"/>
                <a:gd name="T36" fmla="*/ 28 w 368"/>
                <a:gd name="T37" fmla="*/ 70 h 300"/>
                <a:gd name="T38" fmla="*/ 30 w 368"/>
                <a:gd name="T39" fmla="*/ 42 h 300"/>
                <a:gd name="T40" fmla="*/ 40 w 368"/>
                <a:gd name="T41" fmla="*/ 28 h 300"/>
                <a:gd name="T42" fmla="*/ 44 w 368"/>
                <a:gd name="T43" fmla="*/ 10 h 300"/>
                <a:gd name="T44" fmla="*/ 52 w 368"/>
                <a:gd name="T45" fmla="*/ 4 h 300"/>
                <a:gd name="T46" fmla="*/ 86 w 368"/>
                <a:gd name="T47" fmla="*/ 0 h 300"/>
                <a:gd name="T48" fmla="*/ 116 w 368"/>
                <a:gd name="T49" fmla="*/ 12 h 300"/>
                <a:gd name="T50" fmla="*/ 128 w 368"/>
                <a:gd name="T51" fmla="*/ 24 h 300"/>
                <a:gd name="T52" fmla="*/ 144 w 368"/>
                <a:gd name="T53" fmla="*/ 24 h 300"/>
                <a:gd name="T54" fmla="*/ 158 w 368"/>
                <a:gd name="T55" fmla="*/ 16 h 300"/>
                <a:gd name="T56" fmla="*/ 196 w 368"/>
                <a:gd name="T57" fmla="*/ 34 h 300"/>
                <a:gd name="T58" fmla="*/ 212 w 368"/>
                <a:gd name="T59" fmla="*/ 32 h 300"/>
                <a:gd name="T60" fmla="*/ 230 w 368"/>
                <a:gd name="T61" fmla="*/ 18 h 300"/>
                <a:gd name="T62" fmla="*/ 248 w 368"/>
                <a:gd name="T63" fmla="*/ 20 h 300"/>
                <a:gd name="T64" fmla="*/ 258 w 368"/>
                <a:gd name="T65" fmla="*/ 16 h 300"/>
                <a:gd name="T66" fmla="*/ 274 w 368"/>
                <a:gd name="T67" fmla="*/ 18 h 300"/>
                <a:gd name="T68" fmla="*/ 298 w 368"/>
                <a:gd name="T69" fmla="*/ 26 h 300"/>
                <a:gd name="T70" fmla="*/ 322 w 368"/>
                <a:gd name="T71" fmla="*/ 8 h 300"/>
                <a:gd name="T72" fmla="*/ 330 w 368"/>
                <a:gd name="T73" fmla="*/ 10 h 300"/>
                <a:gd name="T74" fmla="*/ 350 w 368"/>
                <a:gd name="T75" fmla="*/ 44 h 300"/>
                <a:gd name="T76" fmla="*/ 356 w 368"/>
                <a:gd name="T77" fmla="*/ 44 h 300"/>
                <a:gd name="T78" fmla="*/ 368 w 368"/>
                <a:gd name="T79" fmla="*/ 56 h 300"/>
                <a:gd name="T80" fmla="*/ 366 w 368"/>
                <a:gd name="T81" fmla="*/ 62 h 300"/>
                <a:gd name="T82" fmla="*/ 364 w 368"/>
                <a:gd name="T83" fmla="*/ 72 h 300"/>
                <a:gd name="T84" fmla="*/ 338 w 368"/>
                <a:gd name="T85" fmla="*/ 96 h 300"/>
                <a:gd name="T86" fmla="*/ 330 w 368"/>
                <a:gd name="T87" fmla="*/ 116 h 300"/>
                <a:gd name="T88" fmla="*/ 324 w 368"/>
                <a:gd name="T89" fmla="*/ 134 h 300"/>
                <a:gd name="T90" fmla="*/ 318 w 368"/>
                <a:gd name="T91" fmla="*/ 140 h 300"/>
                <a:gd name="T92" fmla="*/ 312 w 368"/>
                <a:gd name="T93" fmla="*/ 162 h 300"/>
                <a:gd name="T94" fmla="*/ 296 w 368"/>
                <a:gd name="T95" fmla="*/ 174 h 300"/>
                <a:gd name="T96" fmla="*/ 290 w 368"/>
                <a:gd name="T97" fmla="*/ 190 h 300"/>
                <a:gd name="T98" fmla="*/ 284 w 368"/>
                <a:gd name="T99" fmla="*/ 204 h 300"/>
                <a:gd name="T100" fmla="*/ 280 w 368"/>
                <a:gd name="T101" fmla="*/ 216 h 300"/>
                <a:gd name="T102" fmla="*/ 260 w 368"/>
                <a:gd name="T103" fmla="*/ 226 h 300"/>
                <a:gd name="T104" fmla="*/ 242 w 368"/>
                <a:gd name="T105" fmla="*/ 214 h 300"/>
                <a:gd name="T106" fmla="*/ 230 w 368"/>
                <a:gd name="T107" fmla="*/ 214 h 300"/>
                <a:gd name="T108" fmla="*/ 212 w 368"/>
                <a:gd name="T109" fmla="*/ 232 h 300"/>
                <a:gd name="T110" fmla="*/ 202 w 368"/>
                <a:gd name="T111" fmla="*/ 232 h 300"/>
                <a:gd name="T112" fmla="*/ 188 w 368"/>
                <a:gd name="T113" fmla="*/ 262 h 300"/>
                <a:gd name="T114" fmla="*/ 180 w 368"/>
                <a:gd name="T115" fmla="*/ 28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68" h="300">
                  <a:moveTo>
                    <a:pt x="180" y="284"/>
                  </a:moveTo>
                  <a:lnTo>
                    <a:pt x="148" y="296"/>
                  </a:lnTo>
                  <a:lnTo>
                    <a:pt x="136" y="294"/>
                  </a:lnTo>
                  <a:lnTo>
                    <a:pt x="124" y="300"/>
                  </a:lnTo>
                  <a:lnTo>
                    <a:pt x="100" y="300"/>
                  </a:lnTo>
                  <a:lnTo>
                    <a:pt x="82" y="280"/>
                  </a:lnTo>
                  <a:lnTo>
                    <a:pt x="72" y="258"/>
                  </a:lnTo>
                  <a:lnTo>
                    <a:pt x="50" y="238"/>
                  </a:lnTo>
                  <a:lnTo>
                    <a:pt x="28" y="238"/>
                  </a:lnTo>
                  <a:lnTo>
                    <a:pt x="0" y="238"/>
                  </a:lnTo>
                  <a:lnTo>
                    <a:pt x="2" y="188"/>
                  </a:lnTo>
                  <a:lnTo>
                    <a:pt x="0" y="168"/>
                  </a:lnTo>
                  <a:lnTo>
                    <a:pt x="6" y="148"/>
                  </a:lnTo>
                  <a:lnTo>
                    <a:pt x="16" y="140"/>
                  </a:lnTo>
                  <a:lnTo>
                    <a:pt x="32" y="120"/>
                  </a:lnTo>
                  <a:lnTo>
                    <a:pt x="28" y="112"/>
                  </a:lnTo>
                  <a:lnTo>
                    <a:pt x="34" y="98"/>
                  </a:lnTo>
                  <a:lnTo>
                    <a:pt x="28" y="80"/>
                  </a:lnTo>
                  <a:lnTo>
                    <a:pt x="28" y="70"/>
                  </a:lnTo>
                  <a:lnTo>
                    <a:pt x="30" y="42"/>
                  </a:lnTo>
                  <a:lnTo>
                    <a:pt x="40" y="28"/>
                  </a:lnTo>
                  <a:lnTo>
                    <a:pt x="44" y="10"/>
                  </a:lnTo>
                  <a:lnTo>
                    <a:pt x="52" y="4"/>
                  </a:lnTo>
                  <a:lnTo>
                    <a:pt x="86" y="0"/>
                  </a:lnTo>
                  <a:lnTo>
                    <a:pt x="116" y="12"/>
                  </a:lnTo>
                  <a:lnTo>
                    <a:pt x="128" y="24"/>
                  </a:lnTo>
                  <a:lnTo>
                    <a:pt x="144" y="24"/>
                  </a:lnTo>
                  <a:lnTo>
                    <a:pt x="158" y="16"/>
                  </a:lnTo>
                  <a:lnTo>
                    <a:pt x="196" y="34"/>
                  </a:lnTo>
                  <a:lnTo>
                    <a:pt x="212" y="32"/>
                  </a:lnTo>
                  <a:lnTo>
                    <a:pt x="230" y="18"/>
                  </a:lnTo>
                  <a:lnTo>
                    <a:pt x="248" y="20"/>
                  </a:lnTo>
                  <a:lnTo>
                    <a:pt x="258" y="16"/>
                  </a:lnTo>
                  <a:lnTo>
                    <a:pt x="274" y="18"/>
                  </a:lnTo>
                  <a:lnTo>
                    <a:pt x="298" y="26"/>
                  </a:lnTo>
                  <a:lnTo>
                    <a:pt x="322" y="8"/>
                  </a:lnTo>
                  <a:lnTo>
                    <a:pt x="330" y="10"/>
                  </a:lnTo>
                  <a:lnTo>
                    <a:pt x="350" y="44"/>
                  </a:lnTo>
                  <a:lnTo>
                    <a:pt x="356" y="44"/>
                  </a:lnTo>
                  <a:lnTo>
                    <a:pt x="368" y="56"/>
                  </a:lnTo>
                  <a:lnTo>
                    <a:pt x="366" y="62"/>
                  </a:lnTo>
                  <a:lnTo>
                    <a:pt x="364" y="72"/>
                  </a:lnTo>
                  <a:lnTo>
                    <a:pt x="338" y="96"/>
                  </a:lnTo>
                  <a:lnTo>
                    <a:pt x="330" y="116"/>
                  </a:lnTo>
                  <a:lnTo>
                    <a:pt x="324" y="134"/>
                  </a:lnTo>
                  <a:lnTo>
                    <a:pt x="318" y="140"/>
                  </a:lnTo>
                  <a:lnTo>
                    <a:pt x="312" y="162"/>
                  </a:lnTo>
                  <a:lnTo>
                    <a:pt x="296" y="174"/>
                  </a:lnTo>
                  <a:lnTo>
                    <a:pt x="290" y="190"/>
                  </a:lnTo>
                  <a:lnTo>
                    <a:pt x="284" y="204"/>
                  </a:lnTo>
                  <a:lnTo>
                    <a:pt x="280" y="216"/>
                  </a:lnTo>
                  <a:lnTo>
                    <a:pt x="260" y="226"/>
                  </a:lnTo>
                  <a:lnTo>
                    <a:pt x="242" y="214"/>
                  </a:lnTo>
                  <a:lnTo>
                    <a:pt x="230" y="214"/>
                  </a:lnTo>
                  <a:lnTo>
                    <a:pt x="212" y="232"/>
                  </a:lnTo>
                  <a:lnTo>
                    <a:pt x="202" y="232"/>
                  </a:lnTo>
                  <a:lnTo>
                    <a:pt x="188" y="262"/>
                  </a:lnTo>
                  <a:lnTo>
                    <a:pt x="180" y="284"/>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6" name="Freeform 115">
              <a:extLst>
                <a:ext uri="{FF2B5EF4-FFF2-40B4-BE49-F238E27FC236}">
                  <a16:creationId xmlns="" xmlns:a16="http://schemas.microsoft.com/office/drawing/2014/main" id="{9780EDC8-8644-4505-9FB3-1135AE1466F1}"/>
                </a:ext>
              </a:extLst>
            </p:cNvPr>
            <p:cNvSpPr>
              <a:spLocks/>
            </p:cNvSpPr>
            <p:nvPr/>
          </p:nvSpPr>
          <p:spPr bwMode="auto">
            <a:xfrm>
              <a:off x="2544" y="4672"/>
              <a:ext cx="140" cy="136"/>
            </a:xfrm>
            <a:custGeom>
              <a:avLst/>
              <a:gdLst>
                <a:gd name="T0" fmla="*/ 60 w 140"/>
                <a:gd name="T1" fmla="*/ 124 h 136"/>
                <a:gd name="T2" fmla="*/ 50 w 140"/>
                <a:gd name="T3" fmla="*/ 114 h 136"/>
                <a:gd name="T4" fmla="*/ 36 w 140"/>
                <a:gd name="T5" fmla="*/ 102 h 136"/>
                <a:gd name="T6" fmla="*/ 28 w 140"/>
                <a:gd name="T7" fmla="*/ 90 h 136"/>
                <a:gd name="T8" fmla="*/ 16 w 140"/>
                <a:gd name="T9" fmla="*/ 80 h 136"/>
                <a:gd name="T10" fmla="*/ 0 w 140"/>
                <a:gd name="T11" fmla="*/ 66 h 136"/>
                <a:gd name="T12" fmla="*/ 2 w 140"/>
                <a:gd name="T13" fmla="*/ 62 h 136"/>
                <a:gd name="T14" fmla="*/ 8 w 140"/>
                <a:gd name="T15" fmla="*/ 66 h 136"/>
                <a:gd name="T16" fmla="*/ 10 w 140"/>
                <a:gd name="T17" fmla="*/ 64 h 136"/>
                <a:gd name="T18" fmla="*/ 20 w 140"/>
                <a:gd name="T19" fmla="*/ 62 h 136"/>
                <a:gd name="T20" fmla="*/ 24 w 140"/>
                <a:gd name="T21" fmla="*/ 56 h 136"/>
                <a:gd name="T22" fmla="*/ 28 w 140"/>
                <a:gd name="T23" fmla="*/ 56 h 136"/>
                <a:gd name="T24" fmla="*/ 28 w 140"/>
                <a:gd name="T25" fmla="*/ 40 h 136"/>
                <a:gd name="T26" fmla="*/ 36 w 140"/>
                <a:gd name="T27" fmla="*/ 38 h 136"/>
                <a:gd name="T28" fmla="*/ 42 w 140"/>
                <a:gd name="T29" fmla="*/ 40 h 136"/>
                <a:gd name="T30" fmla="*/ 48 w 140"/>
                <a:gd name="T31" fmla="*/ 30 h 136"/>
                <a:gd name="T32" fmla="*/ 58 w 140"/>
                <a:gd name="T33" fmla="*/ 38 h 136"/>
                <a:gd name="T34" fmla="*/ 60 w 140"/>
                <a:gd name="T35" fmla="*/ 34 h 136"/>
                <a:gd name="T36" fmla="*/ 66 w 140"/>
                <a:gd name="T37" fmla="*/ 30 h 136"/>
                <a:gd name="T38" fmla="*/ 78 w 140"/>
                <a:gd name="T39" fmla="*/ 20 h 136"/>
                <a:gd name="T40" fmla="*/ 78 w 140"/>
                <a:gd name="T41" fmla="*/ 14 h 136"/>
                <a:gd name="T42" fmla="*/ 80 w 140"/>
                <a:gd name="T43" fmla="*/ 14 h 136"/>
                <a:gd name="T44" fmla="*/ 84 w 140"/>
                <a:gd name="T45" fmla="*/ 6 h 136"/>
                <a:gd name="T46" fmla="*/ 88 w 140"/>
                <a:gd name="T47" fmla="*/ 6 h 136"/>
                <a:gd name="T48" fmla="*/ 94 w 140"/>
                <a:gd name="T49" fmla="*/ 10 h 136"/>
                <a:gd name="T50" fmla="*/ 100 w 140"/>
                <a:gd name="T51" fmla="*/ 12 h 136"/>
                <a:gd name="T52" fmla="*/ 106 w 140"/>
                <a:gd name="T53" fmla="*/ 8 h 136"/>
                <a:gd name="T54" fmla="*/ 114 w 140"/>
                <a:gd name="T55" fmla="*/ 8 h 136"/>
                <a:gd name="T56" fmla="*/ 124 w 140"/>
                <a:gd name="T57" fmla="*/ 4 h 136"/>
                <a:gd name="T58" fmla="*/ 130 w 140"/>
                <a:gd name="T59" fmla="*/ 0 h 136"/>
                <a:gd name="T60" fmla="*/ 140 w 140"/>
                <a:gd name="T61" fmla="*/ 0 h 136"/>
                <a:gd name="T62" fmla="*/ 138 w 140"/>
                <a:gd name="T63" fmla="*/ 4 h 136"/>
                <a:gd name="T64" fmla="*/ 136 w 140"/>
                <a:gd name="T65" fmla="*/ 10 h 136"/>
                <a:gd name="T66" fmla="*/ 138 w 140"/>
                <a:gd name="T67" fmla="*/ 22 h 136"/>
                <a:gd name="T68" fmla="*/ 132 w 140"/>
                <a:gd name="T69" fmla="*/ 32 h 136"/>
                <a:gd name="T70" fmla="*/ 128 w 140"/>
                <a:gd name="T71" fmla="*/ 46 h 136"/>
                <a:gd name="T72" fmla="*/ 128 w 140"/>
                <a:gd name="T73" fmla="*/ 60 h 136"/>
                <a:gd name="T74" fmla="*/ 128 w 140"/>
                <a:gd name="T75" fmla="*/ 68 h 136"/>
                <a:gd name="T76" fmla="*/ 130 w 140"/>
                <a:gd name="T77" fmla="*/ 82 h 136"/>
                <a:gd name="T78" fmla="*/ 124 w 140"/>
                <a:gd name="T79" fmla="*/ 84 h 136"/>
                <a:gd name="T80" fmla="*/ 122 w 140"/>
                <a:gd name="T81" fmla="*/ 98 h 136"/>
                <a:gd name="T82" fmla="*/ 124 w 140"/>
                <a:gd name="T83" fmla="*/ 106 h 136"/>
                <a:gd name="T84" fmla="*/ 118 w 140"/>
                <a:gd name="T85" fmla="*/ 114 h 136"/>
                <a:gd name="T86" fmla="*/ 120 w 140"/>
                <a:gd name="T87" fmla="*/ 124 h 136"/>
                <a:gd name="T88" fmla="*/ 124 w 140"/>
                <a:gd name="T89" fmla="*/ 128 h 136"/>
                <a:gd name="T90" fmla="*/ 116 w 140"/>
                <a:gd name="T91" fmla="*/ 136 h 136"/>
                <a:gd name="T92" fmla="*/ 108 w 140"/>
                <a:gd name="T93" fmla="*/ 132 h 136"/>
                <a:gd name="T94" fmla="*/ 102 w 140"/>
                <a:gd name="T95" fmla="*/ 126 h 136"/>
                <a:gd name="T96" fmla="*/ 92 w 140"/>
                <a:gd name="T97" fmla="*/ 124 h 136"/>
                <a:gd name="T98" fmla="*/ 86 w 140"/>
                <a:gd name="T99" fmla="*/ 128 h 136"/>
                <a:gd name="T100" fmla="*/ 64 w 140"/>
                <a:gd name="T101" fmla="*/ 120 h 136"/>
                <a:gd name="T102" fmla="*/ 60 w 140"/>
                <a:gd name="T103" fmla="*/ 12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0" h="136">
                  <a:moveTo>
                    <a:pt x="60" y="124"/>
                  </a:moveTo>
                  <a:lnTo>
                    <a:pt x="50" y="114"/>
                  </a:lnTo>
                  <a:lnTo>
                    <a:pt x="36" y="102"/>
                  </a:lnTo>
                  <a:lnTo>
                    <a:pt x="28" y="90"/>
                  </a:lnTo>
                  <a:lnTo>
                    <a:pt x="16" y="80"/>
                  </a:lnTo>
                  <a:lnTo>
                    <a:pt x="0" y="66"/>
                  </a:lnTo>
                  <a:lnTo>
                    <a:pt x="2" y="62"/>
                  </a:lnTo>
                  <a:lnTo>
                    <a:pt x="8" y="66"/>
                  </a:lnTo>
                  <a:lnTo>
                    <a:pt x="10" y="64"/>
                  </a:lnTo>
                  <a:lnTo>
                    <a:pt x="20" y="62"/>
                  </a:lnTo>
                  <a:lnTo>
                    <a:pt x="24" y="56"/>
                  </a:lnTo>
                  <a:lnTo>
                    <a:pt x="28" y="56"/>
                  </a:lnTo>
                  <a:lnTo>
                    <a:pt x="28" y="40"/>
                  </a:lnTo>
                  <a:lnTo>
                    <a:pt x="36" y="38"/>
                  </a:lnTo>
                  <a:lnTo>
                    <a:pt x="42" y="40"/>
                  </a:lnTo>
                  <a:lnTo>
                    <a:pt x="48" y="30"/>
                  </a:lnTo>
                  <a:lnTo>
                    <a:pt x="58" y="38"/>
                  </a:lnTo>
                  <a:lnTo>
                    <a:pt x="60" y="34"/>
                  </a:lnTo>
                  <a:lnTo>
                    <a:pt x="66" y="30"/>
                  </a:lnTo>
                  <a:lnTo>
                    <a:pt x="78" y="20"/>
                  </a:lnTo>
                  <a:lnTo>
                    <a:pt x="78" y="14"/>
                  </a:lnTo>
                  <a:lnTo>
                    <a:pt x="80" y="14"/>
                  </a:lnTo>
                  <a:lnTo>
                    <a:pt x="84" y="6"/>
                  </a:lnTo>
                  <a:lnTo>
                    <a:pt x="88" y="6"/>
                  </a:lnTo>
                  <a:lnTo>
                    <a:pt x="94" y="10"/>
                  </a:lnTo>
                  <a:lnTo>
                    <a:pt x="100" y="12"/>
                  </a:lnTo>
                  <a:lnTo>
                    <a:pt x="106" y="8"/>
                  </a:lnTo>
                  <a:lnTo>
                    <a:pt x="114" y="8"/>
                  </a:lnTo>
                  <a:lnTo>
                    <a:pt x="124" y="4"/>
                  </a:lnTo>
                  <a:lnTo>
                    <a:pt x="130" y="0"/>
                  </a:lnTo>
                  <a:lnTo>
                    <a:pt x="140" y="0"/>
                  </a:lnTo>
                  <a:lnTo>
                    <a:pt x="138" y="4"/>
                  </a:lnTo>
                  <a:lnTo>
                    <a:pt x="136" y="10"/>
                  </a:lnTo>
                  <a:lnTo>
                    <a:pt x="138" y="22"/>
                  </a:lnTo>
                  <a:lnTo>
                    <a:pt x="132" y="32"/>
                  </a:lnTo>
                  <a:lnTo>
                    <a:pt x="128" y="46"/>
                  </a:lnTo>
                  <a:lnTo>
                    <a:pt x="128" y="60"/>
                  </a:lnTo>
                  <a:lnTo>
                    <a:pt x="128" y="68"/>
                  </a:lnTo>
                  <a:lnTo>
                    <a:pt x="130" y="82"/>
                  </a:lnTo>
                  <a:lnTo>
                    <a:pt x="124" y="84"/>
                  </a:lnTo>
                  <a:lnTo>
                    <a:pt x="122" y="98"/>
                  </a:lnTo>
                  <a:lnTo>
                    <a:pt x="124" y="106"/>
                  </a:lnTo>
                  <a:lnTo>
                    <a:pt x="118" y="114"/>
                  </a:lnTo>
                  <a:lnTo>
                    <a:pt x="120" y="124"/>
                  </a:lnTo>
                  <a:lnTo>
                    <a:pt x="124" y="128"/>
                  </a:lnTo>
                  <a:lnTo>
                    <a:pt x="116" y="136"/>
                  </a:lnTo>
                  <a:lnTo>
                    <a:pt x="108" y="132"/>
                  </a:lnTo>
                  <a:lnTo>
                    <a:pt x="102" y="126"/>
                  </a:lnTo>
                  <a:lnTo>
                    <a:pt x="92" y="124"/>
                  </a:lnTo>
                  <a:lnTo>
                    <a:pt x="86" y="128"/>
                  </a:lnTo>
                  <a:lnTo>
                    <a:pt x="64" y="120"/>
                  </a:lnTo>
                  <a:lnTo>
                    <a:pt x="60" y="124"/>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7" name="Freeform 116">
              <a:extLst>
                <a:ext uri="{FF2B5EF4-FFF2-40B4-BE49-F238E27FC236}">
                  <a16:creationId xmlns="" xmlns:a16="http://schemas.microsoft.com/office/drawing/2014/main" id="{18103C6E-CEE9-44EB-AD34-B01FA760B92D}"/>
                </a:ext>
              </a:extLst>
            </p:cNvPr>
            <p:cNvSpPr>
              <a:spLocks/>
            </p:cNvSpPr>
            <p:nvPr/>
          </p:nvSpPr>
          <p:spPr bwMode="auto">
            <a:xfrm>
              <a:off x="5368" y="3175"/>
              <a:ext cx="116" cy="137"/>
            </a:xfrm>
            <a:custGeom>
              <a:avLst/>
              <a:gdLst>
                <a:gd name="T0" fmla="*/ 84 w 116"/>
                <a:gd name="T1" fmla="*/ 0 h 137"/>
                <a:gd name="T2" fmla="*/ 110 w 116"/>
                <a:gd name="T3" fmla="*/ 0 h 137"/>
                <a:gd name="T4" fmla="*/ 116 w 116"/>
                <a:gd name="T5" fmla="*/ 18 h 137"/>
                <a:gd name="T6" fmla="*/ 108 w 116"/>
                <a:gd name="T7" fmla="*/ 64 h 137"/>
                <a:gd name="T8" fmla="*/ 100 w 116"/>
                <a:gd name="T9" fmla="*/ 84 h 137"/>
                <a:gd name="T10" fmla="*/ 82 w 116"/>
                <a:gd name="T11" fmla="*/ 84 h 137"/>
                <a:gd name="T12" fmla="*/ 88 w 116"/>
                <a:gd name="T13" fmla="*/ 137 h 137"/>
                <a:gd name="T14" fmla="*/ 70 w 116"/>
                <a:gd name="T15" fmla="*/ 125 h 137"/>
                <a:gd name="T16" fmla="*/ 50 w 116"/>
                <a:gd name="T17" fmla="*/ 102 h 137"/>
                <a:gd name="T18" fmla="*/ 22 w 116"/>
                <a:gd name="T19" fmla="*/ 112 h 137"/>
                <a:gd name="T20" fmla="*/ 0 w 116"/>
                <a:gd name="T21" fmla="*/ 110 h 137"/>
                <a:gd name="T22" fmla="*/ 16 w 116"/>
                <a:gd name="T23" fmla="*/ 96 h 137"/>
                <a:gd name="T24" fmla="*/ 42 w 116"/>
                <a:gd name="T25" fmla="*/ 20 h 137"/>
                <a:gd name="T26" fmla="*/ 84 w 116"/>
                <a:gd name="T27"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6" h="137">
                  <a:moveTo>
                    <a:pt x="84" y="0"/>
                  </a:moveTo>
                  <a:lnTo>
                    <a:pt x="110" y="0"/>
                  </a:lnTo>
                  <a:lnTo>
                    <a:pt x="116" y="18"/>
                  </a:lnTo>
                  <a:lnTo>
                    <a:pt x="108" y="64"/>
                  </a:lnTo>
                  <a:lnTo>
                    <a:pt x="100" y="84"/>
                  </a:lnTo>
                  <a:lnTo>
                    <a:pt x="82" y="84"/>
                  </a:lnTo>
                  <a:lnTo>
                    <a:pt x="88" y="137"/>
                  </a:lnTo>
                  <a:lnTo>
                    <a:pt x="70" y="125"/>
                  </a:lnTo>
                  <a:lnTo>
                    <a:pt x="50" y="102"/>
                  </a:lnTo>
                  <a:lnTo>
                    <a:pt x="22" y="112"/>
                  </a:lnTo>
                  <a:lnTo>
                    <a:pt x="0" y="110"/>
                  </a:lnTo>
                  <a:lnTo>
                    <a:pt x="16" y="96"/>
                  </a:lnTo>
                  <a:lnTo>
                    <a:pt x="42" y="20"/>
                  </a:lnTo>
                  <a:lnTo>
                    <a:pt x="84" y="0"/>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8" name="Freeform 117">
              <a:extLst>
                <a:ext uri="{FF2B5EF4-FFF2-40B4-BE49-F238E27FC236}">
                  <a16:creationId xmlns="" xmlns:a16="http://schemas.microsoft.com/office/drawing/2014/main" id="{985351AA-9D1D-44CF-9363-266C6412CA0A}"/>
                </a:ext>
              </a:extLst>
            </p:cNvPr>
            <p:cNvSpPr>
              <a:spLocks/>
            </p:cNvSpPr>
            <p:nvPr/>
          </p:nvSpPr>
          <p:spPr bwMode="auto">
            <a:xfrm>
              <a:off x="5420" y="1951"/>
              <a:ext cx="816" cy="972"/>
            </a:xfrm>
            <a:custGeom>
              <a:avLst/>
              <a:gdLst>
                <a:gd name="T0" fmla="*/ 718 w 816"/>
                <a:gd name="T1" fmla="*/ 0 h 972"/>
                <a:gd name="T2" fmla="*/ 816 w 816"/>
                <a:gd name="T3" fmla="*/ 70 h 972"/>
                <a:gd name="T4" fmla="*/ 776 w 816"/>
                <a:gd name="T5" fmla="*/ 94 h 972"/>
                <a:gd name="T6" fmla="*/ 810 w 816"/>
                <a:gd name="T7" fmla="*/ 151 h 972"/>
                <a:gd name="T8" fmla="*/ 756 w 816"/>
                <a:gd name="T9" fmla="*/ 187 h 972"/>
                <a:gd name="T10" fmla="*/ 732 w 816"/>
                <a:gd name="T11" fmla="*/ 195 h 972"/>
                <a:gd name="T12" fmla="*/ 744 w 816"/>
                <a:gd name="T13" fmla="*/ 132 h 972"/>
                <a:gd name="T14" fmla="*/ 704 w 816"/>
                <a:gd name="T15" fmla="*/ 96 h 972"/>
                <a:gd name="T16" fmla="*/ 656 w 816"/>
                <a:gd name="T17" fmla="*/ 126 h 972"/>
                <a:gd name="T18" fmla="*/ 642 w 816"/>
                <a:gd name="T19" fmla="*/ 193 h 972"/>
                <a:gd name="T20" fmla="*/ 612 w 816"/>
                <a:gd name="T21" fmla="*/ 231 h 972"/>
                <a:gd name="T22" fmla="*/ 578 w 816"/>
                <a:gd name="T23" fmla="*/ 209 h 972"/>
                <a:gd name="T24" fmla="*/ 538 w 816"/>
                <a:gd name="T25" fmla="*/ 215 h 972"/>
                <a:gd name="T26" fmla="*/ 504 w 816"/>
                <a:gd name="T27" fmla="*/ 169 h 972"/>
                <a:gd name="T28" fmla="*/ 484 w 816"/>
                <a:gd name="T29" fmla="*/ 191 h 972"/>
                <a:gd name="T30" fmla="*/ 466 w 816"/>
                <a:gd name="T31" fmla="*/ 195 h 972"/>
                <a:gd name="T32" fmla="*/ 462 w 816"/>
                <a:gd name="T33" fmla="*/ 251 h 972"/>
                <a:gd name="T34" fmla="*/ 402 w 816"/>
                <a:gd name="T35" fmla="*/ 237 h 972"/>
                <a:gd name="T36" fmla="*/ 394 w 816"/>
                <a:gd name="T37" fmla="*/ 285 h 972"/>
                <a:gd name="T38" fmla="*/ 364 w 816"/>
                <a:gd name="T39" fmla="*/ 283 h 972"/>
                <a:gd name="T40" fmla="*/ 344 w 816"/>
                <a:gd name="T41" fmla="*/ 341 h 972"/>
                <a:gd name="T42" fmla="*/ 314 w 816"/>
                <a:gd name="T43" fmla="*/ 429 h 972"/>
                <a:gd name="T44" fmla="*/ 266 w 816"/>
                <a:gd name="T45" fmla="*/ 535 h 972"/>
                <a:gd name="T46" fmla="*/ 276 w 816"/>
                <a:gd name="T47" fmla="*/ 559 h 972"/>
                <a:gd name="T48" fmla="*/ 266 w 816"/>
                <a:gd name="T49" fmla="*/ 587 h 972"/>
                <a:gd name="T50" fmla="*/ 234 w 816"/>
                <a:gd name="T51" fmla="*/ 585 h 972"/>
                <a:gd name="T52" fmla="*/ 214 w 816"/>
                <a:gd name="T53" fmla="*/ 651 h 972"/>
                <a:gd name="T54" fmla="*/ 216 w 816"/>
                <a:gd name="T55" fmla="*/ 740 h 972"/>
                <a:gd name="T56" fmla="*/ 236 w 816"/>
                <a:gd name="T57" fmla="*/ 774 h 972"/>
                <a:gd name="T58" fmla="*/ 226 w 816"/>
                <a:gd name="T59" fmla="*/ 848 h 972"/>
                <a:gd name="T60" fmla="*/ 200 w 816"/>
                <a:gd name="T61" fmla="*/ 890 h 972"/>
                <a:gd name="T62" fmla="*/ 186 w 816"/>
                <a:gd name="T63" fmla="*/ 926 h 972"/>
                <a:gd name="T64" fmla="*/ 166 w 816"/>
                <a:gd name="T65" fmla="*/ 888 h 972"/>
                <a:gd name="T66" fmla="*/ 104 w 816"/>
                <a:gd name="T67" fmla="*/ 958 h 972"/>
                <a:gd name="T68" fmla="*/ 64 w 816"/>
                <a:gd name="T69" fmla="*/ 972 h 972"/>
                <a:gd name="T70" fmla="*/ 20 w 816"/>
                <a:gd name="T71" fmla="*/ 942 h 972"/>
                <a:gd name="T72" fmla="*/ 10 w 816"/>
                <a:gd name="T73" fmla="*/ 876 h 972"/>
                <a:gd name="T74" fmla="*/ 0 w 816"/>
                <a:gd name="T75" fmla="*/ 729 h 972"/>
                <a:gd name="T76" fmla="*/ 28 w 816"/>
                <a:gd name="T77" fmla="*/ 685 h 972"/>
                <a:gd name="T78" fmla="*/ 110 w 816"/>
                <a:gd name="T79" fmla="*/ 629 h 972"/>
                <a:gd name="T80" fmla="*/ 172 w 816"/>
                <a:gd name="T81" fmla="*/ 555 h 972"/>
                <a:gd name="T82" fmla="*/ 228 w 816"/>
                <a:gd name="T83" fmla="*/ 453 h 972"/>
                <a:gd name="T84" fmla="*/ 302 w 816"/>
                <a:gd name="T85" fmla="*/ 301 h 972"/>
                <a:gd name="T86" fmla="*/ 354 w 816"/>
                <a:gd name="T87" fmla="*/ 239 h 972"/>
                <a:gd name="T88" fmla="*/ 440 w 816"/>
                <a:gd name="T89" fmla="*/ 128 h 972"/>
                <a:gd name="T90" fmla="*/ 508 w 816"/>
                <a:gd name="T91" fmla="*/ 88 h 972"/>
                <a:gd name="T92" fmla="*/ 558 w 816"/>
                <a:gd name="T93" fmla="*/ 92 h 972"/>
                <a:gd name="T94" fmla="*/ 606 w 816"/>
                <a:gd name="T95" fmla="*/ 16 h 972"/>
                <a:gd name="T96" fmla="*/ 662 w 816"/>
                <a:gd name="T97" fmla="*/ 20 h 972"/>
                <a:gd name="T98" fmla="*/ 718 w 816"/>
                <a:gd name="T99" fmla="*/ 0 h 9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16" h="972">
                  <a:moveTo>
                    <a:pt x="718" y="0"/>
                  </a:moveTo>
                  <a:lnTo>
                    <a:pt x="816" y="70"/>
                  </a:lnTo>
                  <a:lnTo>
                    <a:pt x="776" y="94"/>
                  </a:lnTo>
                  <a:lnTo>
                    <a:pt x="810" y="151"/>
                  </a:lnTo>
                  <a:lnTo>
                    <a:pt x="756" y="187"/>
                  </a:lnTo>
                  <a:lnTo>
                    <a:pt x="732" y="195"/>
                  </a:lnTo>
                  <a:lnTo>
                    <a:pt x="744" y="132"/>
                  </a:lnTo>
                  <a:lnTo>
                    <a:pt x="704" y="96"/>
                  </a:lnTo>
                  <a:lnTo>
                    <a:pt x="656" y="126"/>
                  </a:lnTo>
                  <a:lnTo>
                    <a:pt x="642" y="193"/>
                  </a:lnTo>
                  <a:lnTo>
                    <a:pt x="612" y="231"/>
                  </a:lnTo>
                  <a:lnTo>
                    <a:pt x="578" y="209"/>
                  </a:lnTo>
                  <a:lnTo>
                    <a:pt x="538" y="215"/>
                  </a:lnTo>
                  <a:lnTo>
                    <a:pt x="504" y="169"/>
                  </a:lnTo>
                  <a:lnTo>
                    <a:pt x="484" y="191"/>
                  </a:lnTo>
                  <a:lnTo>
                    <a:pt x="466" y="195"/>
                  </a:lnTo>
                  <a:lnTo>
                    <a:pt x="462" y="251"/>
                  </a:lnTo>
                  <a:lnTo>
                    <a:pt x="402" y="237"/>
                  </a:lnTo>
                  <a:lnTo>
                    <a:pt x="394" y="285"/>
                  </a:lnTo>
                  <a:lnTo>
                    <a:pt x="364" y="283"/>
                  </a:lnTo>
                  <a:lnTo>
                    <a:pt x="344" y="341"/>
                  </a:lnTo>
                  <a:lnTo>
                    <a:pt x="314" y="429"/>
                  </a:lnTo>
                  <a:lnTo>
                    <a:pt x="266" y="535"/>
                  </a:lnTo>
                  <a:lnTo>
                    <a:pt x="276" y="559"/>
                  </a:lnTo>
                  <a:lnTo>
                    <a:pt x="266" y="587"/>
                  </a:lnTo>
                  <a:lnTo>
                    <a:pt x="234" y="585"/>
                  </a:lnTo>
                  <a:lnTo>
                    <a:pt x="214" y="651"/>
                  </a:lnTo>
                  <a:lnTo>
                    <a:pt x="216" y="740"/>
                  </a:lnTo>
                  <a:lnTo>
                    <a:pt x="236" y="774"/>
                  </a:lnTo>
                  <a:lnTo>
                    <a:pt x="226" y="848"/>
                  </a:lnTo>
                  <a:lnTo>
                    <a:pt x="200" y="890"/>
                  </a:lnTo>
                  <a:lnTo>
                    <a:pt x="186" y="926"/>
                  </a:lnTo>
                  <a:lnTo>
                    <a:pt x="166" y="888"/>
                  </a:lnTo>
                  <a:lnTo>
                    <a:pt x="104" y="958"/>
                  </a:lnTo>
                  <a:lnTo>
                    <a:pt x="64" y="972"/>
                  </a:lnTo>
                  <a:lnTo>
                    <a:pt x="20" y="942"/>
                  </a:lnTo>
                  <a:lnTo>
                    <a:pt x="10" y="876"/>
                  </a:lnTo>
                  <a:lnTo>
                    <a:pt x="0" y="729"/>
                  </a:lnTo>
                  <a:lnTo>
                    <a:pt x="28" y="685"/>
                  </a:lnTo>
                  <a:lnTo>
                    <a:pt x="110" y="629"/>
                  </a:lnTo>
                  <a:lnTo>
                    <a:pt x="172" y="555"/>
                  </a:lnTo>
                  <a:lnTo>
                    <a:pt x="228" y="453"/>
                  </a:lnTo>
                  <a:lnTo>
                    <a:pt x="302" y="301"/>
                  </a:lnTo>
                  <a:lnTo>
                    <a:pt x="354" y="239"/>
                  </a:lnTo>
                  <a:lnTo>
                    <a:pt x="440" y="128"/>
                  </a:lnTo>
                  <a:lnTo>
                    <a:pt x="508" y="88"/>
                  </a:lnTo>
                  <a:lnTo>
                    <a:pt x="558" y="92"/>
                  </a:lnTo>
                  <a:lnTo>
                    <a:pt x="606" y="16"/>
                  </a:lnTo>
                  <a:lnTo>
                    <a:pt x="662" y="20"/>
                  </a:lnTo>
                  <a:lnTo>
                    <a:pt x="718" y="0"/>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9" name="Freeform 118">
              <a:extLst>
                <a:ext uri="{FF2B5EF4-FFF2-40B4-BE49-F238E27FC236}">
                  <a16:creationId xmlns="" xmlns:a16="http://schemas.microsoft.com/office/drawing/2014/main" id="{2F57882C-8EA1-428E-AE9F-71BDCA3108A2}"/>
                </a:ext>
              </a:extLst>
            </p:cNvPr>
            <p:cNvSpPr>
              <a:spLocks/>
            </p:cNvSpPr>
            <p:nvPr/>
          </p:nvSpPr>
          <p:spPr bwMode="auto">
            <a:xfrm>
              <a:off x="7749" y="4153"/>
              <a:ext cx="252" cy="142"/>
            </a:xfrm>
            <a:custGeom>
              <a:avLst/>
              <a:gdLst>
                <a:gd name="T0" fmla="*/ 250 w 252"/>
                <a:gd name="T1" fmla="*/ 90 h 142"/>
                <a:gd name="T2" fmla="*/ 246 w 252"/>
                <a:gd name="T3" fmla="*/ 106 h 142"/>
                <a:gd name="T4" fmla="*/ 252 w 252"/>
                <a:gd name="T5" fmla="*/ 128 h 142"/>
                <a:gd name="T6" fmla="*/ 248 w 252"/>
                <a:gd name="T7" fmla="*/ 140 h 142"/>
                <a:gd name="T8" fmla="*/ 222 w 252"/>
                <a:gd name="T9" fmla="*/ 142 h 142"/>
                <a:gd name="T10" fmla="*/ 184 w 252"/>
                <a:gd name="T11" fmla="*/ 134 h 142"/>
                <a:gd name="T12" fmla="*/ 160 w 252"/>
                <a:gd name="T13" fmla="*/ 130 h 142"/>
                <a:gd name="T14" fmla="*/ 142 w 252"/>
                <a:gd name="T15" fmla="*/ 112 h 142"/>
                <a:gd name="T16" fmla="*/ 100 w 252"/>
                <a:gd name="T17" fmla="*/ 108 h 142"/>
                <a:gd name="T18" fmla="*/ 60 w 252"/>
                <a:gd name="T19" fmla="*/ 88 h 142"/>
                <a:gd name="T20" fmla="*/ 30 w 252"/>
                <a:gd name="T21" fmla="*/ 72 h 142"/>
                <a:gd name="T22" fmla="*/ 0 w 252"/>
                <a:gd name="T23" fmla="*/ 58 h 142"/>
                <a:gd name="T24" fmla="*/ 12 w 252"/>
                <a:gd name="T25" fmla="*/ 26 h 142"/>
                <a:gd name="T26" fmla="*/ 32 w 252"/>
                <a:gd name="T27" fmla="*/ 8 h 142"/>
                <a:gd name="T28" fmla="*/ 44 w 252"/>
                <a:gd name="T29" fmla="*/ 0 h 142"/>
                <a:gd name="T30" fmla="*/ 70 w 252"/>
                <a:gd name="T31" fmla="*/ 12 h 142"/>
                <a:gd name="T32" fmla="*/ 102 w 252"/>
                <a:gd name="T33" fmla="*/ 34 h 142"/>
                <a:gd name="T34" fmla="*/ 118 w 252"/>
                <a:gd name="T35" fmla="*/ 40 h 142"/>
                <a:gd name="T36" fmla="*/ 128 w 252"/>
                <a:gd name="T37" fmla="*/ 56 h 142"/>
                <a:gd name="T38" fmla="*/ 152 w 252"/>
                <a:gd name="T39" fmla="*/ 64 h 142"/>
                <a:gd name="T40" fmla="*/ 178 w 252"/>
                <a:gd name="T41" fmla="*/ 78 h 142"/>
                <a:gd name="T42" fmla="*/ 214 w 252"/>
                <a:gd name="T43" fmla="*/ 86 h 142"/>
                <a:gd name="T44" fmla="*/ 250 w 252"/>
                <a:gd name="T45" fmla="*/ 9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2" h="142">
                  <a:moveTo>
                    <a:pt x="250" y="90"/>
                  </a:moveTo>
                  <a:lnTo>
                    <a:pt x="246" y="106"/>
                  </a:lnTo>
                  <a:lnTo>
                    <a:pt x="252" y="128"/>
                  </a:lnTo>
                  <a:lnTo>
                    <a:pt x="248" y="140"/>
                  </a:lnTo>
                  <a:lnTo>
                    <a:pt x="222" y="142"/>
                  </a:lnTo>
                  <a:lnTo>
                    <a:pt x="184" y="134"/>
                  </a:lnTo>
                  <a:lnTo>
                    <a:pt x="160" y="130"/>
                  </a:lnTo>
                  <a:lnTo>
                    <a:pt x="142" y="112"/>
                  </a:lnTo>
                  <a:lnTo>
                    <a:pt x="100" y="108"/>
                  </a:lnTo>
                  <a:lnTo>
                    <a:pt x="60" y="88"/>
                  </a:lnTo>
                  <a:lnTo>
                    <a:pt x="30" y="72"/>
                  </a:lnTo>
                  <a:lnTo>
                    <a:pt x="0" y="58"/>
                  </a:lnTo>
                  <a:lnTo>
                    <a:pt x="12" y="26"/>
                  </a:lnTo>
                  <a:lnTo>
                    <a:pt x="32" y="8"/>
                  </a:lnTo>
                  <a:lnTo>
                    <a:pt x="44" y="0"/>
                  </a:lnTo>
                  <a:lnTo>
                    <a:pt x="70" y="12"/>
                  </a:lnTo>
                  <a:lnTo>
                    <a:pt x="102" y="34"/>
                  </a:lnTo>
                  <a:lnTo>
                    <a:pt x="118" y="40"/>
                  </a:lnTo>
                  <a:lnTo>
                    <a:pt x="128" y="56"/>
                  </a:lnTo>
                  <a:lnTo>
                    <a:pt x="152" y="64"/>
                  </a:lnTo>
                  <a:lnTo>
                    <a:pt x="178" y="78"/>
                  </a:lnTo>
                  <a:lnTo>
                    <a:pt x="214" y="86"/>
                  </a:lnTo>
                  <a:lnTo>
                    <a:pt x="250" y="90"/>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0" name="Freeform 119">
              <a:extLst>
                <a:ext uri="{FF2B5EF4-FFF2-40B4-BE49-F238E27FC236}">
                  <a16:creationId xmlns="" xmlns:a16="http://schemas.microsoft.com/office/drawing/2014/main" id="{84051087-2D8B-4A9B-8876-725F546DB568}"/>
                </a:ext>
              </a:extLst>
            </p:cNvPr>
            <p:cNvSpPr>
              <a:spLocks noEditPoints="1"/>
            </p:cNvSpPr>
            <p:nvPr/>
          </p:nvSpPr>
          <p:spPr bwMode="auto">
            <a:xfrm>
              <a:off x="10430" y="6274"/>
              <a:ext cx="373" cy="499"/>
            </a:xfrm>
            <a:custGeom>
              <a:avLst/>
              <a:gdLst>
                <a:gd name="T0" fmla="*/ 211 w 373"/>
                <a:gd name="T1" fmla="*/ 271 h 499"/>
                <a:gd name="T2" fmla="*/ 241 w 373"/>
                <a:gd name="T3" fmla="*/ 271 h 499"/>
                <a:gd name="T4" fmla="*/ 229 w 373"/>
                <a:gd name="T5" fmla="*/ 309 h 499"/>
                <a:gd name="T6" fmla="*/ 193 w 373"/>
                <a:gd name="T7" fmla="*/ 357 h 499"/>
                <a:gd name="T8" fmla="*/ 181 w 373"/>
                <a:gd name="T9" fmla="*/ 377 h 499"/>
                <a:gd name="T10" fmla="*/ 147 w 373"/>
                <a:gd name="T11" fmla="*/ 421 h 499"/>
                <a:gd name="T12" fmla="*/ 105 w 373"/>
                <a:gd name="T13" fmla="*/ 487 h 499"/>
                <a:gd name="T14" fmla="*/ 61 w 373"/>
                <a:gd name="T15" fmla="*/ 499 h 499"/>
                <a:gd name="T16" fmla="*/ 6 w 373"/>
                <a:gd name="T17" fmla="*/ 481 h 499"/>
                <a:gd name="T18" fmla="*/ 18 w 373"/>
                <a:gd name="T19" fmla="*/ 431 h 499"/>
                <a:gd name="T20" fmla="*/ 77 w 373"/>
                <a:gd name="T21" fmla="*/ 381 h 499"/>
                <a:gd name="T22" fmla="*/ 127 w 373"/>
                <a:gd name="T23" fmla="*/ 341 h 499"/>
                <a:gd name="T24" fmla="*/ 159 w 373"/>
                <a:gd name="T25" fmla="*/ 289 h 499"/>
                <a:gd name="T26" fmla="*/ 175 w 373"/>
                <a:gd name="T27" fmla="*/ 255 h 499"/>
                <a:gd name="T28" fmla="*/ 203 w 373"/>
                <a:gd name="T29" fmla="*/ 253 h 499"/>
                <a:gd name="T30" fmla="*/ 275 w 373"/>
                <a:gd name="T31" fmla="*/ 107 h 499"/>
                <a:gd name="T32" fmla="*/ 289 w 373"/>
                <a:gd name="T33" fmla="*/ 91 h 499"/>
                <a:gd name="T34" fmla="*/ 319 w 373"/>
                <a:gd name="T35" fmla="*/ 133 h 499"/>
                <a:gd name="T36" fmla="*/ 359 w 373"/>
                <a:gd name="T37" fmla="*/ 121 h 499"/>
                <a:gd name="T38" fmla="*/ 367 w 373"/>
                <a:gd name="T39" fmla="*/ 159 h 499"/>
                <a:gd name="T40" fmla="*/ 333 w 373"/>
                <a:gd name="T41" fmla="*/ 183 h 499"/>
                <a:gd name="T42" fmla="*/ 327 w 373"/>
                <a:gd name="T43" fmla="*/ 211 h 499"/>
                <a:gd name="T44" fmla="*/ 311 w 373"/>
                <a:gd name="T45" fmla="*/ 241 h 499"/>
                <a:gd name="T46" fmla="*/ 273 w 373"/>
                <a:gd name="T47" fmla="*/ 285 h 499"/>
                <a:gd name="T48" fmla="*/ 253 w 373"/>
                <a:gd name="T49" fmla="*/ 269 h 499"/>
                <a:gd name="T50" fmla="*/ 261 w 373"/>
                <a:gd name="T51" fmla="*/ 213 h 499"/>
                <a:gd name="T52" fmla="*/ 229 w 373"/>
                <a:gd name="T53" fmla="*/ 183 h 499"/>
                <a:gd name="T54" fmla="*/ 257 w 373"/>
                <a:gd name="T55" fmla="*/ 139 h 499"/>
                <a:gd name="T56" fmla="*/ 243 w 373"/>
                <a:gd name="T57" fmla="*/ 87 h 499"/>
                <a:gd name="T58" fmla="*/ 229 w 373"/>
                <a:gd name="T59" fmla="*/ 65 h 499"/>
                <a:gd name="T60" fmla="*/ 191 w 373"/>
                <a:gd name="T61" fmla="*/ 4 h 499"/>
                <a:gd name="T62" fmla="*/ 219 w 373"/>
                <a:gd name="T63" fmla="*/ 23 h 499"/>
                <a:gd name="T64" fmla="*/ 253 w 373"/>
                <a:gd name="T65" fmla="*/ 65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73" h="499">
                  <a:moveTo>
                    <a:pt x="203" y="253"/>
                  </a:moveTo>
                  <a:lnTo>
                    <a:pt x="211" y="271"/>
                  </a:lnTo>
                  <a:lnTo>
                    <a:pt x="233" y="255"/>
                  </a:lnTo>
                  <a:lnTo>
                    <a:pt x="241" y="271"/>
                  </a:lnTo>
                  <a:lnTo>
                    <a:pt x="241" y="289"/>
                  </a:lnTo>
                  <a:lnTo>
                    <a:pt x="229" y="309"/>
                  </a:lnTo>
                  <a:lnTo>
                    <a:pt x="209" y="339"/>
                  </a:lnTo>
                  <a:lnTo>
                    <a:pt x="193" y="357"/>
                  </a:lnTo>
                  <a:lnTo>
                    <a:pt x="205" y="377"/>
                  </a:lnTo>
                  <a:lnTo>
                    <a:pt x="181" y="377"/>
                  </a:lnTo>
                  <a:lnTo>
                    <a:pt x="155" y="393"/>
                  </a:lnTo>
                  <a:lnTo>
                    <a:pt x="147" y="421"/>
                  </a:lnTo>
                  <a:lnTo>
                    <a:pt x="129" y="467"/>
                  </a:lnTo>
                  <a:lnTo>
                    <a:pt x="105" y="487"/>
                  </a:lnTo>
                  <a:lnTo>
                    <a:pt x="89" y="499"/>
                  </a:lnTo>
                  <a:lnTo>
                    <a:pt x="61" y="499"/>
                  </a:lnTo>
                  <a:lnTo>
                    <a:pt x="41" y="483"/>
                  </a:lnTo>
                  <a:lnTo>
                    <a:pt x="6" y="481"/>
                  </a:lnTo>
                  <a:lnTo>
                    <a:pt x="0" y="463"/>
                  </a:lnTo>
                  <a:lnTo>
                    <a:pt x="18" y="431"/>
                  </a:lnTo>
                  <a:lnTo>
                    <a:pt x="57" y="389"/>
                  </a:lnTo>
                  <a:lnTo>
                    <a:pt x="77" y="381"/>
                  </a:lnTo>
                  <a:lnTo>
                    <a:pt x="99" y="363"/>
                  </a:lnTo>
                  <a:lnTo>
                    <a:pt x="127" y="341"/>
                  </a:lnTo>
                  <a:lnTo>
                    <a:pt x="145" y="319"/>
                  </a:lnTo>
                  <a:lnTo>
                    <a:pt x="159" y="289"/>
                  </a:lnTo>
                  <a:lnTo>
                    <a:pt x="171" y="279"/>
                  </a:lnTo>
                  <a:lnTo>
                    <a:pt x="175" y="255"/>
                  </a:lnTo>
                  <a:lnTo>
                    <a:pt x="197" y="237"/>
                  </a:lnTo>
                  <a:lnTo>
                    <a:pt x="203" y="253"/>
                  </a:lnTo>
                  <a:close/>
                  <a:moveTo>
                    <a:pt x="253" y="65"/>
                  </a:moveTo>
                  <a:lnTo>
                    <a:pt x="275" y="107"/>
                  </a:lnTo>
                  <a:lnTo>
                    <a:pt x="275" y="79"/>
                  </a:lnTo>
                  <a:lnTo>
                    <a:pt x="289" y="91"/>
                  </a:lnTo>
                  <a:lnTo>
                    <a:pt x="295" y="119"/>
                  </a:lnTo>
                  <a:lnTo>
                    <a:pt x="319" y="133"/>
                  </a:lnTo>
                  <a:lnTo>
                    <a:pt x="341" y="135"/>
                  </a:lnTo>
                  <a:lnTo>
                    <a:pt x="359" y="121"/>
                  </a:lnTo>
                  <a:lnTo>
                    <a:pt x="373" y="125"/>
                  </a:lnTo>
                  <a:lnTo>
                    <a:pt x="367" y="159"/>
                  </a:lnTo>
                  <a:lnTo>
                    <a:pt x="357" y="183"/>
                  </a:lnTo>
                  <a:lnTo>
                    <a:pt x="333" y="183"/>
                  </a:lnTo>
                  <a:lnTo>
                    <a:pt x="325" y="195"/>
                  </a:lnTo>
                  <a:lnTo>
                    <a:pt x="327" y="211"/>
                  </a:lnTo>
                  <a:lnTo>
                    <a:pt x="323" y="219"/>
                  </a:lnTo>
                  <a:lnTo>
                    <a:pt x="311" y="241"/>
                  </a:lnTo>
                  <a:lnTo>
                    <a:pt x="297" y="269"/>
                  </a:lnTo>
                  <a:lnTo>
                    <a:pt x="273" y="285"/>
                  </a:lnTo>
                  <a:lnTo>
                    <a:pt x="267" y="275"/>
                  </a:lnTo>
                  <a:lnTo>
                    <a:pt x="253" y="269"/>
                  </a:lnTo>
                  <a:lnTo>
                    <a:pt x="271" y="235"/>
                  </a:lnTo>
                  <a:lnTo>
                    <a:pt x="261" y="213"/>
                  </a:lnTo>
                  <a:lnTo>
                    <a:pt x="229" y="197"/>
                  </a:lnTo>
                  <a:lnTo>
                    <a:pt x="229" y="183"/>
                  </a:lnTo>
                  <a:lnTo>
                    <a:pt x="251" y="169"/>
                  </a:lnTo>
                  <a:lnTo>
                    <a:pt x="257" y="139"/>
                  </a:lnTo>
                  <a:lnTo>
                    <a:pt x="255" y="113"/>
                  </a:lnTo>
                  <a:lnTo>
                    <a:pt x="243" y="87"/>
                  </a:lnTo>
                  <a:lnTo>
                    <a:pt x="243" y="81"/>
                  </a:lnTo>
                  <a:lnTo>
                    <a:pt x="229" y="65"/>
                  </a:lnTo>
                  <a:lnTo>
                    <a:pt x="205" y="31"/>
                  </a:lnTo>
                  <a:lnTo>
                    <a:pt x="191" y="4"/>
                  </a:lnTo>
                  <a:lnTo>
                    <a:pt x="203" y="0"/>
                  </a:lnTo>
                  <a:lnTo>
                    <a:pt x="219" y="23"/>
                  </a:lnTo>
                  <a:lnTo>
                    <a:pt x="245" y="31"/>
                  </a:lnTo>
                  <a:lnTo>
                    <a:pt x="253" y="65"/>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1" name="Freeform 120">
              <a:extLst>
                <a:ext uri="{FF2B5EF4-FFF2-40B4-BE49-F238E27FC236}">
                  <a16:creationId xmlns="" xmlns:a16="http://schemas.microsoft.com/office/drawing/2014/main" id="{27BFB077-00BA-47B7-BD2C-49568E4AB05F}"/>
                </a:ext>
              </a:extLst>
            </p:cNvPr>
            <p:cNvSpPr>
              <a:spLocks noEditPoints="1"/>
            </p:cNvSpPr>
            <p:nvPr/>
          </p:nvSpPr>
          <p:spPr bwMode="auto">
            <a:xfrm>
              <a:off x="6879" y="4295"/>
              <a:ext cx="242" cy="325"/>
            </a:xfrm>
            <a:custGeom>
              <a:avLst/>
              <a:gdLst>
                <a:gd name="T0" fmla="*/ 212 w 242"/>
                <a:gd name="T1" fmla="*/ 178 h 325"/>
                <a:gd name="T2" fmla="*/ 200 w 242"/>
                <a:gd name="T3" fmla="*/ 201 h 325"/>
                <a:gd name="T4" fmla="*/ 186 w 242"/>
                <a:gd name="T5" fmla="*/ 199 h 325"/>
                <a:gd name="T6" fmla="*/ 180 w 242"/>
                <a:gd name="T7" fmla="*/ 207 h 325"/>
                <a:gd name="T8" fmla="*/ 174 w 242"/>
                <a:gd name="T9" fmla="*/ 223 h 325"/>
                <a:gd name="T10" fmla="*/ 178 w 242"/>
                <a:gd name="T11" fmla="*/ 245 h 325"/>
                <a:gd name="T12" fmla="*/ 176 w 242"/>
                <a:gd name="T13" fmla="*/ 249 h 325"/>
                <a:gd name="T14" fmla="*/ 162 w 242"/>
                <a:gd name="T15" fmla="*/ 249 h 325"/>
                <a:gd name="T16" fmla="*/ 142 w 242"/>
                <a:gd name="T17" fmla="*/ 261 h 325"/>
                <a:gd name="T18" fmla="*/ 140 w 242"/>
                <a:gd name="T19" fmla="*/ 277 h 325"/>
                <a:gd name="T20" fmla="*/ 132 w 242"/>
                <a:gd name="T21" fmla="*/ 285 h 325"/>
                <a:gd name="T22" fmla="*/ 112 w 242"/>
                <a:gd name="T23" fmla="*/ 285 h 325"/>
                <a:gd name="T24" fmla="*/ 100 w 242"/>
                <a:gd name="T25" fmla="*/ 293 h 325"/>
                <a:gd name="T26" fmla="*/ 100 w 242"/>
                <a:gd name="T27" fmla="*/ 305 h 325"/>
                <a:gd name="T28" fmla="*/ 86 w 242"/>
                <a:gd name="T29" fmla="*/ 315 h 325"/>
                <a:gd name="T30" fmla="*/ 68 w 242"/>
                <a:gd name="T31" fmla="*/ 311 h 325"/>
                <a:gd name="T32" fmla="*/ 48 w 242"/>
                <a:gd name="T33" fmla="*/ 323 h 325"/>
                <a:gd name="T34" fmla="*/ 34 w 242"/>
                <a:gd name="T35" fmla="*/ 325 h 325"/>
                <a:gd name="T36" fmla="*/ 24 w 242"/>
                <a:gd name="T37" fmla="*/ 301 h 325"/>
                <a:gd name="T38" fmla="*/ 0 w 242"/>
                <a:gd name="T39" fmla="*/ 247 h 325"/>
                <a:gd name="T40" fmla="*/ 92 w 242"/>
                <a:gd name="T41" fmla="*/ 215 h 325"/>
                <a:gd name="T42" fmla="*/ 112 w 242"/>
                <a:gd name="T43" fmla="*/ 148 h 325"/>
                <a:gd name="T44" fmla="*/ 98 w 242"/>
                <a:gd name="T45" fmla="*/ 124 h 325"/>
                <a:gd name="T46" fmla="*/ 100 w 242"/>
                <a:gd name="T47" fmla="*/ 110 h 325"/>
                <a:gd name="T48" fmla="*/ 108 w 242"/>
                <a:gd name="T49" fmla="*/ 98 h 325"/>
                <a:gd name="T50" fmla="*/ 108 w 242"/>
                <a:gd name="T51" fmla="*/ 84 h 325"/>
                <a:gd name="T52" fmla="*/ 122 w 242"/>
                <a:gd name="T53" fmla="*/ 76 h 325"/>
                <a:gd name="T54" fmla="*/ 116 w 242"/>
                <a:gd name="T55" fmla="*/ 72 h 325"/>
                <a:gd name="T56" fmla="*/ 120 w 242"/>
                <a:gd name="T57" fmla="*/ 50 h 325"/>
                <a:gd name="T58" fmla="*/ 136 w 242"/>
                <a:gd name="T59" fmla="*/ 50 h 325"/>
                <a:gd name="T60" fmla="*/ 150 w 242"/>
                <a:gd name="T61" fmla="*/ 72 h 325"/>
                <a:gd name="T62" fmla="*/ 166 w 242"/>
                <a:gd name="T63" fmla="*/ 86 h 325"/>
                <a:gd name="T64" fmla="*/ 190 w 242"/>
                <a:gd name="T65" fmla="*/ 90 h 325"/>
                <a:gd name="T66" fmla="*/ 208 w 242"/>
                <a:gd name="T67" fmla="*/ 96 h 325"/>
                <a:gd name="T68" fmla="*/ 222 w 242"/>
                <a:gd name="T69" fmla="*/ 114 h 325"/>
                <a:gd name="T70" fmla="*/ 230 w 242"/>
                <a:gd name="T71" fmla="*/ 126 h 325"/>
                <a:gd name="T72" fmla="*/ 242 w 242"/>
                <a:gd name="T73" fmla="*/ 130 h 325"/>
                <a:gd name="T74" fmla="*/ 242 w 242"/>
                <a:gd name="T75" fmla="*/ 138 h 325"/>
                <a:gd name="T76" fmla="*/ 230 w 242"/>
                <a:gd name="T77" fmla="*/ 158 h 325"/>
                <a:gd name="T78" fmla="*/ 224 w 242"/>
                <a:gd name="T79" fmla="*/ 166 h 325"/>
                <a:gd name="T80" fmla="*/ 212 w 242"/>
                <a:gd name="T81" fmla="*/ 178 h 325"/>
                <a:gd name="T82" fmla="*/ 136 w 242"/>
                <a:gd name="T83" fmla="*/ 16 h 325"/>
                <a:gd name="T84" fmla="*/ 132 w 242"/>
                <a:gd name="T85" fmla="*/ 22 h 325"/>
                <a:gd name="T86" fmla="*/ 126 w 242"/>
                <a:gd name="T87" fmla="*/ 12 h 325"/>
                <a:gd name="T88" fmla="*/ 134 w 242"/>
                <a:gd name="T89" fmla="*/ 0 h 325"/>
                <a:gd name="T90" fmla="*/ 138 w 242"/>
                <a:gd name="T91" fmla="*/ 2 h 325"/>
                <a:gd name="T92" fmla="*/ 136 w 242"/>
                <a:gd name="T93" fmla="*/ 16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42" h="325">
                  <a:moveTo>
                    <a:pt x="212" y="178"/>
                  </a:moveTo>
                  <a:lnTo>
                    <a:pt x="200" y="201"/>
                  </a:lnTo>
                  <a:lnTo>
                    <a:pt x="186" y="199"/>
                  </a:lnTo>
                  <a:lnTo>
                    <a:pt x="180" y="207"/>
                  </a:lnTo>
                  <a:lnTo>
                    <a:pt x="174" y="223"/>
                  </a:lnTo>
                  <a:lnTo>
                    <a:pt x="178" y="245"/>
                  </a:lnTo>
                  <a:lnTo>
                    <a:pt x="176" y="249"/>
                  </a:lnTo>
                  <a:lnTo>
                    <a:pt x="162" y="249"/>
                  </a:lnTo>
                  <a:lnTo>
                    <a:pt x="142" y="261"/>
                  </a:lnTo>
                  <a:lnTo>
                    <a:pt x="140" y="277"/>
                  </a:lnTo>
                  <a:lnTo>
                    <a:pt x="132" y="285"/>
                  </a:lnTo>
                  <a:lnTo>
                    <a:pt x="112" y="285"/>
                  </a:lnTo>
                  <a:lnTo>
                    <a:pt x="100" y="293"/>
                  </a:lnTo>
                  <a:lnTo>
                    <a:pt x="100" y="305"/>
                  </a:lnTo>
                  <a:lnTo>
                    <a:pt x="86" y="315"/>
                  </a:lnTo>
                  <a:lnTo>
                    <a:pt x="68" y="311"/>
                  </a:lnTo>
                  <a:lnTo>
                    <a:pt x="48" y="323"/>
                  </a:lnTo>
                  <a:lnTo>
                    <a:pt x="34" y="325"/>
                  </a:lnTo>
                  <a:lnTo>
                    <a:pt x="24" y="301"/>
                  </a:lnTo>
                  <a:lnTo>
                    <a:pt x="0" y="247"/>
                  </a:lnTo>
                  <a:lnTo>
                    <a:pt x="92" y="215"/>
                  </a:lnTo>
                  <a:lnTo>
                    <a:pt x="112" y="148"/>
                  </a:lnTo>
                  <a:lnTo>
                    <a:pt x="98" y="124"/>
                  </a:lnTo>
                  <a:lnTo>
                    <a:pt x="100" y="110"/>
                  </a:lnTo>
                  <a:lnTo>
                    <a:pt x="108" y="98"/>
                  </a:lnTo>
                  <a:lnTo>
                    <a:pt x="108" y="84"/>
                  </a:lnTo>
                  <a:lnTo>
                    <a:pt x="122" y="76"/>
                  </a:lnTo>
                  <a:lnTo>
                    <a:pt x="116" y="72"/>
                  </a:lnTo>
                  <a:lnTo>
                    <a:pt x="120" y="50"/>
                  </a:lnTo>
                  <a:lnTo>
                    <a:pt x="136" y="50"/>
                  </a:lnTo>
                  <a:lnTo>
                    <a:pt x="150" y="72"/>
                  </a:lnTo>
                  <a:lnTo>
                    <a:pt x="166" y="86"/>
                  </a:lnTo>
                  <a:lnTo>
                    <a:pt x="190" y="90"/>
                  </a:lnTo>
                  <a:lnTo>
                    <a:pt x="208" y="96"/>
                  </a:lnTo>
                  <a:lnTo>
                    <a:pt x="222" y="114"/>
                  </a:lnTo>
                  <a:lnTo>
                    <a:pt x="230" y="126"/>
                  </a:lnTo>
                  <a:lnTo>
                    <a:pt x="242" y="130"/>
                  </a:lnTo>
                  <a:lnTo>
                    <a:pt x="242" y="138"/>
                  </a:lnTo>
                  <a:lnTo>
                    <a:pt x="230" y="158"/>
                  </a:lnTo>
                  <a:lnTo>
                    <a:pt x="224" y="166"/>
                  </a:lnTo>
                  <a:lnTo>
                    <a:pt x="212" y="178"/>
                  </a:lnTo>
                  <a:close/>
                  <a:moveTo>
                    <a:pt x="136" y="16"/>
                  </a:moveTo>
                  <a:lnTo>
                    <a:pt x="132" y="22"/>
                  </a:lnTo>
                  <a:lnTo>
                    <a:pt x="126" y="12"/>
                  </a:lnTo>
                  <a:lnTo>
                    <a:pt x="134" y="0"/>
                  </a:lnTo>
                  <a:lnTo>
                    <a:pt x="138" y="2"/>
                  </a:lnTo>
                  <a:lnTo>
                    <a:pt x="136" y="16"/>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2" name="Freeform 121">
              <a:extLst>
                <a:ext uri="{FF2B5EF4-FFF2-40B4-BE49-F238E27FC236}">
                  <a16:creationId xmlns="" xmlns:a16="http://schemas.microsoft.com/office/drawing/2014/main" id="{E700D9F8-4D43-447A-9A1C-D37CF30A27F7}"/>
                </a:ext>
              </a:extLst>
            </p:cNvPr>
            <p:cNvSpPr>
              <a:spLocks/>
            </p:cNvSpPr>
            <p:nvPr/>
          </p:nvSpPr>
          <p:spPr bwMode="auto">
            <a:xfrm>
              <a:off x="2690" y="4842"/>
              <a:ext cx="176" cy="74"/>
            </a:xfrm>
            <a:custGeom>
              <a:avLst/>
              <a:gdLst>
                <a:gd name="T0" fmla="*/ 158 w 176"/>
                <a:gd name="T1" fmla="*/ 74 h 74"/>
                <a:gd name="T2" fmla="*/ 146 w 176"/>
                <a:gd name="T3" fmla="*/ 66 h 74"/>
                <a:gd name="T4" fmla="*/ 140 w 176"/>
                <a:gd name="T5" fmla="*/ 48 h 74"/>
                <a:gd name="T6" fmla="*/ 148 w 176"/>
                <a:gd name="T7" fmla="*/ 40 h 74"/>
                <a:gd name="T8" fmla="*/ 140 w 176"/>
                <a:gd name="T9" fmla="*/ 38 h 74"/>
                <a:gd name="T10" fmla="*/ 134 w 176"/>
                <a:gd name="T11" fmla="*/ 28 h 74"/>
                <a:gd name="T12" fmla="*/ 118 w 176"/>
                <a:gd name="T13" fmla="*/ 20 h 74"/>
                <a:gd name="T14" fmla="*/ 106 w 176"/>
                <a:gd name="T15" fmla="*/ 22 h 74"/>
                <a:gd name="T16" fmla="*/ 98 w 176"/>
                <a:gd name="T17" fmla="*/ 32 h 74"/>
                <a:gd name="T18" fmla="*/ 86 w 176"/>
                <a:gd name="T19" fmla="*/ 40 h 74"/>
                <a:gd name="T20" fmla="*/ 80 w 176"/>
                <a:gd name="T21" fmla="*/ 40 h 74"/>
                <a:gd name="T22" fmla="*/ 76 w 176"/>
                <a:gd name="T23" fmla="*/ 48 h 74"/>
                <a:gd name="T24" fmla="*/ 92 w 176"/>
                <a:gd name="T25" fmla="*/ 64 h 74"/>
                <a:gd name="T26" fmla="*/ 82 w 176"/>
                <a:gd name="T27" fmla="*/ 68 h 74"/>
                <a:gd name="T28" fmla="*/ 78 w 176"/>
                <a:gd name="T29" fmla="*/ 72 h 74"/>
                <a:gd name="T30" fmla="*/ 64 w 176"/>
                <a:gd name="T31" fmla="*/ 74 h 74"/>
                <a:gd name="T32" fmla="*/ 58 w 176"/>
                <a:gd name="T33" fmla="*/ 56 h 74"/>
                <a:gd name="T34" fmla="*/ 54 w 176"/>
                <a:gd name="T35" fmla="*/ 62 h 74"/>
                <a:gd name="T36" fmla="*/ 44 w 176"/>
                <a:gd name="T37" fmla="*/ 60 h 74"/>
                <a:gd name="T38" fmla="*/ 38 w 176"/>
                <a:gd name="T39" fmla="*/ 46 h 74"/>
                <a:gd name="T40" fmla="*/ 26 w 176"/>
                <a:gd name="T41" fmla="*/ 44 h 74"/>
                <a:gd name="T42" fmla="*/ 18 w 176"/>
                <a:gd name="T43" fmla="*/ 42 h 74"/>
                <a:gd name="T44" fmla="*/ 4 w 176"/>
                <a:gd name="T45" fmla="*/ 42 h 74"/>
                <a:gd name="T46" fmla="*/ 2 w 176"/>
                <a:gd name="T47" fmla="*/ 48 h 74"/>
                <a:gd name="T48" fmla="*/ 0 w 176"/>
                <a:gd name="T49" fmla="*/ 44 h 74"/>
                <a:gd name="T50" fmla="*/ 2 w 176"/>
                <a:gd name="T51" fmla="*/ 38 h 74"/>
                <a:gd name="T52" fmla="*/ 4 w 176"/>
                <a:gd name="T53" fmla="*/ 30 h 74"/>
                <a:gd name="T54" fmla="*/ 2 w 176"/>
                <a:gd name="T55" fmla="*/ 26 h 74"/>
                <a:gd name="T56" fmla="*/ 8 w 176"/>
                <a:gd name="T57" fmla="*/ 22 h 74"/>
                <a:gd name="T58" fmla="*/ 0 w 176"/>
                <a:gd name="T59" fmla="*/ 16 h 74"/>
                <a:gd name="T60" fmla="*/ 0 w 176"/>
                <a:gd name="T61" fmla="*/ 4 h 74"/>
                <a:gd name="T62" fmla="*/ 12 w 176"/>
                <a:gd name="T63" fmla="*/ 2 h 74"/>
                <a:gd name="T64" fmla="*/ 24 w 176"/>
                <a:gd name="T65" fmla="*/ 12 h 74"/>
                <a:gd name="T66" fmla="*/ 22 w 176"/>
                <a:gd name="T67" fmla="*/ 20 h 74"/>
                <a:gd name="T68" fmla="*/ 36 w 176"/>
                <a:gd name="T69" fmla="*/ 20 h 74"/>
                <a:gd name="T70" fmla="*/ 38 w 176"/>
                <a:gd name="T71" fmla="*/ 18 h 74"/>
                <a:gd name="T72" fmla="*/ 46 w 176"/>
                <a:gd name="T73" fmla="*/ 26 h 74"/>
                <a:gd name="T74" fmla="*/ 62 w 176"/>
                <a:gd name="T75" fmla="*/ 24 h 74"/>
                <a:gd name="T76" fmla="*/ 76 w 176"/>
                <a:gd name="T77" fmla="*/ 16 h 74"/>
                <a:gd name="T78" fmla="*/ 94 w 176"/>
                <a:gd name="T79" fmla="*/ 10 h 74"/>
                <a:gd name="T80" fmla="*/ 104 w 176"/>
                <a:gd name="T81" fmla="*/ 0 h 74"/>
                <a:gd name="T82" fmla="*/ 122 w 176"/>
                <a:gd name="T83" fmla="*/ 2 h 74"/>
                <a:gd name="T84" fmla="*/ 120 w 176"/>
                <a:gd name="T85" fmla="*/ 4 h 74"/>
                <a:gd name="T86" fmla="*/ 138 w 176"/>
                <a:gd name="T87" fmla="*/ 6 h 74"/>
                <a:gd name="T88" fmla="*/ 152 w 176"/>
                <a:gd name="T89" fmla="*/ 12 h 74"/>
                <a:gd name="T90" fmla="*/ 162 w 176"/>
                <a:gd name="T91" fmla="*/ 20 h 74"/>
                <a:gd name="T92" fmla="*/ 174 w 176"/>
                <a:gd name="T93" fmla="*/ 30 h 74"/>
                <a:gd name="T94" fmla="*/ 170 w 176"/>
                <a:gd name="T95" fmla="*/ 34 h 74"/>
                <a:gd name="T96" fmla="*/ 176 w 176"/>
                <a:gd name="T97" fmla="*/ 52 h 74"/>
                <a:gd name="T98" fmla="*/ 172 w 176"/>
                <a:gd name="T99" fmla="*/ 62 h 74"/>
                <a:gd name="T100" fmla="*/ 162 w 176"/>
                <a:gd name="T101" fmla="*/ 60 h 74"/>
                <a:gd name="T102" fmla="*/ 158 w 176"/>
                <a:gd name="T103" fmla="*/ 7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6" h="74">
                  <a:moveTo>
                    <a:pt x="158" y="74"/>
                  </a:moveTo>
                  <a:lnTo>
                    <a:pt x="146" y="66"/>
                  </a:lnTo>
                  <a:lnTo>
                    <a:pt x="140" y="48"/>
                  </a:lnTo>
                  <a:lnTo>
                    <a:pt x="148" y="40"/>
                  </a:lnTo>
                  <a:lnTo>
                    <a:pt x="140" y="38"/>
                  </a:lnTo>
                  <a:lnTo>
                    <a:pt x="134" y="28"/>
                  </a:lnTo>
                  <a:lnTo>
                    <a:pt x="118" y="20"/>
                  </a:lnTo>
                  <a:lnTo>
                    <a:pt x="106" y="22"/>
                  </a:lnTo>
                  <a:lnTo>
                    <a:pt x="98" y="32"/>
                  </a:lnTo>
                  <a:lnTo>
                    <a:pt x="86" y="40"/>
                  </a:lnTo>
                  <a:lnTo>
                    <a:pt x="80" y="40"/>
                  </a:lnTo>
                  <a:lnTo>
                    <a:pt x="76" y="48"/>
                  </a:lnTo>
                  <a:lnTo>
                    <a:pt x="92" y="64"/>
                  </a:lnTo>
                  <a:lnTo>
                    <a:pt x="82" y="68"/>
                  </a:lnTo>
                  <a:lnTo>
                    <a:pt x="78" y="72"/>
                  </a:lnTo>
                  <a:lnTo>
                    <a:pt x="64" y="74"/>
                  </a:lnTo>
                  <a:lnTo>
                    <a:pt x="58" y="56"/>
                  </a:lnTo>
                  <a:lnTo>
                    <a:pt x="54" y="62"/>
                  </a:lnTo>
                  <a:lnTo>
                    <a:pt x="44" y="60"/>
                  </a:lnTo>
                  <a:lnTo>
                    <a:pt x="38" y="46"/>
                  </a:lnTo>
                  <a:lnTo>
                    <a:pt x="26" y="44"/>
                  </a:lnTo>
                  <a:lnTo>
                    <a:pt x="18" y="42"/>
                  </a:lnTo>
                  <a:lnTo>
                    <a:pt x="4" y="42"/>
                  </a:lnTo>
                  <a:lnTo>
                    <a:pt x="2" y="48"/>
                  </a:lnTo>
                  <a:lnTo>
                    <a:pt x="0" y="44"/>
                  </a:lnTo>
                  <a:lnTo>
                    <a:pt x="2" y="38"/>
                  </a:lnTo>
                  <a:lnTo>
                    <a:pt x="4" y="30"/>
                  </a:lnTo>
                  <a:lnTo>
                    <a:pt x="2" y="26"/>
                  </a:lnTo>
                  <a:lnTo>
                    <a:pt x="8" y="22"/>
                  </a:lnTo>
                  <a:lnTo>
                    <a:pt x="0" y="16"/>
                  </a:lnTo>
                  <a:lnTo>
                    <a:pt x="0" y="4"/>
                  </a:lnTo>
                  <a:lnTo>
                    <a:pt x="12" y="2"/>
                  </a:lnTo>
                  <a:lnTo>
                    <a:pt x="24" y="12"/>
                  </a:lnTo>
                  <a:lnTo>
                    <a:pt x="22" y="20"/>
                  </a:lnTo>
                  <a:lnTo>
                    <a:pt x="36" y="20"/>
                  </a:lnTo>
                  <a:lnTo>
                    <a:pt x="38" y="18"/>
                  </a:lnTo>
                  <a:lnTo>
                    <a:pt x="46" y="26"/>
                  </a:lnTo>
                  <a:lnTo>
                    <a:pt x="62" y="24"/>
                  </a:lnTo>
                  <a:lnTo>
                    <a:pt x="76" y="16"/>
                  </a:lnTo>
                  <a:lnTo>
                    <a:pt x="94" y="10"/>
                  </a:lnTo>
                  <a:lnTo>
                    <a:pt x="104" y="0"/>
                  </a:lnTo>
                  <a:lnTo>
                    <a:pt x="122" y="2"/>
                  </a:lnTo>
                  <a:lnTo>
                    <a:pt x="120" y="4"/>
                  </a:lnTo>
                  <a:lnTo>
                    <a:pt x="138" y="6"/>
                  </a:lnTo>
                  <a:lnTo>
                    <a:pt x="152" y="12"/>
                  </a:lnTo>
                  <a:lnTo>
                    <a:pt x="162" y="20"/>
                  </a:lnTo>
                  <a:lnTo>
                    <a:pt x="174" y="30"/>
                  </a:lnTo>
                  <a:lnTo>
                    <a:pt x="170" y="34"/>
                  </a:lnTo>
                  <a:lnTo>
                    <a:pt x="176" y="52"/>
                  </a:lnTo>
                  <a:lnTo>
                    <a:pt x="172" y="62"/>
                  </a:lnTo>
                  <a:lnTo>
                    <a:pt x="162" y="60"/>
                  </a:lnTo>
                  <a:lnTo>
                    <a:pt x="158" y="74"/>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3" name="Freeform 122">
              <a:extLst>
                <a:ext uri="{FF2B5EF4-FFF2-40B4-BE49-F238E27FC236}">
                  <a16:creationId xmlns="" xmlns:a16="http://schemas.microsoft.com/office/drawing/2014/main" id="{479AA156-A41E-4DD2-BF94-507564F3AE25}"/>
                </a:ext>
              </a:extLst>
            </p:cNvPr>
            <p:cNvSpPr>
              <a:spLocks/>
            </p:cNvSpPr>
            <p:nvPr/>
          </p:nvSpPr>
          <p:spPr bwMode="auto">
            <a:xfrm>
              <a:off x="2738" y="5143"/>
              <a:ext cx="397" cy="573"/>
            </a:xfrm>
            <a:custGeom>
              <a:avLst/>
              <a:gdLst>
                <a:gd name="T0" fmla="*/ 359 w 397"/>
                <a:gd name="T1" fmla="*/ 565 h 573"/>
                <a:gd name="T2" fmla="*/ 311 w 397"/>
                <a:gd name="T3" fmla="*/ 555 h 573"/>
                <a:gd name="T4" fmla="*/ 246 w 397"/>
                <a:gd name="T5" fmla="*/ 508 h 573"/>
                <a:gd name="T6" fmla="*/ 168 w 397"/>
                <a:gd name="T7" fmla="*/ 454 h 573"/>
                <a:gd name="T8" fmla="*/ 160 w 397"/>
                <a:gd name="T9" fmla="*/ 418 h 573"/>
                <a:gd name="T10" fmla="*/ 102 w 397"/>
                <a:gd name="T11" fmla="*/ 318 h 573"/>
                <a:gd name="T12" fmla="*/ 60 w 397"/>
                <a:gd name="T13" fmla="*/ 242 h 573"/>
                <a:gd name="T14" fmla="*/ 26 w 397"/>
                <a:gd name="T15" fmla="*/ 200 h 573"/>
                <a:gd name="T16" fmla="*/ 14 w 397"/>
                <a:gd name="T17" fmla="*/ 174 h 573"/>
                <a:gd name="T18" fmla="*/ 10 w 397"/>
                <a:gd name="T19" fmla="*/ 122 h 573"/>
                <a:gd name="T20" fmla="*/ 38 w 397"/>
                <a:gd name="T21" fmla="*/ 116 h 573"/>
                <a:gd name="T22" fmla="*/ 30 w 397"/>
                <a:gd name="T23" fmla="*/ 134 h 573"/>
                <a:gd name="T24" fmla="*/ 56 w 397"/>
                <a:gd name="T25" fmla="*/ 134 h 573"/>
                <a:gd name="T26" fmla="*/ 86 w 397"/>
                <a:gd name="T27" fmla="*/ 138 h 573"/>
                <a:gd name="T28" fmla="*/ 110 w 397"/>
                <a:gd name="T29" fmla="*/ 90 h 573"/>
                <a:gd name="T30" fmla="*/ 182 w 397"/>
                <a:gd name="T31" fmla="*/ 46 h 573"/>
                <a:gd name="T32" fmla="*/ 186 w 397"/>
                <a:gd name="T33" fmla="*/ 2 h 573"/>
                <a:gd name="T34" fmla="*/ 216 w 397"/>
                <a:gd name="T35" fmla="*/ 14 h 573"/>
                <a:gd name="T36" fmla="*/ 240 w 397"/>
                <a:gd name="T37" fmla="*/ 36 h 573"/>
                <a:gd name="T38" fmla="*/ 283 w 397"/>
                <a:gd name="T39" fmla="*/ 72 h 573"/>
                <a:gd name="T40" fmla="*/ 311 w 397"/>
                <a:gd name="T41" fmla="*/ 70 h 573"/>
                <a:gd name="T42" fmla="*/ 353 w 397"/>
                <a:gd name="T43" fmla="*/ 82 h 573"/>
                <a:gd name="T44" fmla="*/ 343 w 397"/>
                <a:gd name="T45" fmla="*/ 114 h 573"/>
                <a:gd name="T46" fmla="*/ 329 w 397"/>
                <a:gd name="T47" fmla="*/ 128 h 573"/>
                <a:gd name="T48" fmla="*/ 301 w 397"/>
                <a:gd name="T49" fmla="*/ 140 h 573"/>
                <a:gd name="T50" fmla="*/ 262 w 397"/>
                <a:gd name="T51" fmla="*/ 174 h 573"/>
                <a:gd name="T52" fmla="*/ 256 w 397"/>
                <a:gd name="T53" fmla="*/ 202 h 573"/>
                <a:gd name="T54" fmla="*/ 238 w 397"/>
                <a:gd name="T55" fmla="*/ 224 h 573"/>
                <a:gd name="T56" fmla="*/ 242 w 397"/>
                <a:gd name="T57" fmla="*/ 258 h 573"/>
                <a:gd name="T58" fmla="*/ 254 w 397"/>
                <a:gd name="T59" fmla="*/ 290 h 573"/>
                <a:gd name="T60" fmla="*/ 287 w 397"/>
                <a:gd name="T61" fmla="*/ 308 h 573"/>
                <a:gd name="T62" fmla="*/ 339 w 397"/>
                <a:gd name="T63" fmla="*/ 292 h 573"/>
                <a:gd name="T64" fmla="*/ 351 w 397"/>
                <a:gd name="T65" fmla="*/ 342 h 573"/>
                <a:gd name="T66" fmla="*/ 397 w 397"/>
                <a:gd name="T67" fmla="*/ 388 h 573"/>
                <a:gd name="T68" fmla="*/ 387 w 397"/>
                <a:gd name="T69" fmla="*/ 420 h 573"/>
                <a:gd name="T70" fmla="*/ 375 w 397"/>
                <a:gd name="T71" fmla="*/ 464 h 573"/>
                <a:gd name="T72" fmla="*/ 373 w 397"/>
                <a:gd name="T73" fmla="*/ 486 h 573"/>
                <a:gd name="T74" fmla="*/ 367 w 397"/>
                <a:gd name="T75" fmla="*/ 549 h 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97" h="573">
                  <a:moveTo>
                    <a:pt x="367" y="549"/>
                  </a:moveTo>
                  <a:lnTo>
                    <a:pt x="359" y="565"/>
                  </a:lnTo>
                  <a:lnTo>
                    <a:pt x="343" y="573"/>
                  </a:lnTo>
                  <a:lnTo>
                    <a:pt x="311" y="555"/>
                  </a:lnTo>
                  <a:lnTo>
                    <a:pt x="309" y="540"/>
                  </a:lnTo>
                  <a:lnTo>
                    <a:pt x="246" y="508"/>
                  </a:lnTo>
                  <a:lnTo>
                    <a:pt x="192" y="474"/>
                  </a:lnTo>
                  <a:lnTo>
                    <a:pt x="168" y="454"/>
                  </a:lnTo>
                  <a:lnTo>
                    <a:pt x="154" y="428"/>
                  </a:lnTo>
                  <a:lnTo>
                    <a:pt x="160" y="418"/>
                  </a:lnTo>
                  <a:lnTo>
                    <a:pt x="134" y="376"/>
                  </a:lnTo>
                  <a:lnTo>
                    <a:pt x="102" y="318"/>
                  </a:lnTo>
                  <a:lnTo>
                    <a:pt x="74" y="256"/>
                  </a:lnTo>
                  <a:lnTo>
                    <a:pt x="60" y="242"/>
                  </a:lnTo>
                  <a:lnTo>
                    <a:pt x="50" y="220"/>
                  </a:lnTo>
                  <a:lnTo>
                    <a:pt x="26" y="200"/>
                  </a:lnTo>
                  <a:lnTo>
                    <a:pt x="4" y="186"/>
                  </a:lnTo>
                  <a:lnTo>
                    <a:pt x="14" y="174"/>
                  </a:lnTo>
                  <a:lnTo>
                    <a:pt x="0" y="144"/>
                  </a:lnTo>
                  <a:lnTo>
                    <a:pt x="10" y="122"/>
                  </a:lnTo>
                  <a:lnTo>
                    <a:pt x="34" y="102"/>
                  </a:lnTo>
                  <a:lnTo>
                    <a:pt x="38" y="116"/>
                  </a:lnTo>
                  <a:lnTo>
                    <a:pt x="28" y="122"/>
                  </a:lnTo>
                  <a:lnTo>
                    <a:pt x="30" y="134"/>
                  </a:lnTo>
                  <a:lnTo>
                    <a:pt x="42" y="132"/>
                  </a:lnTo>
                  <a:lnTo>
                    <a:pt x="56" y="134"/>
                  </a:lnTo>
                  <a:lnTo>
                    <a:pt x="68" y="150"/>
                  </a:lnTo>
                  <a:lnTo>
                    <a:pt x="86" y="138"/>
                  </a:lnTo>
                  <a:lnTo>
                    <a:pt x="92" y="116"/>
                  </a:lnTo>
                  <a:lnTo>
                    <a:pt x="110" y="90"/>
                  </a:lnTo>
                  <a:lnTo>
                    <a:pt x="148" y="78"/>
                  </a:lnTo>
                  <a:lnTo>
                    <a:pt x="182" y="46"/>
                  </a:lnTo>
                  <a:lnTo>
                    <a:pt x="192" y="26"/>
                  </a:lnTo>
                  <a:lnTo>
                    <a:pt x="186" y="2"/>
                  </a:lnTo>
                  <a:lnTo>
                    <a:pt x="196" y="0"/>
                  </a:lnTo>
                  <a:lnTo>
                    <a:pt x="216" y="14"/>
                  </a:lnTo>
                  <a:lnTo>
                    <a:pt x="226" y="28"/>
                  </a:lnTo>
                  <a:lnTo>
                    <a:pt x="240" y="36"/>
                  </a:lnTo>
                  <a:lnTo>
                    <a:pt x="258" y="68"/>
                  </a:lnTo>
                  <a:lnTo>
                    <a:pt x="283" y="72"/>
                  </a:lnTo>
                  <a:lnTo>
                    <a:pt x="299" y="64"/>
                  </a:lnTo>
                  <a:lnTo>
                    <a:pt x="311" y="70"/>
                  </a:lnTo>
                  <a:lnTo>
                    <a:pt x="329" y="66"/>
                  </a:lnTo>
                  <a:lnTo>
                    <a:pt x="353" y="82"/>
                  </a:lnTo>
                  <a:lnTo>
                    <a:pt x="333" y="112"/>
                  </a:lnTo>
                  <a:lnTo>
                    <a:pt x="343" y="114"/>
                  </a:lnTo>
                  <a:lnTo>
                    <a:pt x="357" y="130"/>
                  </a:lnTo>
                  <a:lnTo>
                    <a:pt x="329" y="128"/>
                  </a:lnTo>
                  <a:lnTo>
                    <a:pt x="325" y="134"/>
                  </a:lnTo>
                  <a:lnTo>
                    <a:pt x="301" y="140"/>
                  </a:lnTo>
                  <a:lnTo>
                    <a:pt x="264" y="160"/>
                  </a:lnTo>
                  <a:lnTo>
                    <a:pt x="262" y="174"/>
                  </a:lnTo>
                  <a:lnTo>
                    <a:pt x="254" y="186"/>
                  </a:lnTo>
                  <a:lnTo>
                    <a:pt x="256" y="202"/>
                  </a:lnTo>
                  <a:lnTo>
                    <a:pt x="238" y="212"/>
                  </a:lnTo>
                  <a:lnTo>
                    <a:pt x="238" y="224"/>
                  </a:lnTo>
                  <a:lnTo>
                    <a:pt x="230" y="230"/>
                  </a:lnTo>
                  <a:lnTo>
                    <a:pt x="242" y="258"/>
                  </a:lnTo>
                  <a:lnTo>
                    <a:pt x="260" y="276"/>
                  </a:lnTo>
                  <a:lnTo>
                    <a:pt x="254" y="290"/>
                  </a:lnTo>
                  <a:lnTo>
                    <a:pt x="274" y="292"/>
                  </a:lnTo>
                  <a:lnTo>
                    <a:pt x="287" y="308"/>
                  </a:lnTo>
                  <a:lnTo>
                    <a:pt x="315" y="310"/>
                  </a:lnTo>
                  <a:lnTo>
                    <a:pt x="339" y="292"/>
                  </a:lnTo>
                  <a:lnTo>
                    <a:pt x="337" y="338"/>
                  </a:lnTo>
                  <a:lnTo>
                    <a:pt x="351" y="342"/>
                  </a:lnTo>
                  <a:lnTo>
                    <a:pt x="369" y="336"/>
                  </a:lnTo>
                  <a:lnTo>
                    <a:pt x="397" y="388"/>
                  </a:lnTo>
                  <a:lnTo>
                    <a:pt x="389" y="398"/>
                  </a:lnTo>
                  <a:lnTo>
                    <a:pt x="387" y="420"/>
                  </a:lnTo>
                  <a:lnTo>
                    <a:pt x="387" y="448"/>
                  </a:lnTo>
                  <a:lnTo>
                    <a:pt x="375" y="464"/>
                  </a:lnTo>
                  <a:lnTo>
                    <a:pt x="381" y="476"/>
                  </a:lnTo>
                  <a:lnTo>
                    <a:pt x="373" y="486"/>
                  </a:lnTo>
                  <a:lnTo>
                    <a:pt x="387" y="514"/>
                  </a:lnTo>
                  <a:lnTo>
                    <a:pt x="367" y="549"/>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4" name="Freeform 123">
              <a:extLst>
                <a:ext uri="{FF2B5EF4-FFF2-40B4-BE49-F238E27FC236}">
                  <a16:creationId xmlns="" xmlns:a16="http://schemas.microsoft.com/office/drawing/2014/main" id="{4BF11315-11C9-4DA1-B2DB-19F9EDBC8E0A}"/>
                </a:ext>
              </a:extLst>
            </p:cNvPr>
            <p:cNvSpPr>
              <a:spLocks noEditPoints="1"/>
            </p:cNvSpPr>
            <p:nvPr/>
          </p:nvSpPr>
          <p:spPr bwMode="auto">
            <a:xfrm>
              <a:off x="9640" y="5217"/>
              <a:ext cx="466" cy="254"/>
            </a:xfrm>
            <a:custGeom>
              <a:avLst/>
              <a:gdLst>
                <a:gd name="T0" fmla="*/ 452 w 466"/>
                <a:gd name="T1" fmla="*/ 138 h 254"/>
                <a:gd name="T2" fmla="*/ 426 w 466"/>
                <a:gd name="T3" fmla="*/ 106 h 254"/>
                <a:gd name="T4" fmla="*/ 422 w 466"/>
                <a:gd name="T5" fmla="*/ 78 h 254"/>
                <a:gd name="T6" fmla="*/ 436 w 466"/>
                <a:gd name="T7" fmla="*/ 96 h 254"/>
                <a:gd name="T8" fmla="*/ 466 w 466"/>
                <a:gd name="T9" fmla="*/ 126 h 254"/>
                <a:gd name="T10" fmla="*/ 340 w 466"/>
                <a:gd name="T11" fmla="*/ 92 h 254"/>
                <a:gd name="T12" fmla="*/ 318 w 466"/>
                <a:gd name="T13" fmla="*/ 104 h 254"/>
                <a:gd name="T14" fmla="*/ 286 w 466"/>
                <a:gd name="T15" fmla="*/ 118 h 254"/>
                <a:gd name="T16" fmla="*/ 244 w 466"/>
                <a:gd name="T17" fmla="*/ 110 h 254"/>
                <a:gd name="T18" fmla="*/ 228 w 466"/>
                <a:gd name="T19" fmla="*/ 92 h 254"/>
                <a:gd name="T20" fmla="*/ 274 w 466"/>
                <a:gd name="T21" fmla="*/ 94 h 254"/>
                <a:gd name="T22" fmla="*/ 282 w 466"/>
                <a:gd name="T23" fmla="*/ 78 h 254"/>
                <a:gd name="T24" fmla="*/ 304 w 466"/>
                <a:gd name="T25" fmla="*/ 92 h 254"/>
                <a:gd name="T26" fmla="*/ 330 w 466"/>
                <a:gd name="T27" fmla="*/ 70 h 254"/>
                <a:gd name="T28" fmla="*/ 344 w 466"/>
                <a:gd name="T29" fmla="*/ 52 h 254"/>
                <a:gd name="T30" fmla="*/ 350 w 466"/>
                <a:gd name="T31" fmla="*/ 74 h 254"/>
                <a:gd name="T32" fmla="*/ 192 w 466"/>
                <a:gd name="T33" fmla="*/ 152 h 254"/>
                <a:gd name="T34" fmla="*/ 240 w 466"/>
                <a:gd name="T35" fmla="*/ 206 h 254"/>
                <a:gd name="T36" fmla="*/ 256 w 466"/>
                <a:gd name="T37" fmla="*/ 218 h 254"/>
                <a:gd name="T38" fmla="*/ 270 w 466"/>
                <a:gd name="T39" fmla="*/ 230 h 254"/>
                <a:gd name="T40" fmla="*/ 300 w 466"/>
                <a:gd name="T41" fmla="*/ 252 h 254"/>
                <a:gd name="T42" fmla="*/ 272 w 466"/>
                <a:gd name="T43" fmla="*/ 246 h 254"/>
                <a:gd name="T44" fmla="*/ 214 w 466"/>
                <a:gd name="T45" fmla="*/ 238 h 254"/>
                <a:gd name="T46" fmla="*/ 172 w 466"/>
                <a:gd name="T47" fmla="*/ 200 h 254"/>
                <a:gd name="T48" fmla="*/ 116 w 466"/>
                <a:gd name="T49" fmla="*/ 160 h 254"/>
                <a:gd name="T50" fmla="*/ 70 w 466"/>
                <a:gd name="T51" fmla="*/ 178 h 254"/>
                <a:gd name="T52" fmla="*/ 50 w 466"/>
                <a:gd name="T53" fmla="*/ 212 h 254"/>
                <a:gd name="T54" fmla="*/ 0 w 466"/>
                <a:gd name="T55" fmla="*/ 206 h 254"/>
                <a:gd name="T56" fmla="*/ 0 w 466"/>
                <a:gd name="T57" fmla="*/ 4 h 254"/>
                <a:gd name="T58" fmla="*/ 110 w 466"/>
                <a:gd name="T59" fmla="*/ 42 h 254"/>
                <a:gd name="T60" fmla="*/ 150 w 466"/>
                <a:gd name="T61" fmla="*/ 74 h 254"/>
                <a:gd name="T62" fmla="*/ 206 w 466"/>
                <a:gd name="T63" fmla="*/ 112 h 254"/>
                <a:gd name="T64" fmla="*/ 184 w 466"/>
                <a:gd name="T65" fmla="*/ 132 h 254"/>
                <a:gd name="T66" fmla="*/ 376 w 466"/>
                <a:gd name="T67" fmla="*/ 62 h 254"/>
                <a:gd name="T68" fmla="*/ 360 w 466"/>
                <a:gd name="T69" fmla="*/ 52 h 254"/>
                <a:gd name="T70" fmla="*/ 338 w 466"/>
                <a:gd name="T71" fmla="*/ 30 h 254"/>
                <a:gd name="T72" fmla="*/ 298 w 466"/>
                <a:gd name="T73" fmla="*/ 8 h 254"/>
                <a:gd name="T74" fmla="*/ 324 w 466"/>
                <a:gd name="T75" fmla="*/ 10 h 254"/>
                <a:gd name="T76" fmla="*/ 348 w 466"/>
                <a:gd name="T77" fmla="*/ 24 h 254"/>
                <a:gd name="T78" fmla="*/ 372 w 466"/>
                <a:gd name="T79" fmla="*/ 46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66" h="254">
                  <a:moveTo>
                    <a:pt x="460" y="134"/>
                  </a:moveTo>
                  <a:lnTo>
                    <a:pt x="452" y="138"/>
                  </a:lnTo>
                  <a:lnTo>
                    <a:pt x="438" y="126"/>
                  </a:lnTo>
                  <a:lnTo>
                    <a:pt x="426" y="106"/>
                  </a:lnTo>
                  <a:lnTo>
                    <a:pt x="418" y="82"/>
                  </a:lnTo>
                  <a:lnTo>
                    <a:pt x="422" y="78"/>
                  </a:lnTo>
                  <a:lnTo>
                    <a:pt x="426" y="88"/>
                  </a:lnTo>
                  <a:lnTo>
                    <a:pt x="436" y="96"/>
                  </a:lnTo>
                  <a:lnTo>
                    <a:pt x="450" y="114"/>
                  </a:lnTo>
                  <a:lnTo>
                    <a:pt x="466" y="126"/>
                  </a:lnTo>
                  <a:lnTo>
                    <a:pt x="460" y="134"/>
                  </a:lnTo>
                  <a:close/>
                  <a:moveTo>
                    <a:pt x="340" y="92"/>
                  </a:moveTo>
                  <a:lnTo>
                    <a:pt x="324" y="96"/>
                  </a:lnTo>
                  <a:lnTo>
                    <a:pt x="318" y="104"/>
                  </a:lnTo>
                  <a:lnTo>
                    <a:pt x="302" y="112"/>
                  </a:lnTo>
                  <a:lnTo>
                    <a:pt x="286" y="118"/>
                  </a:lnTo>
                  <a:lnTo>
                    <a:pt x="270" y="118"/>
                  </a:lnTo>
                  <a:lnTo>
                    <a:pt x="244" y="110"/>
                  </a:lnTo>
                  <a:lnTo>
                    <a:pt x="226" y="102"/>
                  </a:lnTo>
                  <a:lnTo>
                    <a:pt x="228" y="92"/>
                  </a:lnTo>
                  <a:lnTo>
                    <a:pt x="256" y="96"/>
                  </a:lnTo>
                  <a:lnTo>
                    <a:pt x="274" y="94"/>
                  </a:lnTo>
                  <a:lnTo>
                    <a:pt x="278" y="78"/>
                  </a:lnTo>
                  <a:lnTo>
                    <a:pt x="282" y="78"/>
                  </a:lnTo>
                  <a:lnTo>
                    <a:pt x="286" y="94"/>
                  </a:lnTo>
                  <a:lnTo>
                    <a:pt x="304" y="92"/>
                  </a:lnTo>
                  <a:lnTo>
                    <a:pt x="312" y="82"/>
                  </a:lnTo>
                  <a:lnTo>
                    <a:pt x="330" y="70"/>
                  </a:lnTo>
                  <a:lnTo>
                    <a:pt x="326" y="52"/>
                  </a:lnTo>
                  <a:lnTo>
                    <a:pt x="344" y="52"/>
                  </a:lnTo>
                  <a:lnTo>
                    <a:pt x="350" y="56"/>
                  </a:lnTo>
                  <a:lnTo>
                    <a:pt x="350" y="74"/>
                  </a:lnTo>
                  <a:lnTo>
                    <a:pt x="340" y="92"/>
                  </a:lnTo>
                  <a:close/>
                  <a:moveTo>
                    <a:pt x="192" y="152"/>
                  </a:moveTo>
                  <a:lnTo>
                    <a:pt x="220" y="172"/>
                  </a:lnTo>
                  <a:lnTo>
                    <a:pt x="240" y="206"/>
                  </a:lnTo>
                  <a:lnTo>
                    <a:pt x="256" y="204"/>
                  </a:lnTo>
                  <a:lnTo>
                    <a:pt x="256" y="218"/>
                  </a:lnTo>
                  <a:lnTo>
                    <a:pt x="280" y="224"/>
                  </a:lnTo>
                  <a:lnTo>
                    <a:pt x="270" y="230"/>
                  </a:lnTo>
                  <a:lnTo>
                    <a:pt x="304" y="242"/>
                  </a:lnTo>
                  <a:lnTo>
                    <a:pt x="300" y="252"/>
                  </a:lnTo>
                  <a:lnTo>
                    <a:pt x="280" y="254"/>
                  </a:lnTo>
                  <a:lnTo>
                    <a:pt x="272" y="246"/>
                  </a:lnTo>
                  <a:lnTo>
                    <a:pt x="246" y="242"/>
                  </a:lnTo>
                  <a:lnTo>
                    <a:pt x="214" y="238"/>
                  </a:lnTo>
                  <a:lnTo>
                    <a:pt x="190" y="218"/>
                  </a:lnTo>
                  <a:lnTo>
                    <a:pt x="172" y="200"/>
                  </a:lnTo>
                  <a:lnTo>
                    <a:pt x="156" y="172"/>
                  </a:lnTo>
                  <a:lnTo>
                    <a:pt x="116" y="160"/>
                  </a:lnTo>
                  <a:lnTo>
                    <a:pt x="90" y="168"/>
                  </a:lnTo>
                  <a:lnTo>
                    <a:pt x="70" y="178"/>
                  </a:lnTo>
                  <a:lnTo>
                    <a:pt x="74" y="202"/>
                  </a:lnTo>
                  <a:lnTo>
                    <a:pt x="50" y="212"/>
                  </a:lnTo>
                  <a:lnTo>
                    <a:pt x="32" y="208"/>
                  </a:lnTo>
                  <a:lnTo>
                    <a:pt x="0" y="206"/>
                  </a:lnTo>
                  <a:lnTo>
                    <a:pt x="0" y="104"/>
                  </a:lnTo>
                  <a:lnTo>
                    <a:pt x="0" y="4"/>
                  </a:lnTo>
                  <a:lnTo>
                    <a:pt x="54" y="24"/>
                  </a:lnTo>
                  <a:lnTo>
                    <a:pt x="110" y="42"/>
                  </a:lnTo>
                  <a:lnTo>
                    <a:pt x="132" y="58"/>
                  </a:lnTo>
                  <a:lnTo>
                    <a:pt x="150" y="74"/>
                  </a:lnTo>
                  <a:lnTo>
                    <a:pt x="154" y="92"/>
                  </a:lnTo>
                  <a:lnTo>
                    <a:pt x="206" y="112"/>
                  </a:lnTo>
                  <a:lnTo>
                    <a:pt x="214" y="128"/>
                  </a:lnTo>
                  <a:lnTo>
                    <a:pt x="184" y="132"/>
                  </a:lnTo>
                  <a:lnTo>
                    <a:pt x="192" y="152"/>
                  </a:lnTo>
                  <a:close/>
                  <a:moveTo>
                    <a:pt x="376" y="62"/>
                  </a:moveTo>
                  <a:lnTo>
                    <a:pt x="366" y="70"/>
                  </a:lnTo>
                  <a:lnTo>
                    <a:pt x="360" y="52"/>
                  </a:lnTo>
                  <a:lnTo>
                    <a:pt x="354" y="40"/>
                  </a:lnTo>
                  <a:lnTo>
                    <a:pt x="338" y="30"/>
                  </a:lnTo>
                  <a:lnTo>
                    <a:pt x="322" y="16"/>
                  </a:lnTo>
                  <a:lnTo>
                    <a:pt x="298" y="8"/>
                  </a:lnTo>
                  <a:lnTo>
                    <a:pt x="308" y="0"/>
                  </a:lnTo>
                  <a:lnTo>
                    <a:pt x="324" y="10"/>
                  </a:lnTo>
                  <a:lnTo>
                    <a:pt x="334" y="16"/>
                  </a:lnTo>
                  <a:lnTo>
                    <a:pt x="348" y="24"/>
                  </a:lnTo>
                  <a:lnTo>
                    <a:pt x="360" y="36"/>
                  </a:lnTo>
                  <a:lnTo>
                    <a:pt x="372" y="46"/>
                  </a:lnTo>
                  <a:lnTo>
                    <a:pt x="376" y="62"/>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5" name="Freeform 124">
              <a:extLst>
                <a:ext uri="{FF2B5EF4-FFF2-40B4-BE49-F238E27FC236}">
                  <a16:creationId xmlns="" xmlns:a16="http://schemas.microsoft.com/office/drawing/2014/main" id="{AC1AD449-8504-4BCC-91EE-AB616DD6DAAB}"/>
                </a:ext>
              </a:extLst>
            </p:cNvPr>
            <p:cNvSpPr>
              <a:spLocks noEditPoints="1"/>
            </p:cNvSpPr>
            <p:nvPr/>
          </p:nvSpPr>
          <p:spPr bwMode="auto">
            <a:xfrm>
              <a:off x="8900" y="4560"/>
              <a:ext cx="290" cy="408"/>
            </a:xfrm>
            <a:custGeom>
              <a:avLst/>
              <a:gdLst>
                <a:gd name="T0" fmla="*/ 288 w 290"/>
                <a:gd name="T1" fmla="*/ 340 h 408"/>
                <a:gd name="T2" fmla="*/ 280 w 290"/>
                <a:gd name="T3" fmla="*/ 386 h 408"/>
                <a:gd name="T4" fmla="*/ 254 w 290"/>
                <a:gd name="T5" fmla="*/ 370 h 408"/>
                <a:gd name="T6" fmla="*/ 256 w 290"/>
                <a:gd name="T7" fmla="*/ 408 h 408"/>
                <a:gd name="T8" fmla="*/ 210 w 290"/>
                <a:gd name="T9" fmla="*/ 366 h 408"/>
                <a:gd name="T10" fmla="*/ 200 w 290"/>
                <a:gd name="T11" fmla="*/ 338 h 408"/>
                <a:gd name="T12" fmla="*/ 176 w 290"/>
                <a:gd name="T13" fmla="*/ 350 h 408"/>
                <a:gd name="T14" fmla="*/ 148 w 290"/>
                <a:gd name="T15" fmla="*/ 358 h 408"/>
                <a:gd name="T16" fmla="*/ 180 w 290"/>
                <a:gd name="T17" fmla="*/ 322 h 408"/>
                <a:gd name="T18" fmla="*/ 208 w 290"/>
                <a:gd name="T19" fmla="*/ 324 h 408"/>
                <a:gd name="T20" fmla="*/ 236 w 290"/>
                <a:gd name="T21" fmla="*/ 302 h 408"/>
                <a:gd name="T22" fmla="*/ 256 w 290"/>
                <a:gd name="T23" fmla="*/ 278 h 408"/>
                <a:gd name="T24" fmla="*/ 284 w 290"/>
                <a:gd name="T25" fmla="*/ 308 h 408"/>
                <a:gd name="T26" fmla="*/ 212 w 290"/>
                <a:gd name="T27" fmla="*/ 262 h 408"/>
                <a:gd name="T28" fmla="*/ 190 w 290"/>
                <a:gd name="T29" fmla="*/ 292 h 408"/>
                <a:gd name="T30" fmla="*/ 162 w 290"/>
                <a:gd name="T31" fmla="*/ 278 h 408"/>
                <a:gd name="T32" fmla="*/ 176 w 290"/>
                <a:gd name="T33" fmla="*/ 262 h 408"/>
                <a:gd name="T34" fmla="*/ 196 w 290"/>
                <a:gd name="T35" fmla="*/ 240 h 408"/>
                <a:gd name="T36" fmla="*/ 214 w 290"/>
                <a:gd name="T37" fmla="*/ 232 h 408"/>
                <a:gd name="T38" fmla="*/ 42 w 290"/>
                <a:gd name="T39" fmla="*/ 292 h 408"/>
                <a:gd name="T40" fmla="*/ 16 w 290"/>
                <a:gd name="T41" fmla="*/ 298 h 408"/>
                <a:gd name="T42" fmla="*/ 56 w 290"/>
                <a:gd name="T43" fmla="*/ 258 h 408"/>
                <a:gd name="T44" fmla="*/ 78 w 290"/>
                <a:gd name="T45" fmla="*/ 252 h 408"/>
                <a:gd name="T46" fmla="*/ 42 w 290"/>
                <a:gd name="T47" fmla="*/ 292 h 408"/>
                <a:gd name="T48" fmla="*/ 166 w 290"/>
                <a:gd name="T49" fmla="*/ 220 h 408"/>
                <a:gd name="T50" fmla="*/ 184 w 290"/>
                <a:gd name="T51" fmla="*/ 234 h 408"/>
                <a:gd name="T52" fmla="*/ 150 w 290"/>
                <a:gd name="T53" fmla="*/ 256 h 408"/>
                <a:gd name="T54" fmla="*/ 152 w 290"/>
                <a:gd name="T55" fmla="*/ 226 h 408"/>
                <a:gd name="T56" fmla="*/ 258 w 290"/>
                <a:gd name="T57" fmla="*/ 202 h 408"/>
                <a:gd name="T58" fmla="*/ 244 w 290"/>
                <a:gd name="T59" fmla="*/ 228 h 408"/>
                <a:gd name="T60" fmla="*/ 252 w 290"/>
                <a:gd name="T61" fmla="*/ 258 h 408"/>
                <a:gd name="T62" fmla="*/ 236 w 290"/>
                <a:gd name="T63" fmla="*/ 244 h 408"/>
                <a:gd name="T64" fmla="*/ 222 w 290"/>
                <a:gd name="T65" fmla="*/ 222 h 408"/>
                <a:gd name="T66" fmla="*/ 240 w 290"/>
                <a:gd name="T67" fmla="*/ 214 h 408"/>
                <a:gd name="T68" fmla="*/ 250 w 290"/>
                <a:gd name="T69" fmla="*/ 190 h 408"/>
                <a:gd name="T70" fmla="*/ 136 w 290"/>
                <a:gd name="T71" fmla="*/ 174 h 408"/>
                <a:gd name="T72" fmla="*/ 114 w 290"/>
                <a:gd name="T73" fmla="*/ 184 h 408"/>
                <a:gd name="T74" fmla="*/ 124 w 290"/>
                <a:gd name="T75" fmla="*/ 162 h 408"/>
                <a:gd name="T76" fmla="*/ 130 w 290"/>
                <a:gd name="T77" fmla="*/ 0 h 408"/>
                <a:gd name="T78" fmla="*/ 158 w 290"/>
                <a:gd name="T79" fmla="*/ 0 h 408"/>
                <a:gd name="T80" fmla="*/ 156 w 290"/>
                <a:gd name="T81" fmla="*/ 22 h 408"/>
                <a:gd name="T82" fmla="*/ 158 w 290"/>
                <a:gd name="T83" fmla="*/ 72 h 408"/>
                <a:gd name="T84" fmla="*/ 134 w 290"/>
                <a:gd name="T85" fmla="*/ 108 h 408"/>
                <a:gd name="T86" fmla="*/ 158 w 290"/>
                <a:gd name="T87" fmla="*/ 136 h 408"/>
                <a:gd name="T88" fmla="*/ 210 w 290"/>
                <a:gd name="T89" fmla="*/ 150 h 408"/>
                <a:gd name="T90" fmla="*/ 218 w 290"/>
                <a:gd name="T91" fmla="*/ 176 h 408"/>
                <a:gd name="T92" fmla="*/ 190 w 290"/>
                <a:gd name="T93" fmla="*/ 174 h 408"/>
                <a:gd name="T94" fmla="*/ 170 w 290"/>
                <a:gd name="T95" fmla="*/ 170 h 408"/>
                <a:gd name="T96" fmla="*/ 122 w 290"/>
                <a:gd name="T97" fmla="*/ 156 h 408"/>
                <a:gd name="T98" fmla="*/ 110 w 290"/>
                <a:gd name="T99" fmla="*/ 136 h 408"/>
                <a:gd name="T100" fmla="*/ 110 w 290"/>
                <a:gd name="T101" fmla="*/ 120 h 408"/>
                <a:gd name="T102" fmla="*/ 90 w 290"/>
                <a:gd name="T103" fmla="*/ 114 h 408"/>
                <a:gd name="T104" fmla="*/ 84 w 290"/>
                <a:gd name="T105" fmla="*/ 68 h 408"/>
                <a:gd name="T106" fmla="*/ 100 w 290"/>
                <a:gd name="T107" fmla="*/ 28 h 408"/>
                <a:gd name="T108" fmla="*/ 130 w 290"/>
                <a:gd name="T109" fmla="*/ 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90" h="408">
                  <a:moveTo>
                    <a:pt x="286" y="320"/>
                  </a:moveTo>
                  <a:lnTo>
                    <a:pt x="288" y="340"/>
                  </a:lnTo>
                  <a:lnTo>
                    <a:pt x="290" y="358"/>
                  </a:lnTo>
                  <a:lnTo>
                    <a:pt x="280" y="386"/>
                  </a:lnTo>
                  <a:lnTo>
                    <a:pt x="268" y="354"/>
                  </a:lnTo>
                  <a:lnTo>
                    <a:pt x="254" y="370"/>
                  </a:lnTo>
                  <a:lnTo>
                    <a:pt x="264" y="392"/>
                  </a:lnTo>
                  <a:lnTo>
                    <a:pt x="256" y="408"/>
                  </a:lnTo>
                  <a:lnTo>
                    <a:pt x="220" y="390"/>
                  </a:lnTo>
                  <a:lnTo>
                    <a:pt x="210" y="366"/>
                  </a:lnTo>
                  <a:lnTo>
                    <a:pt x="220" y="352"/>
                  </a:lnTo>
                  <a:lnTo>
                    <a:pt x="200" y="338"/>
                  </a:lnTo>
                  <a:lnTo>
                    <a:pt x="190" y="350"/>
                  </a:lnTo>
                  <a:lnTo>
                    <a:pt x="176" y="350"/>
                  </a:lnTo>
                  <a:lnTo>
                    <a:pt x="152" y="366"/>
                  </a:lnTo>
                  <a:lnTo>
                    <a:pt x="148" y="358"/>
                  </a:lnTo>
                  <a:lnTo>
                    <a:pt x="160" y="332"/>
                  </a:lnTo>
                  <a:lnTo>
                    <a:pt x="180" y="322"/>
                  </a:lnTo>
                  <a:lnTo>
                    <a:pt x="196" y="310"/>
                  </a:lnTo>
                  <a:lnTo>
                    <a:pt x="208" y="324"/>
                  </a:lnTo>
                  <a:lnTo>
                    <a:pt x="230" y="316"/>
                  </a:lnTo>
                  <a:lnTo>
                    <a:pt x="236" y="302"/>
                  </a:lnTo>
                  <a:lnTo>
                    <a:pt x="258" y="302"/>
                  </a:lnTo>
                  <a:lnTo>
                    <a:pt x="256" y="278"/>
                  </a:lnTo>
                  <a:lnTo>
                    <a:pt x="282" y="292"/>
                  </a:lnTo>
                  <a:lnTo>
                    <a:pt x="284" y="308"/>
                  </a:lnTo>
                  <a:lnTo>
                    <a:pt x="286" y="320"/>
                  </a:lnTo>
                  <a:close/>
                  <a:moveTo>
                    <a:pt x="212" y="262"/>
                  </a:moveTo>
                  <a:lnTo>
                    <a:pt x="200" y="272"/>
                  </a:lnTo>
                  <a:lnTo>
                    <a:pt x="190" y="292"/>
                  </a:lnTo>
                  <a:lnTo>
                    <a:pt x="180" y="300"/>
                  </a:lnTo>
                  <a:lnTo>
                    <a:pt x="162" y="278"/>
                  </a:lnTo>
                  <a:lnTo>
                    <a:pt x="168" y="270"/>
                  </a:lnTo>
                  <a:lnTo>
                    <a:pt x="176" y="262"/>
                  </a:lnTo>
                  <a:lnTo>
                    <a:pt x="180" y="242"/>
                  </a:lnTo>
                  <a:lnTo>
                    <a:pt x="196" y="240"/>
                  </a:lnTo>
                  <a:lnTo>
                    <a:pt x="192" y="262"/>
                  </a:lnTo>
                  <a:lnTo>
                    <a:pt x="214" y="232"/>
                  </a:lnTo>
                  <a:lnTo>
                    <a:pt x="212" y="262"/>
                  </a:lnTo>
                  <a:close/>
                  <a:moveTo>
                    <a:pt x="42" y="292"/>
                  </a:moveTo>
                  <a:lnTo>
                    <a:pt x="0" y="320"/>
                  </a:lnTo>
                  <a:lnTo>
                    <a:pt x="16" y="298"/>
                  </a:lnTo>
                  <a:lnTo>
                    <a:pt x="38" y="280"/>
                  </a:lnTo>
                  <a:lnTo>
                    <a:pt x="56" y="258"/>
                  </a:lnTo>
                  <a:lnTo>
                    <a:pt x="72" y="226"/>
                  </a:lnTo>
                  <a:lnTo>
                    <a:pt x="78" y="252"/>
                  </a:lnTo>
                  <a:lnTo>
                    <a:pt x="58" y="270"/>
                  </a:lnTo>
                  <a:lnTo>
                    <a:pt x="42" y="292"/>
                  </a:lnTo>
                  <a:close/>
                  <a:moveTo>
                    <a:pt x="146" y="210"/>
                  </a:moveTo>
                  <a:lnTo>
                    <a:pt x="166" y="220"/>
                  </a:lnTo>
                  <a:lnTo>
                    <a:pt x="184" y="220"/>
                  </a:lnTo>
                  <a:lnTo>
                    <a:pt x="184" y="234"/>
                  </a:lnTo>
                  <a:lnTo>
                    <a:pt x="170" y="246"/>
                  </a:lnTo>
                  <a:lnTo>
                    <a:pt x="150" y="256"/>
                  </a:lnTo>
                  <a:lnTo>
                    <a:pt x="150" y="242"/>
                  </a:lnTo>
                  <a:lnTo>
                    <a:pt x="152" y="226"/>
                  </a:lnTo>
                  <a:lnTo>
                    <a:pt x="146" y="210"/>
                  </a:lnTo>
                  <a:close/>
                  <a:moveTo>
                    <a:pt x="258" y="202"/>
                  </a:moveTo>
                  <a:lnTo>
                    <a:pt x="268" y="238"/>
                  </a:lnTo>
                  <a:lnTo>
                    <a:pt x="244" y="228"/>
                  </a:lnTo>
                  <a:lnTo>
                    <a:pt x="244" y="240"/>
                  </a:lnTo>
                  <a:lnTo>
                    <a:pt x="252" y="258"/>
                  </a:lnTo>
                  <a:lnTo>
                    <a:pt x="238" y="266"/>
                  </a:lnTo>
                  <a:lnTo>
                    <a:pt x="236" y="244"/>
                  </a:lnTo>
                  <a:lnTo>
                    <a:pt x="226" y="242"/>
                  </a:lnTo>
                  <a:lnTo>
                    <a:pt x="222" y="222"/>
                  </a:lnTo>
                  <a:lnTo>
                    <a:pt x="240" y="226"/>
                  </a:lnTo>
                  <a:lnTo>
                    <a:pt x="240" y="214"/>
                  </a:lnTo>
                  <a:lnTo>
                    <a:pt x="220" y="190"/>
                  </a:lnTo>
                  <a:lnTo>
                    <a:pt x="250" y="190"/>
                  </a:lnTo>
                  <a:lnTo>
                    <a:pt x="258" y="202"/>
                  </a:lnTo>
                  <a:close/>
                  <a:moveTo>
                    <a:pt x="136" y="174"/>
                  </a:moveTo>
                  <a:lnTo>
                    <a:pt x="128" y="200"/>
                  </a:lnTo>
                  <a:lnTo>
                    <a:pt x="114" y="184"/>
                  </a:lnTo>
                  <a:lnTo>
                    <a:pt x="98" y="160"/>
                  </a:lnTo>
                  <a:lnTo>
                    <a:pt x="124" y="162"/>
                  </a:lnTo>
                  <a:lnTo>
                    <a:pt x="136" y="174"/>
                  </a:lnTo>
                  <a:close/>
                  <a:moveTo>
                    <a:pt x="130" y="0"/>
                  </a:moveTo>
                  <a:lnTo>
                    <a:pt x="148" y="8"/>
                  </a:lnTo>
                  <a:lnTo>
                    <a:pt x="158" y="0"/>
                  </a:lnTo>
                  <a:lnTo>
                    <a:pt x="160" y="8"/>
                  </a:lnTo>
                  <a:lnTo>
                    <a:pt x="156" y="22"/>
                  </a:lnTo>
                  <a:lnTo>
                    <a:pt x="166" y="44"/>
                  </a:lnTo>
                  <a:lnTo>
                    <a:pt x="158" y="72"/>
                  </a:lnTo>
                  <a:lnTo>
                    <a:pt x="140" y="82"/>
                  </a:lnTo>
                  <a:lnTo>
                    <a:pt x="134" y="108"/>
                  </a:lnTo>
                  <a:lnTo>
                    <a:pt x="142" y="134"/>
                  </a:lnTo>
                  <a:lnTo>
                    <a:pt x="158" y="136"/>
                  </a:lnTo>
                  <a:lnTo>
                    <a:pt x="172" y="134"/>
                  </a:lnTo>
                  <a:lnTo>
                    <a:pt x="210" y="150"/>
                  </a:lnTo>
                  <a:lnTo>
                    <a:pt x="208" y="168"/>
                  </a:lnTo>
                  <a:lnTo>
                    <a:pt x="218" y="176"/>
                  </a:lnTo>
                  <a:lnTo>
                    <a:pt x="214" y="190"/>
                  </a:lnTo>
                  <a:lnTo>
                    <a:pt x="190" y="174"/>
                  </a:lnTo>
                  <a:lnTo>
                    <a:pt x="178" y="158"/>
                  </a:lnTo>
                  <a:lnTo>
                    <a:pt x="170" y="170"/>
                  </a:lnTo>
                  <a:lnTo>
                    <a:pt x="152" y="150"/>
                  </a:lnTo>
                  <a:lnTo>
                    <a:pt x="122" y="156"/>
                  </a:lnTo>
                  <a:lnTo>
                    <a:pt x="108" y="148"/>
                  </a:lnTo>
                  <a:lnTo>
                    <a:pt x="110" y="136"/>
                  </a:lnTo>
                  <a:lnTo>
                    <a:pt x="118" y="128"/>
                  </a:lnTo>
                  <a:lnTo>
                    <a:pt x="110" y="120"/>
                  </a:lnTo>
                  <a:lnTo>
                    <a:pt x="106" y="132"/>
                  </a:lnTo>
                  <a:lnTo>
                    <a:pt x="90" y="114"/>
                  </a:lnTo>
                  <a:lnTo>
                    <a:pt x="86" y="100"/>
                  </a:lnTo>
                  <a:lnTo>
                    <a:pt x="84" y="68"/>
                  </a:lnTo>
                  <a:lnTo>
                    <a:pt x="96" y="80"/>
                  </a:lnTo>
                  <a:lnTo>
                    <a:pt x="100" y="28"/>
                  </a:lnTo>
                  <a:lnTo>
                    <a:pt x="110" y="0"/>
                  </a:lnTo>
                  <a:lnTo>
                    <a:pt x="130" y="0"/>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6" name="Freeform 125">
              <a:extLst>
                <a:ext uri="{FF2B5EF4-FFF2-40B4-BE49-F238E27FC236}">
                  <a16:creationId xmlns="" xmlns:a16="http://schemas.microsoft.com/office/drawing/2014/main" id="{AB98BF09-B821-4306-8A16-B8918021C651}"/>
                </a:ext>
              </a:extLst>
            </p:cNvPr>
            <p:cNvSpPr>
              <a:spLocks/>
            </p:cNvSpPr>
            <p:nvPr/>
          </p:nvSpPr>
          <p:spPr bwMode="auto">
            <a:xfrm>
              <a:off x="5702" y="3103"/>
              <a:ext cx="308" cy="293"/>
            </a:xfrm>
            <a:custGeom>
              <a:avLst/>
              <a:gdLst>
                <a:gd name="T0" fmla="*/ 28 w 308"/>
                <a:gd name="T1" fmla="*/ 193 h 293"/>
                <a:gd name="T2" fmla="*/ 16 w 308"/>
                <a:gd name="T3" fmla="*/ 162 h 293"/>
                <a:gd name="T4" fmla="*/ 18 w 308"/>
                <a:gd name="T5" fmla="*/ 144 h 293"/>
                <a:gd name="T6" fmla="*/ 10 w 308"/>
                <a:gd name="T7" fmla="*/ 116 h 293"/>
                <a:gd name="T8" fmla="*/ 0 w 308"/>
                <a:gd name="T9" fmla="*/ 98 h 293"/>
                <a:gd name="T10" fmla="*/ 8 w 308"/>
                <a:gd name="T11" fmla="*/ 84 h 293"/>
                <a:gd name="T12" fmla="*/ 0 w 308"/>
                <a:gd name="T13" fmla="*/ 58 h 293"/>
                <a:gd name="T14" fmla="*/ 22 w 308"/>
                <a:gd name="T15" fmla="*/ 42 h 293"/>
                <a:gd name="T16" fmla="*/ 70 w 308"/>
                <a:gd name="T17" fmla="*/ 18 h 293"/>
                <a:gd name="T18" fmla="*/ 110 w 308"/>
                <a:gd name="T19" fmla="*/ 0 h 293"/>
                <a:gd name="T20" fmla="*/ 140 w 308"/>
                <a:gd name="T21" fmla="*/ 10 h 293"/>
                <a:gd name="T22" fmla="*/ 142 w 308"/>
                <a:gd name="T23" fmla="*/ 22 h 293"/>
                <a:gd name="T24" fmla="*/ 172 w 308"/>
                <a:gd name="T25" fmla="*/ 22 h 293"/>
                <a:gd name="T26" fmla="*/ 210 w 308"/>
                <a:gd name="T27" fmla="*/ 30 h 293"/>
                <a:gd name="T28" fmla="*/ 268 w 308"/>
                <a:gd name="T29" fmla="*/ 28 h 293"/>
                <a:gd name="T30" fmla="*/ 284 w 308"/>
                <a:gd name="T31" fmla="*/ 34 h 293"/>
                <a:gd name="T32" fmla="*/ 290 w 308"/>
                <a:gd name="T33" fmla="*/ 50 h 293"/>
                <a:gd name="T34" fmla="*/ 292 w 308"/>
                <a:gd name="T35" fmla="*/ 74 h 293"/>
                <a:gd name="T36" fmla="*/ 300 w 308"/>
                <a:gd name="T37" fmla="*/ 92 h 293"/>
                <a:gd name="T38" fmla="*/ 300 w 308"/>
                <a:gd name="T39" fmla="*/ 114 h 293"/>
                <a:gd name="T40" fmla="*/ 282 w 308"/>
                <a:gd name="T41" fmla="*/ 124 h 293"/>
                <a:gd name="T42" fmla="*/ 292 w 308"/>
                <a:gd name="T43" fmla="*/ 148 h 293"/>
                <a:gd name="T44" fmla="*/ 292 w 308"/>
                <a:gd name="T45" fmla="*/ 170 h 293"/>
                <a:gd name="T46" fmla="*/ 308 w 308"/>
                <a:gd name="T47" fmla="*/ 213 h 293"/>
                <a:gd name="T48" fmla="*/ 304 w 308"/>
                <a:gd name="T49" fmla="*/ 227 h 293"/>
                <a:gd name="T50" fmla="*/ 290 w 308"/>
                <a:gd name="T51" fmla="*/ 233 h 293"/>
                <a:gd name="T52" fmla="*/ 260 w 308"/>
                <a:gd name="T53" fmla="*/ 273 h 293"/>
                <a:gd name="T54" fmla="*/ 268 w 308"/>
                <a:gd name="T55" fmla="*/ 293 h 293"/>
                <a:gd name="T56" fmla="*/ 262 w 308"/>
                <a:gd name="T57" fmla="*/ 291 h 293"/>
                <a:gd name="T58" fmla="*/ 232 w 308"/>
                <a:gd name="T59" fmla="*/ 273 h 293"/>
                <a:gd name="T60" fmla="*/ 210 w 308"/>
                <a:gd name="T61" fmla="*/ 279 h 293"/>
                <a:gd name="T62" fmla="*/ 196 w 308"/>
                <a:gd name="T63" fmla="*/ 275 h 293"/>
                <a:gd name="T64" fmla="*/ 178 w 308"/>
                <a:gd name="T65" fmla="*/ 285 h 293"/>
                <a:gd name="T66" fmla="*/ 162 w 308"/>
                <a:gd name="T67" fmla="*/ 269 h 293"/>
                <a:gd name="T68" fmla="*/ 148 w 308"/>
                <a:gd name="T69" fmla="*/ 275 h 293"/>
                <a:gd name="T70" fmla="*/ 148 w 308"/>
                <a:gd name="T71" fmla="*/ 271 h 293"/>
                <a:gd name="T72" fmla="*/ 132 w 308"/>
                <a:gd name="T73" fmla="*/ 249 h 293"/>
                <a:gd name="T74" fmla="*/ 110 w 308"/>
                <a:gd name="T75" fmla="*/ 245 h 293"/>
                <a:gd name="T76" fmla="*/ 106 w 308"/>
                <a:gd name="T77" fmla="*/ 231 h 293"/>
                <a:gd name="T78" fmla="*/ 86 w 308"/>
                <a:gd name="T79" fmla="*/ 225 h 293"/>
                <a:gd name="T80" fmla="*/ 80 w 308"/>
                <a:gd name="T81" fmla="*/ 237 h 293"/>
                <a:gd name="T82" fmla="*/ 64 w 308"/>
                <a:gd name="T83" fmla="*/ 227 h 293"/>
                <a:gd name="T84" fmla="*/ 66 w 308"/>
                <a:gd name="T85" fmla="*/ 213 h 293"/>
                <a:gd name="T86" fmla="*/ 42 w 308"/>
                <a:gd name="T87" fmla="*/ 209 h 293"/>
                <a:gd name="T88" fmla="*/ 28 w 308"/>
                <a:gd name="T89" fmla="*/ 193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08" h="293">
                  <a:moveTo>
                    <a:pt x="28" y="193"/>
                  </a:moveTo>
                  <a:lnTo>
                    <a:pt x="16" y="162"/>
                  </a:lnTo>
                  <a:lnTo>
                    <a:pt x="18" y="144"/>
                  </a:lnTo>
                  <a:lnTo>
                    <a:pt x="10" y="116"/>
                  </a:lnTo>
                  <a:lnTo>
                    <a:pt x="0" y="98"/>
                  </a:lnTo>
                  <a:lnTo>
                    <a:pt x="8" y="84"/>
                  </a:lnTo>
                  <a:lnTo>
                    <a:pt x="0" y="58"/>
                  </a:lnTo>
                  <a:lnTo>
                    <a:pt x="22" y="42"/>
                  </a:lnTo>
                  <a:lnTo>
                    <a:pt x="70" y="18"/>
                  </a:lnTo>
                  <a:lnTo>
                    <a:pt x="110" y="0"/>
                  </a:lnTo>
                  <a:lnTo>
                    <a:pt x="140" y="10"/>
                  </a:lnTo>
                  <a:lnTo>
                    <a:pt x="142" y="22"/>
                  </a:lnTo>
                  <a:lnTo>
                    <a:pt x="172" y="22"/>
                  </a:lnTo>
                  <a:lnTo>
                    <a:pt x="210" y="30"/>
                  </a:lnTo>
                  <a:lnTo>
                    <a:pt x="268" y="28"/>
                  </a:lnTo>
                  <a:lnTo>
                    <a:pt x="284" y="34"/>
                  </a:lnTo>
                  <a:lnTo>
                    <a:pt x="290" y="50"/>
                  </a:lnTo>
                  <a:lnTo>
                    <a:pt x="292" y="74"/>
                  </a:lnTo>
                  <a:lnTo>
                    <a:pt x="300" y="92"/>
                  </a:lnTo>
                  <a:lnTo>
                    <a:pt x="300" y="114"/>
                  </a:lnTo>
                  <a:lnTo>
                    <a:pt x="282" y="124"/>
                  </a:lnTo>
                  <a:lnTo>
                    <a:pt x="292" y="148"/>
                  </a:lnTo>
                  <a:lnTo>
                    <a:pt x="292" y="170"/>
                  </a:lnTo>
                  <a:lnTo>
                    <a:pt x="308" y="213"/>
                  </a:lnTo>
                  <a:lnTo>
                    <a:pt x="304" y="227"/>
                  </a:lnTo>
                  <a:lnTo>
                    <a:pt x="290" y="233"/>
                  </a:lnTo>
                  <a:lnTo>
                    <a:pt x="260" y="273"/>
                  </a:lnTo>
                  <a:lnTo>
                    <a:pt x="268" y="293"/>
                  </a:lnTo>
                  <a:lnTo>
                    <a:pt x="262" y="291"/>
                  </a:lnTo>
                  <a:lnTo>
                    <a:pt x="232" y="273"/>
                  </a:lnTo>
                  <a:lnTo>
                    <a:pt x="210" y="279"/>
                  </a:lnTo>
                  <a:lnTo>
                    <a:pt x="196" y="275"/>
                  </a:lnTo>
                  <a:lnTo>
                    <a:pt x="178" y="285"/>
                  </a:lnTo>
                  <a:lnTo>
                    <a:pt x="162" y="269"/>
                  </a:lnTo>
                  <a:lnTo>
                    <a:pt x="148" y="275"/>
                  </a:lnTo>
                  <a:lnTo>
                    <a:pt x="148" y="271"/>
                  </a:lnTo>
                  <a:lnTo>
                    <a:pt x="132" y="249"/>
                  </a:lnTo>
                  <a:lnTo>
                    <a:pt x="110" y="245"/>
                  </a:lnTo>
                  <a:lnTo>
                    <a:pt x="106" y="231"/>
                  </a:lnTo>
                  <a:lnTo>
                    <a:pt x="86" y="225"/>
                  </a:lnTo>
                  <a:lnTo>
                    <a:pt x="80" y="237"/>
                  </a:lnTo>
                  <a:lnTo>
                    <a:pt x="64" y="227"/>
                  </a:lnTo>
                  <a:lnTo>
                    <a:pt x="66" y="213"/>
                  </a:lnTo>
                  <a:lnTo>
                    <a:pt x="42" y="209"/>
                  </a:lnTo>
                  <a:lnTo>
                    <a:pt x="28" y="193"/>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7" name="Freeform 126">
              <a:extLst>
                <a:ext uri="{FF2B5EF4-FFF2-40B4-BE49-F238E27FC236}">
                  <a16:creationId xmlns="" xmlns:a16="http://schemas.microsoft.com/office/drawing/2014/main" id="{9A9A9FAA-5497-4219-A554-1AF9B3C65ACE}"/>
                </a:ext>
              </a:extLst>
            </p:cNvPr>
            <p:cNvSpPr>
              <a:spLocks/>
            </p:cNvSpPr>
            <p:nvPr/>
          </p:nvSpPr>
          <p:spPr bwMode="auto">
            <a:xfrm>
              <a:off x="7153" y="3903"/>
              <a:ext cx="526" cy="484"/>
            </a:xfrm>
            <a:custGeom>
              <a:avLst/>
              <a:gdLst>
                <a:gd name="T0" fmla="*/ 466 w 526"/>
                <a:gd name="T1" fmla="*/ 18 h 484"/>
                <a:gd name="T2" fmla="*/ 526 w 526"/>
                <a:gd name="T3" fmla="*/ 64 h 484"/>
                <a:gd name="T4" fmla="*/ 462 w 526"/>
                <a:gd name="T5" fmla="*/ 100 h 484"/>
                <a:gd name="T6" fmla="*/ 400 w 526"/>
                <a:gd name="T7" fmla="*/ 108 h 484"/>
                <a:gd name="T8" fmla="*/ 422 w 526"/>
                <a:gd name="T9" fmla="*/ 166 h 484"/>
                <a:gd name="T10" fmla="*/ 420 w 526"/>
                <a:gd name="T11" fmla="*/ 204 h 484"/>
                <a:gd name="T12" fmla="*/ 390 w 526"/>
                <a:gd name="T13" fmla="*/ 266 h 484"/>
                <a:gd name="T14" fmla="*/ 338 w 526"/>
                <a:gd name="T15" fmla="*/ 338 h 484"/>
                <a:gd name="T16" fmla="*/ 268 w 526"/>
                <a:gd name="T17" fmla="*/ 372 h 484"/>
                <a:gd name="T18" fmla="*/ 292 w 526"/>
                <a:gd name="T19" fmla="*/ 414 h 484"/>
                <a:gd name="T20" fmla="*/ 316 w 526"/>
                <a:gd name="T21" fmla="*/ 462 h 484"/>
                <a:gd name="T22" fmla="*/ 226 w 526"/>
                <a:gd name="T23" fmla="*/ 484 h 484"/>
                <a:gd name="T24" fmla="*/ 194 w 526"/>
                <a:gd name="T25" fmla="*/ 450 h 484"/>
                <a:gd name="T26" fmla="*/ 114 w 526"/>
                <a:gd name="T27" fmla="*/ 432 h 484"/>
                <a:gd name="T28" fmla="*/ 20 w 526"/>
                <a:gd name="T29" fmla="*/ 436 h 484"/>
                <a:gd name="T30" fmla="*/ 76 w 526"/>
                <a:gd name="T31" fmla="*/ 380 h 484"/>
                <a:gd name="T32" fmla="*/ 58 w 526"/>
                <a:gd name="T33" fmla="*/ 358 h 484"/>
                <a:gd name="T34" fmla="*/ 28 w 526"/>
                <a:gd name="T35" fmla="*/ 312 h 484"/>
                <a:gd name="T36" fmla="*/ 0 w 526"/>
                <a:gd name="T37" fmla="*/ 272 h 484"/>
                <a:gd name="T38" fmla="*/ 84 w 526"/>
                <a:gd name="T39" fmla="*/ 284 h 484"/>
                <a:gd name="T40" fmla="*/ 108 w 526"/>
                <a:gd name="T41" fmla="*/ 280 h 484"/>
                <a:gd name="T42" fmla="*/ 170 w 526"/>
                <a:gd name="T43" fmla="*/ 270 h 484"/>
                <a:gd name="T44" fmla="*/ 188 w 526"/>
                <a:gd name="T45" fmla="*/ 218 h 484"/>
                <a:gd name="T46" fmla="*/ 214 w 526"/>
                <a:gd name="T47" fmla="*/ 208 h 484"/>
                <a:gd name="T48" fmla="*/ 250 w 526"/>
                <a:gd name="T49" fmla="*/ 208 h 484"/>
                <a:gd name="T50" fmla="*/ 260 w 526"/>
                <a:gd name="T51" fmla="*/ 176 h 484"/>
                <a:gd name="T52" fmla="*/ 294 w 526"/>
                <a:gd name="T53" fmla="*/ 144 h 484"/>
                <a:gd name="T54" fmla="*/ 310 w 526"/>
                <a:gd name="T55" fmla="*/ 120 h 484"/>
                <a:gd name="T56" fmla="*/ 318 w 526"/>
                <a:gd name="T57" fmla="*/ 92 h 484"/>
                <a:gd name="T58" fmla="*/ 330 w 526"/>
                <a:gd name="T59" fmla="*/ 58 h 484"/>
                <a:gd name="T60" fmla="*/ 340 w 526"/>
                <a:gd name="T61" fmla="*/ 24 h 484"/>
                <a:gd name="T62" fmla="*/ 410 w 526"/>
                <a:gd name="T63" fmla="*/ 12 h 484"/>
                <a:gd name="T64" fmla="*/ 444 w 526"/>
                <a:gd name="T65" fmla="*/ 0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26" h="484">
                  <a:moveTo>
                    <a:pt x="444" y="0"/>
                  </a:moveTo>
                  <a:lnTo>
                    <a:pt x="466" y="18"/>
                  </a:lnTo>
                  <a:lnTo>
                    <a:pt x="476" y="48"/>
                  </a:lnTo>
                  <a:lnTo>
                    <a:pt x="526" y="64"/>
                  </a:lnTo>
                  <a:lnTo>
                    <a:pt x="496" y="96"/>
                  </a:lnTo>
                  <a:lnTo>
                    <a:pt x="462" y="100"/>
                  </a:lnTo>
                  <a:lnTo>
                    <a:pt x="414" y="92"/>
                  </a:lnTo>
                  <a:lnTo>
                    <a:pt x="400" y="108"/>
                  </a:lnTo>
                  <a:lnTo>
                    <a:pt x="410" y="140"/>
                  </a:lnTo>
                  <a:lnTo>
                    <a:pt x="422" y="166"/>
                  </a:lnTo>
                  <a:lnTo>
                    <a:pt x="446" y="184"/>
                  </a:lnTo>
                  <a:lnTo>
                    <a:pt x="420" y="204"/>
                  </a:lnTo>
                  <a:lnTo>
                    <a:pt x="420" y="230"/>
                  </a:lnTo>
                  <a:lnTo>
                    <a:pt x="390" y="266"/>
                  </a:lnTo>
                  <a:lnTo>
                    <a:pt x="370" y="302"/>
                  </a:lnTo>
                  <a:lnTo>
                    <a:pt x="338" y="338"/>
                  </a:lnTo>
                  <a:lnTo>
                    <a:pt x="302" y="336"/>
                  </a:lnTo>
                  <a:lnTo>
                    <a:pt x="268" y="372"/>
                  </a:lnTo>
                  <a:lnTo>
                    <a:pt x="288" y="388"/>
                  </a:lnTo>
                  <a:lnTo>
                    <a:pt x="292" y="414"/>
                  </a:lnTo>
                  <a:lnTo>
                    <a:pt x="310" y="432"/>
                  </a:lnTo>
                  <a:lnTo>
                    <a:pt x="316" y="462"/>
                  </a:lnTo>
                  <a:lnTo>
                    <a:pt x="248" y="462"/>
                  </a:lnTo>
                  <a:lnTo>
                    <a:pt x="226" y="484"/>
                  </a:lnTo>
                  <a:lnTo>
                    <a:pt x="204" y="476"/>
                  </a:lnTo>
                  <a:lnTo>
                    <a:pt x="194" y="450"/>
                  </a:lnTo>
                  <a:lnTo>
                    <a:pt x="170" y="424"/>
                  </a:lnTo>
                  <a:lnTo>
                    <a:pt x="114" y="432"/>
                  </a:lnTo>
                  <a:lnTo>
                    <a:pt x="64" y="432"/>
                  </a:lnTo>
                  <a:lnTo>
                    <a:pt x="20" y="436"/>
                  </a:lnTo>
                  <a:lnTo>
                    <a:pt x="32" y="396"/>
                  </a:lnTo>
                  <a:lnTo>
                    <a:pt x="76" y="380"/>
                  </a:lnTo>
                  <a:lnTo>
                    <a:pt x="74" y="364"/>
                  </a:lnTo>
                  <a:lnTo>
                    <a:pt x="58" y="358"/>
                  </a:lnTo>
                  <a:lnTo>
                    <a:pt x="58" y="326"/>
                  </a:lnTo>
                  <a:lnTo>
                    <a:pt x="28" y="312"/>
                  </a:lnTo>
                  <a:lnTo>
                    <a:pt x="16" y="290"/>
                  </a:lnTo>
                  <a:lnTo>
                    <a:pt x="0" y="272"/>
                  </a:lnTo>
                  <a:lnTo>
                    <a:pt x="52" y="290"/>
                  </a:lnTo>
                  <a:lnTo>
                    <a:pt x="84" y="284"/>
                  </a:lnTo>
                  <a:lnTo>
                    <a:pt x="102" y="288"/>
                  </a:lnTo>
                  <a:lnTo>
                    <a:pt x="108" y="280"/>
                  </a:lnTo>
                  <a:lnTo>
                    <a:pt x="130" y="284"/>
                  </a:lnTo>
                  <a:lnTo>
                    <a:pt x="170" y="270"/>
                  </a:lnTo>
                  <a:lnTo>
                    <a:pt x="172" y="238"/>
                  </a:lnTo>
                  <a:lnTo>
                    <a:pt x="188" y="218"/>
                  </a:lnTo>
                  <a:lnTo>
                    <a:pt x="212" y="218"/>
                  </a:lnTo>
                  <a:lnTo>
                    <a:pt x="214" y="208"/>
                  </a:lnTo>
                  <a:lnTo>
                    <a:pt x="238" y="204"/>
                  </a:lnTo>
                  <a:lnTo>
                    <a:pt x="250" y="208"/>
                  </a:lnTo>
                  <a:lnTo>
                    <a:pt x="262" y="196"/>
                  </a:lnTo>
                  <a:lnTo>
                    <a:pt x="260" y="176"/>
                  </a:lnTo>
                  <a:lnTo>
                    <a:pt x="274" y="152"/>
                  </a:lnTo>
                  <a:lnTo>
                    <a:pt x="294" y="144"/>
                  </a:lnTo>
                  <a:lnTo>
                    <a:pt x="282" y="118"/>
                  </a:lnTo>
                  <a:lnTo>
                    <a:pt x="310" y="120"/>
                  </a:lnTo>
                  <a:lnTo>
                    <a:pt x="320" y="106"/>
                  </a:lnTo>
                  <a:lnTo>
                    <a:pt x="318" y="92"/>
                  </a:lnTo>
                  <a:lnTo>
                    <a:pt x="334" y="76"/>
                  </a:lnTo>
                  <a:lnTo>
                    <a:pt x="330" y="58"/>
                  </a:lnTo>
                  <a:lnTo>
                    <a:pt x="322" y="42"/>
                  </a:lnTo>
                  <a:lnTo>
                    <a:pt x="340" y="24"/>
                  </a:lnTo>
                  <a:lnTo>
                    <a:pt x="374" y="16"/>
                  </a:lnTo>
                  <a:lnTo>
                    <a:pt x="410" y="12"/>
                  </a:lnTo>
                  <a:lnTo>
                    <a:pt x="426" y="6"/>
                  </a:lnTo>
                  <a:lnTo>
                    <a:pt x="444" y="0"/>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8" name="Freeform 127">
              <a:extLst>
                <a:ext uri="{FF2B5EF4-FFF2-40B4-BE49-F238E27FC236}">
                  <a16:creationId xmlns="" xmlns:a16="http://schemas.microsoft.com/office/drawing/2014/main" id="{36020176-F144-489B-9A2D-0A3645557D08}"/>
                </a:ext>
              </a:extLst>
            </p:cNvPr>
            <p:cNvSpPr>
              <a:spLocks/>
            </p:cNvSpPr>
            <p:nvPr/>
          </p:nvSpPr>
          <p:spPr bwMode="auto">
            <a:xfrm>
              <a:off x="3179" y="4558"/>
              <a:ext cx="50" cy="20"/>
            </a:xfrm>
            <a:custGeom>
              <a:avLst/>
              <a:gdLst>
                <a:gd name="T0" fmla="*/ 28 w 50"/>
                <a:gd name="T1" fmla="*/ 0 h 20"/>
                <a:gd name="T2" fmla="*/ 44 w 50"/>
                <a:gd name="T3" fmla="*/ 4 h 20"/>
                <a:gd name="T4" fmla="*/ 50 w 50"/>
                <a:gd name="T5" fmla="*/ 10 h 20"/>
                <a:gd name="T6" fmla="*/ 42 w 50"/>
                <a:gd name="T7" fmla="*/ 18 h 20"/>
                <a:gd name="T8" fmla="*/ 20 w 50"/>
                <a:gd name="T9" fmla="*/ 18 h 20"/>
                <a:gd name="T10" fmla="*/ 0 w 50"/>
                <a:gd name="T11" fmla="*/ 20 h 20"/>
                <a:gd name="T12" fmla="*/ 0 w 50"/>
                <a:gd name="T13" fmla="*/ 6 h 20"/>
                <a:gd name="T14" fmla="*/ 4 w 50"/>
                <a:gd name="T15" fmla="*/ 0 h 20"/>
                <a:gd name="T16" fmla="*/ 28 w 50"/>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20">
                  <a:moveTo>
                    <a:pt x="28" y="0"/>
                  </a:moveTo>
                  <a:lnTo>
                    <a:pt x="44" y="4"/>
                  </a:lnTo>
                  <a:lnTo>
                    <a:pt x="50" y="10"/>
                  </a:lnTo>
                  <a:lnTo>
                    <a:pt x="42" y="18"/>
                  </a:lnTo>
                  <a:lnTo>
                    <a:pt x="20" y="18"/>
                  </a:lnTo>
                  <a:lnTo>
                    <a:pt x="0" y="20"/>
                  </a:lnTo>
                  <a:lnTo>
                    <a:pt x="0" y="6"/>
                  </a:lnTo>
                  <a:lnTo>
                    <a:pt x="4" y="0"/>
                  </a:lnTo>
                  <a:lnTo>
                    <a:pt x="28" y="0"/>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9" name="Freeform 128">
              <a:extLst>
                <a:ext uri="{FF2B5EF4-FFF2-40B4-BE49-F238E27FC236}">
                  <a16:creationId xmlns="" xmlns:a16="http://schemas.microsoft.com/office/drawing/2014/main" id="{2BBC9F19-25FD-4A46-BC85-65A7725DEC6F}"/>
                </a:ext>
              </a:extLst>
            </p:cNvPr>
            <p:cNvSpPr>
              <a:spLocks/>
            </p:cNvSpPr>
            <p:nvPr/>
          </p:nvSpPr>
          <p:spPr bwMode="auto">
            <a:xfrm>
              <a:off x="6348" y="4077"/>
              <a:ext cx="18" cy="42"/>
            </a:xfrm>
            <a:custGeom>
              <a:avLst/>
              <a:gdLst>
                <a:gd name="T0" fmla="*/ 18 w 18"/>
                <a:gd name="T1" fmla="*/ 4 h 42"/>
                <a:gd name="T2" fmla="*/ 18 w 18"/>
                <a:gd name="T3" fmla="*/ 28 h 42"/>
                <a:gd name="T4" fmla="*/ 14 w 18"/>
                <a:gd name="T5" fmla="*/ 38 h 42"/>
                <a:gd name="T6" fmla="*/ 0 w 18"/>
                <a:gd name="T7" fmla="*/ 42 h 42"/>
                <a:gd name="T8" fmla="*/ 2 w 18"/>
                <a:gd name="T9" fmla="*/ 34 h 42"/>
                <a:gd name="T10" fmla="*/ 8 w 18"/>
                <a:gd name="T11" fmla="*/ 28 h 42"/>
                <a:gd name="T12" fmla="*/ 2 w 18"/>
                <a:gd name="T13" fmla="*/ 24 h 42"/>
                <a:gd name="T14" fmla="*/ 8 w 18"/>
                <a:gd name="T15" fmla="*/ 0 h 42"/>
                <a:gd name="T16" fmla="*/ 18 w 18"/>
                <a:gd name="T17" fmla="*/ 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42">
                  <a:moveTo>
                    <a:pt x="18" y="4"/>
                  </a:moveTo>
                  <a:lnTo>
                    <a:pt x="18" y="28"/>
                  </a:lnTo>
                  <a:lnTo>
                    <a:pt x="14" y="38"/>
                  </a:lnTo>
                  <a:lnTo>
                    <a:pt x="0" y="42"/>
                  </a:lnTo>
                  <a:lnTo>
                    <a:pt x="2" y="34"/>
                  </a:lnTo>
                  <a:lnTo>
                    <a:pt x="8" y="28"/>
                  </a:lnTo>
                  <a:lnTo>
                    <a:pt x="2" y="24"/>
                  </a:lnTo>
                  <a:lnTo>
                    <a:pt x="8" y="0"/>
                  </a:lnTo>
                  <a:lnTo>
                    <a:pt x="18" y="4"/>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0" name="Freeform 129">
              <a:extLst>
                <a:ext uri="{FF2B5EF4-FFF2-40B4-BE49-F238E27FC236}">
                  <a16:creationId xmlns="" xmlns:a16="http://schemas.microsoft.com/office/drawing/2014/main" id="{E0CD7E40-C955-475E-92B2-636DA885864B}"/>
                </a:ext>
              </a:extLst>
            </p:cNvPr>
            <p:cNvSpPr>
              <a:spLocks/>
            </p:cNvSpPr>
            <p:nvPr/>
          </p:nvSpPr>
          <p:spPr bwMode="auto">
            <a:xfrm>
              <a:off x="4970" y="3696"/>
              <a:ext cx="96" cy="219"/>
            </a:xfrm>
            <a:custGeom>
              <a:avLst/>
              <a:gdLst>
                <a:gd name="T0" fmla="*/ 14 w 96"/>
                <a:gd name="T1" fmla="*/ 16 h 219"/>
                <a:gd name="T2" fmla="*/ 26 w 96"/>
                <a:gd name="T3" fmla="*/ 6 h 219"/>
                <a:gd name="T4" fmla="*/ 38 w 96"/>
                <a:gd name="T5" fmla="*/ 0 h 219"/>
                <a:gd name="T6" fmla="*/ 46 w 96"/>
                <a:gd name="T7" fmla="*/ 20 h 219"/>
                <a:gd name="T8" fmla="*/ 64 w 96"/>
                <a:gd name="T9" fmla="*/ 20 h 219"/>
                <a:gd name="T10" fmla="*/ 70 w 96"/>
                <a:gd name="T11" fmla="*/ 16 h 219"/>
                <a:gd name="T12" fmla="*/ 88 w 96"/>
                <a:gd name="T13" fmla="*/ 16 h 219"/>
                <a:gd name="T14" fmla="*/ 96 w 96"/>
                <a:gd name="T15" fmla="*/ 38 h 219"/>
                <a:gd name="T16" fmla="*/ 82 w 96"/>
                <a:gd name="T17" fmla="*/ 48 h 219"/>
                <a:gd name="T18" fmla="*/ 82 w 96"/>
                <a:gd name="T19" fmla="*/ 80 h 219"/>
                <a:gd name="T20" fmla="*/ 76 w 96"/>
                <a:gd name="T21" fmla="*/ 86 h 219"/>
                <a:gd name="T22" fmla="*/ 76 w 96"/>
                <a:gd name="T23" fmla="*/ 106 h 219"/>
                <a:gd name="T24" fmla="*/ 62 w 96"/>
                <a:gd name="T25" fmla="*/ 108 h 219"/>
                <a:gd name="T26" fmla="*/ 74 w 96"/>
                <a:gd name="T27" fmla="*/ 132 h 219"/>
                <a:gd name="T28" fmla="*/ 66 w 96"/>
                <a:gd name="T29" fmla="*/ 158 h 219"/>
                <a:gd name="T30" fmla="*/ 76 w 96"/>
                <a:gd name="T31" fmla="*/ 170 h 219"/>
                <a:gd name="T32" fmla="*/ 72 w 96"/>
                <a:gd name="T33" fmla="*/ 180 h 219"/>
                <a:gd name="T34" fmla="*/ 60 w 96"/>
                <a:gd name="T35" fmla="*/ 197 h 219"/>
                <a:gd name="T36" fmla="*/ 64 w 96"/>
                <a:gd name="T37" fmla="*/ 209 h 219"/>
                <a:gd name="T38" fmla="*/ 50 w 96"/>
                <a:gd name="T39" fmla="*/ 219 h 219"/>
                <a:gd name="T40" fmla="*/ 34 w 96"/>
                <a:gd name="T41" fmla="*/ 213 h 219"/>
                <a:gd name="T42" fmla="*/ 18 w 96"/>
                <a:gd name="T43" fmla="*/ 217 h 219"/>
                <a:gd name="T44" fmla="*/ 24 w 96"/>
                <a:gd name="T45" fmla="*/ 186 h 219"/>
                <a:gd name="T46" fmla="*/ 20 w 96"/>
                <a:gd name="T47" fmla="*/ 162 h 219"/>
                <a:gd name="T48" fmla="*/ 6 w 96"/>
                <a:gd name="T49" fmla="*/ 158 h 219"/>
                <a:gd name="T50" fmla="*/ 0 w 96"/>
                <a:gd name="T51" fmla="*/ 144 h 219"/>
                <a:gd name="T52" fmla="*/ 2 w 96"/>
                <a:gd name="T53" fmla="*/ 118 h 219"/>
                <a:gd name="T54" fmla="*/ 14 w 96"/>
                <a:gd name="T55" fmla="*/ 104 h 219"/>
                <a:gd name="T56" fmla="*/ 16 w 96"/>
                <a:gd name="T57" fmla="*/ 88 h 219"/>
                <a:gd name="T58" fmla="*/ 22 w 96"/>
                <a:gd name="T59" fmla="*/ 62 h 219"/>
                <a:gd name="T60" fmla="*/ 22 w 96"/>
                <a:gd name="T61" fmla="*/ 46 h 219"/>
                <a:gd name="T62" fmla="*/ 16 w 96"/>
                <a:gd name="T63" fmla="*/ 30 h 219"/>
                <a:gd name="T64" fmla="*/ 14 w 96"/>
                <a:gd name="T65" fmla="*/ 16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6" h="219">
                  <a:moveTo>
                    <a:pt x="14" y="16"/>
                  </a:moveTo>
                  <a:lnTo>
                    <a:pt x="26" y="6"/>
                  </a:lnTo>
                  <a:lnTo>
                    <a:pt x="38" y="0"/>
                  </a:lnTo>
                  <a:lnTo>
                    <a:pt x="46" y="20"/>
                  </a:lnTo>
                  <a:lnTo>
                    <a:pt x="64" y="20"/>
                  </a:lnTo>
                  <a:lnTo>
                    <a:pt x="70" y="16"/>
                  </a:lnTo>
                  <a:lnTo>
                    <a:pt x="88" y="16"/>
                  </a:lnTo>
                  <a:lnTo>
                    <a:pt x="96" y="38"/>
                  </a:lnTo>
                  <a:lnTo>
                    <a:pt x="82" y="48"/>
                  </a:lnTo>
                  <a:lnTo>
                    <a:pt x="82" y="80"/>
                  </a:lnTo>
                  <a:lnTo>
                    <a:pt x="76" y="86"/>
                  </a:lnTo>
                  <a:lnTo>
                    <a:pt x="76" y="106"/>
                  </a:lnTo>
                  <a:lnTo>
                    <a:pt x="62" y="108"/>
                  </a:lnTo>
                  <a:lnTo>
                    <a:pt x="74" y="132"/>
                  </a:lnTo>
                  <a:lnTo>
                    <a:pt x="66" y="158"/>
                  </a:lnTo>
                  <a:lnTo>
                    <a:pt x="76" y="170"/>
                  </a:lnTo>
                  <a:lnTo>
                    <a:pt x="72" y="180"/>
                  </a:lnTo>
                  <a:lnTo>
                    <a:pt x="60" y="197"/>
                  </a:lnTo>
                  <a:lnTo>
                    <a:pt x="64" y="209"/>
                  </a:lnTo>
                  <a:lnTo>
                    <a:pt x="50" y="219"/>
                  </a:lnTo>
                  <a:lnTo>
                    <a:pt x="34" y="213"/>
                  </a:lnTo>
                  <a:lnTo>
                    <a:pt x="18" y="217"/>
                  </a:lnTo>
                  <a:lnTo>
                    <a:pt x="24" y="186"/>
                  </a:lnTo>
                  <a:lnTo>
                    <a:pt x="20" y="162"/>
                  </a:lnTo>
                  <a:lnTo>
                    <a:pt x="6" y="158"/>
                  </a:lnTo>
                  <a:lnTo>
                    <a:pt x="0" y="144"/>
                  </a:lnTo>
                  <a:lnTo>
                    <a:pt x="2" y="118"/>
                  </a:lnTo>
                  <a:lnTo>
                    <a:pt x="14" y="104"/>
                  </a:lnTo>
                  <a:lnTo>
                    <a:pt x="16" y="88"/>
                  </a:lnTo>
                  <a:lnTo>
                    <a:pt x="22" y="62"/>
                  </a:lnTo>
                  <a:lnTo>
                    <a:pt x="22" y="46"/>
                  </a:lnTo>
                  <a:lnTo>
                    <a:pt x="16" y="30"/>
                  </a:lnTo>
                  <a:lnTo>
                    <a:pt x="14" y="16"/>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1" name="Freeform 130">
              <a:extLst>
                <a:ext uri="{FF2B5EF4-FFF2-40B4-BE49-F238E27FC236}">
                  <a16:creationId xmlns="" xmlns:a16="http://schemas.microsoft.com/office/drawing/2014/main" id="{F3A750DA-1629-4E07-82E0-038835CDEC38}"/>
                </a:ext>
              </a:extLst>
            </p:cNvPr>
            <p:cNvSpPr>
              <a:spLocks/>
            </p:cNvSpPr>
            <p:nvPr/>
          </p:nvSpPr>
          <p:spPr bwMode="auto">
            <a:xfrm>
              <a:off x="3319" y="5750"/>
              <a:ext cx="260" cy="276"/>
            </a:xfrm>
            <a:custGeom>
              <a:avLst/>
              <a:gdLst>
                <a:gd name="T0" fmla="*/ 0 w 260"/>
                <a:gd name="T1" fmla="*/ 96 h 276"/>
                <a:gd name="T2" fmla="*/ 12 w 260"/>
                <a:gd name="T3" fmla="*/ 56 h 276"/>
                <a:gd name="T4" fmla="*/ 14 w 260"/>
                <a:gd name="T5" fmla="*/ 38 h 276"/>
                <a:gd name="T6" fmla="*/ 28 w 260"/>
                <a:gd name="T7" fmla="*/ 8 h 276"/>
                <a:gd name="T8" fmla="*/ 82 w 260"/>
                <a:gd name="T9" fmla="*/ 0 h 276"/>
                <a:gd name="T10" fmla="*/ 112 w 260"/>
                <a:gd name="T11" fmla="*/ 0 h 276"/>
                <a:gd name="T12" fmla="*/ 140 w 260"/>
                <a:gd name="T13" fmla="*/ 16 h 276"/>
                <a:gd name="T14" fmla="*/ 140 w 260"/>
                <a:gd name="T15" fmla="*/ 26 h 276"/>
                <a:gd name="T16" fmla="*/ 150 w 260"/>
                <a:gd name="T17" fmla="*/ 44 h 276"/>
                <a:gd name="T18" fmla="*/ 148 w 260"/>
                <a:gd name="T19" fmla="*/ 90 h 276"/>
                <a:gd name="T20" fmla="*/ 180 w 260"/>
                <a:gd name="T21" fmla="*/ 96 h 276"/>
                <a:gd name="T22" fmla="*/ 194 w 260"/>
                <a:gd name="T23" fmla="*/ 90 h 276"/>
                <a:gd name="T24" fmla="*/ 214 w 260"/>
                <a:gd name="T25" fmla="*/ 98 h 276"/>
                <a:gd name="T26" fmla="*/ 220 w 260"/>
                <a:gd name="T27" fmla="*/ 108 h 276"/>
                <a:gd name="T28" fmla="*/ 222 w 260"/>
                <a:gd name="T29" fmla="*/ 140 h 276"/>
                <a:gd name="T30" fmla="*/ 226 w 260"/>
                <a:gd name="T31" fmla="*/ 152 h 276"/>
                <a:gd name="T32" fmla="*/ 238 w 260"/>
                <a:gd name="T33" fmla="*/ 154 h 276"/>
                <a:gd name="T34" fmla="*/ 250 w 260"/>
                <a:gd name="T35" fmla="*/ 148 h 276"/>
                <a:gd name="T36" fmla="*/ 260 w 260"/>
                <a:gd name="T37" fmla="*/ 154 h 276"/>
                <a:gd name="T38" fmla="*/ 260 w 260"/>
                <a:gd name="T39" fmla="*/ 172 h 276"/>
                <a:gd name="T40" fmla="*/ 256 w 260"/>
                <a:gd name="T41" fmla="*/ 194 h 276"/>
                <a:gd name="T42" fmla="*/ 250 w 260"/>
                <a:gd name="T43" fmla="*/ 212 h 276"/>
                <a:gd name="T44" fmla="*/ 246 w 260"/>
                <a:gd name="T45" fmla="*/ 244 h 276"/>
                <a:gd name="T46" fmla="*/ 218 w 260"/>
                <a:gd name="T47" fmla="*/ 270 h 276"/>
                <a:gd name="T48" fmla="*/ 192 w 260"/>
                <a:gd name="T49" fmla="*/ 276 h 276"/>
                <a:gd name="T50" fmla="*/ 158 w 260"/>
                <a:gd name="T51" fmla="*/ 270 h 276"/>
                <a:gd name="T52" fmla="*/ 126 w 260"/>
                <a:gd name="T53" fmla="*/ 260 h 276"/>
                <a:gd name="T54" fmla="*/ 158 w 260"/>
                <a:gd name="T55" fmla="*/ 208 h 276"/>
                <a:gd name="T56" fmla="*/ 152 w 260"/>
                <a:gd name="T57" fmla="*/ 194 h 276"/>
                <a:gd name="T58" fmla="*/ 120 w 260"/>
                <a:gd name="T59" fmla="*/ 180 h 276"/>
                <a:gd name="T60" fmla="*/ 82 w 260"/>
                <a:gd name="T61" fmla="*/ 154 h 276"/>
                <a:gd name="T62" fmla="*/ 58 w 260"/>
                <a:gd name="T63" fmla="*/ 150 h 276"/>
                <a:gd name="T64" fmla="*/ 0 w 260"/>
                <a:gd name="T65" fmla="*/ 96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60" h="276">
                  <a:moveTo>
                    <a:pt x="0" y="96"/>
                  </a:moveTo>
                  <a:lnTo>
                    <a:pt x="12" y="56"/>
                  </a:lnTo>
                  <a:lnTo>
                    <a:pt x="14" y="38"/>
                  </a:lnTo>
                  <a:lnTo>
                    <a:pt x="28" y="8"/>
                  </a:lnTo>
                  <a:lnTo>
                    <a:pt x="82" y="0"/>
                  </a:lnTo>
                  <a:lnTo>
                    <a:pt x="112" y="0"/>
                  </a:lnTo>
                  <a:lnTo>
                    <a:pt x="140" y="16"/>
                  </a:lnTo>
                  <a:lnTo>
                    <a:pt x="140" y="26"/>
                  </a:lnTo>
                  <a:lnTo>
                    <a:pt x="150" y="44"/>
                  </a:lnTo>
                  <a:lnTo>
                    <a:pt x="148" y="90"/>
                  </a:lnTo>
                  <a:lnTo>
                    <a:pt x="180" y="96"/>
                  </a:lnTo>
                  <a:lnTo>
                    <a:pt x="194" y="90"/>
                  </a:lnTo>
                  <a:lnTo>
                    <a:pt x="214" y="98"/>
                  </a:lnTo>
                  <a:lnTo>
                    <a:pt x="220" y="108"/>
                  </a:lnTo>
                  <a:lnTo>
                    <a:pt x="222" y="140"/>
                  </a:lnTo>
                  <a:lnTo>
                    <a:pt x="226" y="152"/>
                  </a:lnTo>
                  <a:lnTo>
                    <a:pt x="238" y="154"/>
                  </a:lnTo>
                  <a:lnTo>
                    <a:pt x="250" y="148"/>
                  </a:lnTo>
                  <a:lnTo>
                    <a:pt x="260" y="154"/>
                  </a:lnTo>
                  <a:lnTo>
                    <a:pt x="260" y="172"/>
                  </a:lnTo>
                  <a:lnTo>
                    <a:pt x="256" y="194"/>
                  </a:lnTo>
                  <a:lnTo>
                    <a:pt x="250" y="212"/>
                  </a:lnTo>
                  <a:lnTo>
                    <a:pt x="246" y="244"/>
                  </a:lnTo>
                  <a:lnTo>
                    <a:pt x="218" y="270"/>
                  </a:lnTo>
                  <a:lnTo>
                    <a:pt x="192" y="276"/>
                  </a:lnTo>
                  <a:lnTo>
                    <a:pt x="158" y="270"/>
                  </a:lnTo>
                  <a:lnTo>
                    <a:pt x="126" y="260"/>
                  </a:lnTo>
                  <a:lnTo>
                    <a:pt x="158" y="208"/>
                  </a:lnTo>
                  <a:lnTo>
                    <a:pt x="152" y="194"/>
                  </a:lnTo>
                  <a:lnTo>
                    <a:pt x="120" y="180"/>
                  </a:lnTo>
                  <a:lnTo>
                    <a:pt x="82" y="154"/>
                  </a:lnTo>
                  <a:lnTo>
                    <a:pt x="58" y="150"/>
                  </a:lnTo>
                  <a:lnTo>
                    <a:pt x="0" y="96"/>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2" name="Freeform 131">
              <a:extLst>
                <a:ext uri="{FF2B5EF4-FFF2-40B4-BE49-F238E27FC236}">
                  <a16:creationId xmlns="" xmlns:a16="http://schemas.microsoft.com/office/drawing/2014/main" id="{25D6ECD2-CB14-41D0-9E27-F507A5732C07}"/>
                </a:ext>
              </a:extLst>
            </p:cNvPr>
            <p:cNvSpPr>
              <a:spLocks/>
            </p:cNvSpPr>
            <p:nvPr/>
          </p:nvSpPr>
          <p:spPr bwMode="auto">
            <a:xfrm>
              <a:off x="6839" y="4305"/>
              <a:ext cx="26" cy="52"/>
            </a:xfrm>
            <a:custGeom>
              <a:avLst/>
              <a:gdLst>
                <a:gd name="T0" fmla="*/ 2 w 26"/>
                <a:gd name="T1" fmla="*/ 46 h 52"/>
                <a:gd name="T2" fmla="*/ 0 w 26"/>
                <a:gd name="T3" fmla="*/ 20 h 52"/>
                <a:gd name="T4" fmla="*/ 8 w 26"/>
                <a:gd name="T5" fmla="*/ 2 h 52"/>
                <a:gd name="T6" fmla="*/ 18 w 26"/>
                <a:gd name="T7" fmla="*/ 0 h 52"/>
                <a:gd name="T8" fmla="*/ 26 w 26"/>
                <a:gd name="T9" fmla="*/ 10 h 52"/>
                <a:gd name="T10" fmla="*/ 26 w 26"/>
                <a:gd name="T11" fmla="*/ 30 h 52"/>
                <a:gd name="T12" fmla="*/ 20 w 26"/>
                <a:gd name="T13" fmla="*/ 50 h 52"/>
                <a:gd name="T14" fmla="*/ 12 w 26"/>
                <a:gd name="T15" fmla="*/ 52 h 52"/>
                <a:gd name="T16" fmla="*/ 2 w 26"/>
                <a:gd name="T17" fmla="*/ 4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52">
                  <a:moveTo>
                    <a:pt x="2" y="46"/>
                  </a:moveTo>
                  <a:lnTo>
                    <a:pt x="0" y="20"/>
                  </a:lnTo>
                  <a:lnTo>
                    <a:pt x="8" y="2"/>
                  </a:lnTo>
                  <a:lnTo>
                    <a:pt x="18" y="0"/>
                  </a:lnTo>
                  <a:lnTo>
                    <a:pt x="26" y="10"/>
                  </a:lnTo>
                  <a:lnTo>
                    <a:pt x="26" y="30"/>
                  </a:lnTo>
                  <a:lnTo>
                    <a:pt x="20" y="50"/>
                  </a:lnTo>
                  <a:lnTo>
                    <a:pt x="12" y="52"/>
                  </a:lnTo>
                  <a:lnTo>
                    <a:pt x="2" y="46"/>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3" name="Freeform 132">
              <a:extLst>
                <a:ext uri="{FF2B5EF4-FFF2-40B4-BE49-F238E27FC236}">
                  <a16:creationId xmlns="" xmlns:a16="http://schemas.microsoft.com/office/drawing/2014/main" id="{62F29370-1CDF-482B-AE72-3BB5A0533CDC}"/>
                </a:ext>
              </a:extLst>
            </p:cNvPr>
            <p:cNvSpPr>
              <a:spLocks/>
            </p:cNvSpPr>
            <p:nvPr/>
          </p:nvSpPr>
          <p:spPr bwMode="auto">
            <a:xfrm>
              <a:off x="5892" y="3434"/>
              <a:ext cx="292" cy="202"/>
            </a:xfrm>
            <a:custGeom>
              <a:avLst/>
              <a:gdLst>
                <a:gd name="T0" fmla="*/ 76 w 292"/>
                <a:gd name="T1" fmla="*/ 16 h 202"/>
                <a:gd name="T2" fmla="*/ 90 w 292"/>
                <a:gd name="T3" fmla="*/ 6 h 202"/>
                <a:gd name="T4" fmla="*/ 110 w 292"/>
                <a:gd name="T5" fmla="*/ 12 h 202"/>
                <a:gd name="T6" fmla="*/ 130 w 292"/>
                <a:gd name="T7" fmla="*/ 12 h 202"/>
                <a:gd name="T8" fmla="*/ 144 w 292"/>
                <a:gd name="T9" fmla="*/ 24 h 202"/>
                <a:gd name="T10" fmla="*/ 154 w 292"/>
                <a:gd name="T11" fmla="*/ 16 h 202"/>
                <a:gd name="T12" fmla="*/ 178 w 292"/>
                <a:gd name="T13" fmla="*/ 12 h 202"/>
                <a:gd name="T14" fmla="*/ 184 w 292"/>
                <a:gd name="T15" fmla="*/ 0 h 202"/>
                <a:gd name="T16" fmla="*/ 198 w 292"/>
                <a:gd name="T17" fmla="*/ 0 h 202"/>
                <a:gd name="T18" fmla="*/ 208 w 292"/>
                <a:gd name="T19" fmla="*/ 6 h 202"/>
                <a:gd name="T20" fmla="*/ 218 w 292"/>
                <a:gd name="T21" fmla="*/ 18 h 202"/>
                <a:gd name="T22" fmla="*/ 226 w 292"/>
                <a:gd name="T23" fmla="*/ 38 h 202"/>
                <a:gd name="T24" fmla="*/ 244 w 292"/>
                <a:gd name="T25" fmla="*/ 66 h 202"/>
                <a:gd name="T26" fmla="*/ 246 w 292"/>
                <a:gd name="T27" fmla="*/ 86 h 202"/>
                <a:gd name="T28" fmla="*/ 242 w 292"/>
                <a:gd name="T29" fmla="*/ 104 h 202"/>
                <a:gd name="T30" fmla="*/ 248 w 292"/>
                <a:gd name="T31" fmla="*/ 124 h 202"/>
                <a:gd name="T32" fmla="*/ 262 w 292"/>
                <a:gd name="T33" fmla="*/ 132 h 202"/>
                <a:gd name="T34" fmla="*/ 276 w 292"/>
                <a:gd name="T35" fmla="*/ 126 h 202"/>
                <a:gd name="T36" fmla="*/ 290 w 292"/>
                <a:gd name="T37" fmla="*/ 132 h 202"/>
                <a:gd name="T38" fmla="*/ 292 w 292"/>
                <a:gd name="T39" fmla="*/ 144 h 202"/>
                <a:gd name="T40" fmla="*/ 276 w 292"/>
                <a:gd name="T41" fmla="*/ 154 h 202"/>
                <a:gd name="T42" fmla="*/ 266 w 292"/>
                <a:gd name="T43" fmla="*/ 150 h 202"/>
                <a:gd name="T44" fmla="*/ 258 w 292"/>
                <a:gd name="T45" fmla="*/ 202 h 202"/>
                <a:gd name="T46" fmla="*/ 240 w 292"/>
                <a:gd name="T47" fmla="*/ 198 h 202"/>
                <a:gd name="T48" fmla="*/ 218 w 292"/>
                <a:gd name="T49" fmla="*/ 182 h 202"/>
                <a:gd name="T50" fmla="*/ 180 w 292"/>
                <a:gd name="T51" fmla="*/ 192 h 202"/>
                <a:gd name="T52" fmla="*/ 166 w 292"/>
                <a:gd name="T53" fmla="*/ 202 h 202"/>
                <a:gd name="T54" fmla="*/ 120 w 292"/>
                <a:gd name="T55" fmla="*/ 200 h 202"/>
                <a:gd name="T56" fmla="*/ 96 w 292"/>
                <a:gd name="T57" fmla="*/ 194 h 202"/>
                <a:gd name="T58" fmla="*/ 84 w 292"/>
                <a:gd name="T59" fmla="*/ 196 h 202"/>
                <a:gd name="T60" fmla="*/ 76 w 292"/>
                <a:gd name="T61" fmla="*/ 180 h 202"/>
                <a:gd name="T62" fmla="*/ 70 w 292"/>
                <a:gd name="T63" fmla="*/ 172 h 202"/>
                <a:gd name="T64" fmla="*/ 76 w 292"/>
                <a:gd name="T65" fmla="*/ 164 h 202"/>
                <a:gd name="T66" fmla="*/ 68 w 292"/>
                <a:gd name="T67" fmla="*/ 158 h 202"/>
                <a:gd name="T68" fmla="*/ 60 w 292"/>
                <a:gd name="T69" fmla="*/ 168 h 202"/>
                <a:gd name="T70" fmla="*/ 42 w 292"/>
                <a:gd name="T71" fmla="*/ 156 h 202"/>
                <a:gd name="T72" fmla="*/ 38 w 292"/>
                <a:gd name="T73" fmla="*/ 138 h 202"/>
                <a:gd name="T74" fmla="*/ 20 w 292"/>
                <a:gd name="T75" fmla="*/ 128 h 202"/>
                <a:gd name="T76" fmla="*/ 16 w 292"/>
                <a:gd name="T77" fmla="*/ 114 h 202"/>
                <a:gd name="T78" fmla="*/ 0 w 292"/>
                <a:gd name="T79" fmla="*/ 96 h 202"/>
                <a:gd name="T80" fmla="*/ 24 w 292"/>
                <a:gd name="T81" fmla="*/ 88 h 202"/>
                <a:gd name="T82" fmla="*/ 44 w 292"/>
                <a:gd name="T83" fmla="*/ 58 h 202"/>
                <a:gd name="T84" fmla="*/ 58 w 292"/>
                <a:gd name="T85" fmla="*/ 26 h 202"/>
                <a:gd name="T86" fmla="*/ 76 w 292"/>
                <a:gd name="T87" fmla="*/ 1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92" h="202">
                  <a:moveTo>
                    <a:pt x="76" y="16"/>
                  </a:moveTo>
                  <a:lnTo>
                    <a:pt x="90" y="6"/>
                  </a:lnTo>
                  <a:lnTo>
                    <a:pt x="110" y="12"/>
                  </a:lnTo>
                  <a:lnTo>
                    <a:pt x="130" y="12"/>
                  </a:lnTo>
                  <a:lnTo>
                    <a:pt x="144" y="24"/>
                  </a:lnTo>
                  <a:lnTo>
                    <a:pt x="154" y="16"/>
                  </a:lnTo>
                  <a:lnTo>
                    <a:pt x="178" y="12"/>
                  </a:lnTo>
                  <a:lnTo>
                    <a:pt x="184" y="0"/>
                  </a:lnTo>
                  <a:lnTo>
                    <a:pt x="198" y="0"/>
                  </a:lnTo>
                  <a:lnTo>
                    <a:pt x="208" y="6"/>
                  </a:lnTo>
                  <a:lnTo>
                    <a:pt x="218" y="18"/>
                  </a:lnTo>
                  <a:lnTo>
                    <a:pt x="226" y="38"/>
                  </a:lnTo>
                  <a:lnTo>
                    <a:pt x="244" y="66"/>
                  </a:lnTo>
                  <a:lnTo>
                    <a:pt x="246" y="86"/>
                  </a:lnTo>
                  <a:lnTo>
                    <a:pt x="242" y="104"/>
                  </a:lnTo>
                  <a:lnTo>
                    <a:pt x="248" y="124"/>
                  </a:lnTo>
                  <a:lnTo>
                    <a:pt x="262" y="132"/>
                  </a:lnTo>
                  <a:lnTo>
                    <a:pt x="276" y="126"/>
                  </a:lnTo>
                  <a:lnTo>
                    <a:pt x="290" y="132"/>
                  </a:lnTo>
                  <a:lnTo>
                    <a:pt x="292" y="144"/>
                  </a:lnTo>
                  <a:lnTo>
                    <a:pt x="276" y="154"/>
                  </a:lnTo>
                  <a:lnTo>
                    <a:pt x="266" y="150"/>
                  </a:lnTo>
                  <a:lnTo>
                    <a:pt x="258" y="202"/>
                  </a:lnTo>
                  <a:lnTo>
                    <a:pt x="240" y="198"/>
                  </a:lnTo>
                  <a:lnTo>
                    <a:pt x="218" y="182"/>
                  </a:lnTo>
                  <a:lnTo>
                    <a:pt x="180" y="192"/>
                  </a:lnTo>
                  <a:lnTo>
                    <a:pt x="166" y="202"/>
                  </a:lnTo>
                  <a:lnTo>
                    <a:pt x="120" y="200"/>
                  </a:lnTo>
                  <a:lnTo>
                    <a:pt x="96" y="194"/>
                  </a:lnTo>
                  <a:lnTo>
                    <a:pt x="84" y="196"/>
                  </a:lnTo>
                  <a:lnTo>
                    <a:pt x="76" y="180"/>
                  </a:lnTo>
                  <a:lnTo>
                    <a:pt x="70" y="172"/>
                  </a:lnTo>
                  <a:lnTo>
                    <a:pt x="76" y="164"/>
                  </a:lnTo>
                  <a:lnTo>
                    <a:pt x="68" y="158"/>
                  </a:lnTo>
                  <a:lnTo>
                    <a:pt x="60" y="168"/>
                  </a:lnTo>
                  <a:lnTo>
                    <a:pt x="42" y="156"/>
                  </a:lnTo>
                  <a:lnTo>
                    <a:pt x="38" y="138"/>
                  </a:lnTo>
                  <a:lnTo>
                    <a:pt x="20" y="128"/>
                  </a:lnTo>
                  <a:lnTo>
                    <a:pt x="16" y="114"/>
                  </a:lnTo>
                  <a:lnTo>
                    <a:pt x="0" y="96"/>
                  </a:lnTo>
                  <a:lnTo>
                    <a:pt x="24" y="88"/>
                  </a:lnTo>
                  <a:lnTo>
                    <a:pt x="44" y="58"/>
                  </a:lnTo>
                  <a:lnTo>
                    <a:pt x="58" y="26"/>
                  </a:lnTo>
                  <a:lnTo>
                    <a:pt x="76" y="16"/>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4" name="Freeform 133">
              <a:extLst>
                <a:ext uri="{FF2B5EF4-FFF2-40B4-BE49-F238E27FC236}">
                  <a16:creationId xmlns="" xmlns:a16="http://schemas.microsoft.com/office/drawing/2014/main" id="{D6236221-9E5A-444B-91EF-266C2FF83842}"/>
                </a:ext>
              </a:extLst>
            </p:cNvPr>
            <p:cNvSpPr>
              <a:spLocks/>
            </p:cNvSpPr>
            <p:nvPr/>
          </p:nvSpPr>
          <p:spPr bwMode="auto">
            <a:xfrm>
              <a:off x="5848" y="3528"/>
              <a:ext cx="130" cy="170"/>
            </a:xfrm>
            <a:custGeom>
              <a:avLst/>
              <a:gdLst>
                <a:gd name="T0" fmla="*/ 64 w 130"/>
                <a:gd name="T1" fmla="*/ 34 h 170"/>
                <a:gd name="T2" fmla="*/ 82 w 130"/>
                <a:gd name="T3" fmla="*/ 44 h 170"/>
                <a:gd name="T4" fmla="*/ 86 w 130"/>
                <a:gd name="T5" fmla="*/ 62 h 170"/>
                <a:gd name="T6" fmla="*/ 104 w 130"/>
                <a:gd name="T7" fmla="*/ 74 h 170"/>
                <a:gd name="T8" fmla="*/ 112 w 130"/>
                <a:gd name="T9" fmla="*/ 64 h 170"/>
                <a:gd name="T10" fmla="*/ 120 w 130"/>
                <a:gd name="T11" fmla="*/ 70 h 170"/>
                <a:gd name="T12" fmla="*/ 114 w 130"/>
                <a:gd name="T13" fmla="*/ 78 h 170"/>
                <a:gd name="T14" fmla="*/ 120 w 130"/>
                <a:gd name="T15" fmla="*/ 86 h 170"/>
                <a:gd name="T16" fmla="*/ 112 w 130"/>
                <a:gd name="T17" fmla="*/ 94 h 170"/>
                <a:gd name="T18" fmla="*/ 114 w 130"/>
                <a:gd name="T19" fmla="*/ 110 h 170"/>
                <a:gd name="T20" fmla="*/ 130 w 130"/>
                <a:gd name="T21" fmla="*/ 128 h 170"/>
                <a:gd name="T22" fmla="*/ 118 w 130"/>
                <a:gd name="T23" fmla="*/ 142 h 170"/>
                <a:gd name="T24" fmla="*/ 112 w 130"/>
                <a:gd name="T25" fmla="*/ 156 h 170"/>
                <a:gd name="T26" fmla="*/ 116 w 130"/>
                <a:gd name="T27" fmla="*/ 160 h 170"/>
                <a:gd name="T28" fmla="*/ 110 w 130"/>
                <a:gd name="T29" fmla="*/ 166 h 170"/>
                <a:gd name="T30" fmla="*/ 96 w 130"/>
                <a:gd name="T31" fmla="*/ 166 h 170"/>
                <a:gd name="T32" fmla="*/ 86 w 130"/>
                <a:gd name="T33" fmla="*/ 170 h 170"/>
                <a:gd name="T34" fmla="*/ 84 w 130"/>
                <a:gd name="T35" fmla="*/ 166 h 170"/>
                <a:gd name="T36" fmla="*/ 88 w 130"/>
                <a:gd name="T37" fmla="*/ 162 h 170"/>
                <a:gd name="T38" fmla="*/ 92 w 130"/>
                <a:gd name="T39" fmla="*/ 152 h 170"/>
                <a:gd name="T40" fmla="*/ 88 w 130"/>
                <a:gd name="T41" fmla="*/ 152 h 170"/>
                <a:gd name="T42" fmla="*/ 82 w 130"/>
                <a:gd name="T43" fmla="*/ 144 h 170"/>
                <a:gd name="T44" fmla="*/ 76 w 130"/>
                <a:gd name="T45" fmla="*/ 142 h 170"/>
                <a:gd name="T46" fmla="*/ 72 w 130"/>
                <a:gd name="T47" fmla="*/ 134 h 170"/>
                <a:gd name="T48" fmla="*/ 66 w 130"/>
                <a:gd name="T49" fmla="*/ 132 h 170"/>
                <a:gd name="T50" fmla="*/ 62 w 130"/>
                <a:gd name="T51" fmla="*/ 126 h 170"/>
                <a:gd name="T52" fmla="*/ 56 w 130"/>
                <a:gd name="T53" fmla="*/ 128 h 170"/>
                <a:gd name="T54" fmla="*/ 52 w 130"/>
                <a:gd name="T55" fmla="*/ 142 h 170"/>
                <a:gd name="T56" fmla="*/ 44 w 130"/>
                <a:gd name="T57" fmla="*/ 146 h 170"/>
                <a:gd name="T58" fmla="*/ 48 w 130"/>
                <a:gd name="T59" fmla="*/ 142 h 170"/>
                <a:gd name="T60" fmla="*/ 36 w 130"/>
                <a:gd name="T61" fmla="*/ 134 h 170"/>
                <a:gd name="T62" fmla="*/ 26 w 130"/>
                <a:gd name="T63" fmla="*/ 128 h 170"/>
                <a:gd name="T64" fmla="*/ 20 w 130"/>
                <a:gd name="T65" fmla="*/ 122 h 170"/>
                <a:gd name="T66" fmla="*/ 12 w 130"/>
                <a:gd name="T67" fmla="*/ 116 h 170"/>
                <a:gd name="T68" fmla="*/ 20 w 130"/>
                <a:gd name="T69" fmla="*/ 114 h 170"/>
                <a:gd name="T70" fmla="*/ 24 w 130"/>
                <a:gd name="T71" fmla="*/ 94 h 170"/>
                <a:gd name="T72" fmla="*/ 10 w 130"/>
                <a:gd name="T73" fmla="*/ 76 h 170"/>
                <a:gd name="T74" fmla="*/ 18 w 130"/>
                <a:gd name="T75" fmla="*/ 58 h 170"/>
                <a:gd name="T76" fmla="*/ 6 w 130"/>
                <a:gd name="T77" fmla="*/ 58 h 170"/>
                <a:gd name="T78" fmla="*/ 18 w 130"/>
                <a:gd name="T79" fmla="*/ 42 h 170"/>
                <a:gd name="T80" fmla="*/ 8 w 130"/>
                <a:gd name="T81" fmla="*/ 28 h 170"/>
                <a:gd name="T82" fmla="*/ 0 w 130"/>
                <a:gd name="T83" fmla="*/ 12 h 170"/>
                <a:gd name="T84" fmla="*/ 24 w 130"/>
                <a:gd name="T85" fmla="*/ 0 h 170"/>
                <a:gd name="T86" fmla="*/ 44 w 130"/>
                <a:gd name="T87" fmla="*/ 2 h 170"/>
                <a:gd name="T88" fmla="*/ 60 w 130"/>
                <a:gd name="T89" fmla="*/ 20 h 170"/>
                <a:gd name="T90" fmla="*/ 64 w 130"/>
                <a:gd name="T91" fmla="*/ 3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0" h="170">
                  <a:moveTo>
                    <a:pt x="64" y="34"/>
                  </a:moveTo>
                  <a:lnTo>
                    <a:pt x="82" y="44"/>
                  </a:lnTo>
                  <a:lnTo>
                    <a:pt x="86" y="62"/>
                  </a:lnTo>
                  <a:lnTo>
                    <a:pt x="104" y="74"/>
                  </a:lnTo>
                  <a:lnTo>
                    <a:pt x="112" y="64"/>
                  </a:lnTo>
                  <a:lnTo>
                    <a:pt x="120" y="70"/>
                  </a:lnTo>
                  <a:lnTo>
                    <a:pt x="114" y="78"/>
                  </a:lnTo>
                  <a:lnTo>
                    <a:pt x="120" y="86"/>
                  </a:lnTo>
                  <a:lnTo>
                    <a:pt x="112" y="94"/>
                  </a:lnTo>
                  <a:lnTo>
                    <a:pt x="114" y="110"/>
                  </a:lnTo>
                  <a:lnTo>
                    <a:pt x="130" y="128"/>
                  </a:lnTo>
                  <a:lnTo>
                    <a:pt x="118" y="142"/>
                  </a:lnTo>
                  <a:lnTo>
                    <a:pt x="112" y="156"/>
                  </a:lnTo>
                  <a:lnTo>
                    <a:pt x="116" y="160"/>
                  </a:lnTo>
                  <a:lnTo>
                    <a:pt x="110" y="166"/>
                  </a:lnTo>
                  <a:lnTo>
                    <a:pt x="96" y="166"/>
                  </a:lnTo>
                  <a:lnTo>
                    <a:pt x="86" y="170"/>
                  </a:lnTo>
                  <a:lnTo>
                    <a:pt x="84" y="166"/>
                  </a:lnTo>
                  <a:lnTo>
                    <a:pt x="88" y="162"/>
                  </a:lnTo>
                  <a:lnTo>
                    <a:pt x="92" y="152"/>
                  </a:lnTo>
                  <a:lnTo>
                    <a:pt x="88" y="152"/>
                  </a:lnTo>
                  <a:lnTo>
                    <a:pt x="82" y="144"/>
                  </a:lnTo>
                  <a:lnTo>
                    <a:pt x="76" y="142"/>
                  </a:lnTo>
                  <a:lnTo>
                    <a:pt x="72" y="134"/>
                  </a:lnTo>
                  <a:lnTo>
                    <a:pt x="66" y="132"/>
                  </a:lnTo>
                  <a:lnTo>
                    <a:pt x="62" y="126"/>
                  </a:lnTo>
                  <a:lnTo>
                    <a:pt x="56" y="128"/>
                  </a:lnTo>
                  <a:lnTo>
                    <a:pt x="52" y="142"/>
                  </a:lnTo>
                  <a:lnTo>
                    <a:pt x="44" y="146"/>
                  </a:lnTo>
                  <a:lnTo>
                    <a:pt x="48" y="142"/>
                  </a:lnTo>
                  <a:lnTo>
                    <a:pt x="36" y="134"/>
                  </a:lnTo>
                  <a:lnTo>
                    <a:pt x="26" y="128"/>
                  </a:lnTo>
                  <a:lnTo>
                    <a:pt x="20" y="122"/>
                  </a:lnTo>
                  <a:lnTo>
                    <a:pt x="12" y="116"/>
                  </a:lnTo>
                  <a:lnTo>
                    <a:pt x="20" y="114"/>
                  </a:lnTo>
                  <a:lnTo>
                    <a:pt x="24" y="94"/>
                  </a:lnTo>
                  <a:lnTo>
                    <a:pt x="10" y="76"/>
                  </a:lnTo>
                  <a:lnTo>
                    <a:pt x="18" y="58"/>
                  </a:lnTo>
                  <a:lnTo>
                    <a:pt x="6" y="58"/>
                  </a:lnTo>
                  <a:lnTo>
                    <a:pt x="18" y="42"/>
                  </a:lnTo>
                  <a:lnTo>
                    <a:pt x="8" y="28"/>
                  </a:lnTo>
                  <a:lnTo>
                    <a:pt x="0" y="12"/>
                  </a:lnTo>
                  <a:lnTo>
                    <a:pt x="24" y="0"/>
                  </a:lnTo>
                  <a:lnTo>
                    <a:pt x="44" y="2"/>
                  </a:lnTo>
                  <a:lnTo>
                    <a:pt x="60" y="20"/>
                  </a:lnTo>
                  <a:lnTo>
                    <a:pt x="64" y="34"/>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5" name="Freeform 134">
              <a:extLst>
                <a:ext uri="{FF2B5EF4-FFF2-40B4-BE49-F238E27FC236}">
                  <a16:creationId xmlns="" xmlns:a16="http://schemas.microsoft.com/office/drawing/2014/main" id="{476FE586-A9CA-4169-A310-AFC8E1AF878F}"/>
                </a:ext>
              </a:extLst>
            </p:cNvPr>
            <p:cNvSpPr>
              <a:spLocks noEditPoints="1"/>
            </p:cNvSpPr>
            <p:nvPr/>
          </p:nvSpPr>
          <p:spPr bwMode="auto">
            <a:xfrm>
              <a:off x="5874" y="577"/>
              <a:ext cx="5289" cy="3165"/>
            </a:xfrm>
            <a:custGeom>
              <a:avLst/>
              <a:gdLst>
                <a:gd name="T0" fmla="*/ 5061 w 5289"/>
                <a:gd name="T1" fmla="*/ 1853 h 3165"/>
                <a:gd name="T2" fmla="*/ 4923 w 5289"/>
                <a:gd name="T3" fmla="*/ 1959 h 3165"/>
                <a:gd name="T4" fmla="*/ 4675 w 5289"/>
                <a:gd name="T5" fmla="*/ 2236 h 3165"/>
                <a:gd name="T6" fmla="*/ 4450 w 5289"/>
                <a:gd name="T7" fmla="*/ 2454 h 3165"/>
                <a:gd name="T8" fmla="*/ 4230 w 5289"/>
                <a:gd name="T9" fmla="*/ 2616 h 3165"/>
                <a:gd name="T10" fmla="*/ 4456 w 5289"/>
                <a:gd name="T11" fmla="*/ 2069 h 3165"/>
                <a:gd name="T12" fmla="*/ 4038 w 5289"/>
                <a:gd name="T13" fmla="*/ 2250 h 3165"/>
                <a:gd name="T14" fmla="*/ 3732 w 5289"/>
                <a:gd name="T15" fmla="*/ 2562 h 3165"/>
                <a:gd name="T16" fmla="*/ 3576 w 5289"/>
                <a:gd name="T17" fmla="*/ 3071 h 3165"/>
                <a:gd name="T18" fmla="*/ 3456 w 5289"/>
                <a:gd name="T19" fmla="*/ 3003 h 3165"/>
                <a:gd name="T20" fmla="*/ 3442 w 5289"/>
                <a:gd name="T21" fmla="*/ 2833 h 3165"/>
                <a:gd name="T22" fmla="*/ 3146 w 5289"/>
                <a:gd name="T23" fmla="*/ 2610 h 3165"/>
                <a:gd name="T24" fmla="*/ 2958 w 5289"/>
                <a:gd name="T25" fmla="*/ 2767 h 3165"/>
                <a:gd name="T26" fmla="*/ 2637 w 5289"/>
                <a:gd name="T27" fmla="*/ 2761 h 3165"/>
                <a:gd name="T28" fmla="*/ 2363 w 5289"/>
                <a:gd name="T29" fmla="*/ 2775 h 3165"/>
                <a:gd name="T30" fmla="*/ 2045 w 5289"/>
                <a:gd name="T31" fmla="*/ 2789 h 3165"/>
                <a:gd name="T32" fmla="*/ 1777 w 5289"/>
                <a:gd name="T33" fmla="*/ 2546 h 3165"/>
                <a:gd name="T34" fmla="*/ 1413 w 5289"/>
                <a:gd name="T35" fmla="*/ 2552 h 3165"/>
                <a:gd name="T36" fmla="*/ 1241 w 5289"/>
                <a:gd name="T37" fmla="*/ 2747 h 3165"/>
                <a:gd name="T38" fmla="*/ 840 w 5289"/>
                <a:gd name="T39" fmla="*/ 2805 h 3165"/>
                <a:gd name="T40" fmla="*/ 838 w 5289"/>
                <a:gd name="T41" fmla="*/ 3019 h 3165"/>
                <a:gd name="T42" fmla="*/ 800 w 5289"/>
                <a:gd name="T43" fmla="*/ 3109 h 3165"/>
                <a:gd name="T44" fmla="*/ 528 w 5289"/>
                <a:gd name="T45" fmla="*/ 2991 h 3165"/>
                <a:gd name="T46" fmla="*/ 628 w 5289"/>
                <a:gd name="T47" fmla="*/ 2857 h 3165"/>
                <a:gd name="T48" fmla="*/ 476 w 5289"/>
                <a:gd name="T49" fmla="*/ 2715 h 3165"/>
                <a:gd name="T50" fmla="*/ 362 w 5289"/>
                <a:gd name="T51" fmla="*/ 2620 h 3165"/>
                <a:gd name="T52" fmla="*/ 348 w 5289"/>
                <a:gd name="T53" fmla="*/ 2488 h 3165"/>
                <a:gd name="T54" fmla="*/ 262 w 5289"/>
                <a:gd name="T55" fmla="*/ 2272 h 3165"/>
                <a:gd name="T56" fmla="*/ 328 w 5289"/>
                <a:gd name="T57" fmla="*/ 1833 h 3165"/>
                <a:gd name="T58" fmla="*/ 640 w 5289"/>
                <a:gd name="T59" fmla="*/ 1665 h 3165"/>
                <a:gd name="T60" fmla="*/ 514 w 5289"/>
                <a:gd name="T61" fmla="*/ 1957 h 3165"/>
                <a:gd name="T62" fmla="*/ 754 w 5289"/>
                <a:gd name="T63" fmla="*/ 1813 h 3165"/>
                <a:gd name="T64" fmla="*/ 877 w 5289"/>
                <a:gd name="T65" fmla="*/ 1749 h 3165"/>
                <a:gd name="T66" fmla="*/ 1251 w 5289"/>
                <a:gd name="T67" fmla="*/ 1637 h 3165"/>
                <a:gd name="T68" fmla="*/ 1467 w 5289"/>
                <a:gd name="T69" fmla="*/ 1535 h 3165"/>
                <a:gd name="T70" fmla="*/ 1639 w 5289"/>
                <a:gd name="T71" fmla="*/ 1384 h 3165"/>
                <a:gd name="T72" fmla="*/ 1719 w 5289"/>
                <a:gd name="T73" fmla="*/ 1679 h 3165"/>
                <a:gd name="T74" fmla="*/ 1739 w 5289"/>
                <a:gd name="T75" fmla="*/ 1264 h 3165"/>
                <a:gd name="T76" fmla="*/ 2017 w 5289"/>
                <a:gd name="T77" fmla="*/ 1104 h 3165"/>
                <a:gd name="T78" fmla="*/ 2459 w 5289"/>
                <a:gd name="T79" fmla="*/ 783 h 3165"/>
                <a:gd name="T80" fmla="*/ 2838 w 5289"/>
                <a:gd name="T81" fmla="*/ 749 h 3165"/>
                <a:gd name="T82" fmla="*/ 2914 w 5289"/>
                <a:gd name="T83" fmla="*/ 1156 h 3165"/>
                <a:gd name="T84" fmla="*/ 3394 w 5289"/>
                <a:gd name="T85" fmla="*/ 1254 h 3165"/>
                <a:gd name="T86" fmla="*/ 3708 w 5289"/>
                <a:gd name="T87" fmla="*/ 1252 h 3165"/>
                <a:gd name="T88" fmla="*/ 4424 w 5289"/>
                <a:gd name="T89" fmla="*/ 1519 h 3165"/>
                <a:gd name="T90" fmla="*/ 4931 w 5289"/>
                <a:gd name="T91" fmla="*/ 1539 h 3165"/>
                <a:gd name="T92" fmla="*/ 3848 w 5289"/>
                <a:gd name="T93" fmla="*/ 2737 h 3165"/>
                <a:gd name="T94" fmla="*/ 3800 w 5289"/>
                <a:gd name="T95" fmla="*/ 2793 h 3165"/>
                <a:gd name="T96" fmla="*/ 3878 w 5289"/>
                <a:gd name="T97" fmla="*/ 2823 h 3165"/>
                <a:gd name="T98" fmla="*/ 4975 w 5289"/>
                <a:gd name="T99" fmla="*/ 1408 h 3165"/>
                <a:gd name="T100" fmla="*/ 3760 w 5289"/>
                <a:gd name="T101" fmla="*/ 1108 h 3165"/>
                <a:gd name="T102" fmla="*/ 3990 w 5289"/>
                <a:gd name="T103" fmla="*/ 924 h 3165"/>
                <a:gd name="T104" fmla="*/ 3658 w 5289"/>
                <a:gd name="T105" fmla="*/ 847 h 3165"/>
                <a:gd name="T106" fmla="*/ 1175 w 5289"/>
                <a:gd name="T107" fmla="*/ 1418 h 3165"/>
                <a:gd name="T108" fmla="*/ 1445 w 5289"/>
                <a:gd name="T109" fmla="*/ 735 h 3165"/>
                <a:gd name="T110" fmla="*/ 2651 w 5289"/>
                <a:gd name="T111" fmla="*/ 519 h 3165"/>
                <a:gd name="T112" fmla="*/ 907 w 5289"/>
                <a:gd name="T113" fmla="*/ 176 h 3165"/>
                <a:gd name="T114" fmla="*/ 850 w 5289"/>
                <a:gd name="T115" fmla="*/ 136 h 3165"/>
                <a:gd name="T116" fmla="*/ 2219 w 5289"/>
                <a:gd name="T117" fmla="*/ 176 h 3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289" h="3165">
                  <a:moveTo>
                    <a:pt x="5289" y="1819"/>
                  </a:moveTo>
                  <a:lnTo>
                    <a:pt x="5259" y="1853"/>
                  </a:lnTo>
                  <a:lnTo>
                    <a:pt x="5207" y="1859"/>
                  </a:lnTo>
                  <a:lnTo>
                    <a:pt x="5207" y="1931"/>
                  </a:lnTo>
                  <a:lnTo>
                    <a:pt x="5195" y="1947"/>
                  </a:lnTo>
                  <a:lnTo>
                    <a:pt x="5165" y="1945"/>
                  </a:lnTo>
                  <a:lnTo>
                    <a:pt x="5141" y="1919"/>
                  </a:lnTo>
                  <a:lnTo>
                    <a:pt x="5101" y="1899"/>
                  </a:lnTo>
                  <a:lnTo>
                    <a:pt x="5093" y="1867"/>
                  </a:lnTo>
                  <a:lnTo>
                    <a:pt x="5061" y="1853"/>
                  </a:lnTo>
                  <a:lnTo>
                    <a:pt x="5027" y="1863"/>
                  </a:lnTo>
                  <a:lnTo>
                    <a:pt x="5009" y="1837"/>
                  </a:lnTo>
                  <a:lnTo>
                    <a:pt x="5017" y="1809"/>
                  </a:lnTo>
                  <a:lnTo>
                    <a:pt x="4979" y="1827"/>
                  </a:lnTo>
                  <a:lnTo>
                    <a:pt x="4993" y="1863"/>
                  </a:lnTo>
                  <a:lnTo>
                    <a:pt x="4975" y="1893"/>
                  </a:lnTo>
                  <a:lnTo>
                    <a:pt x="4975" y="1895"/>
                  </a:lnTo>
                  <a:lnTo>
                    <a:pt x="4935" y="1927"/>
                  </a:lnTo>
                  <a:lnTo>
                    <a:pt x="4895" y="1921"/>
                  </a:lnTo>
                  <a:lnTo>
                    <a:pt x="4923" y="1959"/>
                  </a:lnTo>
                  <a:lnTo>
                    <a:pt x="4941" y="2017"/>
                  </a:lnTo>
                  <a:lnTo>
                    <a:pt x="4957" y="2035"/>
                  </a:lnTo>
                  <a:lnTo>
                    <a:pt x="4959" y="2063"/>
                  </a:lnTo>
                  <a:lnTo>
                    <a:pt x="4951" y="2081"/>
                  </a:lnTo>
                  <a:lnTo>
                    <a:pt x="4895" y="2067"/>
                  </a:lnTo>
                  <a:lnTo>
                    <a:pt x="4807" y="2116"/>
                  </a:lnTo>
                  <a:lnTo>
                    <a:pt x="4779" y="2124"/>
                  </a:lnTo>
                  <a:lnTo>
                    <a:pt x="4733" y="2170"/>
                  </a:lnTo>
                  <a:lnTo>
                    <a:pt x="4687" y="2208"/>
                  </a:lnTo>
                  <a:lnTo>
                    <a:pt x="4675" y="2236"/>
                  </a:lnTo>
                  <a:lnTo>
                    <a:pt x="4631" y="2194"/>
                  </a:lnTo>
                  <a:lnTo>
                    <a:pt x="4550" y="2242"/>
                  </a:lnTo>
                  <a:lnTo>
                    <a:pt x="4536" y="2220"/>
                  </a:lnTo>
                  <a:lnTo>
                    <a:pt x="4506" y="2246"/>
                  </a:lnTo>
                  <a:lnTo>
                    <a:pt x="4464" y="2238"/>
                  </a:lnTo>
                  <a:lnTo>
                    <a:pt x="4454" y="2278"/>
                  </a:lnTo>
                  <a:lnTo>
                    <a:pt x="4418" y="2336"/>
                  </a:lnTo>
                  <a:lnTo>
                    <a:pt x="4418" y="2360"/>
                  </a:lnTo>
                  <a:lnTo>
                    <a:pt x="4454" y="2372"/>
                  </a:lnTo>
                  <a:lnTo>
                    <a:pt x="4450" y="2454"/>
                  </a:lnTo>
                  <a:lnTo>
                    <a:pt x="4420" y="2456"/>
                  </a:lnTo>
                  <a:lnTo>
                    <a:pt x="4408" y="2502"/>
                  </a:lnTo>
                  <a:lnTo>
                    <a:pt x="4420" y="2526"/>
                  </a:lnTo>
                  <a:lnTo>
                    <a:pt x="4366" y="2554"/>
                  </a:lnTo>
                  <a:lnTo>
                    <a:pt x="4356" y="2612"/>
                  </a:lnTo>
                  <a:lnTo>
                    <a:pt x="4310" y="2626"/>
                  </a:lnTo>
                  <a:lnTo>
                    <a:pt x="4300" y="2678"/>
                  </a:lnTo>
                  <a:lnTo>
                    <a:pt x="4256" y="2725"/>
                  </a:lnTo>
                  <a:lnTo>
                    <a:pt x="4244" y="2690"/>
                  </a:lnTo>
                  <a:lnTo>
                    <a:pt x="4230" y="2616"/>
                  </a:lnTo>
                  <a:lnTo>
                    <a:pt x="4214" y="2498"/>
                  </a:lnTo>
                  <a:lnTo>
                    <a:pt x="4228" y="2420"/>
                  </a:lnTo>
                  <a:lnTo>
                    <a:pt x="4254" y="2386"/>
                  </a:lnTo>
                  <a:lnTo>
                    <a:pt x="4256" y="2360"/>
                  </a:lnTo>
                  <a:lnTo>
                    <a:pt x="4304" y="2346"/>
                  </a:lnTo>
                  <a:lnTo>
                    <a:pt x="4360" y="2272"/>
                  </a:lnTo>
                  <a:lnTo>
                    <a:pt x="4412" y="2208"/>
                  </a:lnTo>
                  <a:lnTo>
                    <a:pt x="4468" y="2158"/>
                  </a:lnTo>
                  <a:lnTo>
                    <a:pt x="4494" y="2065"/>
                  </a:lnTo>
                  <a:lnTo>
                    <a:pt x="4456" y="2069"/>
                  </a:lnTo>
                  <a:lnTo>
                    <a:pt x="4438" y="2126"/>
                  </a:lnTo>
                  <a:lnTo>
                    <a:pt x="4358" y="2196"/>
                  </a:lnTo>
                  <a:lnTo>
                    <a:pt x="4334" y="2116"/>
                  </a:lnTo>
                  <a:lnTo>
                    <a:pt x="4254" y="2138"/>
                  </a:lnTo>
                  <a:lnTo>
                    <a:pt x="4176" y="2244"/>
                  </a:lnTo>
                  <a:lnTo>
                    <a:pt x="4202" y="2282"/>
                  </a:lnTo>
                  <a:lnTo>
                    <a:pt x="4132" y="2298"/>
                  </a:lnTo>
                  <a:lnTo>
                    <a:pt x="4084" y="2304"/>
                  </a:lnTo>
                  <a:lnTo>
                    <a:pt x="4086" y="2260"/>
                  </a:lnTo>
                  <a:lnTo>
                    <a:pt x="4038" y="2250"/>
                  </a:lnTo>
                  <a:lnTo>
                    <a:pt x="4000" y="2280"/>
                  </a:lnTo>
                  <a:lnTo>
                    <a:pt x="3904" y="2270"/>
                  </a:lnTo>
                  <a:lnTo>
                    <a:pt x="3802" y="2288"/>
                  </a:lnTo>
                  <a:lnTo>
                    <a:pt x="3702" y="2402"/>
                  </a:lnTo>
                  <a:lnTo>
                    <a:pt x="3584" y="2532"/>
                  </a:lnTo>
                  <a:lnTo>
                    <a:pt x="3632" y="2540"/>
                  </a:lnTo>
                  <a:lnTo>
                    <a:pt x="3648" y="2572"/>
                  </a:lnTo>
                  <a:lnTo>
                    <a:pt x="3678" y="2584"/>
                  </a:lnTo>
                  <a:lnTo>
                    <a:pt x="3698" y="2558"/>
                  </a:lnTo>
                  <a:lnTo>
                    <a:pt x="3732" y="2562"/>
                  </a:lnTo>
                  <a:lnTo>
                    <a:pt x="3776" y="2618"/>
                  </a:lnTo>
                  <a:lnTo>
                    <a:pt x="3778" y="2662"/>
                  </a:lnTo>
                  <a:lnTo>
                    <a:pt x="3754" y="2713"/>
                  </a:lnTo>
                  <a:lnTo>
                    <a:pt x="3750" y="2771"/>
                  </a:lnTo>
                  <a:lnTo>
                    <a:pt x="3736" y="2847"/>
                  </a:lnTo>
                  <a:lnTo>
                    <a:pt x="3690" y="2913"/>
                  </a:lnTo>
                  <a:lnTo>
                    <a:pt x="3680" y="2945"/>
                  </a:lnTo>
                  <a:lnTo>
                    <a:pt x="3638" y="2997"/>
                  </a:lnTo>
                  <a:lnTo>
                    <a:pt x="3596" y="3047"/>
                  </a:lnTo>
                  <a:lnTo>
                    <a:pt x="3576" y="3071"/>
                  </a:lnTo>
                  <a:lnTo>
                    <a:pt x="3534" y="3097"/>
                  </a:lnTo>
                  <a:lnTo>
                    <a:pt x="3514" y="3097"/>
                  </a:lnTo>
                  <a:lnTo>
                    <a:pt x="3494" y="3077"/>
                  </a:lnTo>
                  <a:lnTo>
                    <a:pt x="3454" y="3107"/>
                  </a:lnTo>
                  <a:lnTo>
                    <a:pt x="3448" y="3121"/>
                  </a:lnTo>
                  <a:lnTo>
                    <a:pt x="3444" y="3113"/>
                  </a:lnTo>
                  <a:lnTo>
                    <a:pt x="3444" y="3093"/>
                  </a:lnTo>
                  <a:lnTo>
                    <a:pt x="3460" y="3091"/>
                  </a:lnTo>
                  <a:lnTo>
                    <a:pt x="3464" y="3041"/>
                  </a:lnTo>
                  <a:lnTo>
                    <a:pt x="3456" y="3003"/>
                  </a:lnTo>
                  <a:lnTo>
                    <a:pt x="3482" y="2989"/>
                  </a:lnTo>
                  <a:lnTo>
                    <a:pt x="3520" y="2997"/>
                  </a:lnTo>
                  <a:lnTo>
                    <a:pt x="3542" y="2953"/>
                  </a:lnTo>
                  <a:lnTo>
                    <a:pt x="3552" y="2903"/>
                  </a:lnTo>
                  <a:lnTo>
                    <a:pt x="3564" y="2887"/>
                  </a:lnTo>
                  <a:lnTo>
                    <a:pt x="3580" y="2845"/>
                  </a:lnTo>
                  <a:lnTo>
                    <a:pt x="3528" y="2859"/>
                  </a:lnTo>
                  <a:lnTo>
                    <a:pt x="3502" y="2877"/>
                  </a:lnTo>
                  <a:lnTo>
                    <a:pt x="3454" y="2877"/>
                  </a:lnTo>
                  <a:lnTo>
                    <a:pt x="3442" y="2833"/>
                  </a:lnTo>
                  <a:lnTo>
                    <a:pt x="3406" y="2801"/>
                  </a:lnTo>
                  <a:lnTo>
                    <a:pt x="3352" y="2785"/>
                  </a:lnTo>
                  <a:lnTo>
                    <a:pt x="3340" y="2737"/>
                  </a:lnTo>
                  <a:lnTo>
                    <a:pt x="3330" y="2706"/>
                  </a:lnTo>
                  <a:lnTo>
                    <a:pt x="3318" y="2686"/>
                  </a:lnTo>
                  <a:lnTo>
                    <a:pt x="3298" y="2634"/>
                  </a:lnTo>
                  <a:lnTo>
                    <a:pt x="3272" y="2616"/>
                  </a:lnTo>
                  <a:lnTo>
                    <a:pt x="3224" y="2600"/>
                  </a:lnTo>
                  <a:lnTo>
                    <a:pt x="3184" y="2602"/>
                  </a:lnTo>
                  <a:lnTo>
                    <a:pt x="3146" y="2610"/>
                  </a:lnTo>
                  <a:lnTo>
                    <a:pt x="3120" y="2636"/>
                  </a:lnTo>
                  <a:lnTo>
                    <a:pt x="3136" y="2648"/>
                  </a:lnTo>
                  <a:lnTo>
                    <a:pt x="3138" y="2676"/>
                  </a:lnTo>
                  <a:lnTo>
                    <a:pt x="3120" y="2692"/>
                  </a:lnTo>
                  <a:lnTo>
                    <a:pt x="3092" y="2745"/>
                  </a:lnTo>
                  <a:lnTo>
                    <a:pt x="3092" y="2767"/>
                  </a:lnTo>
                  <a:lnTo>
                    <a:pt x="3048" y="2797"/>
                  </a:lnTo>
                  <a:lnTo>
                    <a:pt x="3012" y="2779"/>
                  </a:lnTo>
                  <a:lnTo>
                    <a:pt x="2974" y="2783"/>
                  </a:lnTo>
                  <a:lnTo>
                    <a:pt x="2958" y="2767"/>
                  </a:lnTo>
                  <a:lnTo>
                    <a:pt x="2940" y="2761"/>
                  </a:lnTo>
                  <a:lnTo>
                    <a:pt x="2894" y="2795"/>
                  </a:lnTo>
                  <a:lnTo>
                    <a:pt x="2854" y="2803"/>
                  </a:lnTo>
                  <a:lnTo>
                    <a:pt x="2824" y="2815"/>
                  </a:lnTo>
                  <a:lnTo>
                    <a:pt x="2786" y="2807"/>
                  </a:lnTo>
                  <a:lnTo>
                    <a:pt x="2756" y="2807"/>
                  </a:lnTo>
                  <a:lnTo>
                    <a:pt x="2738" y="2783"/>
                  </a:lnTo>
                  <a:lnTo>
                    <a:pt x="2707" y="2761"/>
                  </a:lnTo>
                  <a:lnTo>
                    <a:pt x="2675" y="2753"/>
                  </a:lnTo>
                  <a:lnTo>
                    <a:pt x="2637" y="2761"/>
                  </a:lnTo>
                  <a:lnTo>
                    <a:pt x="2607" y="2769"/>
                  </a:lnTo>
                  <a:lnTo>
                    <a:pt x="2563" y="2749"/>
                  </a:lnTo>
                  <a:lnTo>
                    <a:pt x="2557" y="2713"/>
                  </a:lnTo>
                  <a:lnTo>
                    <a:pt x="2521" y="2698"/>
                  </a:lnTo>
                  <a:lnTo>
                    <a:pt x="2493" y="2692"/>
                  </a:lnTo>
                  <a:lnTo>
                    <a:pt x="2457" y="2672"/>
                  </a:lnTo>
                  <a:lnTo>
                    <a:pt x="2425" y="2725"/>
                  </a:lnTo>
                  <a:lnTo>
                    <a:pt x="2439" y="2753"/>
                  </a:lnTo>
                  <a:lnTo>
                    <a:pt x="2407" y="2787"/>
                  </a:lnTo>
                  <a:lnTo>
                    <a:pt x="2363" y="2775"/>
                  </a:lnTo>
                  <a:lnTo>
                    <a:pt x="2333" y="2773"/>
                  </a:lnTo>
                  <a:lnTo>
                    <a:pt x="2311" y="2751"/>
                  </a:lnTo>
                  <a:lnTo>
                    <a:pt x="2279" y="2749"/>
                  </a:lnTo>
                  <a:lnTo>
                    <a:pt x="2253" y="2735"/>
                  </a:lnTo>
                  <a:lnTo>
                    <a:pt x="2205" y="2757"/>
                  </a:lnTo>
                  <a:lnTo>
                    <a:pt x="2145" y="2799"/>
                  </a:lnTo>
                  <a:lnTo>
                    <a:pt x="2113" y="2807"/>
                  </a:lnTo>
                  <a:lnTo>
                    <a:pt x="2101" y="2811"/>
                  </a:lnTo>
                  <a:lnTo>
                    <a:pt x="2085" y="2781"/>
                  </a:lnTo>
                  <a:lnTo>
                    <a:pt x="2045" y="2789"/>
                  </a:lnTo>
                  <a:lnTo>
                    <a:pt x="2031" y="2767"/>
                  </a:lnTo>
                  <a:lnTo>
                    <a:pt x="2009" y="2759"/>
                  </a:lnTo>
                  <a:lnTo>
                    <a:pt x="1995" y="2731"/>
                  </a:lnTo>
                  <a:lnTo>
                    <a:pt x="1977" y="2721"/>
                  </a:lnTo>
                  <a:lnTo>
                    <a:pt x="1933" y="2735"/>
                  </a:lnTo>
                  <a:lnTo>
                    <a:pt x="1891" y="2704"/>
                  </a:lnTo>
                  <a:lnTo>
                    <a:pt x="1873" y="2731"/>
                  </a:lnTo>
                  <a:lnTo>
                    <a:pt x="1805" y="2602"/>
                  </a:lnTo>
                  <a:lnTo>
                    <a:pt x="1765" y="2562"/>
                  </a:lnTo>
                  <a:lnTo>
                    <a:pt x="1777" y="2546"/>
                  </a:lnTo>
                  <a:lnTo>
                    <a:pt x="1699" y="2594"/>
                  </a:lnTo>
                  <a:lnTo>
                    <a:pt x="1669" y="2598"/>
                  </a:lnTo>
                  <a:lnTo>
                    <a:pt x="1671" y="2570"/>
                  </a:lnTo>
                  <a:lnTo>
                    <a:pt x="1631" y="2552"/>
                  </a:lnTo>
                  <a:lnTo>
                    <a:pt x="1599" y="2564"/>
                  </a:lnTo>
                  <a:lnTo>
                    <a:pt x="1589" y="2508"/>
                  </a:lnTo>
                  <a:lnTo>
                    <a:pt x="1533" y="2498"/>
                  </a:lnTo>
                  <a:lnTo>
                    <a:pt x="1505" y="2520"/>
                  </a:lnTo>
                  <a:lnTo>
                    <a:pt x="1429" y="2540"/>
                  </a:lnTo>
                  <a:lnTo>
                    <a:pt x="1413" y="2552"/>
                  </a:lnTo>
                  <a:lnTo>
                    <a:pt x="1297" y="2570"/>
                  </a:lnTo>
                  <a:lnTo>
                    <a:pt x="1283" y="2588"/>
                  </a:lnTo>
                  <a:lnTo>
                    <a:pt x="1305" y="2624"/>
                  </a:lnTo>
                  <a:lnTo>
                    <a:pt x="1275" y="2638"/>
                  </a:lnTo>
                  <a:lnTo>
                    <a:pt x="1281" y="2652"/>
                  </a:lnTo>
                  <a:lnTo>
                    <a:pt x="1251" y="2676"/>
                  </a:lnTo>
                  <a:lnTo>
                    <a:pt x="1301" y="2710"/>
                  </a:lnTo>
                  <a:lnTo>
                    <a:pt x="1293" y="2735"/>
                  </a:lnTo>
                  <a:lnTo>
                    <a:pt x="1251" y="2733"/>
                  </a:lnTo>
                  <a:lnTo>
                    <a:pt x="1241" y="2747"/>
                  </a:lnTo>
                  <a:lnTo>
                    <a:pt x="1201" y="2721"/>
                  </a:lnTo>
                  <a:lnTo>
                    <a:pt x="1153" y="2723"/>
                  </a:lnTo>
                  <a:lnTo>
                    <a:pt x="1119" y="2743"/>
                  </a:lnTo>
                  <a:lnTo>
                    <a:pt x="1083" y="2723"/>
                  </a:lnTo>
                  <a:lnTo>
                    <a:pt x="1015" y="2688"/>
                  </a:lnTo>
                  <a:lnTo>
                    <a:pt x="965" y="2690"/>
                  </a:lnTo>
                  <a:lnTo>
                    <a:pt x="901" y="2745"/>
                  </a:lnTo>
                  <a:lnTo>
                    <a:pt x="899" y="2779"/>
                  </a:lnTo>
                  <a:lnTo>
                    <a:pt x="867" y="2751"/>
                  </a:lnTo>
                  <a:lnTo>
                    <a:pt x="840" y="2805"/>
                  </a:lnTo>
                  <a:lnTo>
                    <a:pt x="850" y="2813"/>
                  </a:lnTo>
                  <a:lnTo>
                    <a:pt x="832" y="2849"/>
                  </a:lnTo>
                  <a:lnTo>
                    <a:pt x="858" y="2881"/>
                  </a:lnTo>
                  <a:lnTo>
                    <a:pt x="881" y="2879"/>
                  </a:lnTo>
                  <a:lnTo>
                    <a:pt x="901" y="2911"/>
                  </a:lnTo>
                  <a:lnTo>
                    <a:pt x="899" y="2933"/>
                  </a:lnTo>
                  <a:lnTo>
                    <a:pt x="915" y="2941"/>
                  </a:lnTo>
                  <a:lnTo>
                    <a:pt x="901" y="2967"/>
                  </a:lnTo>
                  <a:lnTo>
                    <a:pt x="871" y="2975"/>
                  </a:lnTo>
                  <a:lnTo>
                    <a:pt x="838" y="3019"/>
                  </a:lnTo>
                  <a:lnTo>
                    <a:pt x="867" y="3061"/>
                  </a:lnTo>
                  <a:lnTo>
                    <a:pt x="864" y="3089"/>
                  </a:lnTo>
                  <a:lnTo>
                    <a:pt x="899" y="3139"/>
                  </a:lnTo>
                  <a:lnTo>
                    <a:pt x="879" y="3155"/>
                  </a:lnTo>
                  <a:lnTo>
                    <a:pt x="875" y="3165"/>
                  </a:lnTo>
                  <a:lnTo>
                    <a:pt x="860" y="3163"/>
                  </a:lnTo>
                  <a:lnTo>
                    <a:pt x="838" y="3137"/>
                  </a:lnTo>
                  <a:lnTo>
                    <a:pt x="830" y="3137"/>
                  </a:lnTo>
                  <a:lnTo>
                    <a:pt x="810" y="3127"/>
                  </a:lnTo>
                  <a:lnTo>
                    <a:pt x="800" y="3109"/>
                  </a:lnTo>
                  <a:lnTo>
                    <a:pt x="772" y="3101"/>
                  </a:lnTo>
                  <a:lnTo>
                    <a:pt x="752" y="3107"/>
                  </a:lnTo>
                  <a:lnTo>
                    <a:pt x="748" y="3099"/>
                  </a:lnTo>
                  <a:lnTo>
                    <a:pt x="706" y="3079"/>
                  </a:lnTo>
                  <a:lnTo>
                    <a:pt x="660" y="3073"/>
                  </a:lnTo>
                  <a:lnTo>
                    <a:pt x="634" y="3065"/>
                  </a:lnTo>
                  <a:lnTo>
                    <a:pt x="630" y="3071"/>
                  </a:lnTo>
                  <a:lnTo>
                    <a:pt x="590" y="3035"/>
                  </a:lnTo>
                  <a:lnTo>
                    <a:pt x="554" y="3017"/>
                  </a:lnTo>
                  <a:lnTo>
                    <a:pt x="528" y="2991"/>
                  </a:lnTo>
                  <a:lnTo>
                    <a:pt x="550" y="2985"/>
                  </a:lnTo>
                  <a:lnTo>
                    <a:pt x="576" y="2947"/>
                  </a:lnTo>
                  <a:lnTo>
                    <a:pt x="558" y="2931"/>
                  </a:lnTo>
                  <a:lnTo>
                    <a:pt x="604" y="2911"/>
                  </a:lnTo>
                  <a:lnTo>
                    <a:pt x="604" y="2901"/>
                  </a:lnTo>
                  <a:lnTo>
                    <a:pt x="576" y="2909"/>
                  </a:lnTo>
                  <a:lnTo>
                    <a:pt x="576" y="2889"/>
                  </a:lnTo>
                  <a:lnTo>
                    <a:pt x="592" y="2875"/>
                  </a:lnTo>
                  <a:lnTo>
                    <a:pt x="622" y="2873"/>
                  </a:lnTo>
                  <a:lnTo>
                    <a:pt x="628" y="2857"/>
                  </a:lnTo>
                  <a:lnTo>
                    <a:pt x="620" y="2831"/>
                  </a:lnTo>
                  <a:lnTo>
                    <a:pt x="634" y="2807"/>
                  </a:lnTo>
                  <a:lnTo>
                    <a:pt x="634" y="2793"/>
                  </a:lnTo>
                  <a:lnTo>
                    <a:pt x="588" y="2777"/>
                  </a:lnTo>
                  <a:lnTo>
                    <a:pt x="570" y="2777"/>
                  </a:lnTo>
                  <a:lnTo>
                    <a:pt x="550" y="2755"/>
                  </a:lnTo>
                  <a:lnTo>
                    <a:pt x="526" y="2763"/>
                  </a:lnTo>
                  <a:lnTo>
                    <a:pt x="488" y="2745"/>
                  </a:lnTo>
                  <a:lnTo>
                    <a:pt x="488" y="2737"/>
                  </a:lnTo>
                  <a:lnTo>
                    <a:pt x="476" y="2715"/>
                  </a:lnTo>
                  <a:lnTo>
                    <a:pt x="452" y="2713"/>
                  </a:lnTo>
                  <a:lnTo>
                    <a:pt x="450" y="2696"/>
                  </a:lnTo>
                  <a:lnTo>
                    <a:pt x="458" y="2686"/>
                  </a:lnTo>
                  <a:lnTo>
                    <a:pt x="438" y="2658"/>
                  </a:lnTo>
                  <a:lnTo>
                    <a:pt x="406" y="2662"/>
                  </a:lnTo>
                  <a:lnTo>
                    <a:pt x="396" y="2660"/>
                  </a:lnTo>
                  <a:lnTo>
                    <a:pt x="388" y="2672"/>
                  </a:lnTo>
                  <a:lnTo>
                    <a:pt x="376" y="2670"/>
                  </a:lnTo>
                  <a:lnTo>
                    <a:pt x="368" y="2636"/>
                  </a:lnTo>
                  <a:lnTo>
                    <a:pt x="362" y="2620"/>
                  </a:lnTo>
                  <a:lnTo>
                    <a:pt x="368" y="2614"/>
                  </a:lnTo>
                  <a:lnTo>
                    <a:pt x="392" y="2616"/>
                  </a:lnTo>
                  <a:lnTo>
                    <a:pt x="404" y="2606"/>
                  </a:lnTo>
                  <a:lnTo>
                    <a:pt x="396" y="2592"/>
                  </a:lnTo>
                  <a:lnTo>
                    <a:pt x="374" y="2582"/>
                  </a:lnTo>
                  <a:lnTo>
                    <a:pt x="376" y="2572"/>
                  </a:lnTo>
                  <a:lnTo>
                    <a:pt x="364" y="2564"/>
                  </a:lnTo>
                  <a:lnTo>
                    <a:pt x="344" y="2528"/>
                  </a:lnTo>
                  <a:lnTo>
                    <a:pt x="350" y="2514"/>
                  </a:lnTo>
                  <a:lnTo>
                    <a:pt x="348" y="2488"/>
                  </a:lnTo>
                  <a:lnTo>
                    <a:pt x="318" y="2476"/>
                  </a:lnTo>
                  <a:lnTo>
                    <a:pt x="302" y="2482"/>
                  </a:lnTo>
                  <a:lnTo>
                    <a:pt x="296" y="2468"/>
                  </a:lnTo>
                  <a:lnTo>
                    <a:pt x="264" y="2454"/>
                  </a:lnTo>
                  <a:lnTo>
                    <a:pt x="254" y="2420"/>
                  </a:lnTo>
                  <a:lnTo>
                    <a:pt x="252" y="2394"/>
                  </a:lnTo>
                  <a:lnTo>
                    <a:pt x="236" y="2380"/>
                  </a:lnTo>
                  <a:lnTo>
                    <a:pt x="250" y="2362"/>
                  </a:lnTo>
                  <a:lnTo>
                    <a:pt x="240" y="2306"/>
                  </a:lnTo>
                  <a:lnTo>
                    <a:pt x="262" y="2272"/>
                  </a:lnTo>
                  <a:lnTo>
                    <a:pt x="258" y="2262"/>
                  </a:lnTo>
                  <a:lnTo>
                    <a:pt x="294" y="2228"/>
                  </a:lnTo>
                  <a:lnTo>
                    <a:pt x="262" y="2198"/>
                  </a:lnTo>
                  <a:lnTo>
                    <a:pt x="328" y="2116"/>
                  </a:lnTo>
                  <a:lnTo>
                    <a:pt x="356" y="2077"/>
                  </a:lnTo>
                  <a:lnTo>
                    <a:pt x="368" y="2043"/>
                  </a:lnTo>
                  <a:lnTo>
                    <a:pt x="322" y="1995"/>
                  </a:lnTo>
                  <a:lnTo>
                    <a:pt x="334" y="1949"/>
                  </a:lnTo>
                  <a:lnTo>
                    <a:pt x="306" y="1897"/>
                  </a:lnTo>
                  <a:lnTo>
                    <a:pt x="328" y="1833"/>
                  </a:lnTo>
                  <a:lnTo>
                    <a:pt x="292" y="1745"/>
                  </a:lnTo>
                  <a:lnTo>
                    <a:pt x="320" y="1683"/>
                  </a:lnTo>
                  <a:lnTo>
                    <a:pt x="272" y="1629"/>
                  </a:lnTo>
                  <a:lnTo>
                    <a:pt x="278" y="1569"/>
                  </a:lnTo>
                  <a:lnTo>
                    <a:pt x="302" y="1561"/>
                  </a:lnTo>
                  <a:lnTo>
                    <a:pt x="356" y="1525"/>
                  </a:lnTo>
                  <a:lnTo>
                    <a:pt x="388" y="1494"/>
                  </a:lnTo>
                  <a:lnTo>
                    <a:pt x="438" y="1549"/>
                  </a:lnTo>
                  <a:lnTo>
                    <a:pt x="522" y="1569"/>
                  </a:lnTo>
                  <a:lnTo>
                    <a:pt x="640" y="1665"/>
                  </a:lnTo>
                  <a:lnTo>
                    <a:pt x="664" y="1703"/>
                  </a:lnTo>
                  <a:lnTo>
                    <a:pt x="666" y="1757"/>
                  </a:lnTo>
                  <a:lnTo>
                    <a:pt x="632" y="1797"/>
                  </a:lnTo>
                  <a:lnTo>
                    <a:pt x="580" y="1817"/>
                  </a:lnTo>
                  <a:lnTo>
                    <a:pt x="442" y="1759"/>
                  </a:lnTo>
                  <a:lnTo>
                    <a:pt x="420" y="1769"/>
                  </a:lnTo>
                  <a:lnTo>
                    <a:pt x="470" y="1825"/>
                  </a:lnTo>
                  <a:lnTo>
                    <a:pt x="472" y="1861"/>
                  </a:lnTo>
                  <a:lnTo>
                    <a:pt x="474" y="1935"/>
                  </a:lnTo>
                  <a:lnTo>
                    <a:pt x="514" y="1957"/>
                  </a:lnTo>
                  <a:lnTo>
                    <a:pt x="538" y="1975"/>
                  </a:lnTo>
                  <a:lnTo>
                    <a:pt x="542" y="1941"/>
                  </a:lnTo>
                  <a:lnTo>
                    <a:pt x="524" y="1909"/>
                  </a:lnTo>
                  <a:lnTo>
                    <a:pt x="544" y="1883"/>
                  </a:lnTo>
                  <a:lnTo>
                    <a:pt x="618" y="1927"/>
                  </a:lnTo>
                  <a:lnTo>
                    <a:pt x="644" y="1909"/>
                  </a:lnTo>
                  <a:lnTo>
                    <a:pt x="624" y="1855"/>
                  </a:lnTo>
                  <a:lnTo>
                    <a:pt x="696" y="1781"/>
                  </a:lnTo>
                  <a:lnTo>
                    <a:pt x="724" y="1785"/>
                  </a:lnTo>
                  <a:lnTo>
                    <a:pt x="754" y="1813"/>
                  </a:lnTo>
                  <a:lnTo>
                    <a:pt x="772" y="1759"/>
                  </a:lnTo>
                  <a:lnTo>
                    <a:pt x="746" y="1713"/>
                  </a:lnTo>
                  <a:lnTo>
                    <a:pt x="760" y="1663"/>
                  </a:lnTo>
                  <a:lnTo>
                    <a:pt x="738" y="1611"/>
                  </a:lnTo>
                  <a:lnTo>
                    <a:pt x="824" y="1639"/>
                  </a:lnTo>
                  <a:lnTo>
                    <a:pt x="842" y="1685"/>
                  </a:lnTo>
                  <a:lnTo>
                    <a:pt x="804" y="1695"/>
                  </a:lnTo>
                  <a:lnTo>
                    <a:pt x="804" y="1739"/>
                  </a:lnTo>
                  <a:lnTo>
                    <a:pt x="828" y="1767"/>
                  </a:lnTo>
                  <a:lnTo>
                    <a:pt x="877" y="1749"/>
                  </a:lnTo>
                  <a:lnTo>
                    <a:pt x="885" y="1699"/>
                  </a:lnTo>
                  <a:lnTo>
                    <a:pt x="949" y="1659"/>
                  </a:lnTo>
                  <a:lnTo>
                    <a:pt x="1057" y="1587"/>
                  </a:lnTo>
                  <a:lnTo>
                    <a:pt x="1081" y="1591"/>
                  </a:lnTo>
                  <a:lnTo>
                    <a:pt x="1051" y="1643"/>
                  </a:lnTo>
                  <a:lnTo>
                    <a:pt x="1089" y="1651"/>
                  </a:lnTo>
                  <a:lnTo>
                    <a:pt x="1111" y="1623"/>
                  </a:lnTo>
                  <a:lnTo>
                    <a:pt x="1169" y="1621"/>
                  </a:lnTo>
                  <a:lnTo>
                    <a:pt x="1215" y="1585"/>
                  </a:lnTo>
                  <a:lnTo>
                    <a:pt x="1251" y="1637"/>
                  </a:lnTo>
                  <a:lnTo>
                    <a:pt x="1285" y="1579"/>
                  </a:lnTo>
                  <a:lnTo>
                    <a:pt x="1253" y="1529"/>
                  </a:lnTo>
                  <a:lnTo>
                    <a:pt x="1269" y="1498"/>
                  </a:lnTo>
                  <a:lnTo>
                    <a:pt x="1361" y="1527"/>
                  </a:lnTo>
                  <a:lnTo>
                    <a:pt x="1403" y="1555"/>
                  </a:lnTo>
                  <a:lnTo>
                    <a:pt x="1517" y="1651"/>
                  </a:lnTo>
                  <a:lnTo>
                    <a:pt x="1537" y="1607"/>
                  </a:lnTo>
                  <a:lnTo>
                    <a:pt x="1505" y="1563"/>
                  </a:lnTo>
                  <a:lnTo>
                    <a:pt x="1505" y="1543"/>
                  </a:lnTo>
                  <a:lnTo>
                    <a:pt x="1467" y="1535"/>
                  </a:lnTo>
                  <a:lnTo>
                    <a:pt x="1477" y="1492"/>
                  </a:lnTo>
                  <a:lnTo>
                    <a:pt x="1461" y="1420"/>
                  </a:lnTo>
                  <a:lnTo>
                    <a:pt x="1459" y="1390"/>
                  </a:lnTo>
                  <a:lnTo>
                    <a:pt x="1517" y="1302"/>
                  </a:lnTo>
                  <a:lnTo>
                    <a:pt x="1537" y="1208"/>
                  </a:lnTo>
                  <a:lnTo>
                    <a:pt x="1561" y="1188"/>
                  </a:lnTo>
                  <a:lnTo>
                    <a:pt x="1643" y="1216"/>
                  </a:lnTo>
                  <a:lnTo>
                    <a:pt x="1649" y="1272"/>
                  </a:lnTo>
                  <a:lnTo>
                    <a:pt x="1619" y="1352"/>
                  </a:lnTo>
                  <a:lnTo>
                    <a:pt x="1639" y="1384"/>
                  </a:lnTo>
                  <a:lnTo>
                    <a:pt x="1649" y="1450"/>
                  </a:lnTo>
                  <a:lnTo>
                    <a:pt x="1641" y="1573"/>
                  </a:lnTo>
                  <a:lnTo>
                    <a:pt x="1675" y="1625"/>
                  </a:lnTo>
                  <a:lnTo>
                    <a:pt x="1663" y="1681"/>
                  </a:lnTo>
                  <a:lnTo>
                    <a:pt x="1601" y="1793"/>
                  </a:lnTo>
                  <a:lnTo>
                    <a:pt x="1637" y="1805"/>
                  </a:lnTo>
                  <a:lnTo>
                    <a:pt x="1649" y="1777"/>
                  </a:lnTo>
                  <a:lnTo>
                    <a:pt x="1683" y="1757"/>
                  </a:lnTo>
                  <a:lnTo>
                    <a:pt x="1691" y="1717"/>
                  </a:lnTo>
                  <a:lnTo>
                    <a:pt x="1719" y="1679"/>
                  </a:lnTo>
                  <a:lnTo>
                    <a:pt x="1701" y="1631"/>
                  </a:lnTo>
                  <a:lnTo>
                    <a:pt x="1715" y="1575"/>
                  </a:lnTo>
                  <a:lnTo>
                    <a:pt x="1681" y="1569"/>
                  </a:lnTo>
                  <a:lnTo>
                    <a:pt x="1673" y="1519"/>
                  </a:lnTo>
                  <a:lnTo>
                    <a:pt x="1699" y="1426"/>
                  </a:lnTo>
                  <a:lnTo>
                    <a:pt x="1659" y="1350"/>
                  </a:lnTo>
                  <a:lnTo>
                    <a:pt x="1713" y="1282"/>
                  </a:lnTo>
                  <a:lnTo>
                    <a:pt x="1707" y="1210"/>
                  </a:lnTo>
                  <a:lnTo>
                    <a:pt x="1723" y="1206"/>
                  </a:lnTo>
                  <a:lnTo>
                    <a:pt x="1739" y="1264"/>
                  </a:lnTo>
                  <a:lnTo>
                    <a:pt x="1727" y="1360"/>
                  </a:lnTo>
                  <a:lnTo>
                    <a:pt x="1759" y="1378"/>
                  </a:lnTo>
                  <a:lnTo>
                    <a:pt x="1745" y="1308"/>
                  </a:lnTo>
                  <a:lnTo>
                    <a:pt x="1797" y="1268"/>
                  </a:lnTo>
                  <a:lnTo>
                    <a:pt x="1861" y="1262"/>
                  </a:lnTo>
                  <a:lnTo>
                    <a:pt x="1919" y="1320"/>
                  </a:lnTo>
                  <a:lnTo>
                    <a:pt x="1891" y="1236"/>
                  </a:lnTo>
                  <a:lnTo>
                    <a:pt x="1889" y="1122"/>
                  </a:lnTo>
                  <a:lnTo>
                    <a:pt x="1943" y="1100"/>
                  </a:lnTo>
                  <a:lnTo>
                    <a:pt x="2017" y="1104"/>
                  </a:lnTo>
                  <a:lnTo>
                    <a:pt x="2083" y="1090"/>
                  </a:lnTo>
                  <a:lnTo>
                    <a:pt x="2059" y="1030"/>
                  </a:lnTo>
                  <a:lnTo>
                    <a:pt x="2095" y="952"/>
                  </a:lnTo>
                  <a:lnTo>
                    <a:pt x="2131" y="948"/>
                  </a:lnTo>
                  <a:lnTo>
                    <a:pt x="2191" y="887"/>
                  </a:lnTo>
                  <a:lnTo>
                    <a:pt x="2273" y="871"/>
                  </a:lnTo>
                  <a:lnTo>
                    <a:pt x="2283" y="835"/>
                  </a:lnTo>
                  <a:lnTo>
                    <a:pt x="2365" y="823"/>
                  </a:lnTo>
                  <a:lnTo>
                    <a:pt x="2389" y="853"/>
                  </a:lnTo>
                  <a:lnTo>
                    <a:pt x="2459" y="783"/>
                  </a:lnTo>
                  <a:lnTo>
                    <a:pt x="2517" y="785"/>
                  </a:lnTo>
                  <a:lnTo>
                    <a:pt x="2525" y="727"/>
                  </a:lnTo>
                  <a:lnTo>
                    <a:pt x="2555" y="669"/>
                  </a:lnTo>
                  <a:lnTo>
                    <a:pt x="2627" y="609"/>
                  </a:lnTo>
                  <a:lnTo>
                    <a:pt x="2681" y="657"/>
                  </a:lnTo>
                  <a:lnTo>
                    <a:pt x="2639" y="691"/>
                  </a:lnTo>
                  <a:lnTo>
                    <a:pt x="2709" y="713"/>
                  </a:lnTo>
                  <a:lnTo>
                    <a:pt x="2717" y="779"/>
                  </a:lnTo>
                  <a:lnTo>
                    <a:pt x="2746" y="747"/>
                  </a:lnTo>
                  <a:lnTo>
                    <a:pt x="2838" y="749"/>
                  </a:lnTo>
                  <a:lnTo>
                    <a:pt x="2906" y="813"/>
                  </a:lnTo>
                  <a:lnTo>
                    <a:pt x="2932" y="861"/>
                  </a:lnTo>
                  <a:lnTo>
                    <a:pt x="2924" y="926"/>
                  </a:lnTo>
                  <a:lnTo>
                    <a:pt x="2890" y="962"/>
                  </a:lnTo>
                  <a:lnTo>
                    <a:pt x="2808" y="1028"/>
                  </a:lnTo>
                  <a:lnTo>
                    <a:pt x="2784" y="1062"/>
                  </a:lnTo>
                  <a:lnTo>
                    <a:pt x="2824" y="1078"/>
                  </a:lnTo>
                  <a:lnTo>
                    <a:pt x="2870" y="1106"/>
                  </a:lnTo>
                  <a:lnTo>
                    <a:pt x="2898" y="1084"/>
                  </a:lnTo>
                  <a:lnTo>
                    <a:pt x="2914" y="1156"/>
                  </a:lnTo>
                  <a:lnTo>
                    <a:pt x="2926" y="1128"/>
                  </a:lnTo>
                  <a:lnTo>
                    <a:pt x="2976" y="1110"/>
                  </a:lnTo>
                  <a:lnTo>
                    <a:pt x="3076" y="1128"/>
                  </a:lnTo>
                  <a:lnTo>
                    <a:pt x="3084" y="1178"/>
                  </a:lnTo>
                  <a:lnTo>
                    <a:pt x="3212" y="1194"/>
                  </a:lnTo>
                  <a:lnTo>
                    <a:pt x="3214" y="1112"/>
                  </a:lnTo>
                  <a:lnTo>
                    <a:pt x="3280" y="1132"/>
                  </a:lnTo>
                  <a:lnTo>
                    <a:pt x="3330" y="1130"/>
                  </a:lnTo>
                  <a:lnTo>
                    <a:pt x="3380" y="1188"/>
                  </a:lnTo>
                  <a:lnTo>
                    <a:pt x="3394" y="1254"/>
                  </a:lnTo>
                  <a:lnTo>
                    <a:pt x="3376" y="1296"/>
                  </a:lnTo>
                  <a:lnTo>
                    <a:pt x="3414" y="1374"/>
                  </a:lnTo>
                  <a:lnTo>
                    <a:pt x="3464" y="1412"/>
                  </a:lnTo>
                  <a:lnTo>
                    <a:pt x="3494" y="1312"/>
                  </a:lnTo>
                  <a:lnTo>
                    <a:pt x="3544" y="1356"/>
                  </a:lnTo>
                  <a:lnTo>
                    <a:pt x="3596" y="1330"/>
                  </a:lnTo>
                  <a:lnTo>
                    <a:pt x="3656" y="1360"/>
                  </a:lnTo>
                  <a:lnTo>
                    <a:pt x="3680" y="1332"/>
                  </a:lnTo>
                  <a:lnTo>
                    <a:pt x="3730" y="1346"/>
                  </a:lnTo>
                  <a:lnTo>
                    <a:pt x="3708" y="1252"/>
                  </a:lnTo>
                  <a:lnTo>
                    <a:pt x="3748" y="1208"/>
                  </a:lnTo>
                  <a:lnTo>
                    <a:pt x="4028" y="1274"/>
                  </a:lnTo>
                  <a:lnTo>
                    <a:pt x="4056" y="1334"/>
                  </a:lnTo>
                  <a:lnTo>
                    <a:pt x="4136" y="1408"/>
                  </a:lnTo>
                  <a:lnTo>
                    <a:pt x="4262" y="1390"/>
                  </a:lnTo>
                  <a:lnTo>
                    <a:pt x="4324" y="1406"/>
                  </a:lnTo>
                  <a:lnTo>
                    <a:pt x="4350" y="1444"/>
                  </a:lnTo>
                  <a:lnTo>
                    <a:pt x="4346" y="1510"/>
                  </a:lnTo>
                  <a:lnTo>
                    <a:pt x="4384" y="1537"/>
                  </a:lnTo>
                  <a:lnTo>
                    <a:pt x="4424" y="1519"/>
                  </a:lnTo>
                  <a:lnTo>
                    <a:pt x="4480" y="1517"/>
                  </a:lnTo>
                  <a:lnTo>
                    <a:pt x="4538" y="1533"/>
                  </a:lnTo>
                  <a:lnTo>
                    <a:pt x="4599" y="1523"/>
                  </a:lnTo>
                  <a:lnTo>
                    <a:pt x="4653" y="1601"/>
                  </a:lnTo>
                  <a:lnTo>
                    <a:pt x="4691" y="1573"/>
                  </a:lnTo>
                  <a:lnTo>
                    <a:pt x="4665" y="1517"/>
                  </a:lnTo>
                  <a:lnTo>
                    <a:pt x="4679" y="1476"/>
                  </a:lnTo>
                  <a:lnTo>
                    <a:pt x="4779" y="1502"/>
                  </a:lnTo>
                  <a:lnTo>
                    <a:pt x="4843" y="1496"/>
                  </a:lnTo>
                  <a:lnTo>
                    <a:pt x="4931" y="1539"/>
                  </a:lnTo>
                  <a:lnTo>
                    <a:pt x="4975" y="1577"/>
                  </a:lnTo>
                  <a:lnTo>
                    <a:pt x="5051" y="1643"/>
                  </a:lnTo>
                  <a:lnTo>
                    <a:pt x="5133" y="1723"/>
                  </a:lnTo>
                  <a:lnTo>
                    <a:pt x="5129" y="1773"/>
                  </a:lnTo>
                  <a:lnTo>
                    <a:pt x="5151" y="1793"/>
                  </a:lnTo>
                  <a:lnTo>
                    <a:pt x="5143" y="1735"/>
                  </a:lnTo>
                  <a:lnTo>
                    <a:pt x="5227" y="1747"/>
                  </a:lnTo>
                  <a:lnTo>
                    <a:pt x="5289" y="1819"/>
                  </a:lnTo>
                  <a:close/>
                  <a:moveTo>
                    <a:pt x="3878" y="2823"/>
                  </a:moveTo>
                  <a:lnTo>
                    <a:pt x="3848" y="2737"/>
                  </a:lnTo>
                  <a:lnTo>
                    <a:pt x="3834" y="2686"/>
                  </a:lnTo>
                  <a:lnTo>
                    <a:pt x="3836" y="2636"/>
                  </a:lnTo>
                  <a:lnTo>
                    <a:pt x="3824" y="2588"/>
                  </a:lnTo>
                  <a:lnTo>
                    <a:pt x="3816" y="2552"/>
                  </a:lnTo>
                  <a:lnTo>
                    <a:pt x="3802" y="2560"/>
                  </a:lnTo>
                  <a:lnTo>
                    <a:pt x="3816" y="2584"/>
                  </a:lnTo>
                  <a:lnTo>
                    <a:pt x="3786" y="2608"/>
                  </a:lnTo>
                  <a:lnTo>
                    <a:pt x="3784" y="2678"/>
                  </a:lnTo>
                  <a:lnTo>
                    <a:pt x="3802" y="2727"/>
                  </a:lnTo>
                  <a:lnTo>
                    <a:pt x="3800" y="2793"/>
                  </a:lnTo>
                  <a:lnTo>
                    <a:pt x="3794" y="2829"/>
                  </a:lnTo>
                  <a:lnTo>
                    <a:pt x="3796" y="2879"/>
                  </a:lnTo>
                  <a:lnTo>
                    <a:pt x="3794" y="2923"/>
                  </a:lnTo>
                  <a:lnTo>
                    <a:pt x="3800" y="2961"/>
                  </a:lnTo>
                  <a:lnTo>
                    <a:pt x="3820" y="2925"/>
                  </a:lnTo>
                  <a:lnTo>
                    <a:pt x="3844" y="2953"/>
                  </a:lnTo>
                  <a:lnTo>
                    <a:pt x="3844" y="2921"/>
                  </a:lnTo>
                  <a:lnTo>
                    <a:pt x="3814" y="2875"/>
                  </a:lnTo>
                  <a:lnTo>
                    <a:pt x="3832" y="2807"/>
                  </a:lnTo>
                  <a:lnTo>
                    <a:pt x="3878" y="2823"/>
                  </a:lnTo>
                  <a:close/>
                  <a:moveTo>
                    <a:pt x="82" y="2518"/>
                  </a:moveTo>
                  <a:lnTo>
                    <a:pt x="50" y="2508"/>
                  </a:lnTo>
                  <a:lnTo>
                    <a:pt x="8" y="2526"/>
                  </a:lnTo>
                  <a:lnTo>
                    <a:pt x="0" y="2548"/>
                  </a:lnTo>
                  <a:lnTo>
                    <a:pt x="38" y="2556"/>
                  </a:lnTo>
                  <a:lnTo>
                    <a:pt x="96" y="2554"/>
                  </a:lnTo>
                  <a:lnTo>
                    <a:pt x="92" y="2540"/>
                  </a:lnTo>
                  <a:lnTo>
                    <a:pt x="96" y="2526"/>
                  </a:lnTo>
                  <a:lnTo>
                    <a:pt x="82" y="2518"/>
                  </a:lnTo>
                  <a:close/>
                  <a:moveTo>
                    <a:pt x="4975" y="1408"/>
                  </a:moveTo>
                  <a:lnTo>
                    <a:pt x="5017" y="1402"/>
                  </a:lnTo>
                  <a:lnTo>
                    <a:pt x="5049" y="1380"/>
                  </a:lnTo>
                  <a:lnTo>
                    <a:pt x="5051" y="1366"/>
                  </a:lnTo>
                  <a:lnTo>
                    <a:pt x="5007" y="1338"/>
                  </a:lnTo>
                  <a:lnTo>
                    <a:pt x="4979" y="1338"/>
                  </a:lnTo>
                  <a:lnTo>
                    <a:pt x="4975" y="1342"/>
                  </a:lnTo>
                  <a:lnTo>
                    <a:pt x="4937" y="1382"/>
                  </a:lnTo>
                  <a:lnTo>
                    <a:pt x="4941" y="1412"/>
                  </a:lnTo>
                  <a:lnTo>
                    <a:pt x="4975" y="1408"/>
                  </a:lnTo>
                  <a:close/>
                  <a:moveTo>
                    <a:pt x="3760" y="1108"/>
                  </a:moveTo>
                  <a:lnTo>
                    <a:pt x="3730" y="1152"/>
                  </a:lnTo>
                  <a:lnTo>
                    <a:pt x="3736" y="1158"/>
                  </a:lnTo>
                  <a:lnTo>
                    <a:pt x="3800" y="1170"/>
                  </a:lnTo>
                  <a:lnTo>
                    <a:pt x="3846" y="1168"/>
                  </a:lnTo>
                  <a:lnTo>
                    <a:pt x="3842" y="1140"/>
                  </a:lnTo>
                  <a:lnTo>
                    <a:pt x="3798" y="1098"/>
                  </a:lnTo>
                  <a:lnTo>
                    <a:pt x="3760" y="1108"/>
                  </a:lnTo>
                  <a:close/>
                  <a:moveTo>
                    <a:pt x="4032" y="1002"/>
                  </a:moveTo>
                  <a:lnTo>
                    <a:pt x="4068" y="956"/>
                  </a:lnTo>
                  <a:lnTo>
                    <a:pt x="3990" y="924"/>
                  </a:lnTo>
                  <a:lnTo>
                    <a:pt x="3932" y="905"/>
                  </a:lnTo>
                  <a:lnTo>
                    <a:pt x="3924" y="946"/>
                  </a:lnTo>
                  <a:lnTo>
                    <a:pt x="3982" y="992"/>
                  </a:lnTo>
                  <a:lnTo>
                    <a:pt x="4032" y="1002"/>
                  </a:lnTo>
                  <a:close/>
                  <a:moveTo>
                    <a:pt x="3754" y="984"/>
                  </a:moveTo>
                  <a:lnTo>
                    <a:pt x="3868" y="988"/>
                  </a:lnTo>
                  <a:lnTo>
                    <a:pt x="3892" y="897"/>
                  </a:lnTo>
                  <a:lnTo>
                    <a:pt x="3780" y="829"/>
                  </a:lnTo>
                  <a:lnTo>
                    <a:pt x="3698" y="823"/>
                  </a:lnTo>
                  <a:lnTo>
                    <a:pt x="3658" y="847"/>
                  </a:lnTo>
                  <a:lnTo>
                    <a:pt x="3640" y="934"/>
                  </a:lnTo>
                  <a:lnTo>
                    <a:pt x="3702" y="1012"/>
                  </a:lnTo>
                  <a:lnTo>
                    <a:pt x="3754" y="984"/>
                  </a:lnTo>
                  <a:close/>
                  <a:moveTo>
                    <a:pt x="1019" y="1272"/>
                  </a:moveTo>
                  <a:lnTo>
                    <a:pt x="987" y="1292"/>
                  </a:lnTo>
                  <a:lnTo>
                    <a:pt x="991" y="1346"/>
                  </a:lnTo>
                  <a:lnTo>
                    <a:pt x="1047" y="1372"/>
                  </a:lnTo>
                  <a:lnTo>
                    <a:pt x="1057" y="1414"/>
                  </a:lnTo>
                  <a:lnTo>
                    <a:pt x="1157" y="1426"/>
                  </a:lnTo>
                  <a:lnTo>
                    <a:pt x="1175" y="1418"/>
                  </a:lnTo>
                  <a:lnTo>
                    <a:pt x="1117" y="1340"/>
                  </a:lnTo>
                  <a:lnTo>
                    <a:pt x="1111" y="1256"/>
                  </a:lnTo>
                  <a:lnTo>
                    <a:pt x="1159" y="1156"/>
                  </a:lnTo>
                  <a:lnTo>
                    <a:pt x="1205" y="1048"/>
                  </a:lnTo>
                  <a:lnTo>
                    <a:pt x="1301" y="934"/>
                  </a:lnTo>
                  <a:lnTo>
                    <a:pt x="1397" y="875"/>
                  </a:lnTo>
                  <a:lnTo>
                    <a:pt x="1505" y="811"/>
                  </a:lnTo>
                  <a:lnTo>
                    <a:pt x="1527" y="769"/>
                  </a:lnTo>
                  <a:lnTo>
                    <a:pt x="1505" y="717"/>
                  </a:lnTo>
                  <a:lnTo>
                    <a:pt x="1445" y="735"/>
                  </a:lnTo>
                  <a:lnTo>
                    <a:pt x="1391" y="783"/>
                  </a:lnTo>
                  <a:lnTo>
                    <a:pt x="1289" y="809"/>
                  </a:lnTo>
                  <a:lnTo>
                    <a:pt x="1185" y="891"/>
                  </a:lnTo>
                  <a:lnTo>
                    <a:pt x="1117" y="956"/>
                  </a:lnTo>
                  <a:lnTo>
                    <a:pt x="1125" y="1010"/>
                  </a:lnTo>
                  <a:lnTo>
                    <a:pt x="1051" y="1110"/>
                  </a:lnTo>
                  <a:lnTo>
                    <a:pt x="1079" y="1124"/>
                  </a:lnTo>
                  <a:lnTo>
                    <a:pt x="1017" y="1214"/>
                  </a:lnTo>
                  <a:lnTo>
                    <a:pt x="1019" y="1272"/>
                  </a:lnTo>
                  <a:close/>
                  <a:moveTo>
                    <a:pt x="2651" y="519"/>
                  </a:moveTo>
                  <a:lnTo>
                    <a:pt x="2659" y="455"/>
                  </a:lnTo>
                  <a:lnTo>
                    <a:pt x="2581" y="363"/>
                  </a:lnTo>
                  <a:lnTo>
                    <a:pt x="2557" y="353"/>
                  </a:lnTo>
                  <a:lnTo>
                    <a:pt x="2531" y="371"/>
                  </a:lnTo>
                  <a:lnTo>
                    <a:pt x="2475" y="577"/>
                  </a:lnTo>
                  <a:lnTo>
                    <a:pt x="2651" y="519"/>
                  </a:lnTo>
                  <a:close/>
                  <a:moveTo>
                    <a:pt x="832" y="194"/>
                  </a:moveTo>
                  <a:lnTo>
                    <a:pt x="867" y="236"/>
                  </a:lnTo>
                  <a:lnTo>
                    <a:pt x="903" y="206"/>
                  </a:lnTo>
                  <a:lnTo>
                    <a:pt x="907" y="176"/>
                  </a:lnTo>
                  <a:lnTo>
                    <a:pt x="935" y="162"/>
                  </a:lnTo>
                  <a:lnTo>
                    <a:pt x="977" y="138"/>
                  </a:lnTo>
                  <a:lnTo>
                    <a:pt x="989" y="108"/>
                  </a:lnTo>
                  <a:lnTo>
                    <a:pt x="943" y="66"/>
                  </a:lnTo>
                  <a:lnTo>
                    <a:pt x="915" y="98"/>
                  </a:lnTo>
                  <a:lnTo>
                    <a:pt x="897" y="144"/>
                  </a:lnTo>
                  <a:lnTo>
                    <a:pt x="889" y="92"/>
                  </a:lnTo>
                  <a:lnTo>
                    <a:pt x="842" y="94"/>
                  </a:lnTo>
                  <a:lnTo>
                    <a:pt x="782" y="130"/>
                  </a:lnTo>
                  <a:lnTo>
                    <a:pt x="850" y="136"/>
                  </a:lnTo>
                  <a:lnTo>
                    <a:pt x="832" y="194"/>
                  </a:lnTo>
                  <a:close/>
                  <a:moveTo>
                    <a:pt x="2285" y="339"/>
                  </a:moveTo>
                  <a:lnTo>
                    <a:pt x="2337" y="403"/>
                  </a:lnTo>
                  <a:lnTo>
                    <a:pt x="2423" y="449"/>
                  </a:lnTo>
                  <a:lnTo>
                    <a:pt x="2491" y="429"/>
                  </a:lnTo>
                  <a:lnTo>
                    <a:pt x="2499" y="278"/>
                  </a:lnTo>
                  <a:lnTo>
                    <a:pt x="2427" y="100"/>
                  </a:lnTo>
                  <a:lnTo>
                    <a:pt x="2367" y="0"/>
                  </a:lnTo>
                  <a:lnTo>
                    <a:pt x="2299" y="46"/>
                  </a:lnTo>
                  <a:lnTo>
                    <a:pt x="2219" y="176"/>
                  </a:lnTo>
                  <a:lnTo>
                    <a:pt x="2261" y="212"/>
                  </a:lnTo>
                  <a:lnTo>
                    <a:pt x="2285" y="339"/>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6" name="Freeform 135">
              <a:extLst>
                <a:ext uri="{FF2B5EF4-FFF2-40B4-BE49-F238E27FC236}">
                  <a16:creationId xmlns="" xmlns:a16="http://schemas.microsoft.com/office/drawing/2014/main" id="{EFF2D928-3671-494F-BDF9-F31FEB9321B4}"/>
                </a:ext>
              </a:extLst>
            </p:cNvPr>
            <p:cNvSpPr>
              <a:spLocks/>
            </p:cNvSpPr>
            <p:nvPr/>
          </p:nvSpPr>
          <p:spPr bwMode="auto">
            <a:xfrm>
              <a:off x="6164" y="5175"/>
              <a:ext cx="56" cy="56"/>
            </a:xfrm>
            <a:custGeom>
              <a:avLst/>
              <a:gdLst>
                <a:gd name="T0" fmla="*/ 44 w 56"/>
                <a:gd name="T1" fmla="*/ 0 h 56"/>
                <a:gd name="T2" fmla="*/ 56 w 56"/>
                <a:gd name="T3" fmla="*/ 18 h 56"/>
                <a:gd name="T4" fmla="*/ 54 w 56"/>
                <a:gd name="T5" fmla="*/ 36 h 56"/>
                <a:gd name="T6" fmla="*/ 46 w 56"/>
                <a:gd name="T7" fmla="*/ 40 h 56"/>
                <a:gd name="T8" fmla="*/ 30 w 56"/>
                <a:gd name="T9" fmla="*/ 38 h 56"/>
                <a:gd name="T10" fmla="*/ 20 w 56"/>
                <a:gd name="T11" fmla="*/ 56 h 56"/>
                <a:gd name="T12" fmla="*/ 0 w 56"/>
                <a:gd name="T13" fmla="*/ 54 h 56"/>
                <a:gd name="T14" fmla="*/ 4 w 56"/>
                <a:gd name="T15" fmla="*/ 36 h 56"/>
                <a:gd name="T16" fmla="*/ 8 w 56"/>
                <a:gd name="T17" fmla="*/ 34 h 56"/>
                <a:gd name="T18" fmla="*/ 8 w 56"/>
                <a:gd name="T19" fmla="*/ 16 h 56"/>
                <a:gd name="T20" fmla="*/ 18 w 56"/>
                <a:gd name="T21" fmla="*/ 6 h 56"/>
                <a:gd name="T22" fmla="*/ 26 w 56"/>
                <a:gd name="T23" fmla="*/ 10 h 56"/>
                <a:gd name="T24" fmla="*/ 44 w 56"/>
                <a:gd name="T25"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56">
                  <a:moveTo>
                    <a:pt x="44" y="0"/>
                  </a:moveTo>
                  <a:lnTo>
                    <a:pt x="56" y="18"/>
                  </a:lnTo>
                  <a:lnTo>
                    <a:pt x="54" y="36"/>
                  </a:lnTo>
                  <a:lnTo>
                    <a:pt x="46" y="40"/>
                  </a:lnTo>
                  <a:lnTo>
                    <a:pt x="30" y="38"/>
                  </a:lnTo>
                  <a:lnTo>
                    <a:pt x="20" y="56"/>
                  </a:lnTo>
                  <a:lnTo>
                    <a:pt x="0" y="54"/>
                  </a:lnTo>
                  <a:lnTo>
                    <a:pt x="4" y="36"/>
                  </a:lnTo>
                  <a:lnTo>
                    <a:pt x="8" y="34"/>
                  </a:lnTo>
                  <a:lnTo>
                    <a:pt x="8" y="16"/>
                  </a:lnTo>
                  <a:lnTo>
                    <a:pt x="18" y="6"/>
                  </a:lnTo>
                  <a:lnTo>
                    <a:pt x="26" y="10"/>
                  </a:lnTo>
                  <a:lnTo>
                    <a:pt x="44" y="0"/>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7" name="Freeform 136">
              <a:extLst>
                <a:ext uri="{FF2B5EF4-FFF2-40B4-BE49-F238E27FC236}">
                  <a16:creationId xmlns="" xmlns:a16="http://schemas.microsoft.com/office/drawing/2014/main" id="{0FA7B6C8-8C17-432E-A1D9-CFF1873A0AFF}"/>
                </a:ext>
              </a:extLst>
            </p:cNvPr>
            <p:cNvSpPr>
              <a:spLocks/>
            </p:cNvSpPr>
            <p:nvPr/>
          </p:nvSpPr>
          <p:spPr bwMode="auto">
            <a:xfrm>
              <a:off x="6338" y="4091"/>
              <a:ext cx="653" cy="537"/>
            </a:xfrm>
            <a:custGeom>
              <a:avLst/>
              <a:gdLst>
                <a:gd name="T0" fmla="*/ 250 w 653"/>
                <a:gd name="T1" fmla="*/ 525 h 537"/>
                <a:gd name="T2" fmla="*/ 238 w 653"/>
                <a:gd name="T3" fmla="*/ 501 h 537"/>
                <a:gd name="T4" fmla="*/ 204 w 653"/>
                <a:gd name="T5" fmla="*/ 463 h 537"/>
                <a:gd name="T6" fmla="*/ 174 w 653"/>
                <a:gd name="T7" fmla="*/ 413 h 537"/>
                <a:gd name="T8" fmla="*/ 140 w 653"/>
                <a:gd name="T9" fmla="*/ 376 h 537"/>
                <a:gd name="T10" fmla="*/ 138 w 653"/>
                <a:gd name="T11" fmla="*/ 332 h 537"/>
                <a:gd name="T12" fmla="*/ 106 w 653"/>
                <a:gd name="T13" fmla="*/ 282 h 537"/>
                <a:gd name="T14" fmla="*/ 78 w 653"/>
                <a:gd name="T15" fmla="*/ 256 h 537"/>
                <a:gd name="T16" fmla="*/ 72 w 653"/>
                <a:gd name="T17" fmla="*/ 230 h 537"/>
                <a:gd name="T18" fmla="*/ 50 w 653"/>
                <a:gd name="T19" fmla="*/ 198 h 537"/>
                <a:gd name="T20" fmla="*/ 16 w 653"/>
                <a:gd name="T21" fmla="*/ 146 h 537"/>
                <a:gd name="T22" fmla="*/ 6 w 653"/>
                <a:gd name="T23" fmla="*/ 126 h 537"/>
                <a:gd name="T24" fmla="*/ 10 w 653"/>
                <a:gd name="T25" fmla="*/ 100 h 537"/>
                <a:gd name="T26" fmla="*/ 58 w 653"/>
                <a:gd name="T27" fmla="*/ 94 h 537"/>
                <a:gd name="T28" fmla="*/ 90 w 653"/>
                <a:gd name="T29" fmla="*/ 78 h 537"/>
                <a:gd name="T30" fmla="*/ 104 w 653"/>
                <a:gd name="T31" fmla="*/ 60 h 537"/>
                <a:gd name="T32" fmla="*/ 136 w 653"/>
                <a:gd name="T33" fmla="*/ 4 h 537"/>
                <a:gd name="T34" fmla="*/ 180 w 653"/>
                <a:gd name="T35" fmla="*/ 10 h 537"/>
                <a:gd name="T36" fmla="*/ 314 w 653"/>
                <a:gd name="T37" fmla="*/ 106 h 537"/>
                <a:gd name="T38" fmla="*/ 398 w 653"/>
                <a:gd name="T39" fmla="*/ 112 h 537"/>
                <a:gd name="T40" fmla="*/ 429 w 653"/>
                <a:gd name="T41" fmla="*/ 128 h 537"/>
                <a:gd name="T42" fmla="*/ 457 w 653"/>
                <a:gd name="T43" fmla="*/ 166 h 537"/>
                <a:gd name="T44" fmla="*/ 483 w 653"/>
                <a:gd name="T45" fmla="*/ 194 h 537"/>
                <a:gd name="T46" fmla="*/ 481 w 653"/>
                <a:gd name="T47" fmla="*/ 220 h 537"/>
                <a:gd name="T48" fmla="*/ 495 w 653"/>
                <a:gd name="T49" fmla="*/ 240 h 537"/>
                <a:gd name="T50" fmla="*/ 503 w 653"/>
                <a:gd name="T51" fmla="*/ 260 h 537"/>
                <a:gd name="T52" fmla="*/ 521 w 653"/>
                <a:gd name="T53" fmla="*/ 264 h 537"/>
                <a:gd name="T54" fmla="*/ 529 w 653"/>
                <a:gd name="T55" fmla="*/ 284 h 537"/>
                <a:gd name="T56" fmla="*/ 633 w 653"/>
                <a:gd name="T57" fmla="*/ 336 h 537"/>
                <a:gd name="T58" fmla="*/ 653 w 653"/>
                <a:gd name="T59" fmla="*/ 352 h 537"/>
                <a:gd name="T60" fmla="*/ 541 w 653"/>
                <a:gd name="T61" fmla="*/ 453 h 537"/>
                <a:gd name="T62" fmla="*/ 421 w 653"/>
                <a:gd name="T63" fmla="*/ 479 h 537"/>
                <a:gd name="T64" fmla="*/ 384 w 653"/>
                <a:gd name="T65" fmla="*/ 519 h 537"/>
                <a:gd name="T66" fmla="*/ 364 w 653"/>
                <a:gd name="T67" fmla="*/ 509 h 537"/>
                <a:gd name="T68" fmla="*/ 328 w 653"/>
                <a:gd name="T69" fmla="*/ 503 h 537"/>
                <a:gd name="T70" fmla="*/ 284 w 653"/>
                <a:gd name="T71" fmla="*/ 507 h 537"/>
                <a:gd name="T72" fmla="*/ 264 w 653"/>
                <a:gd name="T73" fmla="*/ 513 h 537"/>
                <a:gd name="T74" fmla="*/ 254 w 653"/>
                <a:gd name="T75" fmla="*/ 537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53" h="537">
                  <a:moveTo>
                    <a:pt x="254" y="537"/>
                  </a:moveTo>
                  <a:lnTo>
                    <a:pt x="250" y="525"/>
                  </a:lnTo>
                  <a:lnTo>
                    <a:pt x="240" y="515"/>
                  </a:lnTo>
                  <a:lnTo>
                    <a:pt x="238" y="501"/>
                  </a:lnTo>
                  <a:lnTo>
                    <a:pt x="222" y="489"/>
                  </a:lnTo>
                  <a:lnTo>
                    <a:pt x="204" y="463"/>
                  </a:lnTo>
                  <a:lnTo>
                    <a:pt x="196" y="437"/>
                  </a:lnTo>
                  <a:lnTo>
                    <a:pt x="174" y="413"/>
                  </a:lnTo>
                  <a:lnTo>
                    <a:pt x="160" y="409"/>
                  </a:lnTo>
                  <a:lnTo>
                    <a:pt x="140" y="376"/>
                  </a:lnTo>
                  <a:lnTo>
                    <a:pt x="136" y="352"/>
                  </a:lnTo>
                  <a:lnTo>
                    <a:pt x="138" y="332"/>
                  </a:lnTo>
                  <a:lnTo>
                    <a:pt x="120" y="296"/>
                  </a:lnTo>
                  <a:lnTo>
                    <a:pt x="106" y="282"/>
                  </a:lnTo>
                  <a:lnTo>
                    <a:pt x="88" y="276"/>
                  </a:lnTo>
                  <a:lnTo>
                    <a:pt x="78" y="256"/>
                  </a:lnTo>
                  <a:lnTo>
                    <a:pt x="80" y="248"/>
                  </a:lnTo>
                  <a:lnTo>
                    <a:pt x="72" y="230"/>
                  </a:lnTo>
                  <a:lnTo>
                    <a:pt x="62" y="224"/>
                  </a:lnTo>
                  <a:lnTo>
                    <a:pt x="50" y="198"/>
                  </a:lnTo>
                  <a:lnTo>
                    <a:pt x="32" y="170"/>
                  </a:lnTo>
                  <a:lnTo>
                    <a:pt x="16" y="146"/>
                  </a:lnTo>
                  <a:lnTo>
                    <a:pt x="0" y="146"/>
                  </a:lnTo>
                  <a:lnTo>
                    <a:pt x="6" y="126"/>
                  </a:lnTo>
                  <a:lnTo>
                    <a:pt x="6" y="114"/>
                  </a:lnTo>
                  <a:lnTo>
                    <a:pt x="10" y="100"/>
                  </a:lnTo>
                  <a:lnTo>
                    <a:pt x="46" y="106"/>
                  </a:lnTo>
                  <a:lnTo>
                    <a:pt x="58" y="94"/>
                  </a:lnTo>
                  <a:lnTo>
                    <a:pt x="66" y="82"/>
                  </a:lnTo>
                  <a:lnTo>
                    <a:pt x="90" y="78"/>
                  </a:lnTo>
                  <a:lnTo>
                    <a:pt x="94" y="66"/>
                  </a:lnTo>
                  <a:lnTo>
                    <a:pt x="104" y="60"/>
                  </a:lnTo>
                  <a:lnTo>
                    <a:pt x="74" y="24"/>
                  </a:lnTo>
                  <a:lnTo>
                    <a:pt x="136" y="4"/>
                  </a:lnTo>
                  <a:lnTo>
                    <a:pt x="142" y="0"/>
                  </a:lnTo>
                  <a:lnTo>
                    <a:pt x="180" y="10"/>
                  </a:lnTo>
                  <a:lnTo>
                    <a:pt x="226" y="34"/>
                  </a:lnTo>
                  <a:lnTo>
                    <a:pt x="314" y="106"/>
                  </a:lnTo>
                  <a:lnTo>
                    <a:pt x="370" y="110"/>
                  </a:lnTo>
                  <a:lnTo>
                    <a:pt x="398" y="112"/>
                  </a:lnTo>
                  <a:lnTo>
                    <a:pt x="407" y="130"/>
                  </a:lnTo>
                  <a:lnTo>
                    <a:pt x="429" y="128"/>
                  </a:lnTo>
                  <a:lnTo>
                    <a:pt x="441" y="158"/>
                  </a:lnTo>
                  <a:lnTo>
                    <a:pt x="457" y="166"/>
                  </a:lnTo>
                  <a:lnTo>
                    <a:pt x="461" y="178"/>
                  </a:lnTo>
                  <a:lnTo>
                    <a:pt x="483" y="194"/>
                  </a:lnTo>
                  <a:lnTo>
                    <a:pt x="485" y="208"/>
                  </a:lnTo>
                  <a:lnTo>
                    <a:pt x="481" y="220"/>
                  </a:lnTo>
                  <a:lnTo>
                    <a:pt x="485" y="230"/>
                  </a:lnTo>
                  <a:lnTo>
                    <a:pt x="495" y="240"/>
                  </a:lnTo>
                  <a:lnTo>
                    <a:pt x="499" y="252"/>
                  </a:lnTo>
                  <a:lnTo>
                    <a:pt x="503" y="260"/>
                  </a:lnTo>
                  <a:lnTo>
                    <a:pt x="513" y="266"/>
                  </a:lnTo>
                  <a:lnTo>
                    <a:pt x="521" y="264"/>
                  </a:lnTo>
                  <a:lnTo>
                    <a:pt x="527" y="276"/>
                  </a:lnTo>
                  <a:lnTo>
                    <a:pt x="529" y="284"/>
                  </a:lnTo>
                  <a:lnTo>
                    <a:pt x="541" y="318"/>
                  </a:lnTo>
                  <a:lnTo>
                    <a:pt x="633" y="336"/>
                  </a:lnTo>
                  <a:lnTo>
                    <a:pt x="639" y="328"/>
                  </a:lnTo>
                  <a:lnTo>
                    <a:pt x="653" y="352"/>
                  </a:lnTo>
                  <a:lnTo>
                    <a:pt x="633" y="419"/>
                  </a:lnTo>
                  <a:lnTo>
                    <a:pt x="541" y="453"/>
                  </a:lnTo>
                  <a:lnTo>
                    <a:pt x="451" y="465"/>
                  </a:lnTo>
                  <a:lnTo>
                    <a:pt x="421" y="479"/>
                  </a:lnTo>
                  <a:lnTo>
                    <a:pt x="398" y="513"/>
                  </a:lnTo>
                  <a:lnTo>
                    <a:pt x="384" y="519"/>
                  </a:lnTo>
                  <a:lnTo>
                    <a:pt x="376" y="507"/>
                  </a:lnTo>
                  <a:lnTo>
                    <a:pt x="364" y="509"/>
                  </a:lnTo>
                  <a:lnTo>
                    <a:pt x="334" y="507"/>
                  </a:lnTo>
                  <a:lnTo>
                    <a:pt x="328" y="503"/>
                  </a:lnTo>
                  <a:lnTo>
                    <a:pt x="294" y="503"/>
                  </a:lnTo>
                  <a:lnTo>
                    <a:pt x="284" y="507"/>
                  </a:lnTo>
                  <a:lnTo>
                    <a:pt x="272" y="499"/>
                  </a:lnTo>
                  <a:lnTo>
                    <a:pt x="264" y="513"/>
                  </a:lnTo>
                  <a:lnTo>
                    <a:pt x="266" y="527"/>
                  </a:lnTo>
                  <a:lnTo>
                    <a:pt x="254" y="537"/>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8" name="Freeform 137">
              <a:extLst>
                <a:ext uri="{FF2B5EF4-FFF2-40B4-BE49-F238E27FC236}">
                  <a16:creationId xmlns="" xmlns:a16="http://schemas.microsoft.com/office/drawing/2014/main" id="{10887AEB-8820-4C57-9B42-F65882BA6394}"/>
                </a:ext>
              </a:extLst>
            </p:cNvPr>
            <p:cNvSpPr>
              <a:spLocks noEditPoints="1"/>
            </p:cNvSpPr>
            <p:nvPr/>
          </p:nvSpPr>
          <p:spPr bwMode="auto">
            <a:xfrm>
              <a:off x="10120" y="5345"/>
              <a:ext cx="182" cy="132"/>
            </a:xfrm>
            <a:custGeom>
              <a:avLst/>
              <a:gdLst>
                <a:gd name="T0" fmla="*/ 174 w 182"/>
                <a:gd name="T1" fmla="*/ 120 h 132"/>
                <a:gd name="T2" fmla="*/ 182 w 182"/>
                <a:gd name="T3" fmla="*/ 132 h 132"/>
                <a:gd name="T4" fmla="*/ 162 w 182"/>
                <a:gd name="T5" fmla="*/ 130 h 132"/>
                <a:gd name="T6" fmla="*/ 150 w 182"/>
                <a:gd name="T7" fmla="*/ 112 h 132"/>
                <a:gd name="T8" fmla="*/ 168 w 182"/>
                <a:gd name="T9" fmla="*/ 120 h 132"/>
                <a:gd name="T10" fmla="*/ 174 w 182"/>
                <a:gd name="T11" fmla="*/ 120 h 132"/>
                <a:gd name="T12" fmla="*/ 136 w 182"/>
                <a:gd name="T13" fmla="*/ 102 h 132"/>
                <a:gd name="T14" fmla="*/ 122 w 182"/>
                <a:gd name="T15" fmla="*/ 102 h 132"/>
                <a:gd name="T16" fmla="*/ 104 w 182"/>
                <a:gd name="T17" fmla="*/ 98 h 132"/>
                <a:gd name="T18" fmla="*/ 98 w 182"/>
                <a:gd name="T19" fmla="*/ 94 h 132"/>
                <a:gd name="T20" fmla="*/ 100 w 182"/>
                <a:gd name="T21" fmla="*/ 82 h 132"/>
                <a:gd name="T22" fmla="*/ 120 w 182"/>
                <a:gd name="T23" fmla="*/ 86 h 132"/>
                <a:gd name="T24" fmla="*/ 130 w 182"/>
                <a:gd name="T25" fmla="*/ 92 h 132"/>
                <a:gd name="T26" fmla="*/ 136 w 182"/>
                <a:gd name="T27" fmla="*/ 102 h 132"/>
                <a:gd name="T28" fmla="*/ 160 w 182"/>
                <a:gd name="T29" fmla="*/ 92 h 132"/>
                <a:gd name="T30" fmla="*/ 156 w 182"/>
                <a:gd name="T31" fmla="*/ 98 h 132"/>
                <a:gd name="T32" fmla="*/ 134 w 182"/>
                <a:gd name="T33" fmla="*/ 72 h 132"/>
                <a:gd name="T34" fmla="*/ 126 w 182"/>
                <a:gd name="T35" fmla="*/ 52 h 132"/>
                <a:gd name="T36" fmla="*/ 138 w 182"/>
                <a:gd name="T37" fmla="*/ 52 h 132"/>
                <a:gd name="T38" fmla="*/ 148 w 182"/>
                <a:gd name="T39" fmla="*/ 78 h 132"/>
                <a:gd name="T40" fmla="*/ 160 w 182"/>
                <a:gd name="T41" fmla="*/ 92 h 132"/>
                <a:gd name="T42" fmla="*/ 104 w 182"/>
                <a:gd name="T43" fmla="*/ 54 h 132"/>
                <a:gd name="T44" fmla="*/ 106 w 182"/>
                <a:gd name="T45" fmla="*/ 60 h 132"/>
                <a:gd name="T46" fmla="*/ 82 w 182"/>
                <a:gd name="T47" fmla="*/ 46 h 132"/>
                <a:gd name="T48" fmla="*/ 64 w 182"/>
                <a:gd name="T49" fmla="*/ 36 h 132"/>
                <a:gd name="T50" fmla="*/ 54 w 182"/>
                <a:gd name="T51" fmla="*/ 24 h 132"/>
                <a:gd name="T52" fmla="*/ 58 w 182"/>
                <a:gd name="T53" fmla="*/ 22 h 132"/>
                <a:gd name="T54" fmla="*/ 72 w 182"/>
                <a:gd name="T55" fmla="*/ 30 h 132"/>
                <a:gd name="T56" fmla="*/ 98 w 182"/>
                <a:gd name="T57" fmla="*/ 44 h 132"/>
                <a:gd name="T58" fmla="*/ 104 w 182"/>
                <a:gd name="T59" fmla="*/ 54 h 132"/>
                <a:gd name="T60" fmla="*/ 32 w 182"/>
                <a:gd name="T61" fmla="*/ 22 h 132"/>
                <a:gd name="T62" fmla="*/ 26 w 182"/>
                <a:gd name="T63" fmla="*/ 24 h 132"/>
                <a:gd name="T64" fmla="*/ 12 w 182"/>
                <a:gd name="T65" fmla="*/ 18 h 132"/>
                <a:gd name="T66" fmla="*/ 0 w 182"/>
                <a:gd name="T67" fmla="*/ 4 h 132"/>
                <a:gd name="T68" fmla="*/ 2 w 182"/>
                <a:gd name="T69" fmla="*/ 0 h 132"/>
                <a:gd name="T70" fmla="*/ 20 w 182"/>
                <a:gd name="T71" fmla="*/ 12 h 132"/>
                <a:gd name="T72" fmla="*/ 32 w 182"/>
                <a:gd name="T73" fmla="*/ 2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2" h="132">
                  <a:moveTo>
                    <a:pt x="174" y="120"/>
                  </a:moveTo>
                  <a:lnTo>
                    <a:pt x="182" y="132"/>
                  </a:lnTo>
                  <a:lnTo>
                    <a:pt x="162" y="130"/>
                  </a:lnTo>
                  <a:lnTo>
                    <a:pt x="150" y="112"/>
                  </a:lnTo>
                  <a:lnTo>
                    <a:pt x="168" y="120"/>
                  </a:lnTo>
                  <a:lnTo>
                    <a:pt x="174" y="120"/>
                  </a:lnTo>
                  <a:close/>
                  <a:moveTo>
                    <a:pt x="136" y="102"/>
                  </a:moveTo>
                  <a:lnTo>
                    <a:pt x="122" y="102"/>
                  </a:lnTo>
                  <a:lnTo>
                    <a:pt x="104" y="98"/>
                  </a:lnTo>
                  <a:lnTo>
                    <a:pt x="98" y="94"/>
                  </a:lnTo>
                  <a:lnTo>
                    <a:pt x="100" y="82"/>
                  </a:lnTo>
                  <a:lnTo>
                    <a:pt x="120" y="86"/>
                  </a:lnTo>
                  <a:lnTo>
                    <a:pt x="130" y="92"/>
                  </a:lnTo>
                  <a:lnTo>
                    <a:pt x="136" y="102"/>
                  </a:lnTo>
                  <a:close/>
                  <a:moveTo>
                    <a:pt x="160" y="92"/>
                  </a:moveTo>
                  <a:lnTo>
                    <a:pt x="156" y="98"/>
                  </a:lnTo>
                  <a:lnTo>
                    <a:pt x="134" y="72"/>
                  </a:lnTo>
                  <a:lnTo>
                    <a:pt x="126" y="52"/>
                  </a:lnTo>
                  <a:lnTo>
                    <a:pt x="138" y="52"/>
                  </a:lnTo>
                  <a:lnTo>
                    <a:pt x="148" y="78"/>
                  </a:lnTo>
                  <a:lnTo>
                    <a:pt x="160" y="92"/>
                  </a:lnTo>
                  <a:close/>
                  <a:moveTo>
                    <a:pt x="104" y="54"/>
                  </a:moveTo>
                  <a:lnTo>
                    <a:pt x="106" y="60"/>
                  </a:lnTo>
                  <a:lnTo>
                    <a:pt x="82" y="46"/>
                  </a:lnTo>
                  <a:lnTo>
                    <a:pt x="64" y="36"/>
                  </a:lnTo>
                  <a:lnTo>
                    <a:pt x="54" y="24"/>
                  </a:lnTo>
                  <a:lnTo>
                    <a:pt x="58" y="22"/>
                  </a:lnTo>
                  <a:lnTo>
                    <a:pt x="72" y="30"/>
                  </a:lnTo>
                  <a:lnTo>
                    <a:pt x="98" y="44"/>
                  </a:lnTo>
                  <a:lnTo>
                    <a:pt x="104" y="54"/>
                  </a:lnTo>
                  <a:close/>
                  <a:moveTo>
                    <a:pt x="32" y="22"/>
                  </a:moveTo>
                  <a:lnTo>
                    <a:pt x="26" y="24"/>
                  </a:lnTo>
                  <a:lnTo>
                    <a:pt x="12" y="18"/>
                  </a:lnTo>
                  <a:lnTo>
                    <a:pt x="0" y="4"/>
                  </a:lnTo>
                  <a:lnTo>
                    <a:pt x="2" y="0"/>
                  </a:lnTo>
                  <a:lnTo>
                    <a:pt x="20" y="12"/>
                  </a:lnTo>
                  <a:lnTo>
                    <a:pt x="32" y="22"/>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9" name="Freeform 138">
              <a:extLst>
                <a:ext uri="{FF2B5EF4-FFF2-40B4-BE49-F238E27FC236}">
                  <a16:creationId xmlns="" xmlns:a16="http://schemas.microsoft.com/office/drawing/2014/main" id="{991B2C9E-12B0-4500-BBB1-7FA6EBF21CE7}"/>
                </a:ext>
              </a:extLst>
            </p:cNvPr>
            <p:cNvSpPr>
              <a:spLocks/>
            </p:cNvSpPr>
            <p:nvPr/>
          </p:nvSpPr>
          <p:spPr bwMode="auto">
            <a:xfrm>
              <a:off x="5944" y="4443"/>
              <a:ext cx="512" cy="429"/>
            </a:xfrm>
            <a:custGeom>
              <a:avLst/>
              <a:gdLst>
                <a:gd name="T0" fmla="*/ 370 w 512"/>
                <a:gd name="T1" fmla="*/ 403 h 429"/>
                <a:gd name="T2" fmla="*/ 366 w 512"/>
                <a:gd name="T3" fmla="*/ 377 h 429"/>
                <a:gd name="T4" fmla="*/ 346 w 512"/>
                <a:gd name="T5" fmla="*/ 341 h 429"/>
                <a:gd name="T6" fmla="*/ 336 w 512"/>
                <a:gd name="T7" fmla="*/ 317 h 429"/>
                <a:gd name="T8" fmla="*/ 316 w 512"/>
                <a:gd name="T9" fmla="*/ 325 h 429"/>
                <a:gd name="T10" fmla="*/ 326 w 512"/>
                <a:gd name="T11" fmla="*/ 353 h 429"/>
                <a:gd name="T12" fmla="*/ 292 w 512"/>
                <a:gd name="T13" fmla="*/ 393 h 429"/>
                <a:gd name="T14" fmla="*/ 250 w 512"/>
                <a:gd name="T15" fmla="*/ 377 h 429"/>
                <a:gd name="T16" fmla="*/ 236 w 512"/>
                <a:gd name="T17" fmla="*/ 393 h 429"/>
                <a:gd name="T18" fmla="*/ 218 w 512"/>
                <a:gd name="T19" fmla="*/ 405 h 429"/>
                <a:gd name="T20" fmla="*/ 184 w 512"/>
                <a:gd name="T21" fmla="*/ 399 h 429"/>
                <a:gd name="T22" fmla="*/ 150 w 512"/>
                <a:gd name="T23" fmla="*/ 403 h 429"/>
                <a:gd name="T24" fmla="*/ 126 w 512"/>
                <a:gd name="T25" fmla="*/ 383 h 429"/>
                <a:gd name="T26" fmla="*/ 98 w 512"/>
                <a:gd name="T27" fmla="*/ 379 h 429"/>
                <a:gd name="T28" fmla="*/ 82 w 512"/>
                <a:gd name="T29" fmla="*/ 421 h 429"/>
                <a:gd name="T30" fmla="*/ 62 w 512"/>
                <a:gd name="T31" fmla="*/ 429 h 429"/>
                <a:gd name="T32" fmla="*/ 48 w 512"/>
                <a:gd name="T33" fmla="*/ 419 h 429"/>
                <a:gd name="T34" fmla="*/ 52 w 512"/>
                <a:gd name="T35" fmla="*/ 397 h 429"/>
                <a:gd name="T36" fmla="*/ 34 w 512"/>
                <a:gd name="T37" fmla="*/ 365 h 429"/>
                <a:gd name="T38" fmla="*/ 30 w 512"/>
                <a:gd name="T39" fmla="*/ 343 h 429"/>
                <a:gd name="T40" fmla="*/ 18 w 512"/>
                <a:gd name="T41" fmla="*/ 315 h 429"/>
                <a:gd name="T42" fmla="*/ 0 w 512"/>
                <a:gd name="T43" fmla="*/ 305 h 429"/>
                <a:gd name="T44" fmla="*/ 12 w 512"/>
                <a:gd name="T45" fmla="*/ 281 h 429"/>
                <a:gd name="T46" fmla="*/ 18 w 512"/>
                <a:gd name="T47" fmla="*/ 257 h 429"/>
                <a:gd name="T48" fmla="*/ 20 w 512"/>
                <a:gd name="T49" fmla="*/ 231 h 429"/>
                <a:gd name="T50" fmla="*/ 62 w 512"/>
                <a:gd name="T51" fmla="*/ 209 h 429"/>
                <a:gd name="T52" fmla="*/ 60 w 512"/>
                <a:gd name="T53" fmla="*/ 67 h 429"/>
                <a:gd name="T54" fmla="*/ 96 w 512"/>
                <a:gd name="T55" fmla="*/ 0 h 429"/>
                <a:gd name="T56" fmla="*/ 340 w 512"/>
                <a:gd name="T57" fmla="*/ 0 h 429"/>
                <a:gd name="T58" fmla="*/ 474 w 512"/>
                <a:gd name="T59" fmla="*/ 32 h 429"/>
                <a:gd name="T60" fmla="*/ 472 w 512"/>
                <a:gd name="T61" fmla="*/ 73 h 429"/>
                <a:gd name="T62" fmla="*/ 494 w 512"/>
                <a:gd name="T63" fmla="*/ 121 h 429"/>
                <a:gd name="T64" fmla="*/ 496 w 512"/>
                <a:gd name="T65" fmla="*/ 151 h 429"/>
                <a:gd name="T66" fmla="*/ 464 w 512"/>
                <a:gd name="T67" fmla="*/ 167 h 429"/>
                <a:gd name="T68" fmla="*/ 448 w 512"/>
                <a:gd name="T69" fmla="*/ 235 h 429"/>
                <a:gd name="T70" fmla="*/ 446 w 512"/>
                <a:gd name="T71" fmla="*/ 275 h 429"/>
                <a:gd name="T72" fmla="*/ 414 w 512"/>
                <a:gd name="T73" fmla="*/ 321 h 429"/>
                <a:gd name="T74" fmla="*/ 398 w 512"/>
                <a:gd name="T75" fmla="*/ 359 h 429"/>
                <a:gd name="T76" fmla="*/ 374 w 512"/>
                <a:gd name="T77" fmla="*/ 399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2" h="429">
                  <a:moveTo>
                    <a:pt x="374" y="403"/>
                  </a:moveTo>
                  <a:lnTo>
                    <a:pt x="370" y="403"/>
                  </a:lnTo>
                  <a:lnTo>
                    <a:pt x="370" y="387"/>
                  </a:lnTo>
                  <a:lnTo>
                    <a:pt x="366" y="377"/>
                  </a:lnTo>
                  <a:lnTo>
                    <a:pt x="350" y="365"/>
                  </a:lnTo>
                  <a:lnTo>
                    <a:pt x="346" y="341"/>
                  </a:lnTo>
                  <a:lnTo>
                    <a:pt x="350" y="319"/>
                  </a:lnTo>
                  <a:lnTo>
                    <a:pt x="336" y="317"/>
                  </a:lnTo>
                  <a:lnTo>
                    <a:pt x="334" y="323"/>
                  </a:lnTo>
                  <a:lnTo>
                    <a:pt x="316" y="325"/>
                  </a:lnTo>
                  <a:lnTo>
                    <a:pt x="322" y="335"/>
                  </a:lnTo>
                  <a:lnTo>
                    <a:pt x="326" y="353"/>
                  </a:lnTo>
                  <a:lnTo>
                    <a:pt x="308" y="371"/>
                  </a:lnTo>
                  <a:lnTo>
                    <a:pt x="292" y="393"/>
                  </a:lnTo>
                  <a:lnTo>
                    <a:pt x="276" y="397"/>
                  </a:lnTo>
                  <a:lnTo>
                    <a:pt x="250" y="377"/>
                  </a:lnTo>
                  <a:lnTo>
                    <a:pt x="240" y="385"/>
                  </a:lnTo>
                  <a:lnTo>
                    <a:pt x="236" y="393"/>
                  </a:lnTo>
                  <a:lnTo>
                    <a:pt x="220" y="399"/>
                  </a:lnTo>
                  <a:lnTo>
                    <a:pt x="218" y="405"/>
                  </a:lnTo>
                  <a:lnTo>
                    <a:pt x="188" y="405"/>
                  </a:lnTo>
                  <a:lnTo>
                    <a:pt x="184" y="399"/>
                  </a:lnTo>
                  <a:lnTo>
                    <a:pt x="162" y="399"/>
                  </a:lnTo>
                  <a:lnTo>
                    <a:pt x="150" y="403"/>
                  </a:lnTo>
                  <a:lnTo>
                    <a:pt x="142" y="401"/>
                  </a:lnTo>
                  <a:lnTo>
                    <a:pt x="126" y="383"/>
                  </a:lnTo>
                  <a:lnTo>
                    <a:pt x="120" y="373"/>
                  </a:lnTo>
                  <a:lnTo>
                    <a:pt x="98" y="379"/>
                  </a:lnTo>
                  <a:lnTo>
                    <a:pt x="90" y="393"/>
                  </a:lnTo>
                  <a:lnTo>
                    <a:pt x="82" y="421"/>
                  </a:lnTo>
                  <a:lnTo>
                    <a:pt x="70" y="427"/>
                  </a:lnTo>
                  <a:lnTo>
                    <a:pt x="62" y="429"/>
                  </a:lnTo>
                  <a:lnTo>
                    <a:pt x="58" y="429"/>
                  </a:lnTo>
                  <a:lnTo>
                    <a:pt x="48" y="419"/>
                  </a:lnTo>
                  <a:lnTo>
                    <a:pt x="46" y="409"/>
                  </a:lnTo>
                  <a:lnTo>
                    <a:pt x="52" y="397"/>
                  </a:lnTo>
                  <a:lnTo>
                    <a:pt x="52" y="385"/>
                  </a:lnTo>
                  <a:lnTo>
                    <a:pt x="34" y="365"/>
                  </a:lnTo>
                  <a:lnTo>
                    <a:pt x="30" y="351"/>
                  </a:lnTo>
                  <a:lnTo>
                    <a:pt x="30" y="343"/>
                  </a:lnTo>
                  <a:lnTo>
                    <a:pt x="18" y="335"/>
                  </a:lnTo>
                  <a:lnTo>
                    <a:pt x="18" y="315"/>
                  </a:lnTo>
                  <a:lnTo>
                    <a:pt x="12" y="303"/>
                  </a:lnTo>
                  <a:lnTo>
                    <a:pt x="0" y="305"/>
                  </a:lnTo>
                  <a:lnTo>
                    <a:pt x="4" y="293"/>
                  </a:lnTo>
                  <a:lnTo>
                    <a:pt x="12" y="281"/>
                  </a:lnTo>
                  <a:lnTo>
                    <a:pt x="8" y="267"/>
                  </a:lnTo>
                  <a:lnTo>
                    <a:pt x="18" y="257"/>
                  </a:lnTo>
                  <a:lnTo>
                    <a:pt x="12" y="251"/>
                  </a:lnTo>
                  <a:lnTo>
                    <a:pt x="20" y="231"/>
                  </a:lnTo>
                  <a:lnTo>
                    <a:pt x="34" y="207"/>
                  </a:lnTo>
                  <a:lnTo>
                    <a:pt x="62" y="209"/>
                  </a:lnTo>
                  <a:lnTo>
                    <a:pt x="60" y="81"/>
                  </a:lnTo>
                  <a:lnTo>
                    <a:pt x="60" y="67"/>
                  </a:lnTo>
                  <a:lnTo>
                    <a:pt x="96" y="67"/>
                  </a:lnTo>
                  <a:lnTo>
                    <a:pt x="96" y="0"/>
                  </a:lnTo>
                  <a:lnTo>
                    <a:pt x="220" y="0"/>
                  </a:lnTo>
                  <a:lnTo>
                    <a:pt x="340" y="0"/>
                  </a:lnTo>
                  <a:lnTo>
                    <a:pt x="464" y="0"/>
                  </a:lnTo>
                  <a:lnTo>
                    <a:pt x="474" y="32"/>
                  </a:lnTo>
                  <a:lnTo>
                    <a:pt x="468" y="38"/>
                  </a:lnTo>
                  <a:lnTo>
                    <a:pt x="472" y="73"/>
                  </a:lnTo>
                  <a:lnTo>
                    <a:pt x="482" y="113"/>
                  </a:lnTo>
                  <a:lnTo>
                    <a:pt x="494" y="121"/>
                  </a:lnTo>
                  <a:lnTo>
                    <a:pt x="512" y="133"/>
                  </a:lnTo>
                  <a:lnTo>
                    <a:pt x="496" y="151"/>
                  </a:lnTo>
                  <a:lnTo>
                    <a:pt x="474" y="157"/>
                  </a:lnTo>
                  <a:lnTo>
                    <a:pt x="464" y="167"/>
                  </a:lnTo>
                  <a:lnTo>
                    <a:pt x="460" y="187"/>
                  </a:lnTo>
                  <a:lnTo>
                    <a:pt x="448" y="235"/>
                  </a:lnTo>
                  <a:lnTo>
                    <a:pt x="450" y="247"/>
                  </a:lnTo>
                  <a:lnTo>
                    <a:pt x="446" y="275"/>
                  </a:lnTo>
                  <a:lnTo>
                    <a:pt x="432" y="305"/>
                  </a:lnTo>
                  <a:lnTo>
                    <a:pt x="414" y="321"/>
                  </a:lnTo>
                  <a:lnTo>
                    <a:pt x="400" y="345"/>
                  </a:lnTo>
                  <a:lnTo>
                    <a:pt x="398" y="359"/>
                  </a:lnTo>
                  <a:lnTo>
                    <a:pt x="382" y="367"/>
                  </a:lnTo>
                  <a:lnTo>
                    <a:pt x="374" y="399"/>
                  </a:lnTo>
                  <a:lnTo>
                    <a:pt x="374" y="403"/>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0" name="Freeform 139">
              <a:extLst>
                <a:ext uri="{FF2B5EF4-FFF2-40B4-BE49-F238E27FC236}">
                  <a16:creationId xmlns="" xmlns:a16="http://schemas.microsoft.com/office/drawing/2014/main" id="{FE069D50-C5EE-4E5D-A677-57E6FFF4335C}"/>
                </a:ext>
              </a:extLst>
            </p:cNvPr>
            <p:cNvSpPr>
              <a:spLocks/>
            </p:cNvSpPr>
            <p:nvPr/>
          </p:nvSpPr>
          <p:spPr bwMode="auto">
            <a:xfrm>
              <a:off x="5606" y="2142"/>
              <a:ext cx="400" cy="933"/>
            </a:xfrm>
            <a:custGeom>
              <a:avLst/>
              <a:gdLst>
                <a:gd name="T0" fmla="*/ 346 w 400"/>
                <a:gd name="T1" fmla="*/ 274 h 933"/>
                <a:gd name="T2" fmla="*/ 316 w 400"/>
                <a:gd name="T3" fmla="*/ 326 h 933"/>
                <a:gd name="T4" fmla="*/ 322 w 400"/>
                <a:gd name="T5" fmla="*/ 370 h 933"/>
                <a:gd name="T6" fmla="*/ 272 w 400"/>
                <a:gd name="T7" fmla="*/ 426 h 933"/>
                <a:gd name="T8" fmla="*/ 212 w 400"/>
                <a:gd name="T9" fmla="*/ 486 h 933"/>
                <a:gd name="T10" fmla="*/ 190 w 400"/>
                <a:gd name="T11" fmla="*/ 579 h 933"/>
                <a:gd name="T12" fmla="*/ 212 w 400"/>
                <a:gd name="T13" fmla="*/ 625 h 933"/>
                <a:gd name="T14" fmla="*/ 242 w 400"/>
                <a:gd name="T15" fmla="*/ 659 h 933"/>
                <a:gd name="T16" fmla="*/ 212 w 400"/>
                <a:gd name="T17" fmla="*/ 729 h 933"/>
                <a:gd name="T18" fmla="*/ 180 w 400"/>
                <a:gd name="T19" fmla="*/ 743 h 933"/>
                <a:gd name="T20" fmla="*/ 168 w 400"/>
                <a:gd name="T21" fmla="*/ 841 h 933"/>
                <a:gd name="T22" fmla="*/ 150 w 400"/>
                <a:gd name="T23" fmla="*/ 893 h 933"/>
                <a:gd name="T24" fmla="*/ 114 w 400"/>
                <a:gd name="T25" fmla="*/ 887 h 933"/>
                <a:gd name="T26" fmla="*/ 96 w 400"/>
                <a:gd name="T27" fmla="*/ 931 h 933"/>
                <a:gd name="T28" fmla="*/ 60 w 400"/>
                <a:gd name="T29" fmla="*/ 933 h 933"/>
                <a:gd name="T30" fmla="*/ 50 w 400"/>
                <a:gd name="T31" fmla="*/ 881 h 933"/>
                <a:gd name="T32" fmla="*/ 24 w 400"/>
                <a:gd name="T33" fmla="*/ 817 h 933"/>
                <a:gd name="T34" fmla="*/ 0 w 400"/>
                <a:gd name="T35" fmla="*/ 735 h 933"/>
                <a:gd name="T36" fmla="*/ 14 w 400"/>
                <a:gd name="T37" fmla="*/ 699 h 933"/>
                <a:gd name="T38" fmla="*/ 40 w 400"/>
                <a:gd name="T39" fmla="*/ 657 h 933"/>
                <a:gd name="T40" fmla="*/ 50 w 400"/>
                <a:gd name="T41" fmla="*/ 583 h 933"/>
                <a:gd name="T42" fmla="*/ 30 w 400"/>
                <a:gd name="T43" fmla="*/ 549 h 933"/>
                <a:gd name="T44" fmla="*/ 28 w 400"/>
                <a:gd name="T45" fmla="*/ 460 h 933"/>
                <a:gd name="T46" fmla="*/ 48 w 400"/>
                <a:gd name="T47" fmla="*/ 394 h 933"/>
                <a:gd name="T48" fmla="*/ 80 w 400"/>
                <a:gd name="T49" fmla="*/ 396 h 933"/>
                <a:gd name="T50" fmla="*/ 90 w 400"/>
                <a:gd name="T51" fmla="*/ 368 h 933"/>
                <a:gd name="T52" fmla="*/ 78 w 400"/>
                <a:gd name="T53" fmla="*/ 344 h 933"/>
                <a:gd name="T54" fmla="*/ 126 w 400"/>
                <a:gd name="T55" fmla="*/ 238 h 933"/>
                <a:gd name="T56" fmla="*/ 158 w 400"/>
                <a:gd name="T57" fmla="*/ 150 h 933"/>
                <a:gd name="T58" fmla="*/ 178 w 400"/>
                <a:gd name="T59" fmla="*/ 92 h 933"/>
                <a:gd name="T60" fmla="*/ 208 w 400"/>
                <a:gd name="T61" fmla="*/ 94 h 933"/>
                <a:gd name="T62" fmla="*/ 216 w 400"/>
                <a:gd name="T63" fmla="*/ 46 h 933"/>
                <a:gd name="T64" fmla="*/ 274 w 400"/>
                <a:gd name="T65" fmla="*/ 60 h 933"/>
                <a:gd name="T66" fmla="*/ 280 w 400"/>
                <a:gd name="T67" fmla="*/ 4 h 933"/>
                <a:gd name="T68" fmla="*/ 298 w 400"/>
                <a:gd name="T69" fmla="*/ 0 h 933"/>
                <a:gd name="T70" fmla="*/ 340 w 400"/>
                <a:gd name="T71" fmla="*/ 42 h 933"/>
                <a:gd name="T72" fmla="*/ 388 w 400"/>
                <a:gd name="T73" fmla="*/ 100 h 933"/>
                <a:gd name="T74" fmla="*/ 390 w 400"/>
                <a:gd name="T75" fmla="*/ 222 h 933"/>
                <a:gd name="T76" fmla="*/ 400 w 400"/>
                <a:gd name="T77" fmla="*/ 252 h 933"/>
                <a:gd name="T78" fmla="*/ 346 w 400"/>
                <a:gd name="T79" fmla="*/ 274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00" h="933">
                  <a:moveTo>
                    <a:pt x="346" y="274"/>
                  </a:moveTo>
                  <a:lnTo>
                    <a:pt x="316" y="326"/>
                  </a:lnTo>
                  <a:lnTo>
                    <a:pt x="322" y="370"/>
                  </a:lnTo>
                  <a:lnTo>
                    <a:pt x="272" y="426"/>
                  </a:lnTo>
                  <a:lnTo>
                    <a:pt x="212" y="486"/>
                  </a:lnTo>
                  <a:lnTo>
                    <a:pt x="190" y="579"/>
                  </a:lnTo>
                  <a:lnTo>
                    <a:pt x="212" y="625"/>
                  </a:lnTo>
                  <a:lnTo>
                    <a:pt x="242" y="659"/>
                  </a:lnTo>
                  <a:lnTo>
                    <a:pt x="212" y="729"/>
                  </a:lnTo>
                  <a:lnTo>
                    <a:pt x="180" y="743"/>
                  </a:lnTo>
                  <a:lnTo>
                    <a:pt x="168" y="841"/>
                  </a:lnTo>
                  <a:lnTo>
                    <a:pt x="150" y="893"/>
                  </a:lnTo>
                  <a:lnTo>
                    <a:pt x="114" y="887"/>
                  </a:lnTo>
                  <a:lnTo>
                    <a:pt x="96" y="931"/>
                  </a:lnTo>
                  <a:lnTo>
                    <a:pt x="60" y="933"/>
                  </a:lnTo>
                  <a:lnTo>
                    <a:pt x="50" y="881"/>
                  </a:lnTo>
                  <a:lnTo>
                    <a:pt x="24" y="817"/>
                  </a:lnTo>
                  <a:lnTo>
                    <a:pt x="0" y="735"/>
                  </a:lnTo>
                  <a:lnTo>
                    <a:pt x="14" y="699"/>
                  </a:lnTo>
                  <a:lnTo>
                    <a:pt x="40" y="657"/>
                  </a:lnTo>
                  <a:lnTo>
                    <a:pt x="50" y="583"/>
                  </a:lnTo>
                  <a:lnTo>
                    <a:pt x="30" y="549"/>
                  </a:lnTo>
                  <a:lnTo>
                    <a:pt x="28" y="460"/>
                  </a:lnTo>
                  <a:lnTo>
                    <a:pt x="48" y="394"/>
                  </a:lnTo>
                  <a:lnTo>
                    <a:pt x="80" y="396"/>
                  </a:lnTo>
                  <a:lnTo>
                    <a:pt x="90" y="368"/>
                  </a:lnTo>
                  <a:lnTo>
                    <a:pt x="78" y="344"/>
                  </a:lnTo>
                  <a:lnTo>
                    <a:pt x="126" y="238"/>
                  </a:lnTo>
                  <a:lnTo>
                    <a:pt x="158" y="150"/>
                  </a:lnTo>
                  <a:lnTo>
                    <a:pt x="178" y="92"/>
                  </a:lnTo>
                  <a:lnTo>
                    <a:pt x="208" y="94"/>
                  </a:lnTo>
                  <a:lnTo>
                    <a:pt x="216" y="46"/>
                  </a:lnTo>
                  <a:lnTo>
                    <a:pt x="274" y="60"/>
                  </a:lnTo>
                  <a:lnTo>
                    <a:pt x="280" y="4"/>
                  </a:lnTo>
                  <a:lnTo>
                    <a:pt x="298" y="0"/>
                  </a:lnTo>
                  <a:lnTo>
                    <a:pt x="340" y="42"/>
                  </a:lnTo>
                  <a:lnTo>
                    <a:pt x="388" y="100"/>
                  </a:lnTo>
                  <a:lnTo>
                    <a:pt x="390" y="222"/>
                  </a:lnTo>
                  <a:lnTo>
                    <a:pt x="400" y="252"/>
                  </a:lnTo>
                  <a:lnTo>
                    <a:pt x="346" y="274"/>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1" name="Freeform 140">
              <a:extLst>
                <a:ext uri="{FF2B5EF4-FFF2-40B4-BE49-F238E27FC236}">
                  <a16:creationId xmlns="" xmlns:a16="http://schemas.microsoft.com/office/drawing/2014/main" id="{E7F20EC8-DC2B-4606-A7AF-35D874B49F77}"/>
                </a:ext>
              </a:extLst>
            </p:cNvPr>
            <p:cNvSpPr>
              <a:spLocks/>
            </p:cNvSpPr>
            <p:nvPr/>
          </p:nvSpPr>
          <p:spPr bwMode="auto">
            <a:xfrm>
              <a:off x="5690" y="3498"/>
              <a:ext cx="88" cy="62"/>
            </a:xfrm>
            <a:custGeom>
              <a:avLst/>
              <a:gdLst>
                <a:gd name="T0" fmla="*/ 2 w 88"/>
                <a:gd name="T1" fmla="*/ 14 h 62"/>
                <a:gd name="T2" fmla="*/ 28 w 88"/>
                <a:gd name="T3" fmla="*/ 18 h 62"/>
                <a:gd name="T4" fmla="*/ 44 w 88"/>
                <a:gd name="T5" fmla="*/ 8 h 62"/>
                <a:gd name="T6" fmla="*/ 72 w 88"/>
                <a:gd name="T7" fmla="*/ 8 h 62"/>
                <a:gd name="T8" fmla="*/ 76 w 88"/>
                <a:gd name="T9" fmla="*/ 0 h 62"/>
                <a:gd name="T10" fmla="*/ 82 w 88"/>
                <a:gd name="T11" fmla="*/ 0 h 62"/>
                <a:gd name="T12" fmla="*/ 88 w 88"/>
                <a:gd name="T13" fmla="*/ 16 h 62"/>
                <a:gd name="T14" fmla="*/ 64 w 88"/>
                <a:gd name="T15" fmla="*/ 28 h 62"/>
                <a:gd name="T16" fmla="*/ 60 w 88"/>
                <a:gd name="T17" fmla="*/ 44 h 62"/>
                <a:gd name="T18" fmla="*/ 50 w 88"/>
                <a:gd name="T19" fmla="*/ 50 h 62"/>
                <a:gd name="T20" fmla="*/ 50 w 88"/>
                <a:gd name="T21" fmla="*/ 62 h 62"/>
                <a:gd name="T22" fmla="*/ 38 w 88"/>
                <a:gd name="T23" fmla="*/ 62 h 62"/>
                <a:gd name="T24" fmla="*/ 28 w 88"/>
                <a:gd name="T25" fmla="*/ 54 h 62"/>
                <a:gd name="T26" fmla="*/ 22 w 88"/>
                <a:gd name="T27" fmla="*/ 62 h 62"/>
                <a:gd name="T28" fmla="*/ 0 w 88"/>
                <a:gd name="T29" fmla="*/ 60 h 62"/>
                <a:gd name="T30" fmla="*/ 6 w 88"/>
                <a:gd name="T31" fmla="*/ 56 h 62"/>
                <a:gd name="T32" fmla="*/ 0 w 88"/>
                <a:gd name="T33" fmla="*/ 36 h 62"/>
                <a:gd name="T34" fmla="*/ 2 w 88"/>
                <a:gd name="T35" fmla="*/ 14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8" h="62">
                  <a:moveTo>
                    <a:pt x="2" y="14"/>
                  </a:moveTo>
                  <a:lnTo>
                    <a:pt x="28" y="18"/>
                  </a:lnTo>
                  <a:lnTo>
                    <a:pt x="44" y="8"/>
                  </a:lnTo>
                  <a:lnTo>
                    <a:pt x="72" y="8"/>
                  </a:lnTo>
                  <a:lnTo>
                    <a:pt x="76" y="0"/>
                  </a:lnTo>
                  <a:lnTo>
                    <a:pt x="82" y="0"/>
                  </a:lnTo>
                  <a:lnTo>
                    <a:pt x="88" y="16"/>
                  </a:lnTo>
                  <a:lnTo>
                    <a:pt x="64" y="28"/>
                  </a:lnTo>
                  <a:lnTo>
                    <a:pt x="60" y="44"/>
                  </a:lnTo>
                  <a:lnTo>
                    <a:pt x="50" y="50"/>
                  </a:lnTo>
                  <a:lnTo>
                    <a:pt x="50" y="62"/>
                  </a:lnTo>
                  <a:lnTo>
                    <a:pt x="38" y="62"/>
                  </a:lnTo>
                  <a:lnTo>
                    <a:pt x="28" y="54"/>
                  </a:lnTo>
                  <a:lnTo>
                    <a:pt x="22" y="62"/>
                  </a:lnTo>
                  <a:lnTo>
                    <a:pt x="0" y="60"/>
                  </a:lnTo>
                  <a:lnTo>
                    <a:pt x="6" y="56"/>
                  </a:lnTo>
                  <a:lnTo>
                    <a:pt x="0" y="36"/>
                  </a:lnTo>
                  <a:lnTo>
                    <a:pt x="2" y="14"/>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2" name="Freeform 141">
              <a:extLst>
                <a:ext uri="{FF2B5EF4-FFF2-40B4-BE49-F238E27FC236}">
                  <a16:creationId xmlns="" xmlns:a16="http://schemas.microsoft.com/office/drawing/2014/main" id="{D9C4F6A3-8958-4DC5-AA2D-96F706A24754}"/>
                </a:ext>
              </a:extLst>
            </p:cNvPr>
            <p:cNvSpPr>
              <a:spLocks noEditPoints="1"/>
            </p:cNvSpPr>
            <p:nvPr/>
          </p:nvSpPr>
          <p:spPr bwMode="auto">
            <a:xfrm>
              <a:off x="5588" y="695"/>
              <a:ext cx="526" cy="621"/>
            </a:xfrm>
            <a:custGeom>
              <a:avLst/>
              <a:gdLst>
                <a:gd name="T0" fmla="*/ 444 w 526"/>
                <a:gd name="T1" fmla="*/ 469 h 621"/>
                <a:gd name="T2" fmla="*/ 374 w 526"/>
                <a:gd name="T3" fmla="*/ 529 h 621"/>
                <a:gd name="T4" fmla="*/ 320 w 526"/>
                <a:gd name="T5" fmla="*/ 495 h 621"/>
                <a:gd name="T6" fmla="*/ 340 w 526"/>
                <a:gd name="T7" fmla="*/ 457 h 621"/>
                <a:gd name="T8" fmla="*/ 322 w 526"/>
                <a:gd name="T9" fmla="*/ 409 h 621"/>
                <a:gd name="T10" fmla="*/ 386 w 526"/>
                <a:gd name="T11" fmla="*/ 379 h 621"/>
                <a:gd name="T12" fmla="*/ 398 w 526"/>
                <a:gd name="T13" fmla="*/ 435 h 621"/>
                <a:gd name="T14" fmla="*/ 444 w 526"/>
                <a:gd name="T15" fmla="*/ 469 h 621"/>
                <a:gd name="T16" fmla="*/ 242 w 526"/>
                <a:gd name="T17" fmla="*/ 172 h 621"/>
                <a:gd name="T18" fmla="*/ 344 w 526"/>
                <a:gd name="T19" fmla="*/ 299 h 621"/>
                <a:gd name="T20" fmla="*/ 266 w 526"/>
                <a:gd name="T21" fmla="*/ 361 h 621"/>
                <a:gd name="T22" fmla="*/ 250 w 526"/>
                <a:gd name="T23" fmla="*/ 473 h 621"/>
                <a:gd name="T24" fmla="*/ 222 w 526"/>
                <a:gd name="T25" fmla="*/ 501 h 621"/>
                <a:gd name="T26" fmla="*/ 208 w 526"/>
                <a:gd name="T27" fmla="*/ 617 h 621"/>
                <a:gd name="T28" fmla="*/ 170 w 526"/>
                <a:gd name="T29" fmla="*/ 621 h 621"/>
                <a:gd name="T30" fmla="*/ 104 w 526"/>
                <a:gd name="T31" fmla="*/ 537 h 621"/>
                <a:gd name="T32" fmla="*/ 132 w 526"/>
                <a:gd name="T33" fmla="*/ 487 h 621"/>
                <a:gd name="T34" fmla="*/ 84 w 526"/>
                <a:gd name="T35" fmla="*/ 443 h 621"/>
                <a:gd name="T36" fmla="*/ 24 w 526"/>
                <a:gd name="T37" fmla="*/ 313 h 621"/>
                <a:gd name="T38" fmla="*/ 0 w 526"/>
                <a:gd name="T39" fmla="*/ 182 h 621"/>
                <a:gd name="T40" fmla="*/ 84 w 526"/>
                <a:gd name="T41" fmla="*/ 118 h 621"/>
                <a:gd name="T42" fmla="*/ 102 w 526"/>
                <a:gd name="T43" fmla="*/ 180 h 621"/>
                <a:gd name="T44" fmla="*/ 146 w 526"/>
                <a:gd name="T45" fmla="*/ 178 h 621"/>
                <a:gd name="T46" fmla="*/ 158 w 526"/>
                <a:gd name="T47" fmla="*/ 118 h 621"/>
                <a:gd name="T48" fmla="*/ 204 w 526"/>
                <a:gd name="T49" fmla="*/ 112 h 621"/>
                <a:gd name="T50" fmla="*/ 242 w 526"/>
                <a:gd name="T51" fmla="*/ 172 h 621"/>
                <a:gd name="T52" fmla="*/ 466 w 526"/>
                <a:gd name="T53" fmla="*/ 46 h 621"/>
                <a:gd name="T54" fmla="*/ 526 w 526"/>
                <a:gd name="T55" fmla="*/ 110 h 621"/>
                <a:gd name="T56" fmla="*/ 480 w 526"/>
                <a:gd name="T57" fmla="*/ 205 h 621"/>
                <a:gd name="T58" fmla="*/ 390 w 526"/>
                <a:gd name="T59" fmla="*/ 225 h 621"/>
                <a:gd name="T60" fmla="*/ 300 w 526"/>
                <a:gd name="T61" fmla="*/ 196 h 621"/>
                <a:gd name="T62" fmla="*/ 294 w 526"/>
                <a:gd name="T63" fmla="*/ 148 h 621"/>
                <a:gd name="T64" fmla="*/ 250 w 526"/>
                <a:gd name="T65" fmla="*/ 146 h 621"/>
                <a:gd name="T66" fmla="*/ 216 w 526"/>
                <a:gd name="T67" fmla="*/ 62 h 621"/>
                <a:gd name="T68" fmla="*/ 310 w 526"/>
                <a:gd name="T69" fmla="*/ 10 h 621"/>
                <a:gd name="T70" fmla="*/ 356 w 526"/>
                <a:gd name="T71" fmla="*/ 56 h 621"/>
                <a:gd name="T72" fmla="*/ 388 w 526"/>
                <a:gd name="T73" fmla="*/ 0 h 621"/>
                <a:gd name="T74" fmla="*/ 466 w 526"/>
                <a:gd name="T75" fmla="*/ 46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6" h="621">
                  <a:moveTo>
                    <a:pt x="444" y="469"/>
                  </a:moveTo>
                  <a:lnTo>
                    <a:pt x="374" y="529"/>
                  </a:lnTo>
                  <a:lnTo>
                    <a:pt x="320" y="495"/>
                  </a:lnTo>
                  <a:lnTo>
                    <a:pt x="340" y="457"/>
                  </a:lnTo>
                  <a:lnTo>
                    <a:pt x="322" y="409"/>
                  </a:lnTo>
                  <a:lnTo>
                    <a:pt x="386" y="379"/>
                  </a:lnTo>
                  <a:lnTo>
                    <a:pt x="398" y="435"/>
                  </a:lnTo>
                  <a:lnTo>
                    <a:pt x="444" y="469"/>
                  </a:lnTo>
                  <a:close/>
                  <a:moveTo>
                    <a:pt x="242" y="172"/>
                  </a:moveTo>
                  <a:lnTo>
                    <a:pt x="344" y="299"/>
                  </a:lnTo>
                  <a:lnTo>
                    <a:pt x="266" y="361"/>
                  </a:lnTo>
                  <a:lnTo>
                    <a:pt x="250" y="473"/>
                  </a:lnTo>
                  <a:lnTo>
                    <a:pt x="222" y="501"/>
                  </a:lnTo>
                  <a:lnTo>
                    <a:pt x="208" y="617"/>
                  </a:lnTo>
                  <a:lnTo>
                    <a:pt x="170" y="621"/>
                  </a:lnTo>
                  <a:lnTo>
                    <a:pt x="104" y="537"/>
                  </a:lnTo>
                  <a:lnTo>
                    <a:pt x="132" y="487"/>
                  </a:lnTo>
                  <a:lnTo>
                    <a:pt x="84" y="443"/>
                  </a:lnTo>
                  <a:lnTo>
                    <a:pt x="24" y="313"/>
                  </a:lnTo>
                  <a:lnTo>
                    <a:pt x="0" y="182"/>
                  </a:lnTo>
                  <a:lnTo>
                    <a:pt x="84" y="118"/>
                  </a:lnTo>
                  <a:lnTo>
                    <a:pt x="102" y="180"/>
                  </a:lnTo>
                  <a:lnTo>
                    <a:pt x="146" y="178"/>
                  </a:lnTo>
                  <a:lnTo>
                    <a:pt x="158" y="118"/>
                  </a:lnTo>
                  <a:lnTo>
                    <a:pt x="204" y="112"/>
                  </a:lnTo>
                  <a:lnTo>
                    <a:pt x="242" y="172"/>
                  </a:lnTo>
                  <a:close/>
                  <a:moveTo>
                    <a:pt x="466" y="46"/>
                  </a:moveTo>
                  <a:lnTo>
                    <a:pt x="526" y="110"/>
                  </a:lnTo>
                  <a:lnTo>
                    <a:pt x="480" y="205"/>
                  </a:lnTo>
                  <a:lnTo>
                    <a:pt x="390" y="225"/>
                  </a:lnTo>
                  <a:lnTo>
                    <a:pt x="300" y="196"/>
                  </a:lnTo>
                  <a:lnTo>
                    <a:pt x="294" y="148"/>
                  </a:lnTo>
                  <a:lnTo>
                    <a:pt x="250" y="146"/>
                  </a:lnTo>
                  <a:lnTo>
                    <a:pt x="216" y="62"/>
                  </a:lnTo>
                  <a:lnTo>
                    <a:pt x="310" y="10"/>
                  </a:lnTo>
                  <a:lnTo>
                    <a:pt x="356" y="56"/>
                  </a:lnTo>
                  <a:lnTo>
                    <a:pt x="388" y="0"/>
                  </a:lnTo>
                  <a:lnTo>
                    <a:pt x="466" y="46"/>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3" name="Freeform 142">
              <a:extLst>
                <a:ext uri="{FF2B5EF4-FFF2-40B4-BE49-F238E27FC236}">
                  <a16:creationId xmlns="" xmlns:a16="http://schemas.microsoft.com/office/drawing/2014/main" id="{9ECAFA57-B0C8-408C-A501-CC633DC8743C}"/>
                </a:ext>
              </a:extLst>
            </p:cNvPr>
            <p:cNvSpPr>
              <a:spLocks/>
            </p:cNvSpPr>
            <p:nvPr/>
          </p:nvSpPr>
          <p:spPr bwMode="auto">
            <a:xfrm>
              <a:off x="5788" y="3372"/>
              <a:ext cx="176" cy="84"/>
            </a:xfrm>
            <a:custGeom>
              <a:avLst/>
              <a:gdLst>
                <a:gd name="T0" fmla="*/ 62 w 176"/>
                <a:gd name="T1" fmla="*/ 2 h 84"/>
                <a:gd name="T2" fmla="*/ 62 w 176"/>
                <a:gd name="T3" fmla="*/ 6 h 84"/>
                <a:gd name="T4" fmla="*/ 76 w 176"/>
                <a:gd name="T5" fmla="*/ 0 h 84"/>
                <a:gd name="T6" fmla="*/ 92 w 176"/>
                <a:gd name="T7" fmla="*/ 16 h 84"/>
                <a:gd name="T8" fmla="*/ 110 w 176"/>
                <a:gd name="T9" fmla="*/ 6 h 84"/>
                <a:gd name="T10" fmla="*/ 124 w 176"/>
                <a:gd name="T11" fmla="*/ 10 h 84"/>
                <a:gd name="T12" fmla="*/ 146 w 176"/>
                <a:gd name="T13" fmla="*/ 4 h 84"/>
                <a:gd name="T14" fmla="*/ 176 w 176"/>
                <a:gd name="T15" fmla="*/ 22 h 84"/>
                <a:gd name="T16" fmla="*/ 168 w 176"/>
                <a:gd name="T17" fmla="*/ 34 h 84"/>
                <a:gd name="T18" fmla="*/ 162 w 176"/>
                <a:gd name="T19" fmla="*/ 54 h 84"/>
                <a:gd name="T20" fmla="*/ 154 w 176"/>
                <a:gd name="T21" fmla="*/ 58 h 84"/>
                <a:gd name="T22" fmla="*/ 122 w 176"/>
                <a:gd name="T23" fmla="*/ 44 h 84"/>
                <a:gd name="T24" fmla="*/ 112 w 176"/>
                <a:gd name="T25" fmla="*/ 46 h 84"/>
                <a:gd name="T26" fmla="*/ 104 w 176"/>
                <a:gd name="T27" fmla="*/ 58 h 84"/>
                <a:gd name="T28" fmla="*/ 90 w 176"/>
                <a:gd name="T29" fmla="*/ 64 h 84"/>
                <a:gd name="T30" fmla="*/ 86 w 176"/>
                <a:gd name="T31" fmla="*/ 60 h 84"/>
                <a:gd name="T32" fmla="*/ 72 w 176"/>
                <a:gd name="T33" fmla="*/ 68 h 84"/>
                <a:gd name="T34" fmla="*/ 58 w 176"/>
                <a:gd name="T35" fmla="*/ 70 h 84"/>
                <a:gd name="T36" fmla="*/ 56 w 176"/>
                <a:gd name="T37" fmla="*/ 78 h 84"/>
                <a:gd name="T38" fmla="*/ 30 w 176"/>
                <a:gd name="T39" fmla="*/ 84 h 84"/>
                <a:gd name="T40" fmla="*/ 18 w 176"/>
                <a:gd name="T41" fmla="*/ 80 h 84"/>
                <a:gd name="T42" fmla="*/ 4 w 176"/>
                <a:gd name="T43" fmla="*/ 68 h 84"/>
                <a:gd name="T44" fmla="*/ 0 w 176"/>
                <a:gd name="T45" fmla="*/ 52 h 84"/>
                <a:gd name="T46" fmla="*/ 2 w 176"/>
                <a:gd name="T47" fmla="*/ 46 h 84"/>
                <a:gd name="T48" fmla="*/ 6 w 176"/>
                <a:gd name="T49" fmla="*/ 34 h 84"/>
                <a:gd name="T50" fmla="*/ 20 w 176"/>
                <a:gd name="T51" fmla="*/ 36 h 84"/>
                <a:gd name="T52" fmla="*/ 32 w 176"/>
                <a:gd name="T53" fmla="*/ 30 h 84"/>
                <a:gd name="T54" fmla="*/ 32 w 176"/>
                <a:gd name="T55" fmla="*/ 26 h 84"/>
                <a:gd name="T56" fmla="*/ 38 w 176"/>
                <a:gd name="T57" fmla="*/ 24 h 84"/>
                <a:gd name="T58" fmla="*/ 40 w 176"/>
                <a:gd name="T59" fmla="*/ 14 h 84"/>
                <a:gd name="T60" fmla="*/ 48 w 176"/>
                <a:gd name="T61" fmla="*/ 12 h 84"/>
                <a:gd name="T62" fmla="*/ 52 w 176"/>
                <a:gd name="T63" fmla="*/ 2 h 84"/>
                <a:gd name="T64" fmla="*/ 62 w 176"/>
                <a:gd name="T65" fmla="*/ 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6" h="84">
                  <a:moveTo>
                    <a:pt x="62" y="2"/>
                  </a:moveTo>
                  <a:lnTo>
                    <a:pt x="62" y="6"/>
                  </a:lnTo>
                  <a:lnTo>
                    <a:pt x="76" y="0"/>
                  </a:lnTo>
                  <a:lnTo>
                    <a:pt x="92" y="16"/>
                  </a:lnTo>
                  <a:lnTo>
                    <a:pt x="110" y="6"/>
                  </a:lnTo>
                  <a:lnTo>
                    <a:pt x="124" y="10"/>
                  </a:lnTo>
                  <a:lnTo>
                    <a:pt x="146" y="4"/>
                  </a:lnTo>
                  <a:lnTo>
                    <a:pt x="176" y="22"/>
                  </a:lnTo>
                  <a:lnTo>
                    <a:pt x="168" y="34"/>
                  </a:lnTo>
                  <a:lnTo>
                    <a:pt x="162" y="54"/>
                  </a:lnTo>
                  <a:lnTo>
                    <a:pt x="154" y="58"/>
                  </a:lnTo>
                  <a:lnTo>
                    <a:pt x="122" y="44"/>
                  </a:lnTo>
                  <a:lnTo>
                    <a:pt x="112" y="46"/>
                  </a:lnTo>
                  <a:lnTo>
                    <a:pt x="104" y="58"/>
                  </a:lnTo>
                  <a:lnTo>
                    <a:pt x="90" y="64"/>
                  </a:lnTo>
                  <a:lnTo>
                    <a:pt x="86" y="60"/>
                  </a:lnTo>
                  <a:lnTo>
                    <a:pt x="72" y="68"/>
                  </a:lnTo>
                  <a:lnTo>
                    <a:pt x="58" y="70"/>
                  </a:lnTo>
                  <a:lnTo>
                    <a:pt x="56" y="78"/>
                  </a:lnTo>
                  <a:lnTo>
                    <a:pt x="30" y="84"/>
                  </a:lnTo>
                  <a:lnTo>
                    <a:pt x="18" y="80"/>
                  </a:lnTo>
                  <a:lnTo>
                    <a:pt x="4" y="68"/>
                  </a:lnTo>
                  <a:lnTo>
                    <a:pt x="0" y="52"/>
                  </a:lnTo>
                  <a:lnTo>
                    <a:pt x="2" y="46"/>
                  </a:lnTo>
                  <a:lnTo>
                    <a:pt x="6" y="34"/>
                  </a:lnTo>
                  <a:lnTo>
                    <a:pt x="20" y="36"/>
                  </a:lnTo>
                  <a:lnTo>
                    <a:pt x="32" y="30"/>
                  </a:lnTo>
                  <a:lnTo>
                    <a:pt x="32" y="26"/>
                  </a:lnTo>
                  <a:lnTo>
                    <a:pt x="38" y="24"/>
                  </a:lnTo>
                  <a:lnTo>
                    <a:pt x="40" y="14"/>
                  </a:lnTo>
                  <a:lnTo>
                    <a:pt x="48" y="12"/>
                  </a:lnTo>
                  <a:lnTo>
                    <a:pt x="52" y="2"/>
                  </a:lnTo>
                  <a:lnTo>
                    <a:pt x="62" y="2"/>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4" name="Freeform 143">
              <a:extLst>
                <a:ext uri="{FF2B5EF4-FFF2-40B4-BE49-F238E27FC236}">
                  <a16:creationId xmlns="" xmlns:a16="http://schemas.microsoft.com/office/drawing/2014/main" id="{D820BC9A-C859-4A8E-91EA-232BB063D8A4}"/>
                </a:ext>
              </a:extLst>
            </p:cNvPr>
            <p:cNvSpPr>
              <a:spLocks/>
            </p:cNvSpPr>
            <p:nvPr/>
          </p:nvSpPr>
          <p:spPr bwMode="auto">
            <a:xfrm>
              <a:off x="4853" y="4828"/>
              <a:ext cx="95" cy="102"/>
            </a:xfrm>
            <a:custGeom>
              <a:avLst/>
              <a:gdLst>
                <a:gd name="T0" fmla="*/ 57 w 95"/>
                <a:gd name="T1" fmla="*/ 102 h 102"/>
                <a:gd name="T2" fmla="*/ 49 w 95"/>
                <a:gd name="T3" fmla="*/ 100 h 102"/>
                <a:gd name="T4" fmla="*/ 27 w 95"/>
                <a:gd name="T5" fmla="*/ 88 h 102"/>
                <a:gd name="T6" fmla="*/ 8 w 95"/>
                <a:gd name="T7" fmla="*/ 70 h 102"/>
                <a:gd name="T8" fmla="*/ 4 w 95"/>
                <a:gd name="T9" fmla="*/ 60 h 102"/>
                <a:gd name="T10" fmla="*/ 0 w 95"/>
                <a:gd name="T11" fmla="*/ 36 h 102"/>
                <a:gd name="T12" fmla="*/ 16 w 95"/>
                <a:gd name="T13" fmla="*/ 22 h 102"/>
                <a:gd name="T14" fmla="*/ 20 w 95"/>
                <a:gd name="T15" fmla="*/ 14 h 102"/>
                <a:gd name="T16" fmla="*/ 27 w 95"/>
                <a:gd name="T17" fmla="*/ 6 h 102"/>
                <a:gd name="T18" fmla="*/ 35 w 95"/>
                <a:gd name="T19" fmla="*/ 6 h 102"/>
                <a:gd name="T20" fmla="*/ 41 w 95"/>
                <a:gd name="T21" fmla="*/ 0 h 102"/>
                <a:gd name="T22" fmla="*/ 67 w 95"/>
                <a:gd name="T23" fmla="*/ 0 h 102"/>
                <a:gd name="T24" fmla="*/ 75 w 95"/>
                <a:gd name="T25" fmla="*/ 12 h 102"/>
                <a:gd name="T26" fmla="*/ 83 w 95"/>
                <a:gd name="T27" fmla="*/ 24 h 102"/>
                <a:gd name="T28" fmla="*/ 81 w 95"/>
                <a:gd name="T29" fmla="*/ 34 h 102"/>
                <a:gd name="T30" fmla="*/ 87 w 95"/>
                <a:gd name="T31" fmla="*/ 42 h 102"/>
                <a:gd name="T32" fmla="*/ 85 w 95"/>
                <a:gd name="T33" fmla="*/ 54 h 102"/>
                <a:gd name="T34" fmla="*/ 95 w 95"/>
                <a:gd name="T35" fmla="*/ 52 h 102"/>
                <a:gd name="T36" fmla="*/ 79 w 95"/>
                <a:gd name="T37" fmla="*/ 66 h 102"/>
                <a:gd name="T38" fmla="*/ 65 w 95"/>
                <a:gd name="T39" fmla="*/ 84 h 102"/>
                <a:gd name="T40" fmla="*/ 65 w 95"/>
                <a:gd name="T41" fmla="*/ 92 h 102"/>
                <a:gd name="T42" fmla="*/ 57 w 95"/>
                <a:gd name="T43" fmla="*/ 10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5" h="102">
                  <a:moveTo>
                    <a:pt x="57" y="102"/>
                  </a:moveTo>
                  <a:lnTo>
                    <a:pt x="49" y="100"/>
                  </a:lnTo>
                  <a:lnTo>
                    <a:pt x="27" y="88"/>
                  </a:lnTo>
                  <a:lnTo>
                    <a:pt x="8" y="70"/>
                  </a:lnTo>
                  <a:lnTo>
                    <a:pt x="4" y="60"/>
                  </a:lnTo>
                  <a:lnTo>
                    <a:pt x="0" y="36"/>
                  </a:lnTo>
                  <a:lnTo>
                    <a:pt x="16" y="22"/>
                  </a:lnTo>
                  <a:lnTo>
                    <a:pt x="20" y="14"/>
                  </a:lnTo>
                  <a:lnTo>
                    <a:pt x="27" y="6"/>
                  </a:lnTo>
                  <a:lnTo>
                    <a:pt x="35" y="6"/>
                  </a:lnTo>
                  <a:lnTo>
                    <a:pt x="41" y="0"/>
                  </a:lnTo>
                  <a:lnTo>
                    <a:pt x="67" y="0"/>
                  </a:lnTo>
                  <a:lnTo>
                    <a:pt x="75" y="12"/>
                  </a:lnTo>
                  <a:lnTo>
                    <a:pt x="83" y="24"/>
                  </a:lnTo>
                  <a:lnTo>
                    <a:pt x="81" y="34"/>
                  </a:lnTo>
                  <a:lnTo>
                    <a:pt x="87" y="42"/>
                  </a:lnTo>
                  <a:lnTo>
                    <a:pt x="85" y="54"/>
                  </a:lnTo>
                  <a:lnTo>
                    <a:pt x="95" y="52"/>
                  </a:lnTo>
                  <a:lnTo>
                    <a:pt x="79" y="66"/>
                  </a:lnTo>
                  <a:lnTo>
                    <a:pt x="65" y="84"/>
                  </a:lnTo>
                  <a:lnTo>
                    <a:pt x="65" y="92"/>
                  </a:lnTo>
                  <a:lnTo>
                    <a:pt x="57" y="102"/>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5" name="Freeform 144">
              <a:extLst>
                <a:ext uri="{FF2B5EF4-FFF2-40B4-BE49-F238E27FC236}">
                  <a16:creationId xmlns="" xmlns:a16="http://schemas.microsoft.com/office/drawing/2014/main" id="{DAE6775A-D4A2-4A53-829A-A07797F046EE}"/>
                </a:ext>
              </a:extLst>
            </p:cNvPr>
            <p:cNvSpPr>
              <a:spLocks/>
            </p:cNvSpPr>
            <p:nvPr/>
          </p:nvSpPr>
          <p:spPr bwMode="auto">
            <a:xfrm>
              <a:off x="4717" y="4620"/>
              <a:ext cx="191" cy="136"/>
            </a:xfrm>
            <a:custGeom>
              <a:avLst/>
              <a:gdLst>
                <a:gd name="T0" fmla="*/ 28 w 191"/>
                <a:gd name="T1" fmla="*/ 96 h 136"/>
                <a:gd name="T2" fmla="*/ 16 w 191"/>
                <a:gd name="T3" fmla="*/ 72 h 136"/>
                <a:gd name="T4" fmla="*/ 0 w 191"/>
                <a:gd name="T5" fmla="*/ 60 h 136"/>
                <a:gd name="T6" fmla="*/ 14 w 191"/>
                <a:gd name="T7" fmla="*/ 54 h 136"/>
                <a:gd name="T8" fmla="*/ 28 w 191"/>
                <a:gd name="T9" fmla="*/ 32 h 136"/>
                <a:gd name="T10" fmla="*/ 36 w 191"/>
                <a:gd name="T11" fmla="*/ 16 h 136"/>
                <a:gd name="T12" fmla="*/ 46 w 191"/>
                <a:gd name="T13" fmla="*/ 6 h 136"/>
                <a:gd name="T14" fmla="*/ 62 w 191"/>
                <a:gd name="T15" fmla="*/ 8 h 136"/>
                <a:gd name="T16" fmla="*/ 78 w 191"/>
                <a:gd name="T17" fmla="*/ 2 h 136"/>
                <a:gd name="T18" fmla="*/ 94 w 191"/>
                <a:gd name="T19" fmla="*/ 0 h 136"/>
                <a:gd name="T20" fmla="*/ 110 w 191"/>
                <a:gd name="T21" fmla="*/ 10 h 136"/>
                <a:gd name="T22" fmla="*/ 130 w 191"/>
                <a:gd name="T23" fmla="*/ 18 h 136"/>
                <a:gd name="T24" fmla="*/ 148 w 191"/>
                <a:gd name="T25" fmla="*/ 42 h 136"/>
                <a:gd name="T26" fmla="*/ 171 w 191"/>
                <a:gd name="T27" fmla="*/ 64 h 136"/>
                <a:gd name="T28" fmla="*/ 171 w 191"/>
                <a:gd name="T29" fmla="*/ 84 h 136"/>
                <a:gd name="T30" fmla="*/ 177 w 191"/>
                <a:gd name="T31" fmla="*/ 102 h 136"/>
                <a:gd name="T32" fmla="*/ 189 w 191"/>
                <a:gd name="T33" fmla="*/ 112 h 136"/>
                <a:gd name="T34" fmla="*/ 191 w 191"/>
                <a:gd name="T35" fmla="*/ 124 h 136"/>
                <a:gd name="T36" fmla="*/ 191 w 191"/>
                <a:gd name="T37" fmla="*/ 134 h 136"/>
                <a:gd name="T38" fmla="*/ 185 w 191"/>
                <a:gd name="T39" fmla="*/ 134 h 136"/>
                <a:gd name="T40" fmla="*/ 169 w 191"/>
                <a:gd name="T41" fmla="*/ 132 h 136"/>
                <a:gd name="T42" fmla="*/ 167 w 191"/>
                <a:gd name="T43" fmla="*/ 136 h 136"/>
                <a:gd name="T44" fmla="*/ 158 w 191"/>
                <a:gd name="T45" fmla="*/ 136 h 136"/>
                <a:gd name="T46" fmla="*/ 136 w 191"/>
                <a:gd name="T47" fmla="*/ 128 h 136"/>
                <a:gd name="T48" fmla="*/ 122 w 191"/>
                <a:gd name="T49" fmla="*/ 128 h 136"/>
                <a:gd name="T50" fmla="*/ 64 w 191"/>
                <a:gd name="T51" fmla="*/ 128 h 136"/>
                <a:gd name="T52" fmla="*/ 56 w 191"/>
                <a:gd name="T53" fmla="*/ 130 h 136"/>
                <a:gd name="T54" fmla="*/ 46 w 191"/>
                <a:gd name="T55" fmla="*/ 130 h 136"/>
                <a:gd name="T56" fmla="*/ 30 w 191"/>
                <a:gd name="T57" fmla="*/ 134 h 136"/>
                <a:gd name="T58" fmla="*/ 24 w 191"/>
                <a:gd name="T59" fmla="*/ 110 h 136"/>
                <a:gd name="T60" fmla="*/ 52 w 191"/>
                <a:gd name="T61" fmla="*/ 112 h 136"/>
                <a:gd name="T62" fmla="*/ 60 w 191"/>
                <a:gd name="T63" fmla="*/ 106 h 136"/>
                <a:gd name="T64" fmla="*/ 66 w 191"/>
                <a:gd name="T65" fmla="*/ 106 h 136"/>
                <a:gd name="T66" fmla="*/ 76 w 191"/>
                <a:gd name="T67" fmla="*/ 100 h 136"/>
                <a:gd name="T68" fmla="*/ 90 w 191"/>
                <a:gd name="T69" fmla="*/ 106 h 136"/>
                <a:gd name="T70" fmla="*/ 104 w 191"/>
                <a:gd name="T71" fmla="*/ 106 h 136"/>
                <a:gd name="T72" fmla="*/ 118 w 191"/>
                <a:gd name="T73" fmla="*/ 100 h 136"/>
                <a:gd name="T74" fmla="*/ 110 w 191"/>
                <a:gd name="T75" fmla="*/ 90 h 136"/>
                <a:gd name="T76" fmla="*/ 100 w 191"/>
                <a:gd name="T77" fmla="*/ 96 h 136"/>
                <a:gd name="T78" fmla="*/ 90 w 191"/>
                <a:gd name="T79" fmla="*/ 96 h 136"/>
                <a:gd name="T80" fmla="*/ 78 w 191"/>
                <a:gd name="T81" fmla="*/ 88 h 136"/>
                <a:gd name="T82" fmla="*/ 68 w 191"/>
                <a:gd name="T83" fmla="*/ 88 h 136"/>
                <a:gd name="T84" fmla="*/ 62 w 191"/>
                <a:gd name="T85" fmla="*/ 96 h 136"/>
                <a:gd name="T86" fmla="*/ 28 w 191"/>
                <a:gd name="T87" fmla="*/ 9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1" h="136">
                  <a:moveTo>
                    <a:pt x="28" y="96"/>
                  </a:moveTo>
                  <a:lnTo>
                    <a:pt x="16" y="72"/>
                  </a:lnTo>
                  <a:lnTo>
                    <a:pt x="0" y="60"/>
                  </a:lnTo>
                  <a:lnTo>
                    <a:pt x="14" y="54"/>
                  </a:lnTo>
                  <a:lnTo>
                    <a:pt x="28" y="32"/>
                  </a:lnTo>
                  <a:lnTo>
                    <a:pt x="36" y="16"/>
                  </a:lnTo>
                  <a:lnTo>
                    <a:pt x="46" y="6"/>
                  </a:lnTo>
                  <a:lnTo>
                    <a:pt x="62" y="8"/>
                  </a:lnTo>
                  <a:lnTo>
                    <a:pt x="78" y="2"/>
                  </a:lnTo>
                  <a:lnTo>
                    <a:pt x="94" y="0"/>
                  </a:lnTo>
                  <a:lnTo>
                    <a:pt x="110" y="10"/>
                  </a:lnTo>
                  <a:lnTo>
                    <a:pt x="130" y="18"/>
                  </a:lnTo>
                  <a:lnTo>
                    <a:pt x="148" y="42"/>
                  </a:lnTo>
                  <a:lnTo>
                    <a:pt x="171" y="64"/>
                  </a:lnTo>
                  <a:lnTo>
                    <a:pt x="171" y="84"/>
                  </a:lnTo>
                  <a:lnTo>
                    <a:pt x="177" y="102"/>
                  </a:lnTo>
                  <a:lnTo>
                    <a:pt x="189" y="112"/>
                  </a:lnTo>
                  <a:lnTo>
                    <a:pt x="191" y="124"/>
                  </a:lnTo>
                  <a:lnTo>
                    <a:pt x="191" y="134"/>
                  </a:lnTo>
                  <a:lnTo>
                    <a:pt x="185" y="134"/>
                  </a:lnTo>
                  <a:lnTo>
                    <a:pt x="169" y="132"/>
                  </a:lnTo>
                  <a:lnTo>
                    <a:pt x="167" y="136"/>
                  </a:lnTo>
                  <a:lnTo>
                    <a:pt x="158" y="136"/>
                  </a:lnTo>
                  <a:lnTo>
                    <a:pt x="136" y="128"/>
                  </a:lnTo>
                  <a:lnTo>
                    <a:pt x="122" y="128"/>
                  </a:lnTo>
                  <a:lnTo>
                    <a:pt x="64" y="128"/>
                  </a:lnTo>
                  <a:lnTo>
                    <a:pt x="56" y="130"/>
                  </a:lnTo>
                  <a:lnTo>
                    <a:pt x="46" y="130"/>
                  </a:lnTo>
                  <a:lnTo>
                    <a:pt x="30" y="134"/>
                  </a:lnTo>
                  <a:lnTo>
                    <a:pt x="24" y="110"/>
                  </a:lnTo>
                  <a:lnTo>
                    <a:pt x="52" y="112"/>
                  </a:lnTo>
                  <a:lnTo>
                    <a:pt x="60" y="106"/>
                  </a:lnTo>
                  <a:lnTo>
                    <a:pt x="66" y="106"/>
                  </a:lnTo>
                  <a:lnTo>
                    <a:pt x="76" y="100"/>
                  </a:lnTo>
                  <a:lnTo>
                    <a:pt x="90" y="106"/>
                  </a:lnTo>
                  <a:lnTo>
                    <a:pt x="104" y="106"/>
                  </a:lnTo>
                  <a:lnTo>
                    <a:pt x="118" y="100"/>
                  </a:lnTo>
                  <a:lnTo>
                    <a:pt x="110" y="90"/>
                  </a:lnTo>
                  <a:lnTo>
                    <a:pt x="100" y="96"/>
                  </a:lnTo>
                  <a:lnTo>
                    <a:pt x="90" y="96"/>
                  </a:lnTo>
                  <a:lnTo>
                    <a:pt x="78" y="88"/>
                  </a:lnTo>
                  <a:lnTo>
                    <a:pt x="68" y="88"/>
                  </a:lnTo>
                  <a:lnTo>
                    <a:pt x="62" y="96"/>
                  </a:lnTo>
                  <a:lnTo>
                    <a:pt x="28" y="96"/>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6" name="Freeform 145">
              <a:extLst>
                <a:ext uri="{FF2B5EF4-FFF2-40B4-BE49-F238E27FC236}">
                  <a16:creationId xmlns="" xmlns:a16="http://schemas.microsoft.com/office/drawing/2014/main" id="{CBFB39D4-DC79-47DA-95AA-CB58C025F68C}"/>
                </a:ext>
              </a:extLst>
            </p:cNvPr>
            <p:cNvSpPr>
              <a:spLocks/>
            </p:cNvSpPr>
            <p:nvPr/>
          </p:nvSpPr>
          <p:spPr bwMode="auto">
            <a:xfrm>
              <a:off x="6536" y="4766"/>
              <a:ext cx="315" cy="427"/>
            </a:xfrm>
            <a:custGeom>
              <a:avLst/>
              <a:gdLst>
                <a:gd name="T0" fmla="*/ 315 w 315"/>
                <a:gd name="T1" fmla="*/ 8 h 427"/>
                <a:gd name="T2" fmla="*/ 315 w 315"/>
                <a:gd name="T3" fmla="*/ 0 h 427"/>
                <a:gd name="T4" fmla="*/ 303 w 315"/>
                <a:gd name="T5" fmla="*/ 0 h 427"/>
                <a:gd name="T6" fmla="*/ 289 w 315"/>
                <a:gd name="T7" fmla="*/ 12 h 427"/>
                <a:gd name="T8" fmla="*/ 271 w 315"/>
                <a:gd name="T9" fmla="*/ 14 h 427"/>
                <a:gd name="T10" fmla="*/ 257 w 315"/>
                <a:gd name="T11" fmla="*/ 18 h 427"/>
                <a:gd name="T12" fmla="*/ 247 w 315"/>
                <a:gd name="T13" fmla="*/ 20 h 427"/>
                <a:gd name="T14" fmla="*/ 229 w 315"/>
                <a:gd name="T15" fmla="*/ 20 h 427"/>
                <a:gd name="T16" fmla="*/ 219 w 315"/>
                <a:gd name="T17" fmla="*/ 26 h 427"/>
                <a:gd name="T18" fmla="*/ 202 w 315"/>
                <a:gd name="T19" fmla="*/ 28 h 427"/>
                <a:gd name="T20" fmla="*/ 176 w 315"/>
                <a:gd name="T21" fmla="*/ 38 h 427"/>
                <a:gd name="T22" fmla="*/ 142 w 315"/>
                <a:gd name="T23" fmla="*/ 42 h 427"/>
                <a:gd name="T24" fmla="*/ 112 w 315"/>
                <a:gd name="T25" fmla="*/ 50 h 427"/>
                <a:gd name="T26" fmla="*/ 96 w 315"/>
                <a:gd name="T27" fmla="*/ 50 h 427"/>
                <a:gd name="T28" fmla="*/ 82 w 315"/>
                <a:gd name="T29" fmla="*/ 36 h 427"/>
                <a:gd name="T30" fmla="*/ 76 w 315"/>
                <a:gd name="T31" fmla="*/ 24 h 427"/>
                <a:gd name="T32" fmla="*/ 66 w 315"/>
                <a:gd name="T33" fmla="*/ 18 h 427"/>
                <a:gd name="T34" fmla="*/ 56 w 315"/>
                <a:gd name="T35" fmla="*/ 34 h 427"/>
                <a:gd name="T36" fmla="*/ 48 w 315"/>
                <a:gd name="T37" fmla="*/ 46 h 427"/>
                <a:gd name="T38" fmla="*/ 60 w 315"/>
                <a:gd name="T39" fmla="*/ 64 h 427"/>
                <a:gd name="T40" fmla="*/ 72 w 315"/>
                <a:gd name="T41" fmla="*/ 78 h 427"/>
                <a:gd name="T42" fmla="*/ 84 w 315"/>
                <a:gd name="T43" fmla="*/ 90 h 427"/>
                <a:gd name="T44" fmla="*/ 184 w 315"/>
                <a:gd name="T45" fmla="*/ 126 h 427"/>
                <a:gd name="T46" fmla="*/ 211 w 315"/>
                <a:gd name="T47" fmla="*/ 126 h 427"/>
                <a:gd name="T48" fmla="*/ 122 w 315"/>
                <a:gd name="T49" fmla="*/ 220 h 427"/>
                <a:gd name="T50" fmla="*/ 82 w 315"/>
                <a:gd name="T51" fmla="*/ 220 h 427"/>
                <a:gd name="T52" fmla="*/ 54 w 315"/>
                <a:gd name="T53" fmla="*/ 242 h 427"/>
                <a:gd name="T54" fmla="*/ 36 w 315"/>
                <a:gd name="T55" fmla="*/ 242 h 427"/>
                <a:gd name="T56" fmla="*/ 26 w 315"/>
                <a:gd name="T57" fmla="*/ 252 h 427"/>
                <a:gd name="T58" fmla="*/ 0 w 315"/>
                <a:gd name="T59" fmla="*/ 288 h 427"/>
                <a:gd name="T60" fmla="*/ 0 w 315"/>
                <a:gd name="T61" fmla="*/ 401 h 427"/>
                <a:gd name="T62" fmla="*/ 18 w 315"/>
                <a:gd name="T63" fmla="*/ 427 h 427"/>
                <a:gd name="T64" fmla="*/ 26 w 315"/>
                <a:gd name="T65" fmla="*/ 419 h 427"/>
                <a:gd name="T66" fmla="*/ 32 w 315"/>
                <a:gd name="T67" fmla="*/ 403 h 427"/>
                <a:gd name="T68" fmla="*/ 66 w 315"/>
                <a:gd name="T69" fmla="*/ 365 h 427"/>
                <a:gd name="T70" fmla="*/ 96 w 315"/>
                <a:gd name="T71" fmla="*/ 343 h 427"/>
                <a:gd name="T72" fmla="*/ 142 w 315"/>
                <a:gd name="T73" fmla="*/ 310 h 427"/>
                <a:gd name="T74" fmla="*/ 172 w 315"/>
                <a:gd name="T75" fmla="*/ 286 h 427"/>
                <a:gd name="T76" fmla="*/ 211 w 315"/>
                <a:gd name="T77" fmla="*/ 244 h 427"/>
                <a:gd name="T78" fmla="*/ 237 w 315"/>
                <a:gd name="T79" fmla="*/ 208 h 427"/>
                <a:gd name="T80" fmla="*/ 263 w 315"/>
                <a:gd name="T81" fmla="*/ 164 h 427"/>
                <a:gd name="T82" fmla="*/ 283 w 315"/>
                <a:gd name="T83" fmla="*/ 124 h 427"/>
                <a:gd name="T84" fmla="*/ 297 w 315"/>
                <a:gd name="T85" fmla="*/ 88 h 427"/>
                <a:gd name="T86" fmla="*/ 305 w 315"/>
                <a:gd name="T87" fmla="*/ 56 h 427"/>
                <a:gd name="T88" fmla="*/ 313 w 315"/>
                <a:gd name="T89" fmla="*/ 44 h 427"/>
                <a:gd name="T90" fmla="*/ 313 w 315"/>
                <a:gd name="T91" fmla="*/ 28 h 427"/>
                <a:gd name="T92" fmla="*/ 315 w 315"/>
                <a:gd name="T93" fmla="*/ 8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15" h="427">
                  <a:moveTo>
                    <a:pt x="315" y="8"/>
                  </a:moveTo>
                  <a:lnTo>
                    <a:pt x="315" y="0"/>
                  </a:lnTo>
                  <a:lnTo>
                    <a:pt x="303" y="0"/>
                  </a:lnTo>
                  <a:lnTo>
                    <a:pt x="289" y="12"/>
                  </a:lnTo>
                  <a:lnTo>
                    <a:pt x="271" y="14"/>
                  </a:lnTo>
                  <a:lnTo>
                    <a:pt x="257" y="18"/>
                  </a:lnTo>
                  <a:lnTo>
                    <a:pt x="247" y="20"/>
                  </a:lnTo>
                  <a:lnTo>
                    <a:pt x="229" y="20"/>
                  </a:lnTo>
                  <a:lnTo>
                    <a:pt x="219" y="26"/>
                  </a:lnTo>
                  <a:lnTo>
                    <a:pt x="202" y="28"/>
                  </a:lnTo>
                  <a:lnTo>
                    <a:pt x="176" y="38"/>
                  </a:lnTo>
                  <a:lnTo>
                    <a:pt x="142" y="42"/>
                  </a:lnTo>
                  <a:lnTo>
                    <a:pt x="112" y="50"/>
                  </a:lnTo>
                  <a:lnTo>
                    <a:pt x="96" y="50"/>
                  </a:lnTo>
                  <a:lnTo>
                    <a:pt x="82" y="36"/>
                  </a:lnTo>
                  <a:lnTo>
                    <a:pt x="76" y="24"/>
                  </a:lnTo>
                  <a:lnTo>
                    <a:pt x="66" y="18"/>
                  </a:lnTo>
                  <a:lnTo>
                    <a:pt x="56" y="34"/>
                  </a:lnTo>
                  <a:lnTo>
                    <a:pt x="48" y="46"/>
                  </a:lnTo>
                  <a:lnTo>
                    <a:pt x="60" y="64"/>
                  </a:lnTo>
                  <a:lnTo>
                    <a:pt x="72" y="78"/>
                  </a:lnTo>
                  <a:lnTo>
                    <a:pt x="84" y="90"/>
                  </a:lnTo>
                  <a:lnTo>
                    <a:pt x="184" y="126"/>
                  </a:lnTo>
                  <a:lnTo>
                    <a:pt x="211" y="126"/>
                  </a:lnTo>
                  <a:lnTo>
                    <a:pt x="122" y="220"/>
                  </a:lnTo>
                  <a:lnTo>
                    <a:pt x="82" y="220"/>
                  </a:lnTo>
                  <a:lnTo>
                    <a:pt x="54" y="242"/>
                  </a:lnTo>
                  <a:lnTo>
                    <a:pt x="36" y="242"/>
                  </a:lnTo>
                  <a:lnTo>
                    <a:pt x="26" y="252"/>
                  </a:lnTo>
                  <a:lnTo>
                    <a:pt x="0" y="288"/>
                  </a:lnTo>
                  <a:lnTo>
                    <a:pt x="0" y="401"/>
                  </a:lnTo>
                  <a:lnTo>
                    <a:pt x="18" y="427"/>
                  </a:lnTo>
                  <a:lnTo>
                    <a:pt x="26" y="419"/>
                  </a:lnTo>
                  <a:lnTo>
                    <a:pt x="32" y="403"/>
                  </a:lnTo>
                  <a:lnTo>
                    <a:pt x="66" y="365"/>
                  </a:lnTo>
                  <a:lnTo>
                    <a:pt x="96" y="343"/>
                  </a:lnTo>
                  <a:lnTo>
                    <a:pt x="142" y="310"/>
                  </a:lnTo>
                  <a:lnTo>
                    <a:pt x="172" y="286"/>
                  </a:lnTo>
                  <a:lnTo>
                    <a:pt x="211" y="244"/>
                  </a:lnTo>
                  <a:lnTo>
                    <a:pt x="237" y="208"/>
                  </a:lnTo>
                  <a:lnTo>
                    <a:pt x="263" y="164"/>
                  </a:lnTo>
                  <a:lnTo>
                    <a:pt x="283" y="124"/>
                  </a:lnTo>
                  <a:lnTo>
                    <a:pt x="297" y="88"/>
                  </a:lnTo>
                  <a:lnTo>
                    <a:pt x="305" y="56"/>
                  </a:lnTo>
                  <a:lnTo>
                    <a:pt x="313" y="44"/>
                  </a:lnTo>
                  <a:lnTo>
                    <a:pt x="313" y="28"/>
                  </a:lnTo>
                  <a:lnTo>
                    <a:pt x="315" y="8"/>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7" name="Freeform 146">
              <a:extLst>
                <a:ext uri="{FF2B5EF4-FFF2-40B4-BE49-F238E27FC236}">
                  <a16:creationId xmlns="" xmlns:a16="http://schemas.microsoft.com/office/drawing/2014/main" id="{FFD60DE2-03EE-4F53-B645-0AB1BBF30460}"/>
                </a:ext>
              </a:extLst>
            </p:cNvPr>
            <p:cNvSpPr>
              <a:spLocks/>
            </p:cNvSpPr>
            <p:nvPr/>
          </p:nvSpPr>
          <p:spPr bwMode="auto">
            <a:xfrm>
              <a:off x="3463" y="4954"/>
              <a:ext cx="128" cy="130"/>
            </a:xfrm>
            <a:custGeom>
              <a:avLst/>
              <a:gdLst>
                <a:gd name="T0" fmla="*/ 28 w 128"/>
                <a:gd name="T1" fmla="*/ 2 h 130"/>
                <a:gd name="T2" fmla="*/ 66 w 128"/>
                <a:gd name="T3" fmla="*/ 8 h 130"/>
                <a:gd name="T4" fmla="*/ 68 w 128"/>
                <a:gd name="T5" fmla="*/ 2 h 130"/>
                <a:gd name="T6" fmla="*/ 94 w 128"/>
                <a:gd name="T7" fmla="*/ 0 h 130"/>
                <a:gd name="T8" fmla="*/ 128 w 128"/>
                <a:gd name="T9" fmla="*/ 8 h 130"/>
                <a:gd name="T10" fmla="*/ 110 w 128"/>
                <a:gd name="T11" fmla="*/ 34 h 130"/>
                <a:gd name="T12" fmla="*/ 114 w 128"/>
                <a:gd name="T13" fmla="*/ 56 h 130"/>
                <a:gd name="T14" fmla="*/ 126 w 128"/>
                <a:gd name="T15" fmla="*/ 74 h 130"/>
                <a:gd name="T16" fmla="*/ 120 w 128"/>
                <a:gd name="T17" fmla="*/ 88 h 130"/>
                <a:gd name="T18" fmla="*/ 118 w 128"/>
                <a:gd name="T19" fmla="*/ 102 h 130"/>
                <a:gd name="T20" fmla="*/ 110 w 128"/>
                <a:gd name="T21" fmla="*/ 114 h 130"/>
                <a:gd name="T22" fmla="*/ 92 w 128"/>
                <a:gd name="T23" fmla="*/ 108 h 130"/>
                <a:gd name="T24" fmla="*/ 78 w 128"/>
                <a:gd name="T25" fmla="*/ 110 h 130"/>
                <a:gd name="T26" fmla="*/ 64 w 128"/>
                <a:gd name="T27" fmla="*/ 108 h 130"/>
                <a:gd name="T28" fmla="*/ 62 w 128"/>
                <a:gd name="T29" fmla="*/ 118 h 130"/>
                <a:gd name="T30" fmla="*/ 66 w 128"/>
                <a:gd name="T31" fmla="*/ 124 h 130"/>
                <a:gd name="T32" fmla="*/ 64 w 128"/>
                <a:gd name="T33" fmla="*/ 130 h 130"/>
                <a:gd name="T34" fmla="*/ 46 w 128"/>
                <a:gd name="T35" fmla="*/ 126 h 130"/>
                <a:gd name="T36" fmla="*/ 28 w 128"/>
                <a:gd name="T37" fmla="*/ 100 h 130"/>
                <a:gd name="T38" fmla="*/ 24 w 128"/>
                <a:gd name="T39" fmla="*/ 82 h 130"/>
                <a:gd name="T40" fmla="*/ 14 w 128"/>
                <a:gd name="T41" fmla="*/ 82 h 130"/>
                <a:gd name="T42" fmla="*/ 0 w 128"/>
                <a:gd name="T43" fmla="*/ 60 h 130"/>
                <a:gd name="T44" fmla="*/ 6 w 128"/>
                <a:gd name="T45" fmla="*/ 44 h 130"/>
                <a:gd name="T46" fmla="*/ 4 w 128"/>
                <a:gd name="T47" fmla="*/ 38 h 130"/>
                <a:gd name="T48" fmla="*/ 24 w 128"/>
                <a:gd name="T49" fmla="*/ 30 h 130"/>
                <a:gd name="T50" fmla="*/ 28 w 128"/>
                <a:gd name="T51" fmla="*/ 2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8" h="130">
                  <a:moveTo>
                    <a:pt x="28" y="2"/>
                  </a:moveTo>
                  <a:lnTo>
                    <a:pt x="66" y="8"/>
                  </a:lnTo>
                  <a:lnTo>
                    <a:pt x="68" y="2"/>
                  </a:lnTo>
                  <a:lnTo>
                    <a:pt x="94" y="0"/>
                  </a:lnTo>
                  <a:lnTo>
                    <a:pt x="128" y="8"/>
                  </a:lnTo>
                  <a:lnTo>
                    <a:pt x="110" y="34"/>
                  </a:lnTo>
                  <a:lnTo>
                    <a:pt x="114" y="56"/>
                  </a:lnTo>
                  <a:lnTo>
                    <a:pt x="126" y="74"/>
                  </a:lnTo>
                  <a:lnTo>
                    <a:pt x="120" y="88"/>
                  </a:lnTo>
                  <a:lnTo>
                    <a:pt x="118" y="102"/>
                  </a:lnTo>
                  <a:lnTo>
                    <a:pt x="110" y="114"/>
                  </a:lnTo>
                  <a:lnTo>
                    <a:pt x="92" y="108"/>
                  </a:lnTo>
                  <a:lnTo>
                    <a:pt x="78" y="110"/>
                  </a:lnTo>
                  <a:lnTo>
                    <a:pt x="64" y="108"/>
                  </a:lnTo>
                  <a:lnTo>
                    <a:pt x="62" y="118"/>
                  </a:lnTo>
                  <a:lnTo>
                    <a:pt x="66" y="124"/>
                  </a:lnTo>
                  <a:lnTo>
                    <a:pt x="64" y="130"/>
                  </a:lnTo>
                  <a:lnTo>
                    <a:pt x="46" y="126"/>
                  </a:lnTo>
                  <a:lnTo>
                    <a:pt x="28" y="100"/>
                  </a:lnTo>
                  <a:lnTo>
                    <a:pt x="24" y="82"/>
                  </a:lnTo>
                  <a:lnTo>
                    <a:pt x="14" y="82"/>
                  </a:lnTo>
                  <a:lnTo>
                    <a:pt x="0" y="60"/>
                  </a:lnTo>
                  <a:lnTo>
                    <a:pt x="6" y="44"/>
                  </a:lnTo>
                  <a:lnTo>
                    <a:pt x="4" y="38"/>
                  </a:lnTo>
                  <a:lnTo>
                    <a:pt x="24" y="30"/>
                  </a:lnTo>
                  <a:lnTo>
                    <a:pt x="28" y="2"/>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8" name="Freeform 147">
              <a:extLst>
                <a:ext uri="{FF2B5EF4-FFF2-40B4-BE49-F238E27FC236}">
                  <a16:creationId xmlns="" xmlns:a16="http://schemas.microsoft.com/office/drawing/2014/main" id="{A71DFF1C-41CC-4D10-8F5D-337610B86A4E}"/>
                </a:ext>
              </a:extLst>
            </p:cNvPr>
            <p:cNvSpPr>
              <a:spLocks/>
            </p:cNvSpPr>
            <p:nvPr/>
          </p:nvSpPr>
          <p:spPr bwMode="auto">
            <a:xfrm>
              <a:off x="6006" y="4760"/>
              <a:ext cx="354" cy="272"/>
            </a:xfrm>
            <a:custGeom>
              <a:avLst/>
              <a:gdLst>
                <a:gd name="T0" fmla="*/ 312 w 354"/>
                <a:gd name="T1" fmla="*/ 86 h 272"/>
                <a:gd name="T2" fmla="*/ 312 w 354"/>
                <a:gd name="T3" fmla="*/ 110 h 272"/>
                <a:gd name="T4" fmla="*/ 308 w 354"/>
                <a:gd name="T5" fmla="*/ 120 h 272"/>
                <a:gd name="T6" fmla="*/ 292 w 354"/>
                <a:gd name="T7" fmla="*/ 122 h 272"/>
                <a:gd name="T8" fmla="*/ 280 w 354"/>
                <a:gd name="T9" fmla="*/ 138 h 272"/>
                <a:gd name="T10" fmla="*/ 300 w 354"/>
                <a:gd name="T11" fmla="*/ 142 h 272"/>
                <a:gd name="T12" fmla="*/ 316 w 354"/>
                <a:gd name="T13" fmla="*/ 156 h 272"/>
                <a:gd name="T14" fmla="*/ 320 w 354"/>
                <a:gd name="T15" fmla="*/ 168 h 272"/>
                <a:gd name="T16" fmla="*/ 334 w 354"/>
                <a:gd name="T17" fmla="*/ 176 h 272"/>
                <a:gd name="T18" fmla="*/ 354 w 354"/>
                <a:gd name="T19" fmla="*/ 210 h 272"/>
                <a:gd name="T20" fmla="*/ 332 w 354"/>
                <a:gd name="T21" fmla="*/ 230 h 272"/>
                <a:gd name="T22" fmla="*/ 314 w 354"/>
                <a:gd name="T23" fmla="*/ 248 h 272"/>
                <a:gd name="T24" fmla="*/ 294 w 354"/>
                <a:gd name="T25" fmla="*/ 262 h 272"/>
                <a:gd name="T26" fmla="*/ 272 w 354"/>
                <a:gd name="T27" fmla="*/ 262 h 272"/>
                <a:gd name="T28" fmla="*/ 248 w 354"/>
                <a:gd name="T29" fmla="*/ 270 h 272"/>
                <a:gd name="T30" fmla="*/ 228 w 354"/>
                <a:gd name="T31" fmla="*/ 262 h 272"/>
                <a:gd name="T32" fmla="*/ 214 w 354"/>
                <a:gd name="T33" fmla="*/ 272 h 272"/>
                <a:gd name="T34" fmla="*/ 188 w 354"/>
                <a:gd name="T35" fmla="*/ 250 h 272"/>
                <a:gd name="T36" fmla="*/ 180 w 354"/>
                <a:gd name="T37" fmla="*/ 238 h 272"/>
                <a:gd name="T38" fmla="*/ 162 w 354"/>
                <a:gd name="T39" fmla="*/ 244 h 272"/>
                <a:gd name="T40" fmla="*/ 148 w 354"/>
                <a:gd name="T41" fmla="*/ 242 h 272"/>
                <a:gd name="T42" fmla="*/ 140 w 354"/>
                <a:gd name="T43" fmla="*/ 248 h 272"/>
                <a:gd name="T44" fmla="*/ 126 w 354"/>
                <a:gd name="T45" fmla="*/ 244 h 272"/>
                <a:gd name="T46" fmla="*/ 108 w 354"/>
                <a:gd name="T47" fmla="*/ 218 h 272"/>
                <a:gd name="T48" fmla="*/ 102 w 354"/>
                <a:gd name="T49" fmla="*/ 208 h 272"/>
                <a:gd name="T50" fmla="*/ 80 w 354"/>
                <a:gd name="T51" fmla="*/ 196 h 272"/>
                <a:gd name="T52" fmla="*/ 72 w 354"/>
                <a:gd name="T53" fmla="*/ 178 h 272"/>
                <a:gd name="T54" fmla="*/ 58 w 354"/>
                <a:gd name="T55" fmla="*/ 164 h 272"/>
                <a:gd name="T56" fmla="*/ 38 w 354"/>
                <a:gd name="T57" fmla="*/ 148 h 272"/>
                <a:gd name="T58" fmla="*/ 38 w 354"/>
                <a:gd name="T59" fmla="*/ 138 h 272"/>
                <a:gd name="T60" fmla="*/ 20 w 354"/>
                <a:gd name="T61" fmla="*/ 126 h 272"/>
                <a:gd name="T62" fmla="*/ 0 w 354"/>
                <a:gd name="T63" fmla="*/ 112 h 272"/>
                <a:gd name="T64" fmla="*/ 8 w 354"/>
                <a:gd name="T65" fmla="*/ 110 h 272"/>
                <a:gd name="T66" fmla="*/ 20 w 354"/>
                <a:gd name="T67" fmla="*/ 104 h 272"/>
                <a:gd name="T68" fmla="*/ 28 w 354"/>
                <a:gd name="T69" fmla="*/ 76 h 272"/>
                <a:gd name="T70" fmla="*/ 36 w 354"/>
                <a:gd name="T71" fmla="*/ 62 h 272"/>
                <a:gd name="T72" fmla="*/ 58 w 354"/>
                <a:gd name="T73" fmla="*/ 56 h 272"/>
                <a:gd name="T74" fmla="*/ 64 w 354"/>
                <a:gd name="T75" fmla="*/ 66 h 272"/>
                <a:gd name="T76" fmla="*/ 80 w 354"/>
                <a:gd name="T77" fmla="*/ 84 h 272"/>
                <a:gd name="T78" fmla="*/ 88 w 354"/>
                <a:gd name="T79" fmla="*/ 86 h 272"/>
                <a:gd name="T80" fmla="*/ 100 w 354"/>
                <a:gd name="T81" fmla="*/ 82 h 272"/>
                <a:gd name="T82" fmla="*/ 122 w 354"/>
                <a:gd name="T83" fmla="*/ 82 h 272"/>
                <a:gd name="T84" fmla="*/ 126 w 354"/>
                <a:gd name="T85" fmla="*/ 88 h 272"/>
                <a:gd name="T86" fmla="*/ 156 w 354"/>
                <a:gd name="T87" fmla="*/ 88 h 272"/>
                <a:gd name="T88" fmla="*/ 158 w 354"/>
                <a:gd name="T89" fmla="*/ 82 h 272"/>
                <a:gd name="T90" fmla="*/ 174 w 354"/>
                <a:gd name="T91" fmla="*/ 76 h 272"/>
                <a:gd name="T92" fmla="*/ 178 w 354"/>
                <a:gd name="T93" fmla="*/ 68 h 272"/>
                <a:gd name="T94" fmla="*/ 188 w 354"/>
                <a:gd name="T95" fmla="*/ 60 h 272"/>
                <a:gd name="T96" fmla="*/ 214 w 354"/>
                <a:gd name="T97" fmla="*/ 80 h 272"/>
                <a:gd name="T98" fmla="*/ 230 w 354"/>
                <a:gd name="T99" fmla="*/ 76 h 272"/>
                <a:gd name="T100" fmla="*/ 246 w 354"/>
                <a:gd name="T101" fmla="*/ 54 h 272"/>
                <a:gd name="T102" fmla="*/ 264 w 354"/>
                <a:gd name="T103" fmla="*/ 36 h 272"/>
                <a:gd name="T104" fmla="*/ 260 w 354"/>
                <a:gd name="T105" fmla="*/ 18 h 272"/>
                <a:gd name="T106" fmla="*/ 254 w 354"/>
                <a:gd name="T107" fmla="*/ 8 h 272"/>
                <a:gd name="T108" fmla="*/ 272 w 354"/>
                <a:gd name="T109" fmla="*/ 6 h 272"/>
                <a:gd name="T110" fmla="*/ 274 w 354"/>
                <a:gd name="T111" fmla="*/ 0 h 272"/>
                <a:gd name="T112" fmla="*/ 288 w 354"/>
                <a:gd name="T113" fmla="*/ 2 h 272"/>
                <a:gd name="T114" fmla="*/ 284 w 354"/>
                <a:gd name="T115" fmla="*/ 24 h 272"/>
                <a:gd name="T116" fmla="*/ 288 w 354"/>
                <a:gd name="T117" fmla="*/ 48 h 272"/>
                <a:gd name="T118" fmla="*/ 304 w 354"/>
                <a:gd name="T119" fmla="*/ 60 h 272"/>
                <a:gd name="T120" fmla="*/ 308 w 354"/>
                <a:gd name="T121" fmla="*/ 70 h 272"/>
                <a:gd name="T122" fmla="*/ 308 w 354"/>
                <a:gd name="T123" fmla="*/ 86 h 272"/>
                <a:gd name="T124" fmla="*/ 312 w 354"/>
                <a:gd name="T125" fmla="*/ 86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4" h="272">
                  <a:moveTo>
                    <a:pt x="312" y="86"/>
                  </a:moveTo>
                  <a:lnTo>
                    <a:pt x="312" y="110"/>
                  </a:lnTo>
                  <a:lnTo>
                    <a:pt x="308" y="120"/>
                  </a:lnTo>
                  <a:lnTo>
                    <a:pt x="292" y="122"/>
                  </a:lnTo>
                  <a:lnTo>
                    <a:pt x="280" y="138"/>
                  </a:lnTo>
                  <a:lnTo>
                    <a:pt x="300" y="142"/>
                  </a:lnTo>
                  <a:lnTo>
                    <a:pt x="316" y="156"/>
                  </a:lnTo>
                  <a:lnTo>
                    <a:pt x="320" y="168"/>
                  </a:lnTo>
                  <a:lnTo>
                    <a:pt x="334" y="176"/>
                  </a:lnTo>
                  <a:lnTo>
                    <a:pt x="354" y="210"/>
                  </a:lnTo>
                  <a:lnTo>
                    <a:pt x="332" y="230"/>
                  </a:lnTo>
                  <a:lnTo>
                    <a:pt x="314" y="248"/>
                  </a:lnTo>
                  <a:lnTo>
                    <a:pt x="294" y="262"/>
                  </a:lnTo>
                  <a:lnTo>
                    <a:pt x="272" y="262"/>
                  </a:lnTo>
                  <a:lnTo>
                    <a:pt x="248" y="270"/>
                  </a:lnTo>
                  <a:lnTo>
                    <a:pt x="228" y="262"/>
                  </a:lnTo>
                  <a:lnTo>
                    <a:pt x="214" y="272"/>
                  </a:lnTo>
                  <a:lnTo>
                    <a:pt x="188" y="250"/>
                  </a:lnTo>
                  <a:lnTo>
                    <a:pt x="180" y="238"/>
                  </a:lnTo>
                  <a:lnTo>
                    <a:pt x="162" y="244"/>
                  </a:lnTo>
                  <a:lnTo>
                    <a:pt x="148" y="242"/>
                  </a:lnTo>
                  <a:lnTo>
                    <a:pt x="140" y="248"/>
                  </a:lnTo>
                  <a:lnTo>
                    <a:pt x="126" y="244"/>
                  </a:lnTo>
                  <a:lnTo>
                    <a:pt x="108" y="218"/>
                  </a:lnTo>
                  <a:lnTo>
                    <a:pt x="102" y="208"/>
                  </a:lnTo>
                  <a:lnTo>
                    <a:pt x="80" y="196"/>
                  </a:lnTo>
                  <a:lnTo>
                    <a:pt x="72" y="178"/>
                  </a:lnTo>
                  <a:lnTo>
                    <a:pt x="58" y="164"/>
                  </a:lnTo>
                  <a:lnTo>
                    <a:pt x="38" y="148"/>
                  </a:lnTo>
                  <a:lnTo>
                    <a:pt x="38" y="138"/>
                  </a:lnTo>
                  <a:lnTo>
                    <a:pt x="20" y="126"/>
                  </a:lnTo>
                  <a:lnTo>
                    <a:pt x="0" y="112"/>
                  </a:lnTo>
                  <a:lnTo>
                    <a:pt x="8" y="110"/>
                  </a:lnTo>
                  <a:lnTo>
                    <a:pt x="20" y="104"/>
                  </a:lnTo>
                  <a:lnTo>
                    <a:pt x="28" y="76"/>
                  </a:lnTo>
                  <a:lnTo>
                    <a:pt x="36" y="62"/>
                  </a:lnTo>
                  <a:lnTo>
                    <a:pt x="58" y="56"/>
                  </a:lnTo>
                  <a:lnTo>
                    <a:pt x="64" y="66"/>
                  </a:lnTo>
                  <a:lnTo>
                    <a:pt x="80" y="84"/>
                  </a:lnTo>
                  <a:lnTo>
                    <a:pt x="88" y="86"/>
                  </a:lnTo>
                  <a:lnTo>
                    <a:pt x="100" y="82"/>
                  </a:lnTo>
                  <a:lnTo>
                    <a:pt x="122" y="82"/>
                  </a:lnTo>
                  <a:lnTo>
                    <a:pt x="126" y="88"/>
                  </a:lnTo>
                  <a:lnTo>
                    <a:pt x="156" y="88"/>
                  </a:lnTo>
                  <a:lnTo>
                    <a:pt x="158" y="82"/>
                  </a:lnTo>
                  <a:lnTo>
                    <a:pt x="174" y="76"/>
                  </a:lnTo>
                  <a:lnTo>
                    <a:pt x="178" y="68"/>
                  </a:lnTo>
                  <a:lnTo>
                    <a:pt x="188" y="60"/>
                  </a:lnTo>
                  <a:lnTo>
                    <a:pt x="214" y="80"/>
                  </a:lnTo>
                  <a:lnTo>
                    <a:pt x="230" y="76"/>
                  </a:lnTo>
                  <a:lnTo>
                    <a:pt x="246" y="54"/>
                  </a:lnTo>
                  <a:lnTo>
                    <a:pt x="264" y="36"/>
                  </a:lnTo>
                  <a:lnTo>
                    <a:pt x="260" y="18"/>
                  </a:lnTo>
                  <a:lnTo>
                    <a:pt x="254" y="8"/>
                  </a:lnTo>
                  <a:lnTo>
                    <a:pt x="272" y="6"/>
                  </a:lnTo>
                  <a:lnTo>
                    <a:pt x="274" y="0"/>
                  </a:lnTo>
                  <a:lnTo>
                    <a:pt x="288" y="2"/>
                  </a:lnTo>
                  <a:lnTo>
                    <a:pt x="284" y="24"/>
                  </a:lnTo>
                  <a:lnTo>
                    <a:pt x="288" y="48"/>
                  </a:lnTo>
                  <a:lnTo>
                    <a:pt x="304" y="60"/>
                  </a:lnTo>
                  <a:lnTo>
                    <a:pt x="308" y="70"/>
                  </a:lnTo>
                  <a:lnTo>
                    <a:pt x="308" y="86"/>
                  </a:lnTo>
                  <a:lnTo>
                    <a:pt x="312" y="86"/>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9" name="Freeform 148">
              <a:extLst>
                <a:ext uri="{FF2B5EF4-FFF2-40B4-BE49-F238E27FC236}">
                  <a16:creationId xmlns="" xmlns:a16="http://schemas.microsoft.com/office/drawing/2014/main" id="{2DDD9005-E1AA-4D09-9E26-91AF55EF7886}"/>
                </a:ext>
              </a:extLst>
            </p:cNvPr>
            <p:cNvSpPr>
              <a:spLocks/>
            </p:cNvSpPr>
            <p:nvPr/>
          </p:nvSpPr>
          <p:spPr bwMode="auto">
            <a:xfrm>
              <a:off x="2468" y="4690"/>
              <a:ext cx="74" cy="40"/>
            </a:xfrm>
            <a:custGeom>
              <a:avLst/>
              <a:gdLst>
                <a:gd name="T0" fmla="*/ 72 w 74"/>
                <a:gd name="T1" fmla="*/ 34 h 40"/>
                <a:gd name="T2" fmla="*/ 68 w 74"/>
                <a:gd name="T3" fmla="*/ 40 h 40"/>
                <a:gd name="T4" fmla="*/ 50 w 74"/>
                <a:gd name="T5" fmla="*/ 40 h 40"/>
                <a:gd name="T6" fmla="*/ 40 w 74"/>
                <a:gd name="T7" fmla="*/ 38 h 40"/>
                <a:gd name="T8" fmla="*/ 26 w 74"/>
                <a:gd name="T9" fmla="*/ 30 h 40"/>
                <a:gd name="T10" fmla="*/ 10 w 74"/>
                <a:gd name="T11" fmla="*/ 28 h 40"/>
                <a:gd name="T12" fmla="*/ 0 w 74"/>
                <a:gd name="T13" fmla="*/ 22 h 40"/>
                <a:gd name="T14" fmla="*/ 2 w 74"/>
                <a:gd name="T15" fmla="*/ 18 h 40"/>
                <a:gd name="T16" fmla="*/ 12 w 74"/>
                <a:gd name="T17" fmla="*/ 10 h 40"/>
                <a:gd name="T18" fmla="*/ 18 w 74"/>
                <a:gd name="T19" fmla="*/ 6 h 40"/>
                <a:gd name="T20" fmla="*/ 16 w 74"/>
                <a:gd name="T21" fmla="*/ 2 h 40"/>
                <a:gd name="T22" fmla="*/ 24 w 74"/>
                <a:gd name="T23" fmla="*/ 0 h 40"/>
                <a:gd name="T24" fmla="*/ 32 w 74"/>
                <a:gd name="T25" fmla="*/ 4 h 40"/>
                <a:gd name="T26" fmla="*/ 40 w 74"/>
                <a:gd name="T27" fmla="*/ 10 h 40"/>
                <a:gd name="T28" fmla="*/ 48 w 74"/>
                <a:gd name="T29" fmla="*/ 14 h 40"/>
                <a:gd name="T30" fmla="*/ 50 w 74"/>
                <a:gd name="T31" fmla="*/ 18 h 40"/>
                <a:gd name="T32" fmla="*/ 64 w 74"/>
                <a:gd name="T33" fmla="*/ 14 h 40"/>
                <a:gd name="T34" fmla="*/ 70 w 74"/>
                <a:gd name="T35" fmla="*/ 18 h 40"/>
                <a:gd name="T36" fmla="*/ 74 w 74"/>
                <a:gd name="T37" fmla="*/ 20 h 40"/>
                <a:gd name="T38" fmla="*/ 72 w 74"/>
                <a:gd name="T39" fmla="*/ 3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4" h="40">
                  <a:moveTo>
                    <a:pt x="72" y="34"/>
                  </a:moveTo>
                  <a:lnTo>
                    <a:pt x="68" y="40"/>
                  </a:lnTo>
                  <a:lnTo>
                    <a:pt x="50" y="40"/>
                  </a:lnTo>
                  <a:lnTo>
                    <a:pt x="40" y="38"/>
                  </a:lnTo>
                  <a:lnTo>
                    <a:pt x="26" y="30"/>
                  </a:lnTo>
                  <a:lnTo>
                    <a:pt x="10" y="28"/>
                  </a:lnTo>
                  <a:lnTo>
                    <a:pt x="0" y="22"/>
                  </a:lnTo>
                  <a:lnTo>
                    <a:pt x="2" y="18"/>
                  </a:lnTo>
                  <a:lnTo>
                    <a:pt x="12" y="10"/>
                  </a:lnTo>
                  <a:lnTo>
                    <a:pt x="18" y="6"/>
                  </a:lnTo>
                  <a:lnTo>
                    <a:pt x="16" y="2"/>
                  </a:lnTo>
                  <a:lnTo>
                    <a:pt x="24" y="0"/>
                  </a:lnTo>
                  <a:lnTo>
                    <a:pt x="32" y="4"/>
                  </a:lnTo>
                  <a:lnTo>
                    <a:pt x="40" y="10"/>
                  </a:lnTo>
                  <a:lnTo>
                    <a:pt x="48" y="14"/>
                  </a:lnTo>
                  <a:lnTo>
                    <a:pt x="50" y="18"/>
                  </a:lnTo>
                  <a:lnTo>
                    <a:pt x="64" y="14"/>
                  </a:lnTo>
                  <a:lnTo>
                    <a:pt x="70" y="18"/>
                  </a:lnTo>
                  <a:lnTo>
                    <a:pt x="74" y="20"/>
                  </a:lnTo>
                  <a:lnTo>
                    <a:pt x="72" y="34"/>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0" name="Freeform 149">
              <a:extLst>
                <a:ext uri="{FF2B5EF4-FFF2-40B4-BE49-F238E27FC236}">
                  <a16:creationId xmlns="" xmlns:a16="http://schemas.microsoft.com/office/drawing/2014/main" id="{2F4EAFF1-2583-4877-A2C1-44AE127FC2AF}"/>
                </a:ext>
              </a:extLst>
            </p:cNvPr>
            <p:cNvSpPr>
              <a:spLocks/>
            </p:cNvSpPr>
            <p:nvPr/>
          </p:nvSpPr>
          <p:spPr bwMode="auto">
            <a:xfrm>
              <a:off x="6372" y="3901"/>
              <a:ext cx="206" cy="184"/>
            </a:xfrm>
            <a:custGeom>
              <a:avLst/>
              <a:gdLst>
                <a:gd name="T0" fmla="*/ 96 w 206"/>
                <a:gd name="T1" fmla="*/ 144 h 184"/>
                <a:gd name="T2" fmla="*/ 34 w 206"/>
                <a:gd name="T3" fmla="*/ 184 h 184"/>
                <a:gd name="T4" fmla="*/ 0 w 206"/>
                <a:gd name="T5" fmla="*/ 170 h 184"/>
                <a:gd name="T6" fmla="*/ 0 w 206"/>
                <a:gd name="T7" fmla="*/ 170 h 184"/>
                <a:gd name="T8" fmla="*/ 4 w 206"/>
                <a:gd name="T9" fmla="*/ 164 h 184"/>
                <a:gd name="T10" fmla="*/ 4 w 206"/>
                <a:gd name="T11" fmla="*/ 148 h 184"/>
                <a:gd name="T12" fmla="*/ 12 w 206"/>
                <a:gd name="T13" fmla="*/ 128 h 184"/>
                <a:gd name="T14" fmla="*/ 28 w 206"/>
                <a:gd name="T15" fmla="*/ 114 h 184"/>
                <a:gd name="T16" fmla="*/ 22 w 206"/>
                <a:gd name="T17" fmla="*/ 100 h 184"/>
                <a:gd name="T18" fmla="*/ 8 w 206"/>
                <a:gd name="T19" fmla="*/ 98 h 184"/>
                <a:gd name="T20" fmla="*/ 6 w 206"/>
                <a:gd name="T21" fmla="*/ 68 h 184"/>
                <a:gd name="T22" fmla="*/ 14 w 206"/>
                <a:gd name="T23" fmla="*/ 54 h 184"/>
                <a:gd name="T24" fmla="*/ 22 w 206"/>
                <a:gd name="T25" fmla="*/ 44 h 184"/>
                <a:gd name="T26" fmla="*/ 30 w 206"/>
                <a:gd name="T27" fmla="*/ 36 h 184"/>
                <a:gd name="T28" fmla="*/ 32 w 206"/>
                <a:gd name="T29" fmla="*/ 14 h 184"/>
                <a:gd name="T30" fmla="*/ 42 w 206"/>
                <a:gd name="T31" fmla="*/ 22 h 184"/>
                <a:gd name="T32" fmla="*/ 76 w 206"/>
                <a:gd name="T33" fmla="*/ 12 h 184"/>
                <a:gd name="T34" fmla="*/ 92 w 206"/>
                <a:gd name="T35" fmla="*/ 18 h 184"/>
                <a:gd name="T36" fmla="*/ 118 w 206"/>
                <a:gd name="T37" fmla="*/ 18 h 184"/>
                <a:gd name="T38" fmla="*/ 154 w 206"/>
                <a:gd name="T39" fmla="*/ 4 h 184"/>
                <a:gd name="T40" fmla="*/ 170 w 206"/>
                <a:gd name="T41" fmla="*/ 6 h 184"/>
                <a:gd name="T42" fmla="*/ 206 w 206"/>
                <a:gd name="T43" fmla="*/ 0 h 184"/>
                <a:gd name="T44" fmla="*/ 190 w 206"/>
                <a:gd name="T45" fmla="*/ 24 h 184"/>
                <a:gd name="T46" fmla="*/ 172 w 206"/>
                <a:gd name="T47" fmla="*/ 32 h 184"/>
                <a:gd name="T48" fmla="*/ 176 w 206"/>
                <a:gd name="T49" fmla="*/ 60 h 184"/>
                <a:gd name="T50" fmla="*/ 164 w 206"/>
                <a:gd name="T51" fmla="*/ 106 h 184"/>
                <a:gd name="T52" fmla="*/ 96 w 206"/>
                <a:gd name="T53" fmla="*/ 14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6" h="184">
                  <a:moveTo>
                    <a:pt x="96" y="144"/>
                  </a:moveTo>
                  <a:lnTo>
                    <a:pt x="34" y="184"/>
                  </a:lnTo>
                  <a:lnTo>
                    <a:pt x="0" y="170"/>
                  </a:lnTo>
                  <a:lnTo>
                    <a:pt x="0" y="170"/>
                  </a:lnTo>
                  <a:lnTo>
                    <a:pt x="4" y="164"/>
                  </a:lnTo>
                  <a:lnTo>
                    <a:pt x="4" y="148"/>
                  </a:lnTo>
                  <a:lnTo>
                    <a:pt x="12" y="128"/>
                  </a:lnTo>
                  <a:lnTo>
                    <a:pt x="28" y="114"/>
                  </a:lnTo>
                  <a:lnTo>
                    <a:pt x="22" y="100"/>
                  </a:lnTo>
                  <a:lnTo>
                    <a:pt x="8" y="98"/>
                  </a:lnTo>
                  <a:lnTo>
                    <a:pt x="6" y="68"/>
                  </a:lnTo>
                  <a:lnTo>
                    <a:pt x="14" y="54"/>
                  </a:lnTo>
                  <a:lnTo>
                    <a:pt x="22" y="44"/>
                  </a:lnTo>
                  <a:lnTo>
                    <a:pt x="30" y="36"/>
                  </a:lnTo>
                  <a:lnTo>
                    <a:pt x="32" y="14"/>
                  </a:lnTo>
                  <a:lnTo>
                    <a:pt x="42" y="22"/>
                  </a:lnTo>
                  <a:lnTo>
                    <a:pt x="76" y="12"/>
                  </a:lnTo>
                  <a:lnTo>
                    <a:pt x="92" y="18"/>
                  </a:lnTo>
                  <a:lnTo>
                    <a:pt x="118" y="18"/>
                  </a:lnTo>
                  <a:lnTo>
                    <a:pt x="154" y="4"/>
                  </a:lnTo>
                  <a:lnTo>
                    <a:pt x="170" y="6"/>
                  </a:lnTo>
                  <a:lnTo>
                    <a:pt x="206" y="0"/>
                  </a:lnTo>
                  <a:lnTo>
                    <a:pt x="190" y="24"/>
                  </a:lnTo>
                  <a:lnTo>
                    <a:pt x="172" y="32"/>
                  </a:lnTo>
                  <a:lnTo>
                    <a:pt x="176" y="60"/>
                  </a:lnTo>
                  <a:lnTo>
                    <a:pt x="164" y="106"/>
                  </a:lnTo>
                  <a:lnTo>
                    <a:pt x="96" y="144"/>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1" name="Freeform 150">
              <a:extLst>
                <a:ext uri="{FF2B5EF4-FFF2-40B4-BE49-F238E27FC236}">
                  <a16:creationId xmlns="" xmlns:a16="http://schemas.microsoft.com/office/drawing/2014/main" id="{B280C4BD-DD3E-49C5-8FB7-51644BEFCF6F}"/>
                </a:ext>
              </a:extLst>
            </p:cNvPr>
            <p:cNvSpPr>
              <a:spLocks/>
            </p:cNvSpPr>
            <p:nvPr/>
          </p:nvSpPr>
          <p:spPr bwMode="auto">
            <a:xfrm>
              <a:off x="6216" y="5960"/>
              <a:ext cx="44" cy="56"/>
            </a:xfrm>
            <a:custGeom>
              <a:avLst/>
              <a:gdLst>
                <a:gd name="T0" fmla="*/ 44 w 44"/>
                <a:gd name="T1" fmla="*/ 38 h 56"/>
                <a:gd name="T2" fmla="*/ 36 w 44"/>
                <a:gd name="T3" fmla="*/ 52 h 56"/>
                <a:gd name="T4" fmla="*/ 18 w 44"/>
                <a:gd name="T5" fmla="*/ 56 h 56"/>
                <a:gd name="T6" fmla="*/ 0 w 44"/>
                <a:gd name="T7" fmla="*/ 38 h 56"/>
                <a:gd name="T8" fmla="*/ 0 w 44"/>
                <a:gd name="T9" fmla="*/ 26 h 56"/>
                <a:gd name="T10" fmla="*/ 8 w 44"/>
                <a:gd name="T11" fmla="*/ 12 h 56"/>
                <a:gd name="T12" fmla="*/ 12 w 44"/>
                <a:gd name="T13" fmla="*/ 2 h 56"/>
                <a:gd name="T14" fmla="*/ 20 w 44"/>
                <a:gd name="T15" fmla="*/ 0 h 56"/>
                <a:gd name="T16" fmla="*/ 36 w 44"/>
                <a:gd name="T17" fmla="*/ 6 h 56"/>
                <a:gd name="T18" fmla="*/ 40 w 44"/>
                <a:gd name="T19" fmla="*/ 22 h 56"/>
                <a:gd name="T20" fmla="*/ 44 w 44"/>
                <a:gd name="T21" fmla="*/ 3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 h="56">
                  <a:moveTo>
                    <a:pt x="44" y="38"/>
                  </a:moveTo>
                  <a:lnTo>
                    <a:pt x="36" y="52"/>
                  </a:lnTo>
                  <a:lnTo>
                    <a:pt x="18" y="56"/>
                  </a:lnTo>
                  <a:lnTo>
                    <a:pt x="0" y="38"/>
                  </a:lnTo>
                  <a:lnTo>
                    <a:pt x="0" y="26"/>
                  </a:lnTo>
                  <a:lnTo>
                    <a:pt x="8" y="12"/>
                  </a:lnTo>
                  <a:lnTo>
                    <a:pt x="12" y="2"/>
                  </a:lnTo>
                  <a:lnTo>
                    <a:pt x="20" y="0"/>
                  </a:lnTo>
                  <a:lnTo>
                    <a:pt x="36" y="6"/>
                  </a:lnTo>
                  <a:lnTo>
                    <a:pt x="40" y="22"/>
                  </a:lnTo>
                  <a:lnTo>
                    <a:pt x="44" y="38"/>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2" name="Freeform 151">
              <a:extLst>
                <a:ext uri="{FF2B5EF4-FFF2-40B4-BE49-F238E27FC236}">
                  <a16:creationId xmlns="" xmlns:a16="http://schemas.microsoft.com/office/drawing/2014/main" id="{F0E1120D-AE74-48B8-A100-5E847D8A37D0}"/>
                </a:ext>
              </a:extLst>
            </p:cNvPr>
            <p:cNvSpPr>
              <a:spLocks/>
            </p:cNvSpPr>
            <p:nvPr/>
          </p:nvSpPr>
          <p:spPr bwMode="auto">
            <a:xfrm>
              <a:off x="5684" y="4397"/>
              <a:ext cx="322" cy="513"/>
            </a:xfrm>
            <a:custGeom>
              <a:avLst/>
              <a:gdLst>
                <a:gd name="T0" fmla="*/ 30 w 322"/>
                <a:gd name="T1" fmla="*/ 343 h 513"/>
                <a:gd name="T2" fmla="*/ 34 w 322"/>
                <a:gd name="T3" fmla="*/ 329 h 513"/>
                <a:gd name="T4" fmla="*/ 14 w 322"/>
                <a:gd name="T5" fmla="*/ 327 h 513"/>
                <a:gd name="T6" fmla="*/ 14 w 322"/>
                <a:gd name="T7" fmla="*/ 307 h 513"/>
                <a:gd name="T8" fmla="*/ 0 w 322"/>
                <a:gd name="T9" fmla="*/ 295 h 513"/>
                <a:gd name="T10" fmla="*/ 14 w 322"/>
                <a:gd name="T11" fmla="*/ 253 h 513"/>
                <a:gd name="T12" fmla="*/ 54 w 322"/>
                <a:gd name="T13" fmla="*/ 223 h 513"/>
                <a:gd name="T14" fmla="*/ 54 w 322"/>
                <a:gd name="T15" fmla="*/ 181 h 513"/>
                <a:gd name="T16" fmla="*/ 66 w 322"/>
                <a:gd name="T17" fmla="*/ 115 h 513"/>
                <a:gd name="T18" fmla="*/ 74 w 322"/>
                <a:gd name="T19" fmla="*/ 101 h 513"/>
                <a:gd name="T20" fmla="*/ 60 w 322"/>
                <a:gd name="T21" fmla="*/ 88 h 513"/>
                <a:gd name="T22" fmla="*/ 60 w 322"/>
                <a:gd name="T23" fmla="*/ 78 h 513"/>
                <a:gd name="T24" fmla="*/ 48 w 322"/>
                <a:gd name="T25" fmla="*/ 70 h 513"/>
                <a:gd name="T26" fmla="*/ 42 w 322"/>
                <a:gd name="T27" fmla="*/ 18 h 513"/>
                <a:gd name="T28" fmla="*/ 72 w 322"/>
                <a:gd name="T29" fmla="*/ 0 h 513"/>
                <a:gd name="T30" fmla="*/ 196 w 322"/>
                <a:gd name="T31" fmla="*/ 62 h 513"/>
                <a:gd name="T32" fmla="*/ 320 w 322"/>
                <a:gd name="T33" fmla="*/ 127 h 513"/>
                <a:gd name="T34" fmla="*/ 322 w 322"/>
                <a:gd name="T35" fmla="*/ 255 h 513"/>
                <a:gd name="T36" fmla="*/ 294 w 322"/>
                <a:gd name="T37" fmla="*/ 253 h 513"/>
                <a:gd name="T38" fmla="*/ 280 w 322"/>
                <a:gd name="T39" fmla="*/ 277 h 513"/>
                <a:gd name="T40" fmla="*/ 272 w 322"/>
                <a:gd name="T41" fmla="*/ 297 h 513"/>
                <a:gd name="T42" fmla="*/ 278 w 322"/>
                <a:gd name="T43" fmla="*/ 303 h 513"/>
                <a:gd name="T44" fmla="*/ 268 w 322"/>
                <a:gd name="T45" fmla="*/ 313 h 513"/>
                <a:gd name="T46" fmla="*/ 272 w 322"/>
                <a:gd name="T47" fmla="*/ 327 h 513"/>
                <a:gd name="T48" fmla="*/ 264 w 322"/>
                <a:gd name="T49" fmla="*/ 339 h 513"/>
                <a:gd name="T50" fmla="*/ 260 w 322"/>
                <a:gd name="T51" fmla="*/ 351 h 513"/>
                <a:gd name="T52" fmla="*/ 272 w 322"/>
                <a:gd name="T53" fmla="*/ 349 h 513"/>
                <a:gd name="T54" fmla="*/ 278 w 322"/>
                <a:gd name="T55" fmla="*/ 361 h 513"/>
                <a:gd name="T56" fmla="*/ 278 w 322"/>
                <a:gd name="T57" fmla="*/ 381 h 513"/>
                <a:gd name="T58" fmla="*/ 290 w 322"/>
                <a:gd name="T59" fmla="*/ 389 h 513"/>
                <a:gd name="T60" fmla="*/ 290 w 322"/>
                <a:gd name="T61" fmla="*/ 397 h 513"/>
                <a:gd name="T62" fmla="*/ 270 w 322"/>
                <a:gd name="T63" fmla="*/ 403 h 513"/>
                <a:gd name="T64" fmla="*/ 254 w 322"/>
                <a:gd name="T65" fmla="*/ 415 h 513"/>
                <a:gd name="T66" fmla="*/ 232 w 322"/>
                <a:gd name="T67" fmla="*/ 449 h 513"/>
                <a:gd name="T68" fmla="*/ 202 w 322"/>
                <a:gd name="T69" fmla="*/ 463 h 513"/>
                <a:gd name="T70" fmla="*/ 172 w 322"/>
                <a:gd name="T71" fmla="*/ 461 h 513"/>
                <a:gd name="T72" fmla="*/ 164 w 322"/>
                <a:gd name="T73" fmla="*/ 465 h 513"/>
                <a:gd name="T74" fmla="*/ 168 w 322"/>
                <a:gd name="T75" fmla="*/ 475 h 513"/>
                <a:gd name="T76" fmla="*/ 150 w 322"/>
                <a:gd name="T77" fmla="*/ 487 h 513"/>
                <a:gd name="T78" fmla="*/ 138 w 322"/>
                <a:gd name="T79" fmla="*/ 499 h 513"/>
                <a:gd name="T80" fmla="*/ 98 w 322"/>
                <a:gd name="T81" fmla="*/ 511 h 513"/>
                <a:gd name="T82" fmla="*/ 90 w 322"/>
                <a:gd name="T83" fmla="*/ 503 h 513"/>
                <a:gd name="T84" fmla="*/ 86 w 322"/>
                <a:gd name="T85" fmla="*/ 503 h 513"/>
                <a:gd name="T86" fmla="*/ 80 w 322"/>
                <a:gd name="T87" fmla="*/ 511 h 513"/>
                <a:gd name="T88" fmla="*/ 54 w 322"/>
                <a:gd name="T89" fmla="*/ 513 h 513"/>
                <a:gd name="T90" fmla="*/ 60 w 322"/>
                <a:gd name="T91" fmla="*/ 505 h 513"/>
                <a:gd name="T92" fmla="*/ 50 w 322"/>
                <a:gd name="T93" fmla="*/ 483 h 513"/>
                <a:gd name="T94" fmla="*/ 46 w 322"/>
                <a:gd name="T95" fmla="*/ 471 h 513"/>
                <a:gd name="T96" fmla="*/ 32 w 322"/>
                <a:gd name="T97" fmla="*/ 465 h 513"/>
                <a:gd name="T98" fmla="*/ 14 w 322"/>
                <a:gd name="T99" fmla="*/ 447 h 513"/>
                <a:gd name="T100" fmla="*/ 20 w 322"/>
                <a:gd name="T101" fmla="*/ 433 h 513"/>
                <a:gd name="T102" fmla="*/ 34 w 322"/>
                <a:gd name="T103" fmla="*/ 435 h 513"/>
                <a:gd name="T104" fmla="*/ 42 w 322"/>
                <a:gd name="T105" fmla="*/ 433 h 513"/>
                <a:gd name="T106" fmla="*/ 60 w 322"/>
                <a:gd name="T107" fmla="*/ 433 h 513"/>
                <a:gd name="T108" fmla="*/ 44 w 322"/>
                <a:gd name="T109" fmla="*/ 405 h 513"/>
                <a:gd name="T110" fmla="*/ 44 w 322"/>
                <a:gd name="T111" fmla="*/ 385 h 513"/>
                <a:gd name="T112" fmla="*/ 42 w 322"/>
                <a:gd name="T113" fmla="*/ 363 h 513"/>
                <a:gd name="T114" fmla="*/ 30 w 322"/>
                <a:gd name="T115" fmla="*/ 343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22" h="513">
                  <a:moveTo>
                    <a:pt x="30" y="343"/>
                  </a:moveTo>
                  <a:lnTo>
                    <a:pt x="34" y="329"/>
                  </a:lnTo>
                  <a:lnTo>
                    <a:pt x="14" y="327"/>
                  </a:lnTo>
                  <a:lnTo>
                    <a:pt x="14" y="307"/>
                  </a:lnTo>
                  <a:lnTo>
                    <a:pt x="0" y="295"/>
                  </a:lnTo>
                  <a:lnTo>
                    <a:pt x="14" y="253"/>
                  </a:lnTo>
                  <a:lnTo>
                    <a:pt x="54" y="223"/>
                  </a:lnTo>
                  <a:lnTo>
                    <a:pt x="54" y="181"/>
                  </a:lnTo>
                  <a:lnTo>
                    <a:pt x="66" y="115"/>
                  </a:lnTo>
                  <a:lnTo>
                    <a:pt x="74" y="101"/>
                  </a:lnTo>
                  <a:lnTo>
                    <a:pt x="60" y="88"/>
                  </a:lnTo>
                  <a:lnTo>
                    <a:pt x="60" y="78"/>
                  </a:lnTo>
                  <a:lnTo>
                    <a:pt x="48" y="70"/>
                  </a:lnTo>
                  <a:lnTo>
                    <a:pt x="42" y="18"/>
                  </a:lnTo>
                  <a:lnTo>
                    <a:pt x="72" y="0"/>
                  </a:lnTo>
                  <a:lnTo>
                    <a:pt x="196" y="62"/>
                  </a:lnTo>
                  <a:lnTo>
                    <a:pt x="320" y="127"/>
                  </a:lnTo>
                  <a:lnTo>
                    <a:pt x="322" y="255"/>
                  </a:lnTo>
                  <a:lnTo>
                    <a:pt x="294" y="253"/>
                  </a:lnTo>
                  <a:lnTo>
                    <a:pt x="280" y="277"/>
                  </a:lnTo>
                  <a:lnTo>
                    <a:pt x="272" y="297"/>
                  </a:lnTo>
                  <a:lnTo>
                    <a:pt x="278" y="303"/>
                  </a:lnTo>
                  <a:lnTo>
                    <a:pt x="268" y="313"/>
                  </a:lnTo>
                  <a:lnTo>
                    <a:pt x="272" y="327"/>
                  </a:lnTo>
                  <a:lnTo>
                    <a:pt x="264" y="339"/>
                  </a:lnTo>
                  <a:lnTo>
                    <a:pt x="260" y="351"/>
                  </a:lnTo>
                  <a:lnTo>
                    <a:pt x="272" y="349"/>
                  </a:lnTo>
                  <a:lnTo>
                    <a:pt x="278" y="361"/>
                  </a:lnTo>
                  <a:lnTo>
                    <a:pt x="278" y="381"/>
                  </a:lnTo>
                  <a:lnTo>
                    <a:pt x="290" y="389"/>
                  </a:lnTo>
                  <a:lnTo>
                    <a:pt x="290" y="397"/>
                  </a:lnTo>
                  <a:lnTo>
                    <a:pt x="270" y="403"/>
                  </a:lnTo>
                  <a:lnTo>
                    <a:pt x="254" y="415"/>
                  </a:lnTo>
                  <a:lnTo>
                    <a:pt x="232" y="449"/>
                  </a:lnTo>
                  <a:lnTo>
                    <a:pt x="202" y="463"/>
                  </a:lnTo>
                  <a:lnTo>
                    <a:pt x="172" y="461"/>
                  </a:lnTo>
                  <a:lnTo>
                    <a:pt x="164" y="465"/>
                  </a:lnTo>
                  <a:lnTo>
                    <a:pt x="168" y="475"/>
                  </a:lnTo>
                  <a:lnTo>
                    <a:pt x="150" y="487"/>
                  </a:lnTo>
                  <a:lnTo>
                    <a:pt x="138" y="499"/>
                  </a:lnTo>
                  <a:lnTo>
                    <a:pt x="98" y="511"/>
                  </a:lnTo>
                  <a:lnTo>
                    <a:pt x="90" y="503"/>
                  </a:lnTo>
                  <a:lnTo>
                    <a:pt x="86" y="503"/>
                  </a:lnTo>
                  <a:lnTo>
                    <a:pt x="80" y="511"/>
                  </a:lnTo>
                  <a:lnTo>
                    <a:pt x="54" y="513"/>
                  </a:lnTo>
                  <a:lnTo>
                    <a:pt x="60" y="505"/>
                  </a:lnTo>
                  <a:lnTo>
                    <a:pt x="50" y="483"/>
                  </a:lnTo>
                  <a:lnTo>
                    <a:pt x="46" y="471"/>
                  </a:lnTo>
                  <a:lnTo>
                    <a:pt x="32" y="465"/>
                  </a:lnTo>
                  <a:lnTo>
                    <a:pt x="14" y="447"/>
                  </a:lnTo>
                  <a:lnTo>
                    <a:pt x="20" y="433"/>
                  </a:lnTo>
                  <a:lnTo>
                    <a:pt x="34" y="435"/>
                  </a:lnTo>
                  <a:lnTo>
                    <a:pt x="42" y="433"/>
                  </a:lnTo>
                  <a:lnTo>
                    <a:pt x="60" y="433"/>
                  </a:lnTo>
                  <a:lnTo>
                    <a:pt x="44" y="405"/>
                  </a:lnTo>
                  <a:lnTo>
                    <a:pt x="44" y="385"/>
                  </a:lnTo>
                  <a:lnTo>
                    <a:pt x="42" y="363"/>
                  </a:lnTo>
                  <a:lnTo>
                    <a:pt x="30" y="343"/>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3" name="Freeform 152">
              <a:extLst>
                <a:ext uri="{FF2B5EF4-FFF2-40B4-BE49-F238E27FC236}">
                  <a16:creationId xmlns="" xmlns:a16="http://schemas.microsoft.com/office/drawing/2014/main" id="{325082E1-FDDD-4BB7-933C-429C9B321A1B}"/>
                </a:ext>
              </a:extLst>
            </p:cNvPr>
            <p:cNvSpPr>
              <a:spLocks/>
            </p:cNvSpPr>
            <p:nvPr/>
          </p:nvSpPr>
          <p:spPr bwMode="auto">
            <a:xfrm>
              <a:off x="7397" y="6865"/>
              <a:ext cx="56" cy="55"/>
            </a:xfrm>
            <a:custGeom>
              <a:avLst/>
              <a:gdLst>
                <a:gd name="T0" fmla="*/ 6 w 56"/>
                <a:gd name="T1" fmla="*/ 0 h 55"/>
                <a:gd name="T2" fmla="*/ 26 w 56"/>
                <a:gd name="T3" fmla="*/ 14 h 55"/>
                <a:gd name="T4" fmla="*/ 56 w 56"/>
                <a:gd name="T5" fmla="*/ 21 h 55"/>
                <a:gd name="T6" fmla="*/ 56 w 56"/>
                <a:gd name="T7" fmla="*/ 29 h 55"/>
                <a:gd name="T8" fmla="*/ 48 w 56"/>
                <a:gd name="T9" fmla="*/ 51 h 55"/>
                <a:gd name="T10" fmla="*/ 0 w 56"/>
                <a:gd name="T11" fmla="*/ 55 h 55"/>
                <a:gd name="T12" fmla="*/ 0 w 56"/>
                <a:gd name="T13" fmla="*/ 29 h 55"/>
                <a:gd name="T14" fmla="*/ 4 w 56"/>
                <a:gd name="T15" fmla="*/ 8 h 55"/>
                <a:gd name="T16" fmla="*/ 6 w 56"/>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5">
                  <a:moveTo>
                    <a:pt x="6" y="0"/>
                  </a:moveTo>
                  <a:lnTo>
                    <a:pt x="26" y="14"/>
                  </a:lnTo>
                  <a:lnTo>
                    <a:pt x="56" y="21"/>
                  </a:lnTo>
                  <a:lnTo>
                    <a:pt x="56" y="29"/>
                  </a:lnTo>
                  <a:lnTo>
                    <a:pt x="48" y="51"/>
                  </a:lnTo>
                  <a:lnTo>
                    <a:pt x="0" y="55"/>
                  </a:lnTo>
                  <a:lnTo>
                    <a:pt x="0" y="29"/>
                  </a:lnTo>
                  <a:lnTo>
                    <a:pt x="4" y="8"/>
                  </a:lnTo>
                  <a:lnTo>
                    <a:pt x="6" y="0"/>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4" name="Freeform 153">
              <a:extLst>
                <a:ext uri="{FF2B5EF4-FFF2-40B4-BE49-F238E27FC236}">
                  <a16:creationId xmlns="" xmlns:a16="http://schemas.microsoft.com/office/drawing/2014/main" id="{5CC423EB-DFB1-47D3-8CE0-02C936767A48}"/>
                </a:ext>
              </a:extLst>
            </p:cNvPr>
            <p:cNvSpPr>
              <a:spLocks/>
            </p:cNvSpPr>
            <p:nvPr/>
          </p:nvSpPr>
          <p:spPr bwMode="auto">
            <a:xfrm>
              <a:off x="5262" y="4798"/>
              <a:ext cx="60" cy="158"/>
            </a:xfrm>
            <a:custGeom>
              <a:avLst/>
              <a:gdLst>
                <a:gd name="T0" fmla="*/ 60 w 60"/>
                <a:gd name="T1" fmla="*/ 152 h 158"/>
                <a:gd name="T2" fmla="*/ 36 w 60"/>
                <a:gd name="T3" fmla="*/ 158 h 158"/>
                <a:gd name="T4" fmla="*/ 28 w 60"/>
                <a:gd name="T5" fmla="*/ 148 h 158"/>
                <a:gd name="T6" fmla="*/ 20 w 60"/>
                <a:gd name="T7" fmla="*/ 128 h 158"/>
                <a:gd name="T8" fmla="*/ 18 w 60"/>
                <a:gd name="T9" fmla="*/ 112 h 158"/>
                <a:gd name="T10" fmla="*/ 24 w 60"/>
                <a:gd name="T11" fmla="*/ 84 h 158"/>
                <a:gd name="T12" fmla="*/ 16 w 60"/>
                <a:gd name="T13" fmla="*/ 74 h 158"/>
                <a:gd name="T14" fmla="*/ 14 w 60"/>
                <a:gd name="T15" fmla="*/ 48 h 158"/>
                <a:gd name="T16" fmla="*/ 14 w 60"/>
                <a:gd name="T17" fmla="*/ 26 h 158"/>
                <a:gd name="T18" fmla="*/ 0 w 60"/>
                <a:gd name="T19" fmla="*/ 10 h 158"/>
                <a:gd name="T20" fmla="*/ 4 w 60"/>
                <a:gd name="T21" fmla="*/ 0 h 158"/>
                <a:gd name="T22" fmla="*/ 30 w 60"/>
                <a:gd name="T23" fmla="*/ 0 h 158"/>
                <a:gd name="T24" fmla="*/ 26 w 60"/>
                <a:gd name="T25" fmla="*/ 18 h 158"/>
                <a:gd name="T26" fmla="*/ 36 w 60"/>
                <a:gd name="T27" fmla="*/ 26 h 158"/>
                <a:gd name="T28" fmla="*/ 46 w 60"/>
                <a:gd name="T29" fmla="*/ 38 h 158"/>
                <a:gd name="T30" fmla="*/ 48 w 60"/>
                <a:gd name="T31" fmla="*/ 52 h 158"/>
                <a:gd name="T32" fmla="*/ 54 w 60"/>
                <a:gd name="T33" fmla="*/ 60 h 158"/>
                <a:gd name="T34" fmla="*/ 52 w 60"/>
                <a:gd name="T35" fmla="*/ 130 h 158"/>
                <a:gd name="T36" fmla="*/ 60 w 60"/>
                <a:gd name="T37" fmla="*/ 152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0" h="158">
                  <a:moveTo>
                    <a:pt x="60" y="152"/>
                  </a:moveTo>
                  <a:lnTo>
                    <a:pt x="36" y="158"/>
                  </a:lnTo>
                  <a:lnTo>
                    <a:pt x="28" y="148"/>
                  </a:lnTo>
                  <a:lnTo>
                    <a:pt x="20" y="128"/>
                  </a:lnTo>
                  <a:lnTo>
                    <a:pt x="18" y="112"/>
                  </a:lnTo>
                  <a:lnTo>
                    <a:pt x="24" y="84"/>
                  </a:lnTo>
                  <a:lnTo>
                    <a:pt x="16" y="74"/>
                  </a:lnTo>
                  <a:lnTo>
                    <a:pt x="14" y="48"/>
                  </a:lnTo>
                  <a:lnTo>
                    <a:pt x="14" y="26"/>
                  </a:lnTo>
                  <a:lnTo>
                    <a:pt x="0" y="10"/>
                  </a:lnTo>
                  <a:lnTo>
                    <a:pt x="4" y="0"/>
                  </a:lnTo>
                  <a:lnTo>
                    <a:pt x="30" y="0"/>
                  </a:lnTo>
                  <a:lnTo>
                    <a:pt x="26" y="18"/>
                  </a:lnTo>
                  <a:lnTo>
                    <a:pt x="36" y="26"/>
                  </a:lnTo>
                  <a:lnTo>
                    <a:pt x="46" y="38"/>
                  </a:lnTo>
                  <a:lnTo>
                    <a:pt x="48" y="52"/>
                  </a:lnTo>
                  <a:lnTo>
                    <a:pt x="54" y="60"/>
                  </a:lnTo>
                  <a:lnTo>
                    <a:pt x="52" y="130"/>
                  </a:lnTo>
                  <a:lnTo>
                    <a:pt x="60" y="152"/>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5" name="Freeform 154">
              <a:extLst>
                <a:ext uri="{FF2B5EF4-FFF2-40B4-BE49-F238E27FC236}">
                  <a16:creationId xmlns="" xmlns:a16="http://schemas.microsoft.com/office/drawing/2014/main" id="{BA01D534-0253-4D02-B766-01123F4B46BF}"/>
                </a:ext>
              </a:extLst>
            </p:cNvPr>
            <p:cNvSpPr>
              <a:spLocks/>
            </p:cNvSpPr>
            <p:nvPr/>
          </p:nvSpPr>
          <p:spPr bwMode="auto">
            <a:xfrm>
              <a:off x="8285" y="4496"/>
              <a:ext cx="256" cy="468"/>
            </a:xfrm>
            <a:custGeom>
              <a:avLst/>
              <a:gdLst>
                <a:gd name="T0" fmla="*/ 134 w 256"/>
                <a:gd name="T1" fmla="*/ 250 h 468"/>
                <a:gd name="T2" fmla="*/ 112 w 256"/>
                <a:gd name="T3" fmla="*/ 226 h 468"/>
                <a:gd name="T4" fmla="*/ 82 w 256"/>
                <a:gd name="T5" fmla="*/ 262 h 468"/>
                <a:gd name="T6" fmla="*/ 56 w 256"/>
                <a:gd name="T7" fmla="*/ 334 h 468"/>
                <a:gd name="T8" fmla="*/ 78 w 256"/>
                <a:gd name="T9" fmla="*/ 358 h 468"/>
                <a:gd name="T10" fmla="*/ 96 w 256"/>
                <a:gd name="T11" fmla="*/ 414 h 468"/>
                <a:gd name="T12" fmla="*/ 132 w 256"/>
                <a:gd name="T13" fmla="*/ 436 h 468"/>
                <a:gd name="T14" fmla="*/ 138 w 256"/>
                <a:gd name="T15" fmla="*/ 464 h 468"/>
                <a:gd name="T16" fmla="*/ 116 w 256"/>
                <a:gd name="T17" fmla="*/ 452 h 468"/>
                <a:gd name="T18" fmla="*/ 84 w 256"/>
                <a:gd name="T19" fmla="*/ 444 h 468"/>
                <a:gd name="T20" fmla="*/ 66 w 256"/>
                <a:gd name="T21" fmla="*/ 416 h 468"/>
                <a:gd name="T22" fmla="*/ 36 w 256"/>
                <a:gd name="T23" fmla="*/ 384 h 468"/>
                <a:gd name="T24" fmla="*/ 24 w 256"/>
                <a:gd name="T25" fmla="*/ 386 h 468"/>
                <a:gd name="T26" fmla="*/ 36 w 256"/>
                <a:gd name="T27" fmla="*/ 336 h 468"/>
                <a:gd name="T28" fmla="*/ 68 w 256"/>
                <a:gd name="T29" fmla="*/ 274 h 468"/>
                <a:gd name="T30" fmla="*/ 58 w 256"/>
                <a:gd name="T31" fmla="*/ 230 h 468"/>
                <a:gd name="T32" fmla="*/ 34 w 256"/>
                <a:gd name="T33" fmla="*/ 188 h 468"/>
                <a:gd name="T34" fmla="*/ 36 w 256"/>
                <a:gd name="T35" fmla="*/ 166 h 468"/>
                <a:gd name="T36" fmla="*/ 36 w 256"/>
                <a:gd name="T37" fmla="*/ 118 h 468"/>
                <a:gd name="T38" fmla="*/ 0 w 256"/>
                <a:gd name="T39" fmla="*/ 66 h 468"/>
                <a:gd name="T40" fmla="*/ 28 w 256"/>
                <a:gd name="T41" fmla="*/ 24 h 468"/>
                <a:gd name="T42" fmla="*/ 68 w 256"/>
                <a:gd name="T43" fmla="*/ 8 h 468"/>
                <a:gd name="T44" fmla="*/ 98 w 256"/>
                <a:gd name="T45" fmla="*/ 10 h 468"/>
                <a:gd name="T46" fmla="*/ 122 w 256"/>
                <a:gd name="T47" fmla="*/ 32 h 468"/>
                <a:gd name="T48" fmla="*/ 114 w 256"/>
                <a:gd name="T49" fmla="*/ 96 h 468"/>
                <a:gd name="T50" fmla="*/ 156 w 256"/>
                <a:gd name="T51" fmla="*/ 82 h 468"/>
                <a:gd name="T52" fmla="*/ 182 w 256"/>
                <a:gd name="T53" fmla="*/ 70 h 468"/>
                <a:gd name="T54" fmla="*/ 228 w 256"/>
                <a:gd name="T55" fmla="*/ 98 h 468"/>
                <a:gd name="T56" fmla="*/ 256 w 256"/>
                <a:gd name="T57" fmla="*/ 158 h 468"/>
                <a:gd name="T58" fmla="*/ 244 w 256"/>
                <a:gd name="T59" fmla="*/ 200 h 468"/>
                <a:gd name="T60" fmla="*/ 174 w 256"/>
                <a:gd name="T61" fmla="*/ 200 h 468"/>
                <a:gd name="T62" fmla="*/ 162 w 256"/>
                <a:gd name="T63" fmla="*/ 266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56" h="468">
                  <a:moveTo>
                    <a:pt x="162" y="266"/>
                  </a:moveTo>
                  <a:lnTo>
                    <a:pt x="134" y="250"/>
                  </a:lnTo>
                  <a:lnTo>
                    <a:pt x="108" y="252"/>
                  </a:lnTo>
                  <a:lnTo>
                    <a:pt x="112" y="226"/>
                  </a:lnTo>
                  <a:lnTo>
                    <a:pt x="84" y="226"/>
                  </a:lnTo>
                  <a:lnTo>
                    <a:pt x="82" y="262"/>
                  </a:lnTo>
                  <a:lnTo>
                    <a:pt x="66" y="308"/>
                  </a:lnTo>
                  <a:lnTo>
                    <a:pt x="56" y="334"/>
                  </a:lnTo>
                  <a:lnTo>
                    <a:pt x="58" y="358"/>
                  </a:lnTo>
                  <a:lnTo>
                    <a:pt x="78" y="358"/>
                  </a:lnTo>
                  <a:lnTo>
                    <a:pt x="90" y="388"/>
                  </a:lnTo>
                  <a:lnTo>
                    <a:pt x="96" y="414"/>
                  </a:lnTo>
                  <a:lnTo>
                    <a:pt x="114" y="432"/>
                  </a:lnTo>
                  <a:lnTo>
                    <a:pt x="132" y="436"/>
                  </a:lnTo>
                  <a:lnTo>
                    <a:pt x="148" y="452"/>
                  </a:lnTo>
                  <a:lnTo>
                    <a:pt x="138" y="464"/>
                  </a:lnTo>
                  <a:lnTo>
                    <a:pt x="118" y="468"/>
                  </a:lnTo>
                  <a:lnTo>
                    <a:pt x="116" y="452"/>
                  </a:lnTo>
                  <a:lnTo>
                    <a:pt x="90" y="438"/>
                  </a:lnTo>
                  <a:lnTo>
                    <a:pt x="84" y="444"/>
                  </a:lnTo>
                  <a:lnTo>
                    <a:pt x="72" y="432"/>
                  </a:lnTo>
                  <a:lnTo>
                    <a:pt x="66" y="416"/>
                  </a:lnTo>
                  <a:lnTo>
                    <a:pt x="50" y="400"/>
                  </a:lnTo>
                  <a:lnTo>
                    <a:pt x="36" y="384"/>
                  </a:lnTo>
                  <a:lnTo>
                    <a:pt x="30" y="402"/>
                  </a:lnTo>
                  <a:lnTo>
                    <a:pt x="24" y="386"/>
                  </a:lnTo>
                  <a:lnTo>
                    <a:pt x="28" y="366"/>
                  </a:lnTo>
                  <a:lnTo>
                    <a:pt x="36" y="336"/>
                  </a:lnTo>
                  <a:lnTo>
                    <a:pt x="52" y="304"/>
                  </a:lnTo>
                  <a:lnTo>
                    <a:pt x="68" y="274"/>
                  </a:lnTo>
                  <a:lnTo>
                    <a:pt x="56" y="246"/>
                  </a:lnTo>
                  <a:lnTo>
                    <a:pt x="58" y="230"/>
                  </a:lnTo>
                  <a:lnTo>
                    <a:pt x="54" y="214"/>
                  </a:lnTo>
                  <a:lnTo>
                    <a:pt x="34" y="188"/>
                  </a:lnTo>
                  <a:lnTo>
                    <a:pt x="26" y="172"/>
                  </a:lnTo>
                  <a:lnTo>
                    <a:pt x="36" y="166"/>
                  </a:lnTo>
                  <a:lnTo>
                    <a:pt x="48" y="138"/>
                  </a:lnTo>
                  <a:lnTo>
                    <a:pt x="36" y="118"/>
                  </a:lnTo>
                  <a:lnTo>
                    <a:pt x="16" y="94"/>
                  </a:lnTo>
                  <a:lnTo>
                    <a:pt x="0" y="66"/>
                  </a:lnTo>
                  <a:lnTo>
                    <a:pt x="14" y="60"/>
                  </a:lnTo>
                  <a:lnTo>
                    <a:pt x="28" y="24"/>
                  </a:lnTo>
                  <a:lnTo>
                    <a:pt x="50" y="22"/>
                  </a:lnTo>
                  <a:lnTo>
                    <a:pt x="68" y="8"/>
                  </a:lnTo>
                  <a:lnTo>
                    <a:pt x="86" y="0"/>
                  </a:lnTo>
                  <a:lnTo>
                    <a:pt x="98" y="10"/>
                  </a:lnTo>
                  <a:lnTo>
                    <a:pt x="100" y="30"/>
                  </a:lnTo>
                  <a:lnTo>
                    <a:pt x="122" y="32"/>
                  </a:lnTo>
                  <a:lnTo>
                    <a:pt x="114" y="66"/>
                  </a:lnTo>
                  <a:lnTo>
                    <a:pt x="114" y="96"/>
                  </a:lnTo>
                  <a:lnTo>
                    <a:pt x="148" y="76"/>
                  </a:lnTo>
                  <a:lnTo>
                    <a:pt x="156" y="82"/>
                  </a:lnTo>
                  <a:lnTo>
                    <a:pt x="174" y="80"/>
                  </a:lnTo>
                  <a:lnTo>
                    <a:pt x="182" y="70"/>
                  </a:lnTo>
                  <a:lnTo>
                    <a:pt x="204" y="72"/>
                  </a:lnTo>
                  <a:lnTo>
                    <a:pt x="228" y="98"/>
                  </a:lnTo>
                  <a:lnTo>
                    <a:pt x="230" y="130"/>
                  </a:lnTo>
                  <a:lnTo>
                    <a:pt x="256" y="158"/>
                  </a:lnTo>
                  <a:lnTo>
                    <a:pt x="254" y="184"/>
                  </a:lnTo>
                  <a:lnTo>
                    <a:pt x="244" y="200"/>
                  </a:lnTo>
                  <a:lnTo>
                    <a:pt x="214" y="194"/>
                  </a:lnTo>
                  <a:lnTo>
                    <a:pt x="174" y="200"/>
                  </a:lnTo>
                  <a:lnTo>
                    <a:pt x="154" y="226"/>
                  </a:lnTo>
                  <a:lnTo>
                    <a:pt x="162" y="266"/>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6" name="Freeform 155">
              <a:extLst>
                <a:ext uri="{FF2B5EF4-FFF2-40B4-BE49-F238E27FC236}">
                  <a16:creationId xmlns="" xmlns:a16="http://schemas.microsoft.com/office/drawing/2014/main" id="{293CB8BA-D791-4754-8ABE-DB34DFFA2E7D}"/>
                </a:ext>
              </a:extLst>
            </p:cNvPr>
            <p:cNvSpPr>
              <a:spLocks/>
            </p:cNvSpPr>
            <p:nvPr/>
          </p:nvSpPr>
          <p:spPr bwMode="auto">
            <a:xfrm>
              <a:off x="7357" y="3750"/>
              <a:ext cx="234" cy="169"/>
            </a:xfrm>
            <a:custGeom>
              <a:avLst/>
              <a:gdLst>
                <a:gd name="T0" fmla="*/ 110 w 234"/>
                <a:gd name="T1" fmla="*/ 30 h 169"/>
                <a:gd name="T2" fmla="*/ 100 w 234"/>
                <a:gd name="T3" fmla="*/ 42 h 169"/>
                <a:gd name="T4" fmla="*/ 66 w 234"/>
                <a:gd name="T5" fmla="*/ 36 h 169"/>
                <a:gd name="T6" fmla="*/ 62 w 234"/>
                <a:gd name="T7" fmla="*/ 58 h 169"/>
                <a:gd name="T8" fmla="*/ 96 w 234"/>
                <a:gd name="T9" fmla="*/ 56 h 169"/>
                <a:gd name="T10" fmla="*/ 134 w 234"/>
                <a:gd name="T11" fmla="*/ 68 h 169"/>
                <a:gd name="T12" fmla="*/ 194 w 234"/>
                <a:gd name="T13" fmla="*/ 62 h 169"/>
                <a:gd name="T14" fmla="*/ 202 w 234"/>
                <a:gd name="T15" fmla="*/ 100 h 169"/>
                <a:gd name="T16" fmla="*/ 212 w 234"/>
                <a:gd name="T17" fmla="*/ 96 h 169"/>
                <a:gd name="T18" fmla="*/ 230 w 234"/>
                <a:gd name="T19" fmla="*/ 104 h 169"/>
                <a:gd name="T20" fmla="*/ 230 w 234"/>
                <a:gd name="T21" fmla="*/ 120 h 169"/>
                <a:gd name="T22" fmla="*/ 234 w 234"/>
                <a:gd name="T23" fmla="*/ 143 h 169"/>
                <a:gd name="T24" fmla="*/ 202 w 234"/>
                <a:gd name="T25" fmla="*/ 143 h 169"/>
                <a:gd name="T26" fmla="*/ 180 w 234"/>
                <a:gd name="T27" fmla="*/ 139 h 169"/>
                <a:gd name="T28" fmla="*/ 162 w 234"/>
                <a:gd name="T29" fmla="*/ 157 h 169"/>
                <a:gd name="T30" fmla="*/ 148 w 234"/>
                <a:gd name="T31" fmla="*/ 161 h 169"/>
                <a:gd name="T32" fmla="*/ 136 w 234"/>
                <a:gd name="T33" fmla="*/ 169 h 169"/>
                <a:gd name="T34" fmla="*/ 124 w 234"/>
                <a:gd name="T35" fmla="*/ 157 h 169"/>
                <a:gd name="T36" fmla="*/ 128 w 234"/>
                <a:gd name="T37" fmla="*/ 122 h 169"/>
                <a:gd name="T38" fmla="*/ 118 w 234"/>
                <a:gd name="T39" fmla="*/ 120 h 169"/>
                <a:gd name="T40" fmla="*/ 122 w 234"/>
                <a:gd name="T41" fmla="*/ 108 h 169"/>
                <a:gd name="T42" fmla="*/ 104 w 234"/>
                <a:gd name="T43" fmla="*/ 100 h 169"/>
                <a:gd name="T44" fmla="*/ 92 w 234"/>
                <a:gd name="T45" fmla="*/ 114 h 169"/>
                <a:gd name="T46" fmla="*/ 88 w 234"/>
                <a:gd name="T47" fmla="*/ 130 h 169"/>
                <a:gd name="T48" fmla="*/ 84 w 234"/>
                <a:gd name="T49" fmla="*/ 136 h 169"/>
                <a:gd name="T50" fmla="*/ 64 w 234"/>
                <a:gd name="T51" fmla="*/ 134 h 169"/>
                <a:gd name="T52" fmla="*/ 54 w 234"/>
                <a:gd name="T53" fmla="*/ 153 h 169"/>
                <a:gd name="T54" fmla="*/ 44 w 234"/>
                <a:gd name="T55" fmla="*/ 145 h 169"/>
                <a:gd name="T56" fmla="*/ 22 w 234"/>
                <a:gd name="T57" fmla="*/ 159 h 169"/>
                <a:gd name="T58" fmla="*/ 12 w 234"/>
                <a:gd name="T59" fmla="*/ 153 h 169"/>
                <a:gd name="T60" fmla="*/ 30 w 234"/>
                <a:gd name="T61" fmla="*/ 112 h 169"/>
                <a:gd name="T62" fmla="*/ 22 w 234"/>
                <a:gd name="T63" fmla="*/ 84 h 169"/>
                <a:gd name="T64" fmla="*/ 0 w 234"/>
                <a:gd name="T65" fmla="*/ 74 h 169"/>
                <a:gd name="T66" fmla="*/ 8 w 234"/>
                <a:gd name="T67" fmla="*/ 56 h 169"/>
                <a:gd name="T68" fmla="*/ 34 w 234"/>
                <a:gd name="T69" fmla="*/ 58 h 169"/>
                <a:gd name="T70" fmla="*/ 48 w 234"/>
                <a:gd name="T71" fmla="*/ 36 h 169"/>
                <a:gd name="T72" fmla="*/ 58 w 234"/>
                <a:gd name="T73" fmla="*/ 10 h 169"/>
                <a:gd name="T74" fmla="*/ 100 w 234"/>
                <a:gd name="T75" fmla="*/ 0 h 169"/>
                <a:gd name="T76" fmla="*/ 94 w 234"/>
                <a:gd name="T77" fmla="*/ 20 h 169"/>
                <a:gd name="T78" fmla="*/ 98 w 234"/>
                <a:gd name="T79" fmla="*/ 30 h 169"/>
                <a:gd name="T80" fmla="*/ 110 w 234"/>
                <a:gd name="T81" fmla="*/ 3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4" h="169">
                  <a:moveTo>
                    <a:pt x="110" y="30"/>
                  </a:moveTo>
                  <a:lnTo>
                    <a:pt x="100" y="42"/>
                  </a:lnTo>
                  <a:lnTo>
                    <a:pt x="66" y="36"/>
                  </a:lnTo>
                  <a:lnTo>
                    <a:pt x="62" y="58"/>
                  </a:lnTo>
                  <a:lnTo>
                    <a:pt x="96" y="56"/>
                  </a:lnTo>
                  <a:lnTo>
                    <a:pt x="134" y="68"/>
                  </a:lnTo>
                  <a:lnTo>
                    <a:pt x="194" y="62"/>
                  </a:lnTo>
                  <a:lnTo>
                    <a:pt x="202" y="100"/>
                  </a:lnTo>
                  <a:lnTo>
                    <a:pt x="212" y="96"/>
                  </a:lnTo>
                  <a:lnTo>
                    <a:pt x="230" y="104"/>
                  </a:lnTo>
                  <a:lnTo>
                    <a:pt x="230" y="120"/>
                  </a:lnTo>
                  <a:lnTo>
                    <a:pt x="234" y="143"/>
                  </a:lnTo>
                  <a:lnTo>
                    <a:pt x="202" y="143"/>
                  </a:lnTo>
                  <a:lnTo>
                    <a:pt x="180" y="139"/>
                  </a:lnTo>
                  <a:lnTo>
                    <a:pt x="162" y="157"/>
                  </a:lnTo>
                  <a:lnTo>
                    <a:pt x="148" y="161"/>
                  </a:lnTo>
                  <a:lnTo>
                    <a:pt x="136" y="169"/>
                  </a:lnTo>
                  <a:lnTo>
                    <a:pt x="124" y="157"/>
                  </a:lnTo>
                  <a:lnTo>
                    <a:pt x="128" y="122"/>
                  </a:lnTo>
                  <a:lnTo>
                    <a:pt x="118" y="120"/>
                  </a:lnTo>
                  <a:lnTo>
                    <a:pt x="122" y="108"/>
                  </a:lnTo>
                  <a:lnTo>
                    <a:pt x="104" y="100"/>
                  </a:lnTo>
                  <a:lnTo>
                    <a:pt x="92" y="114"/>
                  </a:lnTo>
                  <a:lnTo>
                    <a:pt x="88" y="130"/>
                  </a:lnTo>
                  <a:lnTo>
                    <a:pt x="84" y="136"/>
                  </a:lnTo>
                  <a:lnTo>
                    <a:pt x="64" y="134"/>
                  </a:lnTo>
                  <a:lnTo>
                    <a:pt x="54" y="153"/>
                  </a:lnTo>
                  <a:lnTo>
                    <a:pt x="44" y="145"/>
                  </a:lnTo>
                  <a:lnTo>
                    <a:pt x="22" y="159"/>
                  </a:lnTo>
                  <a:lnTo>
                    <a:pt x="12" y="153"/>
                  </a:lnTo>
                  <a:lnTo>
                    <a:pt x="30" y="112"/>
                  </a:lnTo>
                  <a:lnTo>
                    <a:pt x="22" y="84"/>
                  </a:lnTo>
                  <a:lnTo>
                    <a:pt x="0" y="74"/>
                  </a:lnTo>
                  <a:lnTo>
                    <a:pt x="8" y="56"/>
                  </a:lnTo>
                  <a:lnTo>
                    <a:pt x="34" y="58"/>
                  </a:lnTo>
                  <a:lnTo>
                    <a:pt x="48" y="36"/>
                  </a:lnTo>
                  <a:lnTo>
                    <a:pt x="58" y="10"/>
                  </a:lnTo>
                  <a:lnTo>
                    <a:pt x="100" y="0"/>
                  </a:lnTo>
                  <a:lnTo>
                    <a:pt x="94" y="20"/>
                  </a:lnTo>
                  <a:lnTo>
                    <a:pt x="98" y="30"/>
                  </a:lnTo>
                  <a:lnTo>
                    <a:pt x="110" y="30"/>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7" name="Freeform 156">
              <a:extLst>
                <a:ext uri="{FF2B5EF4-FFF2-40B4-BE49-F238E27FC236}">
                  <a16:creationId xmlns="" xmlns:a16="http://schemas.microsoft.com/office/drawing/2014/main" id="{B1A8A58F-C88F-42F0-A6F6-73CF9CDCF2C2}"/>
                </a:ext>
              </a:extLst>
            </p:cNvPr>
            <p:cNvSpPr>
              <a:spLocks/>
            </p:cNvSpPr>
            <p:nvPr/>
          </p:nvSpPr>
          <p:spPr bwMode="auto">
            <a:xfrm>
              <a:off x="9142" y="5397"/>
              <a:ext cx="74" cy="34"/>
            </a:xfrm>
            <a:custGeom>
              <a:avLst/>
              <a:gdLst>
                <a:gd name="T0" fmla="*/ 0 w 74"/>
                <a:gd name="T1" fmla="*/ 18 h 34"/>
                <a:gd name="T2" fmla="*/ 4 w 74"/>
                <a:gd name="T3" fmla="*/ 12 h 34"/>
                <a:gd name="T4" fmla="*/ 30 w 74"/>
                <a:gd name="T5" fmla="*/ 4 h 34"/>
                <a:gd name="T6" fmla="*/ 52 w 74"/>
                <a:gd name="T7" fmla="*/ 4 h 34"/>
                <a:gd name="T8" fmla="*/ 62 w 74"/>
                <a:gd name="T9" fmla="*/ 0 h 34"/>
                <a:gd name="T10" fmla="*/ 74 w 74"/>
                <a:gd name="T11" fmla="*/ 4 h 34"/>
                <a:gd name="T12" fmla="*/ 62 w 74"/>
                <a:gd name="T13" fmla="*/ 12 h 34"/>
                <a:gd name="T14" fmla="*/ 30 w 74"/>
                <a:gd name="T15" fmla="*/ 26 h 34"/>
                <a:gd name="T16" fmla="*/ 4 w 74"/>
                <a:gd name="T17" fmla="*/ 34 h 34"/>
                <a:gd name="T18" fmla="*/ 4 w 74"/>
                <a:gd name="T19" fmla="*/ 24 h 34"/>
                <a:gd name="T20" fmla="*/ 0 w 74"/>
                <a:gd name="T21" fmla="*/ 1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34">
                  <a:moveTo>
                    <a:pt x="0" y="18"/>
                  </a:moveTo>
                  <a:lnTo>
                    <a:pt x="4" y="12"/>
                  </a:lnTo>
                  <a:lnTo>
                    <a:pt x="30" y="4"/>
                  </a:lnTo>
                  <a:lnTo>
                    <a:pt x="52" y="4"/>
                  </a:lnTo>
                  <a:lnTo>
                    <a:pt x="62" y="0"/>
                  </a:lnTo>
                  <a:lnTo>
                    <a:pt x="74" y="4"/>
                  </a:lnTo>
                  <a:lnTo>
                    <a:pt x="62" y="12"/>
                  </a:lnTo>
                  <a:lnTo>
                    <a:pt x="30" y="26"/>
                  </a:lnTo>
                  <a:lnTo>
                    <a:pt x="4" y="34"/>
                  </a:lnTo>
                  <a:lnTo>
                    <a:pt x="4" y="24"/>
                  </a:lnTo>
                  <a:lnTo>
                    <a:pt x="0" y="18"/>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8" name="Freeform 157">
              <a:extLst>
                <a:ext uri="{FF2B5EF4-FFF2-40B4-BE49-F238E27FC236}">
                  <a16:creationId xmlns="" xmlns:a16="http://schemas.microsoft.com/office/drawing/2014/main" id="{50CC3020-B15D-4401-9EE2-4E8F4B3A6FED}"/>
                </a:ext>
              </a:extLst>
            </p:cNvPr>
            <p:cNvSpPr>
              <a:spLocks/>
            </p:cNvSpPr>
            <p:nvPr/>
          </p:nvSpPr>
          <p:spPr bwMode="auto">
            <a:xfrm>
              <a:off x="6893" y="3676"/>
              <a:ext cx="436" cy="299"/>
            </a:xfrm>
            <a:custGeom>
              <a:avLst/>
              <a:gdLst>
                <a:gd name="T0" fmla="*/ 270 w 436"/>
                <a:gd name="T1" fmla="*/ 285 h 299"/>
                <a:gd name="T2" fmla="*/ 268 w 436"/>
                <a:gd name="T3" fmla="*/ 253 h 299"/>
                <a:gd name="T4" fmla="*/ 244 w 436"/>
                <a:gd name="T5" fmla="*/ 251 h 299"/>
                <a:gd name="T6" fmla="*/ 210 w 436"/>
                <a:gd name="T7" fmla="*/ 217 h 299"/>
                <a:gd name="T8" fmla="*/ 184 w 436"/>
                <a:gd name="T9" fmla="*/ 213 h 299"/>
                <a:gd name="T10" fmla="*/ 150 w 436"/>
                <a:gd name="T11" fmla="*/ 192 h 299"/>
                <a:gd name="T12" fmla="*/ 128 w 436"/>
                <a:gd name="T13" fmla="*/ 188 h 299"/>
                <a:gd name="T14" fmla="*/ 114 w 436"/>
                <a:gd name="T15" fmla="*/ 196 h 299"/>
                <a:gd name="T16" fmla="*/ 94 w 436"/>
                <a:gd name="T17" fmla="*/ 194 h 299"/>
                <a:gd name="T18" fmla="*/ 72 w 436"/>
                <a:gd name="T19" fmla="*/ 217 h 299"/>
                <a:gd name="T20" fmla="*/ 44 w 436"/>
                <a:gd name="T21" fmla="*/ 225 h 299"/>
                <a:gd name="T22" fmla="*/ 40 w 436"/>
                <a:gd name="T23" fmla="*/ 196 h 299"/>
                <a:gd name="T24" fmla="*/ 44 w 436"/>
                <a:gd name="T25" fmla="*/ 156 h 299"/>
                <a:gd name="T26" fmla="*/ 20 w 436"/>
                <a:gd name="T27" fmla="*/ 142 h 299"/>
                <a:gd name="T28" fmla="*/ 28 w 436"/>
                <a:gd name="T29" fmla="*/ 114 h 299"/>
                <a:gd name="T30" fmla="*/ 6 w 436"/>
                <a:gd name="T31" fmla="*/ 112 h 299"/>
                <a:gd name="T32" fmla="*/ 14 w 436"/>
                <a:gd name="T33" fmla="*/ 78 h 299"/>
                <a:gd name="T34" fmla="*/ 42 w 436"/>
                <a:gd name="T35" fmla="*/ 88 h 299"/>
                <a:gd name="T36" fmla="*/ 70 w 436"/>
                <a:gd name="T37" fmla="*/ 74 h 299"/>
                <a:gd name="T38" fmla="*/ 48 w 436"/>
                <a:gd name="T39" fmla="*/ 50 h 299"/>
                <a:gd name="T40" fmla="*/ 38 w 436"/>
                <a:gd name="T41" fmla="*/ 26 h 299"/>
                <a:gd name="T42" fmla="*/ 14 w 436"/>
                <a:gd name="T43" fmla="*/ 38 h 299"/>
                <a:gd name="T44" fmla="*/ 10 w 436"/>
                <a:gd name="T45" fmla="*/ 68 h 299"/>
                <a:gd name="T46" fmla="*/ 0 w 436"/>
                <a:gd name="T47" fmla="*/ 40 h 299"/>
                <a:gd name="T48" fmla="*/ 14 w 436"/>
                <a:gd name="T49" fmla="*/ 26 h 299"/>
                <a:gd name="T50" fmla="*/ 50 w 436"/>
                <a:gd name="T51" fmla="*/ 18 h 299"/>
                <a:gd name="T52" fmla="*/ 70 w 436"/>
                <a:gd name="T53" fmla="*/ 30 h 299"/>
                <a:gd name="T54" fmla="*/ 92 w 436"/>
                <a:gd name="T55" fmla="*/ 62 h 299"/>
                <a:gd name="T56" fmla="*/ 108 w 436"/>
                <a:gd name="T57" fmla="*/ 60 h 299"/>
                <a:gd name="T58" fmla="*/ 144 w 436"/>
                <a:gd name="T59" fmla="*/ 60 h 299"/>
                <a:gd name="T60" fmla="*/ 138 w 436"/>
                <a:gd name="T61" fmla="*/ 38 h 299"/>
                <a:gd name="T62" fmla="*/ 164 w 436"/>
                <a:gd name="T63" fmla="*/ 24 h 299"/>
                <a:gd name="T64" fmla="*/ 190 w 436"/>
                <a:gd name="T65" fmla="*/ 0 h 299"/>
                <a:gd name="T66" fmla="*/ 232 w 436"/>
                <a:gd name="T67" fmla="*/ 22 h 299"/>
                <a:gd name="T68" fmla="*/ 236 w 436"/>
                <a:gd name="T69" fmla="*/ 56 h 299"/>
                <a:gd name="T70" fmla="*/ 248 w 436"/>
                <a:gd name="T71" fmla="*/ 64 h 299"/>
                <a:gd name="T72" fmla="*/ 282 w 436"/>
                <a:gd name="T73" fmla="*/ 62 h 299"/>
                <a:gd name="T74" fmla="*/ 292 w 436"/>
                <a:gd name="T75" fmla="*/ 70 h 299"/>
                <a:gd name="T76" fmla="*/ 306 w 436"/>
                <a:gd name="T77" fmla="*/ 112 h 299"/>
                <a:gd name="T78" fmla="*/ 342 w 436"/>
                <a:gd name="T79" fmla="*/ 140 h 299"/>
                <a:gd name="T80" fmla="*/ 362 w 436"/>
                <a:gd name="T81" fmla="*/ 158 h 299"/>
                <a:gd name="T82" fmla="*/ 396 w 436"/>
                <a:gd name="T83" fmla="*/ 178 h 299"/>
                <a:gd name="T84" fmla="*/ 436 w 436"/>
                <a:gd name="T85" fmla="*/ 194 h 299"/>
                <a:gd name="T86" fmla="*/ 436 w 436"/>
                <a:gd name="T87" fmla="*/ 219 h 299"/>
                <a:gd name="T88" fmla="*/ 426 w 436"/>
                <a:gd name="T89" fmla="*/ 217 h 299"/>
                <a:gd name="T90" fmla="*/ 412 w 436"/>
                <a:gd name="T91" fmla="*/ 206 h 299"/>
                <a:gd name="T92" fmla="*/ 406 w 436"/>
                <a:gd name="T93" fmla="*/ 221 h 299"/>
                <a:gd name="T94" fmla="*/ 380 w 436"/>
                <a:gd name="T95" fmla="*/ 229 h 299"/>
                <a:gd name="T96" fmla="*/ 374 w 436"/>
                <a:gd name="T97" fmla="*/ 259 h 299"/>
                <a:gd name="T98" fmla="*/ 356 w 436"/>
                <a:gd name="T99" fmla="*/ 271 h 299"/>
                <a:gd name="T100" fmla="*/ 332 w 436"/>
                <a:gd name="T101" fmla="*/ 277 h 299"/>
                <a:gd name="T102" fmla="*/ 326 w 436"/>
                <a:gd name="T103" fmla="*/ 293 h 299"/>
                <a:gd name="T104" fmla="*/ 302 w 436"/>
                <a:gd name="T105" fmla="*/ 299 h 299"/>
                <a:gd name="T106" fmla="*/ 270 w 436"/>
                <a:gd name="T107" fmla="*/ 285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6" h="299">
                  <a:moveTo>
                    <a:pt x="270" y="285"/>
                  </a:moveTo>
                  <a:lnTo>
                    <a:pt x="268" y="253"/>
                  </a:lnTo>
                  <a:lnTo>
                    <a:pt x="244" y="251"/>
                  </a:lnTo>
                  <a:lnTo>
                    <a:pt x="210" y="217"/>
                  </a:lnTo>
                  <a:lnTo>
                    <a:pt x="184" y="213"/>
                  </a:lnTo>
                  <a:lnTo>
                    <a:pt x="150" y="192"/>
                  </a:lnTo>
                  <a:lnTo>
                    <a:pt x="128" y="188"/>
                  </a:lnTo>
                  <a:lnTo>
                    <a:pt x="114" y="196"/>
                  </a:lnTo>
                  <a:lnTo>
                    <a:pt x="94" y="194"/>
                  </a:lnTo>
                  <a:lnTo>
                    <a:pt x="72" y="217"/>
                  </a:lnTo>
                  <a:lnTo>
                    <a:pt x="44" y="225"/>
                  </a:lnTo>
                  <a:lnTo>
                    <a:pt x="40" y="196"/>
                  </a:lnTo>
                  <a:lnTo>
                    <a:pt x="44" y="156"/>
                  </a:lnTo>
                  <a:lnTo>
                    <a:pt x="20" y="142"/>
                  </a:lnTo>
                  <a:lnTo>
                    <a:pt x="28" y="114"/>
                  </a:lnTo>
                  <a:lnTo>
                    <a:pt x="6" y="112"/>
                  </a:lnTo>
                  <a:lnTo>
                    <a:pt x="14" y="78"/>
                  </a:lnTo>
                  <a:lnTo>
                    <a:pt x="42" y="88"/>
                  </a:lnTo>
                  <a:lnTo>
                    <a:pt x="70" y="74"/>
                  </a:lnTo>
                  <a:lnTo>
                    <a:pt x="48" y="50"/>
                  </a:lnTo>
                  <a:lnTo>
                    <a:pt x="38" y="26"/>
                  </a:lnTo>
                  <a:lnTo>
                    <a:pt x="14" y="38"/>
                  </a:lnTo>
                  <a:lnTo>
                    <a:pt x="10" y="68"/>
                  </a:lnTo>
                  <a:lnTo>
                    <a:pt x="0" y="40"/>
                  </a:lnTo>
                  <a:lnTo>
                    <a:pt x="14" y="26"/>
                  </a:lnTo>
                  <a:lnTo>
                    <a:pt x="50" y="18"/>
                  </a:lnTo>
                  <a:lnTo>
                    <a:pt x="70" y="30"/>
                  </a:lnTo>
                  <a:lnTo>
                    <a:pt x="92" y="62"/>
                  </a:lnTo>
                  <a:lnTo>
                    <a:pt x="108" y="60"/>
                  </a:lnTo>
                  <a:lnTo>
                    <a:pt x="144" y="60"/>
                  </a:lnTo>
                  <a:lnTo>
                    <a:pt x="138" y="38"/>
                  </a:lnTo>
                  <a:lnTo>
                    <a:pt x="164" y="24"/>
                  </a:lnTo>
                  <a:lnTo>
                    <a:pt x="190" y="0"/>
                  </a:lnTo>
                  <a:lnTo>
                    <a:pt x="232" y="22"/>
                  </a:lnTo>
                  <a:lnTo>
                    <a:pt x="236" y="56"/>
                  </a:lnTo>
                  <a:lnTo>
                    <a:pt x="248" y="64"/>
                  </a:lnTo>
                  <a:lnTo>
                    <a:pt x="282" y="62"/>
                  </a:lnTo>
                  <a:lnTo>
                    <a:pt x="292" y="70"/>
                  </a:lnTo>
                  <a:lnTo>
                    <a:pt x="306" y="112"/>
                  </a:lnTo>
                  <a:lnTo>
                    <a:pt x="342" y="140"/>
                  </a:lnTo>
                  <a:lnTo>
                    <a:pt x="362" y="158"/>
                  </a:lnTo>
                  <a:lnTo>
                    <a:pt x="396" y="178"/>
                  </a:lnTo>
                  <a:lnTo>
                    <a:pt x="436" y="194"/>
                  </a:lnTo>
                  <a:lnTo>
                    <a:pt x="436" y="219"/>
                  </a:lnTo>
                  <a:lnTo>
                    <a:pt x="426" y="217"/>
                  </a:lnTo>
                  <a:lnTo>
                    <a:pt x="412" y="206"/>
                  </a:lnTo>
                  <a:lnTo>
                    <a:pt x="406" y="221"/>
                  </a:lnTo>
                  <a:lnTo>
                    <a:pt x="380" y="229"/>
                  </a:lnTo>
                  <a:lnTo>
                    <a:pt x="374" y="259"/>
                  </a:lnTo>
                  <a:lnTo>
                    <a:pt x="356" y="271"/>
                  </a:lnTo>
                  <a:lnTo>
                    <a:pt x="332" y="277"/>
                  </a:lnTo>
                  <a:lnTo>
                    <a:pt x="326" y="293"/>
                  </a:lnTo>
                  <a:lnTo>
                    <a:pt x="302" y="299"/>
                  </a:lnTo>
                  <a:lnTo>
                    <a:pt x="270" y="285"/>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9" name="Freeform 158">
              <a:extLst>
                <a:ext uri="{FF2B5EF4-FFF2-40B4-BE49-F238E27FC236}">
                  <a16:creationId xmlns="" xmlns:a16="http://schemas.microsoft.com/office/drawing/2014/main" id="{BCC159AC-B8E7-477D-AC32-2C8CBF66D333}"/>
                </a:ext>
              </a:extLst>
            </p:cNvPr>
            <p:cNvSpPr>
              <a:spLocks/>
            </p:cNvSpPr>
            <p:nvPr/>
          </p:nvSpPr>
          <p:spPr bwMode="auto">
            <a:xfrm>
              <a:off x="5498" y="3895"/>
              <a:ext cx="122" cy="262"/>
            </a:xfrm>
            <a:custGeom>
              <a:avLst/>
              <a:gdLst>
                <a:gd name="T0" fmla="*/ 60 w 122"/>
                <a:gd name="T1" fmla="*/ 262 h 262"/>
                <a:gd name="T2" fmla="*/ 48 w 122"/>
                <a:gd name="T3" fmla="*/ 198 h 262"/>
                <a:gd name="T4" fmla="*/ 28 w 122"/>
                <a:gd name="T5" fmla="*/ 182 h 262"/>
                <a:gd name="T6" fmla="*/ 28 w 122"/>
                <a:gd name="T7" fmla="*/ 174 h 262"/>
                <a:gd name="T8" fmla="*/ 2 w 122"/>
                <a:gd name="T9" fmla="*/ 152 h 262"/>
                <a:gd name="T10" fmla="*/ 0 w 122"/>
                <a:gd name="T11" fmla="*/ 124 h 262"/>
                <a:gd name="T12" fmla="*/ 18 w 122"/>
                <a:gd name="T13" fmla="*/ 104 h 262"/>
                <a:gd name="T14" fmla="*/ 26 w 122"/>
                <a:gd name="T15" fmla="*/ 72 h 262"/>
                <a:gd name="T16" fmla="*/ 22 w 122"/>
                <a:gd name="T17" fmla="*/ 36 h 262"/>
                <a:gd name="T18" fmla="*/ 28 w 122"/>
                <a:gd name="T19" fmla="*/ 16 h 262"/>
                <a:gd name="T20" fmla="*/ 62 w 122"/>
                <a:gd name="T21" fmla="*/ 0 h 262"/>
                <a:gd name="T22" fmla="*/ 84 w 122"/>
                <a:gd name="T23" fmla="*/ 6 h 262"/>
                <a:gd name="T24" fmla="*/ 82 w 122"/>
                <a:gd name="T25" fmla="*/ 24 h 262"/>
                <a:gd name="T26" fmla="*/ 108 w 122"/>
                <a:gd name="T27" fmla="*/ 10 h 262"/>
                <a:gd name="T28" fmla="*/ 110 w 122"/>
                <a:gd name="T29" fmla="*/ 18 h 262"/>
                <a:gd name="T30" fmla="*/ 96 w 122"/>
                <a:gd name="T31" fmla="*/ 36 h 262"/>
                <a:gd name="T32" fmla="*/ 96 w 122"/>
                <a:gd name="T33" fmla="*/ 54 h 262"/>
                <a:gd name="T34" fmla="*/ 106 w 122"/>
                <a:gd name="T35" fmla="*/ 64 h 262"/>
                <a:gd name="T36" fmla="*/ 102 w 122"/>
                <a:gd name="T37" fmla="*/ 96 h 262"/>
                <a:gd name="T38" fmla="*/ 82 w 122"/>
                <a:gd name="T39" fmla="*/ 116 h 262"/>
                <a:gd name="T40" fmla="*/ 88 w 122"/>
                <a:gd name="T41" fmla="*/ 136 h 262"/>
                <a:gd name="T42" fmla="*/ 104 w 122"/>
                <a:gd name="T43" fmla="*/ 136 h 262"/>
                <a:gd name="T44" fmla="*/ 110 w 122"/>
                <a:gd name="T45" fmla="*/ 154 h 262"/>
                <a:gd name="T46" fmla="*/ 122 w 122"/>
                <a:gd name="T47" fmla="*/ 160 h 262"/>
                <a:gd name="T48" fmla="*/ 122 w 122"/>
                <a:gd name="T49" fmla="*/ 188 h 262"/>
                <a:gd name="T50" fmla="*/ 106 w 122"/>
                <a:gd name="T51" fmla="*/ 198 h 262"/>
                <a:gd name="T52" fmla="*/ 96 w 122"/>
                <a:gd name="T53" fmla="*/ 210 h 262"/>
                <a:gd name="T54" fmla="*/ 76 w 122"/>
                <a:gd name="T55" fmla="*/ 224 h 262"/>
                <a:gd name="T56" fmla="*/ 78 w 122"/>
                <a:gd name="T57" fmla="*/ 238 h 262"/>
                <a:gd name="T58" fmla="*/ 76 w 122"/>
                <a:gd name="T59" fmla="*/ 254 h 262"/>
                <a:gd name="T60" fmla="*/ 60 w 122"/>
                <a:gd name="T61" fmla="*/ 26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2" h="262">
                  <a:moveTo>
                    <a:pt x="60" y="262"/>
                  </a:moveTo>
                  <a:lnTo>
                    <a:pt x="48" y="198"/>
                  </a:lnTo>
                  <a:lnTo>
                    <a:pt x="28" y="182"/>
                  </a:lnTo>
                  <a:lnTo>
                    <a:pt x="28" y="174"/>
                  </a:lnTo>
                  <a:lnTo>
                    <a:pt x="2" y="152"/>
                  </a:lnTo>
                  <a:lnTo>
                    <a:pt x="0" y="124"/>
                  </a:lnTo>
                  <a:lnTo>
                    <a:pt x="18" y="104"/>
                  </a:lnTo>
                  <a:lnTo>
                    <a:pt x="26" y="72"/>
                  </a:lnTo>
                  <a:lnTo>
                    <a:pt x="22" y="36"/>
                  </a:lnTo>
                  <a:lnTo>
                    <a:pt x="28" y="16"/>
                  </a:lnTo>
                  <a:lnTo>
                    <a:pt x="62" y="0"/>
                  </a:lnTo>
                  <a:lnTo>
                    <a:pt x="84" y="6"/>
                  </a:lnTo>
                  <a:lnTo>
                    <a:pt x="82" y="24"/>
                  </a:lnTo>
                  <a:lnTo>
                    <a:pt x="108" y="10"/>
                  </a:lnTo>
                  <a:lnTo>
                    <a:pt x="110" y="18"/>
                  </a:lnTo>
                  <a:lnTo>
                    <a:pt x="96" y="36"/>
                  </a:lnTo>
                  <a:lnTo>
                    <a:pt x="96" y="54"/>
                  </a:lnTo>
                  <a:lnTo>
                    <a:pt x="106" y="64"/>
                  </a:lnTo>
                  <a:lnTo>
                    <a:pt x="102" y="96"/>
                  </a:lnTo>
                  <a:lnTo>
                    <a:pt x="82" y="116"/>
                  </a:lnTo>
                  <a:lnTo>
                    <a:pt x="88" y="136"/>
                  </a:lnTo>
                  <a:lnTo>
                    <a:pt x="104" y="136"/>
                  </a:lnTo>
                  <a:lnTo>
                    <a:pt x="110" y="154"/>
                  </a:lnTo>
                  <a:lnTo>
                    <a:pt x="122" y="160"/>
                  </a:lnTo>
                  <a:lnTo>
                    <a:pt x="122" y="188"/>
                  </a:lnTo>
                  <a:lnTo>
                    <a:pt x="106" y="198"/>
                  </a:lnTo>
                  <a:lnTo>
                    <a:pt x="96" y="210"/>
                  </a:lnTo>
                  <a:lnTo>
                    <a:pt x="76" y="224"/>
                  </a:lnTo>
                  <a:lnTo>
                    <a:pt x="78" y="238"/>
                  </a:lnTo>
                  <a:lnTo>
                    <a:pt x="76" y="254"/>
                  </a:lnTo>
                  <a:lnTo>
                    <a:pt x="60" y="262"/>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0" name="Freeform 159">
              <a:extLst>
                <a:ext uri="{FF2B5EF4-FFF2-40B4-BE49-F238E27FC236}">
                  <a16:creationId xmlns="" xmlns:a16="http://schemas.microsoft.com/office/drawing/2014/main" id="{9D5CDAF1-7E23-4055-8A4A-82803E6EB8FF}"/>
                </a:ext>
              </a:extLst>
            </p:cNvPr>
            <p:cNvSpPr>
              <a:spLocks noEditPoints="1"/>
            </p:cNvSpPr>
            <p:nvPr/>
          </p:nvSpPr>
          <p:spPr bwMode="auto">
            <a:xfrm>
              <a:off x="6072" y="3702"/>
              <a:ext cx="582" cy="253"/>
            </a:xfrm>
            <a:custGeom>
              <a:avLst/>
              <a:gdLst>
                <a:gd name="T0" fmla="*/ 382 w 582"/>
                <a:gd name="T1" fmla="*/ 48 h 253"/>
                <a:gd name="T2" fmla="*/ 444 w 582"/>
                <a:gd name="T3" fmla="*/ 46 h 253"/>
                <a:gd name="T4" fmla="*/ 514 w 582"/>
                <a:gd name="T5" fmla="*/ 22 h 253"/>
                <a:gd name="T6" fmla="*/ 550 w 582"/>
                <a:gd name="T7" fmla="*/ 58 h 253"/>
                <a:gd name="T8" fmla="*/ 570 w 582"/>
                <a:gd name="T9" fmla="*/ 88 h 253"/>
                <a:gd name="T10" fmla="*/ 560 w 582"/>
                <a:gd name="T11" fmla="*/ 110 h 253"/>
                <a:gd name="T12" fmla="*/ 564 w 582"/>
                <a:gd name="T13" fmla="*/ 168 h 253"/>
                <a:gd name="T14" fmla="*/ 566 w 582"/>
                <a:gd name="T15" fmla="*/ 207 h 253"/>
                <a:gd name="T16" fmla="*/ 520 w 582"/>
                <a:gd name="T17" fmla="*/ 191 h 253"/>
                <a:gd name="T18" fmla="*/ 470 w 582"/>
                <a:gd name="T19" fmla="*/ 205 h 253"/>
                <a:gd name="T20" fmla="*/ 418 w 582"/>
                <a:gd name="T21" fmla="*/ 217 h 253"/>
                <a:gd name="T22" fmla="*/ 376 w 582"/>
                <a:gd name="T23" fmla="*/ 211 h 253"/>
                <a:gd name="T24" fmla="*/ 332 w 582"/>
                <a:gd name="T25" fmla="*/ 213 h 253"/>
                <a:gd name="T26" fmla="*/ 322 w 582"/>
                <a:gd name="T27" fmla="*/ 243 h 253"/>
                <a:gd name="T28" fmla="*/ 302 w 582"/>
                <a:gd name="T29" fmla="*/ 235 h 253"/>
                <a:gd name="T30" fmla="*/ 296 w 582"/>
                <a:gd name="T31" fmla="*/ 223 h 253"/>
                <a:gd name="T32" fmla="*/ 248 w 582"/>
                <a:gd name="T33" fmla="*/ 237 h 253"/>
                <a:gd name="T34" fmla="*/ 176 w 582"/>
                <a:gd name="T35" fmla="*/ 221 h 253"/>
                <a:gd name="T36" fmla="*/ 134 w 582"/>
                <a:gd name="T37" fmla="*/ 235 h 253"/>
                <a:gd name="T38" fmla="*/ 84 w 582"/>
                <a:gd name="T39" fmla="*/ 219 h 253"/>
                <a:gd name="T40" fmla="*/ 32 w 582"/>
                <a:gd name="T41" fmla="*/ 180 h 253"/>
                <a:gd name="T42" fmla="*/ 24 w 582"/>
                <a:gd name="T43" fmla="*/ 128 h 253"/>
                <a:gd name="T44" fmla="*/ 38 w 582"/>
                <a:gd name="T45" fmla="*/ 70 h 253"/>
                <a:gd name="T46" fmla="*/ 100 w 582"/>
                <a:gd name="T47" fmla="*/ 38 h 253"/>
                <a:gd name="T48" fmla="*/ 196 w 582"/>
                <a:gd name="T49" fmla="*/ 16 h 253"/>
                <a:gd name="T50" fmla="*/ 282 w 582"/>
                <a:gd name="T51" fmla="*/ 4 h 253"/>
                <a:gd name="T52" fmla="*/ 36 w 582"/>
                <a:gd name="T53" fmla="*/ 60 h 253"/>
                <a:gd name="T54" fmla="*/ 0 w 582"/>
                <a:gd name="T55" fmla="*/ 62 h 253"/>
                <a:gd name="T56" fmla="*/ 8 w 582"/>
                <a:gd name="T57" fmla="*/ 50 h 253"/>
                <a:gd name="T58" fmla="*/ 2 w 582"/>
                <a:gd name="T59" fmla="*/ 12 h 253"/>
                <a:gd name="T60" fmla="*/ 60 w 582"/>
                <a:gd name="T61" fmla="*/ 6 h 253"/>
                <a:gd name="T62" fmla="*/ 92 w 582"/>
                <a:gd name="T63" fmla="*/ 34 h 253"/>
                <a:gd name="T64" fmla="*/ 50 w 582"/>
                <a:gd name="T65" fmla="*/ 4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82" h="253">
                  <a:moveTo>
                    <a:pt x="338" y="34"/>
                  </a:moveTo>
                  <a:lnTo>
                    <a:pt x="382" y="48"/>
                  </a:lnTo>
                  <a:lnTo>
                    <a:pt x="418" y="42"/>
                  </a:lnTo>
                  <a:lnTo>
                    <a:pt x="444" y="46"/>
                  </a:lnTo>
                  <a:lnTo>
                    <a:pt x="482" y="24"/>
                  </a:lnTo>
                  <a:lnTo>
                    <a:pt x="514" y="22"/>
                  </a:lnTo>
                  <a:lnTo>
                    <a:pt x="544" y="44"/>
                  </a:lnTo>
                  <a:lnTo>
                    <a:pt x="550" y="58"/>
                  </a:lnTo>
                  <a:lnTo>
                    <a:pt x="546" y="78"/>
                  </a:lnTo>
                  <a:lnTo>
                    <a:pt x="570" y="88"/>
                  </a:lnTo>
                  <a:lnTo>
                    <a:pt x="582" y="100"/>
                  </a:lnTo>
                  <a:lnTo>
                    <a:pt x="560" y="110"/>
                  </a:lnTo>
                  <a:lnTo>
                    <a:pt x="570" y="156"/>
                  </a:lnTo>
                  <a:lnTo>
                    <a:pt x="564" y="168"/>
                  </a:lnTo>
                  <a:lnTo>
                    <a:pt x="580" y="201"/>
                  </a:lnTo>
                  <a:lnTo>
                    <a:pt x="566" y="207"/>
                  </a:lnTo>
                  <a:lnTo>
                    <a:pt x="556" y="197"/>
                  </a:lnTo>
                  <a:lnTo>
                    <a:pt x="520" y="191"/>
                  </a:lnTo>
                  <a:lnTo>
                    <a:pt x="506" y="199"/>
                  </a:lnTo>
                  <a:lnTo>
                    <a:pt x="470" y="205"/>
                  </a:lnTo>
                  <a:lnTo>
                    <a:pt x="454" y="203"/>
                  </a:lnTo>
                  <a:lnTo>
                    <a:pt x="418" y="217"/>
                  </a:lnTo>
                  <a:lnTo>
                    <a:pt x="392" y="217"/>
                  </a:lnTo>
                  <a:lnTo>
                    <a:pt x="376" y="211"/>
                  </a:lnTo>
                  <a:lnTo>
                    <a:pt x="342" y="221"/>
                  </a:lnTo>
                  <a:lnTo>
                    <a:pt x="332" y="213"/>
                  </a:lnTo>
                  <a:lnTo>
                    <a:pt x="330" y="235"/>
                  </a:lnTo>
                  <a:lnTo>
                    <a:pt x="322" y="243"/>
                  </a:lnTo>
                  <a:lnTo>
                    <a:pt x="314" y="253"/>
                  </a:lnTo>
                  <a:lnTo>
                    <a:pt x="302" y="235"/>
                  </a:lnTo>
                  <a:lnTo>
                    <a:pt x="314" y="221"/>
                  </a:lnTo>
                  <a:lnTo>
                    <a:pt x="296" y="223"/>
                  </a:lnTo>
                  <a:lnTo>
                    <a:pt x="270" y="215"/>
                  </a:lnTo>
                  <a:lnTo>
                    <a:pt x="248" y="237"/>
                  </a:lnTo>
                  <a:lnTo>
                    <a:pt x="200" y="241"/>
                  </a:lnTo>
                  <a:lnTo>
                    <a:pt x="176" y="221"/>
                  </a:lnTo>
                  <a:lnTo>
                    <a:pt x="142" y="219"/>
                  </a:lnTo>
                  <a:lnTo>
                    <a:pt x="134" y="235"/>
                  </a:lnTo>
                  <a:lnTo>
                    <a:pt x="114" y="239"/>
                  </a:lnTo>
                  <a:lnTo>
                    <a:pt x="84" y="219"/>
                  </a:lnTo>
                  <a:lnTo>
                    <a:pt x="50" y="221"/>
                  </a:lnTo>
                  <a:lnTo>
                    <a:pt x="32" y="180"/>
                  </a:lnTo>
                  <a:lnTo>
                    <a:pt x="8" y="158"/>
                  </a:lnTo>
                  <a:lnTo>
                    <a:pt x="24" y="128"/>
                  </a:lnTo>
                  <a:lnTo>
                    <a:pt x="4" y="110"/>
                  </a:lnTo>
                  <a:lnTo>
                    <a:pt x="38" y="70"/>
                  </a:lnTo>
                  <a:lnTo>
                    <a:pt x="86" y="68"/>
                  </a:lnTo>
                  <a:lnTo>
                    <a:pt x="100" y="38"/>
                  </a:lnTo>
                  <a:lnTo>
                    <a:pt x="158" y="44"/>
                  </a:lnTo>
                  <a:lnTo>
                    <a:pt x="196" y="16"/>
                  </a:lnTo>
                  <a:lnTo>
                    <a:pt x="232" y="4"/>
                  </a:lnTo>
                  <a:lnTo>
                    <a:pt x="282" y="4"/>
                  </a:lnTo>
                  <a:lnTo>
                    <a:pt x="338" y="34"/>
                  </a:lnTo>
                  <a:close/>
                  <a:moveTo>
                    <a:pt x="36" y="60"/>
                  </a:moveTo>
                  <a:lnTo>
                    <a:pt x="10" y="82"/>
                  </a:lnTo>
                  <a:lnTo>
                    <a:pt x="0" y="62"/>
                  </a:lnTo>
                  <a:lnTo>
                    <a:pt x="0" y="54"/>
                  </a:lnTo>
                  <a:lnTo>
                    <a:pt x="8" y="50"/>
                  </a:lnTo>
                  <a:lnTo>
                    <a:pt x="18" y="24"/>
                  </a:lnTo>
                  <a:lnTo>
                    <a:pt x="2" y="12"/>
                  </a:lnTo>
                  <a:lnTo>
                    <a:pt x="34" y="0"/>
                  </a:lnTo>
                  <a:lnTo>
                    <a:pt x="60" y="6"/>
                  </a:lnTo>
                  <a:lnTo>
                    <a:pt x="64" y="22"/>
                  </a:lnTo>
                  <a:lnTo>
                    <a:pt x="92" y="34"/>
                  </a:lnTo>
                  <a:lnTo>
                    <a:pt x="86" y="44"/>
                  </a:lnTo>
                  <a:lnTo>
                    <a:pt x="50" y="46"/>
                  </a:lnTo>
                  <a:lnTo>
                    <a:pt x="36" y="60"/>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1" name="Freeform 160">
              <a:extLst>
                <a:ext uri="{FF2B5EF4-FFF2-40B4-BE49-F238E27FC236}">
                  <a16:creationId xmlns="" xmlns:a16="http://schemas.microsoft.com/office/drawing/2014/main" id="{EB946327-E748-4CE2-AE4E-857FB47B9431}"/>
                </a:ext>
              </a:extLst>
            </p:cNvPr>
            <p:cNvSpPr>
              <a:spLocks/>
            </p:cNvSpPr>
            <p:nvPr/>
          </p:nvSpPr>
          <p:spPr bwMode="auto">
            <a:xfrm>
              <a:off x="3343" y="4802"/>
              <a:ext cx="32" cy="28"/>
            </a:xfrm>
            <a:custGeom>
              <a:avLst/>
              <a:gdLst>
                <a:gd name="T0" fmla="*/ 8 w 32"/>
                <a:gd name="T1" fmla="*/ 4 h 28"/>
                <a:gd name="T2" fmla="*/ 26 w 32"/>
                <a:gd name="T3" fmla="*/ 0 h 28"/>
                <a:gd name="T4" fmla="*/ 32 w 32"/>
                <a:gd name="T5" fmla="*/ 2 h 28"/>
                <a:gd name="T6" fmla="*/ 30 w 32"/>
                <a:gd name="T7" fmla="*/ 24 h 28"/>
                <a:gd name="T8" fmla="*/ 4 w 32"/>
                <a:gd name="T9" fmla="*/ 28 h 28"/>
                <a:gd name="T10" fmla="*/ 0 w 32"/>
                <a:gd name="T11" fmla="*/ 26 h 28"/>
                <a:gd name="T12" fmla="*/ 8 w 32"/>
                <a:gd name="T13" fmla="*/ 16 h 28"/>
                <a:gd name="T14" fmla="*/ 8 w 32"/>
                <a:gd name="T15" fmla="*/ 4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28">
                  <a:moveTo>
                    <a:pt x="8" y="4"/>
                  </a:moveTo>
                  <a:lnTo>
                    <a:pt x="26" y="0"/>
                  </a:lnTo>
                  <a:lnTo>
                    <a:pt x="32" y="2"/>
                  </a:lnTo>
                  <a:lnTo>
                    <a:pt x="30" y="24"/>
                  </a:lnTo>
                  <a:lnTo>
                    <a:pt x="4" y="28"/>
                  </a:lnTo>
                  <a:lnTo>
                    <a:pt x="0" y="26"/>
                  </a:lnTo>
                  <a:lnTo>
                    <a:pt x="8" y="16"/>
                  </a:lnTo>
                  <a:lnTo>
                    <a:pt x="8" y="4"/>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2" name="Freeform 161">
              <a:extLst>
                <a:ext uri="{FF2B5EF4-FFF2-40B4-BE49-F238E27FC236}">
                  <a16:creationId xmlns="" xmlns:a16="http://schemas.microsoft.com/office/drawing/2014/main" id="{0709F3AA-65F1-47E1-89FC-49423E2EAFB4}"/>
                </a:ext>
              </a:extLst>
            </p:cNvPr>
            <p:cNvSpPr>
              <a:spLocks/>
            </p:cNvSpPr>
            <p:nvPr/>
          </p:nvSpPr>
          <p:spPr bwMode="auto">
            <a:xfrm>
              <a:off x="8992" y="4333"/>
              <a:ext cx="56" cy="112"/>
            </a:xfrm>
            <a:custGeom>
              <a:avLst/>
              <a:gdLst>
                <a:gd name="T0" fmla="*/ 52 w 56"/>
                <a:gd name="T1" fmla="*/ 30 h 112"/>
                <a:gd name="T2" fmla="*/ 32 w 56"/>
                <a:gd name="T3" fmla="*/ 84 h 112"/>
                <a:gd name="T4" fmla="*/ 20 w 56"/>
                <a:gd name="T5" fmla="*/ 112 h 112"/>
                <a:gd name="T6" fmla="*/ 2 w 56"/>
                <a:gd name="T7" fmla="*/ 84 h 112"/>
                <a:gd name="T8" fmla="*/ 0 w 56"/>
                <a:gd name="T9" fmla="*/ 58 h 112"/>
                <a:gd name="T10" fmla="*/ 18 w 56"/>
                <a:gd name="T11" fmla="*/ 24 h 112"/>
                <a:gd name="T12" fmla="*/ 42 w 56"/>
                <a:gd name="T13" fmla="*/ 0 h 112"/>
                <a:gd name="T14" fmla="*/ 56 w 56"/>
                <a:gd name="T15" fmla="*/ 10 h 112"/>
                <a:gd name="T16" fmla="*/ 52 w 56"/>
                <a:gd name="T17" fmla="*/ 3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112">
                  <a:moveTo>
                    <a:pt x="52" y="30"/>
                  </a:moveTo>
                  <a:lnTo>
                    <a:pt x="32" y="84"/>
                  </a:lnTo>
                  <a:lnTo>
                    <a:pt x="20" y="112"/>
                  </a:lnTo>
                  <a:lnTo>
                    <a:pt x="2" y="84"/>
                  </a:lnTo>
                  <a:lnTo>
                    <a:pt x="0" y="58"/>
                  </a:lnTo>
                  <a:lnTo>
                    <a:pt x="18" y="24"/>
                  </a:lnTo>
                  <a:lnTo>
                    <a:pt x="42" y="0"/>
                  </a:lnTo>
                  <a:lnTo>
                    <a:pt x="56" y="10"/>
                  </a:lnTo>
                  <a:lnTo>
                    <a:pt x="52" y="30"/>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3" name="Freeform 162">
              <a:extLst>
                <a:ext uri="{FF2B5EF4-FFF2-40B4-BE49-F238E27FC236}">
                  <a16:creationId xmlns="" xmlns:a16="http://schemas.microsoft.com/office/drawing/2014/main" id="{F44C30D5-99EB-4A50-B2BD-88D9D3256A5C}"/>
                </a:ext>
              </a:extLst>
            </p:cNvPr>
            <p:cNvSpPr>
              <a:spLocks/>
            </p:cNvSpPr>
            <p:nvPr/>
          </p:nvSpPr>
          <p:spPr bwMode="auto">
            <a:xfrm>
              <a:off x="6174" y="5169"/>
              <a:ext cx="340" cy="336"/>
            </a:xfrm>
            <a:custGeom>
              <a:avLst/>
              <a:gdLst>
                <a:gd name="T0" fmla="*/ 142 w 340"/>
                <a:gd name="T1" fmla="*/ 0 h 336"/>
                <a:gd name="T2" fmla="*/ 148 w 340"/>
                <a:gd name="T3" fmla="*/ 4 h 336"/>
                <a:gd name="T4" fmla="*/ 260 w 340"/>
                <a:gd name="T5" fmla="*/ 66 h 336"/>
                <a:gd name="T6" fmla="*/ 262 w 340"/>
                <a:gd name="T7" fmla="*/ 84 h 336"/>
                <a:gd name="T8" fmla="*/ 306 w 340"/>
                <a:gd name="T9" fmla="*/ 116 h 336"/>
                <a:gd name="T10" fmla="*/ 292 w 340"/>
                <a:gd name="T11" fmla="*/ 154 h 336"/>
                <a:gd name="T12" fmla="*/ 294 w 340"/>
                <a:gd name="T13" fmla="*/ 172 h 336"/>
                <a:gd name="T14" fmla="*/ 314 w 340"/>
                <a:gd name="T15" fmla="*/ 182 h 336"/>
                <a:gd name="T16" fmla="*/ 314 w 340"/>
                <a:gd name="T17" fmla="*/ 190 h 336"/>
                <a:gd name="T18" fmla="*/ 306 w 340"/>
                <a:gd name="T19" fmla="*/ 210 h 336"/>
                <a:gd name="T20" fmla="*/ 308 w 340"/>
                <a:gd name="T21" fmla="*/ 218 h 336"/>
                <a:gd name="T22" fmla="*/ 306 w 340"/>
                <a:gd name="T23" fmla="*/ 234 h 336"/>
                <a:gd name="T24" fmla="*/ 316 w 340"/>
                <a:gd name="T25" fmla="*/ 254 h 336"/>
                <a:gd name="T26" fmla="*/ 330 w 340"/>
                <a:gd name="T27" fmla="*/ 284 h 336"/>
                <a:gd name="T28" fmla="*/ 340 w 340"/>
                <a:gd name="T29" fmla="*/ 292 h 336"/>
                <a:gd name="T30" fmla="*/ 316 w 340"/>
                <a:gd name="T31" fmla="*/ 310 h 336"/>
                <a:gd name="T32" fmla="*/ 282 w 340"/>
                <a:gd name="T33" fmla="*/ 322 h 336"/>
                <a:gd name="T34" fmla="*/ 264 w 340"/>
                <a:gd name="T35" fmla="*/ 320 h 336"/>
                <a:gd name="T36" fmla="*/ 252 w 340"/>
                <a:gd name="T37" fmla="*/ 330 h 336"/>
                <a:gd name="T38" fmla="*/ 232 w 340"/>
                <a:gd name="T39" fmla="*/ 332 h 336"/>
                <a:gd name="T40" fmla="*/ 222 w 340"/>
                <a:gd name="T41" fmla="*/ 336 h 336"/>
                <a:gd name="T42" fmla="*/ 186 w 340"/>
                <a:gd name="T43" fmla="*/ 326 h 336"/>
                <a:gd name="T44" fmla="*/ 162 w 340"/>
                <a:gd name="T45" fmla="*/ 328 h 336"/>
                <a:gd name="T46" fmla="*/ 154 w 340"/>
                <a:gd name="T47" fmla="*/ 286 h 336"/>
                <a:gd name="T48" fmla="*/ 144 w 340"/>
                <a:gd name="T49" fmla="*/ 272 h 336"/>
                <a:gd name="T50" fmla="*/ 136 w 340"/>
                <a:gd name="T51" fmla="*/ 262 h 336"/>
                <a:gd name="T52" fmla="*/ 106 w 340"/>
                <a:gd name="T53" fmla="*/ 258 h 336"/>
                <a:gd name="T54" fmla="*/ 88 w 340"/>
                <a:gd name="T55" fmla="*/ 248 h 336"/>
                <a:gd name="T56" fmla="*/ 70 w 340"/>
                <a:gd name="T57" fmla="*/ 242 h 336"/>
                <a:gd name="T58" fmla="*/ 56 w 340"/>
                <a:gd name="T59" fmla="*/ 238 h 336"/>
                <a:gd name="T60" fmla="*/ 44 w 340"/>
                <a:gd name="T61" fmla="*/ 230 h 336"/>
                <a:gd name="T62" fmla="*/ 28 w 340"/>
                <a:gd name="T63" fmla="*/ 190 h 336"/>
                <a:gd name="T64" fmla="*/ 10 w 340"/>
                <a:gd name="T65" fmla="*/ 172 h 336"/>
                <a:gd name="T66" fmla="*/ 2 w 340"/>
                <a:gd name="T67" fmla="*/ 154 h 336"/>
                <a:gd name="T68" fmla="*/ 6 w 340"/>
                <a:gd name="T69" fmla="*/ 138 h 336"/>
                <a:gd name="T70" fmla="*/ 0 w 340"/>
                <a:gd name="T71" fmla="*/ 110 h 336"/>
                <a:gd name="T72" fmla="*/ 14 w 340"/>
                <a:gd name="T73" fmla="*/ 108 h 336"/>
                <a:gd name="T74" fmla="*/ 24 w 340"/>
                <a:gd name="T75" fmla="*/ 98 h 336"/>
                <a:gd name="T76" fmla="*/ 36 w 340"/>
                <a:gd name="T77" fmla="*/ 82 h 336"/>
                <a:gd name="T78" fmla="*/ 44 w 340"/>
                <a:gd name="T79" fmla="*/ 76 h 336"/>
                <a:gd name="T80" fmla="*/ 44 w 340"/>
                <a:gd name="T81" fmla="*/ 64 h 336"/>
                <a:gd name="T82" fmla="*/ 38 w 340"/>
                <a:gd name="T83" fmla="*/ 58 h 336"/>
                <a:gd name="T84" fmla="*/ 36 w 340"/>
                <a:gd name="T85" fmla="*/ 46 h 336"/>
                <a:gd name="T86" fmla="*/ 44 w 340"/>
                <a:gd name="T87" fmla="*/ 42 h 336"/>
                <a:gd name="T88" fmla="*/ 46 w 340"/>
                <a:gd name="T89" fmla="*/ 24 h 336"/>
                <a:gd name="T90" fmla="*/ 34 w 340"/>
                <a:gd name="T91" fmla="*/ 6 h 336"/>
                <a:gd name="T92" fmla="*/ 44 w 340"/>
                <a:gd name="T93" fmla="*/ 2 h 336"/>
                <a:gd name="T94" fmla="*/ 78 w 340"/>
                <a:gd name="T95" fmla="*/ 4 h 336"/>
                <a:gd name="T96" fmla="*/ 142 w 340"/>
                <a:gd name="T97"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40" h="336">
                  <a:moveTo>
                    <a:pt x="142" y="0"/>
                  </a:moveTo>
                  <a:lnTo>
                    <a:pt x="148" y="4"/>
                  </a:lnTo>
                  <a:lnTo>
                    <a:pt x="260" y="66"/>
                  </a:lnTo>
                  <a:lnTo>
                    <a:pt x="262" y="84"/>
                  </a:lnTo>
                  <a:lnTo>
                    <a:pt x="306" y="116"/>
                  </a:lnTo>
                  <a:lnTo>
                    <a:pt x="292" y="154"/>
                  </a:lnTo>
                  <a:lnTo>
                    <a:pt x="294" y="172"/>
                  </a:lnTo>
                  <a:lnTo>
                    <a:pt x="314" y="182"/>
                  </a:lnTo>
                  <a:lnTo>
                    <a:pt x="314" y="190"/>
                  </a:lnTo>
                  <a:lnTo>
                    <a:pt x="306" y="210"/>
                  </a:lnTo>
                  <a:lnTo>
                    <a:pt x="308" y="218"/>
                  </a:lnTo>
                  <a:lnTo>
                    <a:pt x="306" y="234"/>
                  </a:lnTo>
                  <a:lnTo>
                    <a:pt x="316" y="254"/>
                  </a:lnTo>
                  <a:lnTo>
                    <a:pt x="330" y="284"/>
                  </a:lnTo>
                  <a:lnTo>
                    <a:pt x="340" y="292"/>
                  </a:lnTo>
                  <a:lnTo>
                    <a:pt x="316" y="310"/>
                  </a:lnTo>
                  <a:lnTo>
                    <a:pt x="282" y="322"/>
                  </a:lnTo>
                  <a:lnTo>
                    <a:pt x="264" y="320"/>
                  </a:lnTo>
                  <a:lnTo>
                    <a:pt x="252" y="330"/>
                  </a:lnTo>
                  <a:lnTo>
                    <a:pt x="232" y="332"/>
                  </a:lnTo>
                  <a:lnTo>
                    <a:pt x="222" y="336"/>
                  </a:lnTo>
                  <a:lnTo>
                    <a:pt x="186" y="326"/>
                  </a:lnTo>
                  <a:lnTo>
                    <a:pt x="162" y="328"/>
                  </a:lnTo>
                  <a:lnTo>
                    <a:pt x="154" y="286"/>
                  </a:lnTo>
                  <a:lnTo>
                    <a:pt x="144" y="272"/>
                  </a:lnTo>
                  <a:lnTo>
                    <a:pt x="136" y="262"/>
                  </a:lnTo>
                  <a:lnTo>
                    <a:pt x="106" y="258"/>
                  </a:lnTo>
                  <a:lnTo>
                    <a:pt x="88" y="248"/>
                  </a:lnTo>
                  <a:lnTo>
                    <a:pt x="70" y="242"/>
                  </a:lnTo>
                  <a:lnTo>
                    <a:pt x="56" y="238"/>
                  </a:lnTo>
                  <a:lnTo>
                    <a:pt x="44" y="230"/>
                  </a:lnTo>
                  <a:lnTo>
                    <a:pt x="28" y="190"/>
                  </a:lnTo>
                  <a:lnTo>
                    <a:pt x="10" y="172"/>
                  </a:lnTo>
                  <a:lnTo>
                    <a:pt x="2" y="154"/>
                  </a:lnTo>
                  <a:lnTo>
                    <a:pt x="6" y="138"/>
                  </a:lnTo>
                  <a:lnTo>
                    <a:pt x="0" y="110"/>
                  </a:lnTo>
                  <a:lnTo>
                    <a:pt x="14" y="108"/>
                  </a:lnTo>
                  <a:lnTo>
                    <a:pt x="24" y="98"/>
                  </a:lnTo>
                  <a:lnTo>
                    <a:pt x="36" y="82"/>
                  </a:lnTo>
                  <a:lnTo>
                    <a:pt x="44" y="76"/>
                  </a:lnTo>
                  <a:lnTo>
                    <a:pt x="44" y="64"/>
                  </a:lnTo>
                  <a:lnTo>
                    <a:pt x="38" y="58"/>
                  </a:lnTo>
                  <a:lnTo>
                    <a:pt x="36" y="46"/>
                  </a:lnTo>
                  <a:lnTo>
                    <a:pt x="44" y="42"/>
                  </a:lnTo>
                  <a:lnTo>
                    <a:pt x="46" y="24"/>
                  </a:lnTo>
                  <a:lnTo>
                    <a:pt x="34" y="6"/>
                  </a:lnTo>
                  <a:lnTo>
                    <a:pt x="44" y="2"/>
                  </a:lnTo>
                  <a:lnTo>
                    <a:pt x="78" y="4"/>
                  </a:lnTo>
                  <a:lnTo>
                    <a:pt x="142" y="0"/>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4" name="Freeform 163">
              <a:extLst>
                <a:ext uri="{FF2B5EF4-FFF2-40B4-BE49-F238E27FC236}">
                  <a16:creationId xmlns="" xmlns:a16="http://schemas.microsoft.com/office/drawing/2014/main" id="{1FFE26C8-0D6A-4371-AC53-A21337707C02}"/>
                </a:ext>
              </a:extLst>
            </p:cNvPr>
            <p:cNvSpPr>
              <a:spLocks/>
            </p:cNvSpPr>
            <p:nvPr/>
          </p:nvSpPr>
          <p:spPr bwMode="auto">
            <a:xfrm>
              <a:off x="5950" y="3235"/>
              <a:ext cx="558" cy="373"/>
            </a:xfrm>
            <a:custGeom>
              <a:avLst/>
              <a:gdLst>
                <a:gd name="T0" fmla="*/ 312 w 558"/>
                <a:gd name="T1" fmla="*/ 14 h 373"/>
                <a:gd name="T2" fmla="*/ 330 w 558"/>
                <a:gd name="T3" fmla="*/ 4 h 373"/>
                <a:gd name="T4" fmla="*/ 382 w 558"/>
                <a:gd name="T5" fmla="*/ 28 h 373"/>
                <a:gd name="T6" fmla="*/ 376 w 558"/>
                <a:gd name="T7" fmla="*/ 55 h 373"/>
                <a:gd name="T8" fmla="*/ 412 w 558"/>
                <a:gd name="T9" fmla="*/ 79 h 373"/>
                <a:gd name="T10" fmla="*/ 450 w 558"/>
                <a:gd name="T11" fmla="*/ 105 h 373"/>
                <a:gd name="T12" fmla="*/ 494 w 558"/>
                <a:gd name="T13" fmla="*/ 119 h 373"/>
                <a:gd name="T14" fmla="*/ 558 w 558"/>
                <a:gd name="T15" fmla="*/ 135 h 373"/>
                <a:gd name="T16" fmla="*/ 544 w 558"/>
                <a:gd name="T17" fmla="*/ 173 h 373"/>
                <a:gd name="T18" fmla="*/ 546 w 558"/>
                <a:gd name="T19" fmla="*/ 215 h 373"/>
                <a:gd name="T20" fmla="*/ 500 w 558"/>
                <a:gd name="T21" fmla="*/ 231 h 373"/>
                <a:gd name="T22" fmla="*/ 476 w 558"/>
                <a:gd name="T23" fmla="*/ 255 h 373"/>
                <a:gd name="T24" fmla="*/ 426 w 558"/>
                <a:gd name="T25" fmla="*/ 271 h 373"/>
                <a:gd name="T26" fmla="*/ 384 w 558"/>
                <a:gd name="T27" fmla="*/ 299 h 373"/>
                <a:gd name="T28" fmla="*/ 416 w 558"/>
                <a:gd name="T29" fmla="*/ 327 h 373"/>
                <a:gd name="T30" fmla="*/ 442 w 558"/>
                <a:gd name="T31" fmla="*/ 339 h 373"/>
                <a:gd name="T32" fmla="*/ 366 w 558"/>
                <a:gd name="T33" fmla="*/ 373 h 373"/>
                <a:gd name="T34" fmla="*/ 354 w 558"/>
                <a:gd name="T35" fmla="*/ 343 h 373"/>
                <a:gd name="T36" fmla="*/ 326 w 558"/>
                <a:gd name="T37" fmla="*/ 321 h 373"/>
                <a:gd name="T38" fmla="*/ 358 w 558"/>
                <a:gd name="T39" fmla="*/ 295 h 373"/>
                <a:gd name="T40" fmla="*/ 348 w 558"/>
                <a:gd name="T41" fmla="*/ 297 h 373"/>
                <a:gd name="T42" fmla="*/ 296 w 558"/>
                <a:gd name="T43" fmla="*/ 269 h 373"/>
                <a:gd name="T44" fmla="*/ 256 w 558"/>
                <a:gd name="T45" fmla="*/ 299 h 373"/>
                <a:gd name="T46" fmla="*/ 218 w 558"/>
                <a:gd name="T47" fmla="*/ 325 h 373"/>
                <a:gd name="T48" fmla="*/ 190 w 558"/>
                <a:gd name="T49" fmla="*/ 323 h 373"/>
                <a:gd name="T50" fmla="*/ 204 w 558"/>
                <a:gd name="T51" fmla="*/ 303 h 373"/>
                <a:gd name="T52" fmla="*/ 210 w 558"/>
                <a:gd name="T53" fmla="*/ 281 h 373"/>
                <a:gd name="T54" fmla="*/ 220 w 558"/>
                <a:gd name="T55" fmla="*/ 283 h 373"/>
                <a:gd name="T56" fmla="*/ 246 w 558"/>
                <a:gd name="T57" fmla="*/ 281 h 373"/>
                <a:gd name="T58" fmla="*/ 242 w 558"/>
                <a:gd name="T59" fmla="*/ 271 h 373"/>
                <a:gd name="T60" fmla="*/ 226 w 558"/>
                <a:gd name="T61" fmla="*/ 239 h 373"/>
                <a:gd name="T62" fmla="*/ 218 w 558"/>
                <a:gd name="T63" fmla="*/ 217 h 373"/>
                <a:gd name="T64" fmla="*/ 190 w 558"/>
                <a:gd name="T65" fmla="*/ 203 h 373"/>
                <a:gd name="T66" fmla="*/ 148 w 558"/>
                <a:gd name="T67" fmla="*/ 193 h 373"/>
                <a:gd name="T68" fmla="*/ 126 w 558"/>
                <a:gd name="T69" fmla="*/ 199 h 373"/>
                <a:gd name="T70" fmla="*/ 96 w 558"/>
                <a:gd name="T71" fmla="*/ 215 h 373"/>
                <a:gd name="T72" fmla="*/ 72 w 558"/>
                <a:gd name="T73" fmla="*/ 211 h 373"/>
                <a:gd name="T74" fmla="*/ 32 w 558"/>
                <a:gd name="T75" fmla="*/ 205 h 373"/>
                <a:gd name="T76" fmla="*/ 16 w 558"/>
                <a:gd name="T77" fmla="*/ 203 h 373"/>
                <a:gd name="T78" fmla="*/ 6 w 558"/>
                <a:gd name="T79" fmla="*/ 171 h 373"/>
                <a:gd name="T80" fmla="*/ 20 w 558"/>
                <a:gd name="T81" fmla="*/ 161 h 373"/>
                <a:gd name="T82" fmla="*/ 42 w 558"/>
                <a:gd name="T83" fmla="*/ 101 h 373"/>
                <a:gd name="T84" fmla="*/ 60 w 558"/>
                <a:gd name="T85" fmla="*/ 81 h 373"/>
                <a:gd name="T86" fmla="*/ 58 w 558"/>
                <a:gd name="T87" fmla="*/ 36 h 373"/>
                <a:gd name="T88" fmla="*/ 100 w 558"/>
                <a:gd name="T89" fmla="*/ 20 h 373"/>
                <a:gd name="T90" fmla="*/ 166 w 558"/>
                <a:gd name="T91" fmla="*/ 36 h 373"/>
                <a:gd name="T92" fmla="*/ 202 w 558"/>
                <a:gd name="T93" fmla="*/ 44 h 373"/>
                <a:gd name="T94" fmla="*/ 222 w 558"/>
                <a:gd name="T95" fmla="*/ 48 h 373"/>
                <a:gd name="T96" fmla="*/ 262 w 558"/>
                <a:gd name="T97" fmla="*/ 50 h 373"/>
                <a:gd name="T98" fmla="*/ 274 w 558"/>
                <a:gd name="T99" fmla="*/ 14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58" h="373">
                  <a:moveTo>
                    <a:pt x="300" y="12"/>
                  </a:moveTo>
                  <a:lnTo>
                    <a:pt x="312" y="14"/>
                  </a:lnTo>
                  <a:lnTo>
                    <a:pt x="320" y="2"/>
                  </a:lnTo>
                  <a:lnTo>
                    <a:pt x="330" y="4"/>
                  </a:lnTo>
                  <a:lnTo>
                    <a:pt x="362" y="0"/>
                  </a:lnTo>
                  <a:lnTo>
                    <a:pt x="382" y="28"/>
                  </a:lnTo>
                  <a:lnTo>
                    <a:pt x="374" y="38"/>
                  </a:lnTo>
                  <a:lnTo>
                    <a:pt x="376" y="55"/>
                  </a:lnTo>
                  <a:lnTo>
                    <a:pt x="400" y="57"/>
                  </a:lnTo>
                  <a:lnTo>
                    <a:pt x="412" y="79"/>
                  </a:lnTo>
                  <a:lnTo>
                    <a:pt x="412" y="87"/>
                  </a:lnTo>
                  <a:lnTo>
                    <a:pt x="450" y="105"/>
                  </a:lnTo>
                  <a:lnTo>
                    <a:pt x="474" y="97"/>
                  </a:lnTo>
                  <a:lnTo>
                    <a:pt x="494" y="119"/>
                  </a:lnTo>
                  <a:lnTo>
                    <a:pt x="512" y="119"/>
                  </a:lnTo>
                  <a:lnTo>
                    <a:pt x="558" y="135"/>
                  </a:lnTo>
                  <a:lnTo>
                    <a:pt x="558" y="149"/>
                  </a:lnTo>
                  <a:lnTo>
                    <a:pt x="544" y="173"/>
                  </a:lnTo>
                  <a:lnTo>
                    <a:pt x="552" y="199"/>
                  </a:lnTo>
                  <a:lnTo>
                    <a:pt x="546" y="215"/>
                  </a:lnTo>
                  <a:lnTo>
                    <a:pt x="516" y="219"/>
                  </a:lnTo>
                  <a:lnTo>
                    <a:pt x="500" y="231"/>
                  </a:lnTo>
                  <a:lnTo>
                    <a:pt x="500" y="251"/>
                  </a:lnTo>
                  <a:lnTo>
                    <a:pt x="476" y="255"/>
                  </a:lnTo>
                  <a:lnTo>
                    <a:pt x="454" y="269"/>
                  </a:lnTo>
                  <a:lnTo>
                    <a:pt x="426" y="271"/>
                  </a:lnTo>
                  <a:lnTo>
                    <a:pt x="398" y="289"/>
                  </a:lnTo>
                  <a:lnTo>
                    <a:pt x="384" y="299"/>
                  </a:lnTo>
                  <a:lnTo>
                    <a:pt x="400" y="317"/>
                  </a:lnTo>
                  <a:lnTo>
                    <a:pt x="416" y="327"/>
                  </a:lnTo>
                  <a:lnTo>
                    <a:pt x="448" y="325"/>
                  </a:lnTo>
                  <a:lnTo>
                    <a:pt x="442" y="339"/>
                  </a:lnTo>
                  <a:lnTo>
                    <a:pt x="408" y="347"/>
                  </a:lnTo>
                  <a:lnTo>
                    <a:pt x="366" y="373"/>
                  </a:lnTo>
                  <a:lnTo>
                    <a:pt x="348" y="363"/>
                  </a:lnTo>
                  <a:lnTo>
                    <a:pt x="354" y="343"/>
                  </a:lnTo>
                  <a:lnTo>
                    <a:pt x="320" y="331"/>
                  </a:lnTo>
                  <a:lnTo>
                    <a:pt x="326" y="321"/>
                  </a:lnTo>
                  <a:lnTo>
                    <a:pt x="362" y="303"/>
                  </a:lnTo>
                  <a:lnTo>
                    <a:pt x="358" y="295"/>
                  </a:lnTo>
                  <a:lnTo>
                    <a:pt x="352" y="299"/>
                  </a:lnTo>
                  <a:lnTo>
                    <a:pt x="348" y="297"/>
                  </a:lnTo>
                  <a:lnTo>
                    <a:pt x="298" y="285"/>
                  </a:lnTo>
                  <a:lnTo>
                    <a:pt x="296" y="269"/>
                  </a:lnTo>
                  <a:lnTo>
                    <a:pt x="268" y="275"/>
                  </a:lnTo>
                  <a:lnTo>
                    <a:pt x="256" y="299"/>
                  </a:lnTo>
                  <a:lnTo>
                    <a:pt x="232" y="331"/>
                  </a:lnTo>
                  <a:lnTo>
                    <a:pt x="218" y="325"/>
                  </a:lnTo>
                  <a:lnTo>
                    <a:pt x="204" y="331"/>
                  </a:lnTo>
                  <a:lnTo>
                    <a:pt x="190" y="323"/>
                  </a:lnTo>
                  <a:lnTo>
                    <a:pt x="198" y="319"/>
                  </a:lnTo>
                  <a:lnTo>
                    <a:pt x="204" y="303"/>
                  </a:lnTo>
                  <a:lnTo>
                    <a:pt x="212" y="289"/>
                  </a:lnTo>
                  <a:lnTo>
                    <a:pt x="210" y="281"/>
                  </a:lnTo>
                  <a:lnTo>
                    <a:pt x="216" y="277"/>
                  </a:lnTo>
                  <a:lnTo>
                    <a:pt x="220" y="283"/>
                  </a:lnTo>
                  <a:lnTo>
                    <a:pt x="238" y="285"/>
                  </a:lnTo>
                  <a:lnTo>
                    <a:pt x="246" y="281"/>
                  </a:lnTo>
                  <a:lnTo>
                    <a:pt x="240" y="277"/>
                  </a:lnTo>
                  <a:lnTo>
                    <a:pt x="242" y="271"/>
                  </a:lnTo>
                  <a:lnTo>
                    <a:pt x="232" y="259"/>
                  </a:lnTo>
                  <a:lnTo>
                    <a:pt x="226" y="239"/>
                  </a:lnTo>
                  <a:lnTo>
                    <a:pt x="216" y="233"/>
                  </a:lnTo>
                  <a:lnTo>
                    <a:pt x="218" y="217"/>
                  </a:lnTo>
                  <a:lnTo>
                    <a:pt x="204" y="205"/>
                  </a:lnTo>
                  <a:lnTo>
                    <a:pt x="190" y="203"/>
                  </a:lnTo>
                  <a:lnTo>
                    <a:pt x="168" y="189"/>
                  </a:lnTo>
                  <a:lnTo>
                    <a:pt x="148" y="193"/>
                  </a:lnTo>
                  <a:lnTo>
                    <a:pt x="140" y="199"/>
                  </a:lnTo>
                  <a:lnTo>
                    <a:pt x="126" y="199"/>
                  </a:lnTo>
                  <a:lnTo>
                    <a:pt x="120" y="211"/>
                  </a:lnTo>
                  <a:lnTo>
                    <a:pt x="96" y="215"/>
                  </a:lnTo>
                  <a:lnTo>
                    <a:pt x="86" y="223"/>
                  </a:lnTo>
                  <a:lnTo>
                    <a:pt x="72" y="211"/>
                  </a:lnTo>
                  <a:lnTo>
                    <a:pt x="52" y="211"/>
                  </a:lnTo>
                  <a:lnTo>
                    <a:pt x="32" y="205"/>
                  </a:lnTo>
                  <a:lnTo>
                    <a:pt x="18" y="215"/>
                  </a:lnTo>
                  <a:lnTo>
                    <a:pt x="16" y="203"/>
                  </a:lnTo>
                  <a:lnTo>
                    <a:pt x="0" y="191"/>
                  </a:lnTo>
                  <a:lnTo>
                    <a:pt x="6" y="171"/>
                  </a:lnTo>
                  <a:lnTo>
                    <a:pt x="14" y="159"/>
                  </a:lnTo>
                  <a:lnTo>
                    <a:pt x="20" y="161"/>
                  </a:lnTo>
                  <a:lnTo>
                    <a:pt x="12" y="141"/>
                  </a:lnTo>
                  <a:lnTo>
                    <a:pt x="42" y="101"/>
                  </a:lnTo>
                  <a:lnTo>
                    <a:pt x="56" y="95"/>
                  </a:lnTo>
                  <a:lnTo>
                    <a:pt x="60" y="81"/>
                  </a:lnTo>
                  <a:lnTo>
                    <a:pt x="44" y="38"/>
                  </a:lnTo>
                  <a:lnTo>
                    <a:pt x="58" y="36"/>
                  </a:lnTo>
                  <a:lnTo>
                    <a:pt x="76" y="22"/>
                  </a:lnTo>
                  <a:lnTo>
                    <a:pt x="100" y="20"/>
                  </a:lnTo>
                  <a:lnTo>
                    <a:pt x="132" y="24"/>
                  </a:lnTo>
                  <a:lnTo>
                    <a:pt x="166" y="36"/>
                  </a:lnTo>
                  <a:lnTo>
                    <a:pt x="190" y="38"/>
                  </a:lnTo>
                  <a:lnTo>
                    <a:pt x="202" y="44"/>
                  </a:lnTo>
                  <a:lnTo>
                    <a:pt x="214" y="36"/>
                  </a:lnTo>
                  <a:lnTo>
                    <a:pt x="222" y="48"/>
                  </a:lnTo>
                  <a:lnTo>
                    <a:pt x="250" y="46"/>
                  </a:lnTo>
                  <a:lnTo>
                    <a:pt x="262" y="50"/>
                  </a:lnTo>
                  <a:lnTo>
                    <a:pt x="264" y="26"/>
                  </a:lnTo>
                  <a:lnTo>
                    <a:pt x="274" y="14"/>
                  </a:lnTo>
                  <a:lnTo>
                    <a:pt x="300" y="12"/>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5" name="Freeform 164">
              <a:extLst>
                <a:ext uri="{FF2B5EF4-FFF2-40B4-BE49-F238E27FC236}">
                  <a16:creationId xmlns="" xmlns:a16="http://schemas.microsoft.com/office/drawing/2014/main" id="{C28281D6-20E2-46AD-A2AF-C16BDAF44FB9}"/>
                </a:ext>
              </a:extLst>
            </p:cNvPr>
            <p:cNvSpPr>
              <a:spLocks/>
            </p:cNvSpPr>
            <p:nvPr/>
          </p:nvSpPr>
          <p:spPr bwMode="auto">
            <a:xfrm>
              <a:off x="6182" y="5008"/>
              <a:ext cx="170" cy="177"/>
            </a:xfrm>
            <a:custGeom>
              <a:avLst/>
              <a:gdLst>
                <a:gd name="T0" fmla="*/ 70 w 170"/>
                <a:gd name="T1" fmla="*/ 165 h 177"/>
                <a:gd name="T2" fmla="*/ 36 w 170"/>
                <a:gd name="T3" fmla="*/ 163 h 177"/>
                <a:gd name="T4" fmla="*/ 26 w 170"/>
                <a:gd name="T5" fmla="*/ 167 h 177"/>
                <a:gd name="T6" fmla="*/ 8 w 170"/>
                <a:gd name="T7" fmla="*/ 177 h 177"/>
                <a:gd name="T8" fmla="*/ 0 w 170"/>
                <a:gd name="T9" fmla="*/ 173 h 177"/>
                <a:gd name="T10" fmla="*/ 0 w 170"/>
                <a:gd name="T11" fmla="*/ 151 h 177"/>
                <a:gd name="T12" fmla="*/ 8 w 170"/>
                <a:gd name="T13" fmla="*/ 139 h 177"/>
                <a:gd name="T14" fmla="*/ 10 w 170"/>
                <a:gd name="T15" fmla="*/ 115 h 177"/>
                <a:gd name="T16" fmla="*/ 16 w 170"/>
                <a:gd name="T17" fmla="*/ 99 h 177"/>
                <a:gd name="T18" fmla="*/ 28 w 170"/>
                <a:gd name="T19" fmla="*/ 83 h 177"/>
                <a:gd name="T20" fmla="*/ 40 w 170"/>
                <a:gd name="T21" fmla="*/ 74 h 177"/>
                <a:gd name="T22" fmla="*/ 50 w 170"/>
                <a:gd name="T23" fmla="*/ 64 h 177"/>
                <a:gd name="T24" fmla="*/ 36 w 170"/>
                <a:gd name="T25" fmla="*/ 60 h 177"/>
                <a:gd name="T26" fmla="*/ 38 w 170"/>
                <a:gd name="T27" fmla="*/ 24 h 177"/>
                <a:gd name="T28" fmla="*/ 52 w 170"/>
                <a:gd name="T29" fmla="*/ 14 h 177"/>
                <a:gd name="T30" fmla="*/ 72 w 170"/>
                <a:gd name="T31" fmla="*/ 22 h 177"/>
                <a:gd name="T32" fmla="*/ 96 w 170"/>
                <a:gd name="T33" fmla="*/ 14 h 177"/>
                <a:gd name="T34" fmla="*/ 118 w 170"/>
                <a:gd name="T35" fmla="*/ 14 h 177"/>
                <a:gd name="T36" fmla="*/ 138 w 170"/>
                <a:gd name="T37" fmla="*/ 0 h 177"/>
                <a:gd name="T38" fmla="*/ 152 w 170"/>
                <a:gd name="T39" fmla="*/ 22 h 177"/>
                <a:gd name="T40" fmla="*/ 156 w 170"/>
                <a:gd name="T41" fmla="*/ 38 h 177"/>
                <a:gd name="T42" fmla="*/ 170 w 170"/>
                <a:gd name="T43" fmla="*/ 72 h 177"/>
                <a:gd name="T44" fmla="*/ 158 w 170"/>
                <a:gd name="T45" fmla="*/ 97 h 177"/>
                <a:gd name="T46" fmla="*/ 142 w 170"/>
                <a:gd name="T47" fmla="*/ 117 h 177"/>
                <a:gd name="T48" fmla="*/ 134 w 170"/>
                <a:gd name="T49" fmla="*/ 129 h 177"/>
                <a:gd name="T50" fmla="*/ 134 w 170"/>
                <a:gd name="T51" fmla="*/ 161 h 177"/>
                <a:gd name="T52" fmla="*/ 70 w 170"/>
                <a:gd name="T53" fmla="*/ 165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0" h="177">
                  <a:moveTo>
                    <a:pt x="70" y="165"/>
                  </a:moveTo>
                  <a:lnTo>
                    <a:pt x="36" y="163"/>
                  </a:lnTo>
                  <a:lnTo>
                    <a:pt x="26" y="167"/>
                  </a:lnTo>
                  <a:lnTo>
                    <a:pt x="8" y="177"/>
                  </a:lnTo>
                  <a:lnTo>
                    <a:pt x="0" y="173"/>
                  </a:lnTo>
                  <a:lnTo>
                    <a:pt x="0" y="151"/>
                  </a:lnTo>
                  <a:lnTo>
                    <a:pt x="8" y="139"/>
                  </a:lnTo>
                  <a:lnTo>
                    <a:pt x="10" y="115"/>
                  </a:lnTo>
                  <a:lnTo>
                    <a:pt x="16" y="99"/>
                  </a:lnTo>
                  <a:lnTo>
                    <a:pt x="28" y="83"/>
                  </a:lnTo>
                  <a:lnTo>
                    <a:pt x="40" y="74"/>
                  </a:lnTo>
                  <a:lnTo>
                    <a:pt x="50" y="64"/>
                  </a:lnTo>
                  <a:lnTo>
                    <a:pt x="36" y="60"/>
                  </a:lnTo>
                  <a:lnTo>
                    <a:pt x="38" y="24"/>
                  </a:lnTo>
                  <a:lnTo>
                    <a:pt x="52" y="14"/>
                  </a:lnTo>
                  <a:lnTo>
                    <a:pt x="72" y="22"/>
                  </a:lnTo>
                  <a:lnTo>
                    <a:pt x="96" y="14"/>
                  </a:lnTo>
                  <a:lnTo>
                    <a:pt x="118" y="14"/>
                  </a:lnTo>
                  <a:lnTo>
                    <a:pt x="138" y="0"/>
                  </a:lnTo>
                  <a:lnTo>
                    <a:pt x="152" y="22"/>
                  </a:lnTo>
                  <a:lnTo>
                    <a:pt x="156" y="38"/>
                  </a:lnTo>
                  <a:lnTo>
                    <a:pt x="170" y="72"/>
                  </a:lnTo>
                  <a:lnTo>
                    <a:pt x="158" y="97"/>
                  </a:lnTo>
                  <a:lnTo>
                    <a:pt x="142" y="117"/>
                  </a:lnTo>
                  <a:lnTo>
                    <a:pt x="134" y="129"/>
                  </a:lnTo>
                  <a:lnTo>
                    <a:pt x="134" y="161"/>
                  </a:lnTo>
                  <a:lnTo>
                    <a:pt x="70" y="165"/>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6" name="Freeform 165">
              <a:extLst>
                <a:ext uri="{FF2B5EF4-FFF2-40B4-BE49-F238E27FC236}">
                  <a16:creationId xmlns="" xmlns:a16="http://schemas.microsoft.com/office/drawing/2014/main" id="{51CF14E4-A5C6-4854-95E4-3648D33193E9}"/>
                </a:ext>
              </a:extLst>
            </p:cNvPr>
            <p:cNvSpPr>
              <a:spLocks noEditPoints="1"/>
            </p:cNvSpPr>
            <p:nvPr/>
          </p:nvSpPr>
          <p:spPr bwMode="auto">
            <a:xfrm>
              <a:off x="5" y="1935"/>
              <a:ext cx="3182" cy="2611"/>
            </a:xfrm>
            <a:custGeom>
              <a:avLst/>
              <a:gdLst>
                <a:gd name="T0" fmla="*/ 1068 w 3182"/>
                <a:gd name="T1" fmla="*/ 980 h 2611"/>
                <a:gd name="T2" fmla="*/ 694 w 3182"/>
                <a:gd name="T3" fmla="*/ 816 h 2611"/>
                <a:gd name="T4" fmla="*/ 562 w 3182"/>
                <a:gd name="T5" fmla="*/ 826 h 2611"/>
                <a:gd name="T6" fmla="*/ 440 w 3182"/>
                <a:gd name="T7" fmla="*/ 1008 h 2611"/>
                <a:gd name="T8" fmla="*/ 226 w 3182"/>
                <a:gd name="T9" fmla="*/ 1160 h 2611"/>
                <a:gd name="T10" fmla="*/ 292 w 3182"/>
                <a:gd name="T11" fmla="*/ 1082 h 2611"/>
                <a:gd name="T12" fmla="*/ 324 w 3182"/>
                <a:gd name="T13" fmla="*/ 968 h 2611"/>
                <a:gd name="T14" fmla="*/ 216 w 3182"/>
                <a:gd name="T15" fmla="*/ 872 h 2611"/>
                <a:gd name="T16" fmla="*/ 154 w 3182"/>
                <a:gd name="T17" fmla="*/ 667 h 2611"/>
                <a:gd name="T18" fmla="*/ 270 w 3182"/>
                <a:gd name="T19" fmla="*/ 551 h 2611"/>
                <a:gd name="T20" fmla="*/ 44 w 3182"/>
                <a:gd name="T21" fmla="*/ 485 h 2611"/>
                <a:gd name="T22" fmla="*/ 158 w 3182"/>
                <a:gd name="T23" fmla="*/ 333 h 2611"/>
                <a:gd name="T24" fmla="*/ 266 w 3182"/>
                <a:gd name="T25" fmla="*/ 86 h 2611"/>
                <a:gd name="T26" fmla="*/ 534 w 3182"/>
                <a:gd name="T27" fmla="*/ 72 h 2611"/>
                <a:gd name="T28" fmla="*/ 884 w 3182"/>
                <a:gd name="T29" fmla="*/ 154 h 2611"/>
                <a:gd name="T30" fmla="*/ 1056 w 3182"/>
                <a:gd name="T31" fmla="*/ 886 h 2611"/>
                <a:gd name="T32" fmla="*/ 1209 w 3182"/>
                <a:gd name="T33" fmla="*/ 1170 h 2611"/>
                <a:gd name="T34" fmla="*/ 3054 w 3182"/>
                <a:gd name="T35" fmla="*/ 1631 h 2611"/>
                <a:gd name="T36" fmla="*/ 2895 w 3182"/>
                <a:gd name="T37" fmla="*/ 1705 h 2611"/>
                <a:gd name="T38" fmla="*/ 2783 w 3182"/>
                <a:gd name="T39" fmla="*/ 1761 h 2611"/>
                <a:gd name="T40" fmla="*/ 2687 w 3182"/>
                <a:gd name="T41" fmla="*/ 1755 h 2611"/>
                <a:gd name="T42" fmla="*/ 2673 w 3182"/>
                <a:gd name="T43" fmla="*/ 1675 h 2611"/>
                <a:gd name="T44" fmla="*/ 2603 w 3182"/>
                <a:gd name="T45" fmla="*/ 1639 h 2611"/>
                <a:gd name="T46" fmla="*/ 2565 w 3182"/>
                <a:gd name="T47" fmla="*/ 1783 h 2611"/>
                <a:gd name="T48" fmla="*/ 2537 w 3182"/>
                <a:gd name="T49" fmla="*/ 1697 h 2611"/>
                <a:gd name="T50" fmla="*/ 2581 w 3182"/>
                <a:gd name="T51" fmla="*/ 1609 h 2611"/>
                <a:gd name="T52" fmla="*/ 2617 w 3182"/>
                <a:gd name="T53" fmla="*/ 1567 h 2611"/>
                <a:gd name="T54" fmla="*/ 2453 w 3182"/>
                <a:gd name="T55" fmla="*/ 1575 h 2611"/>
                <a:gd name="T56" fmla="*/ 2415 w 3182"/>
                <a:gd name="T57" fmla="*/ 1505 h 2611"/>
                <a:gd name="T58" fmla="*/ 2241 w 3182"/>
                <a:gd name="T59" fmla="*/ 1463 h 2611"/>
                <a:gd name="T60" fmla="*/ 1535 w 3182"/>
                <a:gd name="T61" fmla="*/ 1463 h 2611"/>
                <a:gd name="T62" fmla="*/ 1399 w 3182"/>
                <a:gd name="T63" fmla="*/ 1523 h 2611"/>
                <a:gd name="T64" fmla="*/ 1399 w 3182"/>
                <a:gd name="T65" fmla="*/ 1843 h 2611"/>
                <a:gd name="T66" fmla="*/ 1517 w 3182"/>
                <a:gd name="T67" fmla="*/ 2066 h 2611"/>
                <a:gd name="T68" fmla="*/ 1625 w 3182"/>
                <a:gd name="T69" fmla="*/ 2142 h 2611"/>
                <a:gd name="T70" fmla="*/ 1901 w 3182"/>
                <a:gd name="T71" fmla="*/ 2172 h 2611"/>
                <a:gd name="T72" fmla="*/ 2059 w 3182"/>
                <a:gd name="T73" fmla="*/ 2270 h 2611"/>
                <a:gd name="T74" fmla="*/ 2187 w 3182"/>
                <a:gd name="T75" fmla="*/ 2362 h 2611"/>
                <a:gd name="T76" fmla="*/ 2263 w 3182"/>
                <a:gd name="T77" fmla="*/ 2294 h 2611"/>
                <a:gd name="T78" fmla="*/ 2461 w 3182"/>
                <a:gd name="T79" fmla="*/ 2266 h 2611"/>
                <a:gd name="T80" fmla="*/ 2515 w 3182"/>
                <a:gd name="T81" fmla="*/ 2220 h 2611"/>
                <a:gd name="T82" fmla="*/ 2687 w 3182"/>
                <a:gd name="T83" fmla="*/ 2266 h 2611"/>
                <a:gd name="T84" fmla="*/ 2755 w 3182"/>
                <a:gd name="T85" fmla="*/ 2406 h 2611"/>
                <a:gd name="T86" fmla="*/ 2737 w 3182"/>
                <a:gd name="T87" fmla="*/ 2232 h 2611"/>
                <a:gd name="T88" fmla="*/ 2837 w 3182"/>
                <a:gd name="T89" fmla="*/ 2090 h 2611"/>
                <a:gd name="T90" fmla="*/ 2871 w 3182"/>
                <a:gd name="T91" fmla="*/ 1925 h 2611"/>
                <a:gd name="T92" fmla="*/ 2921 w 3182"/>
                <a:gd name="T93" fmla="*/ 1933 h 2611"/>
                <a:gd name="T94" fmla="*/ 2957 w 3182"/>
                <a:gd name="T95" fmla="*/ 1867 h 2611"/>
                <a:gd name="T96" fmla="*/ 2971 w 3182"/>
                <a:gd name="T97" fmla="*/ 1817 h 2611"/>
                <a:gd name="T98" fmla="*/ 3082 w 3182"/>
                <a:gd name="T99" fmla="*/ 1767 h 2611"/>
                <a:gd name="T100" fmla="*/ 3148 w 3182"/>
                <a:gd name="T101" fmla="*/ 1675 h 2611"/>
                <a:gd name="T102" fmla="*/ 464 w 3182"/>
                <a:gd name="T103" fmla="*/ 1050 h 2611"/>
                <a:gd name="T104" fmla="*/ 24 w 3182"/>
                <a:gd name="T105" fmla="*/ 655 h 2611"/>
                <a:gd name="T106" fmla="*/ 118 w 3182"/>
                <a:gd name="T107" fmla="*/ 854 h 2611"/>
                <a:gd name="T108" fmla="*/ 1159 w 3182"/>
                <a:gd name="T109" fmla="*/ 1284 h 2611"/>
                <a:gd name="T110" fmla="*/ 396 w 3182"/>
                <a:gd name="T111" fmla="*/ 2546 h 2611"/>
                <a:gd name="T112" fmla="*/ 394 w 3182"/>
                <a:gd name="T113" fmla="*/ 2536 h 2611"/>
                <a:gd name="T114" fmla="*/ 424 w 3182"/>
                <a:gd name="T115" fmla="*/ 2575 h 2611"/>
                <a:gd name="T116" fmla="*/ 454 w 3182"/>
                <a:gd name="T117" fmla="*/ 2593 h 2611"/>
                <a:gd name="T118" fmla="*/ 364 w 3182"/>
                <a:gd name="T119" fmla="*/ 2532 h 2611"/>
                <a:gd name="T120" fmla="*/ 310 w 3182"/>
                <a:gd name="T121" fmla="*/ 2512 h 2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82" h="2611">
                  <a:moveTo>
                    <a:pt x="1209" y="1170"/>
                  </a:moveTo>
                  <a:lnTo>
                    <a:pt x="1209" y="1170"/>
                  </a:lnTo>
                  <a:lnTo>
                    <a:pt x="1193" y="1150"/>
                  </a:lnTo>
                  <a:lnTo>
                    <a:pt x="1165" y="1134"/>
                  </a:lnTo>
                  <a:lnTo>
                    <a:pt x="1157" y="1086"/>
                  </a:lnTo>
                  <a:lnTo>
                    <a:pt x="1116" y="1040"/>
                  </a:lnTo>
                  <a:lnTo>
                    <a:pt x="1098" y="984"/>
                  </a:lnTo>
                  <a:lnTo>
                    <a:pt x="1068" y="980"/>
                  </a:lnTo>
                  <a:lnTo>
                    <a:pt x="1020" y="980"/>
                  </a:lnTo>
                  <a:lnTo>
                    <a:pt x="982" y="962"/>
                  </a:lnTo>
                  <a:lnTo>
                    <a:pt x="918" y="900"/>
                  </a:lnTo>
                  <a:lnTo>
                    <a:pt x="890" y="888"/>
                  </a:lnTo>
                  <a:lnTo>
                    <a:pt x="834" y="866"/>
                  </a:lnTo>
                  <a:lnTo>
                    <a:pt x="792" y="872"/>
                  </a:lnTo>
                  <a:lnTo>
                    <a:pt x="732" y="844"/>
                  </a:lnTo>
                  <a:lnTo>
                    <a:pt x="694" y="816"/>
                  </a:lnTo>
                  <a:lnTo>
                    <a:pt x="660" y="830"/>
                  </a:lnTo>
                  <a:lnTo>
                    <a:pt x="666" y="874"/>
                  </a:lnTo>
                  <a:lnTo>
                    <a:pt x="650" y="878"/>
                  </a:lnTo>
                  <a:lnTo>
                    <a:pt x="614" y="890"/>
                  </a:lnTo>
                  <a:lnTo>
                    <a:pt x="586" y="910"/>
                  </a:lnTo>
                  <a:lnTo>
                    <a:pt x="552" y="924"/>
                  </a:lnTo>
                  <a:lnTo>
                    <a:pt x="548" y="888"/>
                  </a:lnTo>
                  <a:lnTo>
                    <a:pt x="562" y="826"/>
                  </a:lnTo>
                  <a:lnTo>
                    <a:pt x="594" y="806"/>
                  </a:lnTo>
                  <a:lnTo>
                    <a:pt x="586" y="790"/>
                  </a:lnTo>
                  <a:lnTo>
                    <a:pt x="546" y="826"/>
                  </a:lnTo>
                  <a:lnTo>
                    <a:pt x="524" y="868"/>
                  </a:lnTo>
                  <a:lnTo>
                    <a:pt x="480" y="912"/>
                  </a:lnTo>
                  <a:lnTo>
                    <a:pt x="502" y="940"/>
                  </a:lnTo>
                  <a:lnTo>
                    <a:pt x="474" y="984"/>
                  </a:lnTo>
                  <a:lnTo>
                    <a:pt x="440" y="1008"/>
                  </a:lnTo>
                  <a:lnTo>
                    <a:pt x="410" y="1026"/>
                  </a:lnTo>
                  <a:lnTo>
                    <a:pt x="402" y="1050"/>
                  </a:lnTo>
                  <a:lnTo>
                    <a:pt x="354" y="1080"/>
                  </a:lnTo>
                  <a:lnTo>
                    <a:pt x="344" y="1106"/>
                  </a:lnTo>
                  <a:lnTo>
                    <a:pt x="308" y="1130"/>
                  </a:lnTo>
                  <a:lnTo>
                    <a:pt x="286" y="1126"/>
                  </a:lnTo>
                  <a:lnTo>
                    <a:pt x="256" y="1140"/>
                  </a:lnTo>
                  <a:lnTo>
                    <a:pt x="226" y="1160"/>
                  </a:lnTo>
                  <a:lnTo>
                    <a:pt x="200" y="1178"/>
                  </a:lnTo>
                  <a:lnTo>
                    <a:pt x="146" y="1192"/>
                  </a:lnTo>
                  <a:lnTo>
                    <a:pt x="142" y="1184"/>
                  </a:lnTo>
                  <a:lnTo>
                    <a:pt x="176" y="1158"/>
                  </a:lnTo>
                  <a:lnTo>
                    <a:pt x="206" y="1142"/>
                  </a:lnTo>
                  <a:lnTo>
                    <a:pt x="238" y="1112"/>
                  </a:lnTo>
                  <a:lnTo>
                    <a:pt x="278" y="1106"/>
                  </a:lnTo>
                  <a:lnTo>
                    <a:pt x="292" y="1082"/>
                  </a:lnTo>
                  <a:lnTo>
                    <a:pt x="336" y="1048"/>
                  </a:lnTo>
                  <a:lnTo>
                    <a:pt x="342" y="1038"/>
                  </a:lnTo>
                  <a:lnTo>
                    <a:pt x="366" y="1018"/>
                  </a:lnTo>
                  <a:lnTo>
                    <a:pt x="370" y="974"/>
                  </a:lnTo>
                  <a:lnTo>
                    <a:pt x="386" y="938"/>
                  </a:lnTo>
                  <a:lnTo>
                    <a:pt x="350" y="956"/>
                  </a:lnTo>
                  <a:lnTo>
                    <a:pt x="340" y="946"/>
                  </a:lnTo>
                  <a:lnTo>
                    <a:pt x="324" y="968"/>
                  </a:lnTo>
                  <a:lnTo>
                    <a:pt x="304" y="938"/>
                  </a:lnTo>
                  <a:lnTo>
                    <a:pt x="296" y="958"/>
                  </a:lnTo>
                  <a:lnTo>
                    <a:pt x="284" y="928"/>
                  </a:lnTo>
                  <a:lnTo>
                    <a:pt x="252" y="952"/>
                  </a:lnTo>
                  <a:lnTo>
                    <a:pt x="234" y="952"/>
                  </a:lnTo>
                  <a:lnTo>
                    <a:pt x="232" y="918"/>
                  </a:lnTo>
                  <a:lnTo>
                    <a:pt x="236" y="894"/>
                  </a:lnTo>
                  <a:lnTo>
                    <a:pt x="216" y="872"/>
                  </a:lnTo>
                  <a:lnTo>
                    <a:pt x="176" y="884"/>
                  </a:lnTo>
                  <a:lnTo>
                    <a:pt x="150" y="856"/>
                  </a:lnTo>
                  <a:lnTo>
                    <a:pt x="128" y="840"/>
                  </a:lnTo>
                  <a:lnTo>
                    <a:pt x="128" y="804"/>
                  </a:lnTo>
                  <a:lnTo>
                    <a:pt x="104" y="778"/>
                  </a:lnTo>
                  <a:lnTo>
                    <a:pt x="116" y="739"/>
                  </a:lnTo>
                  <a:lnTo>
                    <a:pt x="142" y="701"/>
                  </a:lnTo>
                  <a:lnTo>
                    <a:pt x="154" y="667"/>
                  </a:lnTo>
                  <a:lnTo>
                    <a:pt x="178" y="661"/>
                  </a:lnTo>
                  <a:lnTo>
                    <a:pt x="200" y="673"/>
                  </a:lnTo>
                  <a:lnTo>
                    <a:pt x="224" y="639"/>
                  </a:lnTo>
                  <a:lnTo>
                    <a:pt x="248" y="645"/>
                  </a:lnTo>
                  <a:lnTo>
                    <a:pt x="270" y="623"/>
                  </a:lnTo>
                  <a:lnTo>
                    <a:pt x="266" y="591"/>
                  </a:lnTo>
                  <a:lnTo>
                    <a:pt x="248" y="579"/>
                  </a:lnTo>
                  <a:lnTo>
                    <a:pt x="270" y="551"/>
                  </a:lnTo>
                  <a:lnTo>
                    <a:pt x="252" y="551"/>
                  </a:lnTo>
                  <a:lnTo>
                    <a:pt x="218" y="567"/>
                  </a:lnTo>
                  <a:lnTo>
                    <a:pt x="210" y="583"/>
                  </a:lnTo>
                  <a:lnTo>
                    <a:pt x="184" y="567"/>
                  </a:lnTo>
                  <a:lnTo>
                    <a:pt x="140" y="575"/>
                  </a:lnTo>
                  <a:lnTo>
                    <a:pt x="96" y="557"/>
                  </a:lnTo>
                  <a:lnTo>
                    <a:pt x="82" y="529"/>
                  </a:lnTo>
                  <a:lnTo>
                    <a:pt x="44" y="485"/>
                  </a:lnTo>
                  <a:lnTo>
                    <a:pt x="86" y="453"/>
                  </a:lnTo>
                  <a:lnTo>
                    <a:pt x="156" y="415"/>
                  </a:lnTo>
                  <a:lnTo>
                    <a:pt x="182" y="415"/>
                  </a:lnTo>
                  <a:lnTo>
                    <a:pt x="178" y="455"/>
                  </a:lnTo>
                  <a:lnTo>
                    <a:pt x="242" y="451"/>
                  </a:lnTo>
                  <a:lnTo>
                    <a:pt x="218" y="403"/>
                  </a:lnTo>
                  <a:lnTo>
                    <a:pt x="180" y="373"/>
                  </a:lnTo>
                  <a:lnTo>
                    <a:pt x="158" y="333"/>
                  </a:lnTo>
                  <a:lnTo>
                    <a:pt x="128" y="297"/>
                  </a:lnTo>
                  <a:lnTo>
                    <a:pt x="86" y="271"/>
                  </a:lnTo>
                  <a:lnTo>
                    <a:pt x="102" y="227"/>
                  </a:lnTo>
                  <a:lnTo>
                    <a:pt x="158" y="225"/>
                  </a:lnTo>
                  <a:lnTo>
                    <a:pt x="196" y="185"/>
                  </a:lnTo>
                  <a:lnTo>
                    <a:pt x="204" y="140"/>
                  </a:lnTo>
                  <a:lnTo>
                    <a:pt x="236" y="96"/>
                  </a:lnTo>
                  <a:lnTo>
                    <a:pt x="266" y="86"/>
                  </a:lnTo>
                  <a:lnTo>
                    <a:pt x="324" y="44"/>
                  </a:lnTo>
                  <a:lnTo>
                    <a:pt x="354" y="52"/>
                  </a:lnTo>
                  <a:lnTo>
                    <a:pt x="400" y="0"/>
                  </a:lnTo>
                  <a:lnTo>
                    <a:pt x="448" y="20"/>
                  </a:lnTo>
                  <a:lnTo>
                    <a:pt x="470" y="64"/>
                  </a:lnTo>
                  <a:lnTo>
                    <a:pt x="484" y="44"/>
                  </a:lnTo>
                  <a:lnTo>
                    <a:pt x="536" y="50"/>
                  </a:lnTo>
                  <a:lnTo>
                    <a:pt x="534" y="72"/>
                  </a:lnTo>
                  <a:lnTo>
                    <a:pt x="582" y="88"/>
                  </a:lnTo>
                  <a:lnTo>
                    <a:pt x="614" y="78"/>
                  </a:lnTo>
                  <a:lnTo>
                    <a:pt x="678" y="108"/>
                  </a:lnTo>
                  <a:lnTo>
                    <a:pt x="738" y="116"/>
                  </a:lnTo>
                  <a:lnTo>
                    <a:pt x="762" y="128"/>
                  </a:lnTo>
                  <a:lnTo>
                    <a:pt x="804" y="114"/>
                  </a:lnTo>
                  <a:lnTo>
                    <a:pt x="850" y="140"/>
                  </a:lnTo>
                  <a:lnTo>
                    <a:pt x="884" y="154"/>
                  </a:lnTo>
                  <a:lnTo>
                    <a:pt x="884" y="461"/>
                  </a:lnTo>
                  <a:lnTo>
                    <a:pt x="884" y="852"/>
                  </a:lnTo>
                  <a:lnTo>
                    <a:pt x="914" y="854"/>
                  </a:lnTo>
                  <a:lnTo>
                    <a:pt x="944" y="872"/>
                  </a:lnTo>
                  <a:lnTo>
                    <a:pt x="966" y="900"/>
                  </a:lnTo>
                  <a:lnTo>
                    <a:pt x="994" y="938"/>
                  </a:lnTo>
                  <a:lnTo>
                    <a:pt x="1024" y="906"/>
                  </a:lnTo>
                  <a:lnTo>
                    <a:pt x="1056" y="886"/>
                  </a:lnTo>
                  <a:lnTo>
                    <a:pt x="1072" y="916"/>
                  </a:lnTo>
                  <a:lnTo>
                    <a:pt x="1092" y="942"/>
                  </a:lnTo>
                  <a:lnTo>
                    <a:pt x="1122" y="968"/>
                  </a:lnTo>
                  <a:lnTo>
                    <a:pt x="1140" y="1010"/>
                  </a:lnTo>
                  <a:lnTo>
                    <a:pt x="1173" y="1076"/>
                  </a:lnTo>
                  <a:lnTo>
                    <a:pt x="1225" y="1110"/>
                  </a:lnTo>
                  <a:lnTo>
                    <a:pt x="1227" y="1146"/>
                  </a:lnTo>
                  <a:lnTo>
                    <a:pt x="1209" y="1170"/>
                  </a:lnTo>
                  <a:close/>
                  <a:moveTo>
                    <a:pt x="3156" y="1553"/>
                  </a:moveTo>
                  <a:lnTo>
                    <a:pt x="3142" y="1539"/>
                  </a:lnTo>
                  <a:lnTo>
                    <a:pt x="3122" y="1547"/>
                  </a:lnTo>
                  <a:lnTo>
                    <a:pt x="3112" y="1535"/>
                  </a:lnTo>
                  <a:lnTo>
                    <a:pt x="3088" y="1569"/>
                  </a:lnTo>
                  <a:lnTo>
                    <a:pt x="3078" y="1605"/>
                  </a:lnTo>
                  <a:lnTo>
                    <a:pt x="3066" y="1625"/>
                  </a:lnTo>
                  <a:lnTo>
                    <a:pt x="3054" y="1631"/>
                  </a:lnTo>
                  <a:lnTo>
                    <a:pt x="3044" y="1633"/>
                  </a:lnTo>
                  <a:lnTo>
                    <a:pt x="3040" y="1645"/>
                  </a:lnTo>
                  <a:lnTo>
                    <a:pt x="2983" y="1645"/>
                  </a:lnTo>
                  <a:lnTo>
                    <a:pt x="2935" y="1645"/>
                  </a:lnTo>
                  <a:lnTo>
                    <a:pt x="2921" y="1653"/>
                  </a:lnTo>
                  <a:lnTo>
                    <a:pt x="2889" y="1683"/>
                  </a:lnTo>
                  <a:lnTo>
                    <a:pt x="2893" y="1689"/>
                  </a:lnTo>
                  <a:lnTo>
                    <a:pt x="2895" y="1705"/>
                  </a:lnTo>
                  <a:lnTo>
                    <a:pt x="2871" y="1719"/>
                  </a:lnTo>
                  <a:lnTo>
                    <a:pt x="2847" y="1717"/>
                  </a:lnTo>
                  <a:lnTo>
                    <a:pt x="2821" y="1715"/>
                  </a:lnTo>
                  <a:lnTo>
                    <a:pt x="2807" y="1719"/>
                  </a:lnTo>
                  <a:lnTo>
                    <a:pt x="2809" y="1733"/>
                  </a:lnTo>
                  <a:lnTo>
                    <a:pt x="2809" y="1733"/>
                  </a:lnTo>
                  <a:lnTo>
                    <a:pt x="2811" y="1737"/>
                  </a:lnTo>
                  <a:lnTo>
                    <a:pt x="2783" y="1761"/>
                  </a:lnTo>
                  <a:lnTo>
                    <a:pt x="2761" y="1773"/>
                  </a:lnTo>
                  <a:lnTo>
                    <a:pt x="2745" y="1779"/>
                  </a:lnTo>
                  <a:lnTo>
                    <a:pt x="2725" y="1791"/>
                  </a:lnTo>
                  <a:lnTo>
                    <a:pt x="2703" y="1797"/>
                  </a:lnTo>
                  <a:lnTo>
                    <a:pt x="2687" y="1795"/>
                  </a:lnTo>
                  <a:lnTo>
                    <a:pt x="2669" y="1785"/>
                  </a:lnTo>
                  <a:lnTo>
                    <a:pt x="2679" y="1769"/>
                  </a:lnTo>
                  <a:lnTo>
                    <a:pt x="2687" y="1755"/>
                  </a:lnTo>
                  <a:lnTo>
                    <a:pt x="2701" y="1731"/>
                  </a:lnTo>
                  <a:lnTo>
                    <a:pt x="2699" y="1715"/>
                  </a:lnTo>
                  <a:lnTo>
                    <a:pt x="2693" y="1689"/>
                  </a:lnTo>
                  <a:lnTo>
                    <a:pt x="2683" y="1685"/>
                  </a:lnTo>
                  <a:lnTo>
                    <a:pt x="2663" y="1705"/>
                  </a:lnTo>
                  <a:lnTo>
                    <a:pt x="2657" y="1703"/>
                  </a:lnTo>
                  <a:lnTo>
                    <a:pt x="2655" y="1693"/>
                  </a:lnTo>
                  <a:lnTo>
                    <a:pt x="2673" y="1675"/>
                  </a:lnTo>
                  <a:lnTo>
                    <a:pt x="2675" y="1655"/>
                  </a:lnTo>
                  <a:lnTo>
                    <a:pt x="2673" y="1637"/>
                  </a:lnTo>
                  <a:lnTo>
                    <a:pt x="2649" y="1619"/>
                  </a:lnTo>
                  <a:lnTo>
                    <a:pt x="2623" y="1611"/>
                  </a:lnTo>
                  <a:lnTo>
                    <a:pt x="2619" y="1627"/>
                  </a:lnTo>
                  <a:lnTo>
                    <a:pt x="2613" y="1631"/>
                  </a:lnTo>
                  <a:lnTo>
                    <a:pt x="2607" y="1653"/>
                  </a:lnTo>
                  <a:lnTo>
                    <a:pt x="2603" y="1639"/>
                  </a:lnTo>
                  <a:lnTo>
                    <a:pt x="2591" y="1649"/>
                  </a:lnTo>
                  <a:lnTo>
                    <a:pt x="2583" y="1663"/>
                  </a:lnTo>
                  <a:lnTo>
                    <a:pt x="2575" y="1685"/>
                  </a:lnTo>
                  <a:lnTo>
                    <a:pt x="2575" y="1703"/>
                  </a:lnTo>
                  <a:lnTo>
                    <a:pt x="2585" y="1729"/>
                  </a:lnTo>
                  <a:lnTo>
                    <a:pt x="2583" y="1757"/>
                  </a:lnTo>
                  <a:lnTo>
                    <a:pt x="2571" y="1777"/>
                  </a:lnTo>
                  <a:lnTo>
                    <a:pt x="2565" y="1783"/>
                  </a:lnTo>
                  <a:lnTo>
                    <a:pt x="2557" y="1787"/>
                  </a:lnTo>
                  <a:lnTo>
                    <a:pt x="2545" y="1787"/>
                  </a:lnTo>
                  <a:lnTo>
                    <a:pt x="2543" y="1785"/>
                  </a:lnTo>
                  <a:lnTo>
                    <a:pt x="2535" y="1763"/>
                  </a:lnTo>
                  <a:lnTo>
                    <a:pt x="2535" y="1753"/>
                  </a:lnTo>
                  <a:lnTo>
                    <a:pt x="2535" y="1741"/>
                  </a:lnTo>
                  <a:lnTo>
                    <a:pt x="2531" y="1721"/>
                  </a:lnTo>
                  <a:lnTo>
                    <a:pt x="2537" y="1697"/>
                  </a:lnTo>
                  <a:lnTo>
                    <a:pt x="2543" y="1667"/>
                  </a:lnTo>
                  <a:lnTo>
                    <a:pt x="2561" y="1633"/>
                  </a:lnTo>
                  <a:lnTo>
                    <a:pt x="2555" y="1633"/>
                  </a:lnTo>
                  <a:lnTo>
                    <a:pt x="2533" y="1661"/>
                  </a:lnTo>
                  <a:lnTo>
                    <a:pt x="2529" y="1657"/>
                  </a:lnTo>
                  <a:lnTo>
                    <a:pt x="2541" y="1641"/>
                  </a:lnTo>
                  <a:lnTo>
                    <a:pt x="2559" y="1613"/>
                  </a:lnTo>
                  <a:lnTo>
                    <a:pt x="2581" y="1609"/>
                  </a:lnTo>
                  <a:lnTo>
                    <a:pt x="2605" y="1599"/>
                  </a:lnTo>
                  <a:lnTo>
                    <a:pt x="2629" y="1605"/>
                  </a:lnTo>
                  <a:lnTo>
                    <a:pt x="2629" y="1605"/>
                  </a:lnTo>
                  <a:lnTo>
                    <a:pt x="2657" y="1601"/>
                  </a:lnTo>
                  <a:lnTo>
                    <a:pt x="2641" y="1583"/>
                  </a:lnTo>
                  <a:lnTo>
                    <a:pt x="2633" y="1581"/>
                  </a:lnTo>
                  <a:lnTo>
                    <a:pt x="2623" y="1579"/>
                  </a:lnTo>
                  <a:lnTo>
                    <a:pt x="2617" y="1567"/>
                  </a:lnTo>
                  <a:lnTo>
                    <a:pt x="2587" y="1571"/>
                  </a:lnTo>
                  <a:lnTo>
                    <a:pt x="2559" y="1581"/>
                  </a:lnTo>
                  <a:lnTo>
                    <a:pt x="2537" y="1563"/>
                  </a:lnTo>
                  <a:lnTo>
                    <a:pt x="2521" y="1557"/>
                  </a:lnTo>
                  <a:lnTo>
                    <a:pt x="2531" y="1533"/>
                  </a:lnTo>
                  <a:lnTo>
                    <a:pt x="2503" y="1549"/>
                  </a:lnTo>
                  <a:lnTo>
                    <a:pt x="2477" y="1563"/>
                  </a:lnTo>
                  <a:lnTo>
                    <a:pt x="2453" y="1575"/>
                  </a:lnTo>
                  <a:lnTo>
                    <a:pt x="2435" y="1559"/>
                  </a:lnTo>
                  <a:lnTo>
                    <a:pt x="2403" y="1569"/>
                  </a:lnTo>
                  <a:lnTo>
                    <a:pt x="2403" y="1563"/>
                  </a:lnTo>
                  <a:lnTo>
                    <a:pt x="2425" y="1543"/>
                  </a:lnTo>
                  <a:lnTo>
                    <a:pt x="2447" y="1525"/>
                  </a:lnTo>
                  <a:lnTo>
                    <a:pt x="2479" y="1511"/>
                  </a:lnTo>
                  <a:lnTo>
                    <a:pt x="2441" y="1499"/>
                  </a:lnTo>
                  <a:lnTo>
                    <a:pt x="2415" y="1505"/>
                  </a:lnTo>
                  <a:lnTo>
                    <a:pt x="2385" y="1489"/>
                  </a:lnTo>
                  <a:lnTo>
                    <a:pt x="2353" y="1483"/>
                  </a:lnTo>
                  <a:lnTo>
                    <a:pt x="2331" y="1479"/>
                  </a:lnTo>
                  <a:lnTo>
                    <a:pt x="2323" y="1471"/>
                  </a:lnTo>
                  <a:lnTo>
                    <a:pt x="2317" y="1445"/>
                  </a:lnTo>
                  <a:lnTo>
                    <a:pt x="2307" y="1445"/>
                  </a:lnTo>
                  <a:lnTo>
                    <a:pt x="2307" y="1463"/>
                  </a:lnTo>
                  <a:lnTo>
                    <a:pt x="2241" y="1463"/>
                  </a:lnTo>
                  <a:lnTo>
                    <a:pt x="2135" y="1463"/>
                  </a:lnTo>
                  <a:lnTo>
                    <a:pt x="2031" y="1463"/>
                  </a:lnTo>
                  <a:lnTo>
                    <a:pt x="1937" y="1463"/>
                  </a:lnTo>
                  <a:lnTo>
                    <a:pt x="1845" y="1463"/>
                  </a:lnTo>
                  <a:lnTo>
                    <a:pt x="1753" y="1463"/>
                  </a:lnTo>
                  <a:lnTo>
                    <a:pt x="1659" y="1463"/>
                  </a:lnTo>
                  <a:lnTo>
                    <a:pt x="1627" y="1463"/>
                  </a:lnTo>
                  <a:lnTo>
                    <a:pt x="1535" y="1463"/>
                  </a:lnTo>
                  <a:lnTo>
                    <a:pt x="1447" y="1463"/>
                  </a:lnTo>
                  <a:lnTo>
                    <a:pt x="1459" y="1503"/>
                  </a:lnTo>
                  <a:lnTo>
                    <a:pt x="1463" y="1539"/>
                  </a:lnTo>
                  <a:lnTo>
                    <a:pt x="1455" y="1553"/>
                  </a:lnTo>
                  <a:lnTo>
                    <a:pt x="1439" y="1509"/>
                  </a:lnTo>
                  <a:lnTo>
                    <a:pt x="1395" y="1493"/>
                  </a:lnTo>
                  <a:lnTo>
                    <a:pt x="1391" y="1503"/>
                  </a:lnTo>
                  <a:lnTo>
                    <a:pt x="1399" y="1523"/>
                  </a:lnTo>
                  <a:lnTo>
                    <a:pt x="1409" y="1563"/>
                  </a:lnTo>
                  <a:lnTo>
                    <a:pt x="1415" y="1623"/>
                  </a:lnTo>
                  <a:lnTo>
                    <a:pt x="1411" y="1663"/>
                  </a:lnTo>
                  <a:lnTo>
                    <a:pt x="1407" y="1701"/>
                  </a:lnTo>
                  <a:lnTo>
                    <a:pt x="1395" y="1741"/>
                  </a:lnTo>
                  <a:lnTo>
                    <a:pt x="1405" y="1773"/>
                  </a:lnTo>
                  <a:lnTo>
                    <a:pt x="1407" y="1809"/>
                  </a:lnTo>
                  <a:lnTo>
                    <a:pt x="1399" y="1843"/>
                  </a:lnTo>
                  <a:lnTo>
                    <a:pt x="1417" y="1865"/>
                  </a:lnTo>
                  <a:lnTo>
                    <a:pt x="1421" y="1897"/>
                  </a:lnTo>
                  <a:lnTo>
                    <a:pt x="1445" y="1931"/>
                  </a:lnTo>
                  <a:lnTo>
                    <a:pt x="1459" y="1943"/>
                  </a:lnTo>
                  <a:lnTo>
                    <a:pt x="1457" y="1954"/>
                  </a:lnTo>
                  <a:lnTo>
                    <a:pt x="1483" y="2006"/>
                  </a:lnTo>
                  <a:lnTo>
                    <a:pt x="1513" y="2046"/>
                  </a:lnTo>
                  <a:lnTo>
                    <a:pt x="1517" y="2066"/>
                  </a:lnTo>
                  <a:lnTo>
                    <a:pt x="1525" y="2072"/>
                  </a:lnTo>
                  <a:lnTo>
                    <a:pt x="1553" y="2076"/>
                  </a:lnTo>
                  <a:lnTo>
                    <a:pt x="1565" y="2086"/>
                  </a:lnTo>
                  <a:lnTo>
                    <a:pt x="1581" y="2088"/>
                  </a:lnTo>
                  <a:lnTo>
                    <a:pt x="1585" y="2098"/>
                  </a:lnTo>
                  <a:lnTo>
                    <a:pt x="1599" y="2102"/>
                  </a:lnTo>
                  <a:lnTo>
                    <a:pt x="1619" y="2124"/>
                  </a:lnTo>
                  <a:lnTo>
                    <a:pt x="1625" y="2142"/>
                  </a:lnTo>
                  <a:lnTo>
                    <a:pt x="1661" y="2140"/>
                  </a:lnTo>
                  <a:lnTo>
                    <a:pt x="1699" y="2136"/>
                  </a:lnTo>
                  <a:lnTo>
                    <a:pt x="1697" y="2144"/>
                  </a:lnTo>
                  <a:lnTo>
                    <a:pt x="1743" y="2160"/>
                  </a:lnTo>
                  <a:lnTo>
                    <a:pt x="1815" y="2186"/>
                  </a:lnTo>
                  <a:lnTo>
                    <a:pt x="1877" y="2186"/>
                  </a:lnTo>
                  <a:lnTo>
                    <a:pt x="1901" y="2186"/>
                  </a:lnTo>
                  <a:lnTo>
                    <a:pt x="1901" y="2172"/>
                  </a:lnTo>
                  <a:lnTo>
                    <a:pt x="1955" y="2172"/>
                  </a:lnTo>
                  <a:lnTo>
                    <a:pt x="1965" y="2184"/>
                  </a:lnTo>
                  <a:lnTo>
                    <a:pt x="1981" y="2196"/>
                  </a:lnTo>
                  <a:lnTo>
                    <a:pt x="2001" y="2212"/>
                  </a:lnTo>
                  <a:lnTo>
                    <a:pt x="2011" y="2230"/>
                  </a:lnTo>
                  <a:lnTo>
                    <a:pt x="2019" y="2250"/>
                  </a:lnTo>
                  <a:lnTo>
                    <a:pt x="2035" y="2260"/>
                  </a:lnTo>
                  <a:lnTo>
                    <a:pt x="2059" y="2270"/>
                  </a:lnTo>
                  <a:lnTo>
                    <a:pt x="2079" y="2242"/>
                  </a:lnTo>
                  <a:lnTo>
                    <a:pt x="2105" y="2242"/>
                  </a:lnTo>
                  <a:lnTo>
                    <a:pt x="2127" y="2256"/>
                  </a:lnTo>
                  <a:lnTo>
                    <a:pt x="2143" y="2280"/>
                  </a:lnTo>
                  <a:lnTo>
                    <a:pt x="2153" y="2300"/>
                  </a:lnTo>
                  <a:lnTo>
                    <a:pt x="2171" y="2320"/>
                  </a:lnTo>
                  <a:lnTo>
                    <a:pt x="2179" y="2346"/>
                  </a:lnTo>
                  <a:lnTo>
                    <a:pt x="2187" y="2362"/>
                  </a:lnTo>
                  <a:lnTo>
                    <a:pt x="2211" y="2372"/>
                  </a:lnTo>
                  <a:lnTo>
                    <a:pt x="2233" y="2380"/>
                  </a:lnTo>
                  <a:lnTo>
                    <a:pt x="2245" y="2378"/>
                  </a:lnTo>
                  <a:lnTo>
                    <a:pt x="2239" y="2366"/>
                  </a:lnTo>
                  <a:lnTo>
                    <a:pt x="2237" y="2350"/>
                  </a:lnTo>
                  <a:lnTo>
                    <a:pt x="2239" y="2326"/>
                  </a:lnTo>
                  <a:lnTo>
                    <a:pt x="2245" y="2310"/>
                  </a:lnTo>
                  <a:lnTo>
                    <a:pt x="2263" y="2294"/>
                  </a:lnTo>
                  <a:lnTo>
                    <a:pt x="2293" y="2278"/>
                  </a:lnTo>
                  <a:lnTo>
                    <a:pt x="2321" y="2252"/>
                  </a:lnTo>
                  <a:lnTo>
                    <a:pt x="2347" y="2244"/>
                  </a:lnTo>
                  <a:lnTo>
                    <a:pt x="2367" y="2242"/>
                  </a:lnTo>
                  <a:lnTo>
                    <a:pt x="2389" y="2250"/>
                  </a:lnTo>
                  <a:lnTo>
                    <a:pt x="2417" y="2246"/>
                  </a:lnTo>
                  <a:lnTo>
                    <a:pt x="2439" y="2264"/>
                  </a:lnTo>
                  <a:lnTo>
                    <a:pt x="2461" y="2266"/>
                  </a:lnTo>
                  <a:lnTo>
                    <a:pt x="2473" y="2258"/>
                  </a:lnTo>
                  <a:lnTo>
                    <a:pt x="2485" y="2264"/>
                  </a:lnTo>
                  <a:lnTo>
                    <a:pt x="2491" y="2260"/>
                  </a:lnTo>
                  <a:lnTo>
                    <a:pt x="2485" y="2252"/>
                  </a:lnTo>
                  <a:lnTo>
                    <a:pt x="2485" y="2238"/>
                  </a:lnTo>
                  <a:lnTo>
                    <a:pt x="2479" y="2228"/>
                  </a:lnTo>
                  <a:lnTo>
                    <a:pt x="2493" y="2222"/>
                  </a:lnTo>
                  <a:lnTo>
                    <a:pt x="2515" y="2220"/>
                  </a:lnTo>
                  <a:lnTo>
                    <a:pt x="2543" y="2224"/>
                  </a:lnTo>
                  <a:lnTo>
                    <a:pt x="2579" y="2220"/>
                  </a:lnTo>
                  <a:lnTo>
                    <a:pt x="2597" y="2228"/>
                  </a:lnTo>
                  <a:lnTo>
                    <a:pt x="2613" y="2246"/>
                  </a:lnTo>
                  <a:lnTo>
                    <a:pt x="2619" y="2246"/>
                  </a:lnTo>
                  <a:lnTo>
                    <a:pt x="2649" y="2230"/>
                  </a:lnTo>
                  <a:lnTo>
                    <a:pt x="2661" y="2236"/>
                  </a:lnTo>
                  <a:lnTo>
                    <a:pt x="2687" y="2266"/>
                  </a:lnTo>
                  <a:lnTo>
                    <a:pt x="2695" y="2286"/>
                  </a:lnTo>
                  <a:lnTo>
                    <a:pt x="2689" y="2308"/>
                  </a:lnTo>
                  <a:lnTo>
                    <a:pt x="2693" y="2322"/>
                  </a:lnTo>
                  <a:lnTo>
                    <a:pt x="2707" y="2348"/>
                  </a:lnTo>
                  <a:lnTo>
                    <a:pt x="2723" y="2378"/>
                  </a:lnTo>
                  <a:lnTo>
                    <a:pt x="2735" y="2386"/>
                  </a:lnTo>
                  <a:lnTo>
                    <a:pt x="2741" y="2400"/>
                  </a:lnTo>
                  <a:lnTo>
                    <a:pt x="2755" y="2406"/>
                  </a:lnTo>
                  <a:lnTo>
                    <a:pt x="2765" y="2400"/>
                  </a:lnTo>
                  <a:lnTo>
                    <a:pt x="2773" y="2380"/>
                  </a:lnTo>
                  <a:lnTo>
                    <a:pt x="2775" y="2366"/>
                  </a:lnTo>
                  <a:lnTo>
                    <a:pt x="2775" y="2344"/>
                  </a:lnTo>
                  <a:lnTo>
                    <a:pt x="2761" y="2302"/>
                  </a:lnTo>
                  <a:lnTo>
                    <a:pt x="2761" y="2288"/>
                  </a:lnTo>
                  <a:lnTo>
                    <a:pt x="2747" y="2262"/>
                  </a:lnTo>
                  <a:lnTo>
                    <a:pt x="2737" y="2232"/>
                  </a:lnTo>
                  <a:lnTo>
                    <a:pt x="2731" y="2208"/>
                  </a:lnTo>
                  <a:lnTo>
                    <a:pt x="2735" y="2182"/>
                  </a:lnTo>
                  <a:lnTo>
                    <a:pt x="2749" y="2160"/>
                  </a:lnTo>
                  <a:lnTo>
                    <a:pt x="2767" y="2144"/>
                  </a:lnTo>
                  <a:lnTo>
                    <a:pt x="2801" y="2120"/>
                  </a:lnTo>
                  <a:lnTo>
                    <a:pt x="2805" y="2106"/>
                  </a:lnTo>
                  <a:lnTo>
                    <a:pt x="2821" y="2094"/>
                  </a:lnTo>
                  <a:lnTo>
                    <a:pt x="2837" y="2090"/>
                  </a:lnTo>
                  <a:lnTo>
                    <a:pt x="2857" y="2068"/>
                  </a:lnTo>
                  <a:lnTo>
                    <a:pt x="2889" y="2058"/>
                  </a:lnTo>
                  <a:lnTo>
                    <a:pt x="2909" y="2030"/>
                  </a:lnTo>
                  <a:lnTo>
                    <a:pt x="2905" y="1992"/>
                  </a:lnTo>
                  <a:lnTo>
                    <a:pt x="2901" y="1978"/>
                  </a:lnTo>
                  <a:lnTo>
                    <a:pt x="2893" y="1976"/>
                  </a:lnTo>
                  <a:lnTo>
                    <a:pt x="2891" y="1937"/>
                  </a:lnTo>
                  <a:lnTo>
                    <a:pt x="2871" y="1925"/>
                  </a:lnTo>
                  <a:lnTo>
                    <a:pt x="2891" y="1931"/>
                  </a:lnTo>
                  <a:lnTo>
                    <a:pt x="2883" y="1905"/>
                  </a:lnTo>
                  <a:lnTo>
                    <a:pt x="2889" y="1889"/>
                  </a:lnTo>
                  <a:lnTo>
                    <a:pt x="2893" y="1921"/>
                  </a:lnTo>
                  <a:lnTo>
                    <a:pt x="2909" y="1937"/>
                  </a:lnTo>
                  <a:lnTo>
                    <a:pt x="2899" y="1964"/>
                  </a:lnTo>
                  <a:lnTo>
                    <a:pt x="2903" y="1966"/>
                  </a:lnTo>
                  <a:lnTo>
                    <a:pt x="2921" y="1933"/>
                  </a:lnTo>
                  <a:lnTo>
                    <a:pt x="2931" y="1919"/>
                  </a:lnTo>
                  <a:lnTo>
                    <a:pt x="2929" y="1903"/>
                  </a:lnTo>
                  <a:lnTo>
                    <a:pt x="2921" y="1897"/>
                  </a:lnTo>
                  <a:lnTo>
                    <a:pt x="2915" y="1875"/>
                  </a:lnTo>
                  <a:lnTo>
                    <a:pt x="2925" y="1885"/>
                  </a:lnTo>
                  <a:lnTo>
                    <a:pt x="2933" y="1887"/>
                  </a:lnTo>
                  <a:lnTo>
                    <a:pt x="2935" y="1897"/>
                  </a:lnTo>
                  <a:lnTo>
                    <a:pt x="2957" y="1867"/>
                  </a:lnTo>
                  <a:lnTo>
                    <a:pt x="2965" y="1837"/>
                  </a:lnTo>
                  <a:lnTo>
                    <a:pt x="2955" y="1835"/>
                  </a:lnTo>
                  <a:lnTo>
                    <a:pt x="2965" y="1825"/>
                  </a:lnTo>
                  <a:lnTo>
                    <a:pt x="2963" y="1829"/>
                  </a:lnTo>
                  <a:lnTo>
                    <a:pt x="2983" y="1829"/>
                  </a:lnTo>
                  <a:lnTo>
                    <a:pt x="3028" y="1817"/>
                  </a:lnTo>
                  <a:lnTo>
                    <a:pt x="3018" y="1809"/>
                  </a:lnTo>
                  <a:lnTo>
                    <a:pt x="2971" y="1817"/>
                  </a:lnTo>
                  <a:lnTo>
                    <a:pt x="2997" y="1805"/>
                  </a:lnTo>
                  <a:lnTo>
                    <a:pt x="3016" y="1803"/>
                  </a:lnTo>
                  <a:lnTo>
                    <a:pt x="3030" y="1801"/>
                  </a:lnTo>
                  <a:lnTo>
                    <a:pt x="3054" y="1793"/>
                  </a:lnTo>
                  <a:lnTo>
                    <a:pt x="3068" y="1795"/>
                  </a:lnTo>
                  <a:lnTo>
                    <a:pt x="3090" y="1787"/>
                  </a:lnTo>
                  <a:lnTo>
                    <a:pt x="3092" y="1777"/>
                  </a:lnTo>
                  <a:lnTo>
                    <a:pt x="3082" y="1767"/>
                  </a:lnTo>
                  <a:lnTo>
                    <a:pt x="3086" y="1781"/>
                  </a:lnTo>
                  <a:lnTo>
                    <a:pt x="3072" y="1781"/>
                  </a:lnTo>
                  <a:lnTo>
                    <a:pt x="3062" y="1759"/>
                  </a:lnTo>
                  <a:lnTo>
                    <a:pt x="3062" y="1737"/>
                  </a:lnTo>
                  <a:lnTo>
                    <a:pt x="3068" y="1727"/>
                  </a:lnTo>
                  <a:lnTo>
                    <a:pt x="3084" y="1701"/>
                  </a:lnTo>
                  <a:lnTo>
                    <a:pt x="3118" y="1689"/>
                  </a:lnTo>
                  <a:lnTo>
                    <a:pt x="3148" y="1675"/>
                  </a:lnTo>
                  <a:lnTo>
                    <a:pt x="3182" y="1653"/>
                  </a:lnTo>
                  <a:lnTo>
                    <a:pt x="3176" y="1639"/>
                  </a:lnTo>
                  <a:lnTo>
                    <a:pt x="3156" y="1615"/>
                  </a:lnTo>
                  <a:lnTo>
                    <a:pt x="3156" y="1553"/>
                  </a:lnTo>
                  <a:close/>
                  <a:moveTo>
                    <a:pt x="504" y="994"/>
                  </a:moveTo>
                  <a:lnTo>
                    <a:pt x="488" y="1002"/>
                  </a:lnTo>
                  <a:lnTo>
                    <a:pt x="460" y="1024"/>
                  </a:lnTo>
                  <a:lnTo>
                    <a:pt x="464" y="1050"/>
                  </a:lnTo>
                  <a:lnTo>
                    <a:pt x="480" y="1064"/>
                  </a:lnTo>
                  <a:lnTo>
                    <a:pt x="512" y="1042"/>
                  </a:lnTo>
                  <a:lnTo>
                    <a:pt x="538" y="1016"/>
                  </a:lnTo>
                  <a:lnTo>
                    <a:pt x="524" y="998"/>
                  </a:lnTo>
                  <a:lnTo>
                    <a:pt x="504" y="994"/>
                  </a:lnTo>
                  <a:close/>
                  <a:moveTo>
                    <a:pt x="0" y="677"/>
                  </a:moveTo>
                  <a:lnTo>
                    <a:pt x="22" y="663"/>
                  </a:lnTo>
                  <a:lnTo>
                    <a:pt x="24" y="655"/>
                  </a:lnTo>
                  <a:lnTo>
                    <a:pt x="0" y="647"/>
                  </a:lnTo>
                  <a:lnTo>
                    <a:pt x="0" y="677"/>
                  </a:lnTo>
                  <a:close/>
                  <a:moveTo>
                    <a:pt x="94" y="848"/>
                  </a:moveTo>
                  <a:lnTo>
                    <a:pt x="64" y="858"/>
                  </a:lnTo>
                  <a:lnTo>
                    <a:pt x="82" y="876"/>
                  </a:lnTo>
                  <a:lnTo>
                    <a:pt x="102" y="886"/>
                  </a:lnTo>
                  <a:lnTo>
                    <a:pt x="122" y="878"/>
                  </a:lnTo>
                  <a:lnTo>
                    <a:pt x="118" y="854"/>
                  </a:lnTo>
                  <a:lnTo>
                    <a:pt x="94" y="848"/>
                  </a:lnTo>
                  <a:close/>
                  <a:moveTo>
                    <a:pt x="1171" y="1208"/>
                  </a:moveTo>
                  <a:lnTo>
                    <a:pt x="1140" y="1212"/>
                  </a:lnTo>
                  <a:lnTo>
                    <a:pt x="1126" y="1204"/>
                  </a:lnTo>
                  <a:lnTo>
                    <a:pt x="1124" y="1222"/>
                  </a:lnTo>
                  <a:lnTo>
                    <a:pt x="1130" y="1244"/>
                  </a:lnTo>
                  <a:lnTo>
                    <a:pt x="1146" y="1260"/>
                  </a:lnTo>
                  <a:lnTo>
                    <a:pt x="1159" y="1284"/>
                  </a:lnTo>
                  <a:lnTo>
                    <a:pt x="1177" y="1308"/>
                  </a:lnTo>
                  <a:lnTo>
                    <a:pt x="1189" y="1308"/>
                  </a:lnTo>
                  <a:lnTo>
                    <a:pt x="1163" y="1266"/>
                  </a:lnTo>
                  <a:lnTo>
                    <a:pt x="1171" y="1208"/>
                  </a:lnTo>
                  <a:close/>
                  <a:moveTo>
                    <a:pt x="410" y="2544"/>
                  </a:moveTo>
                  <a:lnTo>
                    <a:pt x="400" y="2540"/>
                  </a:lnTo>
                  <a:lnTo>
                    <a:pt x="396" y="2544"/>
                  </a:lnTo>
                  <a:lnTo>
                    <a:pt x="396" y="2546"/>
                  </a:lnTo>
                  <a:lnTo>
                    <a:pt x="400" y="2548"/>
                  </a:lnTo>
                  <a:lnTo>
                    <a:pt x="406" y="2557"/>
                  </a:lnTo>
                  <a:lnTo>
                    <a:pt x="416" y="2555"/>
                  </a:lnTo>
                  <a:lnTo>
                    <a:pt x="418" y="2550"/>
                  </a:lnTo>
                  <a:lnTo>
                    <a:pt x="410" y="2544"/>
                  </a:lnTo>
                  <a:close/>
                  <a:moveTo>
                    <a:pt x="378" y="2538"/>
                  </a:moveTo>
                  <a:lnTo>
                    <a:pt x="394" y="2540"/>
                  </a:lnTo>
                  <a:lnTo>
                    <a:pt x="394" y="2536"/>
                  </a:lnTo>
                  <a:lnTo>
                    <a:pt x="380" y="2534"/>
                  </a:lnTo>
                  <a:lnTo>
                    <a:pt x="378" y="2538"/>
                  </a:lnTo>
                  <a:close/>
                  <a:moveTo>
                    <a:pt x="442" y="2575"/>
                  </a:moveTo>
                  <a:lnTo>
                    <a:pt x="436" y="2573"/>
                  </a:lnTo>
                  <a:lnTo>
                    <a:pt x="426" y="2567"/>
                  </a:lnTo>
                  <a:lnTo>
                    <a:pt x="422" y="2567"/>
                  </a:lnTo>
                  <a:lnTo>
                    <a:pt x="422" y="2569"/>
                  </a:lnTo>
                  <a:lnTo>
                    <a:pt x="424" y="2575"/>
                  </a:lnTo>
                  <a:lnTo>
                    <a:pt x="418" y="2581"/>
                  </a:lnTo>
                  <a:lnTo>
                    <a:pt x="416" y="2585"/>
                  </a:lnTo>
                  <a:lnTo>
                    <a:pt x="422" y="2597"/>
                  </a:lnTo>
                  <a:lnTo>
                    <a:pt x="420" y="2607"/>
                  </a:lnTo>
                  <a:lnTo>
                    <a:pt x="428" y="2611"/>
                  </a:lnTo>
                  <a:lnTo>
                    <a:pt x="432" y="2605"/>
                  </a:lnTo>
                  <a:lnTo>
                    <a:pt x="442" y="2601"/>
                  </a:lnTo>
                  <a:lnTo>
                    <a:pt x="454" y="2593"/>
                  </a:lnTo>
                  <a:lnTo>
                    <a:pt x="456" y="2591"/>
                  </a:lnTo>
                  <a:lnTo>
                    <a:pt x="448" y="2579"/>
                  </a:lnTo>
                  <a:lnTo>
                    <a:pt x="442" y="2575"/>
                  </a:lnTo>
                  <a:close/>
                  <a:moveTo>
                    <a:pt x="356" y="2518"/>
                  </a:moveTo>
                  <a:lnTo>
                    <a:pt x="348" y="2522"/>
                  </a:lnTo>
                  <a:lnTo>
                    <a:pt x="348" y="2524"/>
                  </a:lnTo>
                  <a:lnTo>
                    <a:pt x="352" y="2532"/>
                  </a:lnTo>
                  <a:lnTo>
                    <a:pt x="364" y="2532"/>
                  </a:lnTo>
                  <a:lnTo>
                    <a:pt x="366" y="2532"/>
                  </a:lnTo>
                  <a:lnTo>
                    <a:pt x="368" y="2530"/>
                  </a:lnTo>
                  <a:lnTo>
                    <a:pt x="358" y="2520"/>
                  </a:lnTo>
                  <a:lnTo>
                    <a:pt x="356" y="2518"/>
                  </a:lnTo>
                  <a:close/>
                  <a:moveTo>
                    <a:pt x="306" y="2500"/>
                  </a:moveTo>
                  <a:lnTo>
                    <a:pt x="302" y="2504"/>
                  </a:lnTo>
                  <a:lnTo>
                    <a:pt x="300" y="2506"/>
                  </a:lnTo>
                  <a:lnTo>
                    <a:pt x="310" y="2512"/>
                  </a:lnTo>
                  <a:lnTo>
                    <a:pt x="314" y="2508"/>
                  </a:lnTo>
                  <a:lnTo>
                    <a:pt x="314" y="2502"/>
                  </a:lnTo>
                  <a:lnTo>
                    <a:pt x="306" y="2500"/>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7" name="Freeform 166">
              <a:extLst>
                <a:ext uri="{FF2B5EF4-FFF2-40B4-BE49-F238E27FC236}">
                  <a16:creationId xmlns="" xmlns:a16="http://schemas.microsoft.com/office/drawing/2014/main" id="{75C8570C-5BE7-4592-949B-52F7433801BB}"/>
                </a:ext>
              </a:extLst>
            </p:cNvPr>
            <p:cNvSpPr>
              <a:spLocks/>
            </p:cNvSpPr>
            <p:nvPr/>
          </p:nvSpPr>
          <p:spPr bwMode="auto">
            <a:xfrm>
              <a:off x="3451" y="6116"/>
              <a:ext cx="162" cy="177"/>
            </a:xfrm>
            <a:custGeom>
              <a:avLst/>
              <a:gdLst>
                <a:gd name="T0" fmla="*/ 26 w 162"/>
                <a:gd name="T1" fmla="*/ 4 h 177"/>
                <a:gd name="T2" fmla="*/ 46 w 162"/>
                <a:gd name="T3" fmla="*/ 0 h 177"/>
                <a:gd name="T4" fmla="*/ 76 w 162"/>
                <a:gd name="T5" fmla="*/ 28 h 177"/>
                <a:gd name="T6" fmla="*/ 88 w 162"/>
                <a:gd name="T7" fmla="*/ 26 h 177"/>
                <a:gd name="T8" fmla="*/ 120 w 162"/>
                <a:gd name="T9" fmla="*/ 50 h 177"/>
                <a:gd name="T10" fmla="*/ 144 w 162"/>
                <a:gd name="T11" fmla="*/ 70 h 177"/>
                <a:gd name="T12" fmla="*/ 162 w 162"/>
                <a:gd name="T13" fmla="*/ 94 h 177"/>
                <a:gd name="T14" fmla="*/ 148 w 162"/>
                <a:gd name="T15" fmla="*/ 112 h 177"/>
                <a:gd name="T16" fmla="*/ 158 w 162"/>
                <a:gd name="T17" fmla="*/ 132 h 177"/>
                <a:gd name="T18" fmla="*/ 144 w 162"/>
                <a:gd name="T19" fmla="*/ 156 h 177"/>
                <a:gd name="T20" fmla="*/ 108 w 162"/>
                <a:gd name="T21" fmla="*/ 177 h 177"/>
                <a:gd name="T22" fmla="*/ 86 w 162"/>
                <a:gd name="T23" fmla="*/ 171 h 177"/>
                <a:gd name="T24" fmla="*/ 70 w 162"/>
                <a:gd name="T25" fmla="*/ 175 h 177"/>
                <a:gd name="T26" fmla="*/ 40 w 162"/>
                <a:gd name="T27" fmla="*/ 158 h 177"/>
                <a:gd name="T28" fmla="*/ 20 w 162"/>
                <a:gd name="T29" fmla="*/ 158 h 177"/>
                <a:gd name="T30" fmla="*/ 0 w 162"/>
                <a:gd name="T31" fmla="*/ 138 h 177"/>
                <a:gd name="T32" fmla="*/ 2 w 162"/>
                <a:gd name="T33" fmla="*/ 114 h 177"/>
                <a:gd name="T34" fmla="*/ 10 w 162"/>
                <a:gd name="T35" fmla="*/ 106 h 177"/>
                <a:gd name="T36" fmla="*/ 10 w 162"/>
                <a:gd name="T37" fmla="*/ 70 h 177"/>
                <a:gd name="T38" fmla="*/ 18 w 162"/>
                <a:gd name="T39" fmla="*/ 32 h 177"/>
                <a:gd name="T40" fmla="*/ 26 w 162"/>
                <a:gd name="T41" fmla="*/ 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2" h="177">
                  <a:moveTo>
                    <a:pt x="26" y="4"/>
                  </a:moveTo>
                  <a:lnTo>
                    <a:pt x="46" y="0"/>
                  </a:lnTo>
                  <a:lnTo>
                    <a:pt x="76" y="28"/>
                  </a:lnTo>
                  <a:lnTo>
                    <a:pt x="88" y="26"/>
                  </a:lnTo>
                  <a:lnTo>
                    <a:pt x="120" y="50"/>
                  </a:lnTo>
                  <a:lnTo>
                    <a:pt x="144" y="70"/>
                  </a:lnTo>
                  <a:lnTo>
                    <a:pt x="162" y="94"/>
                  </a:lnTo>
                  <a:lnTo>
                    <a:pt x="148" y="112"/>
                  </a:lnTo>
                  <a:lnTo>
                    <a:pt x="158" y="132"/>
                  </a:lnTo>
                  <a:lnTo>
                    <a:pt x="144" y="156"/>
                  </a:lnTo>
                  <a:lnTo>
                    <a:pt x="108" y="177"/>
                  </a:lnTo>
                  <a:lnTo>
                    <a:pt x="86" y="171"/>
                  </a:lnTo>
                  <a:lnTo>
                    <a:pt x="70" y="175"/>
                  </a:lnTo>
                  <a:lnTo>
                    <a:pt x="40" y="158"/>
                  </a:lnTo>
                  <a:lnTo>
                    <a:pt x="20" y="158"/>
                  </a:lnTo>
                  <a:lnTo>
                    <a:pt x="0" y="138"/>
                  </a:lnTo>
                  <a:lnTo>
                    <a:pt x="2" y="114"/>
                  </a:lnTo>
                  <a:lnTo>
                    <a:pt x="10" y="106"/>
                  </a:lnTo>
                  <a:lnTo>
                    <a:pt x="10" y="70"/>
                  </a:lnTo>
                  <a:lnTo>
                    <a:pt x="18" y="32"/>
                  </a:lnTo>
                  <a:lnTo>
                    <a:pt x="26" y="4"/>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8" name="Freeform 167">
              <a:extLst>
                <a:ext uri="{FF2B5EF4-FFF2-40B4-BE49-F238E27FC236}">
                  <a16:creationId xmlns="" xmlns:a16="http://schemas.microsoft.com/office/drawing/2014/main" id="{8BF08943-97AC-47A4-ADBA-83A8AF53C567}"/>
                </a:ext>
              </a:extLst>
            </p:cNvPr>
            <p:cNvSpPr>
              <a:spLocks/>
            </p:cNvSpPr>
            <p:nvPr/>
          </p:nvSpPr>
          <p:spPr bwMode="auto">
            <a:xfrm>
              <a:off x="7001" y="3554"/>
              <a:ext cx="530" cy="349"/>
            </a:xfrm>
            <a:custGeom>
              <a:avLst/>
              <a:gdLst>
                <a:gd name="T0" fmla="*/ 328 w 530"/>
                <a:gd name="T1" fmla="*/ 341 h 349"/>
                <a:gd name="T2" fmla="*/ 328 w 530"/>
                <a:gd name="T3" fmla="*/ 316 h 349"/>
                <a:gd name="T4" fmla="*/ 288 w 530"/>
                <a:gd name="T5" fmla="*/ 300 h 349"/>
                <a:gd name="T6" fmla="*/ 254 w 530"/>
                <a:gd name="T7" fmla="*/ 280 h 349"/>
                <a:gd name="T8" fmla="*/ 234 w 530"/>
                <a:gd name="T9" fmla="*/ 262 h 349"/>
                <a:gd name="T10" fmla="*/ 198 w 530"/>
                <a:gd name="T11" fmla="*/ 234 h 349"/>
                <a:gd name="T12" fmla="*/ 184 w 530"/>
                <a:gd name="T13" fmla="*/ 192 h 349"/>
                <a:gd name="T14" fmla="*/ 174 w 530"/>
                <a:gd name="T15" fmla="*/ 184 h 349"/>
                <a:gd name="T16" fmla="*/ 140 w 530"/>
                <a:gd name="T17" fmla="*/ 186 h 349"/>
                <a:gd name="T18" fmla="*/ 128 w 530"/>
                <a:gd name="T19" fmla="*/ 178 h 349"/>
                <a:gd name="T20" fmla="*/ 124 w 530"/>
                <a:gd name="T21" fmla="*/ 144 h 349"/>
                <a:gd name="T22" fmla="*/ 82 w 530"/>
                <a:gd name="T23" fmla="*/ 122 h 349"/>
                <a:gd name="T24" fmla="*/ 56 w 530"/>
                <a:gd name="T25" fmla="*/ 146 h 349"/>
                <a:gd name="T26" fmla="*/ 30 w 530"/>
                <a:gd name="T27" fmla="*/ 160 h 349"/>
                <a:gd name="T28" fmla="*/ 36 w 530"/>
                <a:gd name="T29" fmla="*/ 182 h 349"/>
                <a:gd name="T30" fmla="*/ 0 w 530"/>
                <a:gd name="T31" fmla="*/ 182 h 349"/>
                <a:gd name="T32" fmla="*/ 0 w 530"/>
                <a:gd name="T33" fmla="*/ 26 h 349"/>
                <a:gd name="T34" fmla="*/ 78 w 530"/>
                <a:gd name="T35" fmla="*/ 0 h 349"/>
                <a:gd name="T36" fmla="*/ 84 w 530"/>
                <a:gd name="T37" fmla="*/ 4 h 349"/>
                <a:gd name="T38" fmla="*/ 132 w 530"/>
                <a:gd name="T39" fmla="*/ 36 h 349"/>
                <a:gd name="T40" fmla="*/ 158 w 530"/>
                <a:gd name="T41" fmla="*/ 52 h 349"/>
                <a:gd name="T42" fmla="*/ 188 w 530"/>
                <a:gd name="T43" fmla="*/ 90 h 349"/>
                <a:gd name="T44" fmla="*/ 224 w 530"/>
                <a:gd name="T45" fmla="*/ 84 h 349"/>
                <a:gd name="T46" fmla="*/ 278 w 530"/>
                <a:gd name="T47" fmla="*/ 80 h 349"/>
                <a:gd name="T48" fmla="*/ 314 w 530"/>
                <a:gd name="T49" fmla="*/ 112 h 349"/>
                <a:gd name="T50" fmla="*/ 312 w 530"/>
                <a:gd name="T51" fmla="*/ 154 h 349"/>
                <a:gd name="T52" fmla="*/ 328 w 530"/>
                <a:gd name="T53" fmla="*/ 154 h 349"/>
                <a:gd name="T54" fmla="*/ 334 w 530"/>
                <a:gd name="T55" fmla="*/ 188 h 349"/>
                <a:gd name="T56" fmla="*/ 372 w 530"/>
                <a:gd name="T57" fmla="*/ 190 h 349"/>
                <a:gd name="T58" fmla="*/ 382 w 530"/>
                <a:gd name="T59" fmla="*/ 208 h 349"/>
                <a:gd name="T60" fmla="*/ 394 w 530"/>
                <a:gd name="T61" fmla="*/ 208 h 349"/>
                <a:gd name="T62" fmla="*/ 406 w 530"/>
                <a:gd name="T63" fmla="*/ 180 h 349"/>
                <a:gd name="T64" fmla="*/ 448 w 530"/>
                <a:gd name="T65" fmla="*/ 150 h 349"/>
                <a:gd name="T66" fmla="*/ 466 w 530"/>
                <a:gd name="T67" fmla="*/ 142 h 349"/>
                <a:gd name="T68" fmla="*/ 474 w 530"/>
                <a:gd name="T69" fmla="*/ 146 h 349"/>
                <a:gd name="T70" fmla="*/ 448 w 530"/>
                <a:gd name="T71" fmla="*/ 174 h 349"/>
                <a:gd name="T72" fmla="*/ 472 w 530"/>
                <a:gd name="T73" fmla="*/ 188 h 349"/>
                <a:gd name="T74" fmla="*/ 494 w 530"/>
                <a:gd name="T75" fmla="*/ 178 h 349"/>
                <a:gd name="T76" fmla="*/ 530 w 530"/>
                <a:gd name="T77" fmla="*/ 200 h 349"/>
                <a:gd name="T78" fmla="*/ 490 w 530"/>
                <a:gd name="T79" fmla="*/ 230 h 349"/>
                <a:gd name="T80" fmla="*/ 466 w 530"/>
                <a:gd name="T81" fmla="*/ 226 h 349"/>
                <a:gd name="T82" fmla="*/ 454 w 530"/>
                <a:gd name="T83" fmla="*/ 226 h 349"/>
                <a:gd name="T84" fmla="*/ 450 w 530"/>
                <a:gd name="T85" fmla="*/ 216 h 349"/>
                <a:gd name="T86" fmla="*/ 456 w 530"/>
                <a:gd name="T87" fmla="*/ 196 h 349"/>
                <a:gd name="T88" fmla="*/ 414 w 530"/>
                <a:gd name="T89" fmla="*/ 206 h 349"/>
                <a:gd name="T90" fmla="*/ 404 w 530"/>
                <a:gd name="T91" fmla="*/ 232 h 349"/>
                <a:gd name="T92" fmla="*/ 390 w 530"/>
                <a:gd name="T93" fmla="*/ 254 h 349"/>
                <a:gd name="T94" fmla="*/ 364 w 530"/>
                <a:gd name="T95" fmla="*/ 252 h 349"/>
                <a:gd name="T96" fmla="*/ 356 w 530"/>
                <a:gd name="T97" fmla="*/ 270 h 349"/>
                <a:gd name="T98" fmla="*/ 378 w 530"/>
                <a:gd name="T99" fmla="*/ 280 h 349"/>
                <a:gd name="T100" fmla="*/ 386 w 530"/>
                <a:gd name="T101" fmla="*/ 308 h 349"/>
                <a:gd name="T102" fmla="*/ 368 w 530"/>
                <a:gd name="T103" fmla="*/ 349 h 349"/>
                <a:gd name="T104" fmla="*/ 344 w 530"/>
                <a:gd name="T105" fmla="*/ 341 h 349"/>
                <a:gd name="T106" fmla="*/ 328 w 530"/>
                <a:gd name="T107" fmla="*/ 341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30" h="349">
                  <a:moveTo>
                    <a:pt x="328" y="341"/>
                  </a:moveTo>
                  <a:lnTo>
                    <a:pt x="328" y="316"/>
                  </a:lnTo>
                  <a:lnTo>
                    <a:pt x="288" y="300"/>
                  </a:lnTo>
                  <a:lnTo>
                    <a:pt x="254" y="280"/>
                  </a:lnTo>
                  <a:lnTo>
                    <a:pt x="234" y="262"/>
                  </a:lnTo>
                  <a:lnTo>
                    <a:pt x="198" y="234"/>
                  </a:lnTo>
                  <a:lnTo>
                    <a:pt x="184" y="192"/>
                  </a:lnTo>
                  <a:lnTo>
                    <a:pt x="174" y="184"/>
                  </a:lnTo>
                  <a:lnTo>
                    <a:pt x="140" y="186"/>
                  </a:lnTo>
                  <a:lnTo>
                    <a:pt x="128" y="178"/>
                  </a:lnTo>
                  <a:lnTo>
                    <a:pt x="124" y="144"/>
                  </a:lnTo>
                  <a:lnTo>
                    <a:pt x="82" y="122"/>
                  </a:lnTo>
                  <a:lnTo>
                    <a:pt x="56" y="146"/>
                  </a:lnTo>
                  <a:lnTo>
                    <a:pt x="30" y="160"/>
                  </a:lnTo>
                  <a:lnTo>
                    <a:pt x="36" y="182"/>
                  </a:lnTo>
                  <a:lnTo>
                    <a:pt x="0" y="182"/>
                  </a:lnTo>
                  <a:lnTo>
                    <a:pt x="0" y="26"/>
                  </a:lnTo>
                  <a:lnTo>
                    <a:pt x="78" y="0"/>
                  </a:lnTo>
                  <a:lnTo>
                    <a:pt x="84" y="4"/>
                  </a:lnTo>
                  <a:lnTo>
                    <a:pt x="132" y="36"/>
                  </a:lnTo>
                  <a:lnTo>
                    <a:pt x="158" y="52"/>
                  </a:lnTo>
                  <a:lnTo>
                    <a:pt x="188" y="90"/>
                  </a:lnTo>
                  <a:lnTo>
                    <a:pt x="224" y="84"/>
                  </a:lnTo>
                  <a:lnTo>
                    <a:pt x="278" y="80"/>
                  </a:lnTo>
                  <a:lnTo>
                    <a:pt x="314" y="112"/>
                  </a:lnTo>
                  <a:lnTo>
                    <a:pt x="312" y="154"/>
                  </a:lnTo>
                  <a:lnTo>
                    <a:pt x="328" y="154"/>
                  </a:lnTo>
                  <a:lnTo>
                    <a:pt x="334" y="188"/>
                  </a:lnTo>
                  <a:lnTo>
                    <a:pt x="372" y="190"/>
                  </a:lnTo>
                  <a:lnTo>
                    <a:pt x="382" y="208"/>
                  </a:lnTo>
                  <a:lnTo>
                    <a:pt x="394" y="208"/>
                  </a:lnTo>
                  <a:lnTo>
                    <a:pt x="406" y="180"/>
                  </a:lnTo>
                  <a:lnTo>
                    <a:pt x="448" y="150"/>
                  </a:lnTo>
                  <a:lnTo>
                    <a:pt x="466" y="142"/>
                  </a:lnTo>
                  <a:lnTo>
                    <a:pt x="474" y="146"/>
                  </a:lnTo>
                  <a:lnTo>
                    <a:pt x="448" y="174"/>
                  </a:lnTo>
                  <a:lnTo>
                    <a:pt x="472" y="188"/>
                  </a:lnTo>
                  <a:lnTo>
                    <a:pt x="494" y="178"/>
                  </a:lnTo>
                  <a:lnTo>
                    <a:pt x="530" y="200"/>
                  </a:lnTo>
                  <a:lnTo>
                    <a:pt x="490" y="230"/>
                  </a:lnTo>
                  <a:lnTo>
                    <a:pt x="466" y="226"/>
                  </a:lnTo>
                  <a:lnTo>
                    <a:pt x="454" y="226"/>
                  </a:lnTo>
                  <a:lnTo>
                    <a:pt x="450" y="216"/>
                  </a:lnTo>
                  <a:lnTo>
                    <a:pt x="456" y="196"/>
                  </a:lnTo>
                  <a:lnTo>
                    <a:pt x="414" y="206"/>
                  </a:lnTo>
                  <a:lnTo>
                    <a:pt x="404" y="232"/>
                  </a:lnTo>
                  <a:lnTo>
                    <a:pt x="390" y="254"/>
                  </a:lnTo>
                  <a:lnTo>
                    <a:pt x="364" y="252"/>
                  </a:lnTo>
                  <a:lnTo>
                    <a:pt x="356" y="270"/>
                  </a:lnTo>
                  <a:lnTo>
                    <a:pt x="378" y="280"/>
                  </a:lnTo>
                  <a:lnTo>
                    <a:pt x="386" y="308"/>
                  </a:lnTo>
                  <a:lnTo>
                    <a:pt x="368" y="349"/>
                  </a:lnTo>
                  <a:lnTo>
                    <a:pt x="344" y="341"/>
                  </a:lnTo>
                  <a:lnTo>
                    <a:pt x="328" y="341"/>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9" name="Freeform 168">
              <a:extLst>
                <a:ext uri="{FF2B5EF4-FFF2-40B4-BE49-F238E27FC236}">
                  <a16:creationId xmlns="" xmlns:a16="http://schemas.microsoft.com/office/drawing/2014/main" id="{A2BB6C44-EB7E-4D20-AB44-004C3A6C31DF}"/>
                </a:ext>
              </a:extLst>
            </p:cNvPr>
            <p:cNvSpPr>
              <a:spLocks/>
            </p:cNvSpPr>
            <p:nvPr/>
          </p:nvSpPr>
          <p:spPr bwMode="auto">
            <a:xfrm>
              <a:off x="2990" y="4762"/>
              <a:ext cx="421" cy="357"/>
            </a:xfrm>
            <a:custGeom>
              <a:avLst/>
              <a:gdLst>
                <a:gd name="T0" fmla="*/ 61 w 421"/>
                <a:gd name="T1" fmla="*/ 20 h 357"/>
                <a:gd name="T2" fmla="*/ 53 w 421"/>
                <a:gd name="T3" fmla="*/ 38 h 357"/>
                <a:gd name="T4" fmla="*/ 39 w 421"/>
                <a:gd name="T5" fmla="*/ 72 h 357"/>
                <a:gd name="T6" fmla="*/ 63 w 421"/>
                <a:gd name="T7" fmla="*/ 94 h 357"/>
                <a:gd name="T8" fmla="*/ 61 w 421"/>
                <a:gd name="T9" fmla="*/ 62 h 357"/>
                <a:gd name="T10" fmla="*/ 97 w 421"/>
                <a:gd name="T11" fmla="*/ 24 h 357"/>
                <a:gd name="T12" fmla="*/ 105 w 421"/>
                <a:gd name="T13" fmla="*/ 0 h 357"/>
                <a:gd name="T14" fmla="*/ 137 w 421"/>
                <a:gd name="T15" fmla="*/ 22 h 357"/>
                <a:gd name="T16" fmla="*/ 159 w 421"/>
                <a:gd name="T17" fmla="*/ 50 h 357"/>
                <a:gd name="T18" fmla="*/ 219 w 421"/>
                <a:gd name="T19" fmla="*/ 48 h 357"/>
                <a:gd name="T20" fmla="*/ 261 w 421"/>
                <a:gd name="T21" fmla="*/ 66 h 357"/>
                <a:gd name="T22" fmla="*/ 279 w 421"/>
                <a:gd name="T23" fmla="*/ 48 h 357"/>
                <a:gd name="T24" fmla="*/ 355 w 421"/>
                <a:gd name="T25" fmla="*/ 46 h 357"/>
                <a:gd name="T26" fmla="*/ 339 w 421"/>
                <a:gd name="T27" fmla="*/ 70 h 357"/>
                <a:gd name="T28" fmla="*/ 387 w 421"/>
                <a:gd name="T29" fmla="*/ 88 h 357"/>
                <a:gd name="T30" fmla="*/ 409 w 421"/>
                <a:gd name="T31" fmla="*/ 112 h 357"/>
                <a:gd name="T32" fmla="*/ 395 w 421"/>
                <a:gd name="T33" fmla="*/ 138 h 357"/>
                <a:gd name="T34" fmla="*/ 403 w 421"/>
                <a:gd name="T35" fmla="*/ 160 h 357"/>
                <a:gd name="T36" fmla="*/ 377 w 421"/>
                <a:gd name="T37" fmla="*/ 170 h 357"/>
                <a:gd name="T38" fmla="*/ 369 w 421"/>
                <a:gd name="T39" fmla="*/ 194 h 357"/>
                <a:gd name="T40" fmla="*/ 395 w 421"/>
                <a:gd name="T41" fmla="*/ 226 h 357"/>
                <a:gd name="T42" fmla="*/ 347 w 421"/>
                <a:gd name="T43" fmla="*/ 250 h 357"/>
                <a:gd name="T44" fmla="*/ 317 w 421"/>
                <a:gd name="T45" fmla="*/ 262 h 357"/>
                <a:gd name="T46" fmla="*/ 269 w 421"/>
                <a:gd name="T47" fmla="*/ 250 h 357"/>
                <a:gd name="T48" fmla="*/ 277 w 421"/>
                <a:gd name="T49" fmla="*/ 260 h 357"/>
                <a:gd name="T50" fmla="*/ 281 w 421"/>
                <a:gd name="T51" fmla="*/ 300 h 357"/>
                <a:gd name="T52" fmla="*/ 309 w 421"/>
                <a:gd name="T53" fmla="*/ 310 h 357"/>
                <a:gd name="T54" fmla="*/ 283 w 421"/>
                <a:gd name="T55" fmla="*/ 333 h 357"/>
                <a:gd name="T56" fmla="*/ 247 w 421"/>
                <a:gd name="T57" fmla="*/ 345 h 357"/>
                <a:gd name="T58" fmla="*/ 217 w 421"/>
                <a:gd name="T59" fmla="*/ 357 h 357"/>
                <a:gd name="T60" fmla="*/ 191 w 421"/>
                <a:gd name="T61" fmla="*/ 308 h 357"/>
                <a:gd name="T62" fmla="*/ 171 w 421"/>
                <a:gd name="T63" fmla="*/ 290 h 357"/>
                <a:gd name="T64" fmla="*/ 185 w 421"/>
                <a:gd name="T65" fmla="*/ 268 h 357"/>
                <a:gd name="T66" fmla="*/ 171 w 421"/>
                <a:gd name="T67" fmla="*/ 238 h 357"/>
                <a:gd name="T68" fmla="*/ 179 w 421"/>
                <a:gd name="T69" fmla="*/ 206 h 357"/>
                <a:gd name="T70" fmla="*/ 175 w 421"/>
                <a:gd name="T71" fmla="*/ 184 h 357"/>
                <a:gd name="T72" fmla="*/ 135 w 421"/>
                <a:gd name="T73" fmla="*/ 186 h 357"/>
                <a:gd name="T74" fmla="*/ 99 w 421"/>
                <a:gd name="T75" fmla="*/ 162 h 357"/>
                <a:gd name="T76" fmla="*/ 41 w 421"/>
                <a:gd name="T77" fmla="*/ 162 h 357"/>
                <a:gd name="T78" fmla="*/ 26 w 421"/>
                <a:gd name="T79" fmla="*/ 148 h 357"/>
                <a:gd name="T80" fmla="*/ 29 w 421"/>
                <a:gd name="T81" fmla="*/ 130 h 357"/>
                <a:gd name="T82" fmla="*/ 20 w 421"/>
                <a:gd name="T83" fmla="*/ 110 h 357"/>
                <a:gd name="T84" fmla="*/ 0 w 421"/>
                <a:gd name="T85" fmla="*/ 94 h 357"/>
                <a:gd name="T86" fmla="*/ 12 w 421"/>
                <a:gd name="T87" fmla="*/ 54 h 357"/>
                <a:gd name="T88" fmla="*/ 33 w 421"/>
                <a:gd name="T89" fmla="*/ 34 h 357"/>
                <a:gd name="T90" fmla="*/ 61 w 421"/>
                <a:gd name="T91" fmla="*/ 12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21" h="357">
                  <a:moveTo>
                    <a:pt x="61" y="12"/>
                  </a:moveTo>
                  <a:lnTo>
                    <a:pt x="61" y="20"/>
                  </a:lnTo>
                  <a:lnTo>
                    <a:pt x="43" y="24"/>
                  </a:lnTo>
                  <a:lnTo>
                    <a:pt x="53" y="38"/>
                  </a:lnTo>
                  <a:lnTo>
                    <a:pt x="51" y="54"/>
                  </a:lnTo>
                  <a:lnTo>
                    <a:pt x="39" y="72"/>
                  </a:lnTo>
                  <a:lnTo>
                    <a:pt x="49" y="96"/>
                  </a:lnTo>
                  <a:lnTo>
                    <a:pt x="63" y="94"/>
                  </a:lnTo>
                  <a:lnTo>
                    <a:pt x="71" y="72"/>
                  </a:lnTo>
                  <a:lnTo>
                    <a:pt x="61" y="62"/>
                  </a:lnTo>
                  <a:lnTo>
                    <a:pt x="59" y="38"/>
                  </a:lnTo>
                  <a:lnTo>
                    <a:pt x="97" y="24"/>
                  </a:lnTo>
                  <a:lnTo>
                    <a:pt x="93" y="10"/>
                  </a:lnTo>
                  <a:lnTo>
                    <a:pt x="105" y="0"/>
                  </a:lnTo>
                  <a:lnTo>
                    <a:pt x="115" y="22"/>
                  </a:lnTo>
                  <a:lnTo>
                    <a:pt x="137" y="22"/>
                  </a:lnTo>
                  <a:lnTo>
                    <a:pt x="157" y="40"/>
                  </a:lnTo>
                  <a:lnTo>
                    <a:pt x="159" y="50"/>
                  </a:lnTo>
                  <a:lnTo>
                    <a:pt x="187" y="50"/>
                  </a:lnTo>
                  <a:lnTo>
                    <a:pt x="219" y="48"/>
                  </a:lnTo>
                  <a:lnTo>
                    <a:pt x="237" y="62"/>
                  </a:lnTo>
                  <a:lnTo>
                    <a:pt x="261" y="66"/>
                  </a:lnTo>
                  <a:lnTo>
                    <a:pt x="279" y="56"/>
                  </a:lnTo>
                  <a:lnTo>
                    <a:pt x="279" y="48"/>
                  </a:lnTo>
                  <a:lnTo>
                    <a:pt x="317" y="46"/>
                  </a:lnTo>
                  <a:lnTo>
                    <a:pt x="355" y="46"/>
                  </a:lnTo>
                  <a:lnTo>
                    <a:pt x="329" y="54"/>
                  </a:lnTo>
                  <a:lnTo>
                    <a:pt x="339" y="70"/>
                  </a:lnTo>
                  <a:lnTo>
                    <a:pt x="363" y="72"/>
                  </a:lnTo>
                  <a:lnTo>
                    <a:pt x="387" y="88"/>
                  </a:lnTo>
                  <a:lnTo>
                    <a:pt x="391" y="112"/>
                  </a:lnTo>
                  <a:lnTo>
                    <a:pt x="409" y="112"/>
                  </a:lnTo>
                  <a:lnTo>
                    <a:pt x="421" y="118"/>
                  </a:lnTo>
                  <a:lnTo>
                    <a:pt x="395" y="138"/>
                  </a:lnTo>
                  <a:lnTo>
                    <a:pt x="393" y="148"/>
                  </a:lnTo>
                  <a:lnTo>
                    <a:pt x="403" y="160"/>
                  </a:lnTo>
                  <a:lnTo>
                    <a:pt x="395" y="166"/>
                  </a:lnTo>
                  <a:lnTo>
                    <a:pt x="377" y="170"/>
                  </a:lnTo>
                  <a:lnTo>
                    <a:pt x="377" y="186"/>
                  </a:lnTo>
                  <a:lnTo>
                    <a:pt x="369" y="194"/>
                  </a:lnTo>
                  <a:lnTo>
                    <a:pt x="389" y="218"/>
                  </a:lnTo>
                  <a:lnTo>
                    <a:pt x="395" y="226"/>
                  </a:lnTo>
                  <a:lnTo>
                    <a:pt x="383" y="238"/>
                  </a:lnTo>
                  <a:lnTo>
                    <a:pt x="347" y="250"/>
                  </a:lnTo>
                  <a:lnTo>
                    <a:pt x="325" y="254"/>
                  </a:lnTo>
                  <a:lnTo>
                    <a:pt x="317" y="262"/>
                  </a:lnTo>
                  <a:lnTo>
                    <a:pt x="293" y="254"/>
                  </a:lnTo>
                  <a:lnTo>
                    <a:pt x="269" y="250"/>
                  </a:lnTo>
                  <a:lnTo>
                    <a:pt x="263" y="252"/>
                  </a:lnTo>
                  <a:lnTo>
                    <a:pt x="277" y="260"/>
                  </a:lnTo>
                  <a:lnTo>
                    <a:pt x="275" y="282"/>
                  </a:lnTo>
                  <a:lnTo>
                    <a:pt x="281" y="300"/>
                  </a:lnTo>
                  <a:lnTo>
                    <a:pt x="307" y="304"/>
                  </a:lnTo>
                  <a:lnTo>
                    <a:pt x="309" y="310"/>
                  </a:lnTo>
                  <a:lnTo>
                    <a:pt x="287" y="318"/>
                  </a:lnTo>
                  <a:lnTo>
                    <a:pt x="283" y="333"/>
                  </a:lnTo>
                  <a:lnTo>
                    <a:pt x="269" y="337"/>
                  </a:lnTo>
                  <a:lnTo>
                    <a:pt x="247" y="345"/>
                  </a:lnTo>
                  <a:lnTo>
                    <a:pt x="241" y="355"/>
                  </a:lnTo>
                  <a:lnTo>
                    <a:pt x="217" y="357"/>
                  </a:lnTo>
                  <a:lnTo>
                    <a:pt x="199" y="339"/>
                  </a:lnTo>
                  <a:lnTo>
                    <a:pt x="191" y="308"/>
                  </a:lnTo>
                  <a:lnTo>
                    <a:pt x="181" y="298"/>
                  </a:lnTo>
                  <a:lnTo>
                    <a:pt x="171" y="290"/>
                  </a:lnTo>
                  <a:lnTo>
                    <a:pt x="187" y="276"/>
                  </a:lnTo>
                  <a:lnTo>
                    <a:pt x="185" y="268"/>
                  </a:lnTo>
                  <a:lnTo>
                    <a:pt x="177" y="260"/>
                  </a:lnTo>
                  <a:lnTo>
                    <a:pt x="171" y="238"/>
                  </a:lnTo>
                  <a:lnTo>
                    <a:pt x="173" y="216"/>
                  </a:lnTo>
                  <a:lnTo>
                    <a:pt x="179" y="206"/>
                  </a:lnTo>
                  <a:lnTo>
                    <a:pt x="185" y="190"/>
                  </a:lnTo>
                  <a:lnTo>
                    <a:pt x="175" y="184"/>
                  </a:lnTo>
                  <a:lnTo>
                    <a:pt x="157" y="188"/>
                  </a:lnTo>
                  <a:lnTo>
                    <a:pt x="135" y="186"/>
                  </a:lnTo>
                  <a:lnTo>
                    <a:pt x="121" y="190"/>
                  </a:lnTo>
                  <a:lnTo>
                    <a:pt x="99" y="162"/>
                  </a:lnTo>
                  <a:lnTo>
                    <a:pt x="81" y="158"/>
                  </a:lnTo>
                  <a:lnTo>
                    <a:pt x="41" y="162"/>
                  </a:lnTo>
                  <a:lnTo>
                    <a:pt x="35" y="150"/>
                  </a:lnTo>
                  <a:lnTo>
                    <a:pt x="26" y="148"/>
                  </a:lnTo>
                  <a:lnTo>
                    <a:pt x="24" y="142"/>
                  </a:lnTo>
                  <a:lnTo>
                    <a:pt x="29" y="130"/>
                  </a:lnTo>
                  <a:lnTo>
                    <a:pt x="26" y="118"/>
                  </a:lnTo>
                  <a:lnTo>
                    <a:pt x="20" y="110"/>
                  </a:lnTo>
                  <a:lnTo>
                    <a:pt x="16" y="96"/>
                  </a:lnTo>
                  <a:lnTo>
                    <a:pt x="0" y="94"/>
                  </a:lnTo>
                  <a:lnTo>
                    <a:pt x="8" y="76"/>
                  </a:lnTo>
                  <a:lnTo>
                    <a:pt x="12" y="54"/>
                  </a:lnTo>
                  <a:lnTo>
                    <a:pt x="20" y="42"/>
                  </a:lnTo>
                  <a:lnTo>
                    <a:pt x="33" y="34"/>
                  </a:lnTo>
                  <a:lnTo>
                    <a:pt x="41" y="18"/>
                  </a:lnTo>
                  <a:lnTo>
                    <a:pt x="61" y="12"/>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0" name="Freeform 169">
              <a:extLst>
                <a:ext uri="{FF2B5EF4-FFF2-40B4-BE49-F238E27FC236}">
                  <a16:creationId xmlns="" xmlns:a16="http://schemas.microsoft.com/office/drawing/2014/main" id="{1F257F56-A2C0-49C7-94A2-64AFD5D9CBCE}"/>
                </a:ext>
              </a:extLst>
            </p:cNvPr>
            <p:cNvSpPr>
              <a:spLocks/>
            </p:cNvSpPr>
            <p:nvPr/>
          </p:nvSpPr>
          <p:spPr bwMode="auto">
            <a:xfrm>
              <a:off x="8435" y="4399"/>
              <a:ext cx="223" cy="475"/>
            </a:xfrm>
            <a:custGeom>
              <a:avLst/>
              <a:gdLst>
                <a:gd name="T0" fmla="*/ 183 w 223"/>
                <a:gd name="T1" fmla="*/ 60 h 475"/>
                <a:gd name="T2" fmla="*/ 140 w 223"/>
                <a:gd name="T3" fmla="*/ 89 h 475"/>
                <a:gd name="T4" fmla="*/ 114 w 223"/>
                <a:gd name="T5" fmla="*/ 119 h 475"/>
                <a:gd name="T6" fmla="*/ 108 w 223"/>
                <a:gd name="T7" fmla="*/ 143 h 475"/>
                <a:gd name="T8" fmla="*/ 132 w 223"/>
                <a:gd name="T9" fmla="*/ 177 h 475"/>
                <a:gd name="T10" fmla="*/ 160 w 223"/>
                <a:gd name="T11" fmla="*/ 219 h 475"/>
                <a:gd name="T12" fmla="*/ 189 w 223"/>
                <a:gd name="T13" fmla="*/ 239 h 475"/>
                <a:gd name="T14" fmla="*/ 209 w 223"/>
                <a:gd name="T15" fmla="*/ 265 h 475"/>
                <a:gd name="T16" fmla="*/ 223 w 223"/>
                <a:gd name="T17" fmla="*/ 323 h 475"/>
                <a:gd name="T18" fmla="*/ 219 w 223"/>
                <a:gd name="T19" fmla="*/ 379 h 475"/>
                <a:gd name="T20" fmla="*/ 193 w 223"/>
                <a:gd name="T21" fmla="*/ 399 h 475"/>
                <a:gd name="T22" fmla="*/ 156 w 223"/>
                <a:gd name="T23" fmla="*/ 419 h 475"/>
                <a:gd name="T24" fmla="*/ 130 w 223"/>
                <a:gd name="T25" fmla="*/ 445 h 475"/>
                <a:gd name="T26" fmla="*/ 92 w 223"/>
                <a:gd name="T27" fmla="*/ 475 h 475"/>
                <a:gd name="T28" fmla="*/ 80 w 223"/>
                <a:gd name="T29" fmla="*/ 455 h 475"/>
                <a:gd name="T30" fmla="*/ 90 w 223"/>
                <a:gd name="T31" fmla="*/ 433 h 475"/>
                <a:gd name="T32" fmla="*/ 66 w 223"/>
                <a:gd name="T33" fmla="*/ 415 h 475"/>
                <a:gd name="T34" fmla="*/ 94 w 223"/>
                <a:gd name="T35" fmla="*/ 403 h 475"/>
                <a:gd name="T36" fmla="*/ 126 w 223"/>
                <a:gd name="T37" fmla="*/ 401 h 475"/>
                <a:gd name="T38" fmla="*/ 112 w 223"/>
                <a:gd name="T39" fmla="*/ 381 h 475"/>
                <a:gd name="T40" fmla="*/ 164 w 223"/>
                <a:gd name="T41" fmla="*/ 357 h 475"/>
                <a:gd name="T42" fmla="*/ 169 w 223"/>
                <a:gd name="T43" fmla="*/ 319 h 475"/>
                <a:gd name="T44" fmla="*/ 160 w 223"/>
                <a:gd name="T45" fmla="*/ 299 h 475"/>
                <a:gd name="T46" fmla="*/ 167 w 223"/>
                <a:gd name="T47" fmla="*/ 267 h 475"/>
                <a:gd name="T48" fmla="*/ 158 w 223"/>
                <a:gd name="T49" fmla="*/ 243 h 475"/>
                <a:gd name="T50" fmla="*/ 136 w 223"/>
                <a:gd name="T51" fmla="*/ 221 h 475"/>
                <a:gd name="T52" fmla="*/ 116 w 223"/>
                <a:gd name="T53" fmla="*/ 193 h 475"/>
                <a:gd name="T54" fmla="*/ 90 w 223"/>
                <a:gd name="T55" fmla="*/ 155 h 475"/>
                <a:gd name="T56" fmla="*/ 52 w 223"/>
                <a:gd name="T57" fmla="*/ 135 h 475"/>
                <a:gd name="T58" fmla="*/ 62 w 223"/>
                <a:gd name="T59" fmla="*/ 123 h 475"/>
                <a:gd name="T60" fmla="*/ 82 w 223"/>
                <a:gd name="T61" fmla="*/ 115 h 475"/>
                <a:gd name="T62" fmla="*/ 70 w 223"/>
                <a:gd name="T63" fmla="*/ 86 h 475"/>
                <a:gd name="T64" fmla="*/ 32 w 223"/>
                <a:gd name="T65" fmla="*/ 86 h 475"/>
                <a:gd name="T66" fmla="*/ 18 w 223"/>
                <a:gd name="T67" fmla="*/ 54 h 475"/>
                <a:gd name="T68" fmla="*/ 0 w 223"/>
                <a:gd name="T69" fmla="*/ 28 h 475"/>
                <a:gd name="T70" fmla="*/ 16 w 223"/>
                <a:gd name="T71" fmla="*/ 20 h 475"/>
                <a:gd name="T72" fmla="*/ 40 w 223"/>
                <a:gd name="T73" fmla="*/ 20 h 475"/>
                <a:gd name="T74" fmla="*/ 70 w 223"/>
                <a:gd name="T75" fmla="*/ 16 h 475"/>
                <a:gd name="T76" fmla="*/ 98 w 223"/>
                <a:gd name="T77" fmla="*/ 0 h 475"/>
                <a:gd name="T78" fmla="*/ 112 w 223"/>
                <a:gd name="T79" fmla="*/ 12 h 475"/>
                <a:gd name="T80" fmla="*/ 140 w 223"/>
                <a:gd name="T81" fmla="*/ 18 h 475"/>
                <a:gd name="T82" fmla="*/ 136 w 223"/>
                <a:gd name="T83" fmla="*/ 36 h 475"/>
                <a:gd name="T84" fmla="*/ 150 w 223"/>
                <a:gd name="T85" fmla="*/ 50 h 475"/>
                <a:gd name="T86" fmla="*/ 183 w 223"/>
                <a:gd name="T87" fmla="*/ 60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3" h="475">
                  <a:moveTo>
                    <a:pt x="183" y="60"/>
                  </a:moveTo>
                  <a:lnTo>
                    <a:pt x="140" y="89"/>
                  </a:lnTo>
                  <a:lnTo>
                    <a:pt x="114" y="119"/>
                  </a:lnTo>
                  <a:lnTo>
                    <a:pt x="108" y="143"/>
                  </a:lnTo>
                  <a:lnTo>
                    <a:pt x="132" y="177"/>
                  </a:lnTo>
                  <a:lnTo>
                    <a:pt x="160" y="219"/>
                  </a:lnTo>
                  <a:lnTo>
                    <a:pt x="189" y="239"/>
                  </a:lnTo>
                  <a:lnTo>
                    <a:pt x="209" y="265"/>
                  </a:lnTo>
                  <a:lnTo>
                    <a:pt x="223" y="323"/>
                  </a:lnTo>
                  <a:lnTo>
                    <a:pt x="219" y="379"/>
                  </a:lnTo>
                  <a:lnTo>
                    <a:pt x="193" y="399"/>
                  </a:lnTo>
                  <a:lnTo>
                    <a:pt x="156" y="419"/>
                  </a:lnTo>
                  <a:lnTo>
                    <a:pt x="130" y="445"/>
                  </a:lnTo>
                  <a:lnTo>
                    <a:pt x="92" y="475"/>
                  </a:lnTo>
                  <a:lnTo>
                    <a:pt x="80" y="455"/>
                  </a:lnTo>
                  <a:lnTo>
                    <a:pt x="90" y="433"/>
                  </a:lnTo>
                  <a:lnTo>
                    <a:pt x="66" y="415"/>
                  </a:lnTo>
                  <a:lnTo>
                    <a:pt x="94" y="403"/>
                  </a:lnTo>
                  <a:lnTo>
                    <a:pt x="126" y="401"/>
                  </a:lnTo>
                  <a:lnTo>
                    <a:pt x="112" y="381"/>
                  </a:lnTo>
                  <a:lnTo>
                    <a:pt x="164" y="357"/>
                  </a:lnTo>
                  <a:lnTo>
                    <a:pt x="169" y="319"/>
                  </a:lnTo>
                  <a:lnTo>
                    <a:pt x="160" y="299"/>
                  </a:lnTo>
                  <a:lnTo>
                    <a:pt x="167" y="267"/>
                  </a:lnTo>
                  <a:lnTo>
                    <a:pt x="158" y="243"/>
                  </a:lnTo>
                  <a:lnTo>
                    <a:pt x="136" y="221"/>
                  </a:lnTo>
                  <a:lnTo>
                    <a:pt x="116" y="193"/>
                  </a:lnTo>
                  <a:lnTo>
                    <a:pt x="90" y="155"/>
                  </a:lnTo>
                  <a:lnTo>
                    <a:pt x="52" y="135"/>
                  </a:lnTo>
                  <a:lnTo>
                    <a:pt x="62" y="123"/>
                  </a:lnTo>
                  <a:lnTo>
                    <a:pt x="82" y="115"/>
                  </a:lnTo>
                  <a:lnTo>
                    <a:pt x="70" y="86"/>
                  </a:lnTo>
                  <a:lnTo>
                    <a:pt x="32" y="86"/>
                  </a:lnTo>
                  <a:lnTo>
                    <a:pt x="18" y="54"/>
                  </a:lnTo>
                  <a:lnTo>
                    <a:pt x="0" y="28"/>
                  </a:lnTo>
                  <a:lnTo>
                    <a:pt x="16" y="20"/>
                  </a:lnTo>
                  <a:lnTo>
                    <a:pt x="40" y="20"/>
                  </a:lnTo>
                  <a:lnTo>
                    <a:pt x="70" y="16"/>
                  </a:lnTo>
                  <a:lnTo>
                    <a:pt x="98" y="0"/>
                  </a:lnTo>
                  <a:lnTo>
                    <a:pt x="112" y="12"/>
                  </a:lnTo>
                  <a:lnTo>
                    <a:pt x="140" y="18"/>
                  </a:lnTo>
                  <a:lnTo>
                    <a:pt x="136" y="36"/>
                  </a:lnTo>
                  <a:lnTo>
                    <a:pt x="150" y="50"/>
                  </a:lnTo>
                  <a:lnTo>
                    <a:pt x="183" y="60"/>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1" name="Freeform 170">
              <a:extLst>
                <a:ext uri="{FF2B5EF4-FFF2-40B4-BE49-F238E27FC236}">
                  <a16:creationId xmlns="" xmlns:a16="http://schemas.microsoft.com/office/drawing/2014/main" id="{9D172D77-8283-4C8C-BFEF-F0CDC67DFF6E}"/>
                </a:ext>
              </a:extLst>
            </p:cNvPr>
            <p:cNvSpPr>
              <a:spLocks noEditPoints="1"/>
            </p:cNvSpPr>
            <p:nvPr/>
          </p:nvSpPr>
          <p:spPr bwMode="auto">
            <a:xfrm>
              <a:off x="10434" y="5597"/>
              <a:ext cx="39" cy="62"/>
            </a:xfrm>
            <a:custGeom>
              <a:avLst/>
              <a:gdLst>
                <a:gd name="T0" fmla="*/ 39 w 39"/>
                <a:gd name="T1" fmla="*/ 58 h 62"/>
                <a:gd name="T2" fmla="*/ 29 w 39"/>
                <a:gd name="T3" fmla="*/ 62 h 62"/>
                <a:gd name="T4" fmla="*/ 18 w 39"/>
                <a:gd name="T5" fmla="*/ 48 h 62"/>
                <a:gd name="T6" fmla="*/ 18 w 39"/>
                <a:gd name="T7" fmla="*/ 40 h 62"/>
                <a:gd name="T8" fmla="*/ 39 w 39"/>
                <a:gd name="T9" fmla="*/ 58 h 62"/>
                <a:gd name="T10" fmla="*/ 16 w 39"/>
                <a:gd name="T11" fmla="*/ 8 h 62"/>
                <a:gd name="T12" fmla="*/ 20 w 39"/>
                <a:gd name="T13" fmla="*/ 34 h 62"/>
                <a:gd name="T14" fmla="*/ 12 w 39"/>
                <a:gd name="T15" fmla="*/ 30 h 62"/>
                <a:gd name="T16" fmla="*/ 6 w 39"/>
                <a:gd name="T17" fmla="*/ 32 h 62"/>
                <a:gd name="T18" fmla="*/ 2 w 39"/>
                <a:gd name="T19" fmla="*/ 24 h 62"/>
                <a:gd name="T20" fmla="*/ 0 w 39"/>
                <a:gd name="T21" fmla="*/ 0 h 62"/>
                <a:gd name="T22" fmla="*/ 16 w 39"/>
                <a:gd name="T23" fmla="*/ 8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 h="62">
                  <a:moveTo>
                    <a:pt x="39" y="58"/>
                  </a:moveTo>
                  <a:lnTo>
                    <a:pt x="29" y="62"/>
                  </a:lnTo>
                  <a:lnTo>
                    <a:pt x="18" y="48"/>
                  </a:lnTo>
                  <a:lnTo>
                    <a:pt x="18" y="40"/>
                  </a:lnTo>
                  <a:lnTo>
                    <a:pt x="39" y="58"/>
                  </a:lnTo>
                  <a:close/>
                  <a:moveTo>
                    <a:pt x="16" y="8"/>
                  </a:moveTo>
                  <a:lnTo>
                    <a:pt x="20" y="34"/>
                  </a:lnTo>
                  <a:lnTo>
                    <a:pt x="12" y="30"/>
                  </a:lnTo>
                  <a:lnTo>
                    <a:pt x="6" y="32"/>
                  </a:lnTo>
                  <a:lnTo>
                    <a:pt x="2" y="24"/>
                  </a:lnTo>
                  <a:lnTo>
                    <a:pt x="0" y="0"/>
                  </a:lnTo>
                  <a:lnTo>
                    <a:pt x="16" y="8"/>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2" name="Freeform 171">
              <a:extLst>
                <a:ext uri="{FF2B5EF4-FFF2-40B4-BE49-F238E27FC236}">
                  <a16:creationId xmlns="" xmlns:a16="http://schemas.microsoft.com/office/drawing/2014/main" id="{BE5C0BBF-0482-43F7-9051-746F39912BEC}"/>
                </a:ext>
              </a:extLst>
            </p:cNvPr>
            <p:cNvSpPr>
              <a:spLocks/>
            </p:cNvSpPr>
            <p:nvPr/>
          </p:nvSpPr>
          <p:spPr bwMode="auto">
            <a:xfrm>
              <a:off x="6586" y="4544"/>
              <a:ext cx="327" cy="204"/>
            </a:xfrm>
            <a:custGeom>
              <a:avLst/>
              <a:gdLst>
                <a:gd name="T0" fmla="*/ 327 w 327"/>
                <a:gd name="T1" fmla="*/ 76 h 204"/>
                <a:gd name="T2" fmla="*/ 305 w 327"/>
                <a:gd name="T3" fmla="*/ 84 h 204"/>
                <a:gd name="T4" fmla="*/ 299 w 327"/>
                <a:gd name="T5" fmla="*/ 98 h 204"/>
                <a:gd name="T6" fmla="*/ 297 w 327"/>
                <a:gd name="T7" fmla="*/ 108 h 204"/>
                <a:gd name="T8" fmla="*/ 267 w 327"/>
                <a:gd name="T9" fmla="*/ 122 h 204"/>
                <a:gd name="T10" fmla="*/ 217 w 327"/>
                <a:gd name="T11" fmla="*/ 138 h 204"/>
                <a:gd name="T12" fmla="*/ 189 w 327"/>
                <a:gd name="T13" fmla="*/ 160 h 204"/>
                <a:gd name="T14" fmla="*/ 175 w 327"/>
                <a:gd name="T15" fmla="*/ 162 h 204"/>
                <a:gd name="T16" fmla="*/ 167 w 327"/>
                <a:gd name="T17" fmla="*/ 160 h 204"/>
                <a:gd name="T18" fmla="*/ 148 w 327"/>
                <a:gd name="T19" fmla="*/ 172 h 204"/>
                <a:gd name="T20" fmla="*/ 128 w 327"/>
                <a:gd name="T21" fmla="*/ 178 h 204"/>
                <a:gd name="T22" fmla="*/ 102 w 327"/>
                <a:gd name="T23" fmla="*/ 180 h 204"/>
                <a:gd name="T24" fmla="*/ 94 w 327"/>
                <a:gd name="T25" fmla="*/ 182 h 204"/>
                <a:gd name="T26" fmla="*/ 86 w 327"/>
                <a:gd name="T27" fmla="*/ 190 h 204"/>
                <a:gd name="T28" fmla="*/ 78 w 327"/>
                <a:gd name="T29" fmla="*/ 192 h 204"/>
                <a:gd name="T30" fmla="*/ 74 w 327"/>
                <a:gd name="T31" fmla="*/ 200 h 204"/>
                <a:gd name="T32" fmla="*/ 58 w 327"/>
                <a:gd name="T33" fmla="*/ 200 h 204"/>
                <a:gd name="T34" fmla="*/ 48 w 327"/>
                <a:gd name="T35" fmla="*/ 204 h 204"/>
                <a:gd name="T36" fmla="*/ 26 w 327"/>
                <a:gd name="T37" fmla="*/ 202 h 204"/>
                <a:gd name="T38" fmla="*/ 18 w 327"/>
                <a:gd name="T39" fmla="*/ 184 h 204"/>
                <a:gd name="T40" fmla="*/ 20 w 327"/>
                <a:gd name="T41" fmla="*/ 168 h 204"/>
                <a:gd name="T42" fmla="*/ 14 w 327"/>
                <a:gd name="T43" fmla="*/ 158 h 204"/>
                <a:gd name="T44" fmla="*/ 8 w 327"/>
                <a:gd name="T45" fmla="*/ 134 h 204"/>
                <a:gd name="T46" fmla="*/ 0 w 327"/>
                <a:gd name="T47" fmla="*/ 122 h 204"/>
                <a:gd name="T48" fmla="*/ 6 w 327"/>
                <a:gd name="T49" fmla="*/ 120 h 204"/>
                <a:gd name="T50" fmla="*/ 2 w 327"/>
                <a:gd name="T51" fmla="*/ 104 h 204"/>
                <a:gd name="T52" fmla="*/ 6 w 327"/>
                <a:gd name="T53" fmla="*/ 98 h 204"/>
                <a:gd name="T54" fmla="*/ 6 w 327"/>
                <a:gd name="T55" fmla="*/ 84 h 204"/>
                <a:gd name="T56" fmla="*/ 18 w 327"/>
                <a:gd name="T57" fmla="*/ 74 h 204"/>
                <a:gd name="T58" fmla="*/ 16 w 327"/>
                <a:gd name="T59" fmla="*/ 60 h 204"/>
                <a:gd name="T60" fmla="*/ 24 w 327"/>
                <a:gd name="T61" fmla="*/ 46 h 204"/>
                <a:gd name="T62" fmla="*/ 36 w 327"/>
                <a:gd name="T63" fmla="*/ 54 h 204"/>
                <a:gd name="T64" fmla="*/ 46 w 327"/>
                <a:gd name="T65" fmla="*/ 50 h 204"/>
                <a:gd name="T66" fmla="*/ 80 w 327"/>
                <a:gd name="T67" fmla="*/ 50 h 204"/>
                <a:gd name="T68" fmla="*/ 86 w 327"/>
                <a:gd name="T69" fmla="*/ 54 h 204"/>
                <a:gd name="T70" fmla="*/ 116 w 327"/>
                <a:gd name="T71" fmla="*/ 56 h 204"/>
                <a:gd name="T72" fmla="*/ 128 w 327"/>
                <a:gd name="T73" fmla="*/ 54 h 204"/>
                <a:gd name="T74" fmla="*/ 136 w 327"/>
                <a:gd name="T75" fmla="*/ 66 h 204"/>
                <a:gd name="T76" fmla="*/ 150 w 327"/>
                <a:gd name="T77" fmla="*/ 60 h 204"/>
                <a:gd name="T78" fmla="*/ 173 w 327"/>
                <a:gd name="T79" fmla="*/ 26 h 204"/>
                <a:gd name="T80" fmla="*/ 203 w 327"/>
                <a:gd name="T81" fmla="*/ 12 h 204"/>
                <a:gd name="T82" fmla="*/ 293 w 327"/>
                <a:gd name="T83" fmla="*/ 0 h 204"/>
                <a:gd name="T84" fmla="*/ 317 w 327"/>
                <a:gd name="T85" fmla="*/ 52 h 204"/>
                <a:gd name="T86" fmla="*/ 327 w 327"/>
                <a:gd name="T87" fmla="*/ 76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7" h="204">
                  <a:moveTo>
                    <a:pt x="327" y="76"/>
                  </a:moveTo>
                  <a:lnTo>
                    <a:pt x="305" y="84"/>
                  </a:lnTo>
                  <a:lnTo>
                    <a:pt x="299" y="98"/>
                  </a:lnTo>
                  <a:lnTo>
                    <a:pt x="297" y="108"/>
                  </a:lnTo>
                  <a:lnTo>
                    <a:pt x="267" y="122"/>
                  </a:lnTo>
                  <a:lnTo>
                    <a:pt x="217" y="138"/>
                  </a:lnTo>
                  <a:lnTo>
                    <a:pt x="189" y="160"/>
                  </a:lnTo>
                  <a:lnTo>
                    <a:pt x="175" y="162"/>
                  </a:lnTo>
                  <a:lnTo>
                    <a:pt x="167" y="160"/>
                  </a:lnTo>
                  <a:lnTo>
                    <a:pt x="148" y="172"/>
                  </a:lnTo>
                  <a:lnTo>
                    <a:pt x="128" y="178"/>
                  </a:lnTo>
                  <a:lnTo>
                    <a:pt x="102" y="180"/>
                  </a:lnTo>
                  <a:lnTo>
                    <a:pt x="94" y="182"/>
                  </a:lnTo>
                  <a:lnTo>
                    <a:pt x="86" y="190"/>
                  </a:lnTo>
                  <a:lnTo>
                    <a:pt x="78" y="192"/>
                  </a:lnTo>
                  <a:lnTo>
                    <a:pt x="74" y="200"/>
                  </a:lnTo>
                  <a:lnTo>
                    <a:pt x="58" y="200"/>
                  </a:lnTo>
                  <a:lnTo>
                    <a:pt x="48" y="204"/>
                  </a:lnTo>
                  <a:lnTo>
                    <a:pt x="26" y="202"/>
                  </a:lnTo>
                  <a:lnTo>
                    <a:pt x="18" y="184"/>
                  </a:lnTo>
                  <a:lnTo>
                    <a:pt x="20" y="168"/>
                  </a:lnTo>
                  <a:lnTo>
                    <a:pt x="14" y="158"/>
                  </a:lnTo>
                  <a:lnTo>
                    <a:pt x="8" y="134"/>
                  </a:lnTo>
                  <a:lnTo>
                    <a:pt x="0" y="122"/>
                  </a:lnTo>
                  <a:lnTo>
                    <a:pt x="6" y="120"/>
                  </a:lnTo>
                  <a:lnTo>
                    <a:pt x="2" y="104"/>
                  </a:lnTo>
                  <a:lnTo>
                    <a:pt x="6" y="98"/>
                  </a:lnTo>
                  <a:lnTo>
                    <a:pt x="6" y="84"/>
                  </a:lnTo>
                  <a:lnTo>
                    <a:pt x="18" y="74"/>
                  </a:lnTo>
                  <a:lnTo>
                    <a:pt x="16" y="60"/>
                  </a:lnTo>
                  <a:lnTo>
                    <a:pt x="24" y="46"/>
                  </a:lnTo>
                  <a:lnTo>
                    <a:pt x="36" y="54"/>
                  </a:lnTo>
                  <a:lnTo>
                    <a:pt x="46" y="50"/>
                  </a:lnTo>
                  <a:lnTo>
                    <a:pt x="80" y="50"/>
                  </a:lnTo>
                  <a:lnTo>
                    <a:pt x="86" y="54"/>
                  </a:lnTo>
                  <a:lnTo>
                    <a:pt x="116" y="56"/>
                  </a:lnTo>
                  <a:lnTo>
                    <a:pt x="128" y="54"/>
                  </a:lnTo>
                  <a:lnTo>
                    <a:pt x="136" y="66"/>
                  </a:lnTo>
                  <a:lnTo>
                    <a:pt x="150" y="60"/>
                  </a:lnTo>
                  <a:lnTo>
                    <a:pt x="173" y="26"/>
                  </a:lnTo>
                  <a:lnTo>
                    <a:pt x="203" y="12"/>
                  </a:lnTo>
                  <a:lnTo>
                    <a:pt x="293" y="0"/>
                  </a:lnTo>
                  <a:lnTo>
                    <a:pt x="317" y="52"/>
                  </a:lnTo>
                  <a:lnTo>
                    <a:pt x="327" y="76"/>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3" name="Freeform 172">
              <a:extLst>
                <a:ext uri="{FF2B5EF4-FFF2-40B4-BE49-F238E27FC236}">
                  <a16:creationId xmlns="" xmlns:a16="http://schemas.microsoft.com/office/drawing/2014/main" id="{7C91B678-CD3D-4987-B810-0968E4508D78}"/>
                </a:ext>
              </a:extLst>
            </p:cNvPr>
            <p:cNvSpPr>
              <a:spLocks noEditPoints="1"/>
            </p:cNvSpPr>
            <p:nvPr/>
          </p:nvSpPr>
          <p:spPr bwMode="auto">
            <a:xfrm>
              <a:off x="5772" y="5840"/>
              <a:ext cx="510" cy="449"/>
            </a:xfrm>
            <a:custGeom>
              <a:avLst/>
              <a:gdLst>
                <a:gd name="T0" fmla="*/ 464 w 510"/>
                <a:gd name="T1" fmla="*/ 250 h 449"/>
                <a:gd name="T2" fmla="*/ 442 w 510"/>
                <a:gd name="T3" fmla="*/ 286 h 449"/>
                <a:gd name="T4" fmla="*/ 390 w 510"/>
                <a:gd name="T5" fmla="*/ 350 h 449"/>
                <a:gd name="T6" fmla="*/ 344 w 510"/>
                <a:gd name="T7" fmla="*/ 388 h 449"/>
                <a:gd name="T8" fmla="*/ 296 w 510"/>
                <a:gd name="T9" fmla="*/ 404 h 449"/>
                <a:gd name="T10" fmla="*/ 274 w 510"/>
                <a:gd name="T11" fmla="*/ 410 h 449"/>
                <a:gd name="T12" fmla="*/ 224 w 510"/>
                <a:gd name="T13" fmla="*/ 410 h 449"/>
                <a:gd name="T14" fmla="*/ 192 w 510"/>
                <a:gd name="T15" fmla="*/ 412 h 449"/>
                <a:gd name="T16" fmla="*/ 134 w 510"/>
                <a:gd name="T17" fmla="*/ 432 h 449"/>
                <a:gd name="T18" fmla="*/ 100 w 510"/>
                <a:gd name="T19" fmla="*/ 449 h 449"/>
                <a:gd name="T20" fmla="*/ 78 w 510"/>
                <a:gd name="T21" fmla="*/ 434 h 449"/>
                <a:gd name="T22" fmla="*/ 62 w 510"/>
                <a:gd name="T23" fmla="*/ 422 h 449"/>
                <a:gd name="T24" fmla="*/ 58 w 510"/>
                <a:gd name="T25" fmla="*/ 390 h 449"/>
                <a:gd name="T26" fmla="*/ 58 w 510"/>
                <a:gd name="T27" fmla="*/ 360 h 449"/>
                <a:gd name="T28" fmla="*/ 38 w 510"/>
                <a:gd name="T29" fmla="*/ 298 h 449"/>
                <a:gd name="T30" fmla="*/ 22 w 510"/>
                <a:gd name="T31" fmla="*/ 266 h 449"/>
                <a:gd name="T32" fmla="*/ 14 w 510"/>
                <a:gd name="T33" fmla="*/ 204 h 449"/>
                <a:gd name="T34" fmla="*/ 32 w 510"/>
                <a:gd name="T35" fmla="*/ 228 h 449"/>
                <a:gd name="T36" fmla="*/ 66 w 510"/>
                <a:gd name="T37" fmla="*/ 238 h 449"/>
                <a:gd name="T38" fmla="*/ 110 w 510"/>
                <a:gd name="T39" fmla="*/ 216 h 449"/>
                <a:gd name="T40" fmla="*/ 118 w 510"/>
                <a:gd name="T41" fmla="*/ 94 h 449"/>
                <a:gd name="T42" fmla="*/ 134 w 510"/>
                <a:gd name="T43" fmla="*/ 148 h 449"/>
                <a:gd name="T44" fmla="*/ 162 w 510"/>
                <a:gd name="T45" fmla="*/ 156 h 449"/>
                <a:gd name="T46" fmla="*/ 192 w 510"/>
                <a:gd name="T47" fmla="*/ 130 h 449"/>
                <a:gd name="T48" fmla="*/ 216 w 510"/>
                <a:gd name="T49" fmla="*/ 106 h 449"/>
                <a:gd name="T50" fmla="*/ 244 w 510"/>
                <a:gd name="T51" fmla="*/ 120 h 449"/>
                <a:gd name="T52" fmla="*/ 288 w 510"/>
                <a:gd name="T53" fmla="*/ 114 h 449"/>
                <a:gd name="T54" fmla="*/ 296 w 510"/>
                <a:gd name="T55" fmla="*/ 88 h 449"/>
                <a:gd name="T56" fmla="*/ 324 w 510"/>
                <a:gd name="T57" fmla="*/ 72 h 449"/>
                <a:gd name="T58" fmla="*/ 362 w 510"/>
                <a:gd name="T59" fmla="*/ 24 h 449"/>
                <a:gd name="T60" fmla="*/ 418 w 510"/>
                <a:gd name="T61" fmla="*/ 0 h 449"/>
                <a:gd name="T62" fmla="*/ 444 w 510"/>
                <a:gd name="T63" fmla="*/ 2 h 449"/>
                <a:gd name="T64" fmla="*/ 474 w 510"/>
                <a:gd name="T65" fmla="*/ 52 h 449"/>
                <a:gd name="T66" fmla="*/ 478 w 510"/>
                <a:gd name="T67" fmla="*/ 114 h 449"/>
                <a:gd name="T68" fmla="*/ 464 w 510"/>
                <a:gd name="T69" fmla="*/ 120 h 449"/>
                <a:gd name="T70" fmla="*/ 452 w 510"/>
                <a:gd name="T71" fmla="*/ 132 h 449"/>
                <a:gd name="T72" fmla="*/ 444 w 510"/>
                <a:gd name="T73" fmla="*/ 158 h 449"/>
                <a:gd name="T74" fmla="*/ 480 w 510"/>
                <a:gd name="T75" fmla="*/ 172 h 449"/>
                <a:gd name="T76" fmla="*/ 510 w 510"/>
                <a:gd name="T77" fmla="*/ 158 h 449"/>
                <a:gd name="T78" fmla="*/ 500 w 510"/>
                <a:gd name="T79" fmla="*/ 212 h 449"/>
                <a:gd name="T80" fmla="*/ 470 w 510"/>
                <a:gd name="T81" fmla="*/ 246 h 449"/>
                <a:gd name="T82" fmla="*/ 378 w 510"/>
                <a:gd name="T83" fmla="*/ 224 h 449"/>
                <a:gd name="T84" fmla="*/ 346 w 510"/>
                <a:gd name="T85" fmla="*/ 244 h 449"/>
                <a:gd name="T86" fmla="*/ 352 w 510"/>
                <a:gd name="T87" fmla="*/ 294 h 449"/>
                <a:gd name="T88" fmla="*/ 370 w 510"/>
                <a:gd name="T89" fmla="*/ 280 h 449"/>
                <a:gd name="T90" fmla="*/ 392 w 510"/>
                <a:gd name="T91" fmla="*/ 262 h 449"/>
                <a:gd name="T92" fmla="*/ 392 w 510"/>
                <a:gd name="T93" fmla="*/ 234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10" h="449">
                  <a:moveTo>
                    <a:pt x="470" y="246"/>
                  </a:moveTo>
                  <a:lnTo>
                    <a:pt x="464" y="250"/>
                  </a:lnTo>
                  <a:lnTo>
                    <a:pt x="450" y="268"/>
                  </a:lnTo>
                  <a:lnTo>
                    <a:pt x="442" y="286"/>
                  </a:lnTo>
                  <a:lnTo>
                    <a:pt x="424" y="312"/>
                  </a:lnTo>
                  <a:lnTo>
                    <a:pt x="390" y="350"/>
                  </a:lnTo>
                  <a:lnTo>
                    <a:pt x="368" y="372"/>
                  </a:lnTo>
                  <a:lnTo>
                    <a:pt x="344" y="388"/>
                  </a:lnTo>
                  <a:lnTo>
                    <a:pt x="312" y="402"/>
                  </a:lnTo>
                  <a:lnTo>
                    <a:pt x="296" y="404"/>
                  </a:lnTo>
                  <a:lnTo>
                    <a:pt x="292" y="416"/>
                  </a:lnTo>
                  <a:lnTo>
                    <a:pt x="274" y="410"/>
                  </a:lnTo>
                  <a:lnTo>
                    <a:pt x="258" y="416"/>
                  </a:lnTo>
                  <a:lnTo>
                    <a:pt x="224" y="410"/>
                  </a:lnTo>
                  <a:lnTo>
                    <a:pt x="206" y="414"/>
                  </a:lnTo>
                  <a:lnTo>
                    <a:pt x="192" y="412"/>
                  </a:lnTo>
                  <a:lnTo>
                    <a:pt x="160" y="426"/>
                  </a:lnTo>
                  <a:lnTo>
                    <a:pt x="134" y="432"/>
                  </a:lnTo>
                  <a:lnTo>
                    <a:pt x="114" y="447"/>
                  </a:lnTo>
                  <a:lnTo>
                    <a:pt x="100" y="449"/>
                  </a:lnTo>
                  <a:lnTo>
                    <a:pt x="88" y="434"/>
                  </a:lnTo>
                  <a:lnTo>
                    <a:pt x="78" y="434"/>
                  </a:lnTo>
                  <a:lnTo>
                    <a:pt x="64" y="416"/>
                  </a:lnTo>
                  <a:lnTo>
                    <a:pt x="62" y="422"/>
                  </a:lnTo>
                  <a:lnTo>
                    <a:pt x="58" y="412"/>
                  </a:lnTo>
                  <a:lnTo>
                    <a:pt x="58" y="390"/>
                  </a:lnTo>
                  <a:lnTo>
                    <a:pt x="48" y="366"/>
                  </a:lnTo>
                  <a:lnTo>
                    <a:pt x="58" y="360"/>
                  </a:lnTo>
                  <a:lnTo>
                    <a:pt x="58" y="332"/>
                  </a:lnTo>
                  <a:lnTo>
                    <a:pt x="38" y="298"/>
                  </a:lnTo>
                  <a:lnTo>
                    <a:pt x="22" y="268"/>
                  </a:lnTo>
                  <a:lnTo>
                    <a:pt x="22" y="266"/>
                  </a:lnTo>
                  <a:lnTo>
                    <a:pt x="0" y="222"/>
                  </a:lnTo>
                  <a:lnTo>
                    <a:pt x="14" y="204"/>
                  </a:lnTo>
                  <a:lnTo>
                    <a:pt x="26" y="214"/>
                  </a:lnTo>
                  <a:lnTo>
                    <a:pt x="32" y="228"/>
                  </a:lnTo>
                  <a:lnTo>
                    <a:pt x="46" y="230"/>
                  </a:lnTo>
                  <a:lnTo>
                    <a:pt x="66" y="238"/>
                  </a:lnTo>
                  <a:lnTo>
                    <a:pt x="82" y="234"/>
                  </a:lnTo>
                  <a:lnTo>
                    <a:pt x="110" y="216"/>
                  </a:lnTo>
                  <a:lnTo>
                    <a:pt x="110" y="90"/>
                  </a:lnTo>
                  <a:lnTo>
                    <a:pt x="118" y="94"/>
                  </a:lnTo>
                  <a:lnTo>
                    <a:pt x="136" y="128"/>
                  </a:lnTo>
                  <a:lnTo>
                    <a:pt x="134" y="148"/>
                  </a:lnTo>
                  <a:lnTo>
                    <a:pt x="140" y="160"/>
                  </a:lnTo>
                  <a:lnTo>
                    <a:pt x="162" y="156"/>
                  </a:lnTo>
                  <a:lnTo>
                    <a:pt x="178" y="142"/>
                  </a:lnTo>
                  <a:lnTo>
                    <a:pt x="192" y="130"/>
                  </a:lnTo>
                  <a:lnTo>
                    <a:pt x="200" y="114"/>
                  </a:lnTo>
                  <a:lnTo>
                    <a:pt x="216" y="106"/>
                  </a:lnTo>
                  <a:lnTo>
                    <a:pt x="228" y="110"/>
                  </a:lnTo>
                  <a:lnTo>
                    <a:pt x="244" y="120"/>
                  </a:lnTo>
                  <a:lnTo>
                    <a:pt x="268" y="122"/>
                  </a:lnTo>
                  <a:lnTo>
                    <a:pt x="288" y="114"/>
                  </a:lnTo>
                  <a:lnTo>
                    <a:pt x="292" y="104"/>
                  </a:lnTo>
                  <a:lnTo>
                    <a:pt x="296" y="88"/>
                  </a:lnTo>
                  <a:lnTo>
                    <a:pt x="314" y="84"/>
                  </a:lnTo>
                  <a:lnTo>
                    <a:pt x="324" y="72"/>
                  </a:lnTo>
                  <a:lnTo>
                    <a:pt x="334" y="50"/>
                  </a:lnTo>
                  <a:lnTo>
                    <a:pt x="362" y="24"/>
                  </a:lnTo>
                  <a:lnTo>
                    <a:pt x="406" y="0"/>
                  </a:lnTo>
                  <a:lnTo>
                    <a:pt x="418" y="0"/>
                  </a:lnTo>
                  <a:lnTo>
                    <a:pt x="432" y="6"/>
                  </a:lnTo>
                  <a:lnTo>
                    <a:pt x="444" y="2"/>
                  </a:lnTo>
                  <a:lnTo>
                    <a:pt x="460" y="6"/>
                  </a:lnTo>
                  <a:lnTo>
                    <a:pt x="474" y="52"/>
                  </a:lnTo>
                  <a:lnTo>
                    <a:pt x="482" y="76"/>
                  </a:lnTo>
                  <a:lnTo>
                    <a:pt x="478" y="114"/>
                  </a:lnTo>
                  <a:lnTo>
                    <a:pt x="480" y="126"/>
                  </a:lnTo>
                  <a:lnTo>
                    <a:pt x="464" y="120"/>
                  </a:lnTo>
                  <a:lnTo>
                    <a:pt x="456" y="122"/>
                  </a:lnTo>
                  <a:lnTo>
                    <a:pt x="452" y="132"/>
                  </a:lnTo>
                  <a:lnTo>
                    <a:pt x="444" y="146"/>
                  </a:lnTo>
                  <a:lnTo>
                    <a:pt x="444" y="158"/>
                  </a:lnTo>
                  <a:lnTo>
                    <a:pt x="462" y="176"/>
                  </a:lnTo>
                  <a:lnTo>
                    <a:pt x="480" y="172"/>
                  </a:lnTo>
                  <a:lnTo>
                    <a:pt x="486" y="156"/>
                  </a:lnTo>
                  <a:lnTo>
                    <a:pt x="510" y="158"/>
                  </a:lnTo>
                  <a:lnTo>
                    <a:pt x="502" y="182"/>
                  </a:lnTo>
                  <a:lnTo>
                    <a:pt x="500" y="212"/>
                  </a:lnTo>
                  <a:lnTo>
                    <a:pt x="492" y="228"/>
                  </a:lnTo>
                  <a:lnTo>
                    <a:pt x="470" y="246"/>
                  </a:lnTo>
                  <a:close/>
                  <a:moveTo>
                    <a:pt x="392" y="234"/>
                  </a:moveTo>
                  <a:lnTo>
                    <a:pt x="378" y="224"/>
                  </a:lnTo>
                  <a:lnTo>
                    <a:pt x="364" y="230"/>
                  </a:lnTo>
                  <a:lnTo>
                    <a:pt x="346" y="244"/>
                  </a:lnTo>
                  <a:lnTo>
                    <a:pt x="330" y="268"/>
                  </a:lnTo>
                  <a:lnTo>
                    <a:pt x="352" y="294"/>
                  </a:lnTo>
                  <a:lnTo>
                    <a:pt x="364" y="292"/>
                  </a:lnTo>
                  <a:lnTo>
                    <a:pt x="370" y="280"/>
                  </a:lnTo>
                  <a:lnTo>
                    <a:pt x="388" y="274"/>
                  </a:lnTo>
                  <a:lnTo>
                    <a:pt x="392" y="262"/>
                  </a:lnTo>
                  <a:lnTo>
                    <a:pt x="402" y="246"/>
                  </a:lnTo>
                  <a:lnTo>
                    <a:pt x="392" y="234"/>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4" name="Freeform 173">
              <a:extLst>
                <a:ext uri="{FF2B5EF4-FFF2-40B4-BE49-F238E27FC236}">
                  <a16:creationId xmlns="" xmlns:a16="http://schemas.microsoft.com/office/drawing/2014/main" id="{F0959EBA-0937-4AB8-9307-888ECB54F072}"/>
                </a:ext>
              </a:extLst>
            </p:cNvPr>
            <p:cNvSpPr>
              <a:spLocks/>
            </p:cNvSpPr>
            <p:nvPr/>
          </p:nvSpPr>
          <p:spPr bwMode="auto">
            <a:xfrm>
              <a:off x="5944" y="5395"/>
              <a:ext cx="358" cy="309"/>
            </a:xfrm>
            <a:custGeom>
              <a:avLst/>
              <a:gdLst>
                <a:gd name="T0" fmla="*/ 336 w 358"/>
                <a:gd name="T1" fmla="*/ 32 h 309"/>
                <a:gd name="T2" fmla="*/ 352 w 358"/>
                <a:gd name="T3" fmla="*/ 46 h 309"/>
                <a:gd name="T4" fmla="*/ 358 w 358"/>
                <a:gd name="T5" fmla="*/ 72 h 309"/>
                <a:gd name="T6" fmla="*/ 354 w 358"/>
                <a:gd name="T7" fmla="*/ 80 h 309"/>
                <a:gd name="T8" fmla="*/ 348 w 358"/>
                <a:gd name="T9" fmla="*/ 106 h 309"/>
                <a:gd name="T10" fmla="*/ 354 w 358"/>
                <a:gd name="T11" fmla="*/ 132 h 309"/>
                <a:gd name="T12" fmla="*/ 344 w 358"/>
                <a:gd name="T13" fmla="*/ 142 h 309"/>
                <a:gd name="T14" fmla="*/ 334 w 358"/>
                <a:gd name="T15" fmla="*/ 172 h 309"/>
                <a:gd name="T16" fmla="*/ 350 w 358"/>
                <a:gd name="T17" fmla="*/ 180 h 309"/>
                <a:gd name="T18" fmla="*/ 256 w 358"/>
                <a:gd name="T19" fmla="*/ 206 h 309"/>
                <a:gd name="T20" fmla="*/ 260 w 358"/>
                <a:gd name="T21" fmla="*/ 230 h 309"/>
                <a:gd name="T22" fmla="*/ 236 w 358"/>
                <a:gd name="T23" fmla="*/ 234 h 309"/>
                <a:gd name="T24" fmla="*/ 218 w 358"/>
                <a:gd name="T25" fmla="*/ 246 h 309"/>
                <a:gd name="T26" fmla="*/ 214 w 358"/>
                <a:gd name="T27" fmla="*/ 258 h 309"/>
                <a:gd name="T28" fmla="*/ 204 w 358"/>
                <a:gd name="T29" fmla="*/ 260 h 309"/>
                <a:gd name="T30" fmla="*/ 176 w 358"/>
                <a:gd name="T31" fmla="*/ 286 h 309"/>
                <a:gd name="T32" fmla="*/ 160 w 358"/>
                <a:gd name="T33" fmla="*/ 309 h 309"/>
                <a:gd name="T34" fmla="*/ 148 w 358"/>
                <a:gd name="T35" fmla="*/ 309 h 309"/>
                <a:gd name="T36" fmla="*/ 138 w 358"/>
                <a:gd name="T37" fmla="*/ 305 h 309"/>
                <a:gd name="T38" fmla="*/ 104 w 358"/>
                <a:gd name="T39" fmla="*/ 301 h 309"/>
                <a:gd name="T40" fmla="*/ 98 w 358"/>
                <a:gd name="T41" fmla="*/ 299 h 309"/>
                <a:gd name="T42" fmla="*/ 98 w 358"/>
                <a:gd name="T43" fmla="*/ 297 h 309"/>
                <a:gd name="T44" fmla="*/ 86 w 358"/>
                <a:gd name="T45" fmla="*/ 288 h 309"/>
                <a:gd name="T46" fmla="*/ 66 w 358"/>
                <a:gd name="T47" fmla="*/ 286 h 309"/>
                <a:gd name="T48" fmla="*/ 40 w 358"/>
                <a:gd name="T49" fmla="*/ 295 h 309"/>
                <a:gd name="T50" fmla="*/ 20 w 358"/>
                <a:gd name="T51" fmla="*/ 274 h 309"/>
                <a:gd name="T52" fmla="*/ 0 w 358"/>
                <a:gd name="T53" fmla="*/ 248 h 309"/>
                <a:gd name="T54" fmla="*/ 0 w 358"/>
                <a:gd name="T55" fmla="*/ 146 h 309"/>
                <a:gd name="T56" fmla="*/ 66 w 358"/>
                <a:gd name="T57" fmla="*/ 146 h 309"/>
                <a:gd name="T58" fmla="*/ 62 w 358"/>
                <a:gd name="T59" fmla="*/ 136 h 309"/>
                <a:gd name="T60" fmla="*/ 68 w 358"/>
                <a:gd name="T61" fmla="*/ 124 h 309"/>
                <a:gd name="T62" fmla="*/ 62 w 358"/>
                <a:gd name="T63" fmla="*/ 110 h 309"/>
                <a:gd name="T64" fmla="*/ 66 w 358"/>
                <a:gd name="T65" fmla="*/ 94 h 309"/>
                <a:gd name="T66" fmla="*/ 62 w 358"/>
                <a:gd name="T67" fmla="*/ 84 h 309"/>
                <a:gd name="T68" fmla="*/ 72 w 358"/>
                <a:gd name="T69" fmla="*/ 84 h 309"/>
                <a:gd name="T70" fmla="*/ 74 w 358"/>
                <a:gd name="T71" fmla="*/ 94 h 309"/>
                <a:gd name="T72" fmla="*/ 90 w 358"/>
                <a:gd name="T73" fmla="*/ 94 h 309"/>
                <a:gd name="T74" fmla="*/ 108 w 358"/>
                <a:gd name="T75" fmla="*/ 96 h 309"/>
                <a:gd name="T76" fmla="*/ 120 w 358"/>
                <a:gd name="T77" fmla="*/ 112 h 309"/>
                <a:gd name="T78" fmla="*/ 144 w 358"/>
                <a:gd name="T79" fmla="*/ 116 h 309"/>
                <a:gd name="T80" fmla="*/ 162 w 358"/>
                <a:gd name="T81" fmla="*/ 106 h 309"/>
                <a:gd name="T82" fmla="*/ 170 w 358"/>
                <a:gd name="T83" fmla="*/ 122 h 309"/>
                <a:gd name="T84" fmla="*/ 194 w 358"/>
                <a:gd name="T85" fmla="*/ 126 h 309"/>
                <a:gd name="T86" fmla="*/ 206 w 358"/>
                <a:gd name="T87" fmla="*/ 140 h 309"/>
                <a:gd name="T88" fmla="*/ 218 w 358"/>
                <a:gd name="T89" fmla="*/ 158 h 309"/>
                <a:gd name="T90" fmla="*/ 242 w 358"/>
                <a:gd name="T91" fmla="*/ 158 h 309"/>
                <a:gd name="T92" fmla="*/ 238 w 358"/>
                <a:gd name="T93" fmla="*/ 124 h 309"/>
                <a:gd name="T94" fmla="*/ 230 w 358"/>
                <a:gd name="T95" fmla="*/ 130 h 309"/>
                <a:gd name="T96" fmla="*/ 208 w 358"/>
                <a:gd name="T97" fmla="*/ 118 h 309"/>
                <a:gd name="T98" fmla="*/ 200 w 358"/>
                <a:gd name="T99" fmla="*/ 112 h 309"/>
                <a:gd name="T100" fmla="*/ 204 w 358"/>
                <a:gd name="T101" fmla="*/ 80 h 309"/>
                <a:gd name="T102" fmla="*/ 210 w 358"/>
                <a:gd name="T103" fmla="*/ 42 h 309"/>
                <a:gd name="T104" fmla="*/ 202 w 358"/>
                <a:gd name="T105" fmla="*/ 30 h 309"/>
                <a:gd name="T106" fmla="*/ 212 w 358"/>
                <a:gd name="T107" fmla="*/ 10 h 309"/>
                <a:gd name="T108" fmla="*/ 220 w 358"/>
                <a:gd name="T109" fmla="*/ 6 h 309"/>
                <a:gd name="T110" fmla="*/ 262 w 358"/>
                <a:gd name="T111" fmla="*/ 0 h 309"/>
                <a:gd name="T112" fmla="*/ 274 w 358"/>
                <a:gd name="T113" fmla="*/ 4 h 309"/>
                <a:gd name="T114" fmla="*/ 286 w 358"/>
                <a:gd name="T115" fmla="*/ 12 h 309"/>
                <a:gd name="T116" fmla="*/ 300 w 358"/>
                <a:gd name="T117" fmla="*/ 16 h 309"/>
                <a:gd name="T118" fmla="*/ 318 w 358"/>
                <a:gd name="T119" fmla="*/ 22 h 309"/>
                <a:gd name="T120" fmla="*/ 336 w 358"/>
                <a:gd name="T121" fmla="*/ 32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58" h="309">
                  <a:moveTo>
                    <a:pt x="336" y="32"/>
                  </a:moveTo>
                  <a:lnTo>
                    <a:pt x="352" y="46"/>
                  </a:lnTo>
                  <a:lnTo>
                    <a:pt x="358" y="72"/>
                  </a:lnTo>
                  <a:lnTo>
                    <a:pt x="354" y="80"/>
                  </a:lnTo>
                  <a:lnTo>
                    <a:pt x="348" y="106"/>
                  </a:lnTo>
                  <a:lnTo>
                    <a:pt x="354" y="132"/>
                  </a:lnTo>
                  <a:lnTo>
                    <a:pt x="344" y="142"/>
                  </a:lnTo>
                  <a:lnTo>
                    <a:pt x="334" y="172"/>
                  </a:lnTo>
                  <a:lnTo>
                    <a:pt x="350" y="180"/>
                  </a:lnTo>
                  <a:lnTo>
                    <a:pt x="256" y="206"/>
                  </a:lnTo>
                  <a:lnTo>
                    <a:pt x="260" y="230"/>
                  </a:lnTo>
                  <a:lnTo>
                    <a:pt x="236" y="234"/>
                  </a:lnTo>
                  <a:lnTo>
                    <a:pt x="218" y="246"/>
                  </a:lnTo>
                  <a:lnTo>
                    <a:pt x="214" y="258"/>
                  </a:lnTo>
                  <a:lnTo>
                    <a:pt x="204" y="260"/>
                  </a:lnTo>
                  <a:lnTo>
                    <a:pt x="176" y="286"/>
                  </a:lnTo>
                  <a:lnTo>
                    <a:pt x="160" y="309"/>
                  </a:lnTo>
                  <a:lnTo>
                    <a:pt x="148" y="309"/>
                  </a:lnTo>
                  <a:lnTo>
                    <a:pt x="138" y="305"/>
                  </a:lnTo>
                  <a:lnTo>
                    <a:pt x="104" y="301"/>
                  </a:lnTo>
                  <a:lnTo>
                    <a:pt x="98" y="299"/>
                  </a:lnTo>
                  <a:lnTo>
                    <a:pt x="98" y="297"/>
                  </a:lnTo>
                  <a:lnTo>
                    <a:pt x="86" y="288"/>
                  </a:lnTo>
                  <a:lnTo>
                    <a:pt x="66" y="286"/>
                  </a:lnTo>
                  <a:lnTo>
                    <a:pt x="40" y="295"/>
                  </a:lnTo>
                  <a:lnTo>
                    <a:pt x="20" y="274"/>
                  </a:lnTo>
                  <a:lnTo>
                    <a:pt x="0" y="248"/>
                  </a:lnTo>
                  <a:lnTo>
                    <a:pt x="0" y="146"/>
                  </a:lnTo>
                  <a:lnTo>
                    <a:pt x="66" y="146"/>
                  </a:lnTo>
                  <a:lnTo>
                    <a:pt x="62" y="136"/>
                  </a:lnTo>
                  <a:lnTo>
                    <a:pt x="68" y="124"/>
                  </a:lnTo>
                  <a:lnTo>
                    <a:pt x="62" y="110"/>
                  </a:lnTo>
                  <a:lnTo>
                    <a:pt x="66" y="94"/>
                  </a:lnTo>
                  <a:lnTo>
                    <a:pt x="62" y="84"/>
                  </a:lnTo>
                  <a:lnTo>
                    <a:pt x="72" y="84"/>
                  </a:lnTo>
                  <a:lnTo>
                    <a:pt x="74" y="94"/>
                  </a:lnTo>
                  <a:lnTo>
                    <a:pt x="90" y="94"/>
                  </a:lnTo>
                  <a:lnTo>
                    <a:pt x="108" y="96"/>
                  </a:lnTo>
                  <a:lnTo>
                    <a:pt x="120" y="112"/>
                  </a:lnTo>
                  <a:lnTo>
                    <a:pt x="144" y="116"/>
                  </a:lnTo>
                  <a:lnTo>
                    <a:pt x="162" y="106"/>
                  </a:lnTo>
                  <a:lnTo>
                    <a:pt x="170" y="122"/>
                  </a:lnTo>
                  <a:lnTo>
                    <a:pt x="194" y="126"/>
                  </a:lnTo>
                  <a:lnTo>
                    <a:pt x="206" y="140"/>
                  </a:lnTo>
                  <a:lnTo>
                    <a:pt x="218" y="158"/>
                  </a:lnTo>
                  <a:lnTo>
                    <a:pt x="242" y="158"/>
                  </a:lnTo>
                  <a:lnTo>
                    <a:pt x="238" y="124"/>
                  </a:lnTo>
                  <a:lnTo>
                    <a:pt x="230" y="130"/>
                  </a:lnTo>
                  <a:lnTo>
                    <a:pt x="208" y="118"/>
                  </a:lnTo>
                  <a:lnTo>
                    <a:pt x="200" y="112"/>
                  </a:lnTo>
                  <a:lnTo>
                    <a:pt x="204" y="80"/>
                  </a:lnTo>
                  <a:lnTo>
                    <a:pt x="210" y="42"/>
                  </a:lnTo>
                  <a:lnTo>
                    <a:pt x="202" y="30"/>
                  </a:lnTo>
                  <a:lnTo>
                    <a:pt x="212" y="10"/>
                  </a:lnTo>
                  <a:lnTo>
                    <a:pt x="220" y="6"/>
                  </a:lnTo>
                  <a:lnTo>
                    <a:pt x="262" y="0"/>
                  </a:lnTo>
                  <a:lnTo>
                    <a:pt x="274" y="4"/>
                  </a:lnTo>
                  <a:lnTo>
                    <a:pt x="286" y="12"/>
                  </a:lnTo>
                  <a:lnTo>
                    <a:pt x="300" y="16"/>
                  </a:lnTo>
                  <a:lnTo>
                    <a:pt x="318" y="22"/>
                  </a:lnTo>
                  <a:lnTo>
                    <a:pt x="336" y="32"/>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5" name="Freeform 174">
              <a:extLst>
                <a:ext uri="{FF2B5EF4-FFF2-40B4-BE49-F238E27FC236}">
                  <a16:creationId xmlns="" xmlns:a16="http://schemas.microsoft.com/office/drawing/2014/main" id="{925FD883-2E47-48DD-A051-BDC2B9F40C27}"/>
                </a:ext>
              </a:extLst>
            </p:cNvPr>
            <p:cNvSpPr>
              <a:spLocks/>
            </p:cNvSpPr>
            <p:nvPr/>
          </p:nvSpPr>
          <p:spPr bwMode="auto">
            <a:xfrm>
              <a:off x="6048" y="5625"/>
              <a:ext cx="236" cy="221"/>
            </a:xfrm>
            <a:custGeom>
              <a:avLst/>
              <a:gdLst>
                <a:gd name="T0" fmla="*/ 184 w 236"/>
                <a:gd name="T1" fmla="*/ 221 h 221"/>
                <a:gd name="T2" fmla="*/ 168 w 236"/>
                <a:gd name="T3" fmla="*/ 217 h 221"/>
                <a:gd name="T4" fmla="*/ 156 w 236"/>
                <a:gd name="T5" fmla="*/ 221 h 221"/>
                <a:gd name="T6" fmla="*/ 142 w 236"/>
                <a:gd name="T7" fmla="*/ 215 h 221"/>
                <a:gd name="T8" fmla="*/ 130 w 236"/>
                <a:gd name="T9" fmla="*/ 215 h 221"/>
                <a:gd name="T10" fmla="*/ 110 w 236"/>
                <a:gd name="T11" fmla="*/ 199 h 221"/>
                <a:gd name="T12" fmla="*/ 86 w 236"/>
                <a:gd name="T13" fmla="*/ 195 h 221"/>
                <a:gd name="T14" fmla="*/ 76 w 236"/>
                <a:gd name="T15" fmla="*/ 173 h 221"/>
                <a:gd name="T16" fmla="*/ 76 w 236"/>
                <a:gd name="T17" fmla="*/ 163 h 221"/>
                <a:gd name="T18" fmla="*/ 64 w 236"/>
                <a:gd name="T19" fmla="*/ 159 h 221"/>
                <a:gd name="T20" fmla="*/ 28 w 236"/>
                <a:gd name="T21" fmla="*/ 123 h 221"/>
                <a:gd name="T22" fmla="*/ 18 w 236"/>
                <a:gd name="T23" fmla="*/ 103 h 221"/>
                <a:gd name="T24" fmla="*/ 12 w 236"/>
                <a:gd name="T25" fmla="*/ 97 h 221"/>
                <a:gd name="T26" fmla="*/ 0 w 236"/>
                <a:gd name="T27" fmla="*/ 71 h 221"/>
                <a:gd name="T28" fmla="*/ 34 w 236"/>
                <a:gd name="T29" fmla="*/ 75 h 221"/>
                <a:gd name="T30" fmla="*/ 44 w 236"/>
                <a:gd name="T31" fmla="*/ 79 h 221"/>
                <a:gd name="T32" fmla="*/ 56 w 236"/>
                <a:gd name="T33" fmla="*/ 79 h 221"/>
                <a:gd name="T34" fmla="*/ 72 w 236"/>
                <a:gd name="T35" fmla="*/ 56 h 221"/>
                <a:gd name="T36" fmla="*/ 100 w 236"/>
                <a:gd name="T37" fmla="*/ 30 h 221"/>
                <a:gd name="T38" fmla="*/ 110 w 236"/>
                <a:gd name="T39" fmla="*/ 28 h 221"/>
                <a:gd name="T40" fmla="*/ 114 w 236"/>
                <a:gd name="T41" fmla="*/ 16 h 221"/>
                <a:gd name="T42" fmla="*/ 132 w 236"/>
                <a:gd name="T43" fmla="*/ 4 h 221"/>
                <a:gd name="T44" fmla="*/ 156 w 236"/>
                <a:gd name="T45" fmla="*/ 0 h 221"/>
                <a:gd name="T46" fmla="*/ 158 w 236"/>
                <a:gd name="T47" fmla="*/ 12 h 221"/>
                <a:gd name="T48" fmla="*/ 184 w 236"/>
                <a:gd name="T49" fmla="*/ 10 h 221"/>
                <a:gd name="T50" fmla="*/ 198 w 236"/>
                <a:gd name="T51" fmla="*/ 18 h 221"/>
                <a:gd name="T52" fmla="*/ 204 w 236"/>
                <a:gd name="T53" fmla="*/ 26 h 221"/>
                <a:gd name="T54" fmla="*/ 220 w 236"/>
                <a:gd name="T55" fmla="*/ 28 h 221"/>
                <a:gd name="T56" fmla="*/ 236 w 236"/>
                <a:gd name="T57" fmla="*/ 38 h 221"/>
                <a:gd name="T58" fmla="*/ 236 w 236"/>
                <a:gd name="T59" fmla="*/ 79 h 221"/>
                <a:gd name="T60" fmla="*/ 230 w 236"/>
                <a:gd name="T61" fmla="*/ 103 h 221"/>
                <a:gd name="T62" fmla="*/ 228 w 236"/>
                <a:gd name="T63" fmla="*/ 127 h 221"/>
                <a:gd name="T64" fmla="*/ 232 w 236"/>
                <a:gd name="T65" fmla="*/ 137 h 221"/>
                <a:gd name="T66" fmla="*/ 230 w 236"/>
                <a:gd name="T67" fmla="*/ 155 h 221"/>
                <a:gd name="T68" fmla="*/ 224 w 236"/>
                <a:gd name="T69" fmla="*/ 159 h 221"/>
                <a:gd name="T70" fmla="*/ 216 w 236"/>
                <a:gd name="T71" fmla="*/ 183 h 221"/>
                <a:gd name="T72" fmla="*/ 184 w 236"/>
                <a:gd name="T73"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36" h="221">
                  <a:moveTo>
                    <a:pt x="184" y="221"/>
                  </a:moveTo>
                  <a:lnTo>
                    <a:pt x="168" y="217"/>
                  </a:lnTo>
                  <a:lnTo>
                    <a:pt x="156" y="221"/>
                  </a:lnTo>
                  <a:lnTo>
                    <a:pt x="142" y="215"/>
                  </a:lnTo>
                  <a:lnTo>
                    <a:pt x="130" y="215"/>
                  </a:lnTo>
                  <a:lnTo>
                    <a:pt x="110" y="199"/>
                  </a:lnTo>
                  <a:lnTo>
                    <a:pt x="86" y="195"/>
                  </a:lnTo>
                  <a:lnTo>
                    <a:pt x="76" y="173"/>
                  </a:lnTo>
                  <a:lnTo>
                    <a:pt x="76" y="163"/>
                  </a:lnTo>
                  <a:lnTo>
                    <a:pt x="64" y="159"/>
                  </a:lnTo>
                  <a:lnTo>
                    <a:pt x="28" y="123"/>
                  </a:lnTo>
                  <a:lnTo>
                    <a:pt x="18" y="103"/>
                  </a:lnTo>
                  <a:lnTo>
                    <a:pt x="12" y="97"/>
                  </a:lnTo>
                  <a:lnTo>
                    <a:pt x="0" y="71"/>
                  </a:lnTo>
                  <a:lnTo>
                    <a:pt x="34" y="75"/>
                  </a:lnTo>
                  <a:lnTo>
                    <a:pt x="44" y="79"/>
                  </a:lnTo>
                  <a:lnTo>
                    <a:pt x="56" y="79"/>
                  </a:lnTo>
                  <a:lnTo>
                    <a:pt x="72" y="56"/>
                  </a:lnTo>
                  <a:lnTo>
                    <a:pt x="100" y="30"/>
                  </a:lnTo>
                  <a:lnTo>
                    <a:pt x="110" y="28"/>
                  </a:lnTo>
                  <a:lnTo>
                    <a:pt x="114" y="16"/>
                  </a:lnTo>
                  <a:lnTo>
                    <a:pt x="132" y="4"/>
                  </a:lnTo>
                  <a:lnTo>
                    <a:pt x="156" y="0"/>
                  </a:lnTo>
                  <a:lnTo>
                    <a:pt x="158" y="12"/>
                  </a:lnTo>
                  <a:lnTo>
                    <a:pt x="184" y="10"/>
                  </a:lnTo>
                  <a:lnTo>
                    <a:pt x="198" y="18"/>
                  </a:lnTo>
                  <a:lnTo>
                    <a:pt x="204" y="26"/>
                  </a:lnTo>
                  <a:lnTo>
                    <a:pt x="220" y="28"/>
                  </a:lnTo>
                  <a:lnTo>
                    <a:pt x="236" y="38"/>
                  </a:lnTo>
                  <a:lnTo>
                    <a:pt x="236" y="79"/>
                  </a:lnTo>
                  <a:lnTo>
                    <a:pt x="230" y="103"/>
                  </a:lnTo>
                  <a:lnTo>
                    <a:pt x="228" y="127"/>
                  </a:lnTo>
                  <a:lnTo>
                    <a:pt x="232" y="137"/>
                  </a:lnTo>
                  <a:lnTo>
                    <a:pt x="230" y="155"/>
                  </a:lnTo>
                  <a:lnTo>
                    <a:pt x="224" y="159"/>
                  </a:lnTo>
                  <a:lnTo>
                    <a:pt x="216" y="183"/>
                  </a:lnTo>
                  <a:lnTo>
                    <a:pt x="184" y="221"/>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6" name="Freeform 175">
              <a:extLst>
                <a:ext uri="{FF2B5EF4-FFF2-40B4-BE49-F238E27FC236}">
                  <a16:creationId xmlns="" xmlns:a16="http://schemas.microsoft.com/office/drawing/2014/main" id="{5E026A43-342B-4844-A1E8-8378DE937F49}"/>
                </a:ext>
              </a:extLst>
            </p:cNvPr>
            <p:cNvSpPr>
              <a:spLocks/>
            </p:cNvSpPr>
            <p:nvPr/>
          </p:nvSpPr>
          <p:spPr bwMode="auto">
            <a:xfrm>
              <a:off x="9120" y="3666"/>
              <a:ext cx="202" cy="216"/>
            </a:xfrm>
            <a:custGeom>
              <a:avLst/>
              <a:gdLst>
                <a:gd name="T0" fmla="*/ 198 w 202"/>
                <a:gd name="T1" fmla="*/ 26 h 216"/>
                <a:gd name="T2" fmla="*/ 202 w 202"/>
                <a:gd name="T3" fmla="*/ 32 h 216"/>
                <a:gd name="T4" fmla="*/ 190 w 202"/>
                <a:gd name="T5" fmla="*/ 30 h 216"/>
                <a:gd name="T6" fmla="*/ 178 w 202"/>
                <a:gd name="T7" fmla="*/ 44 h 216"/>
                <a:gd name="T8" fmla="*/ 168 w 202"/>
                <a:gd name="T9" fmla="*/ 58 h 216"/>
                <a:gd name="T10" fmla="*/ 170 w 202"/>
                <a:gd name="T11" fmla="*/ 88 h 216"/>
                <a:gd name="T12" fmla="*/ 154 w 202"/>
                <a:gd name="T13" fmla="*/ 96 h 216"/>
                <a:gd name="T14" fmla="*/ 148 w 202"/>
                <a:gd name="T15" fmla="*/ 104 h 216"/>
                <a:gd name="T16" fmla="*/ 136 w 202"/>
                <a:gd name="T17" fmla="*/ 116 h 216"/>
                <a:gd name="T18" fmla="*/ 116 w 202"/>
                <a:gd name="T19" fmla="*/ 122 h 216"/>
                <a:gd name="T20" fmla="*/ 102 w 202"/>
                <a:gd name="T21" fmla="*/ 134 h 216"/>
                <a:gd name="T22" fmla="*/ 100 w 202"/>
                <a:gd name="T23" fmla="*/ 150 h 216"/>
                <a:gd name="T24" fmla="*/ 98 w 202"/>
                <a:gd name="T25" fmla="*/ 156 h 216"/>
                <a:gd name="T26" fmla="*/ 110 w 202"/>
                <a:gd name="T27" fmla="*/ 162 h 216"/>
                <a:gd name="T28" fmla="*/ 128 w 202"/>
                <a:gd name="T29" fmla="*/ 178 h 216"/>
                <a:gd name="T30" fmla="*/ 122 w 202"/>
                <a:gd name="T31" fmla="*/ 188 h 216"/>
                <a:gd name="T32" fmla="*/ 110 w 202"/>
                <a:gd name="T33" fmla="*/ 192 h 216"/>
                <a:gd name="T34" fmla="*/ 88 w 202"/>
                <a:gd name="T35" fmla="*/ 192 h 216"/>
                <a:gd name="T36" fmla="*/ 76 w 202"/>
                <a:gd name="T37" fmla="*/ 210 h 216"/>
                <a:gd name="T38" fmla="*/ 62 w 202"/>
                <a:gd name="T39" fmla="*/ 210 h 216"/>
                <a:gd name="T40" fmla="*/ 60 w 202"/>
                <a:gd name="T41" fmla="*/ 212 h 216"/>
                <a:gd name="T42" fmla="*/ 44 w 202"/>
                <a:gd name="T43" fmla="*/ 206 h 216"/>
                <a:gd name="T44" fmla="*/ 40 w 202"/>
                <a:gd name="T45" fmla="*/ 212 h 216"/>
                <a:gd name="T46" fmla="*/ 32 w 202"/>
                <a:gd name="T47" fmla="*/ 216 h 216"/>
                <a:gd name="T48" fmla="*/ 30 w 202"/>
                <a:gd name="T49" fmla="*/ 208 h 216"/>
                <a:gd name="T50" fmla="*/ 22 w 202"/>
                <a:gd name="T51" fmla="*/ 206 h 216"/>
                <a:gd name="T52" fmla="*/ 14 w 202"/>
                <a:gd name="T53" fmla="*/ 198 h 216"/>
                <a:gd name="T54" fmla="*/ 22 w 202"/>
                <a:gd name="T55" fmla="*/ 182 h 216"/>
                <a:gd name="T56" fmla="*/ 30 w 202"/>
                <a:gd name="T57" fmla="*/ 176 h 216"/>
                <a:gd name="T58" fmla="*/ 28 w 202"/>
                <a:gd name="T59" fmla="*/ 170 h 216"/>
                <a:gd name="T60" fmla="*/ 36 w 202"/>
                <a:gd name="T61" fmla="*/ 148 h 216"/>
                <a:gd name="T62" fmla="*/ 34 w 202"/>
                <a:gd name="T63" fmla="*/ 142 h 216"/>
                <a:gd name="T64" fmla="*/ 16 w 202"/>
                <a:gd name="T65" fmla="*/ 138 h 216"/>
                <a:gd name="T66" fmla="*/ 0 w 202"/>
                <a:gd name="T67" fmla="*/ 126 h 216"/>
                <a:gd name="T68" fmla="*/ 26 w 202"/>
                <a:gd name="T69" fmla="*/ 100 h 216"/>
                <a:gd name="T70" fmla="*/ 60 w 202"/>
                <a:gd name="T71" fmla="*/ 78 h 216"/>
                <a:gd name="T72" fmla="*/ 82 w 202"/>
                <a:gd name="T73" fmla="*/ 50 h 216"/>
                <a:gd name="T74" fmla="*/ 96 w 202"/>
                <a:gd name="T75" fmla="*/ 62 h 216"/>
                <a:gd name="T76" fmla="*/ 122 w 202"/>
                <a:gd name="T77" fmla="*/ 64 h 216"/>
                <a:gd name="T78" fmla="*/ 118 w 202"/>
                <a:gd name="T79" fmla="*/ 42 h 216"/>
                <a:gd name="T80" fmla="*/ 166 w 202"/>
                <a:gd name="T81" fmla="*/ 24 h 216"/>
                <a:gd name="T82" fmla="*/ 178 w 202"/>
                <a:gd name="T83" fmla="*/ 0 h 216"/>
                <a:gd name="T84" fmla="*/ 198 w 202"/>
                <a:gd name="T85" fmla="*/ 2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2" h="216">
                  <a:moveTo>
                    <a:pt x="198" y="26"/>
                  </a:moveTo>
                  <a:lnTo>
                    <a:pt x="202" y="32"/>
                  </a:lnTo>
                  <a:lnTo>
                    <a:pt x="190" y="30"/>
                  </a:lnTo>
                  <a:lnTo>
                    <a:pt x="178" y="44"/>
                  </a:lnTo>
                  <a:lnTo>
                    <a:pt x="168" y="58"/>
                  </a:lnTo>
                  <a:lnTo>
                    <a:pt x="170" y="88"/>
                  </a:lnTo>
                  <a:lnTo>
                    <a:pt x="154" y="96"/>
                  </a:lnTo>
                  <a:lnTo>
                    <a:pt x="148" y="104"/>
                  </a:lnTo>
                  <a:lnTo>
                    <a:pt x="136" y="116"/>
                  </a:lnTo>
                  <a:lnTo>
                    <a:pt x="116" y="122"/>
                  </a:lnTo>
                  <a:lnTo>
                    <a:pt x="102" y="134"/>
                  </a:lnTo>
                  <a:lnTo>
                    <a:pt x="100" y="150"/>
                  </a:lnTo>
                  <a:lnTo>
                    <a:pt x="98" y="156"/>
                  </a:lnTo>
                  <a:lnTo>
                    <a:pt x="110" y="162"/>
                  </a:lnTo>
                  <a:lnTo>
                    <a:pt x="128" y="178"/>
                  </a:lnTo>
                  <a:lnTo>
                    <a:pt x="122" y="188"/>
                  </a:lnTo>
                  <a:lnTo>
                    <a:pt x="110" y="192"/>
                  </a:lnTo>
                  <a:lnTo>
                    <a:pt x="88" y="192"/>
                  </a:lnTo>
                  <a:lnTo>
                    <a:pt x="76" y="210"/>
                  </a:lnTo>
                  <a:lnTo>
                    <a:pt x="62" y="210"/>
                  </a:lnTo>
                  <a:lnTo>
                    <a:pt x="60" y="212"/>
                  </a:lnTo>
                  <a:lnTo>
                    <a:pt x="44" y="206"/>
                  </a:lnTo>
                  <a:lnTo>
                    <a:pt x="40" y="212"/>
                  </a:lnTo>
                  <a:lnTo>
                    <a:pt x="32" y="216"/>
                  </a:lnTo>
                  <a:lnTo>
                    <a:pt x="30" y="208"/>
                  </a:lnTo>
                  <a:lnTo>
                    <a:pt x="22" y="206"/>
                  </a:lnTo>
                  <a:lnTo>
                    <a:pt x="14" y="198"/>
                  </a:lnTo>
                  <a:lnTo>
                    <a:pt x="22" y="182"/>
                  </a:lnTo>
                  <a:lnTo>
                    <a:pt x="30" y="176"/>
                  </a:lnTo>
                  <a:lnTo>
                    <a:pt x="28" y="170"/>
                  </a:lnTo>
                  <a:lnTo>
                    <a:pt x="36" y="148"/>
                  </a:lnTo>
                  <a:lnTo>
                    <a:pt x="34" y="142"/>
                  </a:lnTo>
                  <a:lnTo>
                    <a:pt x="16" y="138"/>
                  </a:lnTo>
                  <a:lnTo>
                    <a:pt x="0" y="126"/>
                  </a:lnTo>
                  <a:lnTo>
                    <a:pt x="26" y="100"/>
                  </a:lnTo>
                  <a:lnTo>
                    <a:pt x="60" y="78"/>
                  </a:lnTo>
                  <a:lnTo>
                    <a:pt x="82" y="50"/>
                  </a:lnTo>
                  <a:lnTo>
                    <a:pt x="96" y="62"/>
                  </a:lnTo>
                  <a:lnTo>
                    <a:pt x="122" y="64"/>
                  </a:lnTo>
                  <a:lnTo>
                    <a:pt x="118" y="42"/>
                  </a:lnTo>
                  <a:lnTo>
                    <a:pt x="166" y="24"/>
                  </a:lnTo>
                  <a:lnTo>
                    <a:pt x="178" y="0"/>
                  </a:lnTo>
                  <a:lnTo>
                    <a:pt x="198" y="26"/>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7" name="Freeform 176">
              <a:extLst>
                <a:ext uri="{FF2B5EF4-FFF2-40B4-BE49-F238E27FC236}">
                  <a16:creationId xmlns="" xmlns:a16="http://schemas.microsoft.com/office/drawing/2014/main" id="{1CA19E5A-7FB5-4481-878E-8C2E3352BE45}"/>
                </a:ext>
              </a:extLst>
            </p:cNvPr>
            <p:cNvSpPr>
              <a:spLocks/>
            </p:cNvSpPr>
            <p:nvPr/>
          </p:nvSpPr>
          <p:spPr bwMode="auto">
            <a:xfrm>
              <a:off x="9178" y="3844"/>
              <a:ext cx="104" cy="165"/>
            </a:xfrm>
            <a:custGeom>
              <a:avLst/>
              <a:gdLst>
                <a:gd name="T0" fmla="*/ 70 w 104"/>
                <a:gd name="T1" fmla="*/ 0 h 165"/>
                <a:gd name="T2" fmla="*/ 96 w 104"/>
                <a:gd name="T3" fmla="*/ 49 h 165"/>
                <a:gd name="T4" fmla="*/ 104 w 104"/>
                <a:gd name="T5" fmla="*/ 73 h 165"/>
                <a:gd name="T6" fmla="*/ 104 w 104"/>
                <a:gd name="T7" fmla="*/ 117 h 165"/>
                <a:gd name="T8" fmla="*/ 92 w 104"/>
                <a:gd name="T9" fmla="*/ 139 h 165"/>
                <a:gd name="T10" fmla="*/ 64 w 104"/>
                <a:gd name="T11" fmla="*/ 145 h 165"/>
                <a:gd name="T12" fmla="*/ 40 w 104"/>
                <a:gd name="T13" fmla="*/ 161 h 165"/>
                <a:gd name="T14" fmla="*/ 12 w 104"/>
                <a:gd name="T15" fmla="*/ 165 h 165"/>
                <a:gd name="T16" fmla="*/ 8 w 104"/>
                <a:gd name="T17" fmla="*/ 143 h 165"/>
                <a:gd name="T18" fmla="*/ 14 w 104"/>
                <a:gd name="T19" fmla="*/ 115 h 165"/>
                <a:gd name="T20" fmla="*/ 0 w 104"/>
                <a:gd name="T21" fmla="*/ 75 h 165"/>
                <a:gd name="T22" fmla="*/ 22 w 104"/>
                <a:gd name="T23" fmla="*/ 69 h 165"/>
                <a:gd name="T24" fmla="*/ 2 w 104"/>
                <a:gd name="T25" fmla="*/ 34 h 165"/>
                <a:gd name="T26" fmla="*/ 4 w 104"/>
                <a:gd name="T27" fmla="*/ 32 h 165"/>
                <a:gd name="T28" fmla="*/ 18 w 104"/>
                <a:gd name="T29" fmla="*/ 32 h 165"/>
                <a:gd name="T30" fmla="*/ 30 w 104"/>
                <a:gd name="T31" fmla="*/ 14 h 165"/>
                <a:gd name="T32" fmla="*/ 52 w 104"/>
                <a:gd name="T33" fmla="*/ 14 h 165"/>
                <a:gd name="T34" fmla="*/ 64 w 104"/>
                <a:gd name="T35" fmla="*/ 10 h 165"/>
                <a:gd name="T36" fmla="*/ 70 w 104"/>
                <a:gd name="T3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4" h="165">
                  <a:moveTo>
                    <a:pt x="70" y="0"/>
                  </a:moveTo>
                  <a:lnTo>
                    <a:pt x="96" y="49"/>
                  </a:lnTo>
                  <a:lnTo>
                    <a:pt x="104" y="73"/>
                  </a:lnTo>
                  <a:lnTo>
                    <a:pt x="104" y="117"/>
                  </a:lnTo>
                  <a:lnTo>
                    <a:pt x="92" y="139"/>
                  </a:lnTo>
                  <a:lnTo>
                    <a:pt x="64" y="145"/>
                  </a:lnTo>
                  <a:lnTo>
                    <a:pt x="40" y="161"/>
                  </a:lnTo>
                  <a:lnTo>
                    <a:pt x="12" y="165"/>
                  </a:lnTo>
                  <a:lnTo>
                    <a:pt x="8" y="143"/>
                  </a:lnTo>
                  <a:lnTo>
                    <a:pt x="14" y="115"/>
                  </a:lnTo>
                  <a:lnTo>
                    <a:pt x="0" y="75"/>
                  </a:lnTo>
                  <a:lnTo>
                    <a:pt x="22" y="69"/>
                  </a:lnTo>
                  <a:lnTo>
                    <a:pt x="2" y="34"/>
                  </a:lnTo>
                  <a:lnTo>
                    <a:pt x="4" y="32"/>
                  </a:lnTo>
                  <a:lnTo>
                    <a:pt x="18" y="32"/>
                  </a:lnTo>
                  <a:lnTo>
                    <a:pt x="30" y="14"/>
                  </a:lnTo>
                  <a:lnTo>
                    <a:pt x="52" y="14"/>
                  </a:lnTo>
                  <a:lnTo>
                    <a:pt x="64" y="10"/>
                  </a:lnTo>
                  <a:lnTo>
                    <a:pt x="70" y="0"/>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8" name="Freeform 177">
              <a:extLst>
                <a:ext uri="{FF2B5EF4-FFF2-40B4-BE49-F238E27FC236}">
                  <a16:creationId xmlns="" xmlns:a16="http://schemas.microsoft.com/office/drawing/2014/main" id="{C57D9F46-2DC3-45F1-88DF-32D6C2518F65}"/>
                </a:ext>
              </a:extLst>
            </p:cNvPr>
            <p:cNvSpPr>
              <a:spLocks noEditPoints="1"/>
            </p:cNvSpPr>
            <p:nvPr/>
          </p:nvSpPr>
          <p:spPr bwMode="auto">
            <a:xfrm>
              <a:off x="7551" y="3177"/>
              <a:ext cx="1903" cy="1393"/>
            </a:xfrm>
            <a:custGeom>
              <a:avLst/>
              <a:gdLst>
                <a:gd name="T0" fmla="*/ 1085 w 1903"/>
                <a:gd name="T1" fmla="*/ 1355 h 1393"/>
                <a:gd name="T2" fmla="*/ 1159 w 1903"/>
                <a:gd name="T3" fmla="*/ 1343 h 1393"/>
                <a:gd name="T4" fmla="*/ 1729 w 1903"/>
                <a:gd name="T5" fmla="*/ 201 h 1393"/>
                <a:gd name="T6" fmla="*/ 1851 w 1903"/>
                <a:gd name="T7" fmla="*/ 259 h 1393"/>
                <a:gd name="T8" fmla="*/ 1865 w 1903"/>
                <a:gd name="T9" fmla="*/ 353 h 1393"/>
                <a:gd name="T10" fmla="*/ 1787 w 1903"/>
                <a:gd name="T11" fmla="*/ 441 h 1393"/>
                <a:gd name="T12" fmla="*/ 1747 w 1903"/>
                <a:gd name="T13" fmla="*/ 489 h 1393"/>
                <a:gd name="T14" fmla="*/ 1665 w 1903"/>
                <a:gd name="T15" fmla="*/ 551 h 1393"/>
                <a:gd name="T16" fmla="*/ 1569 w 1903"/>
                <a:gd name="T17" fmla="*/ 615 h 1393"/>
                <a:gd name="T18" fmla="*/ 1487 w 1903"/>
                <a:gd name="T19" fmla="*/ 637 h 1393"/>
                <a:gd name="T20" fmla="*/ 1461 w 1903"/>
                <a:gd name="T21" fmla="*/ 589 h 1393"/>
                <a:gd name="T22" fmla="*/ 1361 w 1903"/>
                <a:gd name="T23" fmla="*/ 663 h 1393"/>
                <a:gd name="T24" fmla="*/ 1427 w 1903"/>
                <a:gd name="T25" fmla="*/ 726 h 1393"/>
                <a:gd name="T26" fmla="*/ 1515 w 1903"/>
                <a:gd name="T27" fmla="*/ 734 h 1393"/>
                <a:gd name="T28" fmla="*/ 1411 w 1903"/>
                <a:gd name="T29" fmla="*/ 812 h 1393"/>
                <a:gd name="T30" fmla="*/ 1497 w 1903"/>
                <a:gd name="T31" fmla="*/ 930 h 1393"/>
                <a:gd name="T32" fmla="*/ 1501 w 1903"/>
                <a:gd name="T33" fmla="*/ 998 h 1393"/>
                <a:gd name="T34" fmla="*/ 1449 w 1903"/>
                <a:gd name="T35" fmla="*/ 1094 h 1393"/>
                <a:gd name="T36" fmla="*/ 1309 w 1903"/>
                <a:gd name="T37" fmla="*/ 1240 h 1393"/>
                <a:gd name="T38" fmla="*/ 1227 w 1903"/>
                <a:gd name="T39" fmla="*/ 1264 h 1393"/>
                <a:gd name="T40" fmla="*/ 1123 w 1903"/>
                <a:gd name="T41" fmla="*/ 1323 h 1393"/>
                <a:gd name="T42" fmla="*/ 1067 w 1903"/>
                <a:gd name="T43" fmla="*/ 1280 h 1393"/>
                <a:gd name="T44" fmla="*/ 996 w 1903"/>
                <a:gd name="T45" fmla="*/ 1234 h 1393"/>
                <a:gd name="T46" fmla="*/ 900 w 1903"/>
                <a:gd name="T47" fmla="*/ 1242 h 1393"/>
                <a:gd name="T48" fmla="*/ 854 w 1903"/>
                <a:gd name="T49" fmla="*/ 1292 h 1393"/>
                <a:gd name="T50" fmla="*/ 816 w 1903"/>
                <a:gd name="T51" fmla="*/ 1274 h 1393"/>
                <a:gd name="T52" fmla="*/ 774 w 1903"/>
                <a:gd name="T53" fmla="*/ 1196 h 1393"/>
                <a:gd name="T54" fmla="*/ 776 w 1903"/>
                <a:gd name="T55" fmla="*/ 1106 h 1393"/>
                <a:gd name="T56" fmla="*/ 732 w 1903"/>
                <a:gd name="T57" fmla="*/ 1052 h 1393"/>
                <a:gd name="T58" fmla="*/ 674 w 1903"/>
                <a:gd name="T59" fmla="*/ 1026 h 1393"/>
                <a:gd name="T60" fmla="*/ 558 w 1903"/>
                <a:gd name="T61" fmla="*/ 1070 h 1393"/>
                <a:gd name="T62" fmla="*/ 490 w 1903"/>
                <a:gd name="T63" fmla="*/ 1060 h 1393"/>
                <a:gd name="T64" fmla="*/ 412 w 1903"/>
                <a:gd name="T65" fmla="*/ 1062 h 1393"/>
                <a:gd name="T66" fmla="*/ 316 w 1903"/>
                <a:gd name="T67" fmla="*/ 1016 h 1393"/>
                <a:gd name="T68" fmla="*/ 230 w 1903"/>
                <a:gd name="T69" fmla="*/ 984 h 1393"/>
                <a:gd name="T70" fmla="*/ 170 w 1903"/>
                <a:gd name="T71" fmla="*/ 902 h 1393"/>
                <a:gd name="T72" fmla="*/ 128 w 1903"/>
                <a:gd name="T73" fmla="*/ 790 h 1393"/>
                <a:gd name="T74" fmla="*/ 40 w 1903"/>
                <a:gd name="T75" fmla="*/ 716 h 1393"/>
                <a:gd name="T76" fmla="*/ 8 w 1903"/>
                <a:gd name="T77" fmla="*/ 673 h 1393"/>
                <a:gd name="T78" fmla="*/ 34 w 1903"/>
                <a:gd name="T79" fmla="*/ 597 h 1393"/>
                <a:gd name="T80" fmla="*/ 140 w 1903"/>
                <a:gd name="T81" fmla="*/ 565 h 1393"/>
                <a:gd name="T82" fmla="*/ 202 w 1903"/>
                <a:gd name="T83" fmla="*/ 491 h 1393"/>
                <a:gd name="T84" fmla="*/ 272 w 1903"/>
                <a:gd name="T85" fmla="*/ 379 h 1393"/>
                <a:gd name="T86" fmla="*/ 374 w 1903"/>
                <a:gd name="T87" fmla="*/ 247 h 1393"/>
                <a:gd name="T88" fmla="*/ 444 w 1903"/>
                <a:gd name="T89" fmla="*/ 241 h 1393"/>
                <a:gd name="T90" fmla="*/ 524 w 1903"/>
                <a:gd name="T91" fmla="*/ 371 h 1393"/>
                <a:gd name="T92" fmla="*/ 652 w 1903"/>
                <a:gd name="T93" fmla="*/ 431 h 1393"/>
                <a:gd name="T94" fmla="*/ 736 w 1903"/>
                <a:gd name="T95" fmla="*/ 499 h 1393"/>
                <a:gd name="T96" fmla="*/ 918 w 1903"/>
                <a:gd name="T97" fmla="*/ 535 h 1393"/>
                <a:gd name="T98" fmla="*/ 1057 w 1903"/>
                <a:gd name="T99" fmla="*/ 511 h 1393"/>
                <a:gd name="T100" fmla="*/ 1183 w 1903"/>
                <a:gd name="T101" fmla="*/ 457 h 1393"/>
                <a:gd name="T102" fmla="*/ 1203 w 1903"/>
                <a:gd name="T103" fmla="*/ 403 h 1393"/>
                <a:gd name="T104" fmla="*/ 1335 w 1903"/>
                <a:gd name="T105" fmla="*/ 341 h 1393"/>
                <a:gd name="T106" fmla="*/ 1431 w 1903"/>
                <a:gd name="T107" fmla="*/ 311 h 1393"/>
                <a:gd name="T108" fmla="*/ 1323 w 1903"/>
                <a:gd name="T109" fmla="*/ 275 h 1393"/>
                <a:gd name="T110" fmla="*/ 1335 w 1903"/>
                <a:gd name="T111" fmla="*/ 179 h 1393"/>
                <a:gd name="T112" fmla="*/ 1443 w 1903"/>
                <a:gd name="T113" fmla="*/ 92 h 1393"/>
                <a:gd name="T114" fmla="*/ 1469 w 1903"/>
                <a:gd name="T115" fmla="*/ 10 h 1393"/>
                <a:gd name="T116" fmla="*/ 1621 w 1903"/>
                <a:gd name="T117" fmla="*/ 34 h 1393"/>
                <a:gd name="T118" fmla="*/ 1675 w 1903"/>
                <a:gd name="T119" fmla="*/ 185 h 1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03" h="1393">
                  <a:moveTo>
                    <a:pt x="1137" y="1377"/>
                  </a:moveTo>
                  <a:lnTo>
                    <a:pt x="1111" y="1393"/>
                  </a:lnTo>
                  <a:lnTo>
                    <a:pt x="1085" y="1383"/>
                  </a:lnTo>
                  <a:lnTo>
                    <a:pt x="1085" y="1355"/>
                  </a:lnTo>
                  <a:lnTo>
                    <a:pt x="1099" y="1339"/>
                  </a:lnTo>
                  <a:lnTo>
                    <a:pt x="1133" y="1331"/>
                  </a:lnTo>
                  <a:lnTo>
                    <a:pt x="1151" y="1331"/>
                  </a:lnTo>
                  <a:lnTo>
                    <a:pt x="1159" y="1343"/>
                  </a:lnTo>
                  <a:lnTo>
                    <a:pt x="1145" y="1357"/>
                  </a:lnTo>
                  <a:lnTo>
                    <a:pt x="1137" y="1377"/>
                  </a:lnTo>
                  <a:close/>
                  <a:moveTo>
                    <a:pt x="1675" y="185"/>
                  </a:moveTo>
                  <a:lnTo>
                    <a:pt x="1729" y="201"/>
                  </a:lnTo>
                  <a:lnTo>
                    <a:pt x="1765" y="235"/>
                  </a:lnTo>
                  <a:lnTo>
                    <a:pt x="1777" y="277"/>
                  </a:lnTo>
                  <a:lnTo>
                    <a:pt x="1825" y="277"/>
                  </a:lnTo>
                  <a:lnTo>
                    <a:pt x="1851" y="259"/>
                  </a:lnTo>
                  <a:lnTo>
                    <a:pt x="1903" y="245"/>
                  </a:lnTo>
                  <a:lnTo>
                    <a:pt x="1887" y="287"/>
                  </a:lnTo>
                  <a:lnTo>
                    <a:pt x="1875" y="305"/>
                  </a:lnTo>
                  <a:lnTo>
                    <a:pt x="1865" y="353"/>
                  </a:lnTo>
                  <a:lnTo>
                    <a:pt x="1843" y="397"/>
                  </a:lnTo>
                  <a:lnTo>
                    <a:pt x="1805" y="389"/>
                  </a:lnTo>
                  <a:lnTo>
                    <a:pt x="1779" y="405"/>
                  </a:lnTo>
                  <a:lnTo>
                    <a:pt x="1787" y="441"/>
                  </a:lnTo>
                  <a:lnTo>
                    <a:pt x="1783" y="491"/>
                  </a:lnTo>
                  <a:lnTo>
                    <a:pt x="1767" y="493"/>
                  </a:lnTo>
                  <a:lnTo>
                    <a:pt x="1767" y="515"/>
                  </a:lnTo>
                  <a:lnTo>
                    <a:pt x="1747" y="489"/>
                  </a:lnTo>
                  <a:lnTo>
                    <a:pt x="1735" y="513"/>
                  </a:lnTo>
                  <a:lnTo>
                    <a:pt x="1687" y="531"/>
                  </a:lnTo>
                  <a:lnTo>
                    <a:pt x="1691" y="553"/>
                  </a:lnTo>
                  <a:lnTo>
                    <a:pt x="1665" y="551"/>
                  </a:lnTo>
                  <a:lnTo>
                    <a:pt x="1651" y="539"/>
                  </a:lnTo>
                  <a:lnTo>
                    <a:pt x="1629" y="567"/>
                  </a:lnTo>
                  <a:lnTo>
                    <a:pt x="1595" y="589"/>
                  </a:lnTo>
                  <a:lnTo>
                    <a:pt x="1569" y="615"/>
                  </a:lnTo>
                  <a:lnTo>
                    <a:pt x="1527" y="627"/>
                  </a:lnTo>
                  <a:lnTo>
                    <a:pt x="1503" y="645"/>
                  </a:lnTo>
                  <a:lnTo>
                    <a:pt x="1469" y="657"/>
                  </a:lnTo>
                  <a:lnTo>
                    <a:pt x="1487" y="637"/>
                  </a:lnTo>
                  <a:lnTo>
                    <a:pt x="1479" y="623"/>
                  </a:lnTo>
                  <a:lnTo>
                    <a:pt x="1505" y="595"/>
                  </a:lnTo>
                  <a:lnTo>
                    <a:pt x="1489" y="573"/>
                  </a:lnTo>
                  <a:lnTo>
                    <a:pt x="1461" y="589"/>
                  </a:lnTo>
                  <a:lnTo>
                    <a:pt x="1427" y="617"/>
                  </a:lnTo>
                  <a:lnTo>
                    <a:pt x="1407" y="643"/>
                  </a:lnTo>
                  <a:lnTo>
                    <a:pt x="1377" y="645"/>
                  </a:lnTo>
                  <a:lnTo>
                    <a:pt x="1361" y="663"/>
                  </a:lnTo>
                  <a:lnTo>
                    <a:pt x="1377" y="689"/>
                  </a:lnTo>
                  <a:lnTo>
                    <a:pt x="1403" y="695"/>
                  </a:lnTo>
                  <a:lnTo>
                    <a:pt x="1403" y="714"/>
                  </a:lnTo>
                  <a:lnTo>
                    <a:pt x="1427" y="726"/>
                  </a:lnTo>
                  <a:lnTo>
                    <a:pt x="1463" y="697"/>
                  </a:lnTo>
                  <a:lnTo>
                    <a:pt x="1491" y="712"/>
                  </a:lnTo>
                  <a:lnTo>
                    <a:pt x="1511" y="714"/>
                  </a:lnTo>
                  <a:lnTo>
                    <a:pt x="1515" y="734"/>
                  </a:lnTo>
                  <a:lnTo>
                    <a:pt x="1471" y="746"/>
                  </a:lnTo>
                  <a:lnTo>
                    <a:pt x="1457" y="766"/>
                  </a:lnTo>
                  <a:lnTo>
                    <a:pt x="1427" y="784"/>
                  </a:lnTo>
                  <a:lnTo>
                    <a:pt x="1411" y="812"/>
                  </a:lnTo>
                  <a:lnTo>
                    <a:pt x="1445" y="832"/>
                  </a:lnTo>
                  <a:lnTo>
                    <a:pt x="1457" y="868"/>
                  </a:lnTo>
                  <a:lnTo>
                    <a:pt x="1475" y="902"/>
                  </a:lnTo>
                  <a:lnTo>
                    <a:pt x="1497" y="930"/>
                  </a:lnTo>
                  <a:lnTo>
                    <a:pt x="1495" y="958"/>
                  </a:lnTo>
                  <a:lnTo>
                    <a:pt x="1477" y="966"/>
                  </a:lnTo>
                  <a:lnTo>
                    <a:pt x="1483" y="986"/>
                  </a:lnTo>
                  <a:lnTo>
                    <a:pt x="1501" y="998"/>
                  </a:lnTo>
                  <a:lnTo>
                    <a:pt x="1497" y="1026"/>
                  </a:lnTo>
                  <a:lnTo>
                    <a:pt x="1489" y="1054"/>
                  </a:lnTo>
                  <a:lnTo>
                    <a:pt x="1471" y="1056"/>
                  </a:lnTo>
                  <a:lnTo>
                    <a:pt x="1449" y="1094"/>
                  </a:lnTo>
                  <a:lnTo>
                    <a:pt x="1425" y="1140"/>
                  </a:lnTo>
                  <a:lnTo>
                    <a:pt x="1395" y="1180"/>
                  </a:lnTo>
                  <a:lnTo>
                    <a:pt x="1353" y="1212"/>
                  </a:lnTo>
                  <a:lnTo>
                    <a:pt x="1309" y="1240"/>
                  </a:lnTo>
                  <a:lnTo>
                    <a:pt x="1275" y="1244"/>
                  </a:lnTo>
                  <a:lnTo>
                    <a:pt x="1255" y="1258"/>
                  </a:lnTo>
                  <a:lnTo>
                    <a:pt x="1245" y="1248"/>
                  </a:lnTo>
                  <a:lnTo>
                    <a:pt x="1227" y="1264"/>
                  </a:lnTo>
                  <a:lnTo>
                    <a:pt x="1185" y="1282"/>
                  </a:lnTo>
                  <a:lnTo>
                    <a:pt x="1151" y="1286"/>
                  </a:lnTo>
                  <a:lnTo>
                    <a:pt x="1141" y="1321"/>
                  </a:lnTo>
                  <a:lnTo>
                    <a:pt x="1123" y="1323"/>
                  </a:lnTo>
                  <a:lnTo>
                    <a:pt x="1115" y="1298"/>
                  </a:lnTo>
                  <a:lnTo>
                    <a:pt x="1123" y="1286"/>
                  </a:lnTo>
                  <a:lnTo>
                    <a:pt x="1081" y="1276"/>
                  </a:lnTo>
                  <a:lnTo>
                    <a:pt x="1067" y="1280"/>
                  </a:lnTo>
                  <a:lnTo>
                    <a:pt x="1034" y="1272"/>
                  </a:lnTo>
                  <a:lnTo>
                    <a:pt x="1020" y="1258"/>
                  </a:lnTo>
                  <a:lnTo>
                    <a:pt x="1024" y="1240"/>
                  </a:lnTo>
                  <a:lnTo>
                    <a:pt x="996" y="1234"/>
                  </a:lnTo>
                  <a:lnTo>
                    <a:pt x="980" y="1220"/>
                  </a:lnTo>
                  <a:lnTo>
                    <a:pt x="954" y="1238"/>
                  </a:lnTo>
                  <a:lnTo>
                    <a:pt x="924" y="1242"/>
                  </a:lnTo>
                  <a:lnTo>
                    <a:pt x="900" y="1242"/>
                  </a:lnTo>
                  <a:lnTo>
                    <a:pt x="882" y="1250"/>
                  </a:lnTo>
                  <a:lnTo>
                    <a:pt x="866" y="1256"/>
                  </a:lnTo>
                  <a:lnTo>
                    <a:pt x="872" y="1294"/>
                  </a:lnTo>
                  <a:lnTo>
                    <a:pt x="854" y="1292"/>
                  </a:lnTo>
                  <a:lnTo>
                    <a:pt x="852" y="1284"/>
                  </a:lnTo>
                  <a:lnTo>
                    <a:pt x="852" y="1272"/>
                  </a:lnTo>
                  <a:lnTo>
                    <a:pt x="828" y="1280"/>
                  </a:lnTo>
                  <a:lnTo>
                    <a:pt x="816" y="1274"/>
                  </a:lnTo>
                  <a:lnTo>
                    <a:pt x="792" y="1262"/>
                  </a:lnTo>
                  <a:lnTo>
                    <a:pt x="802" y="1234"/>
                  </a:lnTo>
                  <a:lnTo>
                    <a:pt x="782" y="1228"/>
                  </a:lnTo>
                  <a:lnTo>
                    <a:pt x="774" y="1196"/>
                  </a:lnTo>
                  <a:lnTo>
                    <a:pt x="742" y="1202"/>
                  </a:lnTo>
                  <a:lnTo>
                    <a:pt x="746" y="1162"/>
                  </a:lnTo>
                  <a:lnTo>
                    <a:pt x="774" y="1134"/>
                  </a:lnTo>
                  <a:lnTo>
                    <a:pt x="776" y="1106"/>
                  </a:lnTo>
                  <a:lnTo>
                    <a:pt x="774" y="1078"/>
                  </a:lnTo>
                  <a:lnTo>
                    <a:pt x="762" y="1070"/>
                  </a:lnTo>
                  <a:lnTo>
                    <a:pt x="752" y="1050"/>
                  </a:lnTo>
                  <a:lnTo>
                    <a:pt x="732" y="1052"/>
                  </a:lnTo>
                  <a:lnTo>
                    <a:pt x="700" y="1048"/>
                  </a:lnTo>
                  <a:lnTo>
                    <a:pt x="710" y="1032"/>
                  </a:lnTo>
                  <a:lnTo>
                    <a:pt x="696" y="1010"/>
                  </a:lnTo>
                  <a:lnTo>
                    <a:pt x="674" y="1026"/>
                  </a:lnTo>
                  <a:lnTo>
                    <a:pt x="648" y="1018"/>
                  </a:lnTo>
                  <a:lnTo>
                    <a:pt x="612" y="1040"/>
                  </a:lnTo>
                  <a:lnTo>
                    <a:pt x="584" y="1066"/>
                  </a:lnTo>
                  <a:lnTo>
                    <a:pt x="558" y="1070"/>
                  </a:lnTo>
                  <a:lnTo>
                    <a:pt x="544" y="1060"/>
                  </a:lnTo>
                  <a:lnTo>
                    <a:pt x="528" y="1060"/>
                  </a:lnTo>
                  <a:lnTo>
                    <a:pt x="506" y="1052"/>
                  </a:lnTo>
                  <a:lnTo>
                    <a:pt x="490" y="1060"/>
                  </a:lnTo>
                  <a:lnTo>
                    <a:pt x="470" y="1086"/>
                  </a:lnTo>
                  <a:lnTo>
                    <a:pt x="466" y="1058"/>
                  </a:lnTo>
                  <a:lnTo>
                    <a:pt x="448" y="1066"/>
                  </a:lnTo>
                  <a:lnTo>
                    <a:pt x="412" y="1062"/>
                  </a:lnTo>
                  <a:lnTo>
                    <a:pt x="376" y="1054"/>
                  </a:lnTo>
                  <a:lnTo>
                    <a:pt x="352" y="1040"/>
                  </a:lnTo>
                  <a:lnTo>
                    <a:pt x="326" y="1032"/>
                  </a:lnTo>
                  <a:lnTo>
                    <a:pt x="316" y="1016"/>
                  </a:lnTo>
                  <a:lnTo>
                    <a:pt x="300" y="1010"/>
                  </a:lnTo>
                  <a:lnTo>
                    <a:pt x="268" y="988"/>
                  </a:lnTo>
                  <a:lnTo>
                    <a:pt x="242" y="976"/>
                  </a:lnTo>
                  <a:lnTo>
                    <a:pt x="230" y="984"/>
                  </a:lnTo>
                  <a:lnTo>
                    <a:pt x="186" y="960"/>
                  </a:lnTo>
                  <a:lnTo>
                    <a:pt x="156" y="936"/>
                  </a:lnTo>
                  <a:lnTo>
                    <a:pt x="148" y="896"/>
                  </a:lnTo>
                  <a:lnTo>
                    <a:pt x="170" y="902"/>
                  </a:lnTo>
                  <a:lnTo>
                    <a:pt x="170" y="882"/>
                  </a:lnTo>
                  <a:lnTo>
                    <a:pt x="158" y="864"/>
                  </a:lnTo>
                  <a:lnTo>
                    <a:pt x="162" y="834"/>
                  </a:lnTo>
                  <a:lnTo>
                    <a:pt x="128" y="790"/>
                  </a:lnTo>
                  <a:lnTo>
                    <a:pt x="78" y="774"/>
                  </a:lnTo>
                  <a:lnTo>
                    <a:pt x="68" y="744"/>
                  </a:lnTo>
                  <a:lnTo>
                    <a:pt x="46" y="726"/>
                  </a:lnTo>
                  <a:lnTo>
                    <a:pt x="40" y="716"/>
                  </a:lnTo>
                  <a:lnTo>
                    <a:pt x="36" y="693"/>
                  </a:lnTo>
                  <a:lnTo>
                    <a:pt x="36" y="677"/>
                  </a:lnTo>
                  <a:lnTo>
                    <a:pt x="18" y="669"/>
                  </a:lnTo>
                  <a:lnTo>
                    <a:pt x="8" y="673"/>
                  </a:lnTo>
                  <a:lnTo>
                    <a:pt x="0" y="635"/>
                  </a:lnTo>
                  <a:lnTo>
                    <a:pt x="8" y="627"/>
                  </a:lnTo>
                  <a:lnTo>
                    <a:pt x="4" y="617"/>
                  </a:lnTo>
                  <a:lnTo>
                    <a:pt x="34" y="597"/>
                  </a:lnTo>
                  <a:lnTo>
                    <a:pt x="56" y="589"/>
                  </a:lnTo>
                  <a:lnTo>
                    <a:pt x="88" y="595"/>
                  </a:lnTo>
                  <a:lnTo>
                    <a:pt x="100" y="569"/>
                  </a:lnTo>
                  <a:lnTo>
                    <a:pt x="140" y="565"/>
                  </a:lnTo>
                  <a:lnTo>
                    <a:pt x="150" y="547"/>
                  </a:lnTo>
                  <a:lnTo>
                    <a:pt x="200" y="525"/>
                  </a:lnTo>
                  <a:lnTo>
                    <a:pt x="204" y="515"/>
                  </a:lnTo>
                  <a:lnTo>
                    <a:pt x="202" y="491"/>
                  </a:lnTo>
                  <a:lnTo>
                    <a:pt x="222" y="481"/>
                  </a:lnTo>
                  <a:lnTo>
                    <a:pt x="194" y="407"/>
                  </a:lnTo>
                  <a:lnTo>
                    <a:pt x="256" y="389"/>
                  </a:lnTo>
                  <a:lnTo>
                    <a:pt x="272" y="379"/>
                  </a:lnTo>
                  <a:lnTo>
                    <a:pt x="294" y="299"/>
                  </a:lnTo>
                  <a:lnTo>
                    <a:pt x="356" y="313"/>
                  </a:lnTo>
                  <a:lnTo>
                    <a:pt x="374" y="293"/>
                  </a:lnTo>
                  <a:lnTo>
                    <a:pt x="374" y="247"/>
                  </a:lnTo>
                  <a:lnTo>
                    <a:pt x="400" y="243"/>
                  </a:lnTo>
                  <a:lnTo>
                    <a:pt x="424" y="211"/>
                  </a:lnTo>
                  <a:lnTo>
                    <a:pt x="436" y="207"/>
                  </a:lnTo>
                  <a:lnTo>
                    <a:pt x="444" y="241"/>
                  </a:lnTo>
                  <a:lnTo>
                    <a:pt x="470" y="265"/>
                  </a:lnTo>
                  <a:lnTo>
                    <a:pt x="514" y="283"/>
                  </a:lnTo>
                  <a:lnTo>
                    <a:pt x="536" y="319"/>
                  </a:lnTo>
                  <a:lnTo>
                    <a:pt x="524" y="371"/>
                  </a:lnTo>
                  <a:lnTo>
                    <a:pt x="536" y="391"/>
                  </a:lnTo>
                  <a:lnTo>
                    <a:pt x="572" y="397"/>
                  </a:lnTo>
                  <a:lnTo>
                    <a:pt x="614" y="403"/>
                  </a:lnTo>
                  <a:lnTo>
                    <a:pt x="652" y="431"/>
                  </a:lnTo>
                  <a:lnTo>
                    <a:pt x="670" y="435"/>
                  </a:lnTo>
                  <a:lnTo>
                    <a:pt x="684" y="475"/>
                  </a:lnTo>
                  <a:lnTo>
                    <a:pt x="702" y="501"/>
                  </a:lnTo>
                  <a:lnTo>
                    <a:pt x="736" y="499"/>
                  </a:lnTo>
                  <a:lnTo>
                    <a:pt x="802" y="509"/>
                  </a:lnTo>
                  <a:lnTo>
                    <a:pt x="842" y="503"/>
                  </a:lnTo>
                  <a:lnTo>
                    <a:pt x="872" y="509"/>
                  </a:lnTo>
                  <a:lnTo>
                    <a:pt x="918" y="535"/>
                  </a:lnTo>
                  <a:lnTo>
                    <a:pt x="956" y="535"/>
                  </a:lnTo>
                  <a:lnTo>
                    <a:pt x="970" y="547"/>
                  </a:lnTo>
                  <a:lnTo>
                    <a:pt x="1006" y="525"/>
                  </a:lnTo>
                  <a:lnTo>
                    <a:pt x="1057" y="511"/>
                  </a:lnTo>
                  <a:lnTo>
                    <a:pt x="1103" y="509"/>
                  </a:lnTo>
                  <a:lnTo>
                    <a:pt x="1139" y="495"/>
                  </a:lnTo>
                  <a:lnTo>
                    <a:pt x="1163" y="471"/>
                  </a:lnTo>
                  <a:lnTo>
                    <a:pt x="1183" y="457"/>
                  </a:lnTo>
                  <a:lnTo>
                    <a:pt x="1179" y="443"/>
                  </a:lnTo>
                  <a:lnTo>
                    <a:pt x="1169" y="427"/>
                  </a:lnTo>
                  <a:lnTo>
                    <a:pt x="1185" y="399"/>
                  </a:lnTo>
                  <a:lnTo>
                    <a:pt x="1203" y="403"/>
                  </a:lnTo>
                  <a:lnTo>
                    <a:pt x="1235" y="411"/>
                  </a:lnTo>
                  <a:lnTo>
                    <a:pt x="1265" y="387"/>
                  </a:lnTo>
                  <a:lnTo>
                    <a:pt x="1313" y="371"/>
                  </a:lnTo>
                  <a:lnTo>
                    <a:pt x="1335" y="341"/>
                  </a:lnTo>
                  <a:lnTo>
                    <a:pt x="1357" y="329"/>
                  </a:lnTo>
                  <a:lnTo>
                    <a:pt x="1403" y="323"/>
                  </a:lnTo>
                  <a:lnTo>
                    <a:pt x="1427" y="327"/>
                  </a:lnTo>
                  <a:lnTo>
                    <a:pt x="1431" y="311"/>
                  </a:lnTo>
                  <a:lnTo>
                    <a:pt x="1401" y="279"/>
                  </a:lnTo>
                  <a:lnTo>
                    <a:pt x="1377" y="265"/>
                  </a:lnTo>
                  <a:lnTo>
                    <a:pt x="1353" y="281"/>
                  </a:lnTo>
                  <a:lnTo>
                    <a:pt x="1323" y="275"/>
                  </a:lnTo>
                  <a:lnTo>
                    <a:pt x="1305" y="281"/>
                  </a:lnTo>
                  <a:lnTo>
                    <a:pt x="1297" y="261"/>
                  </a:lnTo>
                  <a:lnTo>
                    <a:pt x="1319" y="215"/>
                  </a:lnTo>
                  <a:lnTo>
                    <a:pt x="1335" y="179"/>
                  </a:lnTo>
                  <a:lnTo>
                    <a:pt x="1371" y="197"/>
                  </a:lnTo>
                  <a:lnTo>
                    <a:pt x="1415" y="167"/>
                  </a:lnTo>
                  <a:lnTo>
                    <a:pt x="1415" y="145"/>
                  </a:lnTo>
                  <a:lnTo>
                    <a:pt x="1443" y="92"/>
                  </a:lnTo>
                  <a:lnTo>
                    <a:pt x="1459" y="76"/>
                  </a:lnTo>
                  <a:lnTo>
                    <a:pt x="1459" y="48"/>
                  </a:lnTo>
                  <a:lnTo>
                    <a:pt x="1443" y="36"/>
                  </a:lnTo>
                  <a:lnTo>
                    <a:pt x="1469" y="10"/>
                  </a:lnTo>
                  <a:lnTo>
                    <a:pt x="1507" y="2"/>
                  </a:lnTo>
                  <a:lnTo>
                    <a:pt x="1547" y="0"/>
                  </a:lnTo>
                  <a:lnTo>
                    <a:pt x="1595" y="16"/>
                  </a:lnTo>
                  <a:lnTo>
                    <a:pt x="1621" y="34"/>
                  </a:lnTo>
                  <a:lnTo>
                    <a:pt x="1641" y="84"/>
                  </a:lnTo>
                  <a:lnTo>
                    <a:pt x="1653" y="106"/>
                  </a:lnTo>
                  <a:lnTo>
                    <a:pt x="1663" y="137"/>
                  </a:lnTo>
                  <a:lnTo>
                    <a:pt x="1675" y="185"/>
                  </a:lnTo>
                  <a:close/>
                </a:path>
              </a:pathLst>
            </a:custGeom>
            <a:solidFill>
              <a:srgbClr val="4A5771">
                <a:alpha val="50000"/>
              </a:srgbClr>
            </a:solid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9" name="Freeform 178">
              <a:extLst>
                <a:ext uri="{FF2B5EF4-FFF2-40B4-BE49-F238E27FC236}">
                  <a16:creationId xmlns="" xmlns:a16="http://schemas.microsoft.com/office/drawing/2014/main" id="{69D511D0-1E29-458B-BAF9-1D836633F0D9}"/>
                </a:ext>
              </a:extLst>
            </p:cNvPr>
            <p:cNvSpPr>
              <a:spLocks/>
            </p:cNvSpPr>
            <p:nvPr/>
          </p:nvSpPr>
          <p:spPr bwMode="auto">
            <a:xfrm>
              <a:off x="2812" y="4754"/>
              <a:ext cx="377" cy="519"/>
            </a:xfrm>
            <a:custGeom>
              <a:avLst/>
              <a:gdLst>
                <a:gd name="T0" fmla="*/ 100 w 377"/>
                <a:gd name="T1" fmla="*/ 383 h 519"/>
                <a:gd name="T2" fmla="*/ 76 w 377"/>
                <a:gd name="T3" fmla="*/ 379 h 519"/>
                <a:gd name="T4" fmla="*/ 42 w 377"/>
                <a:gd name="T5" fmla="*/ 361 h 519"/>
                <a:gd name="T6" fmla="*/ 4 w 377"/>
                <a:gd name="T7" fmla="*/ 343 h 519"/>
                <a:gd name="T8" fmla="*/ 12 w 377"/>
                <a:gd name="T9" fmla="*/ 333 h 519"/>
                <a:gd name="T10" fmla="*/ 18 w 377"/>
                <a:gd name="T11" fmla="*/ 304 h 519"/>
                <a:gd name="T12" fmla="*/ 46 w 377"/>
                <a:gd name="T13" fmla="*/ 282 h 519"/>
                <a:gd name="T14" fmla="*/ 48 w 377"/>
                <a:gd name="T15" fmla="*/ 260 h 519"/>
                <a:gd name="T16" fmla="*/ 46 w 377"/>
                <a:gd name="T17" fmla="*/ 214 h 519"/>
                <a:gd name="T18" fmla="*/ 48 w 377"/>
                <a:gd name="T19" fmla="*/ 178 h 519"/>
                <a:gd name="T20" fmla="*/ 40 w 377"/>
                <a:gd name="T21" fmla="*/ 148 h 519"/>
                <a:gd name="T22" fmla="*/ 54 w 377"/>
                <a:gd name="T23" fmla="*/ 140 h 519"/>
                <a:gd name="T24" fmla="*/ 52 w 377"/>
                <a:gd name="T25" fmla="*/ 118 h 519"/>
                <a:gd name="T26" fmla="*/ 90 w 377"/>
                <a:gd name="T27" fmla="*/ 96 h 519"/>
                <a:gd name="T28" fmla="*/ 104 w 377"/>
                <a:gd name="T29" fmla="*/ 82 h 519"/>
                <a:gd name="T30" fmla="*/ 128 w 377"/>
                <a:gd name="T31" fmla="*/ 42 h 519"/>
                <a:gd name="T32" fmla="*/ 150 w 377"/>
                <a:gd name="T33" fmla="*/ 34 h 519"/>
                <a:gd name="T34" fmla="*/ 198 w 377"/>
                <a:gd name="T35" fmla="*/ 22 h 519"/>
                <a:gd name="T36" fmla="*/ 227 w 377"/>
                <a:gd name="T37" fmla="*/ 0 h 519"/>
                <a:gd name="T38" fmla="*/ 245 w 377"/>
                <a:gd name="T39" fmla="*/ 10 h 519"/>
                <a:gd name="T40" fmla="*/ 219 w 377"/>
                <a:gd name="T41" fmla="*/ 26 h 519"/>
                <a:gd name="T42" fmla="*/ 198 w 377"/>
                <a:gd name="T43" fmla="*/ 50 h 519"/>
                <a:gd name="T44" fmla="*/ 186 w 377"/>
                <a:gd name="T45" fmla="*/ 84 h 519"/>
                <a:gd name="T46" fmla="*/ 194 w 377"/>
                <a:gd name="T47" fmla="*/ 104 h 519"/>
                <a:gd name="T48" fmla="*/ 204 w 377"/>
                <a:gd name="T49" fmla="*/ 126 h 519"/>
                <a:gd name="T50" fmla="*/ 202 w 377"/>
                <a:gd name="T51" fmla="*/ 150 h 519"/>
                <a:gd name="T52" fmla="*/ 213 w 377"/>
                <a:gd name="T53" fmla="*/ 158 h 519"/>
                <a:gd name="T54" fmla="*/ 259 w 377"/>
                <a:gd name="T55" fmla="*/ 166 h 519"/>
                <a:gd name="T56" fmla="*/ 299 w 377"/>
                <a:gd name="T57" fmla="*/ 198 h 519"/>
                <a:gd name="T58" fmla="*/ 335 w 377"/>
                <a:gd name="T59" fmla="*/ 196 h 519"/>
                <a:gd name="T60" fmla="*/ 363 w 377"/>
                <a:gd name="T61" fmla="*/ 198 h 519"/>
                <a:gd name="T62" fmla="*/ 351 w 377"/>
                <a:gd name="T63" fmla="*/ 224 h 519"/>
                <a:gd name="T64" fmla="*/ 355 w 377"/>
                <a:gd name="T65" fmla="*/ 268 h 519"/>
                <a:gd name="T66" fmla="*/ 365 w 377"/>
                <a:gd name="T67" fmla="*/ 284 h 519"/>
                <a:gd name="T68" fmla="*/ 359 w 377"/>
                <a:gd name="T69" fmla="*/ 306 h 519"/>
                <a:gd name="T70" fmla="*/ 377 w 377"/>
                <a:gd name="T71" fmla="*/ 347 h 519"/>
                <a:gd name="T72" fmla="*/ 365 w 377"/>
                <a:gd name="T73" fmla="*/ 333 h 519"/>
                <a:gd name="T74" fmla="*/ 347 w 377"/>
                <a:gd name="T75" fmla="*/ 335 h 519"/>
                <a:gd name="T76" fmla="*/ 287 w 377"/>
                <a:gd name="T77" fmla="*/ 353 h 519"/>
                <a:gd name="T78" fmla="*/ 303 w 377"/>
                <a:gd name="T79" fmla="*/ 367 h 519"/>
                <a:gd name="T80" fmla="*/ 281 w 377"/>
                <a:gd name="T81" fmla="*/ 369 h 519"/>
                <a:gd name="T82" fmla="*/ 293 w 377"/>
                <a:gd name="T83" fmla="*/ 403 h 519"/>
                <a:gd name="T84" fmla="*/ 297 w 377"/>
                <a:gd name="T85" fmla="*/ 435 h 519"/>
                <a:gd name="T86" fmla="*/ 269 w 377"/>
                <a:gd name="T87" fmla="*/ 503 h 519"/>
                <a:gd name="T88" fmla="*/ 279 w 377"/>
                <a:gd name="T89" fmla="*/ 471 h 519"/>
                <a:gd name="T90" fmla="*/ 237 w 377"/>
                <a:gd name="T91" fmla="*/ 459 h 519"/>
                <a:gd name="T92" fmla="*/ 209 w 377"/>
                <a:gd name="T93" fmla="*/ 461 h 519"/>
                <a:gd name="T94" fmla="*/ 166 w 377"/>
                <a:gd name="T95" fmla="*/ 425 h 519"/>
                <a:gd name="T96" fmla="*/ 142 w 377"/>
                <a:gd name="T97" fmla="*/ 403 h 519"/>
                <a:gd name="T98" fmla="*/ 112 w 377"/>
                <a:gd name="T99" fmla="*/ 391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77" h="519">
                  <a:moveTo>
                    <a:pt x="112" y="391"/>
                  </a:moveTo>
                  <a:lnTo>
                    <a:pt x="100" y="383"/>
                  </a:lnTo>
                  <a:lnTo>
                    <a:pt x="84" y="373"/>
                  </a:lnTo>
                  <a:lnTo>
                    <a:pt x="76" y="379"/>
                  </a:lnTo>
                  <a:lnTo>
                    <a:pt x="50" y="375"/>
                  </a:lnTo>
                  <a:lnTo>
                    <a:pt x="42" y="361"/>
                  </a:lnTo>
                  <a:lnTo>
                    <a:pt x="36" y="361"/>
                  </a:lnTo>
                  <a:lnTo>
                    <a:pt x="4" y="343"/>
                  </a:lnTo>
                  <a:lnTo>
                    <a:pt x="0" y="335"/>
                  </a:lnTo>
                  <a:lnTo>
                    <a:pt x="12" y="333"/>
                  </a:lnTo>
                  <a:lnTo>
                    <a:pt x="10" y="316"/>
                  </a:lnTo>
                  <a:lnTo>
                    <a:pt x="18" y="304"/>
                  </a:lnTo>
                  <a:lnTo>
                    <a:pt x="34" y="302"/>
                  </a:lnTo>
                  <a:lnTo>
                    <a:pt x="46" y="282"/>
                  </a:lnTo>
                  <a:lnTo>
                    <a:pt x="58" y="266"/>
                  </a:lnTo>
                  <a:lnTo>
                    <a:pt x="48" y="260"/>
                  </a:lnTo>
                  <a:lnTo>
                    <a:pt x="52" y="242"/>
                  </a:lnTo>
                  <a:lnTo>
                    <a:pt x="46" y="214"/>
                  </a:lnTo>
                  <a:lnTo>
                    <a:pt x="52" y="206"/>
                  </a:lnTo>
                  <a:lnTo>
                    <a:pt x="48" y="178"/>
                  </a:lnTo>
                  <a:lnTo>
                    <a:pt x="36" y="162"/>
                  </a:lnTo>
                  <a:lnTo>
                    <a:pt x="40" y="148"/>
                  </a:lnTo>
                  <a:lnTo>
                    <a:pt x="50" y="150"/>
                  </a:lnTo>
                  <a:lnTo>
                    <a:pt x="54" y="140"/>
                  </a:lnTo>
                  <a:lnTo>
                    <a:pt x="48" y="122"/>
                  </a:lnTo>
                  <a:lnTo>
                    <a:pt x="52" y="118"/>
                  </a:lnTo>
                  <a:lnTo>
                    <a:pt x="68" y="118"/>
                  </a:lnTo>
                  <a:lnTo>
                    <a:pt x="90" y="96"/>
                  </a:lnTo>
                  <a:lnTo>
                    <a:pt x="104" y="94"/>
                  </a:lnTo>
                  <a:lnTo>
                    <a:pt x="104" y="82"/>
                  </a:lnTo>
                  <a:lnTo>
                    <a:pt x="110" y="56"/>
                  </a:lnTo>
                  <a:lnTo>
                    <a:pt x="128" y="42"/>
                  </a:lnTo>
                  <a:lnTo>
                    <a:pt x="146" y="42"/>
                  </a:lnTo>
                  <a:lnTo>
                    <a:pt x="150" y="34"/>
                  </a:lnTo>
                  <a:lnTo>
                    <a:pt x="174" y="38"/>
                  </a:lnTo>
                  <a:lnTo>
                    <a:pt x="198" y="22"/>
                  </a:lnTo>
                  <a:lnTo>
                    <a:pt x="211" y="14"/>
                  </a:lnTo>
                  <a:lnTo>
                    <a:pt x="227" y="0"/>
                  </a:lnTo>
                  <a:lnTo>
                    <a:pt x="237" y="2"/>
                  </a:lnTo>
                  <a:lnTo>
                    <a:pt x="245" y="10"/>
                  </a:lnTo>
                  <a:lnTo>
                    <a:pt x="239" y="20"/>
                  </a:lnTo>
                  <a:lnTo>
                    <a:pt x="219" y="26"/>
                  </a:lnTo>
                  <a:lnTo>
                    <a:pt x="211" y="42"/>
                  </a:lnTo>
                  <a:lnTo>
                    <a:pt x="198" y="50"/>
                  </a:lnTo>
                  <a:lnTo>
                    <a:pt x="190" y="62"/>
                  </a:lnTo>
                  <a:lnTo>
                    <a:pt x="186" y="84"/>
                  </a:lnTo>
                  <a:lnTo>
                    <a:pt x="178" y="102"/>
                  </a:lnTo>
                  <a:lnTo>
                    <a:pt x="194" y="104"/>
                  </a:lnTo>
                  <a:lnTo>
                    <a:pt x="198" y="118"/>
                  </a:lnTo>
                  <a:lnTo>
                    <a:pt x="204" y="126"/>
                  </a:lnTo>
                  <a:lnTo>
                    <a:pt x="207" y="138"/>
                  </a:lnTo>
                  <a:lnTo>
                    <a:pt x="202" y="150"/>
                  </a:lnTo>
                  <a:lnTo>
                    <a:pt x="204" y="156"/>
                  </a:lnTo>
                  <a:lnTo>
                    <a:pt x="213" y="158"/>
                  </a:lnTo>
                  <a:lnTo>
                    <a:pt x="219" y="170"/>
                  </a:lnTo>
                  <a:lnTo>
                    <a:pt x="259" y="166"/>
                  </a:lnTo>
                  <a:lnTo>
                    <a:pt x="277" y="170"/>
                  </a:lnTo>
                  <a:lnTo>
                    <a:pt x="299" y="198"/>
                  </a:lnTo>
                  <a:lnTo>
                    <a:pt x="313" y="194"/>
                  </a:lnTo>
                  <a:lnTo>
                    <a:pt x="335" y="196"/>
                  </a:lnTo>
                  <a:lnTo>
                    <a:pt x="353" y="192"/>
                  </a:lnTo>
                  <a:lnTo>
                    <a:pt x="363" y="198"/>
                  </a:lnTo>
                  <a:lnTo>
                    <a:pt x="357" y="214"/>
                  </a:lnTo>
                  <a:lnTo>
                    <a:pt x="351" y="224"/>
                  </a:lnTo>
                  <a:lnTo>
                    <a:pt x="349" y="246"/>
                  </a:lnTo>
                  <a:lnTo>
                    <a:pt x="355" y="268"/>
                  </a:lnTo>
                  <a:lnTo>
                    <a:pt x="363" y="276"/>
                  </a:lnTo>
                  <a:lnTo>
                    <a:pt x="365" y="284"/>
                  </a:lnTo>
                  <a:lnTo>
                    <a:pt x="349" y="298"/>
                  </a:lnTo>
                  <a:lnTo>
                    <a:pt x="359" y="306"/>
                  </a:lnTo>
                  <a:lnTo>
                    <a:pt x="369" y="316"/>
                  </a:lnTo>
                  <a:lnTo>
                    <a:pt x="377" y="347"/>
                  </a:lnTo>
                  <a:lnTo>
                    <a:pt x="371" y="351"/>
                  </a:lnTo>
                  <a:lnTo>
                    <a:pt x="365" y="333"/>
                  </a:lnTo>
                  <a:lnTo>
                    <a:pt x="357" y="322"/>
                  </a:lnTo>
                  <a:lnTo>
                    <a:pt x="347" y="335"/>
                  </a:lnTo>
                  <a:lnTo>
                    <a:pt x="287" y="333"/>
                  </a:lnTo>
                  <a:lnTo>
                    <a:pt x="287" y="353"/>
                  </a:lnTo>
                  <a:lnTo>
                    <a:pt x="305" y="357"/>
                  </a:lnTo>
                  <a:lnTo>
                    <a:pt x="303" y="367"/>
                  </a:lnTo>
                  <a:lnTo>
                    <a:pt x="297" y="365"/>
                  </a:lnTo>
                  <a:lnTo>
                    <a:pt x="281" y="369"/>
                  </a:lnTo>
                  <a:lnTo>
                    <a:pt x="279" y="393"/>
                  </a:lnTo>
                  <a:lnTo>
                    <a:pt x="293" y="403"/>
                  </a:lnTo>
                  <a:lnTo>
                    <a:pt x="299" y="421"/>
                  </a:lnTo>
                  <a:lnTo>
                    <a:pt x="297" y="435"/>
                  </a:lnTo>
                  <a:lnTo>
                    <a:pt x="283" y="519"/>
                  </a:lnTo>
                  <a:lnTo>
                    <a:pt x="269" y="503"/>
                  </a:lnTo>
                  <a:lnTo>
                    <a:pt x="259" y="501"/>
                  </a:lnTo>
                  <a:lnTo>
                    <a:pt x="279" y="471"/>
                  </a:lnTo>
                  <a:lnTo>
                    <a:pt x="255" y="455"/>
                  </a:lnTo>
                  <a:lnTo>
                    <a:pt x="237" y="459"/>
                  </a:lnTo>
                  <a:lnTo>
                    <a:pt x="225" y="453"/>
                  </a:lnTo>
                  <a:lnTo>
                    <a:pt x="209" y="461"/>
                  </a:lnTo>
                  <a:lnTo>
                    <a:pt x="184" y="457"/>
                  </a:lnTo>
                  <a:lnTo>
                    <a:pt x="166" y="425"/>
                  </a:lnTo>
                  <a:lnTo>
                    <a:pt x="152" y="417"/>
                  </a:lnTo>
                  <a:lnTo>
                    <a:pt x="142" y="403"/>
                  </a:lnTo>
                  <a:lnTo>
                    <a:pt x="122" y="389"/>
                  </a:lnTo>
                  <a:lnTo>
                    <a:pt x="112" y="391"/>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0" name="Freeform 179">
              <a:extLst>
                <a:ext uri="{FF2B5EF4-FFF2-40B4-BE49-F238E27FC236}">
                  <a16:creationId xmlns="" xmlns:a16="http://schemas.microsoft.com/office/drawing/2014/main" id="{6B6BA4C8-7D43-4EC8-9E59-71E42F411020}"/>
                </a:ext>
              </a:extLst>
            </p:cNvPr>
            <p:cNvSpPr>
              <a:spLocks/>
            </p:cNvSpPr>
            <p:nvPr/>
          </p:nvSpPr>
          <p:spPr bwMode="auto">
            <a:xfrm>
              <a:off x="7379" y="3967"/>
              <a:ext cx="908" cy="927"/>
            </a:xfrm>
            <a:custGeom>
              <a:avLst/>
              <a:gdLst>
                <a:gd name="T0" fmla="*/ 330 w 908"/>
                <a:gd name="T1" fmla="*/ 74 h 927"/>
                <a:gd name="T2" fmla="*/ 320 w 908"/>
                <a:gd name="T3" fmla="*/ 106 h 927"/>
                <a:gd name="T4" fmla="*/ 402 w 908"/>
                <a:gd name="T5" fmla="*/ 194 h 927"/>
                <a:gd name="T6" fmla="*/ 400 w 908"/>
                <a:gd name="T7" fmla="*/ 258 h 927"/>
                <a:gd name="T8" fmla="*/ 512 w 908"/>
                <a:gd name="T9" fmla="*/ 298 h 927"/>
                <a:gd name="T10" fmla="*/ 592 w 908"/>
                <a:gd name="T11" fmla="*/ 328 h 927"/>
                <a:gd name="T12" fmla="*/ 616 w 908"/>
                <a:gd name="T13" fmla="*/ 292 h 927"/>
                <a:gd name="T14" fmla="*/ 640 w 908"/>
                <a:gd name="T15" fmla="*/ 296 h 927"/>
                <a:gd name="T16" fmla="*/ 690 w 908"/>
                <a:gd name="T17" fmla="*/ 310 h 927"/>
                <a:gd name="T18" fmla="*/ 742 w 908"/>
                <a:gd name="T19" fmla="*/ 290 h 927"/>
                <a:gd name="T20" fmla="*/ 784 w 908"/>
                <a:gd name="T21" fmla="*/ 250 h 927"/>
                <a:gd name="T22" fmla="*/ 868 w 908"/>
                <a:gd name="T23" fmla="*/ 220 h 927"/>
                <a:gd name="T24" fmla="*/ 904 w 908"/>
                <a:gd name="T25" fmla="*/ 262 h 927"/>
                <a:gd name="T26" fmla="*/ 898 w 908"/>
                <a:gd name="T27" fmla="*/ 304 h 927"/>
                <a:gd name="T28" fmla="*/ 838 w 908"/>
                <a:gd name="T29" fmla="*/ 342 h 927"/>
                <a:gd name="T30" fmla="*/ 804 w 908"/>
                <a:gd name="T31" fmla="*/ 414 h 927"/>
                <a:gd name="T32" fmla="*/ 772 w 908"/>
                <a:gd name="T33" fmla="*/ 452 h 927"/>
                <a:gd name="T34" fmla="*/ 744 w 908"/>
                <a:gd name="T35" fmla="*/ 422 h 927"/>
                <a:gd name="T36" fmla="*/ 714 w 908"/>
                <a:gd name="T37" fmla="*/ 426 h 927"/>
                <a:gd name="T38" fmla="*/ 752 w 908"/>
                <a:gd name="T39" fmla="*/ 376 h 927"/>
                <a:gd name="T40" fmla="*/ 676 w 908"/>
                <a:gd name="T41" fmla="*/ 366 h 927"/>
                <a:gd name="T42" fmla="*/ 634 w 908"/>
                <a:gd name="T43" fmla="*/ 326 h 927"/>
                <a:gd name="T44" fmla="*/ 626 w 908"/>
                <a:gd name="T45" fmla="*/ 380 h 927"/>
                <a:gd name="T46" fmla="*/ 632 w 908"/>
                <a:gd name="T47" fmla="*/ 422 h 927"/>
                <a:gd name="T48" fmla="*/ 644 w 908"/>
                <a:gd name="T49" fmla="*/ 486 h 927"/>
                <a:gd name="T50" fmla="*/ 586 w 908"/>
                <a:gd name="T51" fmla="*/ 518 h 927"/>
                <a:gd name="T52" fmla="*/ 490 w 908"/>
                <a:gd name="T53" fmla="*/ 599 h 927"/>
                <a:gd name="T54" fmla="*/ 436 w 908"/>
                <a:gd name="T55" fmla="*/ 655 h 927"/>
                <a:gd name="T56" fmla="*/ 378 w 908"/>
                <a:gd name="T57" fmla="*/ 677 h 927"/>
                <a:gd name="T58" fmla="*/ 376 w 908"/>
                <a:gd name="T59" fmla="*/ 769 h 927"/>
                <a:gd name="T60" fmla="*/ 348 w 908"/>
                <a:gd name="T61" fmla="*/ 853 h 927"/>
                <a:gd name="T62" fmla="*/ 314 w 908"/>
                <a:gd name="T63" fmla="*/ 897 h 927"/>
                <a:gd name="T64" fmla="*/ 262 w 908"/>
                <a:gd name="T65" fmla="*/ 897 h 927"/>
                <a:gd name="T66" fmla="*/ 224 w 908"/>
                <a:gd name="T67" fmla="*/ 807 h 927"/>
                <a:gd name="T68" fmla="*/ 196 w 908"/>
                <a:gd name="T69" fmla="*/ 717 h 927"/>
                <a:gd name="T70" fmla="*/ 144 w 908"/>
                <a:gd name="T71" fmla="*/ 569 h 927"/>
                <a:gd name="T72" fmla="*/ 94 w 908"/>
                <a:gd name="T73" fmla="*/ 518 h 927"/>
                <a:gd name="T74" fmla="*/ 46 w 908"/>
                <a:gd name="T75" fmla="*/ 462 h 927"/>
                <a:gd name="T76" fmla="*/ 22 w 908"/>
                <a:gd name="T77" fmla="*/ 398 h 927"/>
                <a:gd name="T78" fmla="*/ 66 w 908"/>
                <a:gd name="T79" fmla="*/ 350 h 927"/>
                <a:gd name="T80" fmla="*/ 76 w 908"/>
                <a:gd name="T81" fmla="*/ 272 h 927"/>
                <a:gd name="T82" fmla="*/ 164 w 908"/>
                <a:gd name="T83" fmla="*/ 202 h 927"/>
                <a:gd name="T84" fmla="*/ 220 w 908"/>
                <a:gd name="T85" fmla="*/ 120 h 927"/>
                <a:gd name="T86" fmla="*/ 174 w 908"/>
                <a:gd name="T87" fmla="*/ 44 h 927"/>
                <a:gd name="T88" fmla="*/ 270 w 908"/>
                <a:gd name="T89" fmla="*/ 32 h 9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08" h="927">
                  <a:moveTo>
                    <a:pt x="300" y="0"/>
                  </a:moveTo>
                  <a:lnTo>
                    <a:pt x="334" y="44"/>
                  </a:lnTo>
                  <a:lnTo>
                    <a:pt x="330" y="74"/>
                  </a:lnTo>
                  <a:lnTo>
                    <a:pt x="342" y="92"/>
                  </a:lnTo>
                  <a:lnTo>
                    <a:pt x="342" y="112"/>
                  </a:lnTo>
                  <a:lnTo>
                    <a:pt x="320" y="106"/>
                  </a:lnTo>
                  <a:lnTo>
                    <a:pt x="328" y="146"/>
                  </a:lnTo>
                  <a:lnTo>
                    <a:pt x="358" y="170"/>
                  </a:lnTo>
                  <a:lnTo>
                    <a:pt x="402" y="194"/>
                  </a:lnTo>
                  <a:lnTo>
                    <a:pt x="382" y="212"/>
                  </a:lnTo>
                  <a:lnTo>
                    <a:pt x="370" y="244"/>
                  </a:lnTo>
                  <a:lnTo>
                    <a:pt x="400" y="258"/>
                  </a:lnTo>
                  <a:lnTo>
                    <a:pt x="430" y="274"/>
                  </a:lnTo>
                  <a:lnTo>
                    <a:pt x="470" y="294"/>
                  </a:lnTo>
                  <a:lnTo>
                    <a:pt x="512" y="298"/>
                  </a:lnTo>
                  <a:lnTo>
                    <a:pt x="530" y="316"/>
                  </a:lnTo>
                  <a:lnTo>
                    <a:pt x="554" y="320"/>
                  </a:lnTo>
                  <a:lnTo>
                    <a:pt x="592" y="328"/>
                  </a:lnTo>
                  <a:lnTo>
                    <a:pt x="618" y="326"/>
                  </a:lnTo>
                  <a:lnTo>
                    <a:pt x="622" y="314"/>
                  </a:lnTo>
                  <a:lnTo>
                    <a:pt x="616" y="292"/>
                  </a:lnTo>
                  <a:lnTo>
                    <a:pt x="620" y="276"/>
                  </a:lnTo>
                  <a:lnTo>
                    <a:pt x="638" y="268"/>
                  </a:lnTo>
                  <a:lnTo>
                    <a:pt x="640" y="296"/>
                  </a:lnTo>
                  <a:lnTo>
                    <a:pt x="642" y="304"/>
                  </a:lnTo>
                  <a:lnTo>
                    <a:pt x="670" y="316"/>
                  </a:lnTo>
                  <a:lnTo>
                    <a:pt x="690" y="310"/>
                  </a:lnTo>
                  <a:lnTo>
                    <a:pt x="716" y="314"/>
                  </a:lnTo>
                  <a:lnTo>
                    <a:pt x="740" y="312"/>
                  </a:lnTo>
                  <a:lnTo>
                    <a:pt x="742" y="290"/>
                  </a:lnTo>
                  <a:lnTo>
                    <a:pt x="730" y="280"/>
                  </a:lnTo>
                  <a:lnTo>
                    <a:pt x="756" y="276"/>
                  </a:lnTo>
                  <a:lnTo>
                    <a:pt x="784" y="250"/>
                  </a:lnTo>
                  <a:lnTo>
                    <a:pt x="820" y="228"/>
                  </a:lnTo>
                  <a:lnTo>
                    <a:pt x="846" y="236"/>
                  </a:lnTo>
                  <a:lnTo>
                    <a:pt x="868" y="220"/>
                  </a:lnTo>
                  <a:lnTo>
                    <a:pt x="882" y="242"/>
                  </a:lnTo>
                  <a:lnTo>
                    <a:pt x="872" y="258"/>
                  </a:lnTo>
                  <a:lnTo>
                    <a:pt x="904" y="262"/>
                  </a:lnTo>
                  <a:lnTo>
                    <a:pt x="908" y="276"/>
                  </a:lnTo>
                  <a:lnTo>
                    <a:pt x="896" y="282"/>
                  </a:lnTo>
                  <a:lnTo>
                    <a:pt x="898" y="304"/>
                  </a:lnTo>
                  <a:lnTo>
                    <a:pt x="876" y="298"/>
                  </a:lnTo>
                  <a:lnTo>
                    <a:pt x="836" y="322"/>
                  </a:lnTo>
                  <a:lnTo>
                    <a:pt x="838" y="342"/>
                  </a:lnTo>
                  <a:lnTo>
                    <a:pt x="820" y="370"/>
                  </a:lnTo>
                  <a:lnTo>
                    <a:pt x="818" y="386"/>
                  </a:lnTo>
                  <a:lnTo>
                    <a:pt x="804" y="414"/>
                  </a:lnTo>
                  <a:lnTo>
                    <a:pt x="780" y="406"/>
                  </a:lnTo>
                  <a:lnTo>
                    <a:pt x="780" y="442"/>
                  </a:lnTo>
                  <a:lnTo>
                    <a:pt x="772" y="452"/>
                  </a:lnTo>
                  <a:lnTo>
                    <a:pt x="776" y="466"/>
                  </a:lnTo>
                  <a:lnTo>
                    <a:pt x="760" y="474"/>
                  </a:lnTo>
                  <a:lnTo>
                    <a:pt x="744" y="422"/>
                  </a:lnTo>
                  <a:lnTo>
                    <a:pt x="736" y="422"/>
                  </a:lnTo>
                  <a:lnTo>
                    <a:pt x="730" y="444"/>
                  </a:lnTo>
                  <a:lnTo>
                    <a:pt x="714" y="426"/>
                  </a:lnTo>
                  <a:lnTo>
                    <a:pt x="724" y="406"/>
                  </a:lnTo>
                  <a:lnTo>
                    <a:pt x="738" y="404"/>
                  </a:lnTo>
                  <a:lnTo>
                    <a:pt x="752" y="376"/>
                  </a:lnTo>
                  <a:lnTo>
                    <a:pt x="734" y="370"/>
                  </a:lnTo>
                  <a:lnTo>
                    <a:pt x="704" y="370"/>
                  </a:lnTo>
                  <a:lnTo>
                    <a:pt x="676" y="366"/>
                  </a:lnTo>
                  <a:lnTo>
                    <a:pt x="672" y="342"/>
                  </a:lnTo>
                  <a:lnTo>
                    <a:pt x="658" y="340"/>
                  </a:lnTo>
                  <a:lnTo>
                    <a:pt x="634" y="326"/>
                  </a:lnTo>
                  <a:lnTo>
                    <a:pt x="622" y="350"/>
                  </a:lnTo>
                  <a:lnTo>
                    <a:pt x="644" y="368"/>
                  </a:lnTo>
                  <a:lnTo>
                    <a:pt x="626" y="380"/>
                  </a:lnTo>
                  <a:lnTo>
                    <a:pt x="618" y="392"/>
                  </a:lnTo>
                  <a:lnTo>
                    <a:pt x="638" y="402"/>
                  </a:lnTo>
                  <a:lnTo>
                    <a:pt x="632" y="422"/>
                  </a:lnTo>
                  <a:lnTo>
                    <a:pt x="642" y="446"/>
                  </a:lnTo>
                  <a:lnTo>
                    <a:pt x="648" y="474"/>
                  </a:lnTo>
                  <a:lnTo>
                    <a:pt x="644" y="486"/>
                  </a:lnTo>
                  <a:lnTo>
                    <a:pt x="622" y="486"/>
                  </a:lnTo>
                  <a:lnTo>
                    <a:pt x="584" y="492"/>
                  </a:lnTo>
                  <a:lnTo>
                    <a:pt x="586" y="518"/>
                  </a:lnTo>
                  <a:lnTo>
                    <a:pt x="570" y="539"/>
                  </a:lnTo>
                  <a:lnTo>
                    <a:pt x="524" y="561"/>
                  </a:lnTo>
                  <a:lnTo>
                    <a:pt x="490" y="599"/>
                  </a:lnTo>
                  <a:lnTo>
                    <a:pt x="466" y="619"/>
                  </a:lnTo>
                  <a:lnTo>
                    <a:pt x="436" y="641"/>
                  </a:lnTo>
                  <a:lnTo>
                    <a:pt x="436" y="655"/>
                  </a:lnTo>
                  <a:lnTo>
                    <a:pt x="420" y="663"/>
                  </a:lnTo>
                  <a:lnTo>
                    <a:pt x="392" y="675"/>
                  </a:lnTo>
                  <a:lnTo>
                    <a:pt x="378" y="677"/>
                  </a:lnTo>
                  <a:lnTo>
                    <a:pt x="368" y="701"/>
                  </a:lnTo>
                  <a:lnTo>
                    <a:pt x="374" y="743"/>
                  </a:lnTo>
                  <a:lnTo>
                    <a:pt x="376" y="769"/>
                  </a:lnTo>
                  <a:lnTo>
                    <a:pt x="364" y="799"/>
                  </a:lnTo>
                  <a:lnTo>
                    <a:pt x="364" y="851"/>
                  </a:lnTo>
                  <a:lnTo>
                    <a:pt x="348" y="853"/>
                  </a:lnTo>
                  <a:lnTo>
                    <a:pt x="334" y="877"/>
                  </a:lnTo>
                  <a:lnTo>
                    <a:pt x="342" y="887"/>
                  </a:lnTo>
                  <a:lnTo>
                    <a:pt x="314" y="897"/>
                  </a:lnTo>
                  <a:lnTo>
                    <a:pt x="304" y="917"/>
                  </a:lnTo>
                  <a:lnTo>
                    <a:pt x="292" y="927"/>
                  </a:lnTo>
                  <a:lnTo>
                    <a:pt x="262" y="897"/>
                  </a:lnTo>
                  <a:lnTo>
                    <a:pt x="248" y="853"/>
                  </a:lnTo>
                  <a:lnTo>
                    <a:pt x="236" y="821"/>
                  </a:lnTo>
                  <a:lnTo>
                    <a:pt x="224" y="807"/>
                  </a:lnTo>
                  <a:lnTo>
                    <a:pt x="208" y="777"/>
                  </a:lnTo>
                  <a:lnTo>
                    <a:pt x="200" y="737"/>
                  </a:lnTo>
                  <a:lnTo>
                    <a:pt x="196" y="717"/>
                  </a:lnTo>
                  <a:lnTo>
                    <a:pt x="166" y="673"/>
                  </a:lnTo>
                  <a:lnTo>
                    <a:pt x="154" y="611"/>
                  </a:lnTo>
                  <a:lnTo>
                    <a:pt x="144" y="569"/>
                  </a:lnTo>
                  <a:lnTo>
                    <a:pt x="144" y="529"/>
                  </a:lnTo>
                  <a:lnTo>
                    <a:pt x="140" y="498"/>
                  </a:lnTo>
                  <a:lnTo>
                    <a:pt x="94" y="518"/>
                  </a:lnTo>
                  <a:lnTo>
                    <a:pt x="72" y="514"/>
                  </a:lnTo>
                  <a:lnTo>
                    <a:pt x="32" y="474"/>
                  </a:lnTo>
                  <a:lnTo>
                    <a:pt x="46" y="462"/>
                  </a:lnTo>
                  <a:lnTo>
                    <a:pt x="38" y="448"/>
                  </a:lnTo>
                  <a:lnTo>
                    <a:pt x="0" y="420"/>
                  </a:lnTo>
                  <a:lnTo>
                    <a:pt x="22" y="398"/>
                  </a:lnTo>
                  <a:lnTo>
                    <a:pt x="90" y="398"/>
                  </a:lnTo>
                  <a:lnTo>
                    <a:pt x="84" y="368"/>
                  </a:lnTo>
                  <a:lnTo>
                    <a:pt x="66" y="350"/>
                  </a:lnTo>
                  <a:lnTo>
                    <a:pt x="62" y="324"/>
                  </a:lnTo>
                  <a:lnTo>
                    <a:pt x="42" y="308"/>
                  </a:lnTo>
                  <a:lnTo>
                    <a:pt x="76" y="272"/>
                  </a:lnTo>
                  <a:lnTo>
                    <a:pt x="112" y="274"/>
                  </a:lnTo>
                  <a:lnTo>
                    <a:pt x="144" y="238"/>
                  </a:lnTo>
                  <a:lnTo>
                    <a:pt x="164" y="202"/>
                  </a:lnTo>
                  <a:lnTo>
                    <a:pt x="194" y="166"/>
                  </a:lnTo>
                  <a:lnTo>
                    <a:pt x="194" y="140"/>
                  </a:lnTo>
                  <a:lnTo>
                    <a:pt x="220" y="120"/>
                  </a:lnTo>
                  <a:lnTo>
                    <a:pt x="196" y="102"/>
                  </a:lnTo>
                  <a:lnTo>
                    <a:pt x="184" y="76"/>
                  </a:lnTo>
                  <a:lnTo>
                    <a:pt x="174" y="44"/>
                  </a:lnTo>
                  <a:lnTo>
                    <a:pt x="188" y="28"/>
                  </a:lnTo>
                  <a:lnTo>
                    <a:pt x="236" y="36"/>
                  </a:lnTo>
                  <a:lnTo>
                    <a:pt x="270" y="32"/>
                  </a:lnTo>
                  <a:lnTo>
                    <a:pt x="300" y="0"/>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1" name="Freeform 180">
              <a:extLst>
                <a:ext uri="{FF2B5EF4-FFF2-40B4-BE49-F238E27FC236}">
                  <a16:creationId xmlns="" xmlns:a16="http://schemas.microsoft.com/office/drawing/2014/main" id="{F1B14A31-8921-49B2-824D-23B78D270A61}"/>
                </a:ext>
              </a:extLst>
            </p:cNvPr>
            <p:cNvSpPr>
              <a:spLocks/>
            </p:cNvSpPr>
            <p:nvPr/>
          </p:nvSpPr>
          <p:spPr bwMode="auto">
            <a:xfrm>
              <a:off x="6468" y="3893"/>
              <a:ext cx="303" cy="308"/>
            </a:xfrm>
            <a:custGeom>
              <a:avLst/>
              <a:gdLst>
                <a:gd name="T0" fmla="*/ 206 w 303"/>
                <a:gd name="T1" fmla="*/ 56 h 308"/>
                <a:gd name="T2" fmla="*/ 226 w 303"/>
                <a:gd name="T3" fmla="*/ 66 h 308"/>
                <a:gd name="T4" fmla="*/ 228 w 303"/>
                <a:gd name="T5" fmla="*/ 88 h 308"/>
                <a:gd name="T6" fmla="*/ 212 w 303"/>
                <a:gd name="T7" fmla="*/ 102 h 308"/>
                <a:gd name="T8" fmla="*/ 204 w 303"/>
                <a:gd name="T9" fmla="*/ 130 h 308"/>
                <a:gd name="T10" fmla="*/ 226 w 303"/>
                <a:gd name="T11" fmla="*/ 166 h 308"/>
                <a:gd name="T12" fmla="*/ 264 w 303"/>
                <a:gd name="T13" fmla="*/ 186 h 308"/>
                <a:gd name="T14" fmla="*/ 281 w 303"/>
                <a:gd name="T15" fmla="*/ 214 h 308"/>
                <a:gd name="T16" fmla="*/ 277 w 303"/>
                <a:gd name="T17" fmla="*/ 240 h 308"/>
                <a:gd name="T18" fmla="*/ 287 w 303"/>
                <a:gd name="T19" fmla="*/ 240 h 308"/>
                <a:gd name="T20" fmla="*/ 287 w 303"/>
                <a:gd name="T21" fmla="*/ 260 h 308"/>
                <a:gd name="T22" fmla="*/ 303 w 303"/>
                <a:gd name="T23" fmla="*/ 278 h 308"/>
                <a:gd name="T24" fmla="*/ 285 w 303"/>
                <a:gd name="T25" fmla="*/ 276 h 308"/>
                <a:gd name="T26" fmla="*/ 264 w 303"/>
                <a:gd name="T27" fmla="*/ 274 h 308"/>
                <a:gd name="T28" fmla="*/ 240 w 303"/>
                <a:gd name="T29" fmla="*/ 308 h 308"/>
                <a:gd name="T30" fmla="*/ 184 w 303"/>
                <a:gd name="T31" fmla="*/ 304 h 308"/>
                <a:gd name="T32" fmla="*/ 96 w 303"/>
                <a:gd name="T33" fmla="*/ 232 h 308"/>
                <a:gd name="T34" fmla="*/ 50 w 303"/>
                <a:gd name="T35" fmla="*/ 208 h 308"/>
                <a:gd name="T36" fmla="*/ 12 w 303"/>
                <a:gd name="T37" fmla="*/ 198 h 308"/>
                <a:gd name="T38" fmla="*/ 0 w 303"/>
                <a:gd name="T39" fmla="*/ 152 h 308"/>
                <a:gd name="T40" fmla="*/ 68 w 303"/>
                <a:gd name="T41" fmla="*/ 114 h 308"/>
                <a:gd name="T42" fmla="*/ 80 w 303"/>
                <a:gd name="T43" fmla="*/ 68 h 308"/>
                <a:gd name="T44" fmla="*/ 76 w 303"/>
                <a:gd name="T45" fmla="*/ 40 h 308"/>
                <a:gd name="T46" fmla="*/ 94 w 303"/>
                <a:gd name="T47" fmla="*/ 32 h 308"/>
                <a:gd name="T48" fmla="*/ 110 w 303"/>
                <a:gd name="T49" fmla="*/ 8 h 308"/>
                <a:gd name="T50" fmla="*/ 124 w 303"/>
                <a:gd name="T51" fmla="*/ 0 h 308"/>
                <a:gd name="T52" fmla="*/ 160 w 303"/>
                <a:gd name="T53" fmla="*/ 6 h 308"/>
                <a:gd name="T54" fmla="*/ 170 w 303"/>
                <a:gd name="T55" fmla="*/ 16 h 308"/>
                <a:gd name="T56" fmla="*/ 186 w 303"/>
                <a:gd name="T57" fmla="*/ 10 h 308"/>
                <a:gd name="T58" fmla="*/ 206 w 303"/>
                <a:gd name="T59" fmla="*/ 56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03" h="308">
                  <a:moveTo>
                    <a:pt x="206" y="56"/>
                  </a:moveTo>
                  <a:lnTo>
                    <a:pt x="226" y="66"/>
                  </a:lnTo>
                  <a:lnTo>
                    <a:pt x="228" y="88"/>
                  </a:lnTo>
                  <a:lnTo>
                    <a:pt x="212" y="102"/>
                  </a:lnTo>
                  <a:lnTo>
                    <a:pt x="204" y="130"/>
                  </a:lnTo>
                  <a:lnTo>
                    <a:pt x="226" y="166"/>
                  </a:lnTo>
                  <a:lnTo>
                    <a:pt x="264" y="186"/>
                  </a:lnTo>
                  <a:lnTo>
                    <a:pt x="281" y="214"/>
                  </a:lnTo>
                  <a:lnTo>
                    <a:pt x="277" y="240"/>
                  </a:lnTo>
                  <a:lnTo>
                    <a:pt x="287" y="240"/>
                  </a:lnTo>
                  <a:lnTo>
                    <a:pt x="287" y="260"/>
                  </a:lnTo>
                  <a:lnTo>
                    <a:pt x="303" y="278"/>
                  </a:lnTo>
                  <a:lnTo>
                    <a:pt x="285" y="276"/>
                  </a:lnTo>
                  <a:lnTo>
                    <a:pt x="264" y="274"/>
                  </a:lnTo>
                  <a:lnTo>
                    <a:pt x="240" y="308"/>
                  </a:lnTo>
                  <a:lnTo>
                    <a:pt x="184" y="304"/>
                  </a:lnTo>
                  <a:lnTo>
                    <a:pt x="96" y="232"/>
                  </a:lnTo>
                  <a:lnTo>
                    <a:pt x="50" y="208"/>
                  </a:lnTo>
                  <a:lnTo>
                    <a:pt x="12" y="198"/>
                  </a:lnTo>
                  <a:lnTo>
                    <a:pt x="0" y="152"/>
                  </a:lnTo>
                  <a:lnTo>
                    <a:pt x="68" y="114"/>
                  </a:lnTo>
                  <a:lnTo>
                    <a:pt x="80" y="68"/>
                  </a:lnTo>
                  <a:lnTo>
                    <a:pt x="76" y="40"/>
                  </a:lnTo>
                  <a:lnTo>
                    <a:pt x="94" y="32"/>
                  </a:lnTo>
                  <a:lnTo>
                    <a:pt x="110" y="8"/>
                  </a:lnTo>
                  <a:lnTo>
                    <a:pt x="124" y="0"/>
                  </a:lnTo>
                  <a:lnTo>
                    <a:pt x="160" y="6"/>
                  </a:lnTo>
                  <a:lnTo>
                    <a:pt x="170" y="16"/>
                  </a:lnTo>
                  <a:lnTo>
                    <a:pt x="186" y="10"/>
                  </a:lnTo>
                  <a:lnTo>
                    <a:pt x="206" y="56"/>
                  </a:lnTo>
                  <a:close/>
                </a:path>
              </a:pathLst>
            </a:custGeom>
            <a:grp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198" name="组合 197">
            <a:extLst>
              <a:ext uri="{FF2B5EF4-FFF2-40B4-BE49-F238E27FC236}">
                <a16:creationId xmlns="" xmlns:a16="http://schemas.microsoft.com/office/drawing/2014/main" id="{E771BA14-375D-4E04-BC14-ADEC7F5D7E84}"/>
              </a:ext>
            </a:extLst>
          </p:cNvPr>
          <p:cNvGrpSpPr/>
          <p:nvPr/>
        </p:nvGrpSpPr>
        <p:grpSpPr>
          <a:xfrm>
            <a:off x="4878645" y="4552194"/>
            <a:ext cx="185635" cy="185635"/>
            <a:chOff x="5828679" y="4551015"/>
            <a:chExt cx="231316" cy="231316"/>
          </a:xfrm>
        </p:grpSpPr>
        <p:sp>
          <p:nvSpPr>
            <p:cNvPr id="195" name="椭圆 194">
              <a:extLst>
                <a:ext uri="{FF2B5EF4-FFF2-40B4-BE49-F238E27FC236}">
                  <a16:creationId xmlns="" xmlns:a16="http://schemas.microsoft.com/office/drawing/2014/main" id="{40D662AA-B4ED-477A-A93F-A3F71784B403}"/>
                </a:ext>
              </a:extLst>
            </p:cNvPr>
            <p:cNvSpPr/>
            <p:nvPr/>
          </p:nvSpPr>
          <p:spPr>
            <a:xfrm>
              <a:off x="5828679" y="4551015"/>
              <a:ext cx="231316" cy="231316"/>
            </a:xfrm>
            <a:prstGeom prst="ellipse">
              <a:avLst/>
            </a:prstGeom>
            <a:gradFill>
              <a:gsLst>
                <a:gs pos="0">
                  <a:srgbClr val="00CCFF">
                    <a:alpha val="50000"/>
                  </a:srgbClr>
                </a:gs>
                <a:gs pos="100000">
                  <a:srgbClr val="00FDDD">
                    <a:alpha val="50000"/>
                  </a:srgbClr>
                </a:gs>
              </a:gsLst>
              <a:lin ang="0" scaled="1"/>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 name="椭圆 193">
              <a:extLst>
                <a:ext uri="{FF2B5EF4-FFF2-40B4-BE49-F238E27FC236}">
                  <a16:creationId xmlns="" xmlns:a16="http://schemas.microsoft.com/office/drawing/2014/main" id="{2C5C9A5A-A7B9-40A2-8EB5-5A1A5B8E9804}"/>
                </a:ext>
              </a:extLst>
            </p:cNvPr>
            <p:cNvSpPr/>
            <p:nvPr/>
          </p:nvSpPr>
          <p:spPr>
            <a:xfrm>
              <a:off x="5909238" y="4631574"/>
              <a:ext cx="70198" cy="70198"/>
            </a:xfrm>
            <a:prstGeom prst="ellipse">
              <a:avLst/>
            </a:prstGeom>
            <a:gradFill>
              <a:gsLst>
                <a:gs pos="0">
                  <a:srgbClr val="00CCFF"/>
                </a:gs>
                <a:gs pos="100000">
                  <a:srgbClr val="00FDDD"/>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9" name="文本框 198">
            <a:extLst>
              <a:ext uri="{FF2B5EF4-FFF2-40B4-BE49-F238E27FC236}">
                <a16:creationId xmlns="" xmlns:a16="http://schemas.microsoft.com/office/drawing/2014/main" id="{19DC122F-7359-4EF2-8775-2D259C1BA259}"/>
              </a:ext>
            </a:extLst>
          </p:cNvPr>
          <p:cNvSpPr txBox="1"/>
          <p:nvPr/>
        </p:nvSpPr>
        <p:spPr>
          <a:xfrm>
            <a:off x="2047364" y="4216400"/>
            <a:ext cx="2381249" cy="276999"/>
          </a:xfrm>
          <a:prstGeom prst="rect">
            <a:avLst/>
          </a:prstGeom>
          <a:noFill/>
        </p:spPr>
        <p:txBody>
          <a:bodyPr wrap="square" rtlCol="0">
            <a:spAutoFit/>
          </a:bodyPr>
          <a:lstStyle/>
          <a:p>
            <a:pPr algn="dist"/>
            <a:r>
              <a:rPr lang="en-US" altLang="zh-CN" sz="1200" b="1">
                <a:solidFill>
                  <a:srgbClr val="002C3F"/>
                </a:solidFill>
              </a:rPr>
              <a:t>TITLE GOES HERE</a:t>
            </a:r>
            <a:endParaRPr lang="zh-CN" altLang="en-US" sz="1200" b="1">
              <a:solidFill>
                <a:srgbClr val="002C3F"/>
              </a:solidFill>
            </a:endParaRPr>
          </a:p>
        </p:txBody>
      </p:sp>
      <p:graphicFrame>
        <p:nvGraphicFramePr>
          <p:cNvPr id="202" name="图表 201">
            <a:extLst>
              <a:ext uri="{FF2B5EF4-FFF2-40B4-BE49-F238E27FC236}">
                <a16:creationId xmlns="" xmlns:a16="http://schemas.microsoft.com/office/drawing/2014/main" id="{176B02E3-D75D-42CF-9C6A-6041B536DC0B}"/>
              </a:ext>
            </a:extLst>
          </p:cNvPr>
          <p:cNvGraphicFramePr/>
          <p:nvPr>
            <p:extLst>
              <p:ext uri="{D42A27DB-BD31-4B8C-83A1-F6EECF244321}">
                <p14:modId xmlns:p14="http://schemas.microsoft.com/office/powerpoint/2010/main" val="2726102615"/>
              </p:ext>
            </p:extLst>
          </p:nvPr>
        </p:nvGraphicFramePr>
        <p:xfrm>
          <a:off x="6936909" y="3297735"/>
          <a:ext cx="5140503" cy="3427002"/>
        </p:xfrm>
        <a:graphic>
          <a:graphicData uri="http://schemas.openxmlformats.org/drawingml/2006/chart">
            <c:chart xmlns:c="http://schemas.openxmlformats.org/drawingml/2006/chart" xmlns:r="http://schemas.openxmlformats.org/officeDocument/2006/relationships" r:id="rId4"/>
          </a:graphicData>
        </a:graphic>
      </p:graphicFrame>
      <p:grpSp>
        <p:nvGrpSpPr>
          <p:cNvPr id="5" name="组合 4">
            <a:extLst>
              <a:ext uri="{FF2B5EF4-FFF2-40B4-BE49-F238E27FC236}">
                <a16:creationId xmlns="" xmlns:a16="http://schemas.microsoft.com/office/drawing/2014/main" id="{871D065C-0C61-413E-96C9-8D757A985AF8}"/>
              </a:ext>
            </a:extLst>
          </p:cNvPr>
          <p:cNvGrpSpPr/>
          <p:nvPr/>
        </p:nvGrpSpPr>
        <p:grpSpPr>
          <a:xfrm>
            <a:off x="1741714" y="0"/>
            <a:ext cx="8708570" cy="6858000"/>
            <a:chOff x="1741714" y="0"/>
            <a:chExt cx="8708570" cy="6858000"/>
          </a:xfrm>
        </p:grpSpPr>
        <p:cxnSp>
          <p:nvCxnSpPr>
            <p:cNvPr id="6" name="直接连接符 5">
              <a:extLst>
                <a:ext uri="{FF2B5EF4-FFF2-40B4-BE49-F238E27FC236}">
                  <a16:creationId xmlns="" xmlns:a16="http://schemas.microsoft.com/office/drawing/2014/main" id="{A1069B1E-4818-47E6-89F5-A4BDD0347556}"/>
                </a:ext>
              </a:extLst>
            </p:cNvPr>
            <p:cNvCxnSpPr>
              <a:cxnSpLocks/>
            </p:cNvCxnSpPr>
            <p:nvPr/>
          </p:nvCxnSpPr>
          <p:spPr>
            <a:xfrm>
              <a:off x="6966856" y="0"/>
              <a:ext cx="0" cy="6858000"/>
            </a:xfrm>
            <a:prstGeom prst="line">
              <a:avLst/>
            </a:prstGeom>
            <a:ln w="6350">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 xmlns:a16="http://schemas.microsoft.com/office/drawing/2014/main" id="{20835518-CA15-48F9-8254-03A5CDC1FA8A}"/>
                </a:ext>
              </a:extLst>
            </p:cNvPr>
            <p:cNvCxnSpPr>
              <a:cxnSpLocks/>
            </p:cNvCxnSpPr>
            <p:nvPr/>
          </p:nvCxnSpPr>
          <p:spPr>
            <a:xfrm>
              <a:off x="1741714" y="0"/>
              <a:ext cx="0" cy="6858000"/>
            </a:xfrm>
            <a:prstGeom prst="line">
              <a:avLst/>
            </a:prstGeom>
            <a:ln w="6350">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 xmlns:a16="http://schemas.microsoft.com/office/drawing/2014/main" id="{6A07CA37-11E4-4C80-A08E-65BC58CFC4B4}"/>
                </a:ext>
              </a:extLst>
            </p:cNvPr>
            <p:cNvCxnSpPr>
              <a:cxnSpLocks/>
            </p:cNvCxnSpPr>
            <p:nvPr/>
          </p:nvCxnSpPr>
          <p:spPr>
            <a:xfrm>
              <a:off x="5225142" y="0"/>
              <a:ext cx="0" cy="6858000"/>
            </a:xfrm>
            <a:prstGeom prst="line">
              <a:avLst/>
            </a:prstGeom>
            <a:ln w="6350">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 xmlns:a16="http://schemas.microsoft.com/office/drawing/2014/main" id="{63ABA62B-068D-49C5-96C1-A1121535E504}"/>
                </a:ext>
              </a:extLst>
            </p:cNvPr>
            <p:cNvCxnSpPr>
              <a:cxnSpLocks/>
            </p:cNvCxnSpPr>
            <p:nvPr/>
          </p:nvCxnSpPr>
          <p:spPr>
            <a:xfrm>
              <a:off x="10450284" y="0"/>
              <a:ext cx="0" cy="6858000"/>
            </a:xfrm>
            <a:prstGeom prst="line">
              <a:avLst/>
            </a:prstGeom>
            <a:ln w="6350">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 xmlns:a16="http://schemas.microsoft.com/office/drawing/2014/main" id="{F6A5A5DB-2F93-4175-9871-65BF7B61B0C3}"/>
                </a:ext>
              </a:extLst>
            </p:cNvPr>
            <p:cNvCxnSpPr>
              <a:cxnSpLocks/>
            </p:cNvCxnSpPr>
            <p:nvPr/>
          </p:nvCxnSpPr>
          <p:spPr>
            <a:xfrm>
              <a:off x="3483428" y="0"/>
              <a:ext cx="0" cy="6858000"/>
            </a:xfrm>
            <a:prstGeom prst="line">
              <a:avLst/>
            </a:prstGeom>
            <a:ln w="6350">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 xmlns:a16="http://schemas.microsoft.com/office/drawing/2014/main" id="{16953D13-8B0D-4836-9AFC-B1573BC33604}"/>
                </a:ext>
              </a:extLst>
            </p:cNvPr>
            <p:cNvCxnSpPr>
              <a:cxnSpLocks/>
            </p:cNvCxnSpPr>
            <p:nvPr/>
          </p:nvCxnSpPr>
          <p:spPr>
            <a:xfrm>
              <a:off x="8708570" y="0"/>
              <a:ext cx="0" cy="6858000"/>
            </a:xfrm>
            <a:prstGeom prst="line">
              <a:avLst/>
            </a:prstGeom>
            <a:ln w="6350">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2862268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7" name="图片 186">
            <a:extLst>
              <a:ext uri="{FF2B5EF4-FFF2-40B4-BE49-F238E27FC236}">
                <a16:creationId xmlns="" xmlns:a16="http://schemas.microsoft.com/office/drawing/2014/main" id="{FF82BE2A-41E8-4288-ACBF-0FA444EC6B7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flipV="1">
            <a:off x="1689100" y="0"/>
            <a:ext cx="1466850" cy="990600"/>
          </a:xfrm>
          <a:prstGeom prst="rect">
            <a:avLst/>
          </a:prstGeom>
        </p:spPr>
      </p:pic>
      <p:pic>
        <p:nvPicPr>
          <p:cNvPr id="189" name="图片 188">
            <a:extLst>
              <a:ext uri="{FF2B5EF4-FFF2-40B4-BE49-F238E27FC236}">
                <a16:creationId xmlns="" xmlns:a16="http://schemas.microsoft.com/office/drawing/2014/main" id="{7AA5BDB2-3DA7-4D15-8EB6-619761512E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644740"/>
            <a:ext cx="2003425" cy="2194503"/>
          </a:xfrm>
          <a:prstGeom prst="rect">
            <a:avLst/>
          </a:prstGeom>
        </p:spPr>
      </p:pic>
      <p:pic>
        <p:nvPicPr>
          <p:cNvPr id="191" name="图片 190">
            <a:extLst>
              <a:ext uri="{FF2B5EF4-FFF2-40B4-BE49-F238E27FC236}">
                <a16:creationId xmlns="" xmlns:a16="http://schemas.microsoft.com/office/drawing/2014/main" id="{F89DEC82-8D14-4A71-B9B5-F27CE77BE3D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6982" y="2990055"/>
            <a:ext cx="1847433" cy="560388"/>
          </a:xfrm>
          <a:prstGeom prst="rect">
            <a:avLst/>
          </a:prstGeom>
        </p:spPr>
      </p:pic>
      <p:pic>
        <p:nvPicPr>
          <p:cNvPr id="195" name="图片 194">
            <a:extLst>
              <a:ext uri="{FF2B5EF4-FFF2-40B4-BE49-F238E27FC236}">
                <a16:creationId xmlns="" xmlns:a16="http://schemas.microsoft.com/office/drawing/2014/main" id="{035EAC8F-4266-428B-BEEA-3FAAC1AC77E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003425" y="3566272"/>
            <a:ext cx="1190661" cy="452486"/>
          </a:xfrm>
          <a:prstGeom prst="rect">
            <a:avLst/>
          </a:prstGeom>
        </p:spPr>
      </p:pic>
      <p:pic>
        <p:nvPicPr>
          <p:cNvPr id="197" name="图片 196">
            <a:extLst>
              <a:ext uri="{FF2B5EF4-FFF2-40B4-BE49-F238E27FC236}">
                <a16:creationId xmlns="" xmlns:a16="http://schemas.microsoft.com/office/drawing/2014/main" id="{2D18ABC0-03B9-43FF-AC60-7A131D07612D}"/>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289995" y="667948"/>
            <a:ext cx="3398533" cy="3340467"/>
          </a:xfrm>
          <a:prstGeom prst="rect">
            <a:avLst/>
          </a:prstGeom>
        </p:spPr>
      </p:pic>
      <p:sp>
        <p:nvSpPr>
          <p:cNvPr id="198" name="文本框 197">
            <a:extLst>
              <a:ext uri="{FF2B5EF4-FFF2-40B4-BE49-F238E27FC236}">
                <a16:creationId xmlns="" xmlns:a16="http://schemas.microsoft.com/office/drawing/2014/main" id="{B037962D-EBBA-49D1-AAB2-BAECD2664F20}"/>
              </a:ext>
            </a:extLst>
          </p:cNvPr>
          <p:cNvSpPr txBox="1"/>
          <p:nvPr/>
        </p:nvSpPr>
        <p:spPr>
          <a:xfrm>
            <a:off x="4162440" y="590550"/>
            <a:ext cx="2804416" cy="830997"/>
          </a:xfrm>
          <a:prstGeom prst="rect">
            <a:avLst/>
          </a:prstGeom>
          <a:noFill/>
        </p:spPr>
        <p:txBody>
          <a:bodyPr wrap="square" rtlCol="0">
            <a:spAutoFit/>
          </a:bodyPr>
          <a:lstStyle/>
          <a:p>
            <a:r>
              <a:rPr lang="en-US" altLang="zh-CN" sz="4800" b="1">
                <a:gradFill flip="none" rotWithShape="1">
                  <a:gsLst>
                    <a:gs pos="0">
                      <a:srgbClr val="394952"/>
                    </a:gs>
                    <a:gs pos="100000">
                      <a:srgbClr val="6B72A8"/>
                    </a:gs>
                  </a:gsLst>
                  <a:lin ang="0" scaled="1"/>
                  <a:tileRect/>
                </a:gradFill>
              </a:rPr>
              <a:t>Schedule</a:t>
            </a:r>
            <a:endParaRPr lang="zh-CN" altLang="en-US" sz="4800" b="1">
              <a:gradFill flip="none" rotWithShape="1">
                <a:gsLst>
                  <a:gs pos="0">
                    <a:srgbClr val="394952"/>
                  </a:gs>
                  <a:gs pos="100000">
                    <a:srgbClr val="6B72A8"/>
                  </a:gs>
                </a:gsLst>
                <a:lin ang="0" scaled="1"/>
                <a:tileRect/>
              </a:gradFill>
            </a:endParaRPr>
          </a:p>
        </p:txBody>
      </p:sp>
      <p:sp>
        <p:nvSpPr>
          <p:cNvPr id="206" name="文本框 205">
            <a:extLst>
              <a:ext uri="{FF2B5EF4-FFF2-40B4-BE49-F238E27FC236}">
                <a16:creationId xmlns="" xmlns:a16="http://schemas.microsoft.com/office/drawing/2014/main" id="{EDCDEC18-41AA-47BF-A9A8-2E236D20D229}"/>
              </a:ext>
            </a:extLst>
          </p:cNvPr>
          <p:cNvSpPr txBox="1"/>
          <p:nvPr/>
        </p:nvSpPr>
        <p:spPr>
          <a:xfrm>
            <a:off x="4162440" y="1457800"/>
            <a:ext cx="7732009" cy="964431"/>
          </a:xfrm>
          <a:prstGeom prst="rect">
            <a:avLst/>
          </a:prstGeom>
          <a:noFill/>
        </p:spPr>
        <p:txBody>
          <a:bodyPr wrap="square" rtlCol="0">
            <a:spAutoFit/>
          </a:bodyPr>
          <a:lstStyle/>
          <a:p>
            <a:pPr>
              <a:lnSpc>
                <a:spcPct val="120000"/>
              </a:lnSpc>
            </a:pPr>
            <a:r>
              <a:rPr lang="en-US" altLang="zh-CN" sz="1200">
                <a:solidFill>
                  <a:srgbClr val="002C3F"/>
                </a:solidFill>
              </a:rPr>
              <a:t>Lorem ipsum dolor sit amet, consectetuer adipiscing elit. Maecenas porttitor congue massa. Fusce posuere, magna sed pulvinar ultricies, purus lectus malesuada libero, sit amet commodo magna eros quis urna. Nunc viverra imperdiet enim.</a:t>
            </a:r>
          </a:p>
          <a:p>
            <a:pPr>
              <a:lnSpc>
                <a:spcPct val="120000"/>
              </a:lnSpc>
            </a:pPr>
            <a:r>
              <a:rPr lang="en-US" altLang="zh-CN" sz="1200">
                <a:solidFill>
                  <a:srgbClr val="002C3F"/>
                </a:solidFill>
              </a:rPr>
              <a:t>purus lectus malesuada libero, sit amet commodo magna eros</a:t>
            </a:r>
            <a:endParaRPr lang="zh-CN" altLang="en-US" sz="1200">
              <a:solidFill>
                <a:srgbClr val="002C3F"/>
              </a:solidFill>
            </a:endParaRPr>
          </a:p>
        </p:txBody>
      </p:sp>
      <p:grpSp>
        <p:nvGrpSpPr>
          <p:cNvPr id="210" name="组合 209">
            <a:extLst>
              <a:ext uri="{FF2B5EF4-FFF2-40B4-BE49-F238E27FC236}">
                <a16:creationId xmlns="" xmlns:a16="http://schemas.microsoft.com/office/drawing/2014/main" id="{890A407E-F04F-4847-B7B2-6EB0CA224AD4}"/>
              </a:ext>
            </a:extLst>
          </p:cNvPr>
          <p:cNvGrpSpPr/>
          <p:nvPr/>
        </p:nvGrpSpPr>
        <p:grpSpPr>
          <a:xfrm>
            <a:off x="4520096" y="2539460"/>
            <a:ext cx="3136803" cy="4313104"/>
            <a:chOff x="3990983" y="2539460"/>
            <a:chExt cx="3136803" cy="4313104"/>
          </a:xfrm>
        </p:grpSpPr>
        <p:sp>
          <p:nvSpPr>
            <p:cNvPr id="209" name="矩形 208">
              <a:extLst>
                <a:ext uri="{FF2B5EF4-FFF2-40B4-BE49-F238E27FC236}">
                  <a16:creationId xmlns="" xmlns:a16="http://schemas.microsoft.com/office/drawing/2014/main" id="{03A55558-037A-4494-8107-13DBF65DD0DB}"/>
                </a:ext>
              </a:extLst>
            </p:cNvPr>
            <p:cNvSpPr/>
            <p:nvPr/>
          </p:nvSpPr>
          <p:spPr>
            <a:xfrm>
              <a:off x="4191905" y="2877759"/>
              <a:ext cx="2697843" cy="3671971"/>
            </a:xfrm>
            <a:prstGeom prst="rect">
              <a:avLst/>
            </a:prstGeom>
            <a:solidFill>
              <a:srgbClr val="F5F9FC"/>
            </a:solidFill>
            <a:ln>
              <a:noFill/>
            </a:ln>
            <a:effectLst>
              <a:outerShdw blurRad="317500" sx="115000" sy="115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8" name="图片 207">
              <a:extLst>
                <a:ext uri="{FF2B5EF4-FFF2-40B4-BE49-F238E27FC236}">
                  <a16:creationId xmlns="" xmlns:a16="http://schemas.microsoft.com/office/drawing/2014/main" id="{8967E0FA-5DFF-47CC-B14C-ADAFA3FEAA96}"/>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990983" y="2539460"/>
              <a:ext cx="3136803" cy="4313104"/>
            </a:xfrm>
            <a:prstGeom prst="rect">
              <a:avLst/>
            </a:prstGeom>
          </p:spPr>
        </p:pic>
      </p:grpSp>
      <p:cxnSp>
        <p:nvCxnSpPr>
          <p:cNvPr id="212" name="直接连接符 211">
            <a:extLst>
              <a:ext uri="{FF2B5EF4-FFF2-40B4-BE49-F238E27FC236}">
                <a16:creationId xmlns="" xmlns:a16="http://schemas.microsoft.com/office/drawing/2014/main" id="{FADC3565-AE99-4AC6-A285-20C515523949}"/>
              </a:ext>
            </a:extLst>
          </p:cNvPr>
          <p:cNvCxnSpPr>
            <a:cxnSpLocks/>
            <a:endCxn id="218" idx="0"/>
          </p:cNvCxnSpPr>
          <p:nvPr/>
        </p:nvCxnSpPr>
        <p:spPr>
          <a:xfrm>
            <a:off x="4993931" y="3632014"/>
            <a:ext cx="0" cy="2128422"/>
          </a:xfrm>
          <a:prstGeom prst="line">
            <a:avLst/>
          </a:prstGeom>
          <a:ln w="12700" cap="rnd">
            <a:solidFill>
              <a:srgbClr val="002C3F"/>
            </a:solidFill>
          </a:ln>
        </p:spPr>
        <p:style>
          <a:lnRef idx="1">
            <a:schemeClr val="accent1"/>
          </a:lnRef>
          <a:fillRef idx="0">
            <a:schemeClr val="accent1"/>
          </a:fillRef>
          <a:effectRef idx="0">
            <a:schemeClr val="accent1"/>
          </a:effectRef>
          <a:fontRef idx="minor">
            <a:schemeClr val="tx1"/>
          </a:fontRef>
        </p:style>
      </p:cxnSp>
      <p:sp>
        <p:nvSpPr>
          <p:cNvPr id="214" name="椭圆 213">
            <a:extLst>
              <a:ext uri="{FF2B5EF4-FFF2-40B4-BE49-F238E27FC236}">
                <a16:creationId xmlns="" xmlns:a16="http://schemas.microsoft.com/office/drawing/2014/main" id="{CEC23BE0-6F14-4D03-9B46-404756C9A202}"/>
              </a:ext>
            </a:extLst>
          </p:cNvPr>
          <p:cNvSpPr/>
          <p:nvPr/>
        </p:nvSpPr>
        <p:spPr>
          <a:xfrm>
            <a:off x="4957388" y="3621381"/>
            <a:ext cx="73086" cy="73086"/>
          </a:xfrm>
          <a:prstGeom prst="ellipse">
            <a:avLst/>
          </a:prstGeom>
          <a:solidFill>
            <a:srgbClr val="002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 name="椭圆 214">
            <a:extLst>
              <a:ext uri="{FF2B5EF4-FFF2-40B4-BE49-F238E27FC236}">
                <a16:creationId xmlns="" xmlns:a16="http://schemas.microsoft.com/office/drawing/2014/main" id="{CB9CD04F-BF00-4341-8028-165F7AE3BDBE}"/>
              </a:ext>
            </a:extLst>
          </p:cNvPr>
          <p:cNvSpPr/>
          <p:nvPr/>
        </p:nvSpPr>
        <p:spPr>
          <a:xfrm>
            <a:off x="4957388" y="4156145"/>
            <a:ext cx="73086" cy="73086"/>
          </a:xfrm>
          <a:prstGeom prst="ellipse">
            <a:avLst/>
          </a:prstGeom>
          <a:solidFill>
            <a:srgbClr val="002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 name="椭圆 215">
            <a:extLst>
              <a:ext uri="{FF2B5EF4-FFF2-40B4-BE49-F238E27FC236}">
                <a16:creationId xmlns="" xmlns:a16="http://schemas.microsoft.com/office/drawing/2014/main" id="{87F0444B-7DEE-4557-8871-7136748A28CE}"/>
              </a:ext>
            </a:extLst>
          </p:cNvPr>
          <p:cNvSpPr/>
          <p:nvPr/>
        </p:nvSpPr>
        <p:spPr>
          <a:xfrm>
            <a:off x="4957388" y="4690909"/>
            <a:ext cx="73086" cy="73086"/>
          </a:xfrm>
          <a:prstGeom prst="ellipse">
            <a:avLst/>
          </a:prstGeom>
          <a:solidFill>
            <a:srgbClr val="002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7" name="椭圆 216">
            <a:extLst>
              <a:ext uri="{FF2B5EF4-FFF2-40B4-BE49-F238E27FC236}">
                <a16:creationId xmlns="" xmlns:a16="http://schemas.microsoft.com/office/drawing/2014/main" id="{07F4AFCF-B85D-44FA-918B-6FA357BB4550}"/>
              </a:ext>
            </a:extLst>
          </p:cNvPr>
          <p:cNvSpPr/>
          <p:nvPr/>
        </p:nvSpPr>
        <p:spPr>
          <a:xfrm>
            <a:off x="4957388" y="5225673"/>
            <a:ext cx="73086" cy="73086"/>
          </a:xfrm>
          <a:prstGeom prst="ellipse">
            <a:avLst/>
          </a:prstGeom>
          <a:solidFill>
            <a:srgbClr val="002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8" name="椭圆 217">
            <a:extLst>
              <a:ext uri="{FF2B5EF4-FFF2-40B4-BE49-F238E27FC236}">
                <a16:creationId xmlns="" xmlns:a16="http://schemas.microsoft.com/office/drawing/2014/main" id="{C3260A66-191E-4B5D-9B10-D0A901CCE165}"/>
              </a:ext>
            </a:extLst>
          </p:cNvPr>
          <p:cNvSpPr/>
          <p:nvPr/>
        </p:nvSpPr>
        <p:spPr>
          <a:xfrm>
            <a:off x="4957388" y="5760436"/>
            <a:ext cx="73086" cy="73086"/>
          </a:xfrm>
          <a:prstGeom prst="ellipse">
            <a:avLst/>
          </a:prstGeom>
          <a:solidFill>
            <a:srgbClr val="002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1" name="文本框 220">
            <a:extLst>
              <a:ext uri="{FF2B5EF4-FFF2-40B4-BE49-F238E27FC236}">
                <a16:creationId xmlns="" xmlns:a16="http://schemas.microsoft.com/office/drawing/2014/main" id="{B4347920-5199-4925-8BEF-E289DB5D8368}"/>
              </a:ext>
            </a:extLst>
          </p:cNvPr>
          <p:cNvSpPr txBox="1"/>
          <p:nvPr/>
        </p:nvSpPr>
        <p:spPr>
          <a:xfrm>
            <a:off x="5021585" y="3516763"/>
            <a:ext cx="607823" cy="282321"/>
          </a:xfrm>
          <a:prstGeom prst="rect">
            <a:avLst/>
          </a:prstGeom>
          <a:noFill/>
        </p:spPr>
        <p:txBody>
          <a:bodyPr wrap="square" rtlCol="0">
            <a:spAutoFit/>
          </a:bodyPr>
          <a:lstStyle/>
          <a:p>
            <a:pPr>
              <a:lnSpc>
                <a:spcPct val="120000"/>
              </a:lnSpc>
            </a:pPr>
            <a:r>
              <a:rPr lang="en-US" altLang="zh-CN" sz="1050" b="1">
                <a:solidFill>
                  <a:srgbClr val="002C3F"/>
                </a:solidFill>
              </a:rPr>
              <a:t>DAY 1</a:t>
            </a:r>
            <a:endParaRPr lang="zh-CN" altLang="en-US" sz="1050" b="1">
              <a:solidFill>
                <a:srgbClr val="002C3F"/>
              </a:solidFill>
            </a:endParaRPr>
          </a:p>
        </p:txBody>
      </p:sp>
      <p:sp>
        <p:nvSpPr>
          <p:cNvPr id="222" name="文本框 221">
            <a:extLst>
              <a:ext uri="{FF2B5EF4-FFF2-40B4-BE49-F238E27FC236}">
                <a16:creationId xmlns="" xmlns:a16="http://schemas.microsoft.com/office/drawing/2014/main" id="{B400E280-1113-4A24-BEBA-52E646BC1ACE}"/>
              </a:ext>
            </a:extLst>
          </p:cNvPr>
          <p:cNvSpPr txBox="1"/>
          <p:nvPr/>
        </p:nvSpPr>
        <p:spPr>
          <a:xfrm>
            <a:off x="5021585" y="4051527"/>
            <a:ext cx="607823" cy="282321"/>
          </a:xfrm>
          <a:prstGeom prst="rect">
            <a:avLst/>
          </a:prstGeom>
          <a:noFill/>
        </p:spPr>
        <p:txBody>
          <a:bodyPr wrap="square" rtlCol="0">
            <a:spAutoFit/>
          </a:bodyPr>
          <a:lstStyle/>
          <a:p>
            <a:pPr>
              <a:lnSpc>
                <a:spcPct val="120000"/>
              </a:lnSpc>
            </a:pPr>
            <a:r>
              <a:rPr lang="en-US" altLang="zh-CN" sz="1050" b="1">
                <a:solidFill>
                  <a:srgbClr val="002C3F"/>
                </a:solidFill>
              </a:rPr>
              <a:t>DAY 2</a:t>
            </a:r>
            <a:endParaRPr lang="zh-CN" altLang="en-US" sz="1050" b="1">
              <a:solidFill>
                <a:srgbClr val="002C3F"/>
              </a:solidFill>
            </a:endParaRPr>
          </a:p>
        </p:txBody>
      </p:sp>
      <p:sp>
        <p:nvSpPr>
          <p:cNvPr id="223" name="文本框 222">
            <a:extLst>
              <a:ext uri="{FF2B5EF4-FFF2-40B4-BE49-F238E27FC236}">
                <a16:creationId xmlns="" xmlns:a16="http://schemas.microsoft.com/office/drawing/2014/main" id="{F9ECD4DE-2243-4E3A-9F30-120BEBC65913}"/>
              </a:ext>
            </a:extLst>
          </p:cNvPr>
          <p:cNvSpPr txBox="1"/>
          <p:nvPr/>
        </p:nvSpPr>
        <p:spPr>
          <a:xfrm>
            <a:off x="5021585" y="4586291"/>
            <a:ext cx="607823" cy="282321"/>
          </a:xfrm>
          <a:prstGeom prst="rect">
            <a:avLst/>
          </a:prstGeom>
          <a:noFill/>
        </p:spPr>
        <p:txBody>
          <a:bodyPr wrap="square" rtlCol="0">
            <a:spAutoFit/>
          </a:bodyPr>
          <a:lstStyle/>
          <a:p>
            <a:pPr>
              <a:lnSpc>
                <a:spcPct val="120000"/>
              </a:lnSpc>
            </a:pPr>
            <a:r>
              <a:rPr lang="en-US" altLang="zh-CN" sz="1050" b="1">
                <a:solidFill>
                  <a:srgbClr val="002C3F"/>
                </a:solidFill>
              </a:rPr>
              <a:t>DAY 3</a:t>
            </a:r>
            <a:endParaRPr lang="zh-CN" altLang="en-US" sz="1050" b="1">
              <a:solidFill>
                <a:srgbClr val="002C3F"/>
              </a:solidFill>
            </a:endParaRPr>
          </a:p>
        </p:txBody>
      </p:sp>
      <p:sp>
        <p:nvSpPr>
          <p:cNvPr id="224" name="文本框 223">
            <a:extLst>
              <a:ext uri="{FF2B5EF4-FFF2-40B4-BE49-F238E27FC236}">
                <a16:creationId xmlns="" xmlns:a16="http://schemas.microsoft.com/office/drawing/2014/main" id="{B50CA1CC-4A85-41A8-95CD-6F63A7B38563}"/>
              </a:ext>
            </a:extLst>
          </p:cNvPr>
          <p:cNvSpPr txBox="1"/>
          <p:nvPr/>
        </p:nvSpPr>
        <p:spPr>
          <a:xfrm>
            <a:off x="5021585" y="5121055"/>
            <a:ext cx="607823" cy="282321"/>
          </a:xfrm>
          <a:prstGeom prst="rect">
            <a:avLst/>
          </a:prstGeom>
          <a:noFill/>
        </p:spPr>
        <p:txBody>
          <a:bodyPr wrap="square" rtlCol="0">
            <a:spAutoFit/>
          </a:bodyPr>
          <a:lstStyle/>
          <a:p>
            <a:pPr>
              <a:lnSpc>
                <a:spcPct val="120000"/>
              </a:lnSpc>
            </a:pPr>
            <a:r>
              <a:rPr lang="en-US" altLang="zh-CN" sz="1050" b="1">
                <a:solidFill>
                  <a:srgbClr val="002C3F"/>
                </a:solidFill>
              </a:rPr>
              <a:t>DAY 4</a:t>
            </a:r>
            <a:endParaRPr lang="zh-CN" altLang="en-US" sz="1050" b="1">
              <a:solidFill>
                <a:srgbClr val="002C3F"/>
              </a:solidFill>
            </a:endParaRPr>
          </a:p>
        </p:txBody>
      </p:sp>
      <p:sp>
        <p:nvSpPr>
          <p:cNvPr id="225" name="文本框 224">
            <a:extLst>
              <a:ext uri="{FF2B5EF4-FFF2-40B4-BE49-F238E27FC236}">
                <a16:creationId xmlns="" xmlns:a16="http://schemas.microsoft.com/office/drawing/2014/main" id="{0FE14AC5-83DE-4EB8-A14C-DF4872DC7AFF}"/>
              </a:ext>
            </a:extLst>
          </p:cNvPr>
          <p:cNvSpPr txBox="1"/>
          <p:nvPr/>
        </p:nvSpPr>
        <p:spPr>
          <a:xfrm>
            <a:off x="5021585" y="5655818"/>
            <a:ext cx="607823" cy="282321"/>
          </a:xfrm>
          <a:prstGeom prst="rect">
            <a:avLst/>
          </a:prstGeom>
          <a:noFill/>
        </p:spPr>
        <p:txBody>
          <a:bodyPr wrap="square" rtlCol="0">
            <a:spAutoFit/>
          </a:bodyPr>
          <a:lstStyle/>
          <a:p>
            <a:pPr>
              <a:lnSpc>
                <a:spcPct val="120000"/>
              </a:lnSpc>
            </a:pPr>
            <a:r>
              <a:rPr lang="en-US" altLang="zh-CN" sz="1050" b="1">
                <a:solidFill>
                  <a:srgbClr val="002C3F"/>
                </a:solidFill>
              </a:rPr>
              <a:t>DAY 5</a:t>
            </a:r>
            <a:endParaRPr lang="zh-CN" altLang="en-US" sz="1050" b="1">
              <a:solidFill>
                <a:srgbClr val="002C3F"/>
              </a:solidFill>
            </a:endParaRPr>
          </a:p>
        </p:txBody>
      </p:sp>
      <p:sp>
        <p:nvSpPr>
          <p:cNvPr id="226" name="文本框 225">
            <a:extLst>
              <a:ext uri="{FF2B5EF4-FFF2-40B4-BE49-F238E27FC236}">
                <a16:creationId xmlns="" xmlns:a16="http://schemas.microsoft.com/office/drawing/2014/main" id="{AEF84B8D-D7B2-4B16-900D-9FEC176B4C4C}"/>
              </a:ext>
            </a:extLst>
          </p:cNvPr>
          <p:cNvSpPr txBox="1"/>
          <p:nvPr/>
        </p:nvSpPr>
        <p:spPr>
          <a:xfrm>
            <a:off x="5693605" y="3542667"/>
            <a:ext cx="851970" cy="230512"/>
          </a:xfrm>
          <a:prstGeom prst="rect">
            <a:avLst/>
          </a:prstGeom>
          <a:noFill/>
        </p:spPr>
        <p:txBody>
          <a:bodyPr wrap="square" rtlCol="0">
            <a:spAutoFit/>
          </a:bodyPr>
          <a:lstStyle>
            <a:defPPr>
              <a:defRPr lang="zh-CN"/>
            </a:defPPr>
            <a:lvl1pPr>
              <a:lnSpc>
                <a:spcPct val="120000"/>
              </a:lnSpc>
              <a:defRPr sz="800">
                <a:solidFill>
                  <a:srgbClr val="002C3F"/>
                </a:solidFill>
              </a:defRPr>
            </a:lvl1pPr>
          </a:lstStyle>
          <a:p>
            <a:r>
              <a:rPr lang="en-US" altLang="zh-CN"/>
              <a:t>magna eros</a:t>
            </a:r>
            <a:endParaRPr lang="zh-CN" altLang="en-US"/>
          </a:p>
        </p:txBody>
      </p:sp>
      <p:sp>
        <p:nvSpPr>
          <p:cNvPr id="227" name="文本框 226">
            <a:extLst>
              <a:ext uri="{FF2B5EF4-FFF2-40B4-BE49-F238E27FC236}">
                <a16:creationId xmlns="" xmlns:a16="http://schemas.microsoft.com/office/drawing/2014/main" id="{AAA086C2-9ACA-4044-B72F-8453F964687B}"/>
              </a:ext>
            </a:extLst>
          </p:cNvPr>
          <p:cNvSpPr txBox="1"/>
          <p:nvPr/>
        </p:nvSpPr>
        <p:spPr>
          <a:xfrm>
            <a:off x="5003404" y="3713812"/>
            <a:ext cx="2340643" cy="378245"/>
          </a:xfrm>
          <a:prstGeom prst="rect">
            <a:avLst/>
          </a:prstGeom>
          <a:noFill/>
        </p:spPr>
        <p:txBody>
          <a:bodyPr wrap="square" rtlCol="0">
            <a:spAutoFit/>
          </a:bodyPr>
          <a:lstStyle/>
          <a:p>
            <a:pPr>
              <a:lnSpc>
                <a:spcPct val="120000"/>
              </a:lnSpc>
            </a:pPr>
            <a:r>
              <a:rPr lang="en-US" altLang="zh-CN" sz="800">
                <a:solidFill>
                  <a:srgbClr val="002C3F"/>
                </a:solidFill>
              </a:rPr>
              <a:t>Lorem ipsum dolor sit amet, consectetuer adipiscing elit. Maecenas</a:t>
            </a:r>
            <a:endParaRPr lang="zh-CN" altLang="en-US" sz="800">
              <a:solidFill>
                <a:srgbClr val="002C3F"/>
              </a:solidFill>
            </a:endParaRPr>
          </a:p>
        </p:txBody>
      </p:sp>
      <p:sp>
        <p:nvSpPr>
          <p:cNvPr id="228" name="文本框 227">
            <a:extLst>
              <a:ext uri="{FF2B5EF4-FFF2-40B4-BE49-F238E27FC236}">
                <a16:creationId xmlns="" xmlns:a16="http://schemas.microsoft.com/office/drawing/2014/main" id="{3F01E876-B780-4120-9A55-F40CF67A82DE}"/>
              </a:ext>
            </a:extLst>
          </p:cNvPr>
          <p:cNvSpPr txBox="1"/>
          <p:nvPr/>
        </p:nvSpPr>
        <p:spPr>
          <a:xfrm>
            <a:off x="5003404" y="4256659"/>
            <a:ext cx="2382817" cy="378245"/>
          </a:xfrm>
          <a:prstGeom prst="rect">
            <a:avLst/>
          </a:prstGeom>
          <a:noFill/>
        </p:spPr>
        <p:txBody>
          <a:bodyPr wrap="square" rtlCol="0">
            <a:spAutoFit/>
          </a:bodyPr>
          <a:lstStyle/>
          <a:p>
            <a:pPr>
              <a:lnSpc>
                <a:spcPct val="120000"/>
              </a:lnSpc>
            </a:pPr>
            <a:r>
              <a:rPr lang="en-US" altLang="zh-CN" sz="800">
                <a:solidFill>
                  <a:srgbClr val="002C3F"/>
                </a:solidFill>
              </a:rPr>
              <a:t>purus lectus malesuada libero, sit amet commodo magna eros</a:t>
            </a:r>
            <a:endParaRPr lang="zh-CN" altLang="en-US" sz="800">
              <a:solidFill>
                <a:srgbClr val="002C3F"/>
              </a:solidFill>
            </a:endParaRPr>
          </a:p>
        </p:txBody>
      </p:sp>
      <p:sp>
        <p:nvSpPr>
          <p:cNvPr id="229" name="文本框 228">
            <a:extLst>
              <a:ext uri="{FF2B5EF4-FFF2-40B4-BE49-F238E27FC236}">
                <a16:creationId xmlns="" xmlns:a16="http://schemas.microsoft.com/office/drawing/2014/main" id="{435B23AC-C400-423B-B04B-0C8252784DA0}"/>
              </a:ext>
            </a:extLst>
          </p:cNvPr>
          <p:cNvSpPr txBox="1"/>
          <p:nvPr/>
        </p:nvSpPr>
        <p:spPr>
          <a:xfrm>
            <a:off x="5003404" y="4799506"/>
            <a:ext cx="2361997" cy="378245"/>
          </a:xfrm>
          <a:prstGeom prst="rect">
            <a:avLst/>
          </a:prstGeom>
          <a:noFill/>
        </p:spPr>
        <p:txBody>
          <a:bodyPr wrap="square" rtlCol="0">
            <a:spAutoFit/>
          </a:bodyPr>
          <a:lstStyle/>
          <a:p>
            <a:pPr>
              <a:lnSpc>
                <a:spcPct val="120000"/>
              </a:lnSpc>
            </a:pPr>
            <a:r>
              <a:rPr lang="en-US" altLang="zh-CN" sz="800">
                <a:solidFill>
                  <a:srgbClr val="002C3F"/>
                </a:solidFill>
              </a:rPr>
              <a:t>Fusce posuere, magna sed pulvinar ultricies, purus lectus malesuada libero, sit amet</a:t>
            </a:r>
            <a:endParaRPr lang="zh-CN" altLang="en-US" sz="800">
              <a:solidFill>
                <a:srgbClr val="002C3F"/>
              </a:solidFill>
            </a:endParaRPr>
          </a:p>
        </p:txBody>
      </p:sp>
      <p:sp>
        <p:nvSpPr>
          <p:cNvPr id="230" name="文本框 229">
            <a:extLst>
              <a:ext uri="{FF2B5EF4-FFF2-40B4-BE49-F238E27FC236}">
                <a16:creationId xmlns="" xmlns:a16="http://schemas.microsoft.com/office/drawing/2014/main" id="{67C65A19-E3A2-448C-A616-B6848DD7212F}"/>
              </a:ext>
            </a:extLst>
          </p:cNvPr>
          <p:cNvSpPr txBox="1"/>
          <p:nvPr/>
        </p:nvSpPr>
        <p:spPr>
          <a:xfrm>
            <a:off x="5003404" y="5342353"/>
            <a:ext cx="2536586" cy="378245"/>
          </a:xfrm>
          <a:prstGeom prst="rect">
            <a:avLst/>
          </a:prstGeom>
          <a:noFill/>
        </p:spPr>
        <p:txBody>
          <a:bodyPr wrap="square" rtlCol="0">
            <a:spAutoFit/>
          </a:bodyPr>
          <a:lstStyle/>
          <a:p>
            <a:pPr>
              <a:lnSpc>
                <a:spcPct val="120000"/>
              </a:lnSpc>
            </a:pPr>
            <a:r>
              <a:rPr lang="en-US" altLang="zh-CN" sz="800">
                <a:solidFill>
                  <a:srgbClr val="002C3F"/>
                </a:solidFill>
              </a:rPr>
              <a:t>Nunc viverra imperdiet enim.</a:t>
            </a:r>
          </a:p>
          <a:p>
            <a:pPr>
              <a:lnSpc>
                <a:spcPct val="120000"/>
              </a:lnSpc>
            </a:pPr>
            <a:r>
              <a:rPr lang="en-US" altLang="zh-CN" sz="800">
                <a:solidFill>
                  <a:srgbClr val="002C3F"/>
                </a:solidFill>
              </a:rPr>
              <a:t>purus lectus malesuada libero, sit amet commodo</a:t>
            </a:r>
            <a:endParaRPr lang="zh-CN" altLang="en-US" sz="800">
              <a:solidFill>
                <a:srgbClr val="002C3F"/>
              </a:solidFill>
            </a:endParaRPr>
          </a:p>
        </p:txBody>
      </p:sp>
      <p:sp>
        <p:nvSpPr>
          <p:cNvPr id="231" name="文本框 230">
            <a:extLst>
              <a:ext uri="{FF2B5EF4-FFF2-40B4-BE49-F238E27FC236}">
                <a16:creationId xmlns="" xmlns:a16="http://schemas.microsoft.com/office/drawing/2014/main" id="{A17FEC2C-3943-4D6F-9026-787877D47A9E}"/>
              </a:ext>
            </a:extLst>
          </p:cNvPr>
          <p:cNvSpPr txBox="1"/>
          <p:nvPr/>
        </p:nvSpPr>
        <p:spPr>
          <a:xfrm>
            <a:off x="5003404" y="5885198"/>
            <a:ext cx="2202796" cy="230512"/>
          </a:xfrm>
          <a:prstGeom prst="rect">
            <a:avLst/>
          </a:prstGeom>
          <a:noFill/>
        </p:spPr>
        <p:txBody>
          <a:bodyPr wrap="square" rtlCol="0">
            <a:spAutoFit/>
          </a:bodyPr>
          <a:lstStyle/>
          <a:p>
            <a:pPr>
              <a:lnSpc>
                <a:spcPct val="120000"/>
              </a:lnSpc>
            </a:pPr>
            <a:r>
              <a:rPr lang="en-US" altLang="zh-CN" sz="800">
                <a:solidFill>
                  <a:srgbClr val="002C3F"/>
                </a:solidFill>
              </a:rPr>
              <a:t>purus lectus malesuada libero, sit amet</a:t>
            </a:r>
            <a:endParaRPr lang="zh-CN" altLang="en-US" sz="800">
              <a:solidFill>
                <a:srgbClr val="002C3F"/>
              </a:solidFill>
            </a:endParaRPr>
          </a:p>
        </p:txBody>
      </p:sp>
      <p:sp>
        <p:nvSpPr>
          <p:cNvPr id="232" name="文本框 231">
            <a:extLst>
              <a:ext uri="{FF2B5EF4-FFF2-40B4-BE49-F238E27FC236}">
                <a16:creationId xmlns="" xmlns:a16="http://schemas.microsoft.com/office/drawing/2014/main" id="{FDAF1867-25A3-4153-8AEA-2E64BF18D410}"/>
              </a:ext>
            </a:extLst>
          </p:cNvPr>
          <p:cNvSpPr txBox="1"/>
          <p:nvPr/>
        </p:nvSpPr>
        <p:spPr>
          <a:xfrm>
            <a:off x="5693605" y="4617862"/>
            <a:ext cx="851970" cy="230512"/>
          </a:xfrm>
          <a:prstGeom prst="rect">
            <a:avLst/>
          </a:prstGeom>
          <a:noFill/>
        </p:spPr>
        <p:txBody>
          <a:bodyPr wrap="square" rtlCol="0">
            <a:spAutoFit/>
          </a:bodyPr>
          <a:lstStyle>
            <a:defPPr>
              <a:defRPr lang="zh-CN"/>
            </a:defPPr>
            <a:lvl1pPr>
              <a:lnSpc>
                <a:spcPct val="120000"/>
              </a:lnSpc>
              <a:defRPr sz="800">
                <a:solidFill>
                  <a:srgbClr val="002C3F"/>
                </a:solidFill>
              </a:defRPr>
            </a:lvl1pPr>
          </a:lstStyle>
          <a:p>
            <a:r>
              <a:rPr lang="en-US" altLang="zh-CN"/>
              <a:t>magna eros</a:t>
            </a:r>
            <a:endParaRPr lang="zh-CN" altLang="en-US"/>
          </a:p>
        </p:txBody>
      </p:sp>
      <p:sp>
        <p:nvSpPr>
          <p:cNvPr id="233" name="文本框 232">
            <a:extLst>
              <a:ext uri="{FF2B5EF4-FFF2-40B4-BE49-F238E27FC236}">
                <a16:creationId xmlns="" xmlns:a16="http://schemas.microsoft.com/office/drawing/2014/main" id="{D4E8C199-59C8-45BB-B0D3-7B0A67D63697}"/>
              </a:ext>
            </a:extLst>
          </p:cNvPr>
          <p:cNvSpPr txBox="1"/>
          <p:nvPr/>
        </p:nvSpPr>
        <p:spPr>
          <a:xfrm>
            <a:off x="5693605" y="5145971"/>
            <a:ext cx="851970" cy="230512"/>
          </a:xfrm>
          <a:prstGeom prst="rect">
            <a:avLst/>
          </a:prstGeom>
          <a:noFill/>
        </p:spPr>
        <p:txBody>
          <a:bodyPr wrap="square" rtlCol="0">
            <a:spAutoFit/>
          </a:bodyPr>
          <a:lstStyle>
            <a:defPPr>
              <a:defRPr lang="zh-CN"/>
            </a:defPPr>
            <a:lvl1pPr>
              <a:lnSpc>
                <a:spcPct val="120000"/>
              </a:lnSpc>
              <a:defRPr sz="800">
                <a:solidFill>
                  <a:srgbClr val="002C3F"/>
                </a:solidFill>
              </a:defRPr>
            </a:lvl1pPr>
          </a:lstStyle>
          <a:p>
            <a:r>
              <a:rPr lang="en-US" altLang="zh-CN"/>
              <a:t>magna eros</a:t>
            </a:r>
            <a:endParaRPr lang="zh-CN" altLang="en-US"/>
          </a:p>
        </p:txBody>
      </p:sp>
      <p:sp>
        <p:nvSpPr>
          <p:cNvPr id="234" name="文本框 233">
            <a:extLst>
              <a:ext uri="{FF2B5EF4-FFF2-40B4-BE49-F238E27FC236}">
                <a16:creationId xmlns="" xmlns:a16="http://schemas.microsoft.com/office/drawing/2014/main" id="{D9C0B171-DD3E-4A09-BA98-D40D3DF4531C}"/>
              </a:ext>
            </a:extLst>
          </p:cNvPr>
          <p:cNvSpPr txBox="1"/>
          <p:nvPr/>
        </p:nvSpPr>
        <p:spPr>
          <a:xfrm>
            <a:off x="4871129" y="3135523"/>
            <a:ext cx="2420725" cy="307777"/>
          </a:xfrm>
          <a:prstGeom prst="rect">
            <a:avLst/>
          </a:prstGeom>
          <a:noFill/>
        </p:spPr>
        <p:txBody>
          <a:bodyPr wrap="square" rtlCol="0">
            <a:spAutoFit/>
          </a:bodyPr>
          <a:lstStyle/>
          <a:p>
            <a:r>
              <a:rPr lang="en-US" altLang="zh-CN" sz="1400" b="1">
                <a:gradFill flip="none" rotWithShape="1">
                  <a:gsLst>
                    <a:gs pos="0">
                      <a:srgbClr val="00CCFF"/>
                    </a:gs>
                    <a:gs pos="100000">
                      <a:srgbClr val="00FDDD"/>
                    </a:gs>
                  </a:gsLst>
                  <a:lin ang="0" scaled="1"/>
                  <a:tileRect/>
                </a:gradFill>
              </a:rPr>
              <a:t>Travel Information</a:t>
            </a:r>
            <a:endParaRPr lang="zh-CN" altLang="en-US" sz="1400" b="1">
              <a:gradFill flip="none" rotWithShape="1">
                <a:gsLst>
                  <a:gs pos="0">
                    <a:srgbClr val="00CCFF"/>
                  </a:gs>
                  <a:gs pos="100000">
                    <a:srgbClr val="00FDDD"/>
                  </a:gs>
                </a:gsLst>
                <a:lin ang="0" scaled="1"/>
                <a:tileRect/>
              </a:gradFill>
            </a:endParaRPr>
          </a:p>
        </p:txBody>
      </p:sp>
      <p:grpSp>
        <p:nvGrpSpPr>
          <p:cNvPr id="235" name="组合 234">
            <a:extLst>
              <a:ext uri="{FF2B5EF4-FFF2-40B4-BE49-F238E27FC236}">
                <a16:creationId xmlns="" xmlns:a16="http://schemas.microsoft.com/office/drawing/2014/main" id="{C0F87047-78B5-4730-A4AD-770E5E0D5E5B}"/>
              </a:ext>
            </a:extLst>
          </p:cNvPr>
          <p:cNvGrpSpPr/>
          <p:nvPr/>
        </p:nvGrpSpPr>
        <p:grpSpPr>
          <a:xfrm>
            <a:off x="9428299" y="4003783"/>
            <a:ext cx="2071841" cy="2848781"/>
            <a:chOff x="3990983" y="2539460"/>
            <a:chExt cx="3136803" cy="4313104"/>
          </a:xfrm>
        </p:grpSpPr>
        <p:sp>
          <p:nvSpPr>
            <p:cNvPr id="236" name="矩形 235">
              <a:extLst>
                <a:ext uri="{FF2B5EF4-FFF2-40B4-BE49-F238E27FC236}">
                  <a16:creationId xmlns="" xmlns:a16="http://schemas.microsoft.com/office/drawing/2014/main" id="{98F4130D-77E5-4189-B2D2-D828082C7551}"/>
                </a:ext>
              </a:extLst>
            </p:cNvPr>
            <p:cNvSpPr/>
            <p:nvPr/>
          </p:nvSpPr>
          <p:spPr>
            <a:xfrm>
              <a:off x="4191905" y="2877759"/>
              <a:ext cx="2697843" cy="3671971"/>
            </a:xfrm>
            <a:prstGeom prst="rect">
              <a:avLst/>
            </a:prstGeom>
            <a:solidFill>
              <a:srgbClr val="F5F9FC"/>
            </a:solidFill>
            <a:ln>
              <a:noFill/>
            </a:ln>
            <a:effectLst>
              <a:outerShdw blurRad="317500" sx="115000" sy="115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7" name="图片 236">
              <a:extLst>
                <a:ext uri="{FF2B5EF4-FFF2-40B4-BE49-F238E27FC236}">
                  <a16:creationId xmlns="" xmlns:a16="http://schemas.microsoft.com/office/drawing/2014/main" id="{FA4F9B96-7B5A-474B-A593-F7CACB47D7EC}"/>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990983" y="2539460"/>
              <a:ext cx="3136803" cy="4313104"/>
            </a:xfrm>
            <a:prstGeom prst="rect">
              <a:avLst/>
            </a:prstGeom>
          </p:spPr>
        </p:pic>
      </p:grpSp>
      <p:cxnSp>
        <p:nvCxnSpPr>
          <p:cNvPr id="238" name="直接连接符 237">
            <a:extLst>
              <a:ext uri="{FF2B5EF4-FFF2-40B4-BE49-F238E27FC236}">
                <a16:creationId xmlns="" xmlns:a16="http://schemas.microsoft.com/office/drawing/2014/main" id="{ECD7A807-61EC-427C-A95C-B42C4A380B00}"/>
              </a:ext>
            </a:extLst>
          </p:cNvPr>
          <p:cNvCxnSpPr>
            <a:cxnSpLocks/>
            <a:endCxn id="241" idx="0"/>
          </p:cNvCxnSpPr>
          <p:nvPr/>
        </p:nvCxnSpPr>
        <p:spPr>
          <a:xfrm>
            <a:off x="9760594" y="4981223"/>
            <a:ext cx="0" cy="1058895"/>
          </a:xfrm>
          <a:prstGeom prst="line">
            <a:avLst/>
          </a:prstGeom>
          <a:ln w="12700" cap="rnd">
            <a:solidFill>
              <a:srgbClr val="002C3F"/>
            </a:solidFill>
          </a:ln>
        </p:spPr>
        <p:style>
          <a:lnRef idx="1">
            <a:schemeClr val="accent1"/>
          </a:lnRef>
          <a:fillRef idx="0">
            <a:schemeClr val="accent1"/>
          </a:fillRef>
          <a:effectRef idx="0">
            <a:schemeClr val="accent1"/>
          </a:effectRef>
          <a:fontRef idx="minor">
            <a:schemeClr val="tx1"/>
          </a:fontRef>
        </p:style>
      </p:cxnSp>
      <p:sp>
        <p:nvSpPr>
          <p:cNvPr id="239" name="椭圆 238">
            <a:extLst>
              <a:ext uri="{FF2B5EF4-FFF2-40B4-BE49-F238E27FC236}">
                <a16:creationId xmlns="" xmlns:a16="http://schemas.microsoft.com/office/drawing/2014/main" id="{BCE8DB4A-E9C4-4E8A-8FD6-B90206B4B3F2}"/>
              </a:ext>
            </a:extLst>
          </p:cNvPr>
          <p:cNvSpPr/>
          <p:nvPr/>
        </p:nvSpPr>
        <p:spPr>
          <a:xfrm>
            <a:off x="9724051" y="4970590"/>
            <a:ext cx="73086" cy="73086"/>
          </a:xfrm>
          <a:prstGeom prst="ellipse">
            <a:avLst/>
          </a:prstGeom>
          <a:solidFill>
            <a:srgbClr val="002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40" name="椭圆 239">
            <a:extLst>
              <a:ext uri="{FF2B5EF4-FFF2-40B4-BE49-F238E27FC236}">
                <a16:creationId xmlns="" xmlns:a16="http://schemas.microsoft.com/office/drawing/2014/main" id="{E3D73619-7F11-4BE6-BF6D-A2B38DA7E723}"/>
              </a:ext>
            </a:extLst>
          </p:cNvPr>
          <p:cNvSpPr/>
          <p:nvPr/>
        </p:nvSpPr>
        <p:spPr>
          <a:xfrm>
            <a:off x="9724051" y="5505354"/>
            <a:ext cx="73086" cy="73086"/>
          </a:xfrm>
          <a:prstGeom prst="ellipse">
            <a:avLst/>
          </a:prstGeom>
          <a:solidFill>
            <a:srgbClr val="002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41" name="椭圆 240">
            <a:extLst>
              <a:ext uri="{FF2B5EF4-FFF2-40B4-BE49-F238E27FC236}">
                <a16:creationId xmlns="" xmlns:a16="http://schemas.microsoft.com/office/drawing/2014/main" id="{32ADC0C4-6BC8-4A9C-A616-1A15170520E3}"/>
              </a:ext>
            </a:extLst>
          </p:cNvPr>
          <p:cNvSpPr/>
          <p:nvPr/>
        </p:nvSpPr>
        <p:spPr>
          <a:xfrm>
            <a:off x="9724051" y="6040118"/>
            <a:ext cx="73086" cy="73086"/>
          </a:xfrm>
          <a:prstGeom prst="ellipse">
            <a:avLst/>
          </a:prstGeom>
          <a:solidFill>
            <a:srgbClr val="002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44" name="文本框 243">
            <a:extLst>
              <a:ext uri="{FF2B5EF4-FFF2-40B4-BE49-F238E27FC236}">
                <a16:creationId xmlns="" xmlns:a16="http://schemas.microsoft.com/office/drawing/2014/main" id="{B6F1DE64-10E6-4451-A4D7-C199409B08B4}"/>
              </a:ext>
            </a:extLst>
          </p:cNvPr>
          <p:cNvSpPr txBox="1"/>
          <p:nvPr/>
        </p:nvSpPr>
        <p:spPr>
          <a:xfrm>
            <a:off x="9788248" y="4865972"/>
            <a:ext cx="607823" cy="247760"/>
          </a:xfrm>
          <a:prstGeom prst="rect">
            <a:avLst/>
          </a:prstGeom>
          <a:noFill/>
        </p:spPr>
        <p:txBody>
          <a:bodyPr wrap="square" rtlCol="0">
            <a:spAutoFit/>
          </a:bodyPr>
          <a:lstStyle/>
          <a:p>
            <a:pPr>
              <a:lnSpc>
                <a:spcPct val="120000"/>
              </a:lnSpc>
            </a:pPr>
            <a:r>
              <a:rPr lang="en-US" altLang="zh-CN" sz="900" b="1">
                <a:solidFill>
                  <a:srgbClr val="002C3F"/>
                </a:solidFill>
              </a:rPr>
              <a:t>DAY 1</a:t>
            </a:r>
            <a:endParaRPr lang="zh-CN" altLang="en-US" sz="900" b="1">
              <a:solidFill>
                <a:srgbClr val="002C3F"/>
              </a:solidFill>
            </a:endParaRPr>
          </a:p>
        </p:txBody>
      </p:sp>
      <p:sp>
        <p:nvSpPr>
          <p:cNvPr id="245" name="文本框 244">
            <a:extLst>
              <a:ext uri="{FF2B5EF4-FFF2-40B4-BE49-F238E27FC236}">
                <a16:creationId xmlns="" xmlns:a16="http://schemas.microsoft.com/office/drawing/2014/main" id="{B7A23A1C-490B-4372-B24E-37138028473E}"/>
              </a:ext>
            </a:extLst>
          </p:cNvPr>
          <p:cNvSpPr txBox="1"/>
          <p:nvPr/>
        </p:nvSpPr>
        <p:spPr>
          <a:xfrm>
            <a:off x="9788248" y="5400736"/>
            <a:ext cx="607823" cy="247760"/>
          </a:xfrm>
          <a:prstGeom prst="rect">
            <a:avLst/>
          </a:prstGeom>
          <a:noFill/>
        </p:spPr>
        <p:txBody>
          <a:bodyPr wrap="square" rtlCol="0">
            <a:spAutoFit/>
          </a:bodyPr>
          <a:lstStyle/>
          <a:p>
            <a:pPr>
              <a:lnSpc>
                <a:spcPct val="120000"/>
              </a:lnSpc>
            </a:pPr>
            <a:r>
              <a:rPr lang="en-US" altLang="zh-CN" sz="900" b="1">
                <a:solidFill>
                  <a:srgbClr val="002C3F"/>
                </a:solidFill>
              </a:rPr>
              <a:t>DAY 2</a:t>
            </a:r>
            <a:endParaRPr lang="zh-CN" altLang="en-US" sz="900" b="1">
              <a:solidFill>
                <a:srgbClr val="002C3F"/>
              </a:solidFill>
            </a:endParaRPr>
          </a:p>
        </p:txBody>
      </p:sp>
      <p:sp>
        <p:nvSpPr>
          <p:cNvPr id="246" name="文本框 245">
            <a:extLst>
              <a:ext uri="{FF2B5EF4-FFF2-40B4-BE49-F238E27FC236}">
                <a16:creationId xmlns="" xmlns:a16="http://schemas.microsoft.com/office/drawing/2014/main" id="{BA7C2181-88F4-4D01-BB79-5A6B74917E38}"/>
              </a:ext>
            </a:extLst>
          </p:cNvPr>
          <p:cNvSpPr txBox="1"/>
          <p:nvPr/>
        </p:nvSpPr>
        <p:spPr>
          <a:xfrm>
            <a:off x="9788248" y="5935500"/>
            <a:ext cx="607823" cy="247760"/>
          </a:xfrm>
          <a:prstGeom prst="rect">
            <a:avLst/>
          </a:prstGeom>
          <a:noFill/>
        </p:spPr>
        <p:txBody>
          <a:bodyPr wrap="square" rtlCol="0">
            <a:spAutoFit/>
          </a:bodyPr>
          <a:lstStyle/>
          <a:p>
            <a:pPr>
              <a:lnSpc>
                <a:spcPct val="120000"/>
              </a:lnSpc>
            </a:pPr>
            <a:r>
              <a:rPr lang="en-US" altLang="zh-CN" sz="900" b="1">
                <a:solidFill>
                  <a:srgbClr val="002C3F"/>
                </a:solidFill>
              </a:rPr>
              <a:t>DAY 3</a:t>
            </a:r>
            <a:endParaRPr lang="zh-CN" altLang="en-US" sz="900" b="1">
              <a:solidFill>
                <a:srgbClr val="002C3F"/>
              </a:solidFill>
            </a:endParaRPr>
          </a:p>
        </p:txBody>
      </p:sp>
      <p:sp>
        <p:nvSpPr>
          <p:cNvPr id="249" name="文本框 248">
            <a:extLst>
              <a:ext uri="{FF2B5EF4-FFF2-40B4-BE49-F238E27FC236}">
                <a16:creationId xmlns="" xmlns:a16="http://schemas.microsoft.com/office/drawing/2014/main" id="{F7C2DDFD-A24B-42C5-9FAC-845DBF070038}"/>
              </a:ext>
            </a:extLst>
          </p:cNvPr>
          <p:cNvSpPr txBox="1"/>
          <p:nvPr/>
        </p:nvSpPr>
        <p:spPr>
          <a:xfrm>
            <a:off x="10461177" y="4891876"/>
            <a:ext cx="851970" cy="195951"/>
          </a:xfrm>
          <a:prstGeom prst="rect">
            <a:avLst/>
          </a:prstGeom>
          <a:noFill/>
        </p:spPr>
        <p:txBody>
          <a:bodyPr wrap="square" rtlCol="0">
            <a:spAutoFit/>
          </a:bodyPr>
          <a:lstStyle>
            <a:defPPr>
              <a:defRPr lang="zh-CN"/>
            </a:defPPr>
            <a:lvl1pPr>
              <a:lnSpc>
                <a:spcPct val="120000"/>
              </a:lnSpc>
              <a:defRPr sz="800">
                <a:solidFill>
                  <a:srgbClr val="002C3F"/>
                </a:solidFill>
              </a:defRPr>
            </a:lvl1pPr>
          </a:lstStyle>
          <a:p>
            <a:r>
              <a:rPr lang="en-US" altLang="zh-CN" sz="600"/>
              <a:t>magna eros</a:t>
            </a:r>
            <a:endParaRPr lang="zh-CN" altLang="en-US" sz="600"/>
          </a:p>
        </p:txBody>
      </p:sp>
      <p:sp>
        <p:nvSpPr>
          <p:cNvPr id="250" name="文本框 249">
            <a:extLst>
              <a:ext uri="{FF2B5EF4-FFF2-40B4-BE49-F238E27FC236}">
                <a16:creationId xmlns="" xmlns:a16="http://schemas.microsoft.com/office/drawing/2014/main" id="{09CB0FA8-D14E-48D7-9E54-118682779762}"/>
              </a:ext>
            </a:extLst>
          </p:cNvPr>
          <p:cNvSpPr txBox="1"/>
          <p:nvPr/>
        </p:nvSpPr>
        <p:spPr>
          <a:xfrm>
            <a:off x="9770067" y="5063021"/>
            <a:ext cx="1812332" cy="306751"/>
          </a:xfrm>
          <a:prstGeom prst="rect">
            <a:avLst/>
          </a:prstGeom>
          <a:noFill/>
        </p:spPr>
        <p:txBody>
          <a:bodyPr wrap="square" rtlCol="0">
            <a:spAutoFit/>
          </a:bodyPr>
          <a:lstStyle/>
          <a:p>
            <a:pPr>
              <a:lnSpc>
                <a:spcPct val="120000"/>
              </a:lnSpc>
            </a:pPr>
            <a:r>
              <a:rPr lang="en-US" altLang="zh-CN" sz="600">
                <a:solidFill>
                  <a:srgbClr val="002C3F"/>
                </a:solidFill>
              </a:rPr>
              <a:t>Lorem ipsum dolor sit amet, consectetuer adipiscing elit. </a:t>
            </a:r>
            <a:endParaRPr lang="zh-CN" altLang="en-US" sz="600">
              <a:solidFill>
                <a:srgbClr val="002C3F"/>
              </a:solidFill>
            </a:endParaRPr>
          </a:p>
        </p:txBody>
      </p:sp>
      <p:sp>
        <p:nvSpPr>
          <p:cNvPr id="251" name="文本框 250">
            <a:extLst>
              <a:ext uri="{FF2B5EF4-FFF2-40B4-BE49-F238E27FC236}">
                <a16:creationId xmlns="" xmlns:a16="http://schemas.microsoft.com/office/drawing/2014/main" id="{1B9C1F51-641D-4A25-9680-ACB8812322F1}"/>
              </a:ext>
            </a:extLst>
          </p:cNvPr>
          <p:cNvSpPr txBox="1"/>
          <p:nvPr/>
        </p:nvSpPr>
        <p:spPr>
          <a:xfrm>
            <a:off x="9770067" y="5643987"/>
            <a:ext cx="2382817" cy="230512"/>
          </a:xfrm>
          <a:prstGeom prst="rect">
            <a:avLst/>
          </a:prstGeom>
          <a:noFill/>
        </p:spPr>
        <p:txBody>
          <a:bodyPr wrap="square" rtlCol="0">
            <a:spAutoFit/>
          </a:bodyPr>
          <a:lstStyle/>
          <a:p>
            <a:pPr>
              <a:lnSpc>
                <a:spcPct val="120000"/>
              </a:lnSpc>
            </a:pPr>
            <a:r>
              <a:rPr lang="en-US" altLang="zh-CN" sz="800">
                <a:solidFill>
                  <a:srgbClr val="002C3F"/>
                </a:solidFill>
              </a:rPr>
              <a:t>purus lectus malesuada libero</a:t>
            </a:r>
            <a:endParaRPr lang="zh-CN" altLang="en-US" sz="800">
              <a:solidFill>
                <a:srgbClr val="002C3F"/>
              </a:solidFill>
            </a:endParaRPr>
          </a:p>
        </p:txBody>
      </p:sp>
      <p:sp>
        <p:nvSpPr>
          <p:cNvPr id="252" name="文本框 251">
            <a:extLst>
              <a:ext uri="{FF2B5EF4-FFF2-40B4-BE49-F238E27FC236}">
                <a16:creationId xmlns="" xmlns:a16="http://schemas.microsoft.com/office/drawing/2014/main" id="{D988BACD-0FE4-4500-9CB7-DAC0512D4074}"/>
              </a:ext>
            </a:extLst>
          </p:cNvPr>
          <p:cNvSpPr txBox="1"/>
          <p:nvPr/>
        </p:nvSpPr>
        <p:spPr>
          <a:xfrm>
            <a:off x="9770067" y="6148715"/>
            <a:ext cx="1705558" cy="306751"/>
          </a:xfrm>
          <a:prstGeom prst="rect">
            <a:avLst/>
          </a:prstGeom>
          <a:noFill/>
        </p:spPr>
        <p:txBody>
          <a:bodyPr wrap="square" rtlCol="0">
            <a:spAutoFit/>
          </a:bodyPr>
          <a:lstStyle/>
          <a:p>
            <a:pPr>
              <a:lnSpc>
                <a:spcPct val="120000"/>
              </a:lnSpc>
            </a:pPr>
            <a:r>
              <a:rPr lang="en-US" altLang="zh-CN" sz="600">
                <a:solidFill>
                  <a:srgbClr val="002C3F"/>
                </a:solidFill>
              </a:rPr>
              <a:t>Fusce posuere, magna sed pulvinar ultricies, purus lectus</a:t>
            </a:r>
            <a:endParaRPr lang="zh-CN" altLang="en-US" sz="600">
              <a:solidFill>
                <a:srgbClr val="002C3F"/>
              </a:solidFill>
            </a:endParaRPr>
          </a:p>
        </p:txBody>
      </p:sp>
      <p:sp>
        <p:nvSpPr>
          <p:cNvPr id="255" name="文本框 254">
            <a:extLst>
              <a:ext uri="{FF2B5EF4-FFF2-40B4-BE49-F238E27FC236}">
                <a16:creationId xmlns="" xmlns:a16="http://schemas.microsoft.com/office/drawing/2014/main" id="{F704E6F6-DD54-40D2-B528-0D4FE4043F02}"/>
              </a:ext>
            </a:extLst>
          </p:cNvPr>
          <p:cNvSpPr txBox="1"/>
          <p:nvPr/>
        </p:nvSpPr>
        <p:spPr>
          <a:xfrm>
            <a:off x="10461177" y="5967071"/>
            <a:ext cx="851970" cy="195951"/>
          </a:xfrm>
          <a:prstGeom prst="rect">
            <a:avLst/>
          </a:prstGeom>
          <a:noFill/>
        </p:spPr>
        <p:txBody>
          <a:bodyPr wrap="square" rtlCol="0">
            <a:spAutoFit/>
          </a:bodyPr>
          <a:lstStyle>
            <a:defPPr>
              <a:defRPr lang="zh-CN"/>
            </a:defPPr>
            <a:lvl1pPr>
              <a:lnSpc>
                <a:spcPct val="120000"/>
              </a:lnSpc>
              <a:defRPr sz="800">
                <a:solidFill>
                  <a:srgbClr val="002C3F"/>
                </a:solidFill>
              </a:defRPr>
            </a:lvl1pPr>
          </a:lstStyle>
          <a:p>
            <a:r>
              <a:rPr lang="en-US" altLang="zh-CN" sz="600"/>
              <a:t>magna eros</a:t>
            </a:r>
            <a:endParaRPr lang="zh-CN" altLang="en-US" sz="600"/>
          </a:p>
        </p:txBody>
      </p:sp>
      <p:sp>
        <p:nvSpPr>
          <p:cNvPr id="257" name="文本框 256">
            <a:extLst>
              <a:ext uri="{FF2B5EF4-FFF2-40B4-BE49-F238E27FC236}">
                <a16:creationId xmlns="" xmlns:a16="http://schemas.microsoft.com/office/drawing/2014/main" id="{3B8B511D-AAC5-4857-822D-1F6CB2519E08}"/>
              </a:ext>
            </a:extLst>
          </p:cNvPr>
          <p:cNvSpPr txBox="1"/>
          <p:nvPr/>
        </p:nvSpPr>
        <p:spPr>
          <a:xfrm>
            <a:off x="9637793" y="4484732"/>
            <a:ext cx="1589008" cy="261610"/>
          </a:xfrm>
          <a:prstGeom prst="rect">
            <a:avLst/>
          </a:prstGeom>
          <a:noFill/>
        </p:spPr>
        <p:txBody>
          <a:bodyPr wrap="square" rtlCol="0">
            <a:spAutoFit/>
          </a:bodyPr>
          <a:lstStyle/>
          <a:p>
            <a:r>
              <a:rPr lang="en-US" altLang="zh-CN" sz="1100" b="1">
                <a:gradFill flip="none" rotWithShape="1">
                  <a:gsLst>
                    <a:gs pos="0">
                      <a:srgbClr val="00CCFF"/>
                    </a:gs>
                    <a:gs pos="100000">
                      <a:srgbClr val="00FDDD"/>
                    </a:gs>
                  </a:gsLst>
                  <a:lin ang="0" scaled="1"/>
                  <a:tileRect/>
                </a:gradFill>
              </a:rPr>
              <a:t>Travel Information</a:t>
            </a:r>
            <a:endParaRPr lang="zh-CN" altLang="en-US" sz="1100" b="1">
              <a:gradFill flip="none" rotWithShape="1">
                <a:gsLst>
                  <a:gs pos="0">
                    <a:srgbClr val="00CCFF"/>
                  </a:gs>
                  <a:gs pos="100000">
                    <a:srgbClr val="00FDDD"/>
                  </a:gs>
                </a:gsLst>
                <a:lin ang="0" scaled="1"/>
                <a:tileRect/>
              </a:gradFill>
            </a:endParaRPr>
          </a:p>
        </p:txBody>
      </p:sp>
      <p:sp>
        <p:nvSpPr>
          <p:cNvPr id="260" name="文本框 259">
            <a:extLst>
              <a:ext uri="{FF2B5EF4-FFF2-40B4-BE49-F238E27FC236}">
                <a16:creationId xmlns="" xmlns:a16="http://schemas.microsoft.com/office/drawing/2014/main" id="{AAF950C9-AA24-4E38-B681-5E3FDFD25073}"/>
              </a:ext>
            </a:extLst>
          </p:cNvPr>
          <p:cNvSpPr txBox="1"/>
          <p:nvPr/>
        </p:nvSpPr>
        <p:spPr>
          <a:xfrm>
            <a:off x="10461177" y="5429474"/>
            <a:ext cx="851970" cy="195951"/>
          </a:xfrm>
          <a:prstGeom prst="rect">
            <a:avLst/>
          </a:prstGeom>
          <a:noFill/>
        </p:spPr>
        <p:txBody>
          <a:bodyPr wrap="square" rtlCol="0">
            <a:spAutoFit/>
          </a:bodyPr>
          <a:lstStyle>
            <a:defPPr>
              <a:defRPr lang="zh-CN"/>
            </a:defPPr>
            <a:lvl1pPr>
              <a:lnSpc>
                <a:spcPct val="120000"/>
              </a:lnSpc>
              <a:defRPr sz="800">
                <a:solidFill>
                  <a:srgbClr val="002C3F"/>
                </a:solidFill>
              </a:defRPr>
            </a:lvl1pPr>
          </a:lstStyle>
          <a:p>
            <a:r>
              <a:rPr lang="en-US" altLang="zh-CN" sz="600"/>
              <a:t>magna eros</a:t>
            </a:r>
            <a:endParaRPr lang="zh-CN" altLang="en-US" sz="600"/>
          </a:p>
        </p:txBody>
      </p:sp>
      <p:grpSp>
        <p:nvGrpSpPr>
          <p:cNvPr id="261" name="组合 260">
            <a:extLst>
              <a:ext uri="{FF2B5EF4-FFF2-40B4-BE49-F238E27FC236}">
                <a16:creationId xmlns="" xmlns:a16="http://schemas.microsoft.com/office/drawing/2014/main" id="{CB9BEC11-21A7-4648-A00B-05B2DD2CF5FC}"/>
              </a:ext>
            </a:extLst>
          </p:cNvPr>
          <p:cNvGrpSpPr/>
          <p:nvPr/>
        </p:nvGrpSpPr>
        <p:grpSpPr>
          <a:xfrm>
            <a:off x="676854" y="4003783"/>
            <a:ext cx="2071841" cy="2848781"/>
            <a:chOff x="3990983" y="2539460"/>
            <a:chExt cx="3136803" cy="4313104"/>
          </a:xfrm>
        </p:grpSpPr>
        <p:sp>
          <p:nvSpPr>
            <p:cNvPr id="262" name="矩形 261">
              <a:extLst>
                <a:ext uri="{FF2B5EF4-FFF2-40B4-BE49-F238E27FC236}">
                  <a16:creationId xmlns="" xmlns:a16="http://schemas.microsoft.com/office/drawing/2014/main" id="{680513CF-2408-4AB1-866C-0F0A5750AB08}"/>
                </a:ext>
              </a:extLst>
            </p:cNvPr>
            <p:cNvSpPr/>
            <p:nvPr/>
          </p:nvSpPr>
          <p:spPr>
            <a:xfrm>
              <a:off x="4191905" y="2877759"/>
              <a:ext cx="2697843" cy="3671971"/>
            </a:xfrm>
            <a:prstGeom prst="rect">
              <a:avLst/>
            </a:prstGeom>
            <a:solidFill>
              <a:srgbClr val="F5F9FC"/>
            </a:solidFill>
            <a:ln>
              <a:noFill/>
            </a:ln>
            <a:effectLst>
              <a:outerShdw blurRad="317500" sx="115000" sy="115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3" name="图片 262">
              <a:extLst>
                <a:ext uri="{FF2B5EF4-FFF2-40B4-BE49-F238E27FC236}">
                  <a16:creationId xmlns="" xmlns:a16="http://schemas.microsoft.com/office/drawing/2014/main" id="{4E5BEA06-2865-4040-B614-061D337D4287}"/>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990983" y="2539460"/>
              <a:ext cx="3136803" cy="4313104"/>
            </a:xfrm>
            <a:prstGeom prst="rect">
              <a:avLst/>
            </a:prstGeom>
          </p:spPr>
        </p:pic>
      </p:grpSp>
      <p:cxnSp>
        <p:nvCxnSpPr>
          <p:cNvPr id="264" name="直接连接符 263">
            <a:extLst>
              <a:ext uri="{FF2B5EF4-FFF2-40B4-BE49-F238E27FC236}">
                <a16:creationId xmlns="" xmlns:a16="http://schemas.microsoft.com/office/drawing/2014/main" id="{DD524A54-839E-49F6-B18A-5AEB7A352B33}"/>
              </a:ext>
            </a:extLst>
          </p:cNvPr>
          <p:cNvCxnSpPr>
            <a:cxnSpLocks/>
            <a:endCxn id="267" idx="0"/>
          </p:cNvCxnSpPr>
          <p:nvPr/>
        </p:nvCxnSpPr>
        <p:spPr>
          <a:xfrm>
            <a:off x="1009149" y="4970682"/>
            <a:ext cx="0" cy="1058895"/>
          </a:xfrm>
          <a:prstGeom prst="line">
            <a:avLst/>
          </a:prstGeom>
          <a:ln w="12700" cap="rnd">
            <a:solidFill>
              <a:srgbClr val="002C3F"/>
            </a:solidFill>
          </a:ln>
        </p:spPr>
        <p:style>
          <a:lnRef idx="1">
            <a:schemeClr val="accent1"/>
          </a:lnRef>
          <a:fillRef idx="0">
            <a:schemeClr val="accent1"/>
          </a:fillRef>
          <a:effectRef idx="0">
            <a:schemeClr val="accent1"/>
          </a:effectRef>
          <a:fontRef idx="minor">
            <a:schemeClr val="tx1"/>
          </a:fontRef>
        </p:style>
      </p:cxnSp>
      <p:sp>
        <p:nvSpPr>
          <p:cNvPr id="265" name="椭圆 264">
            <a:extLst>
              <a:ext uri="{FF2B5EF4-FFF2-40B4-BE49-F238E27FC236}">
                <a16:creationId xmlns="" xmlns:a16="http://schemas.microsoft.com/office/drawing/2014/main" id="{03F186E4-E29E-4D3B-B7C0-9CE32DD7270F}"/>
              </a:ext>
            </a:extLst>
          </p:cNvPr>
          <p:cNvSpPr/>
          <p:nvPr/>
        </p:nvSpPr>
        <p:spPr>
          <a:xfrm>
            <a:off x="972606" y="4960049"/>
            <a:ext cx="73086" cy="73086"/>
          </a:xfrm>
          <a:prstGeom prst="ellipse">
            <a:avLst/>
          </a:prstGeom>
          <a:solidFill>
            <a:srgbClr val="002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66" name="椭圆 265">
            <a:extLst>
              <a:ext uri="{FF2B5EF4-FFF2-40B4-BE49-F238E27FC236}">
                <a16:creationId xmlns="" xmlns:a16="http://schemas.microsoft.com/office/drawing/2014/main" id="{283C52B0-BB08-44E7-943B-6439B17F714C}"/>
              </a:ext>
            </a:extLst>
          </p:cNvPr>
          <p:cNvSpPr/>
          <p:nvPr/>
        </p:nvSpPr>
        <p:spPr>
          <a:xfrm>
            <a:off x="972606" y="5494813"/>
            <a:ext cx="73086" cy="73086"/>
          </a:xfrm>
          <a:prstGeom prst="ellipse">
            <a:avLst/>
          </a:prstGeom>
          <a:solidFill>
            <a:srgbClr val="002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67" name="椭圆 266">
            <a:extLst>
              <a:ext uri="{FF2B5EF4-FFF2-40B4-BE49-F238E27FC236}">
                <a16:creationId xmlns="" xmlns:a16="http://schemas.microsoft.com/office/drawing/2014/main" id="{1ECFAF4A-825E-4302-B129-DABE38F3BA35}"/>
              </a:ext>
            </a:extLst>
          </p:cNvPr>
          <p:cNvSpPr/>
          <p:nvPr/>
        </p:nvSpPr>
        <p:spPr>
          <a:xfrm>
            <a:off x="972606" y="6029577"/>
            <a:ext cx="73086" cy="73086"/>
          </a:xfrm>
          <a:prstGeom prst="ellipse">
            <a:avLst/>
          </a:prstGeom>
          <a:solidFill>
            <a:srgbClr val="002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68" name="文本框 267">
            <a:extLst>
              <a:ext uri="{FF2B5EF4-FFF2-40B4-BE49-F238E27FC236}">
                <a16:creationId xmlns="" xmlns:a16="http://schemas.microsoft.com/office/drawing/2014/main" id="{FA345764-A653-478C-8015-27168F3ACA0A}"/>
              </a:ext>
            </a:extLst>
          </p:cNvPr>
          <p:cNvSpPr txBox="1"/>
          <p:nvPr/>
        </p:nvSpPr>
        <p:spPr>
          <a:xfrm>
            <a:off x="1036803" y="4855431"/>
            <a:ext cx="607823" cy="247760"/>
          </a:xfrm>
          <a:prstGeom prst="rect">
            <a:avLst/>
          </a:prstGeom>
          <a:noFill/>
        </p:spPr>
        <p:txBody>
          <a:bodyPr wrap="square" rtlCol="0">
            <a:spAutoFit/>
          </a:bodyPr>
          <a:lstStyle/>
          <a:p>
            <a:pPr>
              <a:lnSpc>
                <a:spcPct val="120000"/>
              </a:lnSpc>
            </a:pPr>
            <a:r>
              <a:rPr lang="en-US" altLang="zh-CN" sz="900" b="1">
                <a:solidFill>
                  <a:srgbClr val="002C3F"/>
                </a:solidFill>
              </a:rPr>
              <a:t>DAY 1</a:t>
            </a:r>
            <a:endParaRPr lang="zh-CN" altLang="en-US" sz="900" b="1">
              <a:solidFill>
                <a:srgbClr val="002C3F"/>
              </a:solidFill>
            </a:endParaRPr>
          </a:p>
        </p:txBody>
      </p:sp>
      <p:sp>
        <p:nvSpPr>
          <p:cNvPr id="269" name="文本框 268">
            <a:extLst>
              <a:ext uri="{FF2B5EF4-FFF2-40B4-BE49-F238E27FC236}">
                <a16:creationId xmlns="" xmlns:a16="http://schemas.microsoft.com/office/drawing/2014/main" id="{CE33C064-43BC-4CC2-B08C-E982D1FF9D6B}"/>
              </a:ext>
            </a:extLst>
          </p:cNvPr>
          <p:cNvSpPr txBox="1"/>
          <p:nvPr/>
        </p:nvSpPr>
        <p:spPr>
          <a:xfrm>
            <a:off x="1036803" y="5390195"/>
            <a:ext cx="607823" cy="247760"/>
          </a:xfrm>
          <a:prstGeom prst="rect">
            <a:avLst/>
          </a:prstGeom>
          <a:noFill/>
        </p:spPr>
        <p:txBody>
          <a:bodyPr wrap="square" rtlCol="0">
            <a:spAutoFit/>
          </a:bodyPr>
          <a:lstStyle/>
          <a:p>
            <a:pPr>
              <a:lnSpc>
                <a:spcPct val="120000"/>
              </a:lnSpc>
            </a:pPr>
            <a:r>
              <a:rPr lang="en-US" altLang="zh-CN" sz="900" b="1">
                <a:solidFill>
                  <a:srgbClr val="002C3F"/>
                </a:solidFill>
              </a:rPr>
              <a:t>DAY 2</a:t>
            </a:r>
            <a:endParaRPr lang="zh-CN" altLang="en-US" sz="900" b="1">
              <a:solidFill>
                <a:srgbClr val="002C3F"/>
              </a:solidFill>
            </a:endParaRPr>
          </a:p>
        </p:txBody>
      </p:sp>
      <p:sp>
        <p:nvSpPr>
          <p:cNvPr id="270" name="文本框 269">
            <a:extLst>
              <a:ext uri="{FF2B5EF4-FFF2-40B4-BE49-F238E27FC236}">
                <a16:creationId xmlns="" xmlns:a16="http://schemas.microsoft.com/office/drawing/2014/main" id="{F07AEBB0-7BA7-4CC8-B9A5-376D8530B62C}"/>
              </a:ext>
            </a:extLst>
          </p:cNvPr>
          <p:cNvSpPr txBox="1"/>
          <p:nvPr/>
        </p:nvSpPr>
        <p:spPr>
          <a:xfrm>
            <a:off x="1036803" y="5924959"/>
            <a:ext cx="607823" cy="247760"/>
          </a:xfrm>
          <a:prstGeom prst="rect">
            <a:avLst/>
          </a:prstGeom>
          <a:noFill/>
        </p:spPr>
        <p:txBody>
          <a:bodyPr wrap="square" rtlCol="0">
            <a:spAutoFit/>
          </a:bodyPr>
          <a:lstStyle/>
          <a:p>
            <a:pPr>
              <a:lnSpc>
                <a:spcPct val="120000"/>
              </a:lnSpc>
            </a:pPr>
            <a:r>
              <a:rPr lang="en-US" altLang="zh-CN" sz="900" b="1">
                <a:solidFill>
                  <a:srgbClr val="002C3F"/>
                </a:solidFill>
              </a:rPr>
              <a:t>DAY 3</a:t>
            </a:r>
            <a:endParaRPr lang="zh-CN" altLang="en-US" sz="900" b="1">
              <a:solidFill>
                <a:srgbClr val="002C3F"/>
              </a:solidFill>
            </a:endParaRPr>
          </a:p>
        </p:txBody>
      </p:sp>
      <p:sp>
        <p:nvSpPr>
          <p:cNvPr id="271" name="文本框 270">
            <a:extLst>
              <a:ext uri="{FF2B5EF4-FFF2-40B4-BE49-F238E27FC236}">
                <a16:creationId xmlns="" xmlns:a16="http://schemas.microsoft.com/office/drawing/2014/main" id="{71B2C6E0-506D-4455-97A3-2A544FCE9B43}"/>
              </a:ext>
            </a:extLst>
          </p:cNvPr>
          <p:cNvSpPr txBox="1"/>
          <p:nvPr/>
        </p:nvSpPr>
        <p:spPr>
          <a:xfrm>
            <a:off x="1709732" y="4881335"/>
            <a:ext cx="851970" cy="195951"/>
          </a:xfrm>
          <a:prstGeom prst="rect">
            <a:avLst/>
          </a:prstGeom>
          <a:noFill/>
        </p:spPr>
        <p:txBody>
          <a:bodyPr wrap="square" rtlCol="0">
            <a:spAutoFit/>
          </a:bodyPr>
          <a:lstStyle>
            <a:defPPr>
              <a:defRPr lang="zh-CN"/>
            </a:defPPr>
            <a:lvl1pPr>
              <a:lnSpc>
                <a:spcPct val="120000"/>
              </a:lnSpc>
              <a:defRPr sz="800">
                <a:solidFill>
                  <a:srgbClr val="002C3F"/>
                </a:solidFill>
              </a:defRPr>
            </a:lvl1pPr>
          </a:lstStyle>
          <a:p>
            <a:r>
              <a:rPr lang="en-US" altLang="zh-CN" sz="600"/>
              <a:t>magna eros</a:t>
            </a:r>
            <a:endParaRPr lang="zh-CN" altLang="en-US" sz="600"/>
          </a:p>
        </p:txBody>
      </p:sp>
      <p:sp>
        <p:nvSpPr>
          <p:cNvPr id="272" name="文本框 271">
            <a:extLst>
              <a:ext uri="{FF2B5EF4-FFF2-40B4-BE49-F238E27FC236}">
                <a16:creationId xmlns="" xmlns:a16="http://schemas.microsoft.com/office/drawing/2014/main" id="{A02EB885-EF5D-4DBA-8C5A-99BEEAF003F8}"/>
              </a:ext>
            </a:extLst>
          </p:cNvPr>
          <p:cNvSpPr txBox="1"/>
          <p:nvPr/>
        </p:nvSpPr>
        <p:spPr>
          <a:xfrm>
            <a:off x="989742" y="5052480"/>
            <a:ext cx="1812332" cy="306751"/>
          </a:xfrm>
          <a:prstGeom prst="rect">
            <a:avLst/>
          </a:prstGeom>
          <a:noFill/>
        </p:spPr>
        <p:txBody>
          <a:bodyPr wrap="square" rtlCol="0">
            <a:spAutoFit/>
          </a:bodyPr>
          <a:lstStyle/>
          <a:p>
            <a:pPr>
              <a:lnSpc>
                <a:spcPct val="120000"/>
              </a:lnSpc>
            </a:pPr>
            <a:r>
              <a:rPr lang="en-US" altLang="zh-CN" sz="600">
                <a:solidFill>
                  <a:srgbClr val="002C3F"/>
                </a:solidFill>
              </a:rPr>
              <a:t>Lorem ipsum dolor sit amet, consectetuer adipiscing elit. </a:t>
            </a:r>
            <a:endParaRPr lang="zh-CN" altLang="en-US" sz="600">
              <a:solidFill>
                <a:srgbClr val="002C3F"/>
              </a:solidFill>
            </a:endParaRPr>
          </a:p>
        </p:txBody>
      </p:sp>
      <p:sp>
        <p:nvSpPr>
          <p:cNvPr id="273" name="文本框 272">
            <a:extLst>
              <a:ext uri="{FF2B5EF4-FFF2-40B4-BE49-F238E27FC236}">
                <a16:creationId xmlns="" xmlns:a16="http://schemas.microsoft.com/office/drawing/2014/main" id="{71594593-D439-4244-98C2-0A3ECED2263B}"/>
              </a:ext>
            </a:extLst>
          </p:cNvPr>
          <p:cNvSpPr txBox="1"/>
          <p:nvPr/>
        </p:nvSpPr>
        <p:spPr>
          <a:xfrm>
            <a:off x="989742" y="6138174"/>
            <a:ext cx="1705558" cy="306751"/>
          </a:xfrm>
          <a:prstGeom prst="rect">
            <a:avLst/>
          </a:prstGeom>
          <a:noFill/>
        </p:spPr>
        <p:txBody>
          <a:bodyPr wrap="square" rtlCol="0">
            <a:spAutoFit/>
          </a:bodyPr>
          <a:lstStyle/>
          <a:p>
            <a:pPr>
              <a:lnSpc>
                <a:spcPct val="120000"/>
              </a:lnSpc>
            </a:pPr>
            <a:r>
              <a:rPr lang="en-US" altLang="zh-CN" sz="600">
                <a:solidFill>
                  <a:srgbClr val="002C3F"/>
                </a:solidFill>
              </a:rPr>
              <a:t>Fusce posuere, magna sed pulvinar ultricies, purus lectus</a:t>
            </a:r>
            <a:endParaRPr lang="zh-CN" altLang="en-US" sz="600">
              <a:solidFill>
                <a:srgbClr val="002C3F"/>
              </a:solidFill>
            </a:endParaRPr>
          </a:p>
        </p:txBody>
      </p:sp>
      <p:sp>
        <p:nvSpPr>
          <p:cNvPr id="274" name="文本框 273">
            <a:extLst>
              <a:ext uri="{FF2B5EF4-FFF2-40B4-BE49-F238E27FC236}">
                <a16:creationId xmlns="" xmlns:a16="http://schemas.microsoft.com/office/drawing/2014/main" id="{126BACB8-1872-417F-999F-14F05CAA7E5E}"/>
              </a:ext>
            </a:extLst>
          </p:cNvPr>
          <p:cNvSpPr txBox="1"/>
          <p:nvPr/>
        </p:nvSpPr>
        <p:spPr>
          <a:xfrm>
            <a:off x="1709732" y="5956530"/>
            <a:ext cx="851970" cy="195951"/>
          </a:xfrm>
          <a:prstGeom prst="rect">
            <a:avLst/>
          </a:prstGeom>
          <a:noFill/>
        </p:spPr>
        <p:txBody>
          <a:bodyPr wrap="square" rtlCol="0">
            <a:spAutoFit/>
          </a:bodyPr>
          <a:lstStyle>
            <a:defPPr>
              <a:defRPr lang="zh-CN"/>
            </a:defPPr>
            <a:lvl1pPr>
              <a:lnSpc>
                <a:spcPct val="120000"/>
              </a:lnSpc>
              <a:defRPr sz="800">
                <a:solidFill>
                  <a:srgbClr val="002C3F"/>
                </a:solidFill>
              </a:defRPr>
            </a:lvl1pPr>
          </a:lstStyle>
          <a:p>
            <a:r>
              <a:rPr lang="en-US" altLang="zh-CN" sz="600"/>
              <a:t>magna eros</a:t>
            </a:r>
            <a:endParaRPr lang="zh-CN" altLang="en-US" sz="600"/>
          </a:p>
        </p:txBody>
      </p:sp>
      <p:sp>
        <p:nvSpPr>
          <p:cNvPr id="275" name="文本框 274">
            <a:extLst>
              <a:ext uri="{FF2B5EF4-FFF2-40B4-BE49-F238E27FC236}">
                <a16:creationId xmlns="" xmlns:a16="http://schemas.microsoft.com/office/drawing/2014/main" id="{1B160CC7-A9C5-4D5F-9C49-3BF1929A7994}"/>
              </a:ext>
            </a:extLst>
          </p:cNvPr>
          <p:cNvSpPr txBox="1"/>
          <p:nvPr/>
        </p:nvSpPr>
        <p:spPr>
          <a:xfrm>
            <a:off x="886348" y="4474191"/>
            <a:ext cx="1589008" cy="261610"/>
          </a:xfrm>
          <a:prstGeom prst="rect">
            <a:avLst/>
          </a:prstGeom>
          <a:noFill/>
        </p:spPr>
        <p:txBody>
          <a:bodyPr wrap="square" rtlCol="0">
            <a:spAutoFit/>
          </a:bodyPr>
          <a:lstStyle/>
          <a:p>
            <a:r>
              <a:rPr lang="en-US" altLang="zh-CN" sz="1100" b="1">
                <a:gradFill flip="none" rotWithShape="1">
                  <a:gsLst>
                    <a:gs pos="0">
                      <a:srgbClr val="00CCFF"/>
                    </a:gs>
                    <a:gs pos="100000">
                      <a:srgbClr val="00FDDD"/>
                    </a:gs>
                  </a:gsLst>
                  <a:lin ang="0" scaled="1"/>
                  <a:tileRect/>
                </a:gradFill>
              </a:rPr>
              <a:t>Travel Information</a:t>
            </a:r>
            <a:endParaRPr lang="zh-CN" altLang="en-US" sz="1100" b="1">
              <a:gradFill flip="none" rotWithShape="1">
                <a:gsLst>
                  <a:gs pos="0">
                    <a:srgbClr val="00CCFF"/>
                  </a:gs>
                  <a:gs pos="100000">
                    <a:srgbClr val="00FDDD"/>
                  </a:gs>
                </a:gsLst>
                <a:lin ang="0" scaled="1"/>
                <a:tileRect/>
              </a:gradFill>
            </a:endParaRPr>
          </a:p>
        </p:txBody>
      </p:sp>
      <p:sp>
        <p:nvSpPr>
          <p:cNvPr id="276" name="文本框 275">
            <a:extLst>
              <a:ext uri="{FF2B5EF4-FFF2-40B4-BE49-F238E27FC236}">
                <a16:creationId xmlns="" xmlns:a16="http://schemas.microsoft.com/office/drawing/2014/main" id="{926A5F63-BCEA-4CC3-AAFB-33F586A0CCB1}"/>
              </a:ext>
            </a:extLst>
          </p:cNvPr>
          <p:cNvSpPr txBox="1"/>
          <p:nvPr/>
        </p:nvSpPr>
        <p:spPr>
          <a:xfrm>
            <a:off x="1709732" y="5418933"/>
            <a:ext cx="851970" cy="195951"/>
          </a:xfrm>
          <a:prstGeom prst="rect">
            <a:avLst/>
          </a:prstGeom>
          <a:noFill/>
        </p:spPr>
        <p:txBody>
          <a:bodyPr wrap="square" rtlCol="0">
            <a:spAutoFit/>
          </a:bodyPr>
          <a:lstStyle>
            <a:defPPr>
              <a:defRPr lang="zh-CN"/>
            </a:defPPr>
            <a:lvl1pPr>
              <a:lnSpc>
                <a:spcPct val="120000"/>
              </a:lnSpc>
              <a:defRPr sz="800">
                <a:solidFill>
                  <a:srgbClr val="002C3F"/>
                </a:solidFill>
              </a:defRPr>
            </a:lvl1pPr>
          </a:lstStyle>
          <a:p>
            <a:r>
              <a:rPr lang="en-US" altLang="zh-CN" sz="600"/>
              <a:t>magna eros</a:t>
            </a:r>
            <a:endParaRPr lang="zh-CN" altLang="en-US" sz="600"/>
          </a:p>
        </p:txBody>
      </p:sp>
      <p:sp>
        <p:nvSpPr>
          <p:cNvPr id="277" name="文本框 276">
            <a:extLst>
              <a:ext uri="{FF2B5EF4-FFF2-40B4-BE49-F238E27FC236}">
                <a16:creationId xmlns="" xmlns:a16="http://schemas.microsoft.com/office/drawing/2014/main" id="{31FAE1F8-56C2-4D5D-AAA2-EF2A501A6E2A}"/>
              </a:ext>
            </a:extLst>
          </p:cNvPr>
          <p:cNvSpPr txBox="1"/>
          <p:nvPr/>
        </p:nvSpPr>
        <p:spPr>
          <a:xfrm>
            <a:off x="989742" y="5633447"/>
            <a:ext cx="2382817" cy="230512"/>
          </a:xfrm>
          <a:prstGeom prst="rect">
            <a:avLst/>
          </a:prstGeom>
          <a:noFill/>
        </p:spPr>
        <p:txBody>
          <a:bodyPr wrap="square" rtlCol="0">
            <a:spAutoFit/>
          </a:bodyPr>
          <a:lstStyle/>
          <a:p>
            <a:pPr>
              <a:lnSpc>
                <a:spcPct val="120000"/>
              </a:lnSpc>
            </a:pPr>
            <a:r>
              <a:rPr lang="en-US" altLang="zh-CN" sz="800">
                <a:solidFill>
                  <a:srgbClr val="002C3F"/>
                </a:solidFill>
              </a:rPr>
              <a:t>purus lectus malesuada libero</a:t>
            </a:r>
            <a:endParaRPr lang="zh-CN" altLang="en-US" sz="800">
              <a:solidFill>
                <a:srgbClr val="002C3F"/>
              </a:solidFill>
            </a:endParaRPr>
          </a:p>
        </p:txBody>
      </p:sp>
      <p:pic>
        <p:nvPicPr>
          <p:cNvPr id="279" name="图片 278">
            <a:extLst>
              <a:ext uri="{FF2B5EF4-FFF2-40B4-BE49-F238E27FC236}">
                <a16:creationId xmlns="" xmlns:a16="http://schemas.microsoft.com/office/drawing/2014/main" id="{3BE6A016-58DA-4109-A294-42FFEB84F459}"/>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992716" y="2338181"/>
            <a:ext cx="2261597" cy="2097117"/>
          </a:xfrm>
          <a:prstGeom prst="rect">
            <a:avLst/>
          </a:prstGeom>
        </p:spPr>
      </p:pic>
      <p:grpSp>
        <p:nvGrpSpPr>
          <p:cNvPr id="199" name="组合 198">
            <a:extLst>
              <a:ext uri="{FF2B5EF4-FFF2-40B4-BE49-F238E27FC236}">
                <a16:creationId xmlns="" xmlns:a16="http://schemas.microsoft.com/office/drawing/2014/main" id="{08E98D08-9787-42FD-A74E-4E39E5931F0C}"/>
              </a:ext>
            </a:extLst>
          </p:cNvPr>
          <p:cNvGrpSpPr/>
          <p:nvPr/>
        </p:nvGrpSpPr>
        <p:grpSpPr>
          <a:xfrm>
            <a:off x="1741714" y="0"/>
            <a:ext cx="8708570" cy="6858000"/>
            <a:chOff x="1741714" y="0"/>
            <a:chExt cx="8708570" cy="6858000"/>
          </a:xfrm>
        </p:grpSpPr>
        <p:cxnSp>
          <p:nvCxnSpPr>
            <p:cNvPr id="200" name="直接连接符 199">
              <a:extLst>
                <a:ext uri="{FF2B5EF4-FFF2-40B4-BE49-F238E27FC236}">
                  <a16:creationId xmlns="" xmlns:a16="http://schemas.microsoft.com/office/drawing/2014/main" id="{43E6A884-6F6F-467C-8A21-6404004A7CBE}"/>
                </a:ext>
              </a:extLst>
            </p:cNvPr>
            <p:cNvCxnSpPr>
              <a:cxnSpLocks/>
            </p:cNvCxnSpPr>
            <p:nvPr/>
          </p:nvCxnSpPr>
          <p:spPr>
            <a:xfrm>
              <a:off x="6966856" y="0"/>
              <a:ext cx="0" cy="6858000"/>
            </a:xfrm>
            <a:prstGeom prst="line">
              <a:avLst/>
            </a:prstGeom>
            <a:ln w="6350">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01" name="直接连接符 200">
              <a:extLst>
                <a:ext uri="{FF2B5EF4-FFF2-40B4-BE49-F238E27FC236}">
                  <a16:creationId xmlns="" xmlns:a16="http://schemas.microsoft.com/office/drawing/2014/main" id="{C84A8C69-ECF3-4B86-9D33-A5179FB2D95E}"/>
                </a:ext>
              </a:extLst>
            </p:cNvPr>
            <p:cNvCxnSpPr>
              <a:cxnSpLocks/>
            </p:cNvCxnSpPr>
            <p:nvPr/>
          </p:nvCxnSpPr>
          <p:spPr>
            <a:xfrm>
              <a:off x="1741714" y="0"/>
              <a:ext cx="0" cy="6858000"/>
            </a:xfrm>
            <a:prstGeom prst="line">
              <a:avLst/>
            </a:prstGeom>
            <a:ln w="6350">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02" name="直接连接符 201">
              <a:extLst>
                <a:ext uri="{FF2B5EF4-FFF2-40B4-BE49-F238E27FC236}">
                  <a16:creationId xmlns="" xmlns:a16="http://schemas.microsoft.com/office/drawing/2014/main" id="{BF915DC6-36C0-4219-A997-497BF0150C10}"/>
                </a:ext>
              </a:extLst>
            </p:cNvPr>
            <p:cNvCxnSpPr>
              <a:cxnSpLocks/>
            </p:cNvCxnSpPr>
            <p:nvPr/>
          </p:nvCxnSpPr>
          <p:spPr>
            <a:xfrm>
              <a:off x="5225142" y="0"/>
              <a:ext cx="0" cy="6858000"/>
            </a:xfrm>
            <a:prstGeom prst="line">
              <a:avLst/>
            </a:prstGeom>
            <a:ln w="6350">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03" name="直接连接符 202">
              <a:extLst>
                <a:ext uri="{FF2B5EF4-FFF2-40B4-BE49-F238E27FC236}">
                  <a16:creationId xmlns="" xmlns:a16="http://schemas.microsoft.com/office/drawing/2014/main" id="{CECBC520-9EE9-4247-913E-51DAF6F492E4}"/>
                </a:ext>
              </a:extLst>
            </p:cNvPr>
            <p:cNvCxnSpPr>
              <a:cxnSpLocks/>
            </p:cNvCxnSpPr>
            <p:nvPr/>
          </p:nvCxnSpPr>
          <p:spPr>
            <a:xfrm>
              <a:off x="10450284" y="0"/>
              <a:ext cx="0" cy="6858000"/>
            </a:xfrm>
            <a:prstGeom prst="line">
              <a:avLst/>
            </a:prstGeom>
            <a:ln w="6350">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04" name="直接连接符 203">
              <a:extLst>
                <a:ext uri="{FF2B5EF4-FFF2-40B4-BE49-F238E27FC236}">
                  <a16:creationId xmlns="" xmlns:a16="http://schemas.microsoft.com/office/drawing/2014/main" id="{10A70BB5-1C8F-4C75-BDD6-E02F895D48CE}"/>
                </a:ext>
              </a:extLst>
            </p:cNvPr>
            <p:cNvCxnSpPr>
              <a:cxnSpLocks/>
            </p:cNvCxnSpPr>
            <p:nvPr/>
          </p:nvCxnSpPr>
          <p:spPr>
            <a:xfrm>
              <a:off x="3483428" y="0"/>
              <a:ext cx="0" cy="6858000"/>
            </a:xfrm>
            <a:prstGeom prst="line">
              <a:avLst/>
            </a:prstGeom>
            <a:ln w="6350">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205" name="直接连接符 204">
              <a:extLst>
                <a:ext uri="{FF2B5EF4-FFF2-40B4-BE49-F238E27FC236}">
                  <a16:creationId xmlns="" xmlns:a16="http://schemas.microsoft.com/office/drawing/2014/main" id="{9865C34E-1AA8-458F-A194-E383876EE73F}"/>
                </a:ext>
              </a:extLst>
            </p:cNvPr>
            <p:cNvCxnSpPr>
              <a:cxnSpLocks/>
            </p:cNvCxnSpPr>
            <p:nvPr/>
          </p:nvCxnSpPr>
          <p:spPr>
            <a:xfrm>
              <a:off x="8708570" y="0"/>
              <a:ext cx="0" cy="6858000"/>
            </a:xfrm>
            <a:prstGeom prst="line">
              <a:avLst/>
            </a:prstGeom>
            <a:ln w="6350">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695934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4">
            <a:extLst>
              <a:ext uri="{FF2B5EF4-FFF2-40B4-BE49-F238E27FC236}">
                <a16:creationId xmlns="" xmlns:a16="http://schemas.microsoft.com/office/drawing/2014/main" id="{6ADE1C47-D645-4619-BC1F-E13CE6EEF770}"/>
              </a:ext>
            </a:extLst>
          </p:cNvPr>
          <p:cNvGrpSpPr>
            <a:grpSpLocks noChangeAspect="1"/>
          </p:cNvGrpSpPr>
          <p:nvPr/>
        </p:nvGrpSpPr>
        <p:grpSpPr bwMode="auto">
          <a:xfrm>
            <a:off x="450850" y="2421900"/>
            <a:ext cx="6578598" cy="4348829"/>
            <a:chOff x="-2" y="4"/>
            <a:chExt cx="10934" cy="7228"/>
          </a:xfrm>
          <a:solidFill>
            <a:srgbClr val="D2DBE2"/>
          </a:solidFill>
        </p:grpSpPr>
        <p:grpSp>
          <p:nvGrpSpPr>
            <p:cNvPr id="12" name="Group 205">
              <a:extLst>
                <a:ext uri="{FF2B5EF4-FFF2-40B4-BE49-F238E27FC236}">
                  <a16:creationId xmlns="" xmlns:a16="http://schemas.microsoft.com/office/drawing/2014/main" id="{0C67A4FE-C3E7-4DDF-99AC-915B6CF1C9DD}"/>
                </a:ext>
              </a:extLst>
            </p:cNvPr>
            <p:cNvGrpSpPr>
              <a:grpSpLocks/>
            </p:cNvGrpSpPr>
            <p:nvPr/>
          </p:nvGrpSpPr>
          <p:grpSpPr bwMode="auto">
            <a:xfrm>
              <a:off x="1407" y="4"/>
              <a:ext cx="8116" cy="1587"/>
              <a:chOff x="1407" y="4"/>
              <a:chExt cx="8116" cy="1587"/>
            </a:xfrm>
            <a:grpFill/>
          </p:grpSpPr>
          <p:sp>
            <p:nvSpPr>
              <p:cNvPr id="1401" name="Oval 5">
                <a:extLst>
                  <a:ext uri="{FF2B5EF4-FFF2-40B4-BE49-F238E27FC236}">
                    <a16:creationId xmlns="" xmlns:a16="http://schemas.microsoft.com/office/drawing/2014/main" id="{40D4CAD0-E5C4-427F-AE89-D45CCF788F72}"/>
                  </a:ext>
                </a:extLst>
              </p:cNvPr>
              <p:cNvSpPr>
                <a:spLocks noChangeArrowheads="1"/>
              </p:cNvSpPr>
              <p:nvPr/>
            </p:nvSpPr>
            <p:spPr bwMode="auto">
              <a:xfrm>
                <a:off x="4096" y="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02" name="Oval 6">
                <a:extLst>
                  <a:ext uri="{FF2B5EF4-FFF2-40B4-BE49-F238E27FC236}">
                    <a16:creationId xmlns="" xmlns:a16="http://schemas.microsoft.com/office/drawing/2014/main" id="{9284725F-1156-4447-AE88-644AB552732C}"/>
                  </a:ext>
                </a:extLst>
              </p:cNvPr>
              <p:cNvSpPr>
                <a:spLocks noChangeArrowheads="1"/>
              </p:cNvSpPr>
              <p:nvPr/>
            </p:nvSpPr>
            <p:spPr bwMode="auto">
              <a:xfrm>
                <a:off x="2816" y="13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03" name="Oval 7">
                <a:extLst>
                  <a:ext uri="{FF2B5EF4-FFF2-40B4-BE49-F238E27FC236}">
                    <a16:creationId xmlns="" xmlns:a16="http://schemas.microsoft.com/office/drawing/2014/main" id="{9FFCEA03-E92D-491A-935F-9996C8D79650}"/>
                  </a:ext>
                </a:extLst>
              </p:cNvPr>
              <p:cNvSpPr>
                <a:spLocks noChangeArrowheads="1"/>
              </p:cNvSpPr>
              <p:nvPr/>
            </p:nvSpPr>
            <p:spPr bwMode="auto">
              <a:xfrm>
                <a:off x="2944" y="13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04" name="Oval 8">
                <a:extLst>
                  <a:ext uri="{FF2B5EF4-FFF2-40B4-BE49-F238E27FC236}">
                    <a16:creationId xmlns="" xmlns:a16="http://schemas.microsoft.com/office/drawing/2014/main" id="{F106796F-4D03-42A1-82CF-2C6EA69312D1}"/>
                  </a:ext>
                </a:extLst>
              </p:cNvPr>
              <p:cNvSpPr>
                <a:spLocks noChangeArrowheads="1"/>
              </p:cNvSpPr>
              <p:nvPr/>
            </p:nvSpPr>
            <p:spPr bwMode="auto">
              <a:xfrm>
                <a:off x="3840" y="13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05" name="Oval 9">
                <a:extLst>
                  <a:ext uri="{FF2B5EF4-FFF2-40B4-BE49-F238E27FC236}">
                    <a16:creationId xmlns="" xmlns:a16="http://schemas.microsoft.com/office/drawing/2014/main" id="{EA014513-9724-4777-932B-C54E6852A747}"/>
                  </a:ext>
                </a:extLst>
              </p:cNvPr>
              <p:cNvSpPr>
                <a:spLocks noChangeArrowheads="1"/>
              </p:cNvSpPr>
              <p:nvPr/>
            </p:nvSpPr>
            <p:spPr bwMode="auto">
              <a:xfrm>
                <a:off x="3968" y="13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06" name="Oval 10">
                <a:extLst>
                  <a:ext uri="{FF2B5EF4-FFF2-40B4-BE49-F238E27FC236}">
                    <a16:creationId xmlns="" xmlns:a16="http://schemas.microsoft.com/office/drawing/2014/main" id="{1C2A5A40-25E8-4ABF-A662-D7212E2425D9}"/>
                  </a:ext>
                </a:extLst>
              </p:cNvPr>
              <p:cNvSpPr>
                <a:spLocks noChangeArrowheads="1"/>
              </p:cNvSpPr>
              <p:nvPr/>
            </p:nvSpPr>
            <p:spPr bwMode="auto">
              <a:xfrm>
                <a:off x="4096" y="13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07" name="Oval 11">
                <a:extLst>
                  <a:ext uri="{FF2B5EF4-FFF2-40B4-BE49-F238E27FC236}">
                    <a16:creationId xmlns="" xmlns:a16="http://schemas.microsoft.com/office/drawing/2014/main" id="{4AE2159F-4B34-4962-A31F-BD1FFEC46778}"/>
                  </a:ext>
                </a:extLst>
              </p:cNvPr>
              <p:cNvSpPr>
                <a:spLocks noChangeArrowheads="1"/>
              </p:cNvSpPr>
              <p:nvPr/>
            </p:nvSpPr>
            <p:spPr bwMode="auto">
              <a:xfrm>
                <a:off x="4224" y="13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08" name="Oval 12">
                <a:extLst>
                  <a:ext uri="{FF2B5EF4-FFF2-40B4-BE49-F238E27FC236}">
                    <a16:creationId xmlns="" xmlns:a16="http://schemas.microsoft.com/office/drawing/2014/main" id="{E915D1D2-6492-4FDA-9BB8-AD88908EDF3B}"/>
                  </a:ext>
                </a:extLst>
              </p:cNvPr>
              <p:cNvSpPr>
                <a:spLocks noChangeArrowheads="1"/>
              </p:cNvSpPr>
              <p:nvPr/>
            </p:nvSpPr>
            <p:spPr bwMode="auto">
              <a:xfrm>
                <a:off x="4352" y="13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09" name="Oval 13">
                <a:extLst>
                  <a:ext uri="{FF2B5EF4-FFF2-40B4-BE49-F238E27FC236}">
                    <a16:creationId xmlns="" xmlns:a16="http://schemas.microsoft.com/office/drawing/2014/main" id="{BEFF54D9-F9FD-43F0-8495-97BDDE0A3F46}"/>
                  </a:ext>
                </a:extLst>
              </p:cNvPr>
              <p:cNvSpPr>
                <a:spLocks noChangeArrowheads="1"/>
              </p:cNvSpPr>
              <p:nvPr/>
            </p:nvSpPr>
            <p:spPr bwMode="auto">
              <a:xfrm>
                <a:off x="2687" y="260"/>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10" name="Oval 14">
                <a:extLst>
                  <a:ext uri="{FF2B5EF4-FFF2-40B4-BE49-F238E27FC236}">
                    <a16:creationId xmlns="" xmlns:a16="http://schemas.microsoft.com/office/drawing/2014/main" id="{0A306FCE-E0DB-4B7D-9F53-C51939AA69A4}"/>
                  </a:ext>
                </a:extLst>
              </p:cNvPr>
              <p:cNvSpPr>
                <a:spLocks noChangeArrowheads="1"/>
              </p:cNvSpPr>
              <p:nvPr/>
            </p:nvSpPr>
            <p:spPr bwMode="auto">
              <a:xfrm>
                <a:off x="2816" y="260"/>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11" name="Oval 15">
                <a:extLst>
                  <a:ext uri="{FF2B5EF4-FFF2-40B4-BE49-F238E27FC236}">
                    <a16:creationId xmlns="" xmlns:a16="http://schemas.microsoft.com/office/drawing/2014/main" id="{8486F477-9C4E-4FC2-950E-E471CE3C94BC}"/>
                  </a:ext>
                </a:extLst>
              </p:cNvPr>
              <p:cNvSpPr>
                <a:spLocks noChangeArrowheads="1"/>
              </p:cNvSpPr>
              <p:nvPr/>
            </p:nvSpPr>
            <p:spPr bwMode="auto">
              <a:xfrm>
                <a:off x="2944" y="260"/>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12" name="Oval 16">
                <a:extLst>
                  <a:ext uri="{FF2B5EF4-FFF2-40B4-BE49-F238E27FC236}">
                    <a16:creationId xmlns="" xmlns:a16="http://schemas.microsoft.com/office/drawing/2014/main" id="{1B60DAAA-D06F-4D25-8605-51FFAE396E01}"/>
                  </a:ext>
                </a:extLst>
              </p:cNvPr>
              <p:cNvSpPr>
                <a:spLocks noChangeArrowheads="1"/>
              </p:cNvSpPr>
              <p:nvPr/>
            </p:nvSpPr>
            <p:spPr bwMode="auto">
              <a:xfrm>
                <a:off x="3072" y="260"/>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13" name="Oval 17">
                <a:extLst>
                  <a:ext uri="{FF2B5EF4-FFF2-40B4-BE49-F238E27FC236}">
                    <a16:creationId xmlns="" xmlns:a16="http://schemas.microsoft.com/office/drawing/2014/main" id="{3D083928-AE44-4685-9E45-D175409BD972}"/>
                  </a:ext>
                </a:extLst>
              </p:cNvPr>
              <p:cNvSpPr>
                <a:spLocks noChangeArrowheads="1"/>
              </p:cNvSpPr>
              <p:nvPr/>
            </p:nvSpPr>
            <p:spPr bwMode="auto">
              <a:xfrm>
                <a:off x="3200" y="260"/>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14" name="Oval 18">
                <a:extLst>
                  <a:ext uri="{FF2B5EF4-FFF2-40B4-BE49-F238E27FC236}">
                    <a16:creationId xmlns="" xmlns:a16="http://schemas.microsoft.com/office/drawing/2014/main" id="{9D88FA05-169C-480F-86EA-5E274E927255}"/>
                  </a:ext>
                </a:extLst>
              </p:cNvPr>
              <p:cNvSpPr>
                <a:spLocks noChangeArrowheads="1"/>
              </p:cNvSpPr>
              <p:nvPr/>
            </p:nvSpPr>
            <p:spPr bwMode="auto">
              <a:xfrm>
                <a:off x="3840" y="260"/>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15" name="Oval 19">
                <a:extLst>
                  <a:ext uri="{FF2B5EF4-FFF2-40B4-BE49-F238E27FC236}">
                    <a16:creationId xmlns="" xmlns:a16="http://schemas.microsoft.com/office/drawing/2014/main" id="{028CED1A-2848-49D2-BE71-329587D0F950}"/>
                  </a:ext>
                </a:extLst>
              </p:cNvPr>
              <p:cNvSpPr>
                <a:spLocks noChangeArrowheads="1"/>
              </p:cNvSpPr>
              <p:nvPr/>
            </p:nvSpPr>
            <p:spPr bwMode="auto">
              <a:xfrm>
                <a:off x="3968" y="260"/>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16" name="Oval 20">
                <a:extLst>
                  <a:ext uri="{FF2B5EF4-FFF2-40B4-BE49-F238E27FC236}">
                    <a16:creationId xmlns="" xmlns:a16="http://schemas.microsoft.com/office/drawing/2014/main" id="{7CCBD01E-3AD5-4045-BDD2-19A64D54E2F2}"/>
                  </a:ext>
                </a:extLst>
              </p:cNvPr>
              <p:cNvSpPr>
                <a:spLocks noChangeArrowheads="1"/>
              </p:cNvSpPr>
              <p:nvPr/>
            </p:nvSpPr>
            <p:spPr bwMode="auto">
              <a:xfrm>
                <a:off x="4096" y="260"/>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17" name="Oval 21">
                <a:extLst>
                  <a:ext uri="{FF2B5EF4-FFF2-40B4-BE49-F238E27FC236}">
                    <a16:creationId xmlns="" xmlns:a16="http://schemas.microsoft.com/office/drawing/2014/main" id="{6AB9D111-BB36-4BD1-B8AF-476DAF57922B}"/>
                  </a:ext>
                </a:extLst>
              </p:cNvPr>
              <p:cNvSpPr>
                <a:spLocks noChangeArrowheads="1"/>
              </p:cNvSpPr>
              <p:nvPr/>
            </p:nvSpPr>
            <p:spPr bwMode="auto">
              <a:xfrm>
                <a:off x="4224" y="260"/>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18" name="Oval 22">
                <a:extLst>
                  <a:ext uri="{FF2B5EF4-FFF2-40B4-BE49-F238E27FC236}">
                    <a16:creationId xmlns="" xmlns:a16="http://schemas.microsoft.com/office/drawing/2014/main" id="{59AE431B-D860-492C-A049-714C36F61F88}"/>
                  </a:ext>
                </a:extLst>
              </p:cNvPr>
              <p:cNvSpPr>
                <a:spLocks noChangeArrowheads="1"/>
              </p:cNvSpPr>
              <p:nvPr/>
            </p:nvSpPr>
            <p:spPr bwMode="auto">
              <a:xfrm>
                <a:off x="4352" y="260"/>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19" name="Oval 23">
                <a:extLst>
                  <a:ext uri="{FF2B5EF4-FFF2-40B4-BE49-F238E27FC236}">
                    <a16:creationId xmlns="" xmlns:a16="http://schemas.microsoft.com/office/drawing/2014/main" id="{865B3B64-1143-4B46-81B0-9E8353321C19}"/>
                  </a:ext>
                </a:extLst>
              </p:cNvPr>
              <p:cNvSpPr>
                <a:spLocks noChangeArrowheads="1"/>
              </p:cNvSpPr>
              <p:nvPr/>
            </p:nvSpPr>
            <p:spPr bwMode="auto">
              <a:xfrm>
                <a:off x="4480" y="260"/>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20" name="Oval 24">
                <a:extLst>
                  <a:ext uri="{FF2B5EF4-FFF2-40B4-BE49-F238E27FC236}">
                    <a16:creationId xmlns="" xmlns:a16="http://schemas.microsoft.com/office/drawing/2014/main" id="{70B7EE54-F72F-4420-A317-B5BDECB3C64A}"/>
                  </a:ext>
                </a:extLst>
              </p:cNvPr>
              <p:cNvSpPr>
                <a:spLocks noChangeArrowheads="1"/>
              </p:cNvSpPr>
              <p:nvPr/>
            </p:nvSpPr>
            <p:spPr bwMode="auto">
              <a:xfrm>
                <a:off x="2431" y="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21" name="Oval 25">
                <a:extLst>
                  <a:ext uri="{FF2B5EF4-FFF2-40B4-BE49-F238E27FC236}">
                    <a16:creationId xmlns="" xmlns:a16="http://schemas.microsoft.com/office/drawing/2014/main" id="{C137C385-FADD-418D-BCFF-CF89D602BF17}"/>
                  </a:ext>
                </a:extLst>
              </p:cNvPr>
              <p:cNvSpPr>
                <a:spLocks noChangeArrowheads="1"/>
              </p:cNvSpPr>
              <p:nvPr/>
            </p:nvSpPr>
            <p:spPr bwMode="auto">
              <a:xfrm>
                <a:off x="2559" y="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22" name="Oval 26">
                <a:extLst>
                  <a:ext uri="{FF2B5EF4-FFF2-40B4-BE49-F238E27FC236}">
                    <a16:creationId xmlns="" xmlns:a16="http://schemas.microsoft.com/office/drawing/2014/main" id="{D7AD67B9-0297-4321-AD42-F603387344EC}"/>
                  </a:ext>
                </a:extLst>
              </p:cNvPr>
              <p:cNvSpPr>
                <a:spLocks noChangeArrowheads="1"/>
              </p:cNvSpPr>
              <p:nvPr/>
            </p:nvSpPr>
            <p:spPr bwMode="auto">
              <a:xfrm>
                <a:off x="2687" y="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23" name="Oval 27">
                <a:extLst>
                  <a:ext uri="{FF2B5EF4-FFF2-40B4-BE49-F238E27FC236}">
                    <a16:creationId xmlns="" xmlns:a16="http://schemas.microsoft.com/office/drawing/2014/main" id="{2BF3F945-41C5-4FD2-AB2F-57CF3F36DCE6}"/>
                  </a:ext>
                </a:extLst>
              </p:cNvPr>
              <p:cNvSpPr>
                <a:spLocks noChangeArrowheads="1"/>
              </p:cNvSpPr>
              <p:nvPr/>
            </p:nvSpPr>
            <p:spPr bwMode="auto">
              <a:xfrm>
                <a:off x="2816" y="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24" name="Oval 28">
                <a:extLst>
                  <a:ext uri="{FF2B5EF4-FFF2-40B4-BE49-F238E27FC236}">
                    <a16:creationId xmlns="" xmlns:a16="http://schemas.microsoft.com/office/drawing/2014/main" id="{08D6F699-6082-4CCC-8ABE-0D8CFA1105C7}"/>
                  </a:ext>
                </a:extLst>
              </p:cNvPr>
              <p:cNvSpPr>
                <a:spLocks noChangeArrowheads="1"/>
              </p:cNvSpPr>
              <p:nvPr/>
            </p:nvSpPr>
            <p:spPr bwMode="auto">
              <a:xfrm>
                <a:off x="2944" y="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25" name="Oval 29">
                <a:extLst>
                  <a:ext uri="{FF2B5EF4-FFF2-40B4-BE49-F238E27FC236}">
                    <a16:creationId xmlns="" xmlns:a16="http://schemas.microsoft.com/office/drawing/2014/main" id="{7C5DFB2C-9AFF-42B9-8BA5-17BCBD834368}"/>
                  </a:ext>
                </a:extLst>
              </p:cNvPr>
              <p:cNvSpPr>
                <a:spLocks noChangeArrowheads="1"/>
              </p:cNvSpPr>
              <p:nvPr/>
            </p:nvSpPr>
            <p:spPr bwMode="auto">
              <a:xfrm>
                <a:off x="3072" y="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26" name="Oval 30">
                <a:extLst>
                  <a:ext uri="{FF2B5EF4-FFF2-40B4-BE49-F238E27FC236}">
                    <a16:creationId xmlns="" xmlns:a16="http://schemas.microsoft.com/office/drawing/2014/main" id="{93BB18D3-DDE3-4EED-B32D-413D6F922EEE}"/>
                  </a:ext>
                </a:extLst>
              </p:cNvPr>
              <p:cNvSpPr>
                <a:spLocks noChangeArrowheads="1"/>
              </p:cNvSpPr>
              <p:nvPr/>
            </p:nvSpPr>
            <p:spPr bwMode="auto">
              <a:xfrm>
                <a:off x="3200" y="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27" name="Oval 31">
                <a:extLst>
                  <a:ext uri="{FF2B5EF4-FFF2-40B4-BE49-F238E27FC236}">
                    <a16:creationId xmlns="" xmlns:a16="http://schemas.microsoft.com/office/drawing/2014/main" id="{F69FDDF4-2021-46EB-8D9A-A32D552DAD74}"/>
                  </a:ext>
                </a:extLst>
              </p:cNvPr>
              <p:cNvSpPr>
                <a:spLocks noChangeArrowheads="1"/>
              </p:cNvSpPr>
              <p:nvPr/>
            </p:nvSpPr>
            <p:spPr bwMode="auto">
              <a:xfrm>
                <a:off x="3456" y="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28" name="Oval 32">
                <a:extLst>
                  <a:ext uri="{FF2B5EF4-FFF2-40B4-BE49-F238E27FC236}">
                    <a16:creationId xmlns="" xmlns:a16="http://schemas.microsoft.com/office/drawing/2014/main" id="{39BDB186-A95F-4358-833E-F02DF7088D15}"/>
                  </a:ext>
                </a:extLst>
              </p:cNvPr>
              <p:cNvSpPr>
                <a:spLocks noChangeArrowheads="1"/>
              </p:cNvSpPr>
              <p:nvPr/>
            </p:nvSpPr>
            <p:spPr bwMode="auto">
              <a:xfrm>
                <a:off x="3584" y="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29" name="Oval 33">
                <a:extLst>
                  <a:ext uri="{FF2B5EF4-FFF2-40B4-BE49-F238E27FC236}">
                    <a16:creationId xmlns="" xmlns:a16="http://schemas.microsoft.com/office/drawing/2014/main" id="{BED6E8BA-2648-4CDF-9DA8-E046EBB029C8}"/>
                  </a:ext>
                </a:extLst>
              </p:cNvPr>
              <p:cNvSpPr>
                <a:spLocks noChangeArrowheads="1"/>
              </p:cNvSpPr>
              <p:nvPr/>
            </p:nvSpPr>
            <p:spPr bwMode="auto">
              <a:xfrm>
                <a:off x="3840" y="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30" name="Oval 34">
                <a:extLst>
                  <a:ext uri="{FF2B5EF4-FFF2-40B4-BE49-F238E27FC236}">
                    <a16:creationId xmlns="" xmlns:a16="http://schemas.microsoft.com/office/drawing/2014/main" id="{C5BE146E-759A-4128-82FE-76F90C58EF2D}"/>
                  </a:ext>
                </a:extLst>
              </p:cNvPr>
              <p:cNvSpPr>
                <a:spLocks noChangeArrowheads="1"/>
              </p:cNvSpPr>
              <p:nvPr/>
            </p:nvSpPr>
            <p:spPr bwMode="auto">
              <a:xfrm>
                <a:off x="3968" y="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31" name="Oval 35">
                <a:extLst>
                  <a:ext uri="{FF2B5EF4-FFF2-40B4-BE49-F238E27FC236}">
                    <a16:creationId xmlns="" xmlns:a16="http://schemas.microsoft.com/office/drawing/2014/main" id="{A8FA65AF-0F98-426B-8963-5DD23BD61DE3}"/>
                  </a:ext>
                </a:extLst>
              </p:cNvPr>
              <p:cNvSpPr>
                <a:spLocks noChangeArrowheads="1"/>
              </p:cNvSpPr>
              <p:nvPr/>
            </p:nvSpPr>
            <p:spPr bwMode="auto">
              <a:xfrm>
                <a:off x="4096" y="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32" name="Oval 36">
                <a:extLst>
                  <a:ext uri="{FF2B5EF4-FFF2-40B4-BE49-F238E27FC236}">
                    <a16:creationId xmlns="" xmlns:a16="http://schemas.microsoft.com/office/drawing/2014/main" id="{429806EA-6DDE-4AB0-95B4-E0E64DE020BA}"/>
                  </a:ext>
                </a:extLst>
              </p:cNvPr>
              <p:cNvSpPr>
                <a:spLocks noChangeArrowheads="1"/>
              </p:cNvSpPr>
              <p:nvPr/>
            </p:nvSpPr>
            <p:spPr bwMode="auto">
              <a:xfrm>
                <a:off x="2431" y="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33" name="Oval 37">
                <a:extLst>
                  <a:ext uri="{FF2B5EF4-FFF2-40B4-BE49-F238E27FC236}">
                    <a16:creationId xmlns="" xmlns:a16="http://schemas.microsoft.com/office/drawing/2014/main" id="{0724DDDB-EB05-48B9-BCC9-FC701685772F}"/>
                  </a:ext>
                </a:extLst>
              </p:cNvPr>
              <p:cNvSpPr>
                <a:spLocks noChangeArrowheads="1"/>
              </p:cNvSpPr>
              <p:nvPr/>
            </p:nvSpPr>
            <p:spPr bwMode="auto">
              <a:xfrm>
                <a:off x="2559" y="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34" name="Oval 38">
                <a:extLst>
                  <a:ext uri="{FF2B5EF4-FFF2-40B4-BE49-F238E27FC236}">
                    <a16:creationId xmlns="" xmlns:a16="http://schemas.microsoft.com/office/drawing/2014/main" id="{EE7361D2-9CAB-436A-AA04-DB2B43CE2E40}"/>
                  </a:ext>
                </a:extLst>
              </p:cNvPr>
              <p:cNvSpPr>
                <a:spLocks noChangeArrowheads="1"/>
              </p:cNvSpPr>
              <p:nvPr/>
            </p:nvSpPr>
            <p:spPr bwMode="auto">
              <a:xfrm>
                <a:off x="2687" y="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35" name="Oval 39">
                <a:extLst>
                  <a:ext uri="{FF2B5EF4-FFF2-40B4-BE49-F238E27FC236}">
                    <a16:creationId xmlns="" xmlns:a16="http://schemas.microsoft.com/office/drawing/2014/main" id="{00017D23-4E98-4606-A9D6-3F53D331DF21}"/>
                  </a:ext>
                </a:extLst>
              </p:cNvPr>
              <p:cNvSpPr>
                <a:spLocks noChangeArrowheads="1"/>
              </p:cNvSpPr>
              <p:nvPr/>
            </p:nvSpPr>
            <p:spPr bwMode="auto">
              <a:xfrm>
                <a:off x="2816" y="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36" name="Oval 40">
                <a:extLst>
                  <a:ext uri="{FF2B5EF4-FFF2-40B4-BE49-F238E27FC236}">
                    <a16:creationId xmlns="" xmlns:a16="http://schemas.microsoft.com/office/drawing/2014/main" id="{0607C9DE-776B-44D9-8574-29B234282013}"/>
                  </a:ext>
                </a:extLst>
              </p:cNvPr>
              <p:cNvSpPr>
                <a:spLocks noChangeArrowheads="1"/>
              </p:cNvSpPr>
              <p:nvPr/>
            </p:nvSpPr>
            <p:spPr bwMode="auto">
              <a:xfrm>
                <a:off x="2944" y="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37" name="Oval 41">
                <a:extLst>
                  <a:ext uri="{FF2B5EF4-FFF2-40B4-BE49-F238E27FC236}">
                    <a16:creationId xmlns="" xmlns:a16="http://schemas.microsoft.com/office/drawing/2014/main" id="{080D2394-4161-41E1-8E78-ADD6FCA4AFD7}"/>
                  </a:ext>
                </a:extLst>
              </p:cNvPr>
              <p:cNvSpPr>
                <a:spLocks noChangeArrowheads="1"/>
              </p:cNvSpPr>
              <p:nvPr/>
            </p:nvSpPr>
            <p:spPr bwMode="auto">
              <a:xfrm>
                <a:off x="3072" y="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38" name="Oval 42">
                <a:extLst>
                  <a:ext uri="{FF2B5EF4-FFF2-40B4-BE49-F238E27FC236}">
                    <a16:creationId xmlns="" xmlns:a16="http://schemas.microsoft.com/office/drawing/2014/main" id="{F4C3429B-C262-4773-933D-68B4B1EEBF2F}"/>
                  </a:ext>
                </a:extLst>
              </p:cNvPr>
              <p:cNvSpPr>
                <a:spLocks noChangeArrowheads="1"/>
              </p:cNvSpPr>
              <p:nvPr/>
            </p:nvSpPr>
            <p:spPr bwMode="auto">
              <a:xfrm>
                <a:off x="3328" y="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39" name="Oval 43">
                <a:extLst>
                  <a:ext uri="{FF2B5EF4-FFF2-40B4-BE49-F238E27FC236}">
                    <a16:creationId xmlns="" xmlns:a16="http://schemas.microsoft.com/office/drawing/2014/main" id="{1E487CBA-534C-4FB4-9282-507569AE867E}"/>
                  </a:ext>
                </a:extLst>
              </p:cNvPr>
              <p:cNvSpPr>
                <a:spLocks noChangeArrowheads="1"/>
              </p:cNvSpPr>
              <p:nvPr/>
            </p:nvSpPr>
            <p:spPr bwMode="auto">
              <a:xfrm>
                <a:off x="3456" y="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40" name="Oval 44">
                <a:extLst>
                  <a:ext uri="{FF2B5EF4-FFF2-40B4-BE49-F238E27FC236}">
                    <a16:creationId xmlns="" xmlns:a16="http://schemas.microsoft.com/office/drawing/2014/main" id="{DB88FFEF-BFA5-40B8-A09C-6E2B944BBC07}"/>
                  </a:ext>
                </a:extLst>
              </p:cNvPr>
              <p:cNvSpPr>
                <a:spLocks noChangeArrowheads="1"/>
              </p:cNvSpPr>
              <p:nvPr/>
            </p:nvSpPr>
            <p:spPr bwMode="auto">
              <a:xfrm>
                <a:off x="3584" y="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41" name="Oval 45">
                <a:extLst>
                  <a:ext uri="{FF2B5EF4-FFF2-40B4-BE49-F238E27FC236}">
                    <a16:creationId xmlns="" xmlns:a16="http://schemas.microsoft.com/office/drawing/2014/main" id="{678BF206-1678-4D3F-85C5-9A8D504E13F6}"/>
                  </a:ext>
                </a:extLst>
              </p:cNvPr>
              <p:cNvSpPr>
                <a:spLocks noChangeArrowheads="1"/>
              </p:cNvSpPr>
              <p:nvPr/>
            </p:nvSpPr>
            <p:spPr bwMode="auto">
              <a:xfrm>
                <a:off x="3712" y="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42" name="Oval 46">
                <a:extLst>
                  <a:ext uri="{FF2B5EF4-FFF2-40B4-BE49-F238E27FC236}">
                    <a16:creationId xmlns="" xmlns:a16="http://schemas.microsoft.com/office/drawing/2014/main" id="{61166546-CA40-4680-AE68-FDAD5168D875}"/>
                  </a:ext>
                </a:extLst>
              </p:cNvPr>
              <p:cNvSpPr>
                <a:spLocks noChangeArrowheads="1"/>
              </p:cNvSpPr>
              <p:nvPr/>
            </p:nvSpPr>
            <p:spPr bwMode="auto">
              <a:xfrm>
                <a:off x="3840" y="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43" name="Oval 47">
                <a:extLst>
                  <a:ext uri="{FF2B5EF4-FFF2-40B4-BE49-F238E27FC236}">
                    <a16:creationId xmlns="" xmlns:a16="http://schemas.microsoft.com/office/drawing/2014/main" id="{9913972C-D5ED-4148-B86C-6E7C648C8F2F}"/>
                  </a:ext>
                </a:extLst>
              </p:cNvPr>
              <p:cNvSpPr>
                <a:spLocks noChangeArrowheads="1"/>
              </p:cNvSpPr>
              <p:nvPr/>
            </p:nvSpPr>
            <p:spPr bwMode="auto">
              <a:xfrm>
                <a:off x="3968" y="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44" name="Oval 48">
                <a:extLst>
                  <a:ext uri="{FF2B5EF4-FFF2-40B4-BE49-F238E27FC236}">
                    <a16:creationId xmlns="" xmlns:a16="http://schemas.microsoft.com/office/drawing/2014/main" id="{4D4D07FA-4546-4B6F-A55E-9265EB6A2FD4}"/>
                  </a:ext>
                </a:extLst>
              </p:cNvPr>
              <p:cNvSpPr>
                <a:spLocks noChangeArrowheads="1"/>
              </p:cNvSpPr>
              <p:nvPr/>
            </p:nvSpPr>
            <p:spPr bwMode="auto">
              <a:xfrm>
                <a:off x="4096" y="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45" name="Oval 49">
                <a:extLst>
                  <a:ext uri="{FF2B5EF4-FFF2-40B4-BE49-F238E27FC236}">
                    <a16:creationId xmlns="" xmlns:a16="http://schemas.microsoft.com/office/drawing/2014/main" id="{93875547-8122-4427-9622-369802E8D920}"/>
                  </a:ext>
                </a:extLst>
              </p:cNvPr>
              <p:cNvSpPr>
                <a:spLocks noChangeArrowheads="1"/>
              </p:cNvSpPr>
              <p:nvPr/>
            </p:nvSpPr>
            <p:spPr bwMode="auto">
              <a:xfrm>
                <a:off x="4224" y="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46" name="Oval 50">
                <a:extLst>
                  <a:ext uri="{FF2B5EF4-FFF2-40B4-BE49-F238E27FC236}">
                    <a16:creationId xmlns="" xmlns:a16="http://schemas.microsoft.com/office/drawing/2014/main" id="{4BA45DA3-4FE0-45C8-A7BF-DCD92D7CAB3D}"/>
                  </a:ext>
                </a:extLst>
              </p:cNvPr>
              <p:cNvSpPr>
                <a:spLocks noChangeArrowheads="1"/>
              </p:cNvSpPr>
              <p:nvPr/>
            </p:nvSpPr>
            <p:spPr bwMode="auto">
              <a:xfrm>
                <a:off x="4352" y="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47" name="Oval 51">
                <a:extLst>
                  <a:ext uri="{FF2B5EF4-FFF2-40B4-BE49-F238E27FC236}">
                    <a16:creationId xmlns="" xmlns:a16="http://schemas.microsoft.com/office/drawing/2014/main" id="{469A576D-B60A-4114-84D5-C224D6E5E78F}"/>
                  </a:ext>
                </a:extLst>
              </p:cNvPr>
              <p:cNvSpPr>
                <a:spLocks noChangeArrowheads="1"/>
              </p:cNvSpPr>
              <p:nvPr/>
            </p:nvSpPr>
            <p:spPr bwMode="auto">
              <a:xfrm>
                <a:off x="4480" y="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48" name="Oval 52">
                <a:extLst>
                  <a:ext uri="{FF2B5EF4-FFF2-40B4-BE49-F238E27FC236}">
                    <a16:creationId xmlns="" xmlns:a16="http://schemas.microsoft.com/office/drawing/2014/main" id="{088F7DBD-15CF-48CF-A7CA-4B2EE02648E2}"/>
                  </a:ext>
                </a:extLst>
              </p:cNvPr>
              <p:cNvSpPr>
                <a:spLocks noChangeArrowheads="1"/>
              </p:cNvSpPr>
              <p:nvPr/>
            </p:nvSpPr>
            <p:spPr bwMode="auto">
              <a:xfrm>
                <a:off x="4608" y="517"/>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49" name="Oval 53">
                <a:extLst>
                  <a:ext uri="{FF2B5EF4-FFF2-40B4-BE49-F238E27FC236}">
                    <a16:creationId xmlns="" xmlns:a16="http://schemas.microsoft.com/office/drawing/2014/main" id="{4A4D40BB-21B4-4891-9EA3-BACB885DD3F8}"/>
                  </a:ext>
                </a:extLst>
              </p:cNvPr>
              <p:cNvSpPr>
                <a:spLocks noChangeArrowheads="1"/>
              </p:cNvSpPr>
              <p:nvPr/>
            </p:nvSpPr>
            <p:spPr bwMode="auto">
              <a:xfrm>
                <a:off x="4737" y="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50" name="Oval 54">
                <a:extLst>
                  <a:ext uri="{FF2B5EF4-FFF2-40B4-BE49-F238E27FC236}">
                    <a16:creationId xmlns="" xmlns:a16="http://schemas.microsoft.com/office/drawing/2014/main" id="{4ACB0AA2-EAED-4611-93F0-438AF1FB6FB6}"/>
                  </a:ext>
                </a:extLst>
              </p:cNvPr>
              <p:cNvSpPr>
                <a:spLocks noChangeArrowheads="1"/>
              </p:cNvSpPr>
              <p:nvPr/>
            </p:nvSpPr>
            <p:spPr bwMode="auto">
              <a:xfrm>
                <a:off x="2303" y="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51" name="Oval 55">
                <a:extLst>
                  <a:ext uri="{FF2B5EF4-FFF2-40B4-BE49-F238E27FC236}">
                    <a16:creationId xmlns="" xmlns:a16="http://schemas.microsoft.com/office/drawing/2014/main" id="{CE4B70F5-22BA-4892-A771-18BB0D4E9D83}"/>
                  </a:ext>
                </a:extLst>
              </p:cNvPr>
              <p:cNvSpPr>
                <a:spLocks noChangeArrowheads="1"/>
              </p:cNvSpPr>
              <p:nvPr/>
            </p:nvSpPr>
            <p:spPr bwMode="auto">
              <a:xfrm>
                <a:off x="2431" y="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52" name="Oval 56">
                <a:extLst>
                  <a:ext uri="{FF2B5EF4-FFF2-40B4-BE49-F238E27FC236}">
                    <a16:creationId xmlns="" xmlns:a16="http://schemas.microsoft.com/office/drawing/2014/main" id="{A061976B-8995-4899-B896-E8ADAADD00AA}"/>
                  </a:ext>
                </a:extLst>
              </p:cNvPr>
              <p:cNvSpPr>
                <a:spLocks noChangeArrowheads="1"/>
              </p:cNvSpPr>
              <p:nvPr/>
            </p:nvSpPr>
            <p:spPr bwMode="auto">
              <a:xfrm>
                <a:off x="2559" y="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53" name="Oval 57">
                <a:extLst>
                  <a:ext uri="{FF2B5EF4-FFF2-40B4-BE49-F238E27FC236}">
                    <a16:creationId xmlns="" xmlns:a16="http://schemas.microsoft.com/office/drawing/2014/main" id="{BF097A2B-47D4-45DC-9C12-D44BD9156D88}"/>
                  </a:ext>
                </a:extLst>
              </p:cNvPr>
              <p:cNvSpPr>
                <a:spLocks noChangeArrowheads="1"/>
              </p:cNvSpPr>
              <p:nvPr/>
            </p:nvSpPr>
            <p:spPr bwMode="auto">
              <a:xfrm>
                <a:off x="2687" y="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54" name="Oval 58">
                <a:extLst>
                  <a:ext uri="{FF2B5EF4-FFF2-40B4-BE49-F238E27FC236}">
                    <a16:creationId xmlns="" xmlns:a16="http://schemas.microsoft.com/office/drawing/2014/main" id="{3DA94A5F-950A-4CA3-B8AE-66E98171E692}"/>
                  </a:ext>
                </a:extLst>
              </p:cNvPr>
              <p:cNvSpPr>
                <a:spLocks noChangeArrowheads="1"/>
              </p:cNvSpPr>
              <p:nvPr/>
            </p:nvSpPr>
            <p:spPr bwMode="auto">
              <a:xfrm>
                <a:off x="2816" y="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55" name="Oval 59">
                <a:extLst>
                  <a:ext uri="{FF2B5EF4-FFF2-40B4-BE49-F238E27FC236}">
                    <a16:creationId xmlns="" xmlns:a16="http://schemas.microsoft.com/office/drawing/2014/main" id="{F7277848-265B-4771-B423-603FEC899FEB}"/>
                  </a:ext>
                </a:extLst>
              </p:cNvPr>
              <p:cNvSpPr>
                <a:spLocks noChangeArrowheads="1"/>
              </p:cNvSpPr>
              <p:nvPr/>
            </p:nvSpPr>
            <p:spPr bwMode="auto">
              <a:xfrm>
                <a:off x="2944" y="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56" name="Oval 60">
                <a:extLst>
                  <a:ext uri="{FF2B5EF4-FFF2-40B4-BE49-F238E27FC236}">
                    <a16:creationId xmlns="" xmlns:a16="http://schemas.microsoft.com/office/drawing/2014/main" id="{DC42585F-7AFA-453D-B296-14B0F58A7B21}"/>
                  </a:ext>
                </a:extLst>
              </p:cNvPr>
              <p:cNvSpPr>
                <a:spLocks noChangeArrowheads="1"/>
              </p:cNvSpPr>
              <p:nvPr/>
            </p:nvSpPr>
            <p:spPr bwMode="auto">
              <a:xfrm>
                <a:off x="3072" y="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57" name="Oval 61">
                <a:extLst>
                  <a:ext uri="{FF2B5EF4-FFF2-40B4-BE49-F238E27FC236}">
                    <a16:creationId xmlns="" xmlns:a16="http://schemas.microsoft.com/office/drawing/2014/main" id="{2CA4E01A-D8E4-43A6-B55F-54BC5AA2B8B9}"/>
                  </a:ext>
                </a:extLst>
              </p:cNvPr>
              <p:cNvSpPr>
                <a:spLocks noChangeArrowheads="1"/>
              </p:cNvSpPr>
              <p:nvPr/>
            </p:nvSpPr>
            <p:spPr bwMode="auto">
              <a:xfrm>
                <a:off x="3200" y="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58" name="Oval 62">
                <a:extLst>
                  <a:ext uri="{FF2B5EF4-FFF2-40B4-BE49-F238E27FC236}">
                    <a16:creationId xmlns="" xmlns:a16="http://schemas.microsoft.com/office/drawing/2014/main" id="{E2597A40-B9BB-4063-958E-608FC0FFA358}"/>
                  </a:ext>
                </a:extLst>
              </p:cNvPr>
              <p:cNvSpPr>
                <a:spLocks noChangeArrowheads="1"/>
              </p:cNvSpPr>
              <p:nvPr/>
            </p:nvSpPr>
            <p:spPr bwMode="auto">
              <a:xfrm>
                <a:off x="3328" y="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59" name="Oval 63">
                <a:extLst>
                  <a:ext uri="{FF2B5EF4-FFF2-40B4-BE49-F238E27FC236}">
                    <a16:creationId xmlns="" xmlns:a16="http://schemas.microsoft.com/office/drawing/2014/main" id="{2CAE44DF-3794-4829-842E-6040AFF1799C}"/>
                  </a:ext>
                </a:extLst>
              </p:cNvPr>
              <p:cNvSpPr>
                <a:spLocks noChangeArrowheads="1"/>
              </p:cNvSpPr>
              <p:nvPr/>
            </p:nvSpPr>
            <p:spPr bwMode="auto">
              <a:xfrm>
                <a:off x="3456" y="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60" name="Oval 64">
                <a:extLst>
                  <a:ext uri="{FF2B5EF4-FFF2-40B4-BE49-F238E27FC236}">
                    <a16:creationId xmlns="" xmlns:a16="http://schemas.microsoft.com/office/drawing/2014/main" id="{E66A370B-4953-4BE8-8F9D-3A2AA1D6E055}"/>
                  </a:ext>
                </a:extLst>
              </p:cNvPr>
              <p:cNvSpPr>
                <a:spLocks noChangeArrowheads="1"/>
              </p:cNvSpPr>
              <p:nvPr/>
            </p:nvSpPr>
            <p:spPr bwMode="auto">
              <a:xfrm>
                <a:off x="3584" y="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61" name="Oval 65">
                <a:extLst>
                  <a:ext uri="{FF2B5EF4-FFF2-40B4-BE49-F238E27FC236}">
                    <a16:creationId xmlns="" xmlns:a16="http://schemas.microsoft.com/office/drawing/2014/main" id="{04C9AA86-A530-4ECA-B83A-CD2FDE4352F7}"/>
                  </a:ext>
                </a:extLst>
              </p:cNvPr>
              <p:cNvSpPr>
                <a:spLocks noChangeArrowheads="1"/>
              </p:cNvSpPr>
              <p:nvPr/>
            </p:nvSpPr>
            <p:spPr bwMode="auto">
              <a:xfrm>
                <a:off x="3712" y="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62" name="Oval 66">
                <a:extLst>
                  <a:ext uri="{FF2B5EF4-FFF2-40B4-BE49-F238E27FC236}">
                    <a16:creationId xmlns="" xmlns:a16="http://schemas.microsoft.com/office/drawing/2014/main" id="{F4BCB80B-4A92-4970-9F46-8F583BB887BD}"/>
                  </a:ext>
                </a:extLst>
              </p:cNvPr>
              <p:cNvSpPr>
                <a:spLocks noChangeArrowheads="1"/>
              </p:cNvSpPr>
              <p:nvPr/>
            </p:nvSpPr>
            <p:spPr bwMode="auto">
              <a:xfrm>
                <a:off x="3840" y="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63" name="Oval 67">
                <a:extLst>
                  <a:ext uri="{FF2B5EF4-FFF2-40B4-BE49-F238E27FC236}">
                    <a16:creationId xmlns="" xmlns:a16="http://schemas.microsoft.com/office/drawing/2014/main" id="{141CECE2-BA1E-4E24-A146-43AC623A0186}"/>
                  </a:ext>
                </a:extLst>
              </p:cNvPr>
              <p:cNvSpPr>
                <a:spLocks noChangeArrowheads="1"/>
              </p:cNvSpPr>
              <p:nvPr/>
            </p:nvSpPr>
            <p:spPr bwMode="auto">
              <a:xfrm>
                <a:off x="3968" y="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64" name="Oval 68">
                <a:extLst>
                  <a:ext uri="{FF2B5EF4-FFF2-40B4-BE49-F238E27FC236}">
                    <a16:creationId xmlns="" xmlns:a16="http://schemas.microsoft.com/office/drawing/2014/main" id="{4BFB76DB-FC50-4B75-A268-9E97EB535608}"/>
                  </a:ext>
                </a:extLst>
              </p:cNvPr>
              <p:cNvSpPr>
                <a:spLocks noChangeArrowheads="1"/>
              </p:cNvSpPr>
              <p:nvPr/>
            </p:nvSpPr>
            <p:spPr bwMode="auto">
              <a:xfrm>
                <a:off x="4096" y="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65" name="Oval 69">
                <a:extLst>
                  <a:ext uri="{FF2B5EF4-FFF2-40B4-BE49-F238E27FC236}">
                    <a16:creationId xmlns="" xmlns:a16="http://schemas.microsoft.com/office/drawing/2014/main" id="{A6E2B00B-CB0B-4025-BB82-9173A7D121DD}"/>
                  </a:ext>
                </a:extLst>
              </p:cNvPr>
              <p:cNvSpPr>
                <a:spLocks noChangeArrowheads="1"/>
              </p:cNvSpPr>
              <p:nvPr/>
            </p:nvSpPr>
            <p:spPr bwMode="auto">
              <a:xfrm>
                <a:off x="4224" y="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66" name="Oval 70">
                <a:extLst>
                  <a:ext uri="{FF2B5EF4-FFF2-40B4-BE49-F238E27FC236}">
                    <a16:creationId xmlns="" xmlns:a16="http://schemas.microsoft.com/office/drawing/2014/main" id="{ED3AE371-1713-4376-AD80-CD6A9FB77768}"/>
                  </a:ext>
                </a:extLst>
              </p:cNvPr>
              <p:cNvSpPr>
                <a:spLocks noChangeArrowheads="1"/>
              </p:cNvSpPr>
              <p:nvPr/>
            </p:nvSpPr>
            <p:spPr bwMode="auto">
              <a:xfrm>
                <a:off x="4352" y="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67" name="Oval 71">
                <a:extLst>
                  <a:ext uri="{FF2B5EF4-FFF2-40B4-BE49-F238E27FC236}">
                    <a16:creationId xmlns="" xmlns:a16="http://schemas.microsoft.com/office/drawing/2014/main" id="{3CC095A4-F2F5-484C-A46F-FEE32AE34EF7}"/>
                  </a:ext>
                </a:extLst>
              </p:cNvPr>
              <p:cNvSpPr>
                <a:spLocks noChangeArrowheads="1"/>
              </p:cNvSpPr>
              <p:nvPr/>
            </p:nvSpPr>
            <p:spPr bwMode="auto">
              <a:xfrm>
                <a:off x="4480" y="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68" name="Oval 72">
                <a:extLst>
                  <a:ext uri="{FF2B5EF4-FFF2-40B4-BE49-F238E27FC236}">
                    <a16:creationId xmlns="" xmlns:a16="http://schemas.microsoft.com/office/drawing/2014/main" id="{0E062F3F-A60E-4496-9A63-BC1C760F6481}"/>
                  </a:ext>
                </a:extLst>
              </p:cNvPr>
              <p:cNvSpPr>
                <a:spLocks noChangeArrowheads="1"/>
              </p:cNvSpPr>
              <p:nvPr/>
            </p:nvSpPr>
            <p:spPr bwMode="auto">
              <a:xfrm>
                <a:off x="4608" y="645"/>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69" name="Oval 73">
                <a:extLst>
                  <a:ext uri="{FF2B5EF4-FFF2-40B4-BE49-F238E27FC236}">
                    <a16:creationId xmlns="" xmlns:a16="http://schemas.microsoft.com/office/drawing/2014/main" id="{9A06930E-61B3-4858-A699-1BF1C1B89E0F}"/>
                  </a:ext>
                </a:extLst>
              </p:cNvPr>
              <p:cNvSpPr>
                <a:spLocks noChangeArrowheads="1"/>
              </p:cNvSpPr>
              <p:nvPr/>
            </p:nvSpPr>
            <p:spPr bwMode="auto">
              <a:xfrm>
                <a:off x="4737" y="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70" name="Oval 74">
                <a:extLst>
                  <a:ext uri="{FF2B5EF4-FFF2-40B4-BE49-F238E27FC236}">
                    <a16:creationId xmlns="" xmlns:a16="http://schemas.microsoft.com/office/drawing/2014/main" id="{E7B9BCF4-885E-435E-83B2-64BD8156F61E}"/>
                  </a:ext>
                </a:extLst>
              </p:cNvPr>
              <p:cNvSpPr>
                <a:spLocks noChangeArrowheads="1"/>
              </p:cNvSpPr>
              <p:nvPr/>
            </p:nvSpPr>
            <p:spPr bwMode="auto">
              <a:xfrm>
                <a:off x="8194" y="645"/>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71" name="Oval 75">
                <a:extLst>
                  <a:ext uri="{FF2B5EF4-FFF2-40B4-BE49-F238E27FC236}">
                    <a16:creationId xmlns="" xmlns:a16="http://schemas.microsoft.com/office/drawing/2014/main" id="{1C17549D-264E-44DA-AE67-63E5B29639B4}"/>
                  </a:ext>
                </a:extLst>
              </p:cNvPr>
              <p:cNvSpPr>
                <a:spLocks noChangeArrowheads="1"/>
              </p:cNvSpPr>
              <p:nvPr/>
            </p:nvSpPr>
            <p:spPr bwMode="auto">
              <a:xfrm>
                <a:off x="2303" y="77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72" name="Oval 76">
                <a:extLst>
                  <a:ext uri="{FF2B5EF4-FFF2-40B4-BE49-F238E27FC236}">
                    <a16:creationId xmlns="" xmlns:a16="http://schemas.microsoft.com/office/drawing/2014/main" id="{1287D7DF-72CD-43F8-8C32-B35A74279E6F}"/>
                  </a:ext>
                </a:extLst>
              </p:cNvPr>
              <p:cNvSpPr>
                <a:spLocks noChangeArrowheads="1"/>
              </p:cNvSpPr>
              <p:nvPr/>
            </p:nvSpPr>
            <p:spPr bwMode="auto">
              <a:xfrm>
                <a:off x="2431" y="77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73" name="Oval 77">
                <a:extLst>
                  <a:ext uri="{FF2B5EF4-FFF2-40B4-BE49-F238E27FC236}">
                    <a16:creationId xmlns="" xmlns:a16="http://schemas.microsoft.com/office/drawing/2014/main" id="{DDFD3D74-E52C-481F-8185-19F593364C7D}"/>
                  </a:ext>
                </a:extLst>
              </p:cNvPr>
              <p:cNvSpPr>
                <a:spLocks noChangeArrowheads="1"/>
              </p:cNvSpPr>
              <p:nvPr/>
            </p:nvSpPr>
            <p:spPr bwMode="auto">
              <a:xfrm>
                <a:off x="2559" y="77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74" name="Oval 78">
                <a:extLst>
                  <a:ext uri="{FF2B5EF4-FFF2-40B4-BE49-F238E27FC236}">
                    <a16:creationId xmlns="" xmlns:a16="http://schemas.microsoft.com/office/drawing/2014/main" id="{6ACBB808-1F0D-4400-8C8F-2EAB3B8D6E46}"/>
                  </a:ext>
                </a:extLst>
              </p:cNvPr>
              <p:cNvSpPr>
                <a:spLocks noChangeArrowheads="1"/>
              </p:cNvSpPr>
              <p:nvPr/>
            </p:nvSpPr>
            <p:spPr bwMode="auto">
              <a:xfrm>
                <a:off x="2687" y="77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75" name="Oval 79">
                <a:extLst>
                  <a:ext uri="{FF2B5EF4-FFF2-40B4-BE49-F238E27FC236}">
                    <a16:creationId xmlns="" xmlns:a16="http://schemas.microsoft.com/office/drawing/2014/main" id="{08DD71FD-A552-4C4C-81CC-E5CE2A751B81}"/>
                  </a:ext>
                </a:extLst>
              </p:cNvPr>
              <p:cNvSpPr>
                <a:spLocks noChangeArrowheads="1"/>
              </p:cNvSpPr>
              <p:nvPr/>
            </p:nvSpPr>
            <p:spPr bwMode="auto">
              <a:xfrm>
                <a:off x="2816" y="77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76" name="Oval 80">
                <a:extLst>
                  <a:ext uri="{FF2B5EF4-FFF2-40B4-BE49-F238E27FC236}">
                    <a16:creationId xmlns="" xmlns:a16="http://schemas.microsoft.com/office/drawing/2014/main" id="{4E9B6167-AC0A-4CFA-B6A7-F7FFE72170AF}"/>
                  </a:ext>
                </a:extLst>
              </p:cNvPr>
              <p:cNvSpPr>
                <a:spLocks noChangeArrowheads="1"/>
              </p:cNvSpPr>
              <p:nvPr/>
            </p:nvSpPr>
            <p:spPr bwMode="auto">
              <a:xfrm>
                <a:off x="2944" y="77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77" name="Oval 81">
                <a:extLst>
                  <a:ext uri="{FF2B5EF4-FFF2-40B4-BE49-F238E27FC236}">
                    <a16:creationId xmlns="" xmlns:a16="http://schemas.microsoft.com/office/drawing/2014/main" id="{9C842F02-CC9A-4D3E-90FC-BEFCF5B6D698}"/>
                  </a:ext>
                </a:extLst>
              </p:cNvPr>
              <p:cNvSpPr>
                <a:spLocks noChangeArrowheads="1"/>
              </p:cNvSpPr>
              <p:nvPr/>
            </p:nvSpPr>
            <p:spPr bwMode="auto">
              <a:xfrm>
                <a:off x="3200" y="77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78" name="Oval 82">
                <a:extLst>
                  <a:ext uri="{FF2B5EF4-FFF2-40B4-BE49-F238E27FC236}">
                    <a16:creationId xmlns="" xmlns:a16="http://schemas.microsoft.com/office/drawing/2014/main" id="{47E6C4E1-E74E-449C-A704-0F00062F2A48}"/>
                  </a:ext>
                </a:extLst>
              </p:cNvPr>
              <p:cNvSpPr>
                <a:spLocks noChangeArrowheads="1"/>
              </p:cNvSpPr>
              <p:nvPr/>
            </p:nvSpPr>
            <p:spPr bwMode="auto">
              <a:xfrm>
                <a:off x="3328" y="77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79" name="Oval 83">
                <a:extLst>
                  <a:ext uri="{FF2B5EF4-FFF2-40B4-BE49-F238E27FC236}">
                    <a16:creationId xmlns="" xmlns:a16="http://schemas.microsoft.com/office/drawing/2014/main" id="{24C1FF59-31AE-4F2E-91BB-4157F963A582}"/>
                  </a:ext>
                </a:extLst>
              </p:cNvPr>
              <p:cNvSpPr>
                <a:spLocks noChangeArrowheads="1"/>
              </p:cNvSpPr>
              <p:nvPr/>
            </p:nvSpPr>
            <p:spPr bwMode="auto">
              <a:xfrm>
                <a:off x="3456" y="77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80" name="Oval 84">
                <a:extLst>
                  <a:ext uri="{FF2B5EF4-FFF2-40B4-BE49-F238E27FC236}">
                    <a16:creationId xmlns="" xmlns:a16="http://schemas.microsoft.com/office/drawing/2014/main" id="{9EE68B09-25F2-4F52-906A-64028A8E44FA}"/>
                  </a:ext>
                </a:extLst>
              </p:cNvPr>
              <p:cNvSpPr>
                <a:spLocks noChangeArrowheads="1"/>
              </p:cNvSpPr>
              <p:nvPr/>
            </p:nvSpPr>
            <p:spPr bwMode="auto">
              <a:xfrm>
                <a:off x="3584" y="77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81" name="Oval 85">
                <a:extLst>
                  <a:ext uri="{FF2B5EF4-FFF2-40B4-BE49-F238E27FC236}">
                    <a16:creationId xmlns="" xmlns:a16="http://schemas.microsoft.com/office/drawing/2014/main" id="{8D8A023F-9496-432B-97BE-40B7011F02FE}"/>
                  </a:ext>
                </a:extLst>
              </p:cNvPr>
              <p:cNvSpPr>
                <a:spLocks noChangeArrowheads="1"/>
              </p:cNvSpPr>
              <p:nvPr/>
            </p:nvSpPr>
            <p:spPr bwMode="auto">
              <a:xfrm>
                <a:off x="3712" y="77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82" name="Oval 86">
                <a:extLst>
                  <a:ext uri="{FF2B5EF4-FFF2-40B4-BE49-F238E27FC236}">
                    <a16:creationId xmlns="" xmlns:a16="http://schemas.microsoft.com/office/drawing/2014/main" id="{FEC7F6AB-93B2-463E-9AA7-E6295331CFA2}"/>
                  </a:ext>
                </a:extLst>
              </p:cNvPr>
              <p:cNvSpPr>
                <a:spLocks noChangeArrowheads="1"/>
              </p:cNvSpPr>
              <p:nvPr/>
            </p:nvSpPr>
            <p:spPr bwMode="auto">
              <a:xfrm>
                <a:off x="3840" y="77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83" name="Oval 87">
                <a:extLst>
                  <a:ext uri="{FF2B5EF4-FFF2-40B4-BE49-F238E27FC236}">
                    <a16:creationId xmlns="" xmlns:a16="http://schemas.microsoft.com/office/drawing/2014/main" id="{197FE483-B63E-4D55-82B8-6D708CA17A94}"/>
                  </a:ext>
                </a:extLst>
              </p:cNvPr>
              <p:cNvSpPr>
                <a:spLocks noChangeArrowheads="1"/>
              </p:cNvSpPr>
              <p:nvPr/>
            </p:nvSpPr>
            <p:spPr bwMode="auto">
              <a:xfrm>
                <a:off x="3968" y="77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84" name="Oval 88">
                <a:extLst>
                  <a:ext uri="{FF2B5EF4-FFF2-40B4-BE49-F238E27FC236}">
                    <a16:creationId xmlns="" xmlns:a16="http://schemas.microsoft.com/office/drawing/2014/main" id="{BD3B55B7-5D09-4878-B775-081BAA04BEE5}"/>
                  </a:ext>
                </a:extLst>
              </p:cNvPr>
              <p:cNvSpPr>
                <a:spLocks noChangeArrowheads="1"/>
              </p:cNvSpPr>
              <p:nvPr/>
            </p:nvSpPr>
            <p:spPr bwMode="auto">
              <a:xfrm>
                <a:off x="4096" y="77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85" name="Oval 89">
                <a:extLst>
                  <a:ext uri="{FF2B5EF4-FFF2-40B4-BE49-F238E27FC236}">
                    <a16:creationId xmlns="" xmlns:a16="http://schemas.microsoft.com/office/drawing/2014/main" id="{ADAC996B-172D-4F92-AF98-A60D16B8DA9E}"/>
                  </a:ext>
                </a:extLst>
              </p:cNvPr>
              <p:cNvSpPr>
                <a:spLocks noChangeArrowheads="1"/>
              </p:cNvSpPr>
              <p:nvPr/>
            </p:nvSpPr>
            <p:spPr bwMode="auto">
              <a:xfrm>
                <a:off x="4224" y="77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86" name="Oval 90">
                <a:extLst>
                  <a:ext uri="{FF2B5EF4-FFF2-40B4-BE49-F238E27FC236}">
                    <a16:creationId xmlns="" xmlns:a16="http://schemas.microsoft.com/office/drawing/2014/main" id="{8BDBAA2F-A414-4F02-8972-0A1CCC2498AB}"/>
                  </a:ext>
                </a:extLst>
              </p:cNvPr>
              <p:cNvSpPr>
                <a:spLocks noChangeArrowheads="1"/>
              </p:cNvSpPr>
              <p:nvPr/>
            </p:nvSpPr>
            <p:spPr bwMode="auto">
              <a:xfrm>
                <a:off x="4352" y="77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87" name="Oval 91">
                <a:extLst>
                  <a:ext uri="{FF2B5EF4-FFF2-40B4-BE49-F238E27FC236}">
                    <a16:creationId xmlns="" xmlns:a16="http://schemas.microsoft.com/office/drawing/2014/main" id="{078DF5BD-F511-492D-B5F2-35B66952CCB1}"/>
                  </a:ext>
                </a:extLst>
              </p:cNvPr>
              <p:cNvSpPr>
                <a:spLocks noChangeArrowheads="1"/>
              </p:cNvSpPr>
              <p:nvPr/>
            </p:nvSpPr>
            <p:spPr bwMode="auto">
              <a:xfrm>
                <a:off x="4480" y="77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88" name="Oval 92">
                <a:extLst>
                  <a:ext uri="{FF2B5EF4-FFF2-40B4-BE49-F238E27FC236}">
                    <a16:creationId xmlns="" xmlns:a16="http://schemas.microsoft.com/office/drawing/2014/main" id="{4AF1448F-8F10-4E0B-BBF5-2374E1B5FA3F}"/>
                  </a:ext>
                </a:extLst>
              </p:cNvPr>
              <p:cNvSpPr>
                <a:spLocks noChangeArrowheads="1"/>
              </p:cNvSpPr>
              <p:nvPr/>
            </p:nvSpPr>
            <p:spPr bwMode="auto">
              <a:xfrm>
                <a:off x="5761" y="77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89" name="Oval 93">
                <a:extLst>
                  <a:ext uri="{FF2B5EF4-FFF2-40B4-BE49-F238E27FC236}">
                    <a16:creationId xmlns="" xmlns:a16="http://schemas.microsoft.com/office/drawing/2014/main" id="{F138D7FC-6A09-4093-BD73-70EF9A10B0C2}"/>
                  </a:ext>
                </a:extLst>
              </p:cNvPr>
              <p:cNvSpPr>
                <a:spLocks noChangeArrowheads="1"/>
              </p:cNvSpPr>
              <p:nvPr/>
            </p:nvSpPr>
            <p:spPr bwMode="auto">
              <a:xfrm>
                <a:off x="5889" y="77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90" name="Oval 94">
                <a:extLst>
                  <a:ext uri="{FF2B5EF4-FFF2-40B4-BE49-F238E27FC236}">
                    <a16:creationId xmlns="" xmlns:a16="http://schemas.microsoft.com/office/drawing/2014/main" id="{D286C882-466D-4AED-B851-458FC0045B72}"/>
                  </a:ext>
                </a:extLst>
              </p:cNvPr>
              <p:cNvSpPr>
                <a:spLocks noChangeArrowheads="1"/>
              </p:cNvSpPr>
              <p:nvPr/>
            </p:nvSpPr>
            <p:spPr bwMode="auto">
              <a:xfrm>
                <a:off x="6658" y="77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91" name="Oval 95">
                <a:extLst>
                  <a:ext uri="{FF2B5EF4-FFF2-40B4-BE49-F238E27FC236}">
                    <a16:creationId xmlns="" xmlns:a16="http://schemas.microsoft.com/office/drawing/2014/main" id="{5DA1D324-3480-4061-8B51-05B14D9C65D2}"/>
                  </a:ext>
                </a:extLst>
              </p:cNvPr>
              <p:cNvSpPr>
                <a:spLocks noChangeArrowheads="1"/>
              </p:cNvSpPr>
              <p:nvPr/>
            </p:nvSpPr>
            <p:spPr bwMode="auto">
              <a:xfrm>
                <a:off x="8066" y="77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92" name="Oval 96">
                <a:extLst>
                  <a:ext uri="{FF2B5EF4-FFF2-40B4-BE49-F238E27FC236}">
                    <a16:creationId xmlns="" xmlns:a16="http://schemas.microsoft.com/office/drawing/2014/main" id="{E686E3A2-C9DE-4EBD-9D03-58456CE328AF}"/>
                  </a:ext>
                </a:extLst>
              </p:cNvPr>
              <p:cNvSpPr>
                <a:spLocks noChangeArrowheads="1"/>
              </p:cNvSpPr>
              <p:nvPr/>
            </p:nvSpPr>
            <p:spPr bwMode="auto">
              <a:xfrm>
                <a:off x="8194" y="773"/>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93" name="Oval 97">
                <a:extLst>
                  <a:ext uri="{FF2B5EF4-FFF2-40B4-BE49-F238E27FC236}">
                    <a16:creationId xmlns="" xmlns:a16="http://schemas.microsoft.com/office/drawing/2014/main" id="{61B7601A-9191-4F4F-9FAB-1EA6A68BB594}"/>
                  </a:ext>
                </a:extLst>
              </p:cNvPr>
              <p:cNvSpPr>
                <a:spLocks noChangeArrowheads="1"/>
              </p:cNvSpPr>
              <p:nvPr/>
            </p:nvSpPr>
            <p:spPr bwMode="auto">
              <a:xfrm>
                <a:off x="2303" y="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94" name="Oval 98">
                <a:extLst>
                  <a:ext uri="{FF2B5EF4-FFF2-40B4-BE49-F238E27FC236}">
                    <a16:creationId xmlns="" xmlns:a16="http://schemas.microsoft.com/office/drawing/2014/main" id="{329C092A-633F-4DBE-BA66-57AE93F19BF6}"/>
                  </a:ext>
                </a:extLst>
              </p:cNvPr>
              <p:cNvSpPr>
                <a:spLocks noChangeArrowheads="1"/>
              </p:cNvSpPr>
              <p:nvPr/>
            </p:nvSpPr>
            <p:spPr bwMode="auto">
              <a:xfrm>
                <a:off x="2431" y="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95" name="Oval 99">
                <a:extLst>
                  <a:ext uri="{FF2B5EF4-FFF2-40B4-BE49-F238E27FC236}">
                    <a16:creationId xmlns="" xmlns:a16="http://schemas.microsoft.com/office/drawing/2014/main" id="{B6715AA3-E92A-420E-B142-277DEFE6A06D}"/>
                  </a:ext>
                </a:extLst>
              </p:cNvPr>
              <p:cNvSpPr>
                <a:spLocks noChangeArrowheads="1"/>
              </p:cNvSpPr>
              <p:nvPr/>
            </p:nvSpPr>
            <p:spPr bwMode="auto">
              <a:xfrm>
                <a:off x="2559" y="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96" name="Oval 100">
                <a:extLst>
                  <a:ext uri="{FF2B5EF4-FFF2-40B4-BE49-F238E27FC236}">
                    <a16:creationId xmlns="" xmlns:a16="http://schemas.microsoft.com/office/drawing/2014/main" id="{90175B15-13EE-4840-9CAE-FA2EEAD413A3}"/>
                  </a:ext>
                </a:extLst>
              </p:cNvPr>
              <p:cNvSpPr>
                <a:spLocks noChangeArrowheads="1"/>
              </p:cNvSpPr>
              <p:nvPr/>
            </p:nvSpPr>
            <p:spPr bwMode="auto">
              <a:xfrm>
                <a:off x="2687" y="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97" name="Oval 101">
                <a:extLst>
                  <a:ext uri="{FF2B5EF4-FFF2-40B4-BE49-F238E27FC236}">
                    <a16:creationId xmlns="" xmlns:a16="http://schemas.microsoft.com/office/drawing/2014/main" id="{F8ED8587-3016-4D7A-963C-E68AA6AB3C9E}"/>
                  </a:ext>
                </a:extLst>
              </p:cNvPr>
              <p:cNvSpPr>
                <a:spLocks noChangeArrowheads="1"/>
              </p:cNvSpPr>
              <p:nvPr/>
            </p:nvSpPr>
            <p:spPr bwMode="auto">
              <a:xfrm>
                <a:off x="2816" y="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98" name="Oval 102">
                <a:extLst>
                  <a:ext uri="{FF2B5EF4-FFF2-40B4-BE49-F238E27FC236}">
                    <a16:creationId xmlns="" xmlns:a16="http://schemas.microsoft.com/office/drawing/2014/main" id="{565F14F3-9286-45A7-A9FE-3D3FDA39F1EF}"/>
                  </a:ext>
                </a:extLst>
              </p:cNvPr>
              <p:cNvSpPr>
                <a:spLocks noChangeArrowheads="1"/>
              </p:cNvSpPr>
              <p:nvPr/>
            </p:nvSpPr>
            <p:spPr bwMode="auto">
              <a:xfrm>
                <a:off x="3200" y="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99" name="Oval 103">
                <a:extLst>
                  <a:ext uri="{FF2B5EF4-FFF2-40B4-BE49-F238E27FC236}">
                    <a16:creationId xmlns="" xmlns:a16="http://schemas.microsoft.com/office/drawing/2014/main" id="{5F14911D-56DC-4B7D-AAB0-CF13541A4306}"/>
                  </a:ext>
                </a:extLst>
              </p:cNvPr>
              <p:cNvSpPr>
                <a:spLocks noChangeArrowheads="1"/>
              </p:cNvSpPr>
              <p:nvPr/>
            </p:nvSpPr>
            <p:spPr bwMode="auto">
              <a:xfrm>
                <a:off x="3328" y="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00" name="Oval 104">
                <a:extLst>
                  <a:ext uri="{FF2B5EF4-FFF2-40B4-BE49-F238E27FC236}">
                    <a16:creationId xmlns="" xmlns:a16="http://schemas.microsoft.com/office/drawing/2014/main" id="{E5034F9D-901D-432E-9150-2A7F0FDA918F}"/>
                  </a:ext>
                </a:extLst>
              </p:cNvPr>
              <p:cNvSpPr>
                <a:spLocks noChangeArrowheads="1"/>
              </p:cNvSpPr>
              <p:nvPr/>
            </p:nvSpPr>
            <p:spPr bwMode="auto">
              <a:xfrm>
                <a:off x="3456" y="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01" name="Oval 105">
                <a:extLst>
                  <a:ext uri="{FF2B5EF4-FFF2-40B4-BE49-F238E27FC236}">
                    <a16:creationId xmlns="" xmlns:a16="http://schemas.microsoft.com/office/drawing/2014/main" id="{EB9D4BBB-F5E1-467C-BD67-6E4E949C7290}"/>
                  </a:ext>
                </a:extLst>
              </p:cNvPr>
              <p:cNvSpPr>
                <a:spLocks noChangeArrowheads="1"/>
              </p:cNvSpPr>
              <p:nvPr/>
            </p:nvSpPr>
            <p:spPr bwMode="auto">
              <a:xfrm>
                <a:off x="3584" y="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02" name="Oval 106">
                <a:extLst>
                  <a:ext uri="{FF2B5EF4-FFF2-40B4-BE49-F238E27FC236}">
                    <a16:creationId xmlns="" xmlns:a16="http://schemas.microsoft.com/office/drawing/2014/main" id="{5F8BA3BB-85DC-4BC4-BB5F-A2C4F3E3041E}"/>
                  </a:ext>
                </a:extLst>
              </p:cNvPr>
              <p:cNvSpPr>
                <a:spLocks noChangeArrowheads="1"/>
              </p:cNvSpPr>
              <p:nvPr/>
            </p:nvSpPr>
            <p:spPr bwMode="auto">
              <a:xfrm>
                <a:off x="3712" y="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03" name="Oval 107">
                <a:extLst>
                  <a:ext uri="{FF2B5EF4-FFF2-40B4-BE49-F238E27FC236}">
                    <a16:creationId xmlns="" xmlns:a16="http://schemas.microsoft.com/office/drawing/2014/main" id="{026F5C4C-F9BF-4C9F-BB33-875BBB0F3CF6}"/>
                  </a:ext>
                </a:extLst>
              </p:cNvPr>
              <p:cNvSpPr>
                <a:spLocks noChangeArrowheads="1"/>
              </p:cNvSpPr>
              <p:nvPr/>
            </p:nvSpPr>
            <p:spPr bwMode="auto">
              <a:xfrm>
                <a:off x="3840" y="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04" name="Oval 108">
                <a:extLst>
                  <a:ext uri="{FF2B5EF4-FFF2-40B4-BE49-F238E27FC236}">
                    <a16:creationId xmlns="" xmlns:a16="http://schemas.microsoft.com/office/drawing/2014/main" id="{F7D6CC4E-8D28-46DF-8CD5-CD7E828130F3}"/>
                  </a:ext>
                </a:extLst>
              </p:cNvPr>
              <p:cNvSpPr>
                <a:spLocks noChangeArrowheads="1"/>
              </p:cNvSpPr>
              <p:nvPr/>
            </p:nvSpPr>
            <p:spPr bwMode="auto">
              <a:xfrm>
                <a:off x="3968" y="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05" name="Oval 109">
                <a:extLst>
                  <a:ext uri="{FF2B5EF4-FFF2-40B4-BE49-F238E27FC236}">
                    <a16:creationId xmlns="" xmlns:a16="http://schemas.microsoft.com/office/drawing/2014/main" id="{76482C29-45F4-4EEF-A552-85327DE3FB2D}"/>
                  </a:ext>
                </a:extLst>
              </p:cNvPr>
              <p:cNvSpPr>
                <a:spLocks noChangeArrowheads="1"/>
              </p:cNvSpPr>
              <p:nvPr/>
            </p:nvSpPr>
            <p:spPr bwMode="auto">
              <a:xfrm>
                <a:off x="4096" y="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06" name="Oval 110">
                <a:extLst>
                  <a:ext uri="{FF2B5EF4-FFF2-40B4-BE49-F238E27FC236}">
                    <a16:creationId xmlns="" xmlns:a16="http://schemas.microsoft.com/office/drawing/2014/main" id="{2C58F133-57D8-4FF7-B270-0D9D20325B70}"/>
                  </a:ext>
                </a:extLst>
              </p:cNvPr>
              <p:cNvSpPr>
                <a:spLocks noChangeArrowheads="1"/>
              </p:cNvSpPr>
              <p:nvPr/>
            </p:nvSpPr>
            <p:spPr bwMode="auto">
              <a:xfrm>
                <a:off x="4224" y="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07" name="Oval 111">
                <a:extLst>
                  <a:ext uri="{FF2B5EF4-FFF2-40B4-BE49-F238E27FC236}">
                    <a16:creationId xmlns="" xmlns:a16="http://schemas.microsoft.com/office/drawing/2014/main" id="{41FCAB23-749D-4E36-8F57-28E62ACF8B75}"/>
                  </a:ext>
                </a:extLst>
              </p:cNvPr>
              <p:cNvSpPr>
                <a:spLocks noChangeArrowheads="1"/>
              </p:cNvSpPr>
              <p:nvPr/>
            </p:nvSpPr>
            <p:spPr bwMode="auto">
              <a:xfrm>
                <a:off x="4352" y="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08" name="Oval 112">
                <a:extLst>
                  <a:ext uri="{FF2B5EF4-FFF2-40B4-BE49-F238E27FC236}">
                    <a16:creationId xmlns="" xmlns:a16="http://schemas.microsoft.com/office/drawing/2014/main" id="{5E80FCFA-4D38-4131-AD33-034ECBE67451}"/>
                  </a:ext>
                </a:extLst>
              </p:cNvPr>
              <p:cNvSpPr>
                <a:spLocks noChangeArrowheads="1"/>
              </p:cNvSpPr>
              <p:nvPr/>
            </p:nvSpPr>
            <p:spPr bwMode="auto">
              <a:xfrm>
                <a:off x="4480" y="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09" name="Oval 113">
                <a:extLst>
                  <a:ext uri="{FF2B5EF4-FFF2-40B4-BE49-F238E27FC236}">
                    <a16:creationId xmlns="" xmlns:a16="http://schemas.microsoft.com/office/drawing/2014/main" id="{0AD0D6BE-0E5D-4B0C-87F7-6A9C36CE1F6F}"/>
                  </a:ext>
                </a:extLst>
              </p:cNvPr>
              <p:cNvSpPr>
                <a:spLocks noChangeArrowheads="1"/>
              </p:cNvSpPr>
              <p:nvPr/>
            </p:nvSpPr>
            <p:spPr bwMode="auto">
              <a:xfrm>
                <a:off x="5633" y="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10" name="Oval 114">
                <a:extLst>
                  <a:ext uri="{FF2B5EF4-FFF2-40B4-BE49-F238E27FC236}">
                    <a16:creationId xmlns="" xmlns:a16="http://schemas.microsoft.com/office/drawing/2014/main" id="{04AF8DF6-C663-4A3D-9B57-1D5F40718493}"/>
                  </a:ext>
                </a:extLst>
              </p:cNvPr>
              <p:cNvSpPr>
                <a:spLocks noChangeArrowheads="1"/>
              </p:cNvSpPr>
              <p:nvPr/>
            </p:nvSpPr>
            <p:spPr bwMode="auto">
              <a:xfrm>
                <a:off x="5761" y="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11" name="Oval 115">
                <a:extLst>
                  <a:ext uri="{FF2B5EF4-FFF2-40B4-BE49-F238E27FC236}">
                    <a16:creationId xmlns="" xmlns:a16="http://schemas.microsoft.com/office/drawing/2014/main" id="{8AD33ADD-EAEC-4320-9041-0049F9AADE76}"/>
                  </a:ext>
                </a:extLst>
              </p:cNvPr>
              <p:cNvSpPr>
                <a:spLocks noChangeArrowheads="1"/>
              </p:cNvSpPr>
              <p:nvPr/>
            </p:nvSpPr>
            <p:spPr bwMode="auto">
              <a:xfrm>
                <a:off x="5889" y="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12" name="Oval 116">
                <a:extLst>
                  <a:ext uri="{FF2B5EF4-FFF2-40B4-BE49-F238E27FC236}">
                    <a16:creationId xmlns="" xmlns:a16="http://schemas.microsoft.com/office/drawing/2014/main" id="{DDBC77A8-C17D-4924-9E41-72495B340E4D}"/>
                  </a:ext>
                </a:extLst>
              </p:cNvPr>
              <p:cNvSpPr>
                <a:spLocks noChangeArrowheads="1"/>
              </p:cNvSpPr>
              <p:nvPr/>
            </p:nvSpPr>
            <p:spPr bwMode="auto">
              <a:xfrm>
                <a:off x="8194" y="902"/>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13" name="Oval 117">
                <a:extLst>
                  <a:ext uri="{FF2B5EF4-FFF2-40B4-BE49-F238E27FC236}">
                    <a16:creationId xmlns="" xmlns:a16="http://schemas.microsoft.com/office/drawing/2014/main" id="{43CD557A-18DF-467F-BA27-E105C09FE425}"/>
                  </a:ext>
                </a:extLst>
              </p:cNvPr>
              <p:cNvSpPr>
                <a:spLocks noChangeArrowheads="1"/>
              </p:cNvSpPr>
              <p:nvPr/>
            </p:nvSpPr>
            <p:spPr bwMode="auto">
              <a:xfrm>
                <a:off x="2047"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14" name="Oval 118">
                <a:extLst>
                  <a:ext uri="{FF2B5EF4-FFF2-40B4-BE49-F238E27FC236}">
                    <a16:creationId xmlns="" xmlns:a16="http://schemas.microsoft.com/office/drawing/2014/main" id="{DD77541D-4C91-4FE7-915F-0533E050D5C1}"/>
                  </a:ext>
                </a:extLst>
              </p:cNvPr>
              <p:cNvSpPr>
                <a:spLocks noChangeArrowheads="1"/>
              </p:cNvSpPr>
              <p:nvPr/>
            </p:nvSpPr>
            <p:spPr bwMode="auto">
              <a:xfrm>
                <a:off x="2175"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15" name="Oval 119">
                <a:extLst>
                  <a:ext uri="{FF2B5EF4-FFF2-40B4-BE49-F238E27FC236}">
                    <a16:creationId xmlns="" xmlns:a16="http://schemas.microsoft.com/office/drawing/2014/main" id="{50AEF5C7-3595-4D83-B885-D50F23359B1A}"/>
                  </a:ext>
                </a:extLst>
              </p:cNvPr>
              <p:cNvSpPr>
                <a:spLocks noChangeArrowheads="1"/>
              </p:cNvSpPr>
              <p:nvPr/>
            </p:nvSpPr>
            <p:spPr bwMode="auto">
              <a:xfrm>
                <a:off x="2303"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16" name="Oval 120">
                <a:extLst>
                  <a:ext uri="{FF2B5EF4-FFF2-40B4-BE49-F238E27FC236}">
                    <a16:creationId xmlns="" xmlns:a16="http://schemas.microsoft.com/office/drawing/2014/main" id="{8DE23EB5-4511-4EC9-8008-21936AA6B4BF}"/>
                  </a:ext>
                </a:extLst>
              </p:cNvPr>
              <p:cNvSpPr>
                <a:spLocks noChangeArrowheads="1"/>
              </p:cNvSpPr>
              <p:nvPr/>
            </p:nvSpPr>
            <p:spPr bwMode="auto">
              <a:xfrm>
                <a:off x="2431"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17" name="Oval 121">
                <a:extLst>
                  <a:ext uri="{FF2B5EF4-FFF2-40B4-BE49-F238E27FC236}">
                    <a16:creationId xmlns="" xmlns:a16="http://schemas.microsoft.com/office/drawing/2014/main" id="{83D899B5-9796-4FC2-B121-F2BF752E252A}"/>
                  </a:ext>
                </a:extLst>
              </p:cNvPr>
              <p:cNvSpPr>
                <a:spLocks noChangeArrowheads="1"/>
              </p:cNvSpPr>
              <p:nvPr/>
            </p:nvSpPr>
            <p:spPr bwMode="auto">
              <a:xfrm>
                <a:off x="2559"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18" name="Oval 122">
                <a:extLst>
                  <a:ext uri="{FF2B5EF4-FFF2-40B4-BE49-F238E27FC236}">
                    <a16:creationId xmlns="" xmlns:a16="http://schemas.microsoft.com/office/drawing/2014/main" id="{207543B4-5C19-4024-9706-99CFB99513D3}"/>
                  </a:ext>
                </a:extLst>
              </p:cNvPr>
              <p:cNvSpPr>
                <a:spLocks noChangeArrowheads="1"/>
              </p:cNvSpPr>
              <p:nvPr/>
            </p:nvSpPr>
            <p:spPr bwMode="auto">
              <a:xfrm>
                <a:off x="2687"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19" name="Oval 123">
                <a:extLst>
                  <a:ext uri="{FF2B5EF4-FFF2-40B4-BE49-F238E27FC236}">
                    <a16:creationId xmlns="" xmlns:a16="http://schemas.microsoft.com/office/drawing/2014/main" id="{209D1887-C9D0-4D28-85B3-DBF677D2F248}"/>
                  </a:ext>
                </a:extLst>
              </p:cNvPr>
              <p:cNvSpPr>
                <a:spLocks noChangeArrowheads="1"/>
              </p:cNvSpPr>
              <p:nvPr/>
            </p:nvSpPr>
            <p:spPr bwMode="auto">
              <a:xfrm>
                <a:off x="2816"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20" name="Oval 124">
                <a:extLst>
                  <a:ext uri="{FF2B5EF4-FFF2-40B4-BE49-F238E27FC236}">
                    <a16:creationId xmlns="" xmlns:a16="http://schemas.microsoft.com/office/drawing/2014/main" id="{9C97426E-88EC-4E9F-BBC5-E101A1646EF9}"/>
                  </a:ext>
                </a:extLst>
              </p:cNvPr>
              <p:cNvSpPr>
                <a:spLocks noChangeArrowheads="1"/>
              </p:cNvSpPr>
              <p:nvPr/>
            </p:nvSpPr>
            <p:spPr bwMode="auto">
              <a:xfrm>
                <a:off x="3072"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21" name="Oval 125">
                <a:extLst>
                  <a:ext uri="{FF2B5EF4-FFF2-40B4-BE49-F238E27FC236}">
                    <a16:creationId xmlns="" xmlns:a16="http://schemas.microsoft.com/office/drawing/2014/main" id="{EB6B3F41-65E6-4CA6-90E2-DBB6DFB076EE}"/>
                  </a:ext>
                </a:extLst>
              </p:cNvPr>
              <p:cNvSpPr>
                <a:spLocks noChangeArrowheads="1"/>
              </p:cNvSpPr>
              <p:nvPr/>
            </p:nvSpPr>
            <p:spPr bwMode="auto">
              <a:xfrm>
                <a:off x="3200"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22" name="Oval 126">
                <a:extLst>
                  <a:ext uri="{FF2B5EF4-FFF2-40B4-BE49-F238E27FC236}">
                    <a16:creationId xmlns="" xmlns:a16="http://schemas.microsoft.com/office/drawing/2014/main" id="{8601EE9F-4CE0-4B22-92C5-76C7A9929EFC}"/>
                  </a:ext>
                </a:extLst>
              </p:cNvPr>
              <p:cNvSpPr>
                <a:spLocks noChangeArrowheads="1"/>
              </p:cNvSpPr>
              <p:nvPr/>
            </p:nvSpPr>
            <p:spPr bwMode="auto">
              <a:xfrm>
                <a:off x="3328"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23" name="Oval 127">
                <a:extLst>
                  <a:ext uri="{FF2B5EF4-FFF2-40B4-BE49-F238E27FC236}">
                    <a16:creationId xmlns="" xmlns:a16="http://schemas.microsoft.com/office/drawing/2014/main" id="{92AD1D49-860E-4DC2-9F79-741DEC4DDBEC}"/>
                  </a:ext>
                </a:extLst>
              </p:cNvPr>
              <p:cNvSpPr>
                <a:spLocks noChangeArrowheads="1"/>
              </p:cNvSpPr>
              <p:nvPr/>
            </p:nvSpPr>
            <p:spPr bwMode="auto">
              <a:xfrm>
                <a:off x="3456"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24" name="Oval 128">
                <a:extLst>
                  <a:ext uri="{FF2B5EF4-FFF2-40B4-BE49-F238E27FC236}">
                    <a16:creationId xmlns="" xmlns:a16="http://schemas.microsoft.com/office/drawing/2014/main" id="{94A48493-00C8-4CE3-AA15-FA2E6B2890C6}"/>
                  </a:ext>
                </a:extLst>
              </p:cNvPr>
              <p:cNvSpPr>
                <a:spLocks noChangeArrowheads="1"/>
              </p:cNvSpPr>
              <p:nvPr/>
            </p:nvSpPr>
            <p:spPr bwMode="auto">
              <a:xfrm>
                <a:off x="3584"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25" name="Oval 129">
                <a:extLst>
                  <a:ext uri="{FF2B5EF4-FFF2-40B4-BE49-F238E27FC236}">
                    <a16:creationId xmlns="" xmlns:a16="http://schemas.microsoft.com/office/drawing/2014/main" id="{21AE3AE8-213C-43C9-BDD4-C3578EE03EC6}"/>
                  </a:ext>
                </a:extLst>
              </p:cNvPr>
              <p:cNvSpPr>
                <a:spLocks noChangeArrowheads="1"/>
              </p:cNvSpPr>
              <p:nvPr/>
            </p:nvSpPr>
            <p:spPr bwMode="auto">
              <a:xfrm>
                <a:off x="3712"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26" name="Oval 130">
                <a:extLst>
                  <a:ext uri="{FF2B5EF4-FFF2-40B4-BE49-F238E27FC236}">
                    <a16:creationId xmlns="" xmlns:a16="http://schemas.microsoft.com/office/drawing/2014/main" id="{654F995A-BBD6-43E4-9214-DCED4AA30E79}"/>
                  </a:ext>
                </a:extLst>
              </p:cNvPr>
              <p:cNvSpPr>
                <a:spLocks noChangeArrowheads="1"/>
              </p:cNvSpPr>
              <p:nvPr/>
            </p:nvSpPr>
            <p:spPr bwMode="auto">
              <a:xfrm>
                <a:off x="3840"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27" name="Oval 131">
                <a:extLst>
                  <a:ext uri="{FF2B5EF4-FFF2-40B4-BE49-F238E27FC236}">
                    <a16:creationId xmlns="" xmlns:a16="http://schemas.microsoft.com/office/drawing/2014/main" id="{E1FDD6A7-EB0F-45A0-A891-0C261E5EC511}"/>
                  </a:ext>
                </a:extLst>
              </p:cNvPr>
              <p:cNvSpPr>
                <a:spLocks noChangeArrowheads="1"/>
              </p:cNvSpPr>
              <p:nvPr/>
            </p:nvSpPr>
            <p:spPr bwMode="auto">
              <a:xfrm>
                <a:off x="3968"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28" name="Oval 132">
                <a:extLst>
                  <a:ext uri="{FF2B5EF4-FFF2-40B4-BE49-F238E27FC236}">
                    <a16:creationId xmlns="" xmlns:a16="http://schemas.microsoft.com/office/drawing/2014/main" id="{8697C690-93DF-47A3-A7CB-BA480445BA7D}"/>
                  </a:ext>
                </a:extLst>
              </p:cNvPr>
              <p:cNvSpPr>
                <a:spLocks noChangeArrowheads="1"/>
              </p:cNvSpPr>
              <p:nvPr/>
            </p:nvSpPr>
            <p:spPr bwMode="auto">
              <a:xfrm>
                <a:off x="4096"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29" name="Oval 133">
                <a:extLst>
                  <a:ext uri="{FF2B5EF4-FFF2-40B4-BE49-F238E27FC236}">
                    <a16:creationId xmlns="" xmlns:a16="http://schemas.microsoft.com/office/drawing/2014/main" id="{22C3B001-2FB0-4BA8-A5CF-5BE568A751E3}"/>
                  </a:ext>
                </a:extLst>
              </p:cNvPr>
              <p:cNvSpPr>
                <a:spLocks noChangeArrowheads="1"/>
              </p:cNvSpPr>
              <p:nvPr/>
            </p:nvSpPr>
            <p:spPr bwMode="auto">
              <a:xfrm>
                <a:off x="4224"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30" name="Oval 134">
                <a:extLst>
                  <a:ext uri="{FF2B5EF4-FFF2-40B4-BE49-F238E27FC236}">
                    <a16:creationId xmlns="" xmlns:a16="http://schemas.microsoft.com/office/drawing/2014/main" id="{D060CACA-D6C9-4178-AF70-1E2DE9793E81}"/>
                  </a:ext>
                </a:extLst>
              </p:cNvPr>
              <p:cNvSpPr>
                <a:spLocks noChangeArrowheads="1"/>
              </p:cNvSpPr>
              <p:nvPr/>
            </p:nvSpPr>
            <p:spPr bwMode="auto">
              <a:xfrm>
                <a:off x="4352"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31" name="Oval 135">
                <a:extLst>
                  <a:ext uri="{FF2B5EF4-FFF2-40B4-BE49-F238E27FC236}">
                    <a16:creationId xmlns="" xmlns:a16="http://schemas.microsoft.com/office/drawing/2014/main" id="{A6AC9B7D-FFCC-461B-B970-09A9D3F4ABA7}"/>
                  </a:ext>
                </a:extLst>
              </p:cNvPr>
              <p:cNvSpPr>
                <a:spLocks noChangeArrowheads="1"/>
              </p:cNvSpPr>
              <p:nvPr/>
            </p:nvSpPr>
            <p:spPr bwMode="auto">
              <a:xfrm>
                <a:off x="4480"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32" name="Oval 136">
                <a:extLst>
                  <a:ext uri="{FF2B5EF4-FFF2-40B4-BE49-F238E27FC236}">
                    <a16:creationId xmlns="" xmlns:a16="http://schemas.microsoft.com/office/drawing/2014/main" id="{7A241D57-B7E3-4B8E-A99B-869383BE233D}"/>
                  </a:ext>
                </a:extLst>
              </p:cNvPr>
              <p:cNvSpPr>
                <a:spLocks noChangeArrowheads="1"/>
              </p:cNvSpPr>
              <p:nvPr/>
            </p:nvSpPr>
            <p:spPr bwMode="auto">
              <a:xfrm>
                <a:off x="5633"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33" name="Oval 137">
                <a:extLst>
                  <a:ext uri="{FF2B5EF4-FFF2-40B4-BE49-F238E27FC236}">
                    <a16:creationId xmlns="" xmlns:a16="http://schemas.microsoft.com/office/drawing/2014/main" id="{09219819-F64F-4738-8A90-3E5B6A9217A3}"/>
                  </a:ext>
                </a:extLst>
              </p:cNvPr>
              <p:cNvSpPr>
                <a:spLocks noChangeArrowheads="1"/>
              </p:cNvSpPr>
              <p:nvPr/>
            </p:nvSpPr>
            <p:spPr bwMode="auto">
              <a:xfrm>
                <a:off x="5761"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34" name="Oval 138">
                <a:extLst>
                  <a:ext uri="{FF2B5EF4-FFF2-40B4-BE49-F238E27FC236}">
                    <a16:creationId xmlns="" xmlns:a16="http://schemas.microsoft.com/office/drawing/2014/main" id="{D6BA9DE8-2416-4248-AB0C-55042391C698}"/>
                  </a:ext>
                </a:extLst>
              </p:cNvPr>
              <p:cNvSpPr>
                <a:spLocks noChangeArrowheads="1"/>
              </p:cNvSpPr>
              <p:nvPr/>
            </p:nvSpPr>
            <p:spPr bwMode="auto">
              <a:xfrm>
                <a:off x="8323"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35" name="Oval 139">
                <a:extLst>
                  <a:ext uri="{FF2B5EF4-FFF2-40B4-BE49-F238E27FC236}">
                    <a16:creationId xmlns="" xmlns:a16="http://schemas.microsoft.com/office/drawing/2014/main" id="{5327FCEF-6114-40A7-B193-F10748AB8AC2}"/>
                  </a:ext>
                </a:extLst>
              </p:cNvPr>
              <p:cNvSpPr>
                <a:spLocks noChangeArrowheads="1"/>
              </p:cNvSpPr>
              <p:nvPr/>
            </p:nvSpPr>
            <p:spPr bwMode="auto">
              <a:xfrm>
                <a:off x="8451" y="1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36" name="Oval 140">
                <a:extLst>
                  <a:ext uri="{FF2B5EF4-FFF2-40B4-BE49-F238E27FC236}">
                    <a16:creationId xmlns="" xmlns:a16="http://schemas.microsoft.com/office/drawing/2014/main" id="{652CDFBA-2C81-42F0-991A-AF76CA022D70}"/>
                  </a:ext>
                </a:extLst>
              </p:cNvPr>
              <p:cNvSpPr>
                <a:spLocks noChangeArrowheads="1"/>
              </p:cNvSpPr>
              <p:nvPr/>
            </p:nvSpPr>
            <p:spPr bwMode="auto">
              <a:xfrm>
                <a:off x="2175" y="1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37" name="Oval 141">
                <a:extLst>
                  <a:ext uri="{FF2B5EF4-FFF2-40B4-BE49-F238E27FC236}">
                    <a16:creationId xmlns="" xmlns:a16="http://schemas.microsoft.com/office/drawing/2014/main" id="{732EBFD2-6883-4E56-9AF1-CF8C6B265C86}"/>
                  </a:ext>
                </a:extLst>
              </p:cNvPr>
              <p:cNvSpPr>
                <a:spLocks noChangeArrowheads="1"/>
              </p:cNvSpPr>
              <p:nvPr/>
            </p:nvSpPr>
            <p:spPr bwMode="auto">
              <a:xfrm>
                <a:off x="2559" y="1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38" name="Oval 142">
                <a:extLst>
                  <a:ext uri="{FF2B5EF4-FFF2-40B4-BE49-F238E27FC236}">
                    <a16:creationId xmlns="" xmlns:a16="http://schemas.microsoft.com/office/drawing/2014/main" id="{222FEC8C-463F-405E-85F2-8CF153B884F2}"/>
                  </a:ext>
                </a:extLst>
              </p:cNvPr>
              <p:cNvSpPr>
                <a:spLocks noChangeArrowheads="1"/>
              </p:cNvSpPr>
              <p:nvPr/>
            </p:nvSpPr>
            <p:spPr bwMode="auto">
              <a:xfrm>
                <a:off x="2687" y="1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39" name="Oval 143">
                <a:extLst>
                  <a:ext uri="{FF2B5EF4-FFF2-40B4-BE49-F238E27FC236}">
                    <a16:creationId xmlns="" xmlns:a16="http://schemas.microsoft.com/office/drawing/2014/main" id="{C038BB1A-0CCA-4668-8414-BF4CFD4B3C16}"/>
                  </a:ext>
                </a:extLst>
              </p:cNvPr>
              <p:cNvSpPr>
                <a:spLocks noChangeArrowheads="1"/>
              </p:cNvSpPr>
              <p:nvPr/>
            </p:nvSpPr>
            <p:spPr bwMode="auto">
              <a:xfrm>
                <a:off x="2944" y="1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40" name="Oval 144">
                <a:extLst>
                  <a:ext uri="{FF2B5EF4-FFF2-40B4-BE49-F238E27FC236}">
                    <a16:creationId xmlns="" xmlns:a16="http://schemas.microsoft.com/office/drawing/2014/main" id="{CA600B77-0192-4BDF-B882-D6CF848762AB}"/>
                  </a:ext>
                </a:extLst>
              </p:cNvPr>
              <p:cNvSpPr>
                <a:spLocks noChangeArrowheads="1"/>
              </p:cNvSpPr>
              <p:nvPr/>
            </p:nvSpPr>
            <p:spPr bwMode="auto">
              <a:xfrm>
                <a:off x="3072" y="1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41" name="Oval 145">
                <a:extLst>
                  <a:ext uri="{FF2B5EF4-FFF2-40B4-BE49-F238E27FC236}">
                    <a16:creationId xmlns="" xmlns:a16="http://schemas.microsoft.com/office/drawing/2014/main" id="{3F408803-FE7B-4804-AB35-5185C48CB59B}"/>
                  </a:ext>
                </a:extLst>
              </p:cNvPr>
              <p:cNvSpPr>
                <a:spLocks noChangeArrowheads="1"/>
              </p:cNvSpPr>
              <p:nvPr/>
            </p:nvSpPr>
            <p:spPr bwMode="auto">
              <a:xfrm>
                <a:off x="3200" y="1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42" name="Oval 146">
                <a:extLst>
                  <a:ext uri="{FF2B5EF4-FFF2-40B4-BE49-F238E27FC236}">
                    <a16:creationId xmlns="" xmlns:a16="http://schemas.microsoft.com/office/drawing/2014/main" id="{0C61776D-B14B-49B6-9F61-70C1DCB45D8F}"/>
                  </a:ext>
                </a:extLst>
              </p:cNvPr>
              <p:cNvSpPr>
                <a:spLocks noChangeArrowheads="1"/>
              </p:cNvSpPr>
              <p:nvPr/>
            </p:nvSpPr>
            <p:spPr bwMode="auto">
              <a:xfrm>
                <a:off x="3328" y="1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43" name="Oval 147">
                <a:extLst>
                  <a:ext uri="{FF2B5EF4-FFF2-40B4-BE49-F238E27FC236}">
                    <a16:creationId xmlns="" xmlns:a16="http://schemas.microsoft.com/office/drawing/2014/main" id="{B62B03AA-5188-406C-91C5-CAABDB07DB4C}"/>
                  </a:ext>
                </a:extLst>
              </p:cNvPr>
              <p:cNvSpPr>
                <a:spLocks noChangeArrowheads="1"/>
              </p:cNvSpPr>
              <p:nvPr/>
            </p:nvSpPr>
            <p:spPr bwMode="auto">
              <a:xfrm>
                <a:off x="3456" y="1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44" name="Oval 148">
                <a:extLst>
                  <a:ext uri="{FF2B5EF4-FFF2-40B4-BE49-F238E27FC236}">
                    <a16:creationId xmlns="" xmlns:a16="http://schemas.microsoft.com/office/drawing/2014/main" id="{B185AF8D-FA66-4551-AFAE-0FC3E1EE31E1}"/>
                  </a:ext>
                </a:extLst>
              </p:cNvPr>
              <p:cNvSpPr>
                <a:spLocks noChangeArrowheads="1"/>
              </p:cNvSpPr>
              <p:nvPr/>
            </p:nvSpPr>
            <p:spPr bwMode="auto">
              <a:xfrm>
                <a:off x="3584" y="1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45" name="Oval 149">
                <a:extLst>
                  <a:ext uri="{FF2B5EF4-FFF2-40B4-BE49-F238E27FC236}">
                    <a16:creationId xmlns="" xmlns:a16="http://schemas.microsoft.com/office/drawing/2014/main" id="{98A32154-6801-446B-BDF4-8356D8469EB6}"/>
                  </a:ext>
                </a:extLst>
              </p:cNvPr>
              <p:cNvSpPr>
                <a:spLocks noChangeArrowheads="1"/>
              </p:cNvSpPr>
              <p:nvPr/>
            </p:nvSpPr>
            <p:spPr bwMode="auto">
              <a:xfrm>
                <a:off x="3712" y="1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46" name="Oval 150">
                <a:extLst>
                  <a:ext uri="{FF2B5EF4-FFF2-40B4-BE49-F238E27FC236}">
                    <a16:creationId xmlns="" xmlns:a16="http://schemas.microsoft.com/office/drawing/2014/main" id="{4B3015CF-BA0A-4BB7-AB57-66989AC8F5A3}"/>
                  </a:ext>
                </a:extLst>
              </p:cNvPr>
              <p:cNvSpPr>
                <a:spLocks noChangeArrowheads="1"/>
              </p:cNvSpPr>
              <p:nvPr/>
            </p:nvSpPr>
            <p:spPr bwMode="auto">
              <a:xfrm>
                <a:off x="3840" y="1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47" name="Oval 151">
                <a:extLst>
                  <a:ext uri="{FF2B5EF4-FFF2-40B4-BE49-F238E27FC236}">
                    <a16:creationId xmlns="" xmlns:a16="http://schemas.microsoft.com/office/drawing/2014/main" id="{807B96CE-9A8F-4A10-8475-4D063A33B903}"/>
                  </a:ext>
                </a:extLst>
              </p:cNvPr>
              <p:cNvSpPr>
                <a:spLocks noChangeArrowheads="1"/>
              </p:cNvSpPr>
              <p:nvPr/>
            </p:nvSpPr>
            <p:spPr bwMode="auto">
              <a:xfrm>
                <a:off x="3968" y="1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48" name="Oval 152">
                <a:extLst>
                  <a:ext uri="{FF2B5EF4-FFF2-40B4-BE49-F238E27FC236}">
                    <a16:creationId xmlns="" xmlns:a16="http://schemas.microsoft.com/office/drawing/2014/main" id="{54C59019-F6EE-4672-A251-54C319F25632}"/>
                  </a:ext>
                </a:extLst>
              </p:cNvPr>
              <p:cNvSpPr>
                <a:spLocks noChangeArrowheads="1"/>
              </p:cNvSpPr>
              <p:nvPr/>
            </p:nvSpPr>
            <p:spPr bwMode="auto">
              <a:xfrm>
                <a:off x="4096" y="1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49" name="Oval 153">
                <a:extLst>
                  <a:ext uri="{FF2B5EF4-FFF2-40B4-BE49-F238E27FC236}">
                    <a16:creationId xmlns="" xmlns:a16="http://schemas.microsoft.com/office/drawing/2014/main" id="{4225D5BA-0E84-4FFD-A7CB-45C553269752}"/>
                  </a:ext>
                </a:extLst>
              </p:cNvPr>
              <p:cNvSpPr>
                <a:spLocks noChangeArrowheads="1"/>
              </p:cNvSpPr>
              <p:nvPr/>
            </p:nvSpPr>
            <p:spPr bwMode="auto">
              <a:xfrm>
                <a:off x="4224" y="1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50" name="Oval 154">
                <a:extLst>
                  <a:ext uri="{FF2B5EF4-FFF2-40B4-BE49-F238E27FC236}">
                    <a16:creationId xmlns="" xmlns:a16="http://schemas.microsoft.com/office/drawing/2014/main" id="{B6A464D6-CA03-4836-BF1E-5AD862706835}"/>
                  </a:ext>
                </a:extLst>
              </p:cNvPr>
              <p:cNvSpPr>
                <a:spLocks noChangeArrowheads="1"/>
              </p:cNvSpPr>
              <p:nvPr/>
            </p:nvSpPr>
            <p:spPr bwMode="auto">
              <a:xfrm>
                <a:off x="4352" y="1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51" name="Oval 155">
                <a:extLst>
                  <a:ext uri="{FF2B5EF4-FFF2-40B4-BE49-F238E27FC236}">
                    <a16:creationId xmlns="" xmlns:a16="http://schemas.microsoft.com/office/drawing/2014/main" id="{7F8FBD4B-5B09-442D-A01D-64B39DD0E5EE}"/>
                  </a:ext>
                </a:extLst>
              </p:cNvPr>
              <p:cNvSpPr>
                <a:spLocks noChangeArrowheads="1"/>
              </p:cNvSpPr>
              <p:nvPr/>
            </p:nvSpPr>
            <p:spPr bwMode="auto">
              <a:xfrm>
                <a:off x="4480" y="1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52" name="Oval 156">
                <a:extLst>
                  <a:ext uri="{FF2B5EF4-FFF2-40B4-BE49-F238E27FC236}">
                    <a16:creationId xmlns="" xmlns:a16="http://schemas.microsoft.com/office/drawing/2014/main" id="{005C454F-8E0A-4D6C-BB01-04C359FEA55B}"/>
                  </a:ext>
                </a:extLst>
              </p:cNvPr>
              <p:cNvSpPr>
                <a:spLocks noChangeArrowheads="1"/>
              </p:cNvSpPr>
              <p:nvPr/>
            </p:nvSpPr>
            <p:spPr bwMode="auto">
              <a:xfrm>
                <a:off x="5633" y="1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53" name="Oval 157">
                <a:extLst>
                  <a:ext uri="{FF2B5EF4-FFF2-40B4-BE49-F238E27FC236}">
                    <a16:creationId xmlns="" xmlns:a16="http://schemas.microsoft.com/office/drawing/2014/main" id="{4908BF6E-355A-4DC3-B2E6-A7F06133C7D1}"/>
                  </a:ext>
                </a:extLst>
              </p:cNvPr>
              <p:cNvSpPr>
                <a:spLocks noChangeArrowheads="1"/>
              </p:cNvSpPr>
              <p:nvPr/>
            </p:nvSpPr>
            <p:spPr bwMode="auto">
              <a:xfrm>
                <a:off x="5761" y="1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54" name="Oval 158">
                <a:extLst>
                  <a:ext uri="{FF2B5EF4-FFF2-40B4-BE49-F238E27FC236}">
                    <a16:creationId xmlns="" xmlns:a16="http://schemas.microsoft.com/office/drawing/2014/main" id="{DA7ED912-BD68-4957-A657-6546FA75F29C}"/>
                  </a:ext>
                </a:extLst>
              </p:cNvPr>
              <p:cNvSpPr>
                <a:spLocks noChangeArrowheads="1"/>
              </p:cNvSpPr>
              <p:nvPr/>
            </p:nvSpPr>
            <p:spPr bwMode="auto">
              <a:xfrm>
                <a:off x="5889" y="1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55" name="Oval 159">
                <a:extLst>
                  <a:ext uri="{FF2B5EF4-FFF2-40B4-BE49-F238E27FC236}">
                    <a16:creationId xmlns="" xmlns:a16="http://schemas.microsoft.com/office/drawing/2014/main" id="{84646CCB-C5A3-4D99-9D5F-CDACEE48A8ED}"/>
                  </a:ext>
                </a:extLst>
              </p:cNvPr>
              <p:cNvSpPr>
                <a:spLocks noChangeArrowheads="1"/>
              </p:cNvSpPr>
              <p:nvPr/>
            </p:nvSpPr>
            <p:spPr bwMode="auto">
              <a:xfrm>
                <a:off x="1535" y="128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56" name="Oval 160">
                <a:extLst>
                  <a:ext uri="{FF2B5EF4-FFF2-40B4-BE49-F238E27FC236}">
                    <a16:creationId xmlns="" xmlns:a16="http://schemas.microsoft.com/office/drawing/2014/main" id="{CCCA6466-DB14-45B9-9704-254A0A163753}"/>
                  </a:ext>
                </a:extLst>
              </p:cNvPr>
              <p:cNvSpPr>
                <a:spLocks noChangeArrowheads="1"/>
              </p:cNvSpPr>
              <p:nvPr/>
            </p:nvSpPr>
            <p:spPr bwMode="auto">
              <a:xfrm>
                <a:off x="2175" y="128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57" name="Oval 161">
                <a:extLst>
                  <a:ext uri="{FF2B5EF4-FFF2-40B4-BE49-F238E27FC236}">
                    <a16:creationId xmlns="" xmlns:a16="http://schemas.microsoft.com/office/drawing/2014/main" id="{5FBE81F3-07F3-48C8-A685-C10E8C094218}"/>
                  </a:ext>
                </a:extLst>
              </p:cNvPr>
              <p:cNvSpPr>
                <a:spLocks noChangeArrowheads="1"/>
              </p:cNvSpPr>
              <p:nvPr/>
            </p:nvSpPr>
            <p:spPr bwMode="auto">
              <a:xfrm>
                <a:off x="2431" y="128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58" name="Oval 162">
                <a:extLst>
                  <a:ext uri="{FF2B5EF4-FFF2-40B4-BE49-F238E27FC236}">
                    <a16:creationId xmlns="" xmlns:a16="http://schemas.microsoft.com/office/drawing/2014/main" id="{E45DC0C2-811C-4669-94AF-F175D79D1899}"/>
                  </a:ext>
                </a:extLst>
              </p:cNvPr>
              <p:cNvSpPr>
                <a:spLocks noChangeArrowheads="1"/>
              </p:cNvSpPr>
              <p:nvPr/>
            </p:nvSpPr>
            <p:spPr bwMode="auto">
              <a:xfrm>
                <a:off x="2559" y="128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59" name="Oval 163">
                <a:extLst>
                  <a:ext uri="{FF2B5EF4-FFF2-40B4-BE49-F238E27FC236}">
                    <a16:creationId xmlns="" xmlns:a16="http://schemas.microsoft.com/office/drawing/2014/main" id="{FC852FE0-4C4A-43E2-90B4-B0CDCF7AA75F}"/>
                  </a:ext>
                </a:extLst>
              </p:cNvPr>
              <p:cNvSpPr>
                <a:spLocks noChangeArrowheads="1"/>
              </p:cNvSpPr>
              <p:nvPr/>
            </p:nvSpPr>
            <p:spPr bwMode="auto">
              <a:xfrm>
                <a:off x="2687" y="128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60" name="Oval 164">
                <a:extLst>
                  <a:ext uri="{FF2B5EF4-FFF2-40B4-BE49-F238E27FC236}">
                    <a16:creationId xmlns="" xmlns:a16="http://schemas.microsoft.com/office/drawing/2014/main" id="{D0D86AFC-45EC-4492-9EBA-52D7E7E8A9A8}"/>
                  </a:ext>
                </a:extLst>
              </p:cNvPr>
              <p:cNvSpPr>
                <a:spLocks noChangeArrowheads="1"/>
              </p:cNvSpPr>
              <p:nvPr/>
            </p:nvSpPr>
            <p:spPr bwMode="auto">
              <a:xfrm>
                <a:off x="3072" y="128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61" name="Oval 165">
                <a:extLst>
                  <a:ext uri="{FF2B5EF4-FFF2-40B4-BE49-F238E27FC236}">
                    <a16:creationId xmlns="" xmlns:a16="http://schemas.microsoft.com/office/drawing/2014/main" id="{32FB4EC4-8177-41A9-9ECC-79336343B80E}"/>
                  </a:ext>
                </a:extLst>
              </p:cNvPr>
              <p:cNvSpPr>
                <a:spLocks noChangeArrowheads="1"/>
              </p:cNvSpPr>
              <p:nvPr/>
            </p:nvSpPr>
            <p:spPr bwMode="auto">
              <a:xfrm>
                <a:off x="3200" y="128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62" name="Oval 166">
                <a:extLst>
                  <a:ext uri="{FF2B5EF4-FFF2-40B4-BE49-F238E27FC236}">
                    <a16:creationId xmlns="" xmlns:a16="http://schemas.microsoft.com/office/drawing/2014/main" id="{EA43C01F-41C9-47DC-991C-B31C445964A9}"/>
                  </a:ext>
                </a:extLst>
              </p:cNvPr>
              <p:cNvSpPr>
                <a:spLocks noChangeArrowheads="1"/>
              </p:cNvSpPr>
              <p:nvPr/>
            </p:nvSpPr>
            <p:spPr bwMode="auto">
              <a:xfrm>
                <a:off x="3328" y="128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63" name="Oval 167">
                <a:extLst>
                  <a:ext uri="{FF2B5EF4-FFF2-40B4-BE49-F238E27FC236}">
                    <a16:creationId xmlns="" xmlns:a16="http://schemas.microsoft.com/office/drawing/2014/main" id="{B6FC0780-9693-4E1D-B10B-E735A2B41840}"/>
                  </a:ext>
                </a:extLst>
              </p:cNvPr>
              <p:cNvSpPr>
                <a:spLocks noChangeArrowheads="1"/>
              </p:cNvSpPr>
              <p:nvPr/>
            </p:nvSpPr>
            <p:spPr bwMode="auto">
              <a:xfrm>
                <a:off x="3456" y="128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64" name="Oval 168">
                <a:extLst>
                  <a:ext uri="{FF2B5EF4-FFF2-40B4-BE49-F238E27FC236}">
                    <a16:creationId xmlns="" xmlns:a16="http://schemas.microsoft.com/office/drawing/2014/main" id="{23D563EB-2F89-42BE-8BF2-6BFD8B47EEF9}"/>
                  </a:ext>
                </a:extLst>
              </p:cNvPr>
              <p:cNvSpPr>
                <a:spLocks noChangeArrowheads="1"/>
              </p:cNvSpPr>
              <p:nvPr/>
            </p:nvSpPr>
            <p:spPr bwMode="auto">
              <a:xfrm>
                <a:off x="3584" y="128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65" name="Oval 169">
                <a:extLst>
                  <a:ext uri="{FF2B5EF4-FFF2-40B4-BE49-F238E27FC236}">
                    <a16:creationId xmlns="" xmlns:a16="http://schemas.microsoft.com/office/drawing/2014/main" id="{06E9E338-B3AC-4210-B1D7-218E26952FAB}"/>
                  </a:ext>
                </a:extLst>
              </p:cNvPr>
              <p:cNvSpPr>
                <a:spLocks noChangeArrowheads="1"/>
              </p:cNvSpPr>
              <p:nvPr/>
            </p:nvSpPr>
            <p:spPr bwMode="auto">
              <a:xfrm>
                <a:off x="3712" y="128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66" name="Oval 170">
                <a:extLst>
                  <a:ext uri="{FF2B5EF4-FFF2-40B4-BE49-F238E27FC236}">
                    <a16:creationId xmlns="" xmlns:a16="http://schemas.microsoft.com/office/drawing/2014/main" id="{083E948A-93C5-4C0F-AA93-26F31BB660C0}"/>
                  </a:ext>
                </a:extLst>
              </p:cNvPr>
              <p:cNvSpPr>
                <a:spLocks noChangeArrowheads="1"/>
              </p:cNvSpPr>
              <p:nvPr/>
            </p:nvSpPr>
            <p:spPr bwMode="auto">
              <a:xfrm>
                <a:off x="3840" y="128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67" name="Oval 171">
                <a:extLst>
                  <a:ext uri="{FF2B5EF4-FFF2-40B4-BE49-F238E27FC236}">
                    <a16:creationId xmlns="" xmlns:a16="http://schemas.microsoft.com/office/drawing/2014/main" id="{3F1700D8-9F0E-4DD6-8912-7E17A268BAB1}"/>
                  </a:ext>
                </a:extLst>
              </p:cNvPr>
              <p:cNvSpPr>
                <a:spLocks noChangeArrowheads="1"/>
              </p:cNvSpPr>
              <p:nvPr/>
            </p:nvSpPr>
            <p:spPr bwMode="auto">
              <a:xfrm>
                <a:off x="3968" y="128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68" name="Oval 172">
                <a:extLst>
                  <a:ext uri="{FF2B5EF4-FFF2-40B4-BE49-F238E27FC236}">
                    <a16:creationId xmlns="" xmlns:a16="http://schemas.microsoft.com/office/drawing/2014/main" id="{25B754C3-E53D-41A7-8366-85A6E730B005}"/>
                  </a:ext>
                </a:extLst>
              </p:cNvPr>
              <p:cNvSpPr>
                <a:spLocks noChangeArrowheads="1"/>
              </p:cNvSpPr>
              <p:nvPr/>
            </p:nvSpPr>
            <p:spPr bwMode="auto">
              <a:xfrm>
                <a:off x="4096" y="128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69" name="Oval 173">
                <a:extLst>
                  <a:ext uri="{FF2B5EF4-FFF2-40B4-BE49-F238E27FC236}">
                    <a16:creationId xmlns="" xmlns:a16="http://schemas.microsoft.com/office/drawing/2014/main" id="{AD159255-0852-44C4-B50E-B7547BF490A1}"/>
                  </a:ext>
                </a:extLst>
              </p:cNvPr>
              <p:cNvSpPr>
                <a:spLocks noChangeArrowheads="1"/>
              </p:cNvSpPr>
              <p:nvPr/>
            </p:nvSpPr>
            <p:spPr bwMode="auto">
              <a:xfrm>
                <a:off x="4224" y="128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70" name="Oval 174">
                <a:extLst>
                  <a:ext uri="{FF2B5EF4-FFF2-40B4-BE49-F238E27FC236}">
                    <a16:creationId xmlns="" xmlns:a16="http://schemas.microsoft.com/office/drawing/2014/main" id="{1751C607-7736-4008-B321-6429A536EE39}"/>
                  </a:ext>
                </a:extLst>
              </p:cNvPr>
              <p:cNvSpPr>
                <a:spLocks noChangeArrowheads="1"/>
              </p:cNvSpPr>
              <p:nvPr/>
            </p:nvSpPr>
            <p:spPr bwMode="auto">
              <a:xfrm>
                <a:off x="4352" y="128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71" name="Oval 175">
                <a:extLst>
                  <a:ext uri="{FF2B5EF4-FFF2-40B4-BE49-F238E27FC236}">
                    <a16:creationId xmlns="" xmlns:a16="http://schemas.microsoft.com/office/drawing/2014/main" id="{E4846DA1-FF08-4561-9C11-D0B4542AA493}"/>
                  </a:ext>
                </a:extLst>
              </p:cNvPr>
              <p:cNvSpPr>
                <a:spLocks noChangeArrowheads="1"/>
              </p:cNvSpPr>
              <p:nvPr/>
            </p:nvSpPr>
            <p:spPr bwMode="auto">
              <a:xfrm>
                <a:off x="4480" y="128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72" name="Oval 176">
                <a:extLst>
                  <a:ext uri="{FF2B5EF4-FFF2-40B4-BE49-F238E27FC236}">
                    <a16:creationId xmlns="" xmlns:a16="http://schemas.microsoft.com/office/drawing/2014/main" id="{BCC5868C-26DB-4D44-BD53-7CBC67C9EA9F}"/>
                  </a:ext>
                </a:extLst>
              </p:cNvPr>
              <p:cNvSpPr>
                <a:spLocks noChangeArrowheads="1"/>
              </p:cNvSpPr>
              <p:nvPr/>
            </p:nvSpPr>
            <p:spPr bwMode="auto">
              <a:xfrm>
                <a:off x="4608" y="1286"/>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73" name="Oval 177">
                <a:extLst>
                  <a:ext uri="{FF2B5EF4-FFF2-40B4-BE49-F238E27FC236}">
                    <a16:creationId xmlns="" xmlns:a16="http://schemas.microsoft.com/office/drawing/2014/main" id="{D099CDE1-739C-4049-9D84-EE1717911EF0}"/>
                  </a:ext>
                </a:extLst>
              </p:cNvPr>
              <p:cNvSpPr>
                <a:spLocks noChangeArrowheads="1"/>
              </p:cNvSpPr>
              <p:nvPr/>
            </p:nvSpPr>
            <p:spPr bwMode="auto">
              <a:xfrm>
                <a:off x="7298" y="128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74" name="Oval 178">
                <a:extLst>
                  <a:ext uri="{FF2B5EF4-FFF2-40B4-BE49-F238E27FC236}">
                    <a16:creationId xmlns="" xmlns:a16="http://schemas.microsoft.com/office/drawing/2014/main" id="{6BF0F8CB-A56F-4391-BAD0-250E542A187D}"/>
                  </a:ext>
                </a:extLst>
              </p:cNvPr>
              <p:cNvSpPr>
                <a:spLocks noChangeArrowheads="1"/>
              </p:cNvSpPr>
              <p:nvPr/>
            </p:nvSpPr>
            <p:spPr bwMode="auto">
              <a:xfrm>
                <a:off x="8451" y="128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75" name="Oval 179">
                <a:extLst>
                  <a:ext uri="{FF2B5EF4-FFF2-40B4-BE49-F238E27FC236}">
                    <a16:creationId xmlns="" xmlns:a16="http://schemas.microsoft.com/office/drawing/2014/main" id="{07B43E69-4013-49AD-9234-47405E5F347D}"/>
                  </a:ext>
                </a:extLst>
              </p:cNvPr>
              <p:cNvSpPr>
                <a:spLocks noChangeArrowheads="1"/>
              </p:cNvSpPr>
              <p:nvPr/>
            </p:nvSpPr>
            <p:spPr bwMode="auto">
              <a:xfrm>
                <a:off x="1407"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76" name="Oval 180">
                <a:extLst>
                  <a:ext uri="{FF2B5EF4-FFF2-40B4-BE49-F238E27FC236}">
                    <a16:creationId xmlns="" xmlns:a16="http://schemas.microsoft.com/office/drawing/2014/main" id="{D0B18816-2C4F-4A55-AC3E-D3D2D6210323}"/>
                  </a:ext>
                </a:extLst>
              </p:cNvPr>
              <p:cNvSpPr>
                <a:spLocks noChangeArrowheads="1"/>
              </p:cNvSpPr>
              <p:nvPr/>
            </p:nvSpPr>
            <p:spPr bwMode="auto">
              <a:xfrm>
                <a:off x="1663"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77" name="Oval 181">
                <a:extLst>
                  <a:ext uri="{FF2B5EF4-FFF2-40B4-BE49-F238E27FC236}">
                    <a16:creationId xmlns="" xmlns:a16="http://schemas.microsoft.com/office/drawing/2014/main" id="{35A0110A-64FF-44A2-B252-51365C3F6F5C}"/>
                  </a:ext>
                </a:extLst>
              </p:cNvPr>
              <p:cNvSpPr>
                <a:spLocks noChangeArrowheads="1"/>
              </p:cNvSpPr>
              <p:nvPr/>
            </p:nvSpPr>
            <p:spPr bwMode="auto">
              <a:xfrm>
                <a:off x="1791"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78" name="Oval 182">
                <a:extLst>
                  <a:ext uri="{FF2B5EF4-FFF2-40B4-BE49-F238E27FC236}">
                    <a16:creationId xmlns="" xmlns:a16="http://schemas.microsoft.com/office/drawing/2014/main" id="{6505C0F1-BC16-4FEA-A9C1-34338E93675E}"/>
                  </a:ext>
                </a:extLst>
              </p:cNvPr>
              <p:cNvSpPr>
                <a:spLocks noChangeArrowheads="1"/>
              </p:cNvSpPr>
              <p:nvPr/>
            </p:nvSpPr>
            <p:spPr bwMode="auto">
              <a:xfrm>
                <a:off x="2047"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79" name="Oval 183">
                <a:extLst>
                  <a:ext uri="{FF2B5EF4-FFF2-40B4-BE49-F238E27FC236}">
                    <a16:creationId xmlns="" xmlns:a16="http://schemas.microsoft.com/office/drawing/2014/main" id="{D79D3FBD-8068-4AA5-9428-9850A90C7103}"/>
                  </a:ext>
                </a:extLst>
              </p:cNvPr>
              <p:cNvSpPr>
                <a:spLocks noChangeArrowheads="1"/>
              </p:cNvSpPr>
              <p:nvPr/>
            </p:nvSpPr>
            <p:spPr bwMode="auto">
              <a:xfrm>
                <a:off x="2303"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80" name="Oval 184">
                <a:extLst>
                  <a:ext uri="{FF2B5EF4-FFF2-40B4-BE49-F238E27FC236}">
                    <a16:creationId xmlns="" xmlns:a16="http://schemas.microsoft.com/office/drawing/2014/main" id="{08CBD9F5-F88F-4901-A64A-D78C94DBB949}"/>
                  </a:ext>
                </a:extLst>
              </p:cNvPr>
              <p:cNvSpPr>
                <a:spLocks noChangeArrowheads="1"/>
              </p:cNvSpPr>
              <p:nvPr/>
            </p:nvSpPr>
            <p:spPr bwMode="auto">
              <a:xfrm>
                <a:off x="3328"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81" name="Oval 185">
                <a:extLst>
                  <a:ext uri="{FF2B5EF4-FFF2-40B4-BE49-F238E27FC236}">
                    <a16:creationId xmlns="" xmlns:a16="http://schemas.microsoft.com/office/drawing/2014/main" id="{8CECB4CD-C992-4719-A787-0DE8A1A884B6}"/>
                  </a:ext>
                </a:extLst>
              </p:cNvPr>
              <p:cNvSpPr>
                <a:spLocks noChangeArrowheads="1"/>
              </p:cNvSpPr>
              <p:nvPr/>
            </p:nvSpPr>
            <p:spPr bwMode="auto">
              <a:xfrm>
                <a:off x="3456"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82" name="Oval 186">
                <a:extLst>
                  <a:ext uri="{FF2B5EF4-FFF2-40B4-BE49-F238E27FC236}">
                    <a16:creationId xmlns="" xmlns:a16="http://schemas.microsoft.com/office/drawing/2014/main" id="{A4D2DCF2-B420-46F0-9D24-31E106543A33}"/>
                  </a:ext>
                </a:extLst>
              </p:cNvPr>
              <p:cNvSpPr>
                <a:spLocks noChangeArrowheads="1"/>
              </p:cNvSpPr>
              <p:nvPr/>
            </p:nvSpPr>
            <p:spPr bwMode="auto">
              <a:xfrm>
                <a:off x="3584"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83" name="Oval 187">
                <a:extLst>
                  <a:ext uri="{FF2B5EF4-FFF2-40B4-BE49-F238E27FC236}">
                    <a16:creationId xmlns="" xmlns:a16="http://schemas.microsoft.com/office/drawing/2014/main" id="{091300C6-AAC0-4AF1-97E6-6B3E1B3CBC5A}"/>
                  </a:ext>
                </a:extLst>
              </p:cNvPr>
              <p:cNvSpPr>
                <a:spLocks noChangeArrowheads="1"/>
              </p:cNvSpPr>
              <p:nvPr/>
            </p:nvSpPr>
            <p:spPr bwMode="auto">
              <a:xfrm>
                <a:off x="3712"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84" name="Oval 188">
                <a:extLst>
                  <a:ext uri="{FF2B5EF4-FFF2-40B4-BE49-F238E27FC236}">
                    <a16:creationId xmlns="" xmlns:a16="http://schemas.microsoft.com/office/drawing/2014/main" id="{DE73F72F-D1E4-4DBD-BCDB-5F72F62B48C2}"/>
                  </a:ext>
                </a:extLst>
              </p:cNvPr>
              <p:cNvSpPr>
                <a:spLocks noChangeArrowheads="1"/>
              </p:cNvSpPr>
              <p:nvPr/>
            </p:nvSpPr>
            <p:spPr bwMode="auto">
              <a:xfrm>
                <a:off x="3840"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85" name="Oval 189">
                <a:extLst>
                  <a:ext uri="{FF2B5EF4-FFF2-40B4-BE49-F238E27FC236}">
                    <a16:creationId xmlns="" xmlns:a16="http://schemas.microsoft.com/office/drawing/2014/main" id="{B65158BB-3A58-4B10-9FB6-D0889B008D6D}"/>
                  </a:ext>
                </a:extLst>
              </p:cNvPr>
              <p:cNvSpPr>
                <a:spLocks noChangeArrowheads="1"/>
              </p:cNvSpPr>
              <p:nvPr/>
            </p:nvSpPr>
            <p:spPr bwMode="auto">
              <a:xfrm>
                <a:off x="3968"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86" name="Oval 190">
                <a:extLst>
                  <a:ext uri="{FF2B5EF4-FFF2-40B4-BE49-F238E27FC236}">
                    <a16:creationId xmlns="" xmlns:a16="http://schemas.microsoft.com/office/drawing/2014/main" id="{5329DA29-492C-4CF7-A29B-91E85A86048D}"/>
                  </a:ext>
                </a:extLst>
              </p:cNvPr>
              <p:cNvSpPr>
                <a:spLocks noChangeArrowheads="1"/>
              </p:cNvSpPr>
              <p:nvPr/>
            </p:nvSpPr>
            <p:spPr bwMode="auto">
              <a:xfrm>
                <a:off x="4096"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87" name="Oval 191">
                <a:extLst>
                  <a:ext uri="{FF2B5EF4-FFF2-40B4-BE49-F238E27FC236}">
                    <a16:creationId xmlns="" xmlns:a16="http://schemas.microsoft.com/office/drawing/2014/main" id="{BC0636EA-4E73-4E45-ACEB-70BD1A405EE8}"/>
                  </a:ext>
                </a:extLst>
              </p:cNvPr>
              <p:cNvSpPr>
                <a:spLocks noChangeArrowheads="1"/>
              </p:cNvSpPr>
              <p:nvPr/>
            </p:nvSpPr>
            <p:spPr bwMode="auto">
              <a:xfrm>
                <a:off x="4224"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88" name="Oval 192">
                <a:extLst>
                  <a:ext uri="{FF2B5EF4-FFF2-40B4-BE49-F238E27FC236}">
                    <a16:creationId xmlns="" xmlns:a16="http://schemas.microsoft.com/office/drawing/2014/main" id="{2F2FB4EF-AF4E-4702-914E-AF7F971AACBD}"/>
                  </a:ext>
                </a:extLst>
              </p:cNvPr>
              <p:cNvSpPr>
                <a:spLocks noChangeArrowheads="1"/>
              </p:cNvSpPr>
              <p:nvPr/>
            </p:nvSpPr>
            <p:spPr bwMode="auto">
              <a:xfrm>
                <a:off x="4352"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89" name="Oval 193">
                <a:extLst>
                  <a:ext uri="{FF2B5EF4-FFF2-40B4-BE49-F238E27FC236}">
                    <a16:creationId xmlns="" xmlns:a16="http://schemas.microsoft.com/office/drawing/2014/main" id="{6A04C73A-CB00-4A83-BF3F-7284204DBA49}"/>
                  </a:ext>
                </a:extLst>
              </p:cNvPr>
              <p:cNvSpPr>
                <a:spLocks noChangeArrowheads="1"/>
              </p:cNvSpPr>
              <p:nvPr/>
            </p:nvSpPr>
            <p:spPr bwMode="auto">
              <a:xfrm>
                <a:off x="4480"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90" name="Oval 194">
                <a:extLst>
                  <a:ext uri="{FF2B5EF4-FFF2-40B4-BE49-F238E27FC236}">
                    <a16:creationId xmlns="" xmlns:a16="http://schemas.microsoft.com/office/drawing/2014/main" id="{A040901F-E69F-4B32-A5B7-DC139F879D54}"/>
                  </a:ext>
                </a:extLst>
              </p:cNvPr>
              <p:cNvSpPr>
                <a:spLocks noChangeArrowheads="1"/>
              </p:cNvSpPr>
              <p:nvPr/>
            </p:nvSpPr>
            <p:spPr bwMode="auto">
              <a:xfrm>
                <a:off x="7042"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91" name="Oval 195">
                <a:extLst>
                  <a:ext uri="{FF2B5EF4-FFF2-40B4-BE49-F238E27FC236}">
                    <a16:creationId xmlns="" xmlns:a16="http://schemas.microsoft.com/office/drawing/2014/main" id="{29B668C7-8B2A-486B-BD3B-D7EE55CAC709}"/>
                  </a:ext>
                </a:extLst>
              </p:cNvPr>
              <p:cNvSpPr>
                <a:spLocks noChangeArrowheads="1"/>
              </p:cNvSpPr>
              <p:nvPr/>
            </p:nvSpPr>
            <p:spPr bwMode="auto">
              <a:xfrm>
                <a:off x="7170"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92" name="Oval 196">
                <a:extLst>
                  <a:ext uri="{FF2B5EF4-FFF2-40B4-BE49-F238E27FC236}">
                    <a16:creationId xmlns="" xmlns:a16="http://schemas.microsoft.com/office/drawing/2014/main" id="{17D2EA55-245C-41BE-96E5-564F879F8107}"/>
                  </a:ext>
                </a:extLst>
              </p:cNvPr>
              <p:cNvSpPr>
                <a:spLocks noChangeArrowheads="1"/>
              </p:cNvSpPr>
              <p:nvPr/>
            </p:nvSpPr>
            <p:spPr bwMode="auto">
              <a:xfrm>
                <a:off x="8194" y="1414"/>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93" name="Oval 197">
                <a:extLst>
                  <a:ext uri="{FF2B5EF4-FFF2-40B4-BE49-F238E27FC236}">
                    <a16:creationId xmlns="" xmlns:a16="http://schemas.microsoft.com/office/drawing/2014/main" id="{F61C4C68-48C3-4ADE-B284-5221F4E78B18}"/>
                  </a:ext>
                </a:extLst>
              </p:cNvPr>
              <p:cNvSpPr>
                <a:spLocks noChangeArrowheads="1"/>
              </p:cNvSpPr>
              <p:nvPr/>
            </p:nvSpPr>
            <p:spPr bwMode="auto">
              <a:xfrm>
                <a:off x="8323"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94" name="Oval 198">
                <a:extLst>
                  <a:ext uri="{FF2B5EF4-FFF2-40B4-BE49-F238E27FC236}">
                    <a16:creationId xmlns="" xmlns:a16="http://schemas.microsoft.com/office/drawing/2014/main" id="{DF12B550-275C-4BC9-8E75-270B454D5FE8}"/>
                  </a:ext>
                </a:extLst>
              </p:cNvPr>
              <p:cNvSpPr>
                <a:spLocks noChangeArrowheads="1"/>
              </p:cNvSpPr>
              <p:nvPr/>
            </p:nvSpPr>
            <p:spPr bwMode="auto">
              <a:xfrm>
                <a:off x="8451"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95" name="Oval 199">
                <a:extLst>
                  <a:ext uri="{FF2B5EF4-FFF2-40B4-BE49-F238E27FC236}">
                    <a16:creationId xmlns="" xmlns:a16="http://schemas.microsoft.com/office/drawing/2014/main" id="{15ACDF51-070C-482F-8992-A778A7713327}"/>
                  </a:ext>
                </a:extLst>
              </p:cNvPr>
              <p:cNvSpPr>
                <a:spLocks noChangeArrowheads="1"/>
              </p:cNvSpPr>
              <p:nvPr/>
            </p:nvSpPr>
            <p:spPr bwMode="auto">
              <a:xfrm>
                <a:off x="8579"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96" name="Oval 200">
                <a:extLst>
                  <a:ext uri="{FF2B5EF4-FFF2-40B4-BE49-F238E27FC236}">
                    <a16:creationId xmlns="" xmlns:a16="http://schemas.microsoft.com/office/drawing/2014/main" id="{F340E850-23C9-4195-AD4B-4FE35132CE51}"/>
                  </a:ext>
                </a:extLst>
              </p:cNvPr>
              <p:cNvSpPr>
                <a:spLocks noChangeArrowheads="1"/>
              </p:cNvSpPr>
              <p:nvPr/>
            </p:nvSpPr>
            <p:spPr bwMode="auto">
              <a:xfrm>
                <a:off x="8707"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97" name="Oval 201">
                <a:extLst>
                  <a:ext uri="{FF2B5EF4-FFF2-40B4-BE49-F238E27FC236}">
                    <a16:creationId xmlns="" xmlns:a16="http://schemas.microsoft.com/office/drawing/2014/main" id="{600DE3D7-BD0A-4E99-A37A-DF32CEFE31AB}"/>
                  </a:ext>
                </a:extLst>
              </p:cNvPr>
              <p:cNvSpPr>
                <a:spLocks noChangeArrowheads="1"/>
              </p:cNvSpPr>
              <p:nvPr/>
            </p:nvSpPr>
            <p:spPr bwMode="auto">
              <a:xfrm>
                <a:off x="9475" y="141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98" name="Oval 202">
                <a:extLst>
                  <a:ext uri="{FF2B5EF4-FFF2-40B4-BE49-F238E27FC236}">
                    <a16:creationId xmlns="" xmlns:a16="http://schemas.microsoft.com/office/drawing/2014/main" id="{AF2ACA7C-9A4A-47BB-BF13-0E663A3B2A6C}"/>
                  </a:ext>
                </a:extLst>
              </p:cNvPr>
              <p:cNvSpPr>
                <a:spLocks noChangeArrowheads="1"/>
              </p:cNvSpPr>
              <p:nvPr/>
            </p:nvSpPr>
            <p:spPr bwMode="auto">
              <a:xfrm>
                <a:off x="1791"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99" name="Oval 203">
                <a:extLst>
                  <a:ext uri="{FF2B5EF4-FFF2-40B4-BE49-F238E27FC236}">
                    <a16:creationId xmlns="" xmlns:a16="http://schemas.microsoft.com/office/drawing/2014/main" id="{FF6E3502-5A23-4BAB-9DEF-63AB22A43E22}"/>
                  </a:ext>
                </a:extLst>
              </p:cNvPr>
              <p:cNvSpPr>
                <a:spLocks noChangeArrowheads="1"/>
              </p:cNvSpPr>
              <p:nvPr/>
            </p:nvSpPr>
            <p:spPr bwMode="auto">
              <a:xfrm>
                <a:off x="2431"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00" name="Oval 204">
                <a:extLst>
                  <a:ext uri="{FF2B5EF4-FFF2-40B4-BE49-F238E27FC236}">
                    <a16:creationId xmlns="" xmlns:a16="http://schemas.microsoft.com/office/drawing/2014/main" id="{CAD7E8EE-587D-4431-8E02-A5335C187318}"/>
                  </a:ext>
                </a:extLst>
              </p:cNvPr>
              <p:cNvSpPr>
                <a:spLocks noChangeArrowheads="1"/>
              </p:cNvSpPr>
              <p:nvPr/>
            </p:nvSpPr>
            <p:spPr bwMode="auto">
              <a:xfrm>
                <a:off x="2559"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13" name="Group 406">
              <a:extLst>
                <a:ext uri="{FF2B5EF4-FFF2-40B4-BE49-F238E27FC236}">
                  <a16:creationId xmlns="" xmlns:a16="http://schemas.microsoft.com/office/drawing/2014/main" id="{F1491EDB-BCCC-4A77-8EC1-9950E7DB2AE4}"/>
                </a:ext>
              </a:extLst>
            </p:cNvPr>
            <p:cNvGrpSpPr>
              <a:grpSpLocks/>
            </p:cNvGrpSpPr>
            <p:nvPr/>
          </p:nvGrpSpPr>
          <p:grpSpPr bwMode="auto">
            <a:xfrm>
              <a:off x="126" y="1543"/>
              <a:ext cx="10678" cy="689"/>
              <a:chOff x="126" y="1543"/>
              <a:chExt cx="10678" cy="689"/>
            </a:xfrm>
            <a:grpFill/>
          </p:grpSpPr>
          <p:sp>
            <p:nvSpPr>
              <p:cNvPr id="1201" name="Oval 206">
                <a:extLst>
                  <a:ext uri="{FF2B5EF4-FFF2-40B4-BE49-F238E27FC236}">
                    <a16:creationId xmlns="" xmlns:a16="http://schemas.microsoft.com/office/drawing/2014/main" id="{F3E84D4D-F8B7-41F9-8872-CAB2F839543D}"/>
                  </a:ext>
                </a:extLst>
              </p:cNvPr>
              <p:cNvSpPr>
                <a:spLocks noChangeArrowheads="1"/>
              </p:cNvSpPr>
              <p:nvPr/>
            </p:nvSpPr>
            <p:spPr bwMode="auto">
              <a:xfrm>
                <a:off x="2687"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02" name="Oval 207">
                <a:extLst>
                  <a:ext uri="{FF2B5EF4-FFF2-40B4-BE49-F238E27FC236}">
                    <a16:creationId xmlns="" xmlns:a16="http://schemas.microsoft.com/office/drawing/2014/main" id="{0CC1674F-19FB-4751-AB28-9D6D753FEA55}"/>
                  </a:ext>
                </a:extLst>
              </p:cNvPr>
              <p:cNvSpPr>
                <a:spLocks noChangeArrowheads="1"/>
              </p:cNvSpPr>
              <p:nvPr/>
            </p:nvSpPr>
            <p:spPr bwMode="auto">
              <a:xfrm>
                <a:off x="3456"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03" name="Oval 208">
                <a:extLst>
                  <a:ext uri="{FF2B5EF4-FFF2-40B4-BE49-F238E27FC236}">
                    <a16:creationId xmlns="" xmlns:a16="http://schemas.microsoft.com/office/drawing/2014/main" id="{E5B22111-8166-4516-A332-EB81DC52B9DD}"/>
                  </a:ext>
                </a:extLst>
              </p:cNvPr>
              <p:cNvSpPr>
                <a:spLocks noChangeArrowheads="1"/>
              </p:cNvSpPr>
              <p:nvPr/>
            </p:nvSpPr>
            <p:spPr bwMode="auto">
              <a:xfrm>
                <a:off x="3584"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04" name="Oval 209">
                <a:extLst>
                  <a:ext uri="{FF2B5EF4-FFF2-40B4-BE49-F238E27FC236}">
                    <a16:creationId xmlns="" xmlns:a16="http://schemas.microsoft.com/office/drawing/2014/main" id="{EC969A13-EA54-4E7E-BA00-60FC73D7F2E3}"/>
                  </a:ext>
                </a:extLst>
              </p:cNvPr>
              <p:cNvSpPr>
                <a:spLocks noChangeArrowheads="1"/>
              </p:cNvSpPr>
              <p:nvPr/>
            </p:nvSpPr>
            <p:spPr bwMode="auto">
              <a:xfrm>
                <a:off x="3712"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05" name="Oval 210">
                <a:extLst>
                  <a:ext uri="{FF2B5EF4-FFF2-40B4-BE49-F238E27FC236}">
                    <a16:creationId xmlns="" xmlns:a16="http://schemas.microsoft.com/office/drawing/2014/main" id="{D0C19508-358E-49A7-BF7C-4A8527A5EA58}"/>
                  </a:ext>
                </a:extLst>
              </p:cNvPr>
              <p:cNvSpPr>
                <a:spLocks noChangeArrowheads="1"/>
              </p:cNvSpPr>
              <p:nvPr/>
            </p:nvSpPr>
            <p:spPr bwMode="auto">
              <a:xfrm>
                <a:off x="3840"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06" name="Oval 211">
                <a:extLst>
                  <a:ext uri="{FF2B5EF4-FFF2-40B4-BE49-F238E27FC236}">
                    <a16:creationId xmlns="" xmlns:a16="http://schemas.microsoft.com/office/drawing/2014/main" id="{06D548A5-1A77-448C-82CF-E655D4D8B45D}"/>
                  </a:ext>
                </a:extLst>
              </p:cNvPr>
              <p:cNvSpPr>
                <a:spLocks noChangeArrowheads="1"/>
              </p:cNvSpPr>
              <p:nvPr/>
            </p:nvSpPr>
            <p:spPr bwMode="auto">
              <a:xfrm>
                <a:off x="3968"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07" name="Oval 212">
                <a:extLst>
                  <a:ext uri="{FF2B5EF4-FFF2-40B4-BE49-F238E27FC236}">
                    <a16:creationId xmlns="" xmlns:a16="http://schemas.microsoft.com/office/drawing/2014/main" id="{B40C41B8-87D2-4F1F-B280-961C61705976}"/>
                  </a:ext>
                </a:extLst>
              </p:cNvPr>
              <p:cNvSpPr>
                <a:spLocks noChangeArrowheads="1"/>
              </p:cNvSpPr>
              <p:nvPr/>
            </p:nvSpPr>
            <p:spPr bwMode="auto">
              <a:xfrm>
                <a:off x="4096"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08" name="Oval 213">
                <a:extLst>
                  <a:ext uri="{FF2B5EF4-FFF2-40B4-BE49-F238E27FC236}">
                    <a16:creationId xmlns="" xmlns:a16="http://schemas.microsoft.com/office/drawing/2014/main" id="{98E36BFB-E118-40BA-9BC6-CA190697AAE4}"/>
                  </a:ext>
                </a:extLst>
              </p:cNvPr>
              <p:cNvSpPr>
                <a:spLocks noChangeArrowheads="1"/>
              </p:cNvSpPr>
              <p:nvPr/>
            </p:nvSpPr>
            <p:spPr bwMode="auto">
              <a:xfrm>
                <a:off x="4224"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09" name="Oval 214">
                <a:extLst>
                  <a:ext uri="{FF2B5EF4-FFF2-40B4-BE49-F238E27FC236}">
                    <a16:creationId xmlns="" xmlns:a16="http://schemas.microsoft.com/office/drawing/2014/main" id="{CCB1D83F-D7B5-4C55-9177-8688C81EC5E0}"/>
                  </a:ext>
                </a:extLst>
              </p:cNvPr>
              <p:cNvSpPr>
                <a:spLocks noChangeArrowheads="1"/>
              </p:cNvSpPr>
              <p:nvPr/>
            </p:nvSpPr>
            <p:spPr bwMode="auto">
              <a:xfrm>
                <a:off x="4352"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10" name="Oval 215">
                <a:extLst>
                  <a:ext uri="{FF2B5EF4-FFF2-40B4-BE49-F238E27FC236}">
                    <a16:creationId xmlns="" xmlns:a16="http://schemas.microsoft.com/office/drawing/2014/main" id="{1C750D42-4339-4B42-9B8D-A0DB0CDCDB67}"/>
                  </a:ext>
                </a:extLst>
              </p:cNvPr>
              <p:cNvSpPr>
                <a:spLocks noChangeArrowheads="1"/>
              </p:cNvSpPr>
              <p:nvPr/>
            </p:nvSpPr>
            <p:spPr bwMode="auto">
              <a:xfrm>
                <a:off x="4480"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11" name="Oval 216">
                <a:extLst>
                  <a:ext uri="{FF2B5EF4-FFF2-40B4-BE49-F238E27FC236}">
                    <a16:creationId xmlns="" xmlns:a16="http://schemas.microsoft.com/office/drawing/2014/main" id="{D22D7866-EBA8-4B11-953F-67D1FF4785F1}"/>
                  </a:ext>
                </a:extLst>
              </p:cNvPr>
              <p:cNvSpPr>
                <a:spLocks noChangeArrowheads="1"/>
              </p:cNvSpPr>
              <p:nvPr/>
            </p:nvSpPr>
            <p:spPr bwMode="auto">
              <a:xfrm>
                <a:off x="6914"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12" name="Oval 217">
                <a:extLst>
                  <a:ext uri="{FF2B5EF4-FFF2-40B4-BE49-F238E27FC236}">
                    <a16:creationId xmlns="" xmlns:a16="http://schemas.microsoft.com/office/drawing/2014/main" id="{9E9ABCBB-059A-4EC3-829A-80D82C9AFE98}"/>
                  </a:ext>
                </a:extLst>
              </p:cNvPr>
              <p:cNvSpPr>
                <a:spLocks noChangeArrowheads="1"/>
              </p:cNvSpPr>
              <p:nvPr/>
            </p:nvSpPr>
            <p:spPr bwMode="auto">
              <a:xfrm>
                <a:off x="7042"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13" name="Oval 218">
                <a:extLst>
                  <a:ext uri="{FF2B5EF4-FFF2-40B4-BE49-F238E27FC236}">
                    <a16:creationId xmlns="" xmlns:a16="http://schemas.microsoft.com/office/drawing/2014/main" id="{199CE1ED-5A74-4460-BE7C-A2038EBA7257}"/>
                  </a:ext>
                </a:extLst>
              </p:cNvPr>
              <p:cNvSpPr>
                <a:spLocks noChangeArrowheads="1"/>
              </p:cNvSpPr>
              <p:nvPr/>
            </p:nvSpPr>
            <p:spPr bwMode="auto">
              <a:xfrm>
                <a:off x="7938"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14" name="Oval 219">
                <a:extLst>
                  <a:ext uri="{FF2B5EF4-FFF2-40B4-BE49-F238E27FC236}">
                    <a16:creationId xmlns="" xmlns:a16="http://schemas.microsoft.com/office/drawing/2014/main" id="{065C6413-B913-4C4C-8183-462786E10BA3}"/>
                  </a:ext>
                </a:extLst>
              </p:cNvPr>
              <p:cNvSpPr>
                <a:spLocks noChangeArrowheads="1"/>
              </p:cNvSpPr>
              <p:nvPr/>
            </p:nvSpPr>
            <p:spPr bwMode="auto">
              <a:xfrm>
                <a:off x="8066"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15" name="Oval 220">
                <a:extLst>
                  <a:ext uri="{FF2B5EF4-FFF2-40B4-BE49-F238E27FC236}">
                    <a16:creationId xmlns="" xmlns:a16="http://schemas.microsoft.com/office/drawing/2014/main" id="{3501453F-DFB0-48AC-B30E-C0ABDD226824}"/>
                  </a:ext>
                </a:extLst>
              </p:cNvPr>
              <p:cNvSpPr>
                <a:spLocks noChangeArrowheads="1"/>
              </p:cNvSpPr>
              <p:nvPr/>
            </p:nvSpPr>
            <p:spPr bwMode="auto">
              <a:xfrm>
                <a:off x="8194" y="1543"/>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16" name="Oval 221">
                <a:extLst>
                  <a:ext uri="{FF2B5EF4-FFF2-40B4-BE49-F238E27FC236}">
                    <a16:creationId xmlns="" xmlns:a16="http://schemas.microsoft.com/office/drawing/2014/main" id="{F5CEC00C-588D-4968-B2F5-B3A4BB8893AA}"/>
                  </a:ext>
                </a:extLst>
              </p:cNvPr>
              <p:cNvSpPr>
                <a:spLocks noChangeArrowheads="1"/>
              </p:cNvSpPr>
              <p:nvPr/>
            </p:nvSpPr>
            <p:spPr bwMode="auto">
              <a:xfrm>
                <a:off x="8323"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17" name="Oval 222">
                <a:extLst>
                  <a:ext uri="{FF2B5EF4-FFF2-40B4-BE49-F238E27FC236}">
                    <a16:creationId xmlns="" xmlns:a16="http://schemas.microsoft.com/office/drawing/2014/main" id="{FB3B8894-DF40-4CE0-97AE-0F9F4E5213B6}"/>
                  </a:ext>
                </a:extLst>
              </p:cNvPr>
              <p:cNvSpPr>
                <a:spLocks noChangeArrowheads="1"/>
              </p:cNvSpPr>
              <p:nvPr/>
            </p:nvSpPr>
            <p:spPr bwMode="auto">
              <a:xfrm>
                <a:off x="8451"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18" name="Oval 223">
                <a:extLst>
                  <a:ext uri="{FF2B5EF4-FFF2-40B4-BE49-F238E27FC236}">
                    <a16:creationId xmlns="" xmlns:a16="http://schemas.microsoft.com/office/drawing/2014/main" id="{6499309A-D030-4C5C-A8C3-3D2A0B550A2C}"/>
                  </a:ext>
                </a:extLst>
              </p:cNvPr>
              <p:cNvSpPr>
                <a:spLocks noChangeArrowheads="1"/>
              </p:cNvSpPr>
              <p:nvPr/>
            </p:nvSpPr>
            <p:spPr bwMode="auto">
              <a:xfrm>
                <a:off x="8579"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19" name="Oval 224">
                <a:extLst>
                  <a:ext uri="{FF2B5EF4-FFF2-40B4-BE49-F238E27FC236}">
                    <a16:creationId xmlns="" xmlns:a16="http://schemas.microsoft.com/office/drawing/2014/main" id="{77EBFEDD-87A4-4DE8-9BEE-BBB8D54693AA}"/>
                  </a:ext>
                </a:extLst>
              </p:cNvPr>
              <p:cNvSpPr>
                <a:spLocks noChangeArrowheads="1"/>
              </p:cNvSpPr>
              <p:nvPr/>
            </p:nvSpPr>
            <p:spPr bwMode="auto">
              <a:xfrm>
                <a:off x="9475"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20" name="Oval 225">
                <a:extLst>
                  <a:ext uri="{FF2B5EF4-FFF2-40B4-BE49-F238E27FC236}">
                    <a16:creationId xmlns="" xmlns:a16="http://schemas.microsoft.com/office/drawing/2014/main" id="{7D6EB75A-F817-4650-B9D2-5C809A8F6C3C}"/>
                  </a:ext>
                </a:extLst>
              </p:cNvPr>
              <p:cNvSpPr>
                <a:spLocks noChangeArrowheads="1"/>
              </p:cNvSpPr>
              <p:nvPr/>
            </p:nvSpPr>
            <p:spPr bwMode="auto">
              <a:xfrm>
                <a:off x="9603" y="1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21" name="Oval 226">
                <a:extLst>
                  <a:ext uri="{FF2B5EF4-FFF2-40B4-BE49-F238E27FC236}">
                    <a16:creationId xmlns="" xmlns:a16="http://schemas.microsoft.com/office/drawing/2014/main" id="{3C3BAC53-7E44-43B6-AB53-FAB468D10D15}"/>
                  </a:ext>
                </a:extLst>
              </p:cNvPr>
              <p:cNvSpPr>
                <a:spLocks noChangeArrowheads="1"/>
              </p:cNvSpPr>
              <p:nvPr/>
            </p:nvSpPr>
            <p:spPr bwMode="auto">
              <a:xfrm>
                <a:off x="1407" y="167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22" name="Oval 227">
                <a:extLst>
                  <a:ext uri="{FF2B5EF4-FFF2-40B4-BE49-F238E27FC236}">
                    <a16:creationId xmlns="" xmlns:a16="http://schemas.microsoft.com/office/drawing/2014/main" id="{13B847C2-3883-4749-A7AF-DAFD79CDC638}"/>
                  </a:ext>
                </a:extLst>
              </p:cNvPr>
              <p:cNvSpPr>
                <a:spLocks noChangeArrowheads="1"/>
              </p:cNvSpPr>
              <p:nvPr/>
            </p:nvSpPr>
            <p:spPr bwMode="auto">
              <a:xfrm>
                <a:off x="1535" y="167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23" name="Oval 228">
                <a:extLst>
                  <a:ext uri="{FF2B5EF4-FFF2-40B4-BE49-F238E27FC236}">
                    <a16:creationId xmlns="" xmlns:a16="http://schemas.microsoft.com/office/drawing/2014/main" id="{CA0FB725-ED05-44DD-9FB8-25660F5CF060}"/>
                  </a:ext>
                </a:extLst>
              </p:cNvPr>
              <p:cNvSpPr>
                <a:spLocks noChangeArrowheads="1"/>
              </p:cNvSpPr>
              <p:nvPr/>
            </p:nvSpPr>
            <p:spPr bwMode="auto">
              <a:xfrm>
                <a:off x="2303" y="167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24" name="Oval 229">
                <a:extLst>
                  <a:ext uri="{FF2B5EF4-FFF2-40B4-BE49-F238E27FC236}">
                    <a16:creationId xmlns="" xmlns:a16="http://schemas.microsoft.com/office/drawing/2014/main" id="{0CE7506C-7AE9-4337-9FFE-D0A8351F4E48}"/>
                  </a:ext>
                </a:extLst>
              </p:cNvPr>
              <p:cNvSpPr>
                <a:spLocks noChangeArrowheads="1"/>
              </p:cNvSpPr>
              <p:nvPr/>
            </p:nvSpPr>
            <p:spPr bwMode="auto">
              <a:xfrm>
                <a:off x="3456" y="167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25" name="Oval 230">
                <a:extLst>
                  <a:ext uri="{FF2B5EF4-FFF2-40B4-BE49-F238E27FC236}">
                    <a16:creationId xmlns="" xmlns:a16="http://schemas.microsoft.com/office/drawing/2014/main" id="{F85917E1-8B8D-4CE7-8F7C-847C5D72CBB1}"/>
                  </a:ext>
                </a:extLst>
              </p:cNvPr>
              <p:cNvSpPr>
                <a:spLocks noChangeArrowheads="1"/>
              </p:cNvSpPr>
              <p:nvPr/>
            </p:nvSpPr>
            <p:spPr bwMode="auto">
              <a:xfrm>
                <a:off x="3584" y="167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26" name="Oval 231">
                <a:extLst>
                  <a:ext uri="{FF2B5EF4-FFF2-40B4-BE49-F238E27FC236}">
                    <a16:creationId xmlns="" xmlns:a16="http://schemas.microsoft.com/office/drawing/2014/main" id="{6A596A83-96CF-4265-9C19-49FA41201C8E}"/>
                  </a:ext>
                </a:extLst>
              </p:cNvPr>
              <p:cNvSpPr>
                <a:spLocks noChangeArrowheads="1"/>
              </p:cNvSpPr>
              <p:nvPr/>
            </p:nvSpPr>
            <p:spPr bwMode="auto">
              <a:xfrm>
                <a:off x="3712" y="167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27" name="Oval 232">
                <a:extLst>
                  <a:ext uri="{FF2B5EF4-FFF2-40B4-BE49-F238E27FC236}">
                    <a16:creationId xmlns="" xmlns:a16="http://schemas.microsoft.com/office/drawing/2014/main" id="{412FEE95-36C6-49B5-B335-90DD4850FE75}"/>
                  </a:ext>
                </a:extLst>
              </p:cNvPr>
              <p:cNvSpPr>
                <a:spLocks noChangeArrowheads="1"/>
              </p:cNvSpPr>
              <p:nvPr/>
            </p:nvSpPr>
            <p:spPr bwMode="auto">
              <a:xfrm>
                <a:off x="3840" y="167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28" name="Oval 233">
                <a:extLst>
                  <a:ext uri="{FF2B5EF4-FFF2-40B4-BE49-F238E27FC236}">
                    <a16:creationId xmlns="" xmlns:a16="http://schemas.microsoft.com/office/drawing/2014/main" id="{12C2241C-B13F-4229-A460-77CCEC838D14}"/>
                  </a:ext>
                </a:extLst>
              </p:cNvPr>
              <p:cNvSpPr>
                <a:spLocks noChangeArrowheads="1"/>
              </p:cNvSpPr>
              <p:nvPr/>
            </p:nvSpPr>
            <p:spPr bwMode="auto">
              <a:xfrm>
                <a:off x="3968" y="167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29" name="Oval 234">
                <a:extLst>
                  <a:ext uri="{FF2B5EF4-FFF2-40B4-BE49-F238E27FC236}">
                    <a16:creationId xmlns="" xmlns:a16="http://schemas.microsoft.com/office/drawing/2014/main" id="{FDBB1CCF-6D6C-49B0-B879-9443B0FF5F02}"/>
                  </a:ext>
                </a:extLst>
              </p:cNvPr>
              <p:cNvSpPr>
                <a:spLocks noChangeArrowheads="1"/>
              </p:cNvSpPr>
              <p:nvPr/>
            </p:nvSpPr>
            <p:spPr bwMode="auto">
              <a:xfrm>
                <a:off x="4096" y="167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30" name="Oval 235">
                <a:extLst>
                  <a:ext uri="{FF2B5EF4-FFF2-40B4-BE49-F238E27FC236}">
                    <a16:creationId xmlns="" xmlns:a16="http://schemas.microsoft.com/office/drawing/2014/main" id="{7673E0C8-6A44-4F69-9381-32EAEF0F5F73}"/>
                  </a:ext>
                </a:extLst>
              </p:cNvPr>
              <p:cNvSpPr>
                <a:spLocks noChangeArrowheads="1"/>
              </p:cNvSpPr>
              <p:nvPr/>
            </p:nvSpPr>
            <p:spPr bwMode="auto">
              <a:xfrm>
                <a:off x="4224" y="167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31" name="Oval 236">
                <a:extLst>
                  <a:ext uri="{FF2B5EF4-FFF2-40B4-BE49-F238E27FC236}">
                    <a16:creationId xmlns="" xmlns:a16="http://schemas.microsoft.com/office/drawing/2014/main" id="{CC96A8F9-02D9-49A0-B508-5963203AA00B}"/>
                  </a:ext>
                </a:extLst>
              </p:cNvPr>
              <p:cNvSpPr>
                <a:spLocks noChangeArrowheads="1"/>
              </p:cNvSpPr>
              <p:nvPr/>
            </p:nvSpPr>
            <p:spPr bwMode="auto">
              <a:xfrm>
                <a:off x="4352" y="167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32" name="Oval 237">
                <a:extLst>
                  <a:ext uri="{FF2B5EF4-FFF2-40B4-BE49-F238E27FC236}">
                    <a16:creationId xmlns="" xmlns:a16="http://schemas.microsoft.com/office/drawing/2014/main" id="{8EE9E6CC-F5DB-4091-8409-3C40A8317225}"/>
                  </a:ext>
                </a:extLst>
              </p:cNvPr>
              <p:cNvSpPr>
                <a:spLocks noChangeArrowheads="1"/>
              </p:cNvSpPr>
              <p:nvPr/>
            </p:nvSpPr>
            <p:spPr bwMode="auto">
              <a:xfrm>
                <a:off x="4480" y="167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33" name="Oval 238">
                <a:extLst>
                  <a:ext uri="{FF2B5EF4-FFF2-40B4-BE49-F238E27FC236}">
                    <a16:creationId xmlns="" xmlns:a16="http://schemas.microsoft.com/office/drawing/2014/main" id="{4434E758-88F4-42F0-A410-9492CE0C3F15}"/>
                  </a:ext>
                </a:extLst>
              </p:cNvPr>
              <p:cNvSpPr>
                <a:spLocks noChangeArrowheads="1"/>
              </p:cNvSpPr>
              <p:nvPr/>
            </p:nvSpPr>
            <p:spPr bwMode="auto">
              <a:xfrm>
                <a:off x="6914" y="167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34" name="Oval 239">
                <a:extLst>
                  <a:ext uri="{FF2B5EF4-FFF2-40B4-BE49-F238E27FC236}">
                    <a16:creationId xmlns="" xmlns:a16="http://schemas.microsoft.com/office/drawing/2014/main" id="{8999D625-707F-471C-8388-D8CB6CB34209}"/>
                  </a:ext>
                </a:extLst>
              </p:cNvPr>
              <p:cNvSpPr>
                <a:spLocks noChangeArrowheads="1"/>
              </p:cNvSpPr>
              <p:nvPr/>
            </p:nvSpPr>
            <p:spPr bwMode="auto">
              <a:xfrm>
                <a:off x="7938" y="167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35" name="Oval 240">
                <a:extLst>
                  <a:ext uri="{FF2B5EF4-FFF2-40B4-BE49-F238E27FC236}">
                    <a16:creationId xmlns="" xmlns:a16="http://schemas.microsoft.com/office/drawing/2014/main" id="{2E18F19C-5631-44A3-B4AC-21FFEDEA74CE}"/>
                  </a:ext>
                </a:extLst>
              </p:cNvPr>
              <p:cNvSpPr>
                <a:spLocks noChangeArrowheads="1"/>
              </p:cNvSpPr>
              <p:nvPr/>
            </p:nvSpPr>
            <p:spPr bwMode="auto">
              <a:xfrm>
                <a:off x="8066" y="167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36" name="Oval 241">
                <a:extLst>
                  <a:ext uri="{FF2B5EF4-FFF2-40B4-BE49-F238E27FC236}">
                    <a16:creationId xmlns="" xmlns:a16="http://schemas.microsoft.com/office/drawing/2014/main" id="{57BF96A0-02D8-48FE-90AE-4A48717C0F0E}"/>
                  </a:ext>
                </a:extLst>
              </p:cNvPr>
              <p:cNvSpPr>
                <a:spLocks noChangeArrowheads="1"/>
              </p:cNvSpPr>
              <p:nvPr/>
            </p:nvSpPr>
            <p:spPr bwMode="auto">
              <a:xfrm>
                <a:off x="8194" y="1671"/>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37" name="Oval 242">
                <a:extLst>
                  <a:ext uri="{FF2B5EF4-FFF2-40B4-BE49-F238E27FC236}">
                    <a16:creationId xmlns="" xmlns:a16="http://schemas.microsoft.com/office/drawing/2014/main" id="{00E719F1-309F-4D28-9A12-084A893FFDE5}"/>
                  </a:ext>
                </a:extLst>
              </p:cNvPr>
              <p:cNvSpPr>
                <a:spLocks noChangeArrowheads="1"/>
              </p:cNvSpPr>
              <p:nvPr/>
            </p:nvSpPr>
            <p:spPr bwMode="auto">
              <a:xfrm>
                <a:off x="8323" y="167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38" name="Oval 243">
                <a:extLst>
                  <a:ext uri="{FF2B5EF4-FFF2-40B4-BE49-F238E27FC236}">
                    <a16:creationId xmlns="" xmlns:a16="http://schemas.microsoft.com/office/drawing/2014/main" id="{0900E4DD-397C-4738-A243-62639A932D59}"/>
                  </a:ext>
                </a:extLst>
              </p:cNvPr>
              <p:cNvSpPr>
                <a:spLocks noChangeArrowheads="1"/>
              </p:cNvSpPr>
              <p:nvPr/>
            </p:nvSpPr>
            <p:spPr bwMode="auto">
              <a:xfrm>
                <a:off x="8451" y="167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39" name="Oval 244">
                <a:extLst>
                  <a:ext uri="{FF2B5EF4-FFF2-40B4-BE49-F238E27FC236}">
                    <a16:creationId xmlns="" xmlns:a16="http://schemas.microsoft.com/office/drawing/2014/main" id="{AF46B63A-F145-4172-9A90-A38AEF655BE8}"/>
                  </a:ext>
                </a:extLst>
              </p:cNvPr>
              <p:cNvSpPr>
                <a:spLocks noChangeArrowheads="1"/>
              </p:cNvSpPr>
              <p:nvPr/>
            </p:nvSpPr>
            <p:spPr bwMode="auto">
              <a:xfrm>
                <a:off x="8579" y="167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40" name="Oval 245">
                <a:extLst>
                  <a:ext uri="{FF2B5EF4-FFF2-40B4-BE49-F238E27FC236}">
                    <a16:creationId xmlns="" xmlns:a16="http://schemas.microsoft.com/office/drawing/2014/main" id="{C2CEF761-D873-4513-BD11-3F50F951E98C}"/>
                  </a:ext>
                </a:extLst>
              </p:cNvPr>
              <p:cNvSpPr>
                <a:spLocks noChangeArrowheads="1"/>
              </p:cNvSpPr>
              <p:nvPr/>
            </p:nvSpPr>
            <p:spPr bwMode="auto">
              <a:xfrm>
                <a:off x="1407"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41" name="Oval 246">
                <a:extLst>
                  <a:ext uri="{FF2B5EF4-FFF2-40B4-BE49-F238E27FC236}">
                    <a16:creationId xmlns="" xmlns:a16="http://schemas.microsoft.com/office/drawing/2014/main" id="{18FB89F9-82F5-4E3D-9BBE-E254A8BF7A77}"/>
                  </a:ext>
                </a:extLst>
              </p:cNvPr>
              <p:cNvSpPr>
                <a:spLocks noChangeArrowheads="1"/>
              </p:cNvSpPr>
              <p:nvPr/>
            </p:nvSpPr>
            <p:spPr bwMode="auto">
              <a:xfrm>
                <a:off x="1535"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42" name="Oval 247">
                <a:extLst>
                  <a:ext uri="{FF2B5EF4-FFF2-40B4-BE49-F238E27FC236}">
                    <a16:creationId xmlns="" xmlns:a16="http://schemas.microsoft.com/office/drawing/2014/main" id="{8D58259A-4DAE-4E71-B280-F86C0D149BB6}"/>
                  </a:ext>
                </a:extLst>
              </p:cNvPr>
              <p:cNvSpPr>
                <a:spLocks noChangeArrowheads="1"/>
              </p:cNvSpPr>
              <p:nvPr/>
            </p:nvSpPr>
            <p:spPr bwMode="auto">
              <a:xfrm>
                <a:off x="1663"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43" name="Oval 248">
                <a:extLst>
                  <a:ext uri="{FF2B5EF4-FFF2-40B4-BE49-F238E27FC236}">
                    <a16:creationId xmlns="" xmlns:a16="http://schemas.microsoft.com/office/drawing/2014/main" id="{8D584099-0537-4FE2-BC92-C6B2343CCBDF}"/>
                  </a:ext>
                </a:extLst>
              </p:cNvPr>
              <p:cNvSpPr>
                <a:spLocks noChangeArrowheads="1"/>
              </p:cNvSpPr>
              <p:nvPr/>
            </p:nvSpPr>
            <p:spPr bwMode="auto">
              <a:xfrm>
                <a:off x="1791"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44" name="Oval 249">
                <a:extLst>
                  <a:ext uri="{FF2B5EF4-FFF2-40B4-BE49-F238E27FC236}">
                    <a16:creationId xmlns="" xmlns:a16="http://schemas.microsoft.com/office/drawing/2014/main" id="{F5E161C9-2101-481D-B9BA-EE14DC0E7109}"/>
                  </a:ext>
                </a:extLst>
              </p:cNvPr>
              <p:cNvSpPr>
                <a:spLocks noChangeArrowheads="1"/>
              </p:cNvSpPr>
              <p:nvPr/>
            </p:nvSpPr>
            <p:spPr bwMode="auto">
              <a:xfrm>
                <a:off x="2047"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45" name="Oval 250">
                <a:extLst>
                  <a:ext uri="{FF2B5EF4-FFF2-40B4-BE49-F238E27FC236}">
                    <a16:creationId xmlns="" xmlns:a16="http://schemas.microsoft.com/office/drawing/2014/main" id="{15E4F064-718D-474E-8D33-F4E3DB482CC2}"/>
                  </a:ext>
                </a:extLst>
              </p:cNvPr>
              <p:cNvSpPr>
                <a:spLocks noChangeArrowheads="1"/>
              </p:cNvSpPr>
              <p:nvPr/>
            </p:nvSpPr>
            <p:spPr bwMode="auto">
              <a:xfrm>
                <a:off x="2175"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46" name="Oval 251">
                <a:extLst>
                  <a:ext uri="{FF2B5EF4-FFF2-40B4-BE49-F238E27FC236}">
                    <a16:creationId xmlns="" xmlns:a16="http://schemas.microsoft.com/office/drawing/2014/main" id="{08C4FA70-5425-4AB7-AD81-B8921BC81D4A}"/>
                  </a:ext>
                </a:extLst>
              </p:cNvPr>
              <p:cNvSpPr>
                <a:spLocks noChangeArrowheads="1"/>
              </p:cNvSpPr>
              <p:nvPr/>
            </p:nvSpPr>
            <p:spPr bwMode="auto">
              <a:xfrm>
                <a:off x="2431"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47" name="Oval 252">
                <a:extLst>
                  <a:ext uri="{FF2B5EF4-FFF2-40B4-BE49-F238E27FC236}">
                    <a16:creationId xmlns="" xmlns:a16="http://schemas.microsoft.com/office/drawing/2014/main" id="{31322B04-E639-4742-B727-D419CF1B27E4}"/>
                  </a:ext>
                </a:extLst>
              </p:cNvPr>
              <p:cNvSpPr>
                <a:spLocks noChangeArrowheads="1"/>
              </p:cNvSpPr>
              <p:nvPr/>
            </p:nvSpPr>
            <p:spPr bwMode="auto">
              <a:xfrm>
                <a:off x="2559"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48" name="Oval 253">
                <a:extLst>
                  <a:ext uri="{FF2B5EF4-FFF2-40B4-BE49-F238E27FC236}">
                    <a16:creationId xmlns="" xmlns:a16="http://schemas.microsoft.com/office/drawing/2014/main" id="{46A28D90-45E2-4AB5-94DB-42E2ED2F0AAF}"/>
                  </a:ext>
                </a:extLst>
              </p:cNvPr>
              <p:cNvSpPr>
                <a:spLocks noChangeArrowheads="1"/>
              </p:cNvSpPr>
              <p:nvPr/>
            </p:nvSpPr>
            <p:spPr bwMode="auto">
              <a:xfrm>
                <a:off x="2687"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49" name="Oval 254">
                <a:extLst>
                  <a:ext uri="{FF2B5EF4-FFF2-40B4-BE49-F238E27FC236}">
                    <a16:creationId xmlns="" xmlns:a16="http://schemas.microsoft.com/office/drawing/2014/main" id="{E70117FA-A9AF-45AF-BDB7-C72C407A2204}"/>
                  </a:ext>
                </a:extLst>
              </p:cNvPr>
              <p:cNvSpPr>
                <a:spLocks noChangeArrowheads="1"/>
              </p:cNvSpPr>
              <p:nvPr/>
            </p:nvSpPr>
            <p:spPr bwMode="auto">
              <a:xfrm>
                <a:off x="3584"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0" name="Oval 255">
                <a:extLst>
                  <a:ext uri="{FF2B5EF4-FFF2-40B4-BE49-F238E27FC236}">
                    <a16:creationId xmlns="" xmlns:a16="http://schemas.microsoft.com/office/drawing/2014/main" id="{C5CC00DF-C707-425F-B0AA-EAB8D9B6D3F0}"/>
                  </a:ext>
                </a:extLst>
              </p:cNvPr>
              <p:cNvSpPr>
                <a:spLocks noChangeArrowheads="1"/>
              </p:cNvSpPr>
              <p:nvPr/>
            </p:nvSpPr>
            <p:spPr bwMode="auto">
              <a:xfrm>
                <a:off x="3712"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1" name="Oval 256">
                <a:extLst>
                  <a:ext uri="{FF2B5EF4-FFF2-40B4-BE49-F238E27FC236}">
                    <a16:creationId xmlns="" xmlns:a16="http://schemas.microsoft.com/office/drawing/2014/main" id="{B02EE85F-3F87-4A47-9F0E-8CBC145C1200}"/>
                  </a:ext>
                </a:extLst>
              </p:cNvPr>
              <p:cNvSpPr>
                <a:spLocks noChangeArrowheads="1"/>
              </p:cNvSpPr>
              <p:nvPr/>
            </p:nvSpPr>
            <p:spPr bwMode="auto">
              <a:xfrm>
                <a:off x="3840"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2" name="Oval 257">
                <a:extLst>
                  <a:ext uri="{FF2B5EF4-FFF2-40B4-BE49-F238E27FC236}">
                    <a16:creationId xmlns="" xmlns:a16="http://schemas.microsoft.com/office/drawing/2014/main" id="{F1624A72-6C30-434F-9B04-AC992D3EDE69}"/>
                  </a:ext>
                </a:extLst>
              </p:cNvPr>
              <p:cNvSpPr>
                <a:spLocks noChangeArrowheads="1"/>
              </p:cNvSpPr>
              <p:nvPr/>
            </p:nvSpPr>
            <p:spPr bwMode="auto">
              <a:xfrm>
                <a:off x="3968"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3" name="Oval 258">
                <a:extLst>
                  <a:ext uri="{FF2B5EF4-FFF2-40B4-BE49-F238E27FC236}">
                    <a16:creationId xmlns="" xmlns:a16="http://schemas.microsoft.com/office/drawing/2014/main" id="{9585F4AC-6A26-470C-9A64-B54B71C6FFFC}"/>
                  </a:ext>
                </a:extLst>
              </p:cNvPr>
              <p:cNvSpPr>
                <a:spLocks noChangeArrowheads="1"/>
              </p:cNvSpPr>
              <p:nvPr/>
            </p:nvSpPr>
            <p:spPr bwMode="auto">
              <a:xfrm>
                <a:off x="4096"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4" name="Oval 259">
                <a:extLst>
                  <a:ext uri="{FF2B5EF4-FFF2-40B4-BE49-F238E27FC236}">
                    <a16:creationId xmlns="" xmlns:a16="http://schemas.microsoft.com/office/drawing/2014/main" id="{78069836-3B5B-4BF3-BDC0-1D1D6B7F4AB8}"/>
                  </a:ext>
                </a:extLst>
              </p:cNvPr>
              <p:cNvSpPr>
                <a:spLocks noChangeArrowheads="1"/>
              </p:cNvSpPr>
              <p:nvPr/>
            </p:nvSpPr>
            <p:spPr bwMode="auto">
              <a:xfrm>
                <a:off x="4224"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5" name="Oval 260">
                <a:extLst>
                  <a:ext uri="{FF2B5EF4-FFF2-40B4-BE49-F238E27FC236}">
                    <a16:creationId xmlns="" xmlns:a16="http://schemas.microsoft.com/office/drawing/2014/main" id="{6D67D9FB-89A1-442E-A15E-C8F7A3DA6745}"/>
                  </a:ext>
                </a:extLst>
              </p:cNvPr>
              <p:cNvSpPr>
                <a:spLocks noChangeArrowheads="1"/>
              </p:cNvSpPr>
              <p:nvPr/>
            </p:nvSpPr>
            <p:spPr bwMode="auto">
              <a:xfrm>
                <a:off x="4352"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6" name="Oval 261">
                <a:extLst>
                  <a:ext uri="{FF2B5EF4-FFF2-40B4-BE49-F238E27FC236}">
                    <a16:creationId xmlns="" xmlns:a16="http://schemas.microsoft.com/office/drawing/2014/main" id="{99424AB4-79E9-488C-92AC-DBB678E17508}"/>
                  </a:ext>
                </a:extLst>
              </p:cNvPr>
              <p:cNvSpPr>
                <a:spLocks noChangeArrowheads="1"/>
              </p:cNvSpPr>
              <p:nvPr/>
            </p:nvSpPr>
            <p:spPr bwMode="auto">
              <a:xfrm>
                <a:off x="4480"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7" name="Oval 262">
                <a:extLst>
                  <a:ext uri="{FF2B5EF4-FFF2-40B4-BE49-F238E27FC236}">
                    <a16:creationId xmlns="" xmlns:a16="http://schemas.microsoft.com/office/drawing/2014/main" id="{0C17F033-F5E5-4DB7-94BC-5557293E20FC}"/>
                  </a:ext>
                </a:extLst>
              </p:cNvPr>
              <p:cNvSpPr>
                <a:spLocks noChangeArrowheads="1"/>
              </p:cNvSpPr>
              <p:nvPr/>
            </p:nvSpPr>
            <p:spPr bwMode="auto">
              <a:xfrm>
                <a:off x="6914"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8" name="Oval 263">
                <a:extLst>
                  <a:ext uri="{FF2B5EF4-FFF2-40B4-BE49-F238E27FC236}">
                    <a16:creationId xmlns="" xmlns:a16="http://schemas.microsoft.com/office/drawing/2014/main" id="{0970CB72-2C1F-4086-BE3E-A483B162ED02}"/>
                  </a:ext>
                </a:extLst>
              </p:cNvPr>
              <p:cNvSpPr>
                <a:spLocks noChangeArrowheads="1"/>
              </p:cNvSpPr>
              <p:nvPr/>
            </p:nvSpPr>
            <p:spPr bwMode="auto">
              <a:xfrm>
                <a:off x="7426"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9" name="Oval 264">
                <a:extLst>
                  <a:ext uri="{FF2B5EF4-FFF2-40B4-BE49-F238E27FC236}">
                    <a16:creationId xmlns="" xmlns:a16="http://schemas.microsoft.com/office/drawing/2014/main" id="{0BDBAEFB-7C8D-4747-B8CF-37701FF39961}"/>
                  </a:ext>
                </a:extLst>
              </p:cNvPr>
              <p:cNvSpPr>
                <a:spLocks noChangeArrowheads="1"/>
              </p:cNvSpPr>
              <p:nvPr/>
            </p:nvSpPr>
            <p:spPr bwMode="auto">
              <a:xfrm>
                <a:off x="7682"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60" name="Oval 265">
                <a:extLst>
                  <a:ext uri="{FF2B5EF4-FFF2-40B4-BE49-F238E27FC236}">
                    <a16:creationId xmlns="" xmlns:a16="http://schemas.microsoft.com/office/drawing/2014/main" id="{42FD8D1B-3227-4429-A97C-7BAA6A441788}"/>
                  </a:ext>
                </a:extLst>
              </p:cNvPr>
              <p:cNvSpPr>
                <a:spLocks noChangeArrowheads="1"/>
              </p:cNvSpPr>
              <p:nvPr/>
            </p:nvSpPr>
            <p:spPr bwMode="auto">
              <a:xfrm>
                <a:off x="7810"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61" name="Oval 266">
                <a:extLst>
                  <a:ext uri="{FF2B5EF4-FFF2-40B4-BE49-F238E27FC236}">
                    <a16:creationId xmlns="" xmlns:a16="http://schemas.microsoft.com/office/drawing/2014/main" id="{2FE8777B-8074-4884-9DF3-7A0117CE5742}"/>
                  </a:ext>
                </a:extLst>
              </p:cNvPr>
              <p:cNvSpPr>
                <a:spLocks noChangeArrowheads="1"/>
              </p:cNvSpPr>
              <p:nvPr/>
            </p:nvSpPr>
            <p:spPr bwMode="auto">
              <a:xfrm>
                <a:off x="7938"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62" name="Oval 267">
                <a:extLst>
                  <a:ext uri="{FF2B5EF4-FFF2-40B4-BE49-F238E27FC236}">
                    <a16:creationId xmlns="" xmlns:a16="http://schemas.microsoft.com/office/drawing/2014/main" id="{29BAC419-8933-43D1-8452-128E7E4CC16A}"/>
                  </a:ext>
                </a:extLst>
              </p:cNvPr>
              <p:cNvSpPr>
                <a:spLocks noChangeArrowheads="1"/>
              </p:cNvSpPr>
              <p:nvPr/>
            </p:nvSpPr>
            <p:spPr bwMode="auto">
              <a:xfrm>
                <a:off x="8066"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63" name="Oval 268">
                <a:extLst>
                  <a:ext uri="{FF2B5EF4-FFF2-40B4-BE49-F238E27FC236}">
                    <a16:creationId xmlns="" xmlns:a16="http://schemas.microsoft.com/office/drawing/2014/main" id="{C1E4CD89-9A25-4EE1-8CD5-296A7AC2345F}"/>
                  </a:ext>
                </a:extLst>
              </p:cNvPr>
              <p:cNvSpPr>
                <a:spLocks noChangeArrowheads="1"/>
              </p:cNvSpPr>
              <p:nvPr/>
            </p:nvSpPr>
            <p:spPr bwMode="auto">
              <a:xfrm>
                <a:off x="8194" y="1799"/>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64" name="Oval 269">
                <a:extLst>
                  <a:ext uri="{FF2B5EF4-FFF2-40B4-BE49-F238E27FC236}">
                    <a16:creationId xmlns="" xmlns:a16="http://schemas.microsoft.com/office/drawing/2014/main" id="{B78BC651-E4C5-4DAF-9C61-FB17FA538DA3}"/>
                  </a:ext>
                </a:extLst>
              </p:cNvPr>
              <p:cNvSpPr>
                <a:spLocks noChangeArrowheads="1"/>
              </p:cNvSpPr>
              <p:nvPr/>
            </p:nvSpPr>
            <p:spPr bwMode="auto">
              <a:xfrm>
                <a:off x="8323"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65" name="Oval 270">
                <a:extLst>
                  <a:ext uri="{FF2B5EF4-FFF2-40B4-BE49-F238E27FC236}">
                    <a16:creationId xmlns="" xmlns:a16="http://schemas.microsoft.com/office/drawing/2014/main" id="{494269DA-2498-456B-BC76-78CC17AC16D1}"/>
                  </a:ext>
                </a:extLst>
              </p:cNvPr>
              <p:cNvSpPr>
                <a:spLocks noChangeArrowheads="1"/>
              </p:cNvSpPr>
              <p:nvPr/>
            </p:nvSpPr>
            <p:spPr bwMode="auto">
              <a:xfrm>
                <a:off x="8451"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66" name="Oval 271">
                <a:extLst>
                  <a:ext uri="{FF2B5EF4-FFF2-40B4-BE49-F238E27FC236}">
                    <a16:creationId xmlns="" xmlns:a16="http://schemas.microsoft.com/office/drawing/2014/main" id="{E2B68EB4-8064-40C1-B129-019D6F939CF6}"/>
                  </a:ext>
                </a:extLst>
              </p:cNvPr>
              <p:cNvSpPr>
                <a:spLocks noChangeArrowheads="1"/>
              </p:cNvSpPr>
              <p:nvPr/>
            </p:nvSpPr>
            <p:spPr bwMode="auto">
              <a:xfrm>
                <a:off x="8579"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67" name="Oval 272">
                <a:extLst>
                  <a:ext uri="{FF2B5EF4-FFF2-40B4-BE49-F238E27FC236}">
                    <a16:creationId xmlns="" xmlns:a16="http://schemas.microsoft.com/office/drawing/2014/main" id="{1E3006F1-52B1-4737-BE10-3282995B359F}"/>
                  </a:ext>
                </a:extLst>
              </p:cNvPr>
              <p:cNvSpPr>
                <a:spLocks noChangeArrowheads="1"/>
              </p:cNvSpPr>
              <p:nvPr/>
            </p:nvSpPr>
            <p:spPr bwMode="auto">
              <a:xfrm>
                <a:off x="8707"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68" name="Oval 273">
                <a:extLst>
                  <a:ext uri="{FF2B5EF4-FFF2-40B4-BE49-F238E27FC236}">
                    <a16:creationId xmlns="" xmlns:a16="http://schemas.microsoft.com/office/drawing/2014/main" id="{BBC84748-BAF7-4E41-8FDD-07A374011111}"/>
                  </a:ext>
                </a:extLst>
              </p:cNvPr>
              <p:cNvSpPr>
                <a:spLocks noChangeArrowheads="1"/>
              </p:cNvSpPr>
              <p:nvPr/>
            </p:nvSpPr>
            <p:spPr bwMode="auto">
              <a:xfrm>
                <a:off x="8835"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69" name="Oval 274">
                <a:extLst>
                  <a:ext uri="{FF2B5EF4-FFF2-40B4-BE49-F238E27FC236}">
                    <a16:creationId xmlns="" xmlns:a16="http://schemas.microsoft.com/office/drawing/2014/main" id="{7343460B-DAE2-4682-8B4F-82AAF30FE007}"/>
                  </a:ext>
                </a:extLst>
              </p:cNvPr>
              <p:cNvSpPr>
                <a:spLocks noChangeArrowheads="1"/>
              </p:cNvSpPr>
              <p:nvPr/>
            </p:nvSpPr>
            <p:spPr bwMode="auto">
              <a:xfrm>
                <a:off x="8963"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70" name="Oval 275">
                <a:extLst>
                  <a:ext uri="{FF2B5EF4-FFF2-40B4-BE49-F238E27FC236}">
                    <a16:creationId xmlns="" xmlns:a16="http://schemas.microsoft.com/office/drawing/2014/main" id="{F01F63D5-4FA5-4DDC-8CE5-2374EF9EC97A}"/>
                  </a:ext>
                </a:extLst>
              </p:cNvPr>
              <p:cNvSpPr>
                <a:spLocks noChangeArrowheads="1"/>
              </p:cNvSpPr>
              <p:nvPr/>
            </p:nvSpPr>
            <p:spPr bwMode="auto">
              <a:xfrm>
                <a:off x="9091"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71" name="Oval 276">
                <a:extLst>
                  <a:ext uri="{FF2B5EF4-FFF2-40B4-BE49-F238E27FC236}">
                    <a16:creationId xmlns="" xmlns:a16="http://schemas.microsoft.com/office/drawing/2014/main" id="{21A6BF04-F579-4C04-8E88-2F305D1BB695}"/>
                  </a:ext>
                </a:extLst>
              </p:cNvPr>
              <p:cNvSpPr>
                <a:spLocks noChangeArrowheads="1"/>
              </p:cNvSpPr>
              <p:nvPr/>
            </p:nvSpPr>
            <p:spPr bwMode="auto">
              <a:xfrm>
                <a:off x="9603" y="1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72" name="Oval 277">
                <a:extLst>
                  <a:ext uri="{FF2B5EF4-FFF2-40B4-BE49-F238E27FC236}">
                    <a16:creationId xmlns="" xmlns:a16="http://schemas.microsoft.com/office/drawing/2014/main" id="{61EAF242-FA02-47FF-91AC-D1C814AF2A75}"/>
                  </a:ext>
                </a:extLst>
              </p:cNvPr>
              <p:cNvSpPr>
                <a:spLocks noChangeArrowheads="1"/>
              </p:cNvSpPr>
              <p:nvPr/>
            </p:nvSpPr>
            <p:spPr bwMode="auto">
              <a:xfrm>
                <a:off x="1407"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73" name="Oval 278">
                <a:extLst>
                  <a:ext uri="{FF2B5EF4-FFF2-40B4-BE49-F238E27FC236}">
                    <a16:creationId xmlns="" xmlns:a16="http://schemas.microsoft.com/office/drawing/2014/main" id="{F9CB2BF6-B88E-434A-86BE-53E125D8A5FE}"/>
                  </a:ext>
                </a:extLst>
              </p:cNvPr>
              <p:cNvSpPr>
                <a:spLocks noChangeArrowheads="1"/>
              </p:cNvSpPr>
              <p:nvPr/>
            </p:nvSpPr>
            <p:spPr bwMode="auto">
              <a:xfrm>
                <a:off x="1535"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74" name="Oval 279">
                <a:extLst>
                  <a:ext uri="{FF2B5EF4-FFF2-40B4-BE49-F238E27FC236}">
                    <a16:creationId xmlns="" xmlns:a16="http://schemas.microsoft.com/office/drawing/2014/main" id="{32C91F07-8FA3-4C70-A4D0-773B2362CD3D}"/>
                  </a:ext>
                </a:extLst>
              </p:cNvPr>
              <p:cNvSpPr>
                <a:spLocks noChangeArrowheads="1"/>
              </p:cNvSpPr>
              <p:nvPr/>
            </p:nvSpPr>
            <p:spPr bwMode="auto">
              <a:xfrm>
                <a:off x="1663"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75" name="Oval 280">
                <a:extLst>
                  <a:ext uri="{FF2B5EF4-FFF2-40B4-BE49-F238E27FC236}">
                    <a16:creationId xmlns="" xmlns:a16="http://schemas.microsoft.com/office/drawing/2014/main" id="{742E9599-F661-4B91-9A08-E3C9CCDB5190}"/>
                  </a:ext>
                </a:extLst>
              </p:cNvPr>
              <p:cNvSpPr>
                <a:spLocks noChangeArrowheads="1"/>
              </p:cNvSpPr>
              <p:nvPr/>
            </p:nvSpPr>
            <p:spPr bwMode="auto">
              <a:xfrm>
                <a:off x="1791"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76" name="Oval 281">
                <a:extLst>
                  <a:ext uri="{FF2B5EF4-FFF2-40B4-BE49-F238E27FC236}">
                    <a16:creationId xmlns="" xmlns:a16="http://schemas.microsoft.com/office/drawing/2014/main" id="{D08B5A93-1823-4851-AF44-D7F8ED35665E}"/>
                  </a:ext>
                </a:extLst>
              </p:cNvPr>
              <p:cNvSpPr>
                <a:spLocks noChangeArrowheads="1"/>
              </p:cNvSpPr>
              <p:nvPr/>
            </p:nvSpPr>
            <p:spPr bwMode="auto">
              <a:xfrm>
                <a:off x="1919"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77" name="Oval 282">
                <a:extLst>
                  <a:ext uri="{FF2B5EF4-FFF2-40B4-BE49-F238E27FC236}">
                    <a16:creationId xmlns="" xmlns:a16="http://schemas.microsoft.com/office/drawing/2014/main" id="{26F999EB-EE4E-4A1A-97F5-11CB602522A8}"/>
                  </a:ext>
                </a:extLst>
              </p:cNvPr>
              <p:cNvSpPr>
                <a:spLocks noChangeArrowheads="1"/>
              </p:cNvSpPr>
              <p:nvPr/>
            </p:nvSpPr>
            <p:spPr bwMode="auto">
              <a:xfrm>
                <a:off x="2303"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78" name="Oval 283">
                <a:extLst>
                  <a:ext uri="{FF2B5EF4-FFF2-40B4-BE49-F238E27FC236}">
                    <a16:creationId xmlns="" xmlns:a16="http://schemas.microsoft.com/office/drawing/2014/main" id="{C4470410-C54A-4C32-A610-5DA718291E78}"/>
                  </a:ext>
                </a:extLst>
              </p:cNvPr>
              <p:cNvSpPr>
                <a:spLocks noChangeArrowheads="1"/>
              </p:cNvSpPr>
              <p:nvPr/>
            </p:nvSpPr>
            <p:spPr bwMode="auto">
              <a:xfrm>
                <a:off x="2431"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79" name="Oval 284">
                <a:extLst>
                  <a:ext uri="{FF2B5EF4-FFF2-40B4-BE49-F238E27FC236}">
                    <a16:creationId xmlns="" xmlns:a16="http://schemas.microsoft.com/office/drawing/2014/main" id="{D29D9168-09B9-472C-B802-8F135BDE40C1}"/>
                  </a:ext>
                </a:extLst>
              </p:cNvPr>
              <p:cNvSpPr>
                <a:spLocks noChangeArrowheads="1"/>
              </p:cNvSpPr>
              <p:nvPr/>
            </p:nvSpPr>
            <p:spPr bwMode="auto">
              <a:xfrm>
                <a:off x="2559"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80" name="Oval 285">
                <a:extLst>
                  <a:ext uri="{FF2B5EF4-FFF2-40B4-BE49-F238E27FC236}">
                    <a16:creationId xmlns="" xmlns:a16="http://schemas.microsoft.com/office/drawing/2014/main" id="{9809FF70-F425-4D17-B860-E6091CA3CE33}"/>
                  </a:ext>
                </a:extLst>
              </p:cNvPr>
              <p:cNvSpPr>
                <a:spLocks noChangeArrowheads="1"/>
              </p:cNvSpPr>
              <p:nvPr/>
            </p:nvSpPr>
            <p:spPr bwMode="auto">
              <a:xfrm>
                <a:off x="2687"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81" name="Oval 286">
                <a:extLst>
                  <a:ext uri="{FF2B5EF4-FFF2-40B4-BE49-F238E27FC236}">
                    <a16:creationId xmlns="" xmlns:a16="http://schemas.microsoft.com/office/drawing/2014/main" id="{FCBD0CD0-6C7B-4706-A4D2-23406ABBA95E}"/>
                  </a:ext>
                </a:extLst>
              </p:cNvPr>
              <p:cNvSpPr>
                <a:spLocks noChangeArrowheads="1"/>
              </p:cNvSpPr>
              <p:nvPr/>
            </p:nvSpPr>
            <p:spPr bwMode="auto">
              <a:xfrm>
                <a:off x="2816"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82" name="Oval 287">
                <a:extLst>
                  <a:ext uri="{FF2B5EF4-FFF2-40B4-BE49-F238E27FC236}">
                    <a16:creationId xmlns="" xmlns:a16="http://schemas.microsoft.com/office/drawing/2014/main" id="{32FB17C9-B0AF-47DE-85B9-CC3FF36C0E46}"/>
                  </a:ext>
                </a:extLst>
              </p:cNvPr>
              <p:cNvSpPr>
                <a:spLocks noChangeArrowheads="1"/>
              </p:cNvSpPr>
              <p:nvPr/>
            </p:nvSpPr>
            <p:spPr bwMode="auto">
              <a:xfrm>
                <a:off x="2944"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83" name="Oval 288">
                <a:extLst>
                  <a:ext uri="{FF2B5EF4-FFF2-40B4-BE49-F238E27FC236}">
                    <a16:creationId xmlns="" xmlns:a16="http://schemas.microsoft.com/office/drawing/2014/main" id="{329BBE58-4243-4901-AAB4-36F3BE7C833B}"/>
                  </a:ext>
                </a:extLst>
              </p:cNvPr>
              <p:cNvSpPr>
                <a:spLocks noChangeArrowheads="1"/>
              </p:cNvSpPr>
              <p:nvPr/>
            </p:nvSpPr>
            <p:spPr bwMode="auto">
              <a:xfrm>
                <a:off x="3584"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84" name="Oval 289">
                <a:extLst>
                  <a:ext uri="{FF2B5EF4-FFF2-40B4-BE49-F238E27FC236}">
                    <a16:creationId xmlns="" xmlns:a16="http://schemas.microsoft.com/office/drawing/2014/main" id="{F99162D7-D90B-4EE6-837A-1EBFB56F2BB3}"/>
                  </a:ext>
                </a:extLst>
              </p:cNvPr>
              <p:cNvSpPr>
                <a:spLocks noChangeArrowheads="1"/>
              </p:cNvSpPr>
              <p:nvPr/>
            </p:nvSpPr>
            <p:spPr bwMode="auto">
              <a:xfrm>
                <a:off x="3712"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85" name="Oval 290">
                <a:extLst>
                  <a:ext uri="{FF2B5EF4-FFF2-40B4-BE49-F238E27FC236}">
                    <a16:creationId xmlns="" xmlns:a16="http://schemas.microsoft.com/office/drawing/2014/main" id="{7EA78E28-6ED4-4DFF-87BA-8FEA38AAA4B6}"/>
                  </a:ext>
                </a:extLst>
              </p:cNvPr>
              <p:cNvSpPr>
                <a:spLocks noChangeArrowheads="1"/>
              </p:cNvSpPr>
              <p:nvPr/>
            </p:nvSpPr>
            <p:spPr bwMode="auto">
              <a:xfrm>
                <a:off x="3840"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86" name="Oval 291">
                <a:extLst>
                  <a:ext uri="{FF2B5EF4-FFF2-40B4-BE49-F238E27FC236}">
                    <a16:creationId xmlns="" xmlns:a16="http://schemas.microsoft.com/office/drawing/2014/main" id="{6FC03BE3-639F-4DEE-96BB-7D6A88745558}"/>
                  </a:ext>
                </a:extLst>
              </p:cNvPr>
              <p:cNvSpPr>
                <a:spLocks noChangeArrowheads="1"/>
              </p:cNvSpPr>
              <p:nvPr/>
            </p:nvSpPr>
            <p:spPr bwMode="auto">
              <a:xfrm>
                <a:off x="3968"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87" name="Oval 292">
                <a:extLst>
                  <a:ext uri="{FF2B5EF4-FFF2-40B4-BE49-F238E27FC236}">
                    <a16:creationId xmlns="" xmlns:a16="http://schemas.microsoft.com/office/drawing/2014/main" id="{9E5B674C-73FE-4CE0-BA02-932194AE8A1C}"/>
                  </a:ext>
                </a:extLst>
              </p:cNvPr>
              <p:cNvSpPr>
                <a:spLocks noChangeArrowheads="1"/>
              </p:cNvSpPr>
              <p:nvPr/>
            </p:nvSpPr>
            <p:spPr bwMode="auto">
              <a:xfrm>
                <a:off x="4096"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88" name="Oval 293">
                <a:extLst>
                  <a:ext uri="{FF2B5EF4-FFF2-40B4-BE49-F238E27FC236}">
                    <a16:creationId xmlns="" xmlns:a16="http://schemas.microsoft.com/office/drawing/2014/main" id="{9E443691-36E9-4956-8239-8C66B01D9B4F}"/>
                  </a:ext>
                </a:extLst>
              </p:cNvPr>
              <p:cNvSpPr>
                <a:spLocks noChangeArrowheads="1"/>
              </p:cNvSpPr>
              <p:nvPr/>
            </p:nvSpPr>
            <p:spPr bwMode="auto">
              <a:xfrm>
                <a:off x="4224"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89" name="Oval 294">
                <a:extLst>
                  <a:ext uri="{FF2B5EF4-FFF2-40B4-BE49-F238E27FC236}">
                    <a16:creationId xmlns="" xmlns:a16="http://schemas.microsoft.com/office/drawing/2014/main" id="{90D8CC64-75EC-425A-AAF8-904AC04A00EC}"/>
                  </a:ext>
                </a:extLst>
              </p:cNvPr>
              <p:cNvSpPr>
                <a:spLocks noChangeArrowheads="1"/>
              </p:cNvSpPr>
              <p:nvPr/>
            </p:nvSpPr>
            <p:spPr bwMode="auto">
              <a:xfrm>
                <a:off x="4352"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90" name="Oval 295">
                <a:extLst>
                  <a:ext uri="{FF2B5EF4-FFF2-40B4-BE49-F238E27FC236}">
                    <a16:creationId xmlns="" xmlns:a16="http://schemas.microsoft.com/office/drawing/2014/main" id="{917D7385-0404-4B3D-9C8F-15DAAB326183}"/>
                  </a:ext>
                </a:extLst>
              </p:cNvPr>
              <p:cNvSpPr>
                <a:spLocks noChangeArrowheads="1"/>
              </p:cNvSpPr>
              <p:nvPr/>
            </p:nvSpPr>
            <p:spPr bwMode="auto">
              <a:xfrm>
                <a:off x="4480"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91" name="Oval 296">
                <a:extLst>
                  <a:ext uri="{FF2B5EF4-FFF2-40B4-BE49-F238E27FC236}">
                    <a16:creationId xmlns="" xmlns:a16="http://schemas.microsoft.com/office/drawing/2014/main" id="{C1840071-5221-4CA4-9F7C-1BAF2AF8C552}"/>
                  </a:ext>
                </a:extLst>
              </p:cNvPr>
              <p:cNvSpPr>
                <a:spLocks noChangeArrowheads="1"/>
              </p:cNvSpPr>
              <p:nvPr/>
            </p:nvSpPr>
            <p:spPr bwMode="auto">
              <a:xfrm>
                <a:off x="6914"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92" name="Oval 297">
                <a:extLst>
                  <a:ext uri="{FF2B5EF4-FFF2-40B4-BE49-F238E27FC236}">
                    <a16:creationId xmlns="" xmlns:a16="http://schemas.microsoft.com/office/drawing/2014/main" id="{40BFFF9E-4755-4333-A1F7-96034EF42CD0}"/>
                  </a:ext>
                </a:extLst>
              </p:cNvPr>
              <p:cNvSpPr>
                <a:spLocks noChangeArrowheads="1"/>
              </p:cNvSpPr>
              <p:nvPr/>
            </p:nvSpPr>
            <p:spPr bwMode="auto">
              <a:xfrm>
                <a:off x="7298"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93" name="Oval 298">
                <a:extLst>
                  <a:ext uri="{FF2B5EF4-FFF2-40B4-BE49-F238E27FC236}">
                    <a16:creationId xmlns="" xmlns:a16="http://schemas.microsoft.com/office/drawing/2014/main" id="{92677F58-E1FF-47AD-A5DE-BD288B9DDD4B}"/>
                  </a:ext>
                </a:extLst>
              </p:cNvPr>
              <p:cNvSpPr>
                <a:spLocks noChangeArrowheads="1"/>
              </p:cNvSpPr>
              <p:nvPr/>
            </p:nvSpPr>
            <p:spPr bwMode="auto">
              <a:xfrm>
                <a:off x="7554"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94" name="Oval 299">
                <a:extLst>
                  <a:ext uri="{FF2B5EF4-FFF2-40B4-BE49-F238E27FC236}">
                    <a16:creationId xmlns="" xmlns:a16="http://schemas.microsoft.com/office/drawing/2014/main" id="{427DA777-A200-48D7-A3B8-C9FDA5CE59D7}"/>
                  </a:ext>
                </a:extLst>
              </p:cNvPr>
              <p:cNvSpPr>
                <a:spLocks noChangeArrowheads="1"/>
              </p:cNvSpPr>
              <p:nvPr/>
            </p:nvSpPr>
            <p:spPr bwMode="auto">
              <a:xfrm>
                <a:off x="7682"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95" name="Oval 300">
                <a:extLst>
                  <a:ext uri="{FF2B5EF4-FFF2-40B4-BE49-F238E27FC236}">
                    <a16:creationId xmlns="" xmlns:a16="http://schemas.microsoft.com/office/drawing/2014/main" id="{3C563847-D0FE-4E81-BC6E-D1AFE05A7D07}"/>
                  </a:ext>
                </a:extLst>
              </p:cNvPr>
              <p:cNvSpPr>
                <a:spLocks noChangeArrowheads="1"/>
              </p:cNvSpPr>
              <p:nvPr/>
            </p:nvSpPr>
            <p:spPr bwMode="auto">
              <a:xfrm>
                <a:off x="7810"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96" name="Oval 301">
                <a:extLst>
                  <a:ext uri="{FF2B5EF4-FFF2-40B4-BE49-F238E27FC236}">
                    <a16:creationId xmlns="" xmlns:a16="http://schemas.microsoft.com/office/drawing/2014/main" id="{5BC433AD-7B73-4FC7-97EE-1DE86AE7E45B}"/>
                  </a:ext>
                </a:extLst>
              </p:cNvPr>
              <p:cNvSpPr>
                <a:spLocks noChangeArrowheads="1"/>
              </p:cNvSpPr>
              <p:nvPr/>
            </p:nvSpPr>
            <p:spPr bwMode="auto">
              <a:xfrm>
                <a:off x="7938"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97" name="Oval 302">
                <a:extLst>
                  <a:ext uri="{FF2B5EF4-FFF2-40B4-BE49-F238E27FC236}">
                    <a16:creationId xmlns="" xmlns:a16="http://schemas.microsoft.com/office/drawing/2014/main" id="{0D66E335-19D8-4440-92CD-C702EE803A31}"/>
                  </a:ext>
                </a:extLst>
              </p:cNvPr>
              <p:cNvSpPr>
                <a:spLocks noChangeArrowheads="1"/>
              </p:cNvSpPr>
              <p:nvPr/>
            </p:nvSpPr>
            <p:spPr bwMode="auto">
              <a:xfrm>
                <a:off x="8066"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98" name="Oval 303">
                <a:extLst>
                  <a:ext uri="{FF2B5EF4-FFF2-40B4-BE49-F238E27FC236}">
                    <a16:creationId xmlns="" xmlns:a16="http://schemas.microsoft.com/office/drawing/2014/main" id="{BBAECB94-76F3-41E3-925C-F22BA48556FC}"/>
                  </a:ext>
                </a:extLst>
              </p:cNvPr>
              <p:cNvSpPr>
                <a:spLocks noChangeArrowheads="1"/>
              </p:cNvSpPr>
              <p:nvPr/>
            </p:nvSpPr>
            <p:spPr bwMode="auto">
              <a:xfrm>
                <a:off x="8194" y="1927"/>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99" name="Oval 304">
                <a:extLst>
                  <a:ext uri="{FF2B5EF4-FFF2-40B4-BE49-F238E27FC236}">
                    <a16:creationId xmlns="" xmlns:a16="http://schemas.microsoft.com/office/drawing/2014/main" id="{8BC03C0F-86B2-4CD5-A1F4-5238B6E24C0A}"/>
                  </a:ext>
                </a:extLst>
              </p:cNvPr>
              <p:cNvSpPr>
                <a:spLocks noChangeArrowheads="1"/>
              </p:cNvSpPr>
              <p:nvPr/>
            </p:nvSpPr>
            <p:spPr bwMode="auto">
              <a:xfrm>
                <a:off x="8323"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00" name="Oval 305">
                <a:extLst>
                  <a:ext uri="{FF2B5EF4-FFF2-40B4-BE49-F238E27FC236}">
                    <a16:creationId xmlns="" xmlns:a16="http://schemas.microsoft.com/office/drawing/2014/main" id="{F3967D02-FEDC-46F1-80F5-65EA494779E2}"/>
                  </a:ext>
                </a:extLst>
              </p:cNvPr>
              <p:cNvSpPr>
                <a:spLocks noChangeArrowheads="1"/>
              </p:cNvSpPr>
              <p:nvPr/>
            </p:nvSpPr>
            <p:spPr bwMode="auto">
              <a:xfrm>
                <a:off x="8451"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01" name="Oval 306">
                <a:extLst>
                  <a:ext uri="{FF2B5EF4-FFF2-40B4-BE49-F238E27FC236}">
                    <a16:creationId xmlns="" xmlns:a16="http://schemas.microsoft.com/office/drawing/2014/main" id="{11A7119B-283A-4FA6-9A43-369C13144559}"/>
                  </a:ext>
                </a:extLst>
              </p:cNvPr>
              <p:cNvSpPr>
                <a:spLocks noChangeArrowheads="1"/>
              </p:cNvSpPr>
              <p:nvPr/>
            </p:nvSpPr>
            <p:spPr bwMode="auto">
              <a:xfrm>
                <a:off x="8579"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02" name="Oval 307">
                <a:extLst>
                  <a:ext uri="{FF2B5EF4-FFF2-40B4-BE49-F238E27FC236}">
                    <a16:creationId xmlns="" xmlns:a16="http://schemas.microsoft.com/office/drawing/2014/main" id="{AF989F6D-F5DC-4EF3-90FF-EAE1FEF09B03}"/>
                  </a:ext>
                </a:extLst>
              </p:cNvPr>
              <p:cNvSpPr>
                <a:spLocks noChangeArrowheads="1"/>
              </p:cNvSpPr>
              <p:nvPr/>
            </p:nvSpPr>
            <p:spPr bwMode="auto">
              <a:xfrm>
                <a:off x="8707"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03" name="Oval 308">
                <a:extLst>
                  <a:ext uri="{FF2B5EF4-FFF2-40B4-BE49-F238E27FC236}">
                    <a16:creationId xmlns="" xmlns:a16="http://schemas.microsoft.com/office/drawing/2014/main" id="{68E0CCFD-3475-46A0-A1ED-40977E6CA172}"/>
                  </a:ext>
                </a:extLst>
              </p:cNvPr>
              <p:cNvSpPr>
                <a:spLocks noChangeArrowheads="1"/>
              </p:cNvSpPr>
              <p:nvPr/>
            </p:nvSpPr>
            <p:spPr bwMode="auto">
              <a:xfrm>
                <a:off x="8835"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04" name="Oval 309">
                <a:extLst>
                  <a:ext uri="{FF2B5EF4-FFF2-40B4-BE49-F238E27FC236}">
                    <a16:creationId xmlns="" xmlns:a16="http://schemas.microsoft.com/office/drawing/2014/main" id="{31194BAF-60FC-4A1A-B493-F047F2D26938}"/>
                  </a:ext>
                </a:extLst>
              </p:cNvPr>
              <p:cNvSpPr>
                <a:spLocks noChangeArrowheads="1"/>
              </p:cNvSpPr>
              <p:nvPr/>
            </p:nvSpPr>
            <p:spPr bwMode="auto">
              <a:xfrm>
                <a:off x="8963"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05" name="Oval 310">
                <a:extLst>
                  <a:ext uri="{FF2B5EF4-FFF2-40B4-BE49-F238E27FC236}">
                    <a16:creationId xmlns="" xmlns:a16="http://schemas.microsoft.com/office/drawing/2014/main" id="{12DF8AFB-190D-4655-AC6D-550D742562BB}"/>
                  </a:ext>
                </a:extLst>
              </p:cNvPr>
              <p:cNvSpPr>
                <a:spLocks noChangeArrowheads="1"/>
              </p:cNvSpPr>
              <p:nvPr/>
            </p:nvSpPr>
            <p:spPr bwMode="auto">
              <a:xfrm>
                <a:off x="9091"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06" name="Oval 311">
                <a:extLst>
                  <a:ext uri="{FF2B5EF4-FFF2-40B4-BE49-F238E27FC236}">
                    <a16:creationId xmlns="" xmlns:a16="http://schemas.microsoft.com/office/drawing/2014/main" id="{025E587D-39B7-4FBC-B870-6EDA5BF1848E}"/>
                  </a:ext>
                </a:extLst>
              </p:cNvPr>
              <p:cNvSpPr>
                <a:spLocks noChangeArrowheads="1"/>
              </p:cNvSpPr>
              <p:nvPr/>
            </p:nvSpPr>
            <p:spPr bwMode="auto">
              <a:xfrm>
                <a:off x="9347"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07" name="Oval 312">
                <a:extLst>
                  <a:ext uri="{FF2B5EF4-FFF2-40B4-BE49-F238E27FC236}">
                    <a16:creationId xmlns="" xmlns:a16="http://schemas.microsoft.com/office/drawing/2014/main" id="{2F631273-F24E-4F42-A45D-AFEDB6D540F9}"/>
                  </a:ext>
                </a:extLst>
              </p:cNvPr>
              <p:cNvSpPr>
                <a:spLocks noChangeArrowheads="1"/>
              </p:cNvSpPr>
              <p:nvPr/>
            </p:nvSpPr>
            <p:spPr bwMode="auto">
              <a:xfrm>
                <a:off x="9475"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08" name="Oval 313">
                <a:extLst>
                  <a:ext uri="{FF2B5EF4-FFF2-40B4-BE49-F238E27FC236}">
                    <a16:creationId xmlns="" xmlns:a16="http://schemas.microsoft.com/office/drawing/2014/main" id="{F9C92CD2-FC69-4DB7-B0D9-618E63E2DF66}"/>
                  </a:ext>
                </a:extLst>
              </p:cNvPr>
              <p:cNvSpPr>
                <a:spLocks noChangeArrowheads="1"/>
              </p:cNvSpPr>
              <p:nvPr/>
            </p:nvSpPr>
            <p:spPr bwMode="auto">
              <a:xfrm>
                <a:off x="9603"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09" name="Oval 314">
                <a:extLst>
                  <a:ext uri="{FF2B5EF4-FFF2-40B4-BE49-F238E27FC236}">
                    <a16:creationId xmlns="" xmlns:a16="http://schemas.microsoft.com/office/drawing/2014/main" id="{07E551C7-FDB6-4DAB-93F5-5357265E7274}"/>
                  </a:ext>
                </a:extLst>
              </p:cNvPr>
              <p:cNvSpPr>
                <a:spLocks noChangeArrowheads="1"/>
              </p:cNvSpPr>
              <p:nvPr/>
            </p:nvSpPr>
            <p:spPr bwMode="auto">
              <a:xfrm>
                <a:off x="9731"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10" name="Oval 315">
                <a:extLst>
                  <a:ext uri="{FF2B5EF4-FFF2-40B4-BE49-F238E27FC236}">
                    <a16:creationId xmlns="" xmlns:a16="http://schemas.microsoft.com/office/drawing/2014/main" id="{D933B9A4-3A21-410C-BEBE-8C8F7160B9F0}"/>
                  </a:ext>
                </a:extLst>
              </p:cNvPr>
              <p:cNvSpPr>
                <a:spLocks noChangeArrowheads="1"/>
              </p:cNvSpPr>
              <p:nvPr/>
            </p:nvSpPr>
            <p:spPr bwMode="auto">
              <a:xfrm>
                <a:off x="9859"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11" name="Oval 316">
                <a:extLst>
                  <a:ext uri="{FF2B5EF4-FFF2-40B4-BE49-F238E27FC236}">
                    <a16:creationId xmlns="" xmlns:a16="http://schemas.microsoft.com/office/drawing/2014/main" id="{FCECD89A-8131-4795-B617-35262D8EF294}"/>
                  </a:ext>
                </a:extLst>
              </p:cNvPr>
              <p:cNvSpPr>
                <a:spLocks noChangeArrowheads="1"/>
              </p:cNvSpPr>
              <p:nvPr/>
            </p:nvSpPr>
            <p:spPr bwMode="auto">
              <a:xfrm>
                <a:off x="10756" y="192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12" name="Oval 317">
                <a:extLst>
                  <a:ext uri="{FF2B5EF4-FFF2-40B4-BE49-F238E27FC236}">
                    <a16:creationId xmlns="" xmlns:a16="http://schemas.microsoft.com/office/drawing/2014/main" id="{30EB7444-7355-47C6-99A3-0BF12ADCBF3F}"/>
                  </a:ext>
                </a:extLst>
              </p:cNvPr>
              <p:cNvSpPr>
                <a:spLocks noChangeArrowheads="1"/>
              </p:cNvSpPr>
              <p:nvPr/>
            </p:nvSpPr>
            <p:spPr bwMode="auto">
              <a:xfrm>
                <a:off x="254"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13" name="Oval 318">
                <a:extLst>
                  <a:ext uri="{FF2B5EF4-FFF2-40B4-BE49-F238E27FC236}">
                    <a16:creationId xmlns="" xmlns:a16="http://schemas.microsoft.com/office/drawing/2014/main" id="{5816945B-F39E-4F30-8681-05458F95B6E4}"/>
                  </a:ext>
                </a:extLst>
              </p:cNvPr>
              <p:cNvSpPr>
                <a:spLocks noChangeArrowheads="1"/>
              </p:cNvSpPr>
              <p:nvPr/>
            </p:nvSpPr>
            <p:spPr bwMode="auto">
              <a:xfrm>
                <a:off x="382"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14" name="Oval 319">
                <a:extLst>
                  <a:ext uri="{FF2B5EF4-FFF2-40B4-BE49-F238E27FC236}">
                    <a16:creationId xmlns="" xmlns:a16="http://schemas.microsoft.com/office/drawing/2014/main" id="{01DA5178-6730-4640-91B8-60A15D56D3F8}"/>
                  </a:ext>
                </a:extLst>
              </p:cNvPr>
              <p:cNvSpPr>
                <a:spLocks noChangeArrowheads="1"/>
              </p:cNvSpPr>
              <p:nvPr/>
            </p:nvSpPr>
            <p:spPr bwMode="auto">
              <a:xfrm>
                <a:off x="510"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15" name="Oval 320">
                <a:extLst>
                  <a:ext uri="{FF2B5EF4-FFF2-40B4-BE49-F238E27FC236}">
                    <a16:creationId xmlns="" xmlns:a16="http://schemas.microsoft.com/office/drawing/2014/main" id="{AB2443C0-EC15-441D-B06E-EA7526C1AF58}"/>
                  </a:ext>
                </a:extLst>
              </p:cNvPr>
              <p:cNvSpPr>
                <a:spLocks noChangeArrowheads="1"/>
              </p:cNvSpPr>
              <p:nvPr/>
            </p:nvSpPr>
            <p:spPr bwMode="auto">
              <a:xfrm>
                <a:off x="638"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16" name="Oval 321">
                <a:extLst>
                  <a:ext uri="{FF2B5EF4-FFF2-40B4-BE49-F238E27FC236}">
                    <a16:creationId xmlns="" xmlns:a16="http://schemas.microsoft.com/office/drawing/2014/main" id="{C86C2F82-34C3-4F8C-97F9-8887288052FC}"/>
                  </a:ext>
                </a:extLst>
              </p:cNvPr>
              <p:cNvSpPr>
                <a:spLocks noChangeArrowheads="1"/>
              </p:cNvSpPr>
              <p:nvPr/>
            </p:nvSpPr>
            <p:spPr bwMode="auto">
              <a:xfrm>
                <a:off x="1151"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17" name="Oval 322">
                <a:extLst>
                  <a:ext uri="{FF2B5EF4-FFF2-40B4-BE49-F238E27FC236}">
                    <a16:creationId xmlns="" xmlns:a16="http://schemas.microsoft.com/office/drawing/2014/main" id="{BB1DDE02-2270-4C1F-952F-5077F583EB6F}"/>
                  </a:ext>
                </a:extLst>
              </p:cNvPr>
              <p:cNvSpPr>
                <a:spLocks noChangeArrowheads="1"/>
              </p:cNvSpPr>
              <p:nvPr/>
            </p:nvSpPr>
            <p:spPr bwMode="auto">
              <a:xfrm>
                <a:off x="1663"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18" name="Oval 323">
                <a:extLst>
                  <a:ext uri="{FF2B5EF4-FFF2-40B4-BE49-F238E27FC236}">
                    <a16:creationId xmlns="" xmlns:a16="http://schemas.microsoft.com/office/drawing/2014/main" id="{37A0A24A-4E7A-4CA8-A49D-E0AC95C98842}"/>
                  </a:ext>
                </a:extLst>
              </p:cNvPr>
              <p:cNvSpPr>
                <a:spLocks noChangeArrowheads="1"/>
              </p:cNvSpPr>
              <p:nvPr/>
            </p:nvSpPr>
            <p:spPr bwMode="auto">
              <a:xfrm>
                <a:off x="1791"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19" name="Oval 324">
                <a:extLst>
                  <a:ext uri="{FF2B5EF4-FFF2-40B4-BE49-F238E27FC236}">
                    <a16:creationId xmlns="" xmlns:a16="http://schemas.microsoft.com/office/drawing/2014/main" id="{D66D5EDB-E72E-4B42-B294-1CB141DAA53F}"/>
                  </a:ext>
                </a:extLst>
              </p:cNvPr>
              <p:cNvSpPr>
                <a:spLocks noChangeArrowheads="1"/>
              </p:cNvSpPr>
              <p:nvPr/>
            </p:nvSpPr>
            <p:spPr bwMode="auto">
              <a:xfrm>
                <a:off x="1919"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20" name="Oval 325">
                <a:extLst>
                  <a:ext uri="{FF2B5EF4-FFF2-40B4-BE49-F238E27FC236}">
                    <a16:creationId xmlns="" xmlns:a16="http://schemas.microsoft.com/office/drawing/2014/main" id="{0FC4131B-F463-4A43-9277-E2CAA6EBD663}"/>
                  </a:ext>
                </a:extLst>
              </p:cNvPr>
              <p:cNvSpPr>
                <a:spLocks noChangeArrowheads="1"/>
              </p:cNvSpPr>
              <p:nvPr/>
            </p:nvSpPr>
            <p:spPr bwMode="auto">
              <a:xfrm>
                <a:off x="2047"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21" name="Oval 326">
                <a:extLst>
                  <a:ext uri="{FF2B5EF4-FFF2-40B4-BE49-F238E27FC236}">
                    <a16:creationId xmlns="" xmlns:a16="http://schemas.microsoft.com/office/drawing/2014/main" id="{0FF8BD0E-8983-4C88-A850-30D676295496}"/>
                  </a:ext>
                </a:extLst>
              </p:cNvPr>
              <p:cNvSpPr>
                <a:spLocks noChangeArrowheads="1"/>
              </p:cNvSpPr>
              <p:nvPr/>
            </p:nvSpPr>
            <p:spPr bwMode="auto">
              <a:xfrm>
                <a:off x="2303"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22" name="Oval 327">
                <a:extLst>
                  <a:ext uri="{FF2B5EF4-FFF2-40B4-BE49-F238E27FC236}">
                    <a16:creationId xmlns="" xmlns:a16="http://schemas.microsoft.com/office/drawing/2014/main" id="{B28BEDE9-ACFD-4D13-96D3-03AAF252A347}"/>
                  </a:ext>
                </a:extLst>
              </p:cNvPr>
              <p:cNvSpPr>
                <a:spLocks noChangeArrowheads="1"/>
              </p:cNvSpPr>
              <p:nvPr/>
            </p:nvSpPr>
            <p:spPr bwMode="auto">
              <a:xfrm>
                <a:off x="2559"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23" name="Oval 328">
                <a:extLst>
                  <a:ext uri="{FF2B5EF4-FFF2-40B4-BE49-F238E27FC236}">
                    <a16:creationId xmlns="" xmlns:a16="http://schemas.microsoft.com/office/drawing/2014/main" id="{25FE72FE-26EA-4B1B-9B1D-A236C0C1E918}"/>
                  </a:ext>
                </a:extLst>
              </p:cNvPr>
              <p:cNvSpPr>
                <a:spLocks noChangeArrowheads="1"/>
              </p:cNvSpPr>
              <p:nvPr/>
            </p:nvSpPr>
            <p:spPr bwMode="auto">
              <a:xfrm>
                <a:off x="2687"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24" name="Oval 329">
                <a:extLst>
                  <a:ext uri="{FF2B5EF4-FFF2-40B4-BE49-F238E27FC236}">
                    <a16:creationId xmlns="" xmlns:a16="http://schemas.microsoft.com/office/drawing/2014/main" id="{4EC9E4F5-90BD-4CD7-BD51-6FAF6A2596E0}"/>
                  </a:ext>
                </a:extLst>
              </p:cNvPr>
              <p:cNvSpPr>
                <a:spLocks noChangeArrowheads="1"/>
              </p:cNvSpPr>
              <p:nvPr/>
            </p:nvSpPr>
            <p:spPr bwMode="auto">
              <a:xfrm>
                <a:off x="2816"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25" name="Oval 330">
                <a:extLst>
                  <a:ext uri="{FF2B5EF4-FFF2-40B4-BE49-F238E27FC236}">
                    <a16:creationId xmlns="" xmlns:a16="http://schemas.microsoft.com/office/drawing/2014/main" id="{84809AA2-3582-49AE-BB97-39AB67028EC0}"/>
                  </a:ext>
                </a:extLst>
              </p:cNvPr>
              <p:cNvSpPr>
                <a:spLocks noChangeArrowheads="1"/>
              </p:cNvSpPr>
              <p:nvPr/>
            </p:nvSpPr>
            <p:spPr bwMode="auto">
              <a:xfrm>
                <a:off x="2944"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26" name="Oval 331">
                <a:extLst>
                  <a:ext uri="{FF2B5EF4-FFF2-40B4-BE49-F238E27FC236}">
                    <a16:creationId xmlns="" xmlns:a16="http://schemas.microsoft.com/office/drawing/2014/main" id="{2DF483FA-1848-4E74-9BC9-79A6DD91DE8A}"/>
                  </a:ext>
                </a:extLst>
              </p:cNvPr>
              <p:cNvSpPr>
                <a:spLocks noChangeArrowheads="1"/>
              </p:cNvSpPr>
              <p:nvPr/>
            </p:nvSpPr>
            <p:spPr bwMode="auto">
              <a:xfrm>
                <a:off x="3072"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27" name="Oval 332">
                <a:extLst>
                  <a:ext uri="{FF2B5EF4-FFF2-40B4-BE49-F238E27FC236}">
                    <a16:creationId xmlns="" xmlns:a16="http://schemas.microsoft.com/office/drawing/2014/main" id="{86D2D1EF-EADF-4374-AB67-2E45251336E8}"/>
                  </a:ext>
                </a:extLst>
              </p:cNvPr>
              <p:cNvSpPr>
                <a:spLocks noChangeArrowheads="1"/>
              </p:cNvSpPr>
              <p:nvPr/>
            </p:nvSpPr>
            <p:spPr bwMode="auto">
              <a:xfrm>
                <a:off x="3584"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28" name="Oval 333">
                <a:extLst>
                  <a:ext uri="{FF2B5EF4-FFF2-40B4-BE49-F238E27FC236}">
                    <a16:creationId xmlns="" xmlns:a16="http://schemas.microsoft.com/office/drawing/2014/main" id="{F27F059D-50D5-465B-980D-71030B51764C}"/>
                  </a:ext>
                </a:extLst>
              </p:cNvPr>
              <p:cNvSpPr>
                <a:spLocks noChangeArrowheads="1"/>
              </p:cNvSpPr>
              <p:nvPr/>
            </p:nvSpPr>
            <p:spPr bwMode="auto">
              <a:xfrm>
                <a:off x="3712"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29" name="Oval 334">
                <a:extLst>
                  <a:ext uri="{FF2B5EF4-FFF2-40B4-BE49-F238E27FC236}">
                    <a16:creationId xmlns="" xmlns:a16="http://schemas.microsoft.com/office/drawing/2014/main" id="{9EF7E6A2-E6C0-41F9-96EC-946EFF757B80}"/>
                  </a:ext>
                </a:extLst>
              </p:cNvPr>
              <p:cNvSpPr>
                <a:spLocks noChangeArrowheads="1"/>
              </p:cNvSpPr>
              <p:nvPr/>
            </p:nvSpPr>
            <p:spPr bwMode="auto">
              <a:xfrm>
                <a:off x="3840"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30" name="Oval 335">
                <a:extLst>
                  <a:ext uri="{FF2B5EF4-FFF2-40B4-BE49-F238E27FC236}">
                    <a16:creationId xmlns="" xmlns:a16="http://schemas.microsoft.com/office/drawing/2014/main" id="{0C1342E8-C415-4BC8-8D9A-3D935926AD95}"/>
                  </a:ext>
                </a:extLst>
              </p:cNvPr>
              <p:cNvSpPr>
                <a:spLocks noChangeArrowheads="1"/>
              </p:cNvSpPr>
              <p:nvPr/>
            </p:nvSpPr>
            <p:spPr bwMode="auto">
              <a:xfrm>
                <a:off x="3968"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31" name="Oval 336">
                <a:extLst>
                  <a:ext uri="{FF2B5EF4-FFF2-40B4-BE49-F238E27FC236}">
                    <a16:creationId xmlns="" xmlns:a16="http://schemas.microsoft.com/office/drawing/2014/main" id="{6369ACE3-16DA-44EB-87AB-6A51930BD276}"/>
                  </a:ext>
                </a:extLst>
              </p:cNvPr>
              <p:cNvSpPr>
                <a:spLocks noChangeArrowheads="1"/>
              </p:cNvSpPr>
              <p:nvPr/>
            </p:nvSpPr>
            <p:spPr bwMode="auto">
              <a:xfrm>
                <a:off x="4096"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32" name="Oval 337">
                <a:extLst>
                  <a:ext uri="{FF2B5EF4-FFF2-40B4-BE49-F238E27FC236}">
                    <a16:creationId xmlns="" xmlns:a16="http://schemas.microsoft.com/office/drawing/2014/main" id="{15DEE0B1-4459-467B-B1B7-4E758269EF6D}"/>
                  </a:ext>
                </a:extLst>
              </p:cNvPr>
              <p:cNvSpPr>
                <a:spLocks noChangeArrowheads="1"/>
              </p:cNvSpPr>
              <p:nvPr/>
            </p:nvSpPr>
            <p:spPr bwMode="auto">
              <a:xfrm>
                <a:off x="4224"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33" name="Oval 338">
                <a:extLst>
                  <a:ext uri="{FF2B5EF4-FFF2-40B4-BE49-F238E27FC236}">
                    <a16:creationId xmlns="" xmlns:a16="http://schemas.microsoft.com/office/drawing/2014/main" id="{8ABA72B3-2924-478D-A2B3-1C6510BB0393}"/>
                  </a:ext>
                </a:extLst>
              </p:cNvPr>
              <p:cNvSpPr>
                <a:spLocks noChangeArrowheads="1"/>
              </p:cNvSpPr>
              <p:nvPr/>
            </p:nvSpPr>
            <p:spPr bwMode="auto">
              <a:xfrm>
                <a:off x="4352"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34" name="Oval 339">
                <a:extLst>
                  <a:ext uri="{FF2B5EF4-FFF2-40B4-BE49-F238E27FC236}">
                    <a16:creationId xmlns="" xmlns:a16="http://schemas.microsoft.com/office/drawing/2014/main" id="{62DAF236-6A50-4CC7-AF1B-F435AEC14C0F}"/>
                  </a:ext>
                </a:extLst>
              </p:cNvPr>
              <p:cNvSpPr>
                <a:spLocks noChangeArrowheads="1"/>
              </p:cNvSpPr>
              <p:nvPr/>
            </p:nvSpPr>
            <p:spPr bwMode="auto">
              <a:xfrm>
                <a:off x="4480"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35" name="Oval 340">
                <a:extLst>
                  <a:ext uri="{FF2B5EF4-FFF2-40B4-BE49-F238E27FC236}">
                    <a16:creationId xmlns="" xmlns:a16="http://schemas.microsoft.com/office/drawing/2014/main" id="{82688C3E-701D-49EB-99DD-6ABC6DB2750C}"/>
                  </a:ext>
                </a:extLst>
              </p:cNvPr>
              <p:cNvSpPr>
                <a:spLocks noChangeArrowheads="1"/>
              </p:cNvSpPr>
              <p:nvPr/>
            </p:nvSpPr>
            <p:spPr bwMode="auto">
              <a:xfrm>
                <a:off x="5889"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36" name="Oval 341">
                <a:extLst>
                  <a:ext uri="{FF2B5EF4-FFF2-40B4-BE49-F238E27FC236}">
                    <a16:creationId xmlns="" xmlns:a16="http://schemas.microsoft.com/office/drawing/2014/main" id="{40CF47EF-6584-41A4-89BA-19F7815D0A5C}"/>
                  </a:ext>
                </a:extLst>
              </p:cNvPr>
              <p:cNvSpPr>
                <a:spLocks noChangeArrowheads="1"/>
              </p:cNvSpPr>
              <p:nvPr/>
            </p:nvSpPr>
            <p:spPr bwMode="auto">
              <a:xfrm>
                <a:off x="6017"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37" name="Oval 342">
                <a:extLst>
                  <a:ext uri="{FF2B5EF4-FFF2-40B4-BE49-F238E27FC236}">
                    <a16:creationId xmlns="" xmlns:a16="http://schemas.microsoft.com/office/drawing/2014/main" id="{AF87F4DC-DB0F-4DEF-A52D-6E7E8543541A}"/>
                  </a:ext>
                </a:extLst>
              </p:cNvPr>
              <p:cNvSpPr>
                <a:spLocks noChangeArrowheads="1"/>
              </p:cNvSpPr>
              <p:nvPr/>
            </p:nvSpPr>
            <p:spPr bwMode="auto">
              <a:xfrm>
                <a:off x="7298"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38" name="Oval 343">
                <a:extLst>
                  <a:ext uri="{FF2B5EF4-FFF2-40B4-BE49-F238E27FC236}">
                    <a16:creationId xmlns="" xmlns:a16="http://schemas.microsoft.com/office/drawing/2014/main" id="{BC0F8648-ED44-4F8C-B8E7-A6C81CC771CB}"/>
                  </a:ext>
                </a:extLst>
              </p:cNvPr>
              <p:cNvSpPr>
                <a:spLocks noChangeArrowheads="1"/>
              </p:cNvSpPr>
              <p:nvPr/>
            </p:nvSpPr>
            <p:spPr bwMode="auto">
              <a:xfrm>
                <a:off x="7426"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39" name="Oval 344">
                <a:extLst>
                  <a:ext uri="{FF2B5EF4-FFF2-40B4-BE49-F238E27FC236}">
                    <a16:creationId xmlns="" xmlns:a16="http://schemas.microsoft.com/office/drawing/2014/main" id="{F0E135AD-F877-44F4-95B6-0256348359FA}"/>
                  </a:ext>
                </a:extLst>
              </p:cNvPr>
              <p:cNvSpPr>
                <a:spLocks noChangeArrowheads="1"/>
              </p:cNvSpPr>
              <p:nvPr/>
            </p:nvSpPr>
            <p:spPr bwMode="auto">
              <a:xfrm>
                <a:off x="7554"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40" name="Oval 345">
                <a:extLst>
                  <a:ext uri="{FF2B5EF4-FFF2-40B4-BE49-F238E27FC236}">
                    <a16:creationId xmlns="" xmlns:a16="http://schemas.microsoft.com/office/drawing/2014/main" id="{7F11B47C-47B8-47D1-812B-4F0C8B806556}"/>
                  </a:ext>
                </a:extLst>
              </p:cNvPr>
              <p:cNvSpPr>
                <a:spLocks noChangeArrowheads="1"/>
              </p:cNvSpPr>
              <p:nvPr/>
            </p:nvSpPr>
            <p:spPr bwMode="auto">
              <a:xfrm>
                <a:off x="7682"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41" name="Oval 346">
                <a:extLst>
                  <a:ext uri="{FF2B5EF4-FFF2-40B4-BE49-F238E27FC236}">
                    <a16:creationId xmlns="" xmlns:a16="http://schemas.microsoft.com/office/drawing/2014/main" id="{30E9298F-DD8C-4D0C-9E44-13CF167CF74B}"/>
                  </a:ext>
                </a:extLst>
              </p:cNvPr>
              <p:cNvSpPr>
                <a:spLocks noChangeArrowheads="1"/>
              </p:cNvSpPr>
              <p:nvPr/>
            </p:nvSpPr>
            <p:spPr bwMode="auto">
              <a:xfrm>
                <a:off x="7810"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42" name="Oval 347">
                <a:extLst>
                  <a:ext uri="{FF2B5EF4-FFF2-40B4-BE49-F238E27FC236}">
                    <a16:creationId xmlns="" xmlns:a16="http://schemas.microsoft.com/office/drawing/2014/main" id="{30583D3A-FB28-44CC-A861-7E321E26746F}"/>
                  </a:ext>
                </a:extLst>
              </p:cNvPr>
              <p:cNvSpPr>
                <a:spLocks noChangeArrowheads="1"/>
              </p:cNvSpPr>
              <p:nvPr/>
            </p:nvSpPr>
            <p:spPr bwMode="auto">
              <a:xfrm>
                <a:off x="7938"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43" name="Oval 348">
                <a:extLst>
                  <a:ext uri="{FF2B5EF4-FFF2-40B4-BE49-F238E27FC236}">
                    <a16:creationId xmlns="" xmlns:a16="http://schemas.microsoft.com/office/drawing/2014/main" id="{2135022A-3075-4136-8344-E9668B851089}"/>
                  </a:ext>
                </a:extLst>
              </p:cNvPr>
              <p:cNvSpPr>
                <a:spLocks noChangeArrowheads="1"/>
              </p:cNvSpPr>
              <p:nvPr/>
            </p:nvSpPr>
            <p:spPr bwMode="auto">
              <a:xfrm>
                <a:off x="8066"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44" name="Oval 349">
                <a:extLst>
                  <a:ext uri="{FF2B5EF4-FFF2-40B4-BE49-F238E27FC236}">
                    <a16:creationId xmlns="" xmlns:a16="http://schemas.microsoft.com/office/drawing/2014/main" id="{D4C36A13-4202-422D-A7FC-C1703B2E0FD9}"/>
                  </a:ext>
                </a:extLst>
              </p:cNvPr>
              <p:cNvSpPr>
                <a:spLocks noChangeArrowheads="1"/>
              </p:cNvSpPr>
              <p:nvPr/>
            </p:nvSpPr>
            <p:spPr bwMode="auto">
              <a:xfrm>
                <a:off x="8194" y="2055"/>
                <a:ext cx="49"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45" name="Oval 350">
                <a:extLst>
                  <a:ext uri="{FF2B5EF4-FFF2-40B4-BE49-F238E27FC236}">
                    <a16:creationId xmlns="" xmlns:a16="http://schemas.microsoft.com/office/drawing/2014/main" id="{D8BE4059-9D0F-415A-8CFB-C1E80F589A20}"/>
                  </a:ext>
                </a:extLst>
              </p:cNvPr>
              <p:cNvSpPr>
                <a:spLocks noChangeArrowheads="1"/>
              </p:cNvSpPr>
              <p:nvPr/>
            </p:nvSpPr>
            <p:spPr bwMode="auto">
              <a:xfrm>
                <a:off x="8323"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46" name="Oval 351">
                <a:extLst>
                  <a:ext uri="{FF2B5EF4-FFF2-40B4-BE49-F238E27FC236}">
                    <a16:creationId xmlns="" xmlns:a16="http://schemas.microsoft.com/office/drawing/2014/main" id="{82048EF6-3F38-4295-A3B3-E63E91687C24}"/>
                  </a:ext>
                </a:extLst>
              </p:cNvPr>
              <p:cNvSpPr>
                <a:spLocks noChangeArrowheads="1"/>
              </p:cNvSpPr>
              <p:nvPr/>
            </p:nvSpPr>
            <p:spPr bwMode="auto">
              <a:xfrm>
                <a:off x="8451"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47" name="Oval 352">
                <a:extLst>
                  <a:ext uri="{FF2B5EF4-FFF2-40B4-BE49-F238E27FC236}">
                    <a16:creationId xmlns="" xmlns:a16="http://schemas.microsoft.com/office/drawing/2014/main" id="{3CDEDF7D-1AA7-4012-B89D-8FE3FC05C22A}"/>
                  </a:ext>
                </a:extLst>
              </p:cNvPr>
              <p:cNvSpPr>
                <a:spLocks noChangeArrowheads="1"/>
              </p:cNvSpPr>
              <p:nvPr/>
            </p:nvSpPr>
            <p:spPr bwMode="auto">
              <a:xfrm>
                <a:off x="8579"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48" name="Oval 353">
                <a:extLst>
                  <a:ext uri="{FF2B5EF4-FFF2-40B4-BE49-F238E27FC236}">
                    <a16:creationId xmlns="" xmlns:a16="http://schemas.microsoft.com/office/drawing/2014/main" id="{9BABD7DC-4C68-41F5-AE43-494A6CEEDCCB}"/>
                  </a:ext>
                </a:extLst>
              </p:cNvPr>
              <p:cNvSpPr>
                <a:spLocks noChangeArrowheads="1"/>
              </p:cNvSpPr>
              <p:nvPr/>
            </p:nvSpPr>
            <p:spPr bwMode="auto">
              <a:xfrm>
                <a:off x="8707"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49" name="Oval 354">
                <a:extLst>
                  <a:ext uri="{FF2B5EF4-FFF2-40B4-BE49-F238E27FC236}">
                    <a16:creationId xmlns="" xmlns:a16="http://schemas.microsoft.com/office/drawing/2014/main" id="{F4159332-A7BA-4C44-9009-7FCCA83C97A8}"/>
                  </a:ext>
                </a:extLst>
              </p:cNvPr>
              <p:cNvSpPr>
                <a:spLocks noChangeArrowheads="1"/>
              </p:cNvSpPr>
              <p:nvPr/>
            </p:nvSpPr>
            <p:spPr bwMode="auto">
              <a:xfrm>
                <a:off x="8835"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50" name="Oval 355">
                <a:extLst>
                  <a:ext uri="{FF2B5EF4-FFF2-40B4-BE49-F238E27FC236}">
                    <a16:creationId xmlns="" xmlns:a16="http://schemas.microsoft.com/office/drawing/2014/main" id="{1B242BE2-ED40-4759-82A4-17E0FA167800}"/>
                  </a:ext>
                </a:extLst>
              </p:cNvPr>
              <p:cNvSpPr>
                <a:spLocks noChangeArrowheads="1"/>
              </p:cNvSpPr>
              <p:nvPr/>
            </p:nvSpPr>
            <p:spPr bwMode="auto">
              <a:xfrm>
                <a:off x="8963"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51" name="Oval 356">
                <a:extLst>
                  <a:ext uri="{FF2B5EF4-FFF2-40B4-BE49-F238E27FC236}">
                    <a16:creationId xmlns="" xmlns:a16="http://schemas.microsoft.com/office/drawing/2014/main" id="{3852DA6C-AE12-4F90-A3FD-6AEC105AEBB0}"/>
                  </a:ext>
                </a:extLst>
              </p:cNvPr>
              <p:cNvSpPr>
                <a:spLocks noChangeArrowheads="1"/>
              </p:cNvSpPr>
              <p:nvPr/>
            </p:nvSpPr>
            <p:spPr bwMode="auto">
              <a:xfrm>
                <a:off x="9091"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52" name="Oval 357">
                <a:extLst>
                  <a:ext uri="{FF2B5EF4-FFF2-40B4-BE49-F238E27FC236}">
                    <a16:creationId xmlns="" xmlns:a16="http://schemas.microsoft.com/office/drawing/2014/main" id="{40568F5C-FE6C-47DC-98FA-B7902D0DE93C}"/>
                  </a:ext>
                </a:extLst>
              </p:cNvPr>
              <p:cNvSpPr>
                <a:spLocks noChangeArrowheads="1"/>
              </p:cNvSpPr>
              <p:nvPr/>
            </p:nvSpPr>
            <p:spPr bwMode="auto">
              <a:xfrm>
                <a:off x="9219"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53" name="Oval 358">
                <a:extLst>
                  <a:ext uri="{FF2B5EF4-FFF2-40B4-BE49-F238E27FC236}">
                    <a16:creationId xmlns="" xmlns:a16="http://schemas.microsoft.com/office/drawing/2014/main" id="{BADBDE8E-3914-41C6-8673-9BA25931CFFA}"/>
                  </a:ext>
                </a:extLst>
              </p:cNvPr>
              <p:cNvSpPr>
                <a:spLocks noChangeArrowheads="1"/>
              </p:cNvSpPr>
              <p:nvPr/>
            </p:nvSpPr>
            <p:spPr bwMode="auto">
              <a:xfrm>
                <a:off x="9347"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54" name="Oval 359">
                <a:extLst>
                  <a:ext uri="{FF2B5EF4-FFF2-40B4-BE49-F238E27FC236}">
                    <a16:creationId xmlns="" xmlns:a16="http://schemas.microsoft.com/office/drawing/2014/main" id="{940F3858-17C0-411A-9348-A6D69CB1BCBD}"/>
                  </a:ext>
                </a:extLst>
              </p:cNvPr>
              <p:cNvSpPr>
                <a:spLocks noChangeArrowheads="1"/>
              </p:cNvSpPr>
              <p:nvPr/>
            </p:nvSpPr>
            <p:spPr bwMode="auto">
              <a:xfrm>
                <a:off x="9475"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55" name="Oval 360">
                <a:extLst>
                  <a:ext uri="{FF2B5EF4-FFF2-40B4-BE49-F238E27FC236}">
                    <a16:creationId xmlns="" xmlns:a16="http://schemas.microsoft.com/office/drawing/2014/main" id="{FFFCF139-1312-4114-B335-F8326D5D76FA}"/>
                  </a:ext>
                </a:extLst>
              </p:cNvPr>
              <p:cNvSpPr>
                <a:spLocks noChangeArrowheads="1"/>
              </p:cNvSpPr>
              <p:nvPr/>
            </p:nvSpPr>
            <p:spPr bwMode="auto">
              <a:xfrm>
                <a:off x="9603"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56" name="Oval 361">
                <a:extLst>
                  <a:ext uri="{FF2B5EF4-FFF2-40B4-BE49-F238E27FC236}">
                    <a16:creationId xmlns="" xmlns:a16="http://schemas.microsoft.com/office/drawing/2014/main" id="{F000FBB4-3610-4A57-A32E-2D7930F45B6B}"/>
                  </a:ext>
                </a:extLst>
              </p:cNvPr>
              <p:cNvSpPr>
                <a:spLocks noChangeArrowheads="1"/>
              </p:cNvSpPr>
              <p:nvPr/>
            </p:nvSpPr>
            <p:spPr bwMode="auto">
              <a:xfrm>
                <a:off x="9731"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57" name="Oval 362">
                <a:extLst>
                  <a:ext uri="{FF2B5EF4-FFF2-40B4-BE49-F238E27FC236}">
                    <a16:creationId xmlns="" xmlns:a16="http://schemas.microsoft.com/office/drawing/2014/main" id="{F0FD4E03-2454-40F2-A202-8BAE7059D3B4}"/>
                  </a:ext>
                </a:extLst>
              </p:cNvPr>
              <p:cNvSpPr>
                <a:spLocks noChangeArrowheads="1"/>
              </p:cNvSpPr>
              <p:nvPr/>
            </p:nvSpPr>
            <p:spPr bwMode="auto">
              <a:xfrm>
                <a:off x="9859"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58" name="Oval 363">
                <a:extLst>
                  <a:ext uri="{FF2B5EF4-FFF2-40B4-BE49-F238E27FC236}">
                    <a16:creationId xmlns="" xmlns:a16="http://schemas.microsoft.com/office/drawing/2014/main" id="{8E71C6C3-6E60-4101-8BF9-9D0D10F461EA}"/>
                  </a:ext>
                </a:extLst>
              </p:cNvPr>
              <p:cNvSpPr>
                <a:spLocks noChangeArrowheads="1"/>
              </p:cNvSpPr>
              <p:nvPr/>
            </p:nvSpPr>
            <p:spPr bwMode="auto">
              <a:xfrm>
                <a:off x="9987"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59" name="Oval 364">
                <a:extLst>
                  <a:ext uri="{FF2B5EF4-FFF2-40B4-BE49-F238E27FC236}">
                    <a16:creationId xmlns="" xmlns:a16="http://schemas.microsoft.com/office/drawing/2014/main" id="{6A3BD682-1A96-44B7-BE52-D0C5B9486DB2}"/>
                  </a:ext>
                </a:extLst>
              </p:cNvPr>
              <p:cNvSpPr>
                <a:spLocks noChangeArrowheads="1"/>
              </p:cNvSpPr>
              <p:nvPr/>
            </p:nvSpPr>
            <p:spPr bwMode="auto">
              <a:xfrm>
                <a:off x="10116"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60" name="Oval 365">
                <a:extLst>
                  <a:ext uri="{FF2B5EF4-FFF2-40B4-BE49-F238E27FC236}">
                    <a16:creationId xmlns="" xmlns:a16="http://schemas.microsoft.com/office/drawing/2014/main" id="{5D853CB6-3377-48D8-BF68-3591E3B47878}"/>
                  </a:ext>
                </a:extLst>
              </p:cNvPr>
              <p:cNvSpPr>
                <a:spLocks noChangeArrowheads="1"/>
              </p:cNvSpPr>
              <p:nvPr/>
            </p:nvSpPr>
            <p:spPr bwMode="auto">
              <a:xfrm>
                <a:off x="10500" y="2055"/>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61" name="Oval 366">
                <a:extLst>
                  <a:ext uri="{FF2B5EF4-FFF2-40B4-BE49-F238E27FC236}">
                    <a16:creationId xmlns="" xmlns:a16="http://schemas.microsoft.com/office/drawing/2014/main" id="{ECE8A3C1-7A7C-4DFD-BD77-6E0A02EA5F0E}"/>
                  </a:ext>
                </a:extLst>
              </p:cNvPr>
              <p:cNvSpPr>
                <a:spLocks noChangeArrowheads="1"/>
              </p:cNvSpPr>
              <p:nvPr/>
            </p:nvSpPr>
            <p:spPr bwMode="auto">
              <a:xfrm>
                <a:off x="126"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62" name="Oval 367">
                <a:extLst>
                  <a:ext uri="{FF2B5EF4-FFF2-40B4-BE49-F238E27FC236}">
                    <a16:creationId xmlns="" xmlns:a16="http://schemas.microsoft.com/office/drawing/2014/main" id="{C57B9EEA-D030-400A-A9FC-3F940AC3EFA4}"/>
                  </a:ext>
                </a:extLst>
              </p:cNvPr>
              <p:cNvSpPr>
                <a:spLocks noChangeArrowheads="1"/>
              </p:cNvSpPr>
              <p:nvPr/>
            </p:nvSpPr>
            <p:spPr bwMode="auto">
              <a:xfrm>
                <a:off x="254"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63" name="Oval 368">
                <a:extLst>
                  <a:ext uri="{FF2B5EF4-FFF2-40B4-BE49-F238E27FC236}">
                    <a16:creationId xmlns="" xmlns:a16="http://schemas.microsoft.com/office/drawing/2014/main" id="{66171A2D-BA16-49B3-BADB-9DE409A3CE84}"/>
                  </a:ext>
                </a:extLst>
              </p:cNvPr>
              <p:cNvSpPr>
                <a:spLocks noChangeArrowheads="1"/>
              </p:cNvSpPr>
              <p:nvPr/>
            </p:nvSpPr>
            <p:spPr bwMode="auto">
              <a:xfrm>
                <a:off x="382"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64" name="Oval 369">
                <a:extLst>
                  <a:ext uri="{FF2B5EF4-FFF2-40B4-BE49-F238E27FC236}">
                    <a16:creationId xmlns="" xmlns:a16="http://schemas.microsoft.com/office/drawing/2014/main" id="{1844D114-652B-4C65-8474-56A81DBEE022}"/>
                  </a:ext>
                </a:extLst>
              </p:cNvPr>
              <p:cNvSpPr>
                <a:spLocks noChangeArrowheads="1"/>
              </p:cNvSpPr>
              <p:nvPr/>
            </p:nvSpPr>
            <p:spPr bwMode="auto">
              <a:xfrm>
                <a:off x="510"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65" name="Oval 370">
                <a:extLst>
                  <a:ext uri="{FF2B5EF4-FFF2-40B4-BE49-F238E27FC236}">
                    <a16:creationId xmlns="" xmlns:a16="http://schemas.microsoft.com/office/drawing/2014/main" id="{77168BE6-DF10-4FD4-BC9E-844FC598B58E}"/>
                  </a:ext>
                </a:extLst>
              </p:cNvPr>
              <p:cNvSpPr>
                <a:spLocks noChangeArrowheads="1"/>
              </p:cNvSpPr>
              <p:nvPr/>
            </p:nvSpPr>
            <p:spPr bwMode="auto">
              <a:xfrm>
                <a:off x="638"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66" name="Oval 371">
                <a:extLst>
                  <a:ext uri="{FF2B5EF4-FFF2-40B4-BE49-F238E27FC236}">
                    <a16:creationId xmlns="" xmlns:a16="http://schemas.microsoft.com/office/drawing/2014/main" id="{6CD59136-637F-400A-9EA7-188F1A549CA6}"/>
                  </a:ext>
                </a:extLst>
              </p:cNvPr>
              <p:cNvSpPr>
                <a:spLocks noChangeArrowheads="1"/>
              </p:cNvSpPr>
              <p:nvPr/>
            </p:nvSpPr>
            <p:spPr bwMode="auto">
              <a:xfrm>
                <a:off x="766"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67" name="Oval 372">
                <a:extLst>
                  <a:ext uri="{FF2B5EF4-FFF2-40B4-BE49-F238E27FC236}">
                    <a16:creationId xmlns="" xmlns:a16="http://schemas.microsoft.com/office/drawing/2014/main" id="{2D57DEE5-7E61-4EB2-8144-CDBDBCEF1465}"/>
                  </a:ext>
                </a:extLst>
              </p:cNvPr>
              <p:cNvSpPr>
                <a:spLocks noChangeArrowheads="1"/>
              </p:cNvSpPr>
              <p:nvPr/>
            </p:nvSpPr>
            <p:spPr bwMode="auto">
              <a:xfrm>
                <a:off x="894"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68" name="Oval 373">
                <a:extLst>
                  <a:ext uri="{FF2B5EF4-FFF2-40B4-BE49-F238E27FC236}">
                    <a16:creationId xmlns="" xmlns:a16="http://schemas.microsoft.com/office/drawing/2014/main" id="{21CE8ED8-C8AD-4B59-951C-5684D45BC7F8}"/>
                  </a:ext>
                </a:extLst>
              </p:cNvPr>
              <p:cNvSpPr>
                <a:spLocks noChangeArrowheads="1"/>
              </p:cNvSpPr>
              <p:nvPr/>
            </p:nvSpPr>
            <p:spPr bwMode="auto">
              <a:xfrm>
                <a:off x="1023"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69" name="Oval 374">
                <a:extLst>
                  <a:ext uri="{FF2B5EF4-FFF2-40B4-BE49-F238E27FC236}">
                    <a16:creationId xmlns="" xmlns:a16="http://schemas.microsoft.com/office/drawing/2014/main" id="{8A94B30D-FB8E-4013-831D-21BB849546D2}"/>
                  </a:ext>
                </a:extLst>
              </p:cNvPr>
              <p:cNvSpPr>
                <a:spLocks noChangeArrowheads="1"/>
              </p:cNvSpPr>
              <p:nvPr/>
            </p:nvSpPr>
            <p:spPr bwMode="auto">
              <a:xfrm>
                <a:off x="1151"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70" name="Oval 375">
                <a:extLst>
                  <a:ext uri="{FF2B5EF4-FFF2-40B4-BE49-F238E27FC236}">
                    <a16:creationId xmlns="" xmlns:a16="http://schemas.microsoft.com/office/drawing/2014/main" id="{9079B6A1-AA1E-484B-B20C-7980051E2B7E}"/>
                  </a:ext>
                </a:extLst>
              </p:cNvPr>
              <p:cNvSpPr>
                <a:spLocks noChangeArrowheads="1"/>
              </p:cNvSpPr>
              <p:nvPr/>
            </p:nvSpPr>
            <p:spPr bwMode="auto">
              <a:xfrm>
                <a:off x="1279"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71" name="Oval 376">
                <a:extLst>
                  <a:ext uri="{FF2B5EF4-FFF2-40B4-BE49-F238E27FC236}">
                    <a16:creationId xmlns="" xmlns:a16="http://schemas.microsoft.com/office/drawing/2014/main" id="{F55E8153-ABBA-4358-A2FC-83239D65B995}"/>
                  </a:ext>
                </a:extLst>
              </p:cNvPr>
              <p:cNvSpPr>
                <a:spLocks noChangeArrowheads="1"/>
              </p:cNvSpPr>
              <p:nvPr/>
            </p:nvSpPr>
            <p:spPr bwMode="auto">
              <a:xfrm>
                <a:off x="1407"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72" name="Oval 377">
                <a:extLst>
                  <a:ext uri="{FF2B5EF4-FFF2-40B4-BE49-F238E27FC236}">
                    <a16:creationId xmlns="" xmlns:a16="http://schemas.microsoft.com/office/drawing/2014/main" id="{F89F4694-8A64-4AF6-B331-17032BD144D2}"/>
                  </a:ext>
                </a:extLst>
              </p:cNvPr>
              <p:cNvSpPr>
                <a:spLocks noChangeArrowheads="1"/>
              </p:cNvSpPr>
              <p:nvPr/>
            </p:nvSpPr>
            <p:spPr bwMode="auto">
              <a:xfrm>
                <a:off x="1535"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73" name="Oval 378">
                <a:extLst>
                  <a:ext uri="{FF2B5EF4-FFF2-40B4-BE49-F238E27FC236}">
                    <a16:creationId xmlns="" xmlns:a16="http://schemas.microsoft.com/office/drawing/2014/main" id="{D9300D5A-028F-486E-955C-A191427E61FF}"/>
                  </a:ext>
                </a:extLst>
              </p:cNvPr>
              <p:cNvSpPr>
                <a:spLocks noChangeArrowheads="1"/>
              </p:cNvSpPr>
              <p:nvPr/>
            </p:nvSpPr>
            <p:spPr bwMode="auto">
              <a:xfrm>
                <a:off x="1919"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74" name="Oval 379">
                <a:extLst>
                  <a:ext uri="{FF2B5EF4-FFF2-40B4-BE49-F238E27FC236}">
                    <a16:creationId xmlns="" xmlns:a16="http://schemas.microsoft.com/office/drawing/2014/main" id="{3C9FC7CE-109A-472B-B4A9-3EB9EB748DAD}"/>
                  </a:ext>
                </a:extLst>
              </p:cNvPr>
              <p:cNvSpPr>
                <a:spLocks noChangeArrowheads="1"/>
              </p:cNvSpPr>
              <p:nvPr/>
            </p:nvSpPr>
            <p:spPr bwMode="auto">
              <a:xfrm>
                <a:off x="2303"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75" name="Oval 380">
                <a:extLst>
                  <a:ext uri="{FF2B5EF4-FFF2-40B4-BE49-F238E27FC236}">
                    <a16:creationId xmlns="" xmlns:a16="http://schemas.microsoft.com/office/drawing/2014/main" id="{8772DF35-0F4D-4983-9EBC-9DD555BB2504}"/>
                  </a:ext>
                </a:extLst>
              </p:cNvPr>
              <p:cNvSpPr>
                <a:spLocks noChangeArrowheads="1"/>
              </p:cNvSpPr>
              <p:nvPr/>
            </p:nvSpPr>
            <p:spPr bwMode="auto">
              <a:xfrm>
                <a:off x="2431"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76" name="Oval 381">
                <a:extLst>
                  <a:ext uri="{FF2B5EF4-FFF2-40B4-BE49-F238E27FC236}">
                    <a16:creationId xmlns="" xmlns:a16="http://schemas.microsoft.com/office/drawing/2014/main" id="{65280F9F-8DC6-49FA-A8A1-0EE6EABA4752}"/>
                  </a:ext>
                </a:extLst>
              </p:cNvPr>
              <p:cNvSpPr>
                <a:spLocks noChangeArrowheads="1"/>
              </p:cNvSpPr>
              <p:nvPr/>
            </p:nvSpPr>
            <p:spPr bwMode="auto">
              <a:xfrm>
                <a:off x="2559"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77" name="Oval 382">
                <a:extLst>
                  <a:ext uri="{FF2B5EF4-FFF2-40B4-BE49-F238E27FC236}">
                    <a16:creationId xmlns="" xmlns:a16="http://schemas.microsoft.com/office/drawing/2014/main" id="{0320FB50-0968-4BCA-91B4-EBB8962BE435}"/>
                  </a:ext>
                </a:extLst>
              </p:cNvPr>
              <p:cNvSpPr>
                <a:spLocks noChangeArrowheads="1"/>
              </p:cNvSpPr>
              <p:nvPr/>
            </p:nvSpPr>
            <p:spPr bwMode="auto">
              <a:xfrm>
                <a:off x="2944"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78" name="Oval 383">
                <a:extLst>
                  <a:ext uri="{FF2B5EF4-FFF2-40B4-BE49-F238E27FC236}">
                    <a16:creationId xmlns="" xmlns:a16="http://schemas.microsoft.com/office/drawing/2014/main" id="{EFBB3DDA-4004-46A3-9607-19062E86EAE5}"/>
                  </a:ext>
                </a:extLst>
              </p:cNvPr>
              <p:cNvSpPr>
                <a:spLocks noChangeArrowheads="1"/>
              </p:cNvSpPr>
              <p:nvPr/>
            </p:nvSpPr>
            <p:spPr bwMode="auto">
              <a:xfrm>
                <a:off x="3072"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79" name="Oval 384">
                <a:extLst>
                  <a:ext uri="{FF2B5EF4-FFF2-40B4-BE49-F238E27FC236}">
                    <a16:creationId xmlns="" xmlns:a16="http://schemas.microsoft.com/office/drawing/2014/main" id="{5735348D-8418-4BA1-B38F-582866D94249}"/>
                  </a:ext>
                </a:extLst>
              </p:cNvPr>
              <p:cNvSpPr>
                <a:spLocks noChangeArrowheads="1"/>
              </p:cNvSpPr>
              <p:nvPr/>
            </p:nvSpPr>
            <p:spPr bwMode="auto">
              <a:xfrm>
                <a:off x="3584"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80" name="Oval 385">
                <a:extLst>
                  <a:ext uri="{FF2B5EF4-FFF2-40B4-BE49-F238E27FC236}">
                    <a16:creationId xmlns="" xmlns:a16="http://schemas.microsoft.com/office/drawing/2014/main" id="{67DDCF03-35B9-453A-B8D8-5869C2B95F90}"/>
                  </a:ext>
                </a:extLst>
              </p:cNvPr>
              <p:cNvSpPr>
                <a:spLocks noChangeArrowheads="1"/>
              </p:cNvSpPr>
              <p:nvPr/>
            </p:nvSpPr>
            <p:spPr bwMode="auto">
              <a:xfrm>
                <a:off x="3712"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81" name="Oval 386">
                <a:extLst>
                  <a:ext uri="{FF2B5EF4-FFF2-40B4-BE49-F238E27FC236}">
                    <a16:creationId xmlns="" xmlns:a16="http://schemas.microsoft.com/office/drawing/2014/main" id="{192BDB02-0DCE-4FFD-9C2E-5975CD584C6E}"/>
                  </a:ext>
                </a:extLst>
              </p:cNvPr>
              <p:cNvSpPr>
                <a:spLocks noChangeArrowheads="1"/>
              </p:cNvSpPr>
              <p:nvPr/>
            </p:nvSpPr>
            <p:spPr bwMode="auto">
              <a:xfrm>
                <a:off x="3840"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82" name="Oval 387">
                <a:extLst>
                  <a:ext uri="{FF2B5EF4-FFF2-40B4-BE49-F238E27FC236}">
                    <a16:creationId xmlns="" xmlns:a16="http://schemas.microsoft.com/office/drawing/2014/main" id="{7F313531-3F6D-4B56-9795-32245C6D2F41}"/>
                  </a:ext>
                </a:extLst>
              </p:cNvPr>
              <p:cNvSpPr>
                <a:spLocks noChangeArrowheads="1"/>
              </p:cNvSpPr>
              <p:nvPr/>
            </p:nvSpPr>
            <p:spPr bwMode="auto">
              <a:xfrm>
                <a:off x="3968"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83" name="Oval 388">
                <a:extLst>
                  <a:ext uri="{FF2B5EF4-FFF2-40B4-BE49-F238E27FC236}">
                    <a16:creationId xmlns="" xmlns:a16="http://schemas.microsoft.com/office/drawing/2014/main" id="{683DB7EC-E578-4844-8F85-E2AF8413CAC4}"/>
                  </a:ext>
                </a:extLst>
              </p:cNvPr>
              <p:cNvSpPr>
                <a:spLocks noChangeArrowheads="1"/>
              </p:cNvSpPr>
              <p:nvPr/>
            </p:nvSpPr>
            <p:spPr bwMode="auto">
              <a:xfrm>
                <a:off x="4096"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84" name="Oval 389">
                <a:extLst>
                  <a:ext uri="{FF2B5EF4-FFF2-40B4-BE49-F238E27FC236}">
                    <a16:creationId xmlns="" xmlns:a16="http://schemas.microsoft.com/office/drawing/2014/main" id="{98840FE6-50B8-47E3-8C35-6F3CD0E0CC53}"/>
                  </a:ext>
                </a:extLst>
              </p:cNvPr>
              <p:cNvSpPr>
                <a:spLocks noChangeArrowheads="1"/>
              </p:cNvSpPr>
              <p:nvPr/>
            </p:nvSpPr>
            <p:spPr bwMode="auto">
              <a:xfrm>
                <a:off x="4224"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85" name="Oval 390">
                <a:extLst>
                  <a:ext uri="{FF2B5EF4-FFF2-40B4-BE49-F238E27FC236}">
                    <a16:creationId xmlns="" xmlns:a16="http://schemas.microsoft.com/office/drawing/2014/main" id="{157F7D16-8D06-46CD-85ED-6B69204B41E0}"/>
                  </a:ext>
                </a:extLst>
              </p:cNvPr>
              <p:cNvSpPr>
                <a:spLocks noChangeArrowheads="1"/>
              </p:cNvSpPr>
              <p:nvPr/>
            </p:nvSpPr>
            <p:spPr bwMode="auto">
              <a:xfrm>
                <a:off x="5761"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86" name="Oval 391">
                <a:extLst>
                  <a:ext uri="{FF2B5EF4-FFF2-40B4-BE49-F238E27FC236}">
                    <a16:creationId xmlns="" xmlns:a16="http://schemas.microsoft.com/office/drawing/2014/main" id="{2B47A853-0040-4C88-8AE8-AB6F855D6B93}"/>
                  </a:ext>
                </a:extLst>
              </p:cNvPr>
              <p:cNvSpPr>
                <a:spLocks noChangeArrowheads="1"/>
              </p:cNvSpPr>
              <p:nvPr/>
            </p:nvSpPr>
            <p:spPr bwMode="auto">
              <a:xfrm>
                <a:off x="5889"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87" name="Oval 392">
                <a:extLst>
                  <a:ext uri="{FF2B5EF4-FFF2-40B4-BE49-F238E27FC236}">
                    <a16:creationId xmlns="" xmlns:a16="http://schemas.microsoft.com/office/drawing/2014/main" id="{257A7DAB-0CDF-4F3D-8B66-011E3E79D0D6}"/>
                  </a:ext>
                </a:extLst>
              </p:cNvPr>
              <p:cNvSpPr>
                <a:spLocks noChangeArrowheads="1"/>
              </p:cNvSpPr>
              <p:nvPr/>
            </p:nvSpPr>
            <p:spPr bwMode="auto">
              <a:xfrm>
                <a:off x="6017"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88" name="Oval 393">
                <a:extLst>
                  <a:ext uri="{FF2B5EF4-FFF2-40B4-BE49-F238E27FC236}">
                    <a16:creationId xmlns="" xmlns:a16="http://schemas.microsoft.com/office/drawing/2014/main" id="{5FFA37F3-A144-42B1-9DEE-5CCB48732EB7}"/>
                  </a:ext>
                </a:extLst>
              </p:cNvPr>
              <p:cNvSpPr>
                <a:spLocks noChangeArrowheads="1"/>
              </p:cNvSpPr>
              <p:nvPr/>
            </p:nvSpPr>
            <p:spPr bwMode="auto">
              <a:xfrm>
                <a:off x="6145"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89" name="Oval 394">
                <a:extLst>
                  <a:ext uri="{FF2B5EF4-FFF2-40B4-BE49-F238E27FC236}">
                    <a16:creationId xmlns="" xmlns:a16="http://schemas.microsoft.com/office/drawing/2014/main" id="{DD92B4C9-F694-4829-8C63-FF191947CF2E}"/>
                  </a:ext>
                </a:extLst>
              </p:cNvPr>
              <p:cNvSpPr>
                <a:spLocks noChangeArrowheads="1"/>
              </p:cNvSpPr>
              <p:nvPr/>
            </p:nvSpPr>
            <p:spPr bwMode="auto">
              <a:xfrm>
                <a:off x="6273"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90" name="Oval 395">
                <a:extLst>
                  <a:ext uri="{FF2B5EF4-FFF2-40B4-BE49-F238E27FC236}">
                    <a16:creationId xmlns="" xmlns:a16="http://schemas.microsoft.com/office/drawing/2014/main" id="{91F96944-0A3C-402D-BFB1-5EEF5D626ADB}"/>
                  </a:ext>
                </a:extLst>
              </p:cNvPr>
              <p:cNvSpPr>
                <a:spLocks noChangeArrowheads="1"/>
              </p:cNvSpPr>
              <p:nvPr/>
            </p:nvSpPr>
            <p:spPr bwMode="auto">
              <a:xfrm>
                <a:off x="6530"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91" name="Oval 396">
                <a:extLst>
                  <a:ext uri="{FF2B5EF4-FFF2-40B4-BE49-F238E27FC236}">
                    <a16:creationId xmlns="" xmlns:a16="http://schemas.microsoft.com/office/drawing/2014/main" id="{ED999F85-1A8D-45B4-A13E-B0943CA78A2F}"/>
                  </a:ext>
                </a:extLst>
              </p:cNvPr>
              <p:cNvSpPr>
                <a:spLocks noChangeArrowheads="1"/>
              </p:cNvSpPr>
              <p:nvPr/>
            </p:nvSpPr>
            <p:spPr bwMode="auto">
              <a:xfrm>
                <a:off x="7170"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92" name="Oval 397">
                <a:extLst>
                  <a:ext uri="{FF2B5EF4-FFF2-40B4-BE49-F238E27FC236}">
                    <a16:creationId xmlns="" xmlns:a16="http://schemas.microsoft.com/office/drawing/2014/main" id="{FB371225-9C46-42D7-963E-8A18AEC23CD5}"/>
                  </a:ext>
                </a:extLst>
              </p:cNvPr>
              <p:cNvSpPr>
                <a:spLocks noChangeArrowheads="1"/>
              </p:cNvSpPr>
              <p:nvPr/>
            </p:nvSpPr>
            <p:spPr bwMode="auto">
              <a:xfrm>
                <a:off x="7426"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93" name="Oval 398">
                <a:extLst>
                  <a:ext uri="{FF2B5EF4-FFF2-40B4-BE49-F238E27FC236}">
                    <a16:creationId xmlns="" xmlns:a16="http://schemas.microsoft.com/office/drawing/2014/main" id="{71FFB833-2148-43FF-AEE0-E74DEB42CB0F}"/>
                  </a:ext>
                </a:extLst>
              </p:cNvPr>
              <p:cNvSpPr>
                <a:spLocks noChangeArrowheads="1"/>
              </p:cNvSpPr>
              <p:nvPr/>
            </p:nvSpPr>
            <p:spPr bwMode="auto">
              <a:xfrm>
                <a:off x="7554"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94" name="Oval 399">
                <a:extLst>
                  <a:ext uri="{FF2B5EF4-FFF2-40B4-BE49-F238E27FC236}">
                    <a16:creationId xmlns="" xmlns:a16="http://schemas.microsoft.com/office/drawing/2014/main" id="{8B492A93-6953-4698-BDE2-370930BE2D7A}"/>
                  </a:ext>
                </a:extLst>
              </p:cNvPr>
              <p:cNvSpPr>
                <a:spLocks noChangeArrowheads="1"/>
              </p:cNvSpPr>
              <p:nvPr/>
            </p:nvSpPr>
            <p:spPr bwMode="auto">
              <a:xfrm>
                <a:off x="7682"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95" name="Oval 400">
                <a:extLst>
                  <a:ext uri="{FF2B5EF4-FFF2-40B4-BE49-F238E27FC236}">
                    <a16:creationId xmlns="" xmlns:a16="http://schemas.microsoft.com/office/drawing/2014/main" id="{AB2729E4-F281-487F-9C6A-33AFE5DC9696}"/>
                  </a:ext>
                </a:extLst>
              </p:cNvPr>
              <p:cNvSpPr>
                <a:spLocks noChangeArrowheads="1"/>
              </p:cNvSpPr>
              <p:nvPr/>
            </p:nvSpPr>
            <p:spPr bwMode="auto">
              <a:xfrm>
                <a:off x="7810"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96" name="Oval 401">
                <a:extLst>
                  <a:ext uri="{FF2B5EF4-FFF2-40B4-BE49-F238E27FC236}">
                    <a16:creationId xmlns="" xmlns:a16="http://schemas.microsoft.com/office/drawing/2014/main" id="{5EC446C7-C30D-4E47-8A77-2EA6B9A86284}"/>
                  </a:ext>
                </a:extLst>
              </p:cNvPr>
              <p:cNvSpPr>
                <a:spLocks noChangeArrowheads="1"/>
              </p:cNvSpPr>
              <p:nvPr/>
            </p:nvSpPr>
            <p:spPr bwMode="auto">
              <a:xfrm>
                <a:off x="7938"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97" name="Oval 402">
                <a:extLst>
                  <a:ext uri="{FF2B5EF4-FFF2-40B4-BE49-F238E27FC236}">
                    <a16:creationId xmlns="" xmlns:a16="http://schemas.microsoft.com/office/drawing/2014/main" id="{19B92AB0-2F5B-4683-995D-C69CC71757B3}"/>
                  </a:ext>
                </a:extLst>
              </p:cNvPr>
              <p:cNvSpPr>
                <a:spLocks noChangeArrowheads="1"/>
              </p:cNvSpPr>
              <p:nvPr/>
            </p:nvSpPr>
            <p:spPr bwMode="auto">
              <a:xfrm>
                <a:off x="8066"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98" name="Oval 403">
                <a:extLst>
                  <a:ext uri="{FF2B5EF4-FFF2-40B4-BE49-F238E27FC236}">
                    <a16:creationId xmlns="" xmlns:a16="http://schemas.microsoft.com/office/drawing/2014/main" id="{95F4237A-8949-46A1-9FC6-CF33595B41F8}"/>
                  </a:ext>
                </a:extLst>
              </p:cNvPr>
              <p:cNvSpPr>
                <a:spLocks noChangeArrowheads="1"/>
              </p:cNvSpPr>
              <p:nvPr/>
            </p:nvSpPr>
            <p:spPr bwMode="auto">
              <a:xfrm>
                <a:off x="8194" y="2184"/>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99" name="Oval 404">
                <a:extLst>
                  <a:ext uri="{FF2B5EF4-FFF2-40B4-BE49-F238E27FC236}">
                    <a16:creationId xmlns="" xmlns:a16="http://schemas.microsoft.com/office/drawing/2014/main" id="{387F1320-59E9-4718-A32B-9D5550B8225B}"/>
                  </a:ext>
                </a:extLst>
              </p:cNvPr>
              <p:cNvSpPr>
                <a:spLocks noChangeArrowheads="1"/>
              </p:cNvSpPr>
              <p:nvPr/>
            </p:nvSpPr>
            <p:spPr bwMode="auto">
              <a:xfrm>
                <a:off x="8323"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00" name="Oval 405">
                <a:extLst>
                  <a:ext uri="{FF2B5EF4-FFF2-40B4-BE49-F238E27FC236}">
                    <a16:creationId xmlns="" xmlns:a16="http://schemas.microsoft.com/office/drawing/2014/main" id="{D999A11E-B2EE-4C29-8026-4C2167CC198B}"/>
                  </a:ext>
                </a:extLst>
              </p:cNvPr>
              <p:cNvSpPr>
                <a:spLocks noChangeArrowheads="1"/>
              </p:cNvSpPr>
              <p:nvPr/>
            </p:nvSpPr>
            <p:spPr bwMode="auto">
              <a:xfrm>
                <a:off x="8451"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14" name="Group 607">
              <a:extLst>
                <a:ext uri="{FF2B5EF4-FFF2-40B4-BE49-F238E27FC236}">
                  <a16:creationId xmlns="" xmlns:a16="http://schemas.microsoft.com/office/drawing/2014/main" id="{D9DE613D-58B7-4FB9-A233-7DFB8382145C}"/>
                </a:ext>
              </a:extLst>
            </p:cNvPr>
            <p:cNvGrpSpPr>
              <a:grpSpLocks/>
            </p:cNvGrpSpPr>
            <p:nvPr/>
          </p:nvGrpSpPr>
          <p:grpSpPr bwMode="auto">
            <a:xfrm>
              <a:off x="-2" y="2184"/>
              <a:ext cx="10934" cy="432"/>
              <a:chOff x="-2" y="2184"/>
              <a:chExt cx="10934" cy="432"/>
            </a:xfrm>
            <a:grpFill/>
          </p:grpSpPr>
          <p:sp>
            <p:nvSpPr>
              <p:cNvPr id="1001" name="Oval 407">
                <a:extLst>
                  <a:ext uri="{FF2B5EF4-FFF2-40B4-BE49-F238E27FC236}">
                    <a16:creationId xmlns="" xmlns:a16="http://schemas.microsoft.com/office/drawing/2014/main" id="{E56AEC01-2C0D-4A6C-9758-BBB2C1255AD8}"/>
                  </a:ext>
                </a:extLst>
              </p:cNvPr>
              <p:cNvSpPr>
                <a:spLocks noChangeArrowheads="1"/>
              </p:cNvSpPr>
              <p:nvPr/>
            </p:nvSpPr>
            <p:spPr bwMode="auto">
              <a:xfrm>
                <a:off x="8579"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02" name="Oval 408">
                <a:extLst>
                  <a:ext uri="{FF2B5EF4-FFF2-40B4-BE49-F238E27FC236}">
                    <a16:creationId xmlns="" xmlns:a16="http://schemas.microsoft.com/office/drawing/2014/main" id="{AD026240-73A9-43EF-AF8F-A46D4F8F5D03}"/>
                  </a:ext>
                </a:extLst>
              </p:cNvPr>
              <p:cNvSpPr>
                <a:spLocks noChangeArrowheads="1"/>
              </p:cNvSpPr>
              <p:nvPr/>
            </p:nvSpPr>
            <p:spPr bwMode="auto">
              <a:xfrm>
                <a:off x="8707"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03" name="Oval 409">
                <a:extLst>
                  <a:ext uri="{FF2B5EF4-FFF2-40B4-BE49-F238E27FC236}">
                    <a16:creationId xmlns="" xmlns:a16="http://schemas.microsoft.com/office/drawing/2014/main" id="{9879DA5F-F020-419A-B565-6B02E332E224}"/>
                  </a:ext>
                </a:extLst>
              </p:cNvPr>
              <p:cNvSpPr>
                <a:spLocks noChangeArrowheads="1"/>
              </p:cNvSpPr>
              <p:nvPr/>
            </p:nvSpPr>
            <p:spPr bwMode="auto">
              <a:xfrm>
                <a:off x="8835"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04" name="Oval 410">
                <a:extLst>
                  <a:ext uri="{FF2B5EF4-FFF2-40B4-BE49-F238E27FC236}">
                    <a16:creationId xmlns="" xmlns:a16="http://schemas.microsoft.com/office/drawing/2014/main" id="{28A259C0-F360-468D-A72A-81F5BAA8D326}"/>
                  </a:ext>
                </a:extLst>
              </p:cNvPr>
              <p:cNvSpPr>
                <a:spLocks noChangeArrowheads="1"/>
              </p:cNvSpPr>
              <p:nvPr/>
            </p:nvSpPr>
            <p:spPr bwMode="auto">
              <a:xfrm>
                <a:off x="8963"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05" name="Oval 411">
                <a:extLst>
                  <a:ext uri="{FF2B5EF4-FFF2-40B4-BE49-F238E27FC236}">
                    <a16:creationId xmlns="" xmlns:a16="http://schemas.microsoft.com/office/drawing/2014/main" id="{A0E5A658-5695-4B0D-A490-69B4C336408A}"/>
                  </a:ext>
                </a:extLst>
              </p:cNvPr>
              <p:cNvSpPr>
                <a:spLocks noChangeArrowheads="1"/>
              </p:cNvSpPr>
              <p:nvPr/>
            </p:nvSpPr>
            <p:spPr bwMode="auto">
              <a:xfrm>
                <a:off x="9091"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06" name="Oval 412">
                <a:extLst>
                  <a:ext uri="{FF2B5EF4-FFF2-40B4-BE49-F238E27FC236}">
                    <a16:creationId xmlns="" xmlns:a16="http://schemas.microsoft.com/office/drawing/2014/main" id="{3EE47362-8BCC-4E2C-B822-1119A016AC3D}"/>
                  </a:ext>
                </a:extLst>
              </p:cNvPr>
              <p:cNvSpPr>
                <a:spLocks noChangeArrowheads="1"/>
              </p:cNvSpPr>
              <p:nvPr/>
            </p:nvSpPr>
            <p:spPr bwMode="auto">
              <a:xfrm>
                <a:off x="9219"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07" name="Oval 413">
                <a:extLst>
                  <a:ext uri="{FF2B5EF4-FFF2-40B4-BE49-F238E27FC236}">
                    <a16:creationId xmlns="" xmlns:a16="http://schemas.microsoft.com/office/drawing/2014/main" id="{BB575B23-7043-4121-8D76-3F5A9A4D4964}"/>
                  </a:ext>
                </a:extLst>
              </p:cNvPr>
              <p:cNvSpPr>
                <a:spLocks noChangeArrowheads="1"/>
              </p:cNvSpPr>
              <p:nvPr/>
            </p:nvSpPr>
            <p:spPr bwMode="auto">
              <a:xfrm>
                <a:off x="9347"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08" name="Oval 414">
                <a:extLst>
                  <a:ext uri="{FF2B5EF4-FFF2-40B4-BE49-F238E27FC236}">
                    <a16:creationId xmlns="" xmlns:a16="http://schemas.microsoft.com/office/drawing/2014/main" id="{57556BAA-9A08-47F9-81DB-513233094596}"/>
                  </a:ext>
                </a:extLst>
              </p:cNvPr>
              <p:cNvSpPr>
                <a:spLocks noChangeArrowheads="1"/>
              </p:cNvSpPr>
              <p:nvPr/>
            </p:nvSpPr>
            <p:spPr bwMode="auto">
              <a:xfrm>
                <a:off x="9475"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09" name="Oval 415">
                <a:extLst>
                  <a:ext uri="{FF2B5EF4-FFF2-40B4-BE49-F238E27FC236}">
                    <a16:creationId xmlns="" xmlns:a16="http://schemas.microsoft.com/office/drawing/2014/main" id="{11EBBB7C-A24B-4984-BF77-F03FFD508185}"/>
                  </a:ext>
                </a:extLst>
              </p:cNvPr>
              <p:cNvSpPr>
                <a:spLocks noChangeArrowheads="1"/>
              </p:cNvSpPr>
              <p:nvPr/>
            </p:nvSpPr>
            <p:spPr bwMode="auto">
              <a:xfrm>
                <a:off x="9603"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10" name="Oval 416">
                <a:extLst>
                  <a:ext uri="{FF2B5EF4-FFF2-40B4-BE49-F238E27FC236}">
                    <a16:creationId xmlns="" xmlns:a16="http://schemas.microsoft.com/office/drawing/2014/main" id="{2F8096D9-082D-4219-B2E7-64B1F72AC9C5}"/>
                  </a:ext>
                </a:extLst>
              </p:cNvPr>
              <p:cNvSpPr>
                <a:spLocks noChangeArrowheads="1"/>
              </p:cNvSpPr>
              <p:nvPr/>
            </p:nvSpPr>
            <p:spPr bwMode="auto">
              <a:xfrm>
                <a:off x="9731"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11" name="Oval 417">
                <a:extLst>
                  <a:ext uri="{FF2B5EF4-FFF2-40B4-BE49-F238E27FC236}">
                    <a16:creationId xmlns="" xmlns:a16="http://schemas.microsoft.com/office/drawing/2014/main" id="{D21C68C1-ED20-4597-83CF-56195BDD8497}"/>
                  </a:ext>
                </a:extLst>
              </p:cNvPr>
              <p:cNvSpPr>
                <a:spLocks noChangeArrowheads="1"/>
              </p:cNvSpPr>
              <p:nvPr/>
            </p:nvSpPr>
            <p:spPr bwMode="auto">
              <a:xfrm>
                <a:off x="9859"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12" name="Oval 418">
                <a:extLst>
                  <a:ext uri="{FF2B5EF4-FFF2-40B4-BE49-F238E27FC236}">
                    <a16:creationId xmlns="" xmlns:a16="http://schemas.microsoft.com/office/drawing/2014/main" id="{0E1E218E-5329-4A5B-8BFE-8726EE06DB0B}"/>
                  </a:ext>
                </a:extLst>
              </p:cNvPr>
              <p:cNvSpPr>
                <a:spLocks noChangeArrowheads="1"/>
              </p:cNvSpPr>
              <p:nvPr/>
            </p:nvSpPr>
            <p:spPr bwMode="auto">
              <a:xfrm>
                <a:off x="9987"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13" name="Oval 419">
                <a:extLst>
                  <a:ext uri="{FF2B5EF4-FFF2-40B4-BE49-F238E27FC236}">
                    <a16:creationId xmlns="" xmlns:a16="http://schemas.microsoft.com/office/drawing/2014/main" id="{C7443D7D-BF6D-499A-8885-11F6DC5A1688}"/>
                  </a:ext>
                </a:extLst>
              </p:cNvPr>
              <p:cNvSpPr>
                <a:spLocks noChangeArrowheads="1"/>
              </p:cNvSpPr>
              <p:nvPr/>
            </p:nvSpPr>
            <p:spPr bwMode="auto">
              <a:xfrm>
                <a:off x="10116"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14" name="Oval 420">
                <a:extLst>
                  <a:ext uri="{FF2B5EF4-FFF2-40B4-BE49-F238E27FC236}">
                    <a16:creationId xmlns="" xmlns:a16="http://schemas.microsoft.com/office/drawing/2014/main" id="{CC6F8AF6-3F62-4793-B3BC-AE874876FD42}"/>
                  </a:ext>
                </a:extLst>
              </p:cNvPr>
              <p:cNvSpPr>
                <a:spLocks noChangeArrowheads="1"/>
              </p:cNvSpPr>
              <p:nvPr/>
            </p:nvSpPr>
            <p:spPr bwMode="auto">
              <a:xfrm>
                <a:off x="10244"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15" name="Oval 421">
                <a:extLst>
                  <a:ext uri="{FF2B5EF4-FFF2-40B4-BE49-F238E27FC236}">
                    <a16:creationId xmlns="" xmlns:a16="http://schemas.microsoft.com/office/drawing/2014/main" id="{F4869674-3BE0-4212-850D-E26420CFD3C6}"/>
                  </a:ext>
                </a:extLst>
              </p:cNvPr>
              <p:cNvSpPr>
                <a:spLocks noChangeArrowheads="1"/>
              </p:cNvSpPr>
              <p:nvPr/>
            </p:nvSpPr>
            <p:spPr bwMode="auto">
              <a:xfrm>
                <a:off x="10372"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16" name="Oval 422">
                <a:extLst>
                  <a:ext uri="{FF2B5EF4-FFF2-40B4-BE49-F238E27FC236}">
                    <a16:creationId xmlns="" xmlns:a16="http://schemas.microsoft.com/office/drawing/2014/main" id="{15C48FE7-CC31-4AA4-B903-FED3071F9EBE}"/>
                  </a:ext>
                </a:extLst>
              </p:cNvPr>
              <p:cNvSpPr>
                <a:spLocks noChangeArrowheads="1"/>
              </p:cNvSpPr>
              <p:nvPr/>
            </p:nvSpPr>
            <p:spPr bwMode="auto">
              <a:xfrm>
                <a:off x="10500"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17" name="Oval 423">
                <a:extLst>
                  <a:ext uri="{FF2B5EF4-FFF2-40B4-BE49-F238E27FC236}">
                    <a16:creationId xmlns="" xmlns:a16="http://schemas.microsoft.com/office/drawing/2014/main" id="{E9A20694-79F2-4CD0-95FC-704C35982F9E}"/>
                  </a:ext>
                </a:extLst>
              </p:cNvPr>
              <p:cNvSpPr>
                <a:spLocks noChangeArrowheads="1"/>
              </p:cNvSpPr>
              <p:nvPr/>
            </p:nvSpPr>
            <p:spPr bwMode="auto">
              <a:xfrm>
                <a:off x="10628"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18" name="Oval 424">
                <a:extLst>
                  <a:ext uri="{FF2B5EF4-FFF2-40B4-BE49-F238E27FC236}">
                    <a16:creationId xmlns="" xmlns:a16="http://schemas.microsoft.com/office/drawing/2014/main" id="{E146D724-C231-4B1C-9979-4F71980135B3}"/>
                  </a:ext>
                </a:extLst>
              </p:cNvPr>
              <p:cNvSpPr>
                <a:spLocks noChangeArrowheads="1"/>
              </p:cNvSpPr>
              <p:nvPr/>
            </p:nvSpPr>
            <p:spPr bwMode="auto">
              <a:xfrm>
                <a:off x="10756" y="2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19" name="Oval 425">
                <a:extLst>
                  <a:ext uri="{FF2B5EF4-FFF2-40B4-BE49-F238E27FC236}">
                    <a16:creationId xmlns="" xmlns:a16="http://schemas.microsoft.com/office/drawing/2014/main" id="{BF96F424-71D4-44A7-B349-FFA87AE7C638}"/>
                  </a:ext>
                </a:extLst>
              </p:cNvPr>
              <p:cNvSpPr>
                <a:spLocks noChangeArrowheads="1"/>
              </p:cNvSpPr>
              <p:nvPr/>
            </p:nvSpPr>
            <p:spPr bwMode="auto">
              <a:xfrm>
                <a:off x="126"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20" name="Oval 426">
                <a:extLst>
                  <a:ext uri="{FF2B5EF4-FFF2-40B4-BE49-F238E27FC236}">
                    <a16:creationId xmlns="" xmlns:a16="http://schemas.microsoft.com/office/drawing/2014/main" id="{A6C145CB-AA35-47E6-8D2C-AF2F3CD97F17}"/>
                  </a:ext>
                </a:extLst>
              </p:cNvPr>
              <p:cNvSpPr>
                <a:spLocks noChangeArrowheads="1"/>
              </p:cNvSpPr>
              <p:nvPr/>
            </p:nvSpPr>
            <p:spPr bwMode="auto">
              <a:xfrm>
                <a:off x="254"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21" name="Oval 427">
                <a:extLst>
                  <a:ext uri="{FF2B5EF4-FFF2-40B4-BE49-F238E27FC236}">
                    <a16:creationId xmlns="" xmlns:a16="http://schemas.microsoft.com/office/drawing/2014/main" id="{249DADB9-FAE9-4C08-AA38-24F9858CEDAD}"/>
                  </a:ext>
                </a:extLst>
              </p:cNvPr>
              <p:cNvSpPr>
                <a:spLocks noChangeArrowheads="1"/>
              </p:cNvSpPr>
              <p:nvPr/>
            </p:nvSpPr>
            <p:spPr bwMode="auto">
              <a:xfrm>
                <a:off x="382"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22" name="Oval 428">
                <a:extLst>
                  <a:ext uri="{FF2B5EF4-FFF2-40B4-BE49-F238E27FC236}">
                    <a16:creationId xmlns="" xmlns:a16="http://schemas.microsoft.com/office/drawing/2014/main" id="{11370784-C36A-4BC5-BC63-B17A84402CF2}"/>
                  </a:ext>
                </a:extLst>
              </p:cNvPr>
              <p:cNvSpPr>
                <a:spLocks noChangeArrowheads="1"/>
              </p:cNvSpPr>
              <p:nvPr/>
            </p:nvSpPr>
            <p:spPr bwMode="auto">
              <a:xfrm>
                <a:off x="510"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23" name="Oval 429">
                <a:extLst>
                  <a:ext uri="{FF2B5EF4-FFF2-40B4-BE49-F238E27FC236}">
                    <a16:creationId xmlns="" xmlns:a16="http://schemas.microsoft.com/office/drawing/2014/main" id="{89F529BC-38C2-4133-9658-33D9B2F6B83F}"/>
                  </a:ext>
                </a:extLst>
              </p:cNvPr>
              <p:cNvSpPr>
                <a:spLocks noChangeArrowheads="1"/>
              </p:cNvSpPr>
              <p:nvPr/>
            </p:nvSpPr>
            <p:spPr bwMode="auto">
              <a:xfrm>
                <a:off x="638"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24" name="Oval 430">
                <a:extLst>
                  <a:ext uri="{FF2B5EF4-FFF2-40B4-BE49-F238E27FC236}">
                    <a16:creationId xmlns="" xmlns:a16="http://schemas.microsoft.com/office/drawing/2014/main" id="{1F35E507-E890-49A4-8581-31758DE203B5}"/>
                  </a:ext>
                </a:extLst>
              </p:cNvPr>
              <p:cNvSpPr>
                <a:spLocks noChangeArrowheads="1"/>
              </p:cNvSpPr>
              <p:nvPr/>
            </p:nvSpPr>
            <p:spPr bwMode="auto">
              <a:xfrm>
                <a:off x="766"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25" name="Oval 431">
                <a:extLst>
                  <a:ext uri="{FF2B5EF4-FFF2-40B4-BE49-F238E27FC236}">
                    <a16:creationId xmlns="" xmlns:a16="http://schemas.microsoft.com/office/drawing/2014/main" id="{B91240C6-85E7-495D-B0AD-F822E60923D4}"/>
                  </a:ext>
                </a:extLst>
              </p:cNvPr>
              <p:cNvSpPr>
                <a:spLocks noChangeArrowheads="1"/>
              </p:cNvSpPr>
              <p:nvPr/>
            </p:nvSpPr>
            <p:spPr bwMode="auto">
              <a:xfrm>
                <a:off x="894"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26" name="Oval 432">
                <a:extLst>
                  <a:ext uri="{FF2B5EF4-FFF2-40B4-BE49-F238E27FC236}">
                    <a16:creationId xmlns="" xmlns:a16="http://schemas.microsoft.com/office/drawing/2014/main" id="{CC66047D-58BB-4938-85D2-E1D174987B87}"/>
                  </a:ext>
                </a:extLst>
              </p:cNvPr>
              <p:cNvSpPr>
                <a:spLocks noChangeArrowheads="1"/>
              </p:cNvSpPr>
              <p:nvPr/>
            </p:nvSpPr>
            <p:spPr bwMode="auto">
              <a:xfrm>
                <a:off x="1023"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27" name="Oval 433">
                <a:extLst>
                  <a:ext uri="{FF2B5EF4-FFF2-40B4-BE49-F238E27FC236}">
                    <a16:creationId xmlns="" xmlns:a16="http://schemas.microsoft.com/office/drawing/2014/main" id="{88C1D066-E897-498E-98F6-1804558CE41C}"/>
                  </a:ext>
                </a:extLst>
              </p:cNvPr>
              <p:cNvSpPr>
                <a:spLocks noChangeArrowheads="1"/>
              </p:cNvSpPr>
              <p:nvPr/>
            </p:nvSpPr>
            <p:spPr bwMode="auto">
              <a:xfrm>
                <a:off x="1151"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28" name="Oval 434">
                <a:extLst>
                  <a:ext uri="{FF2B5EF4-FFF2-40B4-BE49-F238E27FC236}">
                    <a16:creationId xmlns="" xmlns:a16="http://schemas.microsoft.com/office/drawing/2014/main" id="{08C491E5-BEB5-46E9-981C-9F9C63B0CBC7}"/>
                  </a:ext>
                </a:extLst>
              </p:cNvPr>
              <p:cNvSpPr>
                <a:spLocks noChangeArrowheads="1"/>
              </p:cNvSpPr>
              <p:nvPr/>
            </p:nvSpPr>
            <p:spPr bwMode="auto">
              <a:xfrm>
                <a:off x="1279"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29" name="Oval 435">
                <a:extLst>
                  <a:ext uri="{FF2B5EF4-FFF2-40B4-BE49-F238E27FC236}">
                    <a16:creationId xmlns="" xmlns:a16="http://schemas.microsoft.com/office/drawing/2014/main" id="{DA50D830-A863-4172-BCD1-6538F0D134FE}"/>
                  </a:ext>
                </a:extLst>
              </p:cNvPr>
              <p:cNvSpPr>
                <a:spLocks noChangeArrowheads="1"/>
              </p:cNvSpPr>
              <p:nvPr/>
            </p:nvSpPr>
            <p:spPr bwMode="auto">
              <a:xfrm>
                <a:off x="1407"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30" name="Oval 436">
                <a:extLst>
                  <a:ext uri="{FF2B5EF4-FFF2-40B4-BE49-F238E27FC236}">
                    <a16:creationId xmlns="" xmlns:a16="http://schemas.microsoft.com/office/drawing/2014/main" id="{F0F1A8C7-CF82-435A-8101-0A5A763FB2A6}"/>
                  </a:ext>
                </a:extLst>
              </p:cNvPr>
              <p:cNvSpPr>
                <a:spLocks noChangeArrowheads="1"/>
              </p:cNvSpPr>
              <p:nvPr/>
            </p:nvSpPr>
            <p:spPr bwMode="auto">
              <a:xfrm>
                <a:off x="1535"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31" name="Oval 437">
                <a:extLst>
                  <a:ext uri="{FF2B5EF4-FFF2-40B4-BE49-F238E27FC236}">
                    <a16:creationId xmlns="" xmlns:a16="http://schemas.microsoft.com/office/drawing/2014/main" id="{AF9DC025-DBC7-4452-8513-5DCD6580B7EE}"/>
                  </a:ext>
                </a:extLst>
              </p:cNvPr>
              <p:cNvSpPr>
                <a:spLocks noChangeArrowheads="1"/>
              </p:cNvSpPr>
              <p:nvPr/>
            </p:nvSpPr>
            <p:spPr bwMode="auto">
              <a:xfrm>
                <a:off x="1663"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32" name="Oval 438">
                <a:extLst>
                  <a:ext uri="{FF2B5EF4-FFF2-40B4-BE49-F238E27FC236}">
                    <a16:creationId xmlns="" xmlns:a16="http://schemas.microsoft.com/office/drawing/2014/main" id="{D412DC47-61E5-421F-8D32-95C87529255E}"/>
                  </a:ext>
                </a:extLst>
              </p:cNvPr>
              <p:cNvSpPr>
                <a:spLocks noChangeArrowheads="1"/>
              </p:cNvSpPr>
              <p:nvPr/>
            </p:nvSpPr>
            <p:spPr bwMode="auto">
              <a:xfrm>
                <a:off x="1791"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33" name="Oval 439">
                <a:extLst>
                  <a:ext uri="{FF2B5EF4-FFF2-40B4-BE49-F238E27FC236}">
                    <a16:creationId xmlns="" xmlns:a16="http://schemas.microsoft.com/office/drawing/2014/main" id="{168A63C0-9EE1-4E2E-ABF4-9AF24241E0B5}"/>
                  </a:ext>
                </a:extLst>
              </p:cNvPr>
              <p:cNvSpPr>
                <a:spLocks noChangeArrowheads="1"/>
              </p:cNvSpPr>
              <p:nvPr/>
            </p:nvSpPr>
            <p:spPr bwMode="auto">
              <a:xfrm>
                <a:off x="1919"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34" name="Oval 440">
                <a:extLst>
                  <a:ext uri="{FF2B5EF4-FFF2-40B4-BE49-F238E27FC236}">
                    <a16:creationId xmlns="" xmlns:a16="http://schemas.microsoft.com/office/drawing/2014/main" id="{D55C28CF-06D2-4F95-AEB2-886967FB9DA8}"/>
                  </a:ext>
                </a:extLst>
              </p:cNvPr>
              <p:cNvSpPr>
                <a:spLocks noChangeArrowheads="1"/>
              </p:cNvSpPr>
              <p:nvPr/>
            </p:nvSpPr>
            <p:spPr bwMode="auto">
              <a:xfrm>
                <a:off x="2047"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35" name="Oval 441">
                <a:extLst>
                  <a:ext uri="{FF2B5EF4-FFF2-40B4-BE49-F238E27FC236}">
                    <a16:creationId xmlns="" xmlns:a16="http://schemas.microsoft.com/office/drawing/2014/main" id="{1111BBA1-9287-4FFC-87BB-3AE8A9BEB0AE}"/>
                  </a:ext>
                </a:extLst>
              </p:cNvPr>
              <p:cNvSpPr>
                <a:spLocks noChangeArrowheads="1"/>
              </p:cNvSpPr>
              <p:nvPr/>
            </p:nvSpPr>
            <p:spPr bwMode="auto">
              <a:xfrm>
                <a:off x="2175"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36" name="Oval 442">
                <a:extLst>
                  <a:ext uri="{FF2B5EF4-FFF2-40B4-BE49-F238E27FC236}">
                    <a16:creationId xmlns="" xmlns:a16="http://schemas.microsoft.com/office/drawing/2014/main" id="{9ED9232A-177F-4682-A09D-3ECA32CC93EE}"/>
                  </a:ext>
                </a:extLst>
              </p:cNvPr>
              <p:cNvSpPr>
                <a:spLocks noChangeArrowheads="1"/>
              </p:cNvSpPr>
              <p:nvPr/>
            </p:nvSpPr>
            <p:spPr bwMode="auto">
              <a:xfrm>
                <a:off x="2303"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37" name="Oval 443">
                <a:extLst>
                  <a:ext uri="{FF2B5EF4-FFF2-40B4-BE49-F238E27FC236}">
                    <a16:creationId xmlns="" xmlns:a16="http://schemas.microsoft.com/office/drawing/2014/main" id="{901D97FC-F992-4BA0-A19A-ACFD62F8A20C}"/>
                  </a:ext>
                </a:extLst>
              </p:cNvPr>
              <p:cNvSpPr>
                <a:spLocks noChangeArrowheads="1"/>
              </p:cNvSpPr>
              <p:nvPr/>
            </p:nvSpPr>
            <p:spPr bwMode="auto">
              <a:xfrm>
                <a:off x="2431"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38" name="Oval 444">
                <a:extLst>
                  <a:ext uri="{FF2B5EF4-FFF2-40B4-BE49-F238E27FC236}">
                    <a16:creationId xmlns="" xmlns:a16="http://schemas.microsoft.com/office/drawing/2014/main" id="{B0780FD8-5AFA-4E8A-A093-8099CB30369A}"/>
                  </a:ext>
                </a:extLst>
              </p:cNvPr>
              <p:cNvSpPr>
                <a:spLocks noChangeArrowheads="1"/>
              </p:cNvSpPr>
              <p:nvPr/>
            </p:nvSpPr>
            <p:spPr bwMode="auto">
              <a:xfrm>
                <a:off x="2559"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39" name="Oval 445">
                <a:extLst>
                  <a:ext uri="{FF2B5EF4-FFF2-40B4-BE49-F238E27FC236}">
                    <a16:creationId xmlns="" xmlns:a16="http://schemas.microsoft.com/office/drawing/2014/main" id="{62ECFD3A-A3DB-4781-BD89-F4E86AC113F6}"/>
                  </a:ext>
                </a:extLst>
              </p:cNvPr>
              <p:cNvSpPr>
                <a:spLocks noChangeArrowheads="1"/>
              </p:cNvSpPr>
              <p:nvPr/>
            </p:nvSpPr>
            <p:spPr bwMode="auto">
              <a:xfrm>
                <a:off x="2944"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40" name="Oval 446">
                <a:extLst>
                  <a:ext uri="{FF2B5EF4-FFF2-40B4-BE49-F238E27FC236}">
                    <a16:creationId xmlns="" xmlns:a16="http://schemas.microsoft.com/office/drawing/2014/main" id="{F65DE17E-4D4A-4314-9E98-621E40EAD2E8}"/>
                  </a:ext>
                </a:extLst>
              </p:cNvPr>
              <p:cNvSpPr>
                <a:spLocks noChangeArrowheads="1"/>
              </p:cNvSpPr>
              <p:nvPr/>
            </p:nvSpPr>
            <p:spPr bwMode="auto">
              <a:xfrm>
                <a:off x="3072"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41" name="Oval 447">
                <a:extLst>
                  <a:ext uri="{FF2B5EF4-FFF2-40B4-BE49-F238E27FC236}">
                    <a16:creationId xmlns="" xmlns:a16="http://schemas.microsoft.com/office/drawing/2014/main" id="{0AF3751B-1B49-4BE3-92BF-78AA264F7A3A}"/>
                  </a:ext>
                </a:extLst>
              </p:cNvPr>
              <p:cNvSpPr>
                <a:spLocks noChangeArrowheads="1"/>
              </p:cNvSpPr>
              <p:nvPr/>
            </p:nvSpPr>
            <p:spPr bwMode="auto">
              <a:xfrm>
                <a:off x="3200"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42" name="Oval 448">
                <a:extLst>
                  <a:ext uri="{FF2B5EF4-FFF2-40B4-BE49-F238E27FC236}">
                    <a16:creationId xmlns="" xmlns:a16="http://schemas.microsoft.com/office/drawing/2014/main" id="{D45C09A8-E272-4478-A713-BF7380F71BE8}"/>
                  </a:ext>
                </a:extLst>
              </p:cNvPr>
              <p:cNvSpPr>
                <a:spLocks noChangeArrowheads="1"/>
              </p:cNvSpPr>
              <p:nvPr/>
            </p:nvSpPr>
            <p:spPr bwMode="auto">
              <a:xfrm>
                <a:off x="3584"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43" name="Oval 449">
                <a:extLst>
                  <a:ext uri="{FF2B5EF4-FFF2-40B4-BE49-F238E27FC236}">
                    <a16:creationId xmlns="" xmlns:a16="http://schemas.microsoft.com/office/drawing/2014/main" id="{07C0965D-7B9D-42EF-96BB-E96EEE18E6FB}"/>
                  </a:ext>
                </a:extLst>
              </p:cNvPr>
              <p:cNvSpPr>
                <a:spLocks noChangeArrowheads="1"/>
              </p:cNvSpPr>
              <p:nvPr/>
            </p:nvSpPr>
            <p:spPr bwMode="auto">
              <a:xfrm>
                <a:off x="3712"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44" name="Oval 450">
                <a:extLst>
                  <a:ext uri="{FF2B5EF4-FFF2-40B4-BE49-F238E27FC236}">
                    <a16:creationId xmlns="" xmlns:a16="http://schemas.microsoft.com/office/drawing/2014/main" id="{D2993BCE-8878-43E9-A544-336CEEFCC825}"/>
                  </a:ext>
                </a:extLst>
              </p:cNvPr>
              <p:cNvSpPr>
                <a:spLocks noChangeArrowheads="1"/>
              </p:cNvSpPr>
              <p:nvPr/>
            </p:nvSpPr>
            <p:spPr bwMode="auto">
              <a:xfrm>
                <a:off x="3840"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45" name="Oval 451">
                <a:extLst>
                  <a:ext uri="{FF2B5EF4-FFF2-40B4-BE49-F238E27FC236}">
                    <a16:creationId xmlns="" xmlns:a16="http://schemas.microsoft.com/office/drawing/2014/main" id="{1E69446F-AA48-4AA2-B825-57ACE1C26857}"/>
                  </a:ext>
                </a:extLst>
              </p:cNvPr>
              <p:cNvSpPr>
                <a:spLocks noChangeArrowheads="1"/>
              </p:cNvSpPr>
              <p:nvPr/>
            </p:nvSpPr>
            <p:spPr bwMode="auto">
              <a:xfrm>
                <a:off x="3968"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46" name="Oval 452">
                <a:extLst>
                  <a:ext uri="{FF2B5EF4-FFF2-40B4-BE49-F238E27FC236}">
                    <a16:creationId xmlns="" xmlns:a16="http://schemas.microsoft.com/office/drawing/2014/main" id="{F1F8CFA0-C8B5-4D5C-B63B-DE3AE07971D6}"/>
                  </a:ext>
                </a:extLst>
              </p:cNvPr>
              <p:cNvSpPr>
                <a:spLocks noChangeArrowheads="1"/>
              </p:cNvSpPr>
              <p:nvPr/>
            </p:nvSpPr>
            <p:spPr bwMode="auto">
              <a:xfrm>
                <a:off x="4096"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47" name="Oval 453">
                <a:extLst>
                  <a:ext uri="{FF2B5EF4-FFF2-40B4-BE49-F238E27FC236}">
                    <a16:creationId xmlns="" xmlns:a16="http://schemas.microsoft.com/office/drawing/2014/main" id="{7461BCFB-97A0-4B96-A712-22DE4247E28F}"/>
                  </a:ext>
                </a:extLst>
              </p:cNvPr>
              <p:cNvSpPr>
                <a:spLocks noChangeArrowheads="1"/>
              </p:cNvSpPr>
              <p:nvPr/>
            </p:nvSpPr>
            <p:spPr bwMode="auto">
              <a:xfrm>
                <a:off x="5633"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48" name="Oval 454">
                <a:extLst>
                  <a:ext uri="{FF2B5EF4-FFF2-40B4-BE49-F238E27FC236}">
                    <a16:creationId xmlns="" xmlns:a16="http://schemas.microsoft.com/office/drawing/2014/main" id="{315C2383-67BD-4233-9F0A-37BBC6FCA11C}"/>
                  </a:ext>
                </a:extLst>
              </p:cNvPr>
              <p:cNvSpPr>
                <a:spLocks noChangeArrowheads="1"/>
              </p:cNvSpPr>
              <p:nvPr/>
            </p:nvSpPr>
            <p:spPr bwMode="auto">
              <a:xfrm>
                <a:off x="5761"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49" name="Oval 455">
                <a:extLst>
                  <a:ext uri="{FF2B5EF4-FFF2-40B4-BE49-F238E27FC236}">
                    <a16:creationId xmlns="" xmlns:a16="http://schemas.microsoft.com/office/drawing/2014/main" id="{7BBECE69-5AD6-4F88-8E9B-D67C79EC9715}"/>
                  </a:ext>
                </a:extLst>
              </p:cNvPr>
              <p:cNvSpPr>
                <a:spLocks noChangeArrowheads="1"/>
              </p:cNvSpPr>
              <p:nvPr/>
            </p:nvSpPr>
            <p:spPr bwMode="auto">
              <a:xfrm>
                <a:off x="5889"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50" name="Oval 456">
                <a:extLst>
                  <a:ext uri="{FF2B5EF4-FFF2-40B4-BE49-F238E27FC236}">
                    <a16:creationId xmlns="" xmlns:a16="http://schemas.microsoft.com/office/drawing/2014/main" id="{081531B5-174F-4C99-A341-02EBFD1BD640}"/>
                  </a:ext>
                </a:extLst>
              </p:cNvPr>
              <p:cNvSpPr>
                <a:spLocks noChangeArrowheads="1"/>
              </p:cNvSpPr>
              <p:nvPr/>
            </p:nvSpPr>
            <p:spPr bwMode="auto">
              <a:xfrm>
                <a:off x="6017"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51" name="Oval 457">
                <a:extLst>
                  <a:ext uri="{FF2B5EF4-FFF2-40B4-BE49-F238E27FC236}">
                    <a16:creationId xmlns="" xmlns:a16="http://schemas.microsoft.com/office/drawing/2014/main" id="{363B342C-F397-4BF3-8D2B-0144E3C6CC35}"/>
                  </a:ext>
                </a:extLst>
              </p:cNvPr>
              <p:cNvSpPr>
                <a:spLocks noChangeArrowheads="1"/>
              </p:cNvSpPr>
              <p:nvPr/>
            </p:nvSpPr>
            <p:spPr bwMode="auto">
              <a:xfrm>
                <a:off x="6145"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52" name="Oval 458">
                <a:extLst>
                  <a:ext uri="{FF2B5EF4-FFF2-40B4-BE49-F238E27FC236}">
                    <a16:creationId xmlns="" xmlns:a16="http://schemas.microsoft.com/office/drawing/2014/main" id="{55CB0A62-9099-4DAD-A955-C25564FF3C98}"/>
                  </a:ext>
                </a:extLst>
              </p:cNvPr>
              <p:cNvSpPr>
                <a:spLocks noChangeArrowheads="1"/>
              </p:cNvSpPr>
              <p:nvPr/>
            </p:nvSpPr>
            <p:spPr bwMode="auto">
              <a:xfrm>
                <a:off x="6273"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53" name="Oval 459">
                <a:extLst>
                  <a:ext uri="{FF2B5EF4-FFF2-40B4-BE49-F238E27FC236}">
                    <a16:creationId xmlns="" xmlns:a16="http://schemas.microsoft.com/office/drawing/2014/main" id="{D976B607-90ED-41A5-8628-C4E4D01A8507}"/>
                  </a:ext>
                </a:extLst>
              </p:cNvPr>
              <p:cNvSpPr>
                <a:spLocks noChangeArrowheads="1"/>
              </p:cNvSpPr>
              <p:nvPr/>
            </p:nvSpPr>
            <p:spPr bwMode="auto">
              <a:xfrm>
                <a:off x="6401" y="2312"/>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54" name="Oval 460">
                <a:extLst>
                  <a:ext uri="{FF2B5EF4-FFF2-40B4-BE49-F238E27FC236}">
                    <a16:creationId xmlns="" xmlns:a16="http://schemas.microsoft.com/office/drawing/2014/main" id="{B81014B5-C9F6-47BF-BA2C-E78EA9F29C78}"/>
                  </a:ext>
                </a:extLst>
              </p:cNvPr>
              <p:cNvSpPr>
                <a:spLocks noChangeArrowheads="1"/>
              </p:cNvSpPr>
              <p:nvPr/>
            </p:nvSpPr>
            <p:spPr bwMode="auto">
              <a:xfrm>
                <a:off x="6786"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55" name="Oval 461">
                <a:extLst>
                  <a:ext uri="{FF2B5EF4-FFF2-40B4-BE49-F238E27FC236}">
                    <a16:creationId xmlns="" xmlns:a16="http://schemas.microsoft.com/office/drawing/2014/main" id="{17F10826-0EF8-4066-AEF9-2B4C5B0FD5A0}"/>
                  </a:ext>
                </a:extLst>
              </p:cNvPr>
              <p:cNvSpPr>
                <a:spLocks noChangeArrowheads="1"/>
              </p:cNvSpPr>
              <p:nvPr/>
            </p:nvSpPr>
            <p:spPr bwMode="auto">
              <a:xfrm>
                <a:off x="6914"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56" name="Oval 462">
                <a:extLst>
                  <a:ext uri="{FF2B5EF4-FFF2-40B4-BE49-F238E27FC236}">
                    <a16:creationId xmlns="" xmlns:a16="http://schemas.microsoft.com/office/drawing/2014/main" id="{913A5F00-A12A-4A81-9666-051327BF2BCC}"/>
                  </a:ext>
                </a:extLst>
              </p:cNvPr>
              <p:cNvSpPr>
                <a:spLocks noChangeArrowheads="1"/>
              </p:cNvSpPr>
              <p:nvPr/>
            </p:nvSpPr>
            <p:spPr bwMode="auto">
              <a:xfrm>
                <a:off x="7042"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57" name="Oval 463">
                <a:extLst>
                  <a:ext uri="{FF2B5EF4-FFF2-40B4-BE49-F238E27FC236}">
                    <a16:creationId xmlns="" xmlns:a16="http://schemas.microsoft.com/office/drawing/2014/main" id="{AC634D99-5CD4-443B-93EC-2897D0A00344}"/>
                  </a:ext>
                </a:extLst>
              </p:cNvPr>
              <p:cNvSpPr>
                <a:spLocks noChangeArrowheads="1"/>
              </p:cNvSpPr>
              <p:nvPr/>
            </p:nvSpPr>
            <p:spPr bwMode="auto">
              <a:xfrm>
                <a:off x="7170"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58" name="Oval 464">
                <a:extLst>
                  <a:ext uri="{FF2B5EF4-FFF2-40B4-BE49-F238E27FC236}">
                    <a16:creationId xmlns="" xmlns:a16="http://schemas.microsoft.com/office/drawing/2014/main" id="{755B17B6-2307-451B-907E-19DF9ED59998}"/>
                  </a:ext>
                </a:extLst>
              </p:cNvPr>
              <p:cNvSpPr>
                <a:spLocks noChangeArrowheads="1"/>
              </p:cNvSpPr>
              <p:nvPr/>
            </p:nvSpPr>
            <p:spPr bwMode="auto">
              <a:xfrm>
                <a:off x="7298"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59" name="Oval 465">
                <a:extLst>
                  <a:ext uri="{FF2B5EF4-FFF2-40B4-BE49-F238E27FC236}">
                    <a16:creationId xmlns="" xmlns:a16="http://schemas.microsoft.com/office/drawing/2014/main" id="{6E8502FB-DE98-48D9-AC6A-3ED55D223DD3}"/>
                  </a:ext>
                </a:extLst>
              </p:cNvPr>
              <p:cNvSpPr>
                <a:spLocks noChangeArrowheads="1"/>
              </p:cNvSpPr>
              <p:nvPr/>
            </p:nvSpPr>
            <p:spPr bwMode="auto">
              <a:xfrm>
                <a:off x="7426"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60" name="Oval 466">
                <a:extLst>
                  <a:ext uri="{FF2B5EF4-FFF2-40B4-BE49-F238E27FC236}">
                    <a16:creationId xmlns="" xmlns:a16="http://schemas.microsoft.com/office/drawing/2014/main" id="{A3E162DF-9AB3-4A87-9DB1-72E10B26135D}"/>
                  </a:ext>
                </a:extLst>
              </p:cNvPr>
              <p:cNvSpPr>
                <a:spLocks noChangeArrowheads="1"/>
              </p:cNvSpPr>
              <p:nvPr/>
            </p:nvSpPr>
            <p:spPr bwMode="auto">
              <a:xfrm>
                <a:off x="7554"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61" name="Oval 467">
                <a:extLst>
                  <a:ext uri="{FF2B5EF4-FFF2-40B4-BE49-F238E27FC236}">
                    <a16:creationId xmlns="" xmlns:a16="http://schemas.microsoft.com/office/drawing/2014/main" id="{AFD77B17-97CF-41E2-A8BF-B076DD414822}"/>
                  </a:ext>
                </a:extLst>
              </p:cNvPr>
              <p:cNvSpPr>
                <a:spLocks noChangeArrowheads="1"/>
              </p:cNvSpPr>
              <p:nvPr/>
            </p:nvSpPr>
            <p:spPr bwMode="auto">
              <a:xfrm>
                <a:off x="7682"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62" name="Oval 468">
                <a:extLst>
                  <a:ext uri="{FF2B5EF4-FFF2-40B4-BE49-F238E27FC236}">
                    <a16:creationId xmlns="" xmlns:a16="http://schemas.microsoft.com/office/drawing/2014/main" id="{128B35F5-3835-4220-AF4B-16CC291252D6}"/>
                  </a:ext>
                </a:extLst>
              </p:cNvPr>
              <p:cNvSpPr>
                <a:spLocks noChangeArrowheads="1"/>
              </p:cNvSpPr>
              <p:nvPr/>
            </p:nvSpPr>
            <p:spPr bwMode="auto">
              <a:xfrm>
                <a:off x="7810"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63" name="Oval 469">
                <a:extLst>
                  <a:ext uri="{FF2B5EF4-FFF2-40B4-BE49-F238E27FC236}">
                    <a16:creationId xmlns="" xmlns:a16="http://schemas.microsoft.com/office/drawing/2014/main" id="{4D721A86-25BD-4B92-8C26-AEB939F9B25B}"/>
                  </a:ext>
                </a:extLst>
              </p:cNvPr>
              <p:cNvSpPr>
                <a:spLocks noChangeArrowheads="1"/>
              </p:cNvSpPr>
              <p:nvPr/>
            </p:nvSpPr>
            <p:spPr bwMode="auto">
              <a:xfrm>
                <a:off x="7938"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64" name="Oval 470">
                <a:extLst>
                  <a:ext uri="{FF2B5EF4-FFF2-40B4-BE49-F238E27FC236}">
                    <a16:creationId xmlns="" xmlns:a16="http://schemas.microsoft.com/office/drawing/2014/main" id="{275849AD-E105-458B-8B56-651419AECB64}"/>
                  </a:ext>
                </a:extLst>
              </p:cNvPr>
              <p:cNvSpPr>
                <a:spLocks noChangeArrowheads="1"/>
              </p:cNvSpPr>
              <p:nvPr/>
            </p:nvSpPr>
            <p:spPr bwMode="auto">
              <a:xfrm>
                <a:off x="8066"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65" name="Oval 471">
                <a:extLst>
                  <a:ext uri="{FF2B5EF4-FFF2-40B4-BE49-F238E27FC236}">
                    <a16:creationId xmlns="" xmlns:a16="http://schemas.microsoft.com/office/drawing/2014/main" id="{0B708D92-7B71-4FD1-9350-0972AC2231B4}"/>
                  </a:ext>
                </a:extLst>
              </p:cNvPr>
              <p:cNvSpPr>
                <a:spLocks noChangeArrowheads="1"/>
              </p:cNvSpPr>
              <p:nvPr/>
            </p:nvSpPr>
            <p:spPr bwMode="auto">
              <a:xfrm>
                <a:off x="8194" y="2312"/>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66" name="Oval 472">
                <a:extLst>
                  <a:ext uri="{FF2B5EF4-FFF2-40B4-BE49-F238E27FC236}">
                    <a16:creationId xmlns="" xmlns:a16="http://schemas.microsoft.com/office/drawing/2014/main" id="{70455627-BB49-4D6F-926D-1A84E68F5341}"/>
                  </a:ext>
                </a:extLst>
              </p:cNvPr>
              <p:cNvSpPr>
                <a:spLocks noChangeArrowheads="1"/>
              </p:cNvSpPr>
              <p:nvPr/>
            </p:nvSpPr>
            <p:spPr bwMode="auto">
              <a:xfrm>
                <a:off x="8323"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67" name="Oval 473">
                <a:extLst>
                  <a:ext uri="{FF2B5EF4-FFF2-40B4-BE49-F238E27FC236}">
                    <a16:creationId xmlns="" xmlns:a16="http://schemas.microsoft.com/office/drawing/2014/main" id="{89F507F6-62AC-4F1A-9338-5ED91BD14FA8}"/>
                  </a:ext>
                </a:extLst>
              </p:cNvPr>
              <p:cNvSpPr>
                <a:spLocks noChangeArrowheads="1"/>
              </p:cNvSpPr>
              <p:nvPr/>
            </p:nvSpPr>
            <p:spPr bwMode="auto">
              <a:xfrm>
                <a:off x="8451"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68" name="Oval 474">
                <a:extLst>
                  <a:ext uri="{FF2B5EF4-FFF2-40B4-BE49-F238E27FC236}">
                    <a16:creationId xmlns="" xmlns:a16="http://schemas.microsoft.com/office/drawing/2014/main" id="{96784F41-11CB-4341-B610-1138294DB69D}"/>
                  </a:ext>
                </a:extLst>
              </p:cNvPr>
              <p:cNvSpPr>
                <a:spLocks noChangeArrowheads="1"/>
              </p:cNvSpPr>
              <p:nvPr/>
            </p:nvSpPr>
            <p:spPr bwMode="auto">
              <a:xfrm>
                <a:off x="8579"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69" name="Oval 475">
                <a:extLst>
                  <a:ext uri="{FF2B5EF4-FFF2-40B4-BE49-F238E27FC236}">
                    <a16:creationId xmlns="" xmlns:a16="http://schemas.microsoft.com/office/drawing/2014/main" id="{C2DD3E16-8EF4-47CA-97C0-5B3F15270FAF}"/>
                  </a:ext>
                </a:extLst>
              </p:cNvPr>
              <p:cNvSpPr>
                <a:spLocks noChangeArrowheads="1"/>
              </p:cNvSpPr>
              <p:nvPr/>
            </p:nvSpPr>
            <p:spPr bwMode="auto">
              <a:xfrm>
                <a:off x="8707"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70" name="Oval 476">
                <a:extLst>
                  <a:ext uri="{FF2B5EF4-FFF2-40B4-BE49-F238E27FC236}">
                    <a16:creationId xmlns="" xmlns:a16="http://schemas.microsoft.com/office/drawing/2014/main" id="{7128647E-6A5D-4BB2-86E4-FBBDC7FF146C}"/>
                  </a:ext>
                </a:extLst>
              </p:cNvPr>
              <p:cNvSpPr>
                <a:spLocks noChangeArrowheads="1"/>
              </p:cNvSpPr>
              <p:nvPr/>
            </p:nvSpPr>
            <p:spPr bwMode="auto">
              <a:xfrm>
                <a:off x="8835"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71" name="Oval 477">
                <a:extLst>
                  <a:ext uri="{FF2B5EF4-FFF2-40B4-BE49-F238E27FC236}">
                    <a16:creationId xmlns="" xmlns:a16="http://schemas.microsoft.com/office/drawing/2014/main" id="{F07306EF-09FE-4AAA-90C9-0D9FD8BA381C}"/>
                  </a:ext>
                </a:extLst>
              </p:cNvPr>
              <p:cNvSpPr>
                <a:spLocks noChangeArrowheads="1"/>
              </p:cNvSpPr>
              <p:nvPr/>
            </p:nvSpPr>
            <p:spPr bwMode="auto">
              <a:xfrm>
                <a:off x="8963"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72" name="Oval 478">
                <a:extLst>
                  <a:ext uri="{FF2B5EF4-FFF2-40B4-BE49-F238E27FC236}">
                    <a16:creationId xmlns="" xmlns:a16="http://schemas.microsoft.com/office/drawing/2014/main" id="{FFA35468-E2CF-48F7-A37E-3BA3127DE811}"/>
                  </a:ext>
                </a:extLst>
              </p:cNvPr>
              <p:cNvSpPr>
                <a:spLocks noChangeArrowheads="1"/>
              </p:cNvSpPr>
              <p:nvPr/>
            </p:nvSpPr>
            <p:spPr bwMode="auto">
              <a:xfrm>
                <a:off x="9091"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73" name="Oval 479">
                <a:extLst>
                  <a:ext uri="{FF2B5EF4-FFF2-40B4-BE49-F238E27FC236}">
                    <a16:creationId xmlns="" xmlns:a16="http://schemas.microsoft.com/office/drawing/2014/main" id="{6AF9FBC4-A7FB-4CAD-B359-68E604F42415}"/>
                  </a:ext>
                </a:extLst>
              </p:cNvPr>
              <p:cNvSpPr>
                <a:spLocks noChangeArrowheads="1"/>
              </p:cNvSpPr>
              <p:nvPr/>
            </p:nvSpPr>
            <p:spPr bwMode="auto">
              <a:xfrm>
                <a:off x="9219"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74" name="Oval 480">
                <a:extLst>
                  <a:ext uri="{FF2B5EF4-FFF2-40B4-BE49-F238E27FC236}">
                    <a16:creationId xmlns="" xmlns:a16="http://schemas.microsoft.com/office/drawing/2014/main" id="{83F4778C-F7C5-42D2-B68B-6D566CF824C3}"/>
                  </a:ext>
                </a:extLst>
              </p:cNvPr>
              <p:cNvSpPr>
                <a:spLocks noChangeArrowheads="1"/>
              </p:cNvSpPr>
              <p:nvPr/>
            </p:nvSpPr>
            <p:spPr bwMode="auto">
              <a:xfrm>
                <a:off x="9347"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75" name="Oval 481">
                <a:extLst>
                  <a:ext uri="{FF2B5EF4-FFF2-40B4-BE49-F238E27FC236}">
                    <a16:creationId xmlns="" xmlns:a16="http://schemas.microsoft.com/office/drawing/2014/main" id="{8BC269EA-0D61-4178-9526-1379FF4A2352}"/>
                  </a:ext>
                </a:extLst>
              </p:cNvPr>
              <p:cNvSpPr>
                <a:spLocks noChangeArrowheads="1"/>
              </p:cNvSpPr>
              <p:nvPr/>
            </p:nvSpPr>
            <p:spPr bwMode="auto">
              <a:xfrm>
                <a:off x="9475"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76" name="Oval 482">
                <a:extLst>
                  <a:ext uri="{FF2B5EF4-FFF2-40B4-BE49-F238E27FC236}">
                    <a16:creationId xmlns="" xmlns:a16="http://schemas.microsoft.com/office/drawing/2014/main" id="{144C45CE-2007-4944-9430-79201CBDB1C5}"/>
                  </a:ext>
                </a:extLst>
              </p:cNvPr>
              <p:cNvSpPr>
                <a:spLocks noChangeArrowheads="1"/>
              </p:cNvSpPr>
              <p:nvPr/>
            </p:nvSpPr>
            <p:spPr bwMode="auto">
              <a:xfrm>
                <a:off x="9603"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77" name="Oval 483">
                <a:extLst>
                  <a:ext uri="{FF2B5EF4-FFF2-40B4-BE49-F238E27FC236}">
                    <a16:creationId xmlns="" xmlns:a16="http://schemas.microsoft.com/office/drawing/2014/main" id="{08E12C65-7834-45A9-845A-2812A79D741E}"/>
                  </a:ext>
                </a:extLst>
              </p:cNvPr>
              <p:cNvSpPr>
                <a:spLocks noChangeArrowheads="1"/>
              </p:cNvSpPr>
              <p:nvPr/>
            </p:nvSpPr>
            <p:spPr bwMode="auto">
              <a:xfrm>
                <a:off x="9731"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78" name="Oval 484">
                <a:extLst>
                  <a:ext uri="{FF2B5EF4-FFF2-40B4-BE49-F238E27FC236}">
                    <a16:creationId xmlns="" xmlns:a16="http://schemas.microsoft.com/office/drawing/2014/main" id="{BEB5A96E-2AE9-4378-9C67-9CBE5B31A64A}"/>
                  </a:ext>
                </a:extLst>
              </p:cNvPr>
              <p:cNvSpPr>
                <a:spLocks noChangeArrowheads="1"/>
              </p:cNvSpPr>
              <p:nvPr/>
            </p:nvSpPr>
            <p:spPr bwMode="auto">
              <a:xfrm>
                <a:off x="9859"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79" name="Oval 485">
                <a:extLst>
                  <a:ext uri="{FF2B5EF4-FFF2-40B4-BE49-F238E27FC236}">
                    <a16:creationId xmlns="" xmlns:a16="http://schemas.microsoft.com/office/drawing/2014/main" id="{65973797-C3E6-4B4F-89D7-BE183353B231}"/>
                  </a:ext>
                </a:extLst>
              </p:cNvPr>
              <p:cNvSpPr>
                <a:spLocks noChangeArrowheads="1"/>
              </p:cNvSpPr>
              <p:nvPr/>
            </p:nvSpPr>
            <p:spPr bwMode="auto">
              <a:xfrm>
                <a:off x="9987"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80" name="Oval 486">
                <a:extLst>
                  <a:ext uri="{FF2B5EF4-FFF2-40B4-BE49-F238E27FC236}">
                    <a16:creationId xmlns="" xmlns:a16="http://schemas.microsoft.com/office/drawing/2014/main" id="{8B6AD2EE-149C-4AA9-AB17-72AD2AB7968C}"/>
                  </a:ext>
                </a:extLst>
              </p:cNvPr>
              <p:cNvSpPr>
                <a:spLocks noChangeArrowheads="1"/>
              </p:cNvSpPr>
              <p:nvPr/>
            </p:nvSpPr>
            <p:spPr bwMode="auto">
              <a:xfrm>
                <a:off x="10116"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81" name="Oval 487">
                <a:extLst>
                  <a:ext uri="{FF2B5EF4-FFF2-40B4-BE49-F238E27FC236}">
                    <a16:creationId xmlns="" xmlns:a16="http://schemas.microsoft.com/office/drawing/2014/main" id="{359A5290-3FDA-49E5-B85D-452B8B81DEAB}"/>
                  </a:ext>
                </a:extLst>
              </p:cNvPr>
              <p:cNvSpPr>
                <a:spLocks noChangeArrowheads="1"/>
              </p:cNvSpPr>
              <p:nvPr/>
            </p:nvSpPr>
            <p:spPr bwMode="auto">
              <a:xfrm>
                <a:off x="10244"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82" name="Oval 488">
                <a:extLst>
                  <a:ext uri="{FF2B5EF4-FFF2-40B4-BE49-F238E27FC236}">
                    <a16:creationId xmlns="" xmlns:a16="http://schemas.microsoft.com/office/drawing/2014/main" id="{5E90E2B8-D7DE-48DF-88E1-A4472BAB2A82}"/>
                  </a:ext>
                </a:extLst>
              </p:cNvPr>
              <p:cNvSpPr>
                <a:spLocks noChangeArrowheads="1"/>
              </p:cNvSpPr>
              <p:nvPr/>
            </p:nvSpPr>
            <p:spPr bwMode="auto">
              <a:xfrm>
                <a:off x="10372"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83" name="Oval 489">
                <a:extLst>
                  <a:ext uri="{FF2B5EF4-FFF2-40B4-BE49-F238E27FC236}">
                    <a16:creationId xmlns="" xmlns:a16="http://schemas.microsoft.com/office/drawing/2014/main" id="{57C6ED71-EB89-4550-B048-7317B7934ADC}"/>
                  </a:ext>
                </a:extLst>
              </p:cNvPr>
              <p:cNvSpPr>
                <a:spLocks noChangeArrowheads="1"/>
              </p:cNvSpPr>
              <p:nvPr/>
            </p:nvSpPr>
            <p:spPr bwMode="auto">
              <a:xfrm>
                <a:off x="10500"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84" name="Oval 490">
                <a:extLst>
                  <a:ext uri="{FF2B5EF4-FFF2-40B4-BE49-F238E27FC236}">
                    <a16:creationId xmlns="" xmlns:a16="http://schemas.microsoft.com/office/drawing/2014/main" id="{8A163E96-231B-4006-8B19-EEC207921390}"/>
                  </a:ext>
                </a:extLst>
              </p:cNvPr>
              <p:cNvSpPr>
                <a:spLocks noChangeArrowheads="1"/>
              </p:cNvSpPr>
              <p:nvPr/>
            </p:nvSpPr>
            <p:spPr bwMode="auto">
              <a:xfrm>
                <a:off x="10628"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85" name="Oval 491">
                <a:extLst>
                  <a:ext uri="{FF2B5EF4-FFF2-40B4-BE49-F238E27FC236}">
                    <a16:creationId xmlns="" xmlns:a16="http://schemas.microsoft.com/office/drawing/2014/main" id="{C9D54B1D-E146-450A-AD57-CBBE037A98E6}"/>
                  </a:ext>
                </a:extLst>
              </p:cNvPr>
              <p:cNvSpPr>
                <a:spLocks noChangeArrowheads="1"/>
              </p:cNvSpPr>
              <p:nvPr/>
            </p:nvSpPr>
            <p:spPr bwMode="auto">
              <a:xfrm>
                <a:off x="10756"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86" name="Oval 492">
                <a:extLst>
                  <a:ext uri="{FF2B5EF4-FFF2-40B4-BE49-F238E27FC236}">
                    <a16:creationId xmlns="" xmlns:a16="http://schemas.microsoft.com/office/drawing/2014/main" id="{786C2544-55EA-490A-BC1F-43402A4231D8}"/>
                  </a:ext>
                </a:extLst>
              </p:cNvPr>
              <p:cNvSpPr>
                <a:spLocks noChangeArrowheads="1"/>
              </p:cNvSpPr>
              <p:nvPr/>
            </p:nvSpPr>
            <p:spPr bwMode="auto">
              <a:xfrm>
                <a:off x="10884" y="231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87" name="Oval 493">
                <a:extLst>
                  <a:ext uri="{FF2B5EF4-FFF2-40B4-BE49-F238E27FC236}">
                    <a16:creationId xmlns="" xmlns:a16="http://schemas.microsoft.com/office/drawing/2014/main" id="{33BE05BA-2A12-4047-8475-4A302DC0BC31}"/>
                  </a:ext>
                </a:extLst>
              </p:cNvPr>
              <p:cNvSpPr>
                <a:spLocks noChangeArrowheads="1"/>
              </p:cNvSpPr>
              <p:nvPr/>
            </p:nvSpPr>
            <p:spPr bwMode="auto">
              <a:xfrm>
                <a:off x="-2"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88" name="Oval 494">
                <a:extLst>
                  <a:ext uri="{FF2B5EF4-FFF2-40B4-BE49-F238E27FC236}">
                    <a16:creationId xmlns="" xmlns:a16="http://schemas.microsoft.com/office/drawing/2014/main" id="{B8612C5B-410C-481E-8BE0-F8CDD5309B57}"/>
                  </a:ext>
                </a:extLst>
              </p:cNvPr>
              <p:cNvSpPr>
                <a:spLocks noChangeArrowheads="1"/>
              </p:cNvSpPr>
              <p:nvPr/>
            </p:nvSpPr>
            <p:spPr bwMode="auto">
              <a:xfrm>
                <a:off x="126"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89" name="Oval 495">
                <a:extLst>
                  <a:ext uri="{FF2B5EF4-FFF2-40B4-BE49-F238E27FC236}">
                    <a16:creationId xmlns="" xmlns:a16="http://schemas.microsoft.com/office/drawing/2014/main" id="{429515B1-494F-49C6-A7F8-B24A05D27FBA}"/>
                  </a:ext>
                </a:extLst>
              </p:cNvPr>
              <p:cNvSpPr>
                <a:spLocks noChangeArrowheads="1"/>
              </p:cNvSpPr>
              <p:nvPr/>
            </p:nvSpPr>
            <p:spPr bwMode="auto">
              <a:xfrm>
                <a:off x="254"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90" name="Oval 496">
                <a:extLst>
                  <a:ext uri="{FF2B5EF4-FFF2-40B4-BE49-F238E27FC236}">
                    <a16:creationId xmlns="" xmlns:a16="http://schemas.microsoft.com/office/drawing/2014/main" id="{8D1A31EB-7A81-4632-99C2-1D3FADB562B4}"/>
                  </a:ext>
                </a:extLst>
              </p:cNvPr>
              <p:cNvSpPr>
                <a:spLocks noChangeArrowheads="1"/>
              </p:cNvSpPr>
              <p:nvPr/>
            </p:nvSpPr>
            <p:spPr bwMode="auto">
              <a:xfrm>
                <a:off x="382"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91" name="Oval 497">
                <a:extLst>
                  <a:ext uri="{FF2B5EF4-FFF2-40B4-BE49-F238E27FC236}">
                    <a16:creationId xmlns="" xmlns:a16="http://schemas.microsoft.com/office/drawing/2014/main" id="{4D111CEF-2D40-4A88-BC50-9F1764170170}"/>
                  </a:ext>
                </a:extLst>
              </p:cNvPr>
              <p:cNvSpPr>
                <a:spLocks noChangeArrowheads="1"/>
              </p:cNvSpPr>
              <p:nvPr/>
            </p:nvSpPr>
            <p:spPr bwMode="auto">
              <a:xfrm>
                <a:off x="510"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92" name="Oval 498">
                <a:extLst>
                  <a:ext uri="{FF2B5EF4-FFF2-40B4-BE49-F238E27FC236}">
                    <a16:creationId xmlns="" xmlns:a16="http://schemas.microsoft.com/office/drawing/2014/main" id="{09E46B07-8C82-460C-9DCF-744340FC66E3}"/>
                  </a:ext>
                </a:extLst>
              </p:cNvPr>
              <p:cNvSpPr>
                <a:spLocks noChangeArrowheads="1"/>
              </p:cNvSpPr>
              <p:nvPr/>
            </p:nvSpPr>
            <p:spPr bwMode="auto">
              <a:xfrm>
                <a:off x="638"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93" name="Oval 499">
                <a:extLst>
                  <a:ext uri="{FF2B5EF4-FFF2-40B4-BE49-F238E27FC236}">
                    <a16:creationId xmlns="" xmlns:a16="http://schemas.microsoft.com/office/drawing/2014/main" id="{B97A3734-03EC-4ABE-992A-F245AFA3B41E}"/>
                  </a:ext>
                </a:extLst>
              </p:cNvPr>
              <p:cNvSpPr>
                <a:spLocks noChangeArrowheads="1"/>
              </p:cNvSpPr>
              <p:nvPr/>
            </p:nvSpPr>
            <p:spPr bwMode="auto">
              <a:xfrm>
                <a:off x="766"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94" name="Oval 500">
                <a:extLst>
                  <a:ext uri="{FF2B5EF4-FFF2-40B4-BE49-F238E27FC236}">
                    <a16:creationId xmlns="" xmlns:a16="http://schemas.microsoft.com/office/drawing/2014/main" id="{0ED6EB9E-AB60-4FE7-AB61-95ADBDF1A090}"/>
                  </a:ext>
                </a:extLst>
              </p:cNvPr>
              <p:cNvSpPr>
                <a:spLocks noChangeArrowheads="1"/>
              </p:cNvSpPr>
              <p:nvPr/>
            </p:nvSpPr>
            <p:spPr bwMode="auto">
              <a:xfrm>
                <a:off x="894"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95" name="Oval 501">
                <a:extLst>
                  <a:ext uri="{FF2B5EF4-FFF2-40B4-BE49-F238E27FC236}">
                    <a16:creationId xmlns="" xmlns:a16="http://schemas.microsoft.com/office/drawing/2014/main" id="{6755EE5F-A766-4D58-9C90-771C7C027F0B}"/>
                  </a:ext>
                </a:extLst>
              </p:cNvPr>
              <p:cNvSpPr>
                <a:spLocks noChangeArrowheads="1"/>
              </p:cNvSpPr>
              <p:nvPr/>
            </p:nvSpPr>
            <p:spPr bwMode="auto">
              <a:xfrm>
                <a:off x="1023"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96" name="Oval 502">
                <a:extLst>
                  <a:ext uri="{FF2B5EF4-FFF2-40B4-BE49-F238E27FC236}">
                    <a16:creationId xmlns="" xmlns:a16="http://schemas.microsoft.com/office/drawing/2014/main" id="{A5D0F889-4818-4B97-ABAF-765C5E40341E}"/>
                  </a:ext>
                </a:extLst>
              </p:cNvPr>
              <p:cNvSpPr>
                <a:spLocks noChangeArrowheads="1"/>
              </p:cNvSpPr>
              <p:nvPr/>
            </p:nvSpPr>
            <p:spPr bwMode="auto">
              <a:xfrm>
                <a:off x="1151"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97" name="Oval 503">
                <a:extLst>
                  <a:ext uri="{FF2B5EF4-FFF2-40B4-BE49-F238E27FC236}">
                    <a16:creationId xmlns="" xmlns:a16="http://schemas.microsoft.com/office/drawing/2014/main" id="{C7CFA15C-A999-4A96-A60B-5B363763388B}"/>
                  </a:ext>
                </a:extLst>
              </p:cNvPr>
              <p:cNvSpPr>
                <a:spLocks noChangeArrowheads="1"/>
              </p:cNvSpPr>
              <p:nvPr/>
            </p:nvSpPr>
            <p:spPr bwMode="auto">
              <a:xfrm>
                <a:off x="1279"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98" name="Oval 504">
                <a:extLst>
                  <a:ext uri="{FF2B5EF4-FFF2-40B4-BE49-F238E27FC236}">
                    <a16:creationId xmlns="" xmlns:a16="http://schemas.microsoft.com/office/drawing/2014/main" id="{AF9C97B8-9343-4118-8403-5DA24D32BDE7}"/>
                  </a:ext>
                </a:extLst>
              </p:cNvPr>
              <p:cNvSpPr>
                <a:spLocks noChangeArrowheads="1"/>
              </p:cNvSpPr>
              <p:nvPr/>
            </p:nvSpPr>
            <p:spPr bwMode="auto">
              <a:xfrm>
                <a:off x="1407"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99" name="Oval 505">
                <a:extLst>
                  <a:ext uri="{FF2B5EF4-FFF2-40B4-BE49-F238E27FC236}">
                    <a16:creationId xmlns="" xmlns:a16="http://schemas.microsoft.com/office/drawing/2014/main" id="{990B50C4-DCB9-41ED-8315-770FA9A2C9E8}"/>
                  </a:ext>
                </a:extLst>
              </p:cNvPr>
              <p:cNvSpPr>
                <a:spLocks noChangeArrowheads="1"/>
              </p:cNvSpPr>
              <p:nvPr/>
            </p:nvSpPr>
            <p:spPr bwMode="auto">
              <a:xfrm>
                <a:off x="1535"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00" name="Oval 506">
                <a:extLst>
                  <a:ext uri="{FF2B5EF4-FFF2-40B4-BE49-F238E27FC236}">
                    <a16:creationId xmlns="" xmlns:a16="http://schemas.microsoft.com/office/drawing/2014/main" id="{1867C255-90A2-4268-9286-BCE26354BB95}"/>
                  </a:ext>
                </a:extLst>
              </p:cNvPr>
              <p:cNvSpPr>
                <a:spLocks noChangeArrowheads="1"/>
              </p:cNvSpPr>
              <p:nvPr/>
            </p:nvSpPr>
            <p:spPr bwMode="auto">
              <a:xfrm>
                <a:off x="1663"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01" name="Oval 507">
                <a:extLst>
                  <a:ext uri="{FF2B5EF4-FFF2-40B4-BE49-F238E27FC236}">
                    <a16:creationId xmlns="" xmlns:a16="http://schemas.microsoft.com/office/drawing/2014/main" id="{FAB69F37-3AFC-4CDB-96B4-3F6877086CAD}"/>
                  </a:ext>
                </a:extLst>
              </p:cNvPr>
              <p:cNvSpPr>
                <a:spLocks noChangeArrowheads="1"/>
              </p:cNvSpPr>
              <p:nvPr/>
            </p:nvSpPr>
            <p:spPr bwMode="auto">
              <a:xfrm>
                <a:off x="1791"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02" name="Oval 508">
                <a:extLst>
                  <a:ext uri="{FF2B5EF4-FFF2-40B4-BE49-F238E27FC236}">
                    <a16:creationId xmlns="" xmlns:a16="http://schemas.microsoft.com/office/drawing/2014/main" id="{5046637F-DCFE-4A99-8E9C-90DAEA3F5E40}"/>
                  </a:ext>
                </a:extLst>
              </p:cNvPr>
              <p:cNvSpPr>
                <a:spLocks noChangeArrowheads="1"/>
              </p:cNvSpPr>
              <p:nvPr/>
            </p:nvSpPr>
            <p:spPr bwMode="auto">
              <a:xfrm>
                <a:off x="1919"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03" name="Oval 509">
                <a:extLst>
                  <a:ext uri="{FF2B5EF4-FFF2-40B4-BE49-F238E27FC236}">
                    <a16:creationId xmlns="" xmlns:a16="http://schemas.microsoft.com/office/drawing/2014/main" id="{5D892D78-B8A9-48D3-9A3B-19EA41803218}"/>
                  </a:ext>
                </a:extLst>
              </p:cNvPr>
              <p:cNvSpPr>
                <a:spLocks noChangeArrowheads="1"/>
              </p:cNvSpPr>
              <p:nvPr/>
            </p:nvSpPr>
            <p:spPr bwMode="auto">
              <a:xfrm>
                <a:off x="2047"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04" name="Oval 510">
                <a:extLst>
                  <a:ext uri="{FF2B5EF4-FFF2-40B4-BE49-F238E27FC236}">
                    <a16:creationId xmlns="" xmlns:a16="http://schemas.microsoft.com/office/drawing/2014/main" id="{52687B01-EA47-4777-BF8D-3CC89FDDEBFB}"/>
                  </a:ext>
                </a:extLst>
              </p:cNvPr>
              <p:cNvSpPr>
                <a:spLocks noChangeArrowheads="1"/>
              </p:cNvSpPr>
              <p:nvPr/>
            </p:nvSpPr>
            <p:spPr bwMode="auto">
              <a:xfrm>
                <a:off x="2175"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05" name="Oval 511">
                <a:extLst>
                  <a:ext uri="{FF2B5EF4-FFF2-40B4-BE49-F238E27FC236}">
                    <a16:creationId xmlns="" xmlns:a16="http://schemas.microsoft.com/office/drawing/2014/main" id="{9A0FFF9C-B04E-4564-A6DE-5D743C4B6E1E}"/>
                  </a:ext>
                </a:extLst>
              </p:cNvPr>
              <p:cNvSpPr>
                <a:spLocks noChangeArrowheads="1"/>
              </p:cNvSpPr>
              <p:nvPr/>
            </p:nvSpPr>
            <p:spPr bwMode="auto">
              <a:xfrm>
                <a:off x="2303"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06" name="Oval 512">
                <a:extLst>
                  <a:ext uri="{FF2B5EF4-FFF2-40B4-BE49-F238E27FC236}">
                    <a16:creationId xmlns="" xmlns:a16="http://schemas.microsoft.com/office/drawing/2014/main" id="{01DBB7FB-028D-41D9-A632-9593FD80DACC}"/>
                  </a:ext>
                </a:extLst>
              </p:cNvPr>
              <p:cNvSpPr>
                <a:spLocks noChangeArrowheads="1"/>
              </p:cNvSpPr>
              <p:nvPr/>
            </p:nvSpPr>
            <p:spPr bwMode="auto">
              <a:xfrm>
                <a:off x="2431"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07" name="Oval 513">
                <a:extLst>
                  <a:ext uri="{FF2B5EF4-FFF2-40B4-BE49-F238E27FC236}">
                    <a16:creationId xmlns="" xmlns:a16="http://schemas.microsoft.com/office/drawing/2014/main" id="{03B60510-5BC3-4F09-9C5E-2E37A6B4B1BD}"/>
                  </a:ext>
                </a:extLst>
              </p:cNvPr>
              <p:cNvSpPr>
                <a:spLocks noChangeArrowheads="1"/>
              </p:cNvSpPr>
              <p:nvPr/>
            </p:nvSpPr>
            <p:spPr bwMode="auto">
              <a:xfrm>
                <a:off x="2559"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08" name="Oval 514">
                <a:extLst>
                  <a:ext uri="{FF2B5EF4-FFF2-40B4-BE49-F238E27FC236}">
                    <a16:creationId xmlns="" xmlns:a16="http://schemas.microsoft.com/office/drawing/2014/main" id="{BDB19277-ADBE-42C3-A543-F5C8C48C0088}"/>
                  </a:ext>
                </a:extLst>
              </p:cNvPr>
              <p:cNvSpPr>
                <a:spLocks noChangeArrowheads="1"/>
              </p:cNvSpPr>
              <p:nvPr/>
            </p:nvSpPr>
            <p:spPr bwMode="auto">
              <a:xfrm>
                <a:off x="2816"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09" name="Oval 515">
                <a:extLst>
                  <a:ext uri="{FF2B5EF4-FFF2-40B4-BE49-F238E27FC236}">
                    <a16:creationId xmlns="" xmlns:a16="http://schemas.microsoft.com/office/drawing/2014/main" id="{B2D41DE2-DAB6-4149-82F0-5D59E385700B}"/>
                  </a:ext>
                </a:extLst>
              </p:cNvPr>
              <p:cNvSpPr>
                <a:spLocks noChangeArrowheads="1"/>
              </p:cNvSpPr>
              <p:nvPr/>
            </p:nvSpPr>
            <p:spPr bwMode="auto">
              <a:xfrm>
                <a:off x="2944"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10" name="Oval 516">
                <a:extLst>
                  <a:ext uri="{FF2B5EF4-FFF2-40B4-BE49-F238E27FC236}">
                    <a16:creationId xmlns="" xmlns:a16="http://schemas.microsoft.com/office/drawing/2014/main" id="{818D3A24-E53C-464E-A974-C42E641511EF}"/>
                  </a:ext>
                </a:extLst>
              </p:cNvPr>
              <p:cNvSpPr>
                <a:spLocks noChangeArrowheads="1"/>
              </p:cNvSpPr>
              <p:nvPr/>
            </p:nvSpPr>
            <p:spPr bwMode="auto">
              <a:xfrm>
                <a:off x="3072"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11" name="Oval 517">
                <a:extLst>
                  <a:ext uri="{FF2B5EF4-FFF2-40B4-BE49-F238E27FC236}">
                    <a16:creationId xmlns="" xmlns:a16="http://schemas.microsoft.com/office/drawing/2014/main" id="{A95B5863-B61A-451C-968A-6EF433E285F0}"/>
                  </a:ext>
                </a:extLst>
              </p:cNvPr>
              <p:cNvSpPr>
                <a:spLocks noChangeArrowheads="1"/>
              </p:cNvSpPr>
              <p:nvPr/>
            </p:nvSpPr>
            <p:spPr bwMode="auto">
              <a:xfrm>
                <a:off x="3200"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12" name="Oval 518">
                <a:extLst>
                  <a:ext uri="{FF2B5EF4-FFF2-40B4-BE49-F238E27FC236}">
                    <a16:creationId xmlns="" xmlns:a16="http://schemas.microsoft.com/office/drawing/2014/main" id="{DC00CD70-D537-4417-ACA4-E1F3FF4F5B8F}"/>
                  </a:ext>
                </a:extLst>
              </p:cNvPr>
              <p:cNvSpPr>
                <a:spLocks noChangeArrowheads="1"/>
              </p:cNvSpPr>
              <p:nvPr/>
            </p:nvSpPr>
            <p:spPr bwMode="auto">
              <a:xfrm>
                <a:off x="3584"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13" name="Oval 519">
                <a:extLst>
                  <a:ext uri="{FF2B5EF4-FFF2-40B4-BE49-F238E27FC236}">
                    <a16:creationId xmlns="" xmlns:a16="http://schemas.microsoft.com/office/drawing/2014/main" id="{5BA0A288-8CEC-4000-B6AE-899C90D07530}"/>
                  </a:ext>
                </a:extLst>
              </p:cNvPr>
              <p:cNvSpPr>
                <a:spLocks noChangeArrowheads="1"/>
              </p:cNvSpPr>
              <p:nvPr/>
            </p:nvSpPr>
            <p:spPr bwMode="auto">
              <a:xfrm>
                <a:off x="3712"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14" name="Oval 520">
                <a:extLst>
                  <a:ext uri="{FF2B5EF4-FFF2-40B4-BE49-F238E27FC236}">
                    <a16:creationId xmlns="" xmlns:a16="http://schemas.microsoft.com/office/drawing/2014/main" id="{23C9F0E5-83D9-4A00-8F56-D642D2B9D759}"/>
                  </a:ext>
                </a:extLst>
              </p:cNvPr>
              <p:cNvSpPr>
                <a:spLocks noChangeArrowheads="1"/>
              </p:cNvSpPr>
              <p:nvPr/>
            </p:nvSpPr>
            <p:spPr bwMode="auto">
              <a:xfrm>
                <a:off x="3840"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15" name="Oval 521">
                <a:extLst>
                  <a:ext uri="{FF2B5EF4-FFF2-40B4-BE49-F238E27FC236}">
                    <a16:creationId xmlns="" xmlns:a16="http://schemas.microsoft.com/office/drawing/2014/main" id="{42F5E9A4-0862-43D1-9DE3-36D986DCEE88}"/>
                  </a:ext>
                </a:extLst>
              </p:cNvPr>
              <p:cNvSpPr>
                <a:spLocks noChangeArrowheads="1"/>
              </p:cNvSpPr>
              <p:nvPr/>
            </p:nvSpPr>
            <p:spPr bwMode="auto">
              <a:xfrm>
                <a:off x="4608" y="2440"/>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16" name="Oval 522">
                <a:extLst>
                  <a:ext uri="{FF2B5EF4-FFF2-40B4-BE49-F238E27FC236}">
                    <a16:creationId xmlns="" xmlns:a16="http://schemas.microsoft.com/office/drawing/2014/main" id="{2F14EACF-8C0E-4C0A-9BC8-E7F1D006378A}"/>
                  </a:ext>
                </a:extLst>
              </p:cNvPr>
              <p:cNvSpPr>
                <a:spLocks noChangeArrowheads="1"/>
              </p:cNvSpPr>
              <p:nvPr/>
            </p:nvSpPr>
            <p:spPr bwMode="auto">
              <a:xfrm>
                <a:off x="4737"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17" name="Oval 523">
                <a:extLst>
                  <a:ext uri="{FF2B5EF4-FFF2-40B4-BE49-F238E27FC236}">
                    <a16:creationId xmlns="" xmlns:a16="http://schemas.microsoft.com/office/drawing/2014/main" id="{5F4D5E0F-763B-421A-838F-D92B130F9586}"/>
                  </a:ext>
                </a:extLst>
              </p:cNvPr>
              <p:cNvSpPr>
                <a:spLocks noChangeArrowheads="1"/>
              </p:cNvSpPr>
              <p:nvPr/>
            </p:nvSpPr>
            <p:spPr bwMode="auto">
              <a:xfrm>
                <a:off x="5633"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18" name="Oval 524">
                <a:extLst>
                  <a:ext uri="{FF2B5EF4-FFF2-40B4-BE49-F238E27FC236}">
                    <a16:creationId xmlns="" xmlns:a16="http://schemas.microsoft.com/office/drawing/2014/main" id="{6F01758E-D0CE-4510-8264-6DF43DABB409}"/>
                  </a:ext>
                </a:extLst>
              </p:cNvPr>
              <p:cNvSpPr>
                <a:spLocks noChangeArrowheads="1"/>
              </p:cNvSpPr>
              <p:nvPr/>
            </p:nvSpPr>
            <p:spPr bwMode="auto">
              <a:xfrm>
                <a:off x="5761"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19" name="Oval 525">
                <a:extLst>
                  <a:ext uri="{FF2B5EF4-FFF2-40B4-BE49-F238E27FC236}">
                    <a16:creationId xmlns="" xmlns:a16="http://schemas.microsoft.com/office/drawing/2014/main" id="{2E3B5692-8113-4A9B-B84F-DBF2254002AB}"/>
                  </a:ext>
                </a:extLst>
              </p:cNvPr>
              <p:cNvSpPr>
                <a:spLocks noChangeArrowheads="1"/>
              </p:cNvSpPr>
              <p:nvPr/>
            </p:nvSpPr>
            <p:spPr bwMode="auto">
              <a:xfrm>
                <a:off x="6017"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20" name="Oval 526">
                <a:extLst>
                  <a:ext uri="{FF2B5EF4-FFF2-40B4-BE49-F238E27FC236}">
                    <a16:creationId xmlns="" xmlns:a16="http://schemas.microsoft.com/office/drawing/2014/main" id="{4E6D436B-4582-43CC-87FE-19FEE53449F0}"/>
                  </a:ext>
                </a:extLst>
              </p:cNvPr>
              <p:cNvSpPr>
                <a:spLocks noChangeArrowheads="1"/>
              </p:cNvSpPr>
              <p:nvPr/>
            </p:nvSpPr>
            <p:spPr bwMode="auto">
              <a:xfrm>
                <a:off x="6145"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21" name="Oval 527">
                <a:extLst>
                  <a:ext uri="{FF2B5EF4-FFF2-40B4-BE49-F238E27FC236}">
                    <a16:creationId xmlns="" xmlns:a16="http://schemas.microsoft.com/office/drawing/2014/main" id="{522EC3CE-80CD-47FC-8256-41F029403F85}"/>
                  </a:ext>
                </a:extLst>
              </p:cNvPr>
              <p:cNvSpPr>
                <a:spLocks noChangeArrowheads="1"/>
              </p:cNvSpPr>
              <p:nvPr/>
            </p:nvSpPr>
            <p:spPr bwMode="auto">
              <a:xfrm>
                <a:off x="6530"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22" name="Oval 528">
                <a:extLst>
                  <a:ext uri="{FF2B5EF4-FFF2-40B4-BE49-F238E27FC236}">
                    <a16:creationId xmlns="" xmlns:a16="http://schemas.microsoft.com/office/drawing/2014/main" id="{F459115E-F809-4C50-A6AE-B41DCF35A6D2}"/>
                  </a:ext>
                </a:extLst>
              </p:cNvPr>
              <p:cNvSpPr>
                <a:spLocks noChangeArrowheads="1"/>
              </p:cNvSpPr>
              <p:nvPr/>
            </p:nvSpPr>
            <p:spPr bwMode="auto">
              <a:xfrm>
                <a:off x="6658"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23" name="Oval 529">
                <a:extLst>
                  <a:ext uri="{FF2B5EF4-FFF2-40B4-BE49-F238E27FC236}">
                    <a16:creationId xmlns="" xmlns:a16="http://schemas.microsoft.com/office/drawing/2014/main" id="{E8D163D4-5498-4B7E-B16E-49175B108845}"/>
                  </a:ext>
                </a:extLst>
              </p:cNvPr>
              <p:cNvSpPr>
                <a:spLocks noChangeArrowheads="1"/>
              </p:cNvSpPr>
              <p:nvPr/>
            </p:nvSpPr>
            <p:spPr bwMode="auto">
              <a:xfrm>
                <a:off x="6786"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24" name="Oval 530">
                <a:extLst>
                  <a:ext uri="{FF2B5EF4-FFF2-40B4-BE49-F238E27FC236}">
                    <a16:creationId xmlns="" xmlns:a16="http://schemas.microsoft.com/office/drawing/2014/main" id="{E5FFF5EE-03C8-4B14-9B14-DE09C0D57BF4}"/>
                  </a:ext>
                </a:extLst>
              </p:cNvPr>
              <p:cNvSpPr>
                <a:spLocks noChangeArrowheads="1"/>
              </p:cNvSpPr>
              <p:nvPr/>
            </p:nvSpPr>
            <p:spPr bwMode="auto">
              <a:xfrm>
                <a:off x="6914"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25" name="Oval 531">
                <a:extLst>
                  <a:ext uri="{FF2B5EF4-FFF2-40B4-BE49-F238E27FC236}">
                    <a16:creationId xmlns="" xmlns:a16="http://schemas.microsoft.com/office/drawing/2014/main" id="{675E870F-74A9-4EB7-9AF5-7948F2EBF46F}"/>
                  </a:ext>
                </a:extLst>
              </p:cNvPr>
              <p:cNvSpPr>
                <a:spLocks noChangeArrowheads="1"/>
              </p:cNvSpPr>
              <p:nvPr/>
            </p:nvSpPr>
            <p:spPr bwMode="auto">
              <a:xfrm>
                <a:off x="7042"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26" name="Oval 532">
                <a:extLst>
                  <a:ext uri="{FF2B5EF4-FFF2-40B4-BE49-F238E27FC236}">
                    <a16:creationId xmlns="" xmlns:a16="http://schemas.microsoft.com/office/drawing/2014/main" id="{323BBB38-490A-4DB0-9739-544273267AB0}"/>
                  </a:ext>
                </a:extLst>
              </p:cNvPr>
              <p:cNvSpPr>
                <a:spLocks noChangeArrowheads="1"/>
              </p:cNvSpPr>
              <p:nvPr/>
            </p:nvSpPr>
            <p:spPr bwMode="auto">
              <a:xfrm>
                <a:off x="7170"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27" name="Oval 533">
                <a:extLst>
                  <a:ext uri="{FF2B5EF4-FFF2-40B4-BE49-F238E27FC236}">
                    <a16:creationId xmlns="" xmlns:a16="http://schemas.microsoft.com/office/drawing/2014/main" id="{E94529B2-EDD5-4FBB-ACF4-2B48BAA43D8F}"/>
                  </a:ext>
                </a:extLst>
              </p:cNvPr>
              <p:cNvSpPr>
                <a:spLocks noChangeArrowheads="1"/>
              </p:cNvSpPr>
              <p:nvPr/>
            </p:nvSpPr>
            <p:spPr bwMode="auto">
              <a:xfrm>
                <a:off x="7298"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28" name="Oval 534">
                <a:extLst>
                  <a:ext uri="{FF2B5EF4-FFF2-40B4-BE49-F238E27FC236}">
                    <a16:creationId xmlns="" xmlns:a16="http://schemas.microsoft.com/office/drawing/2014/main" id="{759C7862-349D-4B1A-86DD-41BCA0739056}"/>
                  </a:ext>
                </a:extLst>
              </p:cNvPr>
              <p:cNvSpPr>
                <a:spLocks noChangeArrowheads="1"/>
              </p:cNvSpPr>
              <p:nvPr/>
            </p:nvSpPr>
            <p:spPr bwMode="auto">
              <a:xfrm>
                <a:off x="7426"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29" name="Oval 535">
                <a:extLst>
                  <a:ext uri="{FF2B5EF4-FFF2-40B4-BE49-F238E27FC236}">
                    <a16:creationId xmlns="" xmlns:a16="http://schemas.microsoft.com/office/drawing/2014/main" id="{4A766049-3CF9-42C5-9EC1-2261BC71C725}"/>
                  </a:ext>
                </a:extLst>
              </p:cNvPr>
              <p:cNvSpPr>
                <a:spLocks noChangeArrowheads="1"/>
              </p:cNvSpPr>
              <p:nvPr/>
            </p:nvSpPr>
            <p:spPr bwMode="auto">
              <a:xfrm>
                <a:off x="7554"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30" name="Oval 536">
                <a:extLst>
                  <a:ext uri="{FF2B5EF4-FFF2-40B4-BE49-F238E27FC236}">
                    <a16:creationId xmlns="" xmlns:a16="http://schemas.microsoft.com/office/drawing/2014/main" id="{D27D4A0B-2B9F-4CFF-850B-6A8A34E07725}"/>
                  </a:ext>
                </a:extLst>
              </p:cNvPr>
              <p:cNvSpPr>
                <a:spLocks noChangeArrowheads="1"/>
              </p:cNvSpPr>
              <p:nvPr/>
            </p:nvSpPr>
            <p:spPr bwMode="auto">
              <a:xfrm>
                <a:off x="7682"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31" name="Oval 537">
                <a:extLst>
                  <a:ext uri="{FF2B5EF4-FFF2-40B4-BE49-F238E27FC236}">
                    <a16:creationId xmlns="" xmlns:a16="http://schemas.microsoft.com/office/drawing/2014/main" id="{54137D26-7991-4C97-A3BC-70FF621808D1}"/>
                  </a:ext>
                </a:extLst>
              </p:cNvPr>
              <p:cNvSpPr>
                <a:spLocks noChangeArrowheads="1"/>
              </p:cNvSpPr>
              <p:nvPr/>
            </p:nvSpPr>
            <p:spPr bwMode="auto">
              <a:xfrm>
                <a:off x="7810"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32" name="Oval 538">
                <a:extLst>
                  <a:ext uri="{FF2B5EF4-FFF2-40B4-BE49-F238E27FC236}">
                    <a16:creationId xmlns="" xmlns:a16="http://schemas.microsoft.com/office/drawing/2014/main" id="{0BFD0FB1-1FB9-4A40-A531-7DCCED9E7FCB}"/>
                  </a:ext>
                </a:extLst>
              </p:cNvPr>
              <p:cNvSpPr>
                <a:spLocks noChangeArrowheads="1"/>
              </p:cNvSpPr>
              <p:nvPr/>
            </p:nvSpPr>
            <p:spPr bwMode="auto">
              <a:xfrm>
                <a:off x="7938"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33" name="Oval 539">
                <a:extLst>
                  <a:ext uri="{FF2B5EF4-FFF2-40B4-BE49-F238E27FC236}">
                    <a16:creationId xmlns="" xmlns:a16="http://schemas.microsoft.com/office/drawing/2014/main" id="{CED08867-9115-4371-A61D-79542E56403C}"/>
                  </a:ext>
                </a:extLst>
              </p:cNvPr>
              <p:cNvSpPr>
                <a:spLocks noChangeArrowheads="1"/>
              </p:cNvSpPr>
              <p:nvPr/>
            </p:nvSpPr>
            <p:spPr bwMode="auto">
              <a:xfrm>
                <a:off x="8066"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34" name="Oval 540">
                <a:extLst>
                  <a:ext uri="{FF2B5EF4-FFF2-40B4-BE49-F238E27FC236}">
                    <a16:creationId xmlns="" xmlns:a16="http://schemas.microsoft.com/office/drawing/2014/main" id="{314F08FF-120A-4172-8C05-8F8A14809FEC}"/>
                  </a:ext>
                </a:extLst>
              </p:cNvPr>
              <p:cNvSpPr>
                <a:spLocks noChangeArrowheads="1"/>
              </p:cNvSpPr>
              <p:nvPr/>
            </p:nvSpPr>
            <p:spPr bwMode="auto">
              <a:xfrm>
                <a:off x="8194" y="2440"/>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35" name="Oval 541">
                <a:extLst>
                  <a:ext uri="{FF2B5EF4-FFF2-40B4-BE49-F238E27FC236}">
                    <a16:creationId xmlns="" xmlns:a16="http://schemas.microsoft.com/office/drawing/2014/main" id="{FCD761EA-B5ED-43F6-8165-F4FF69EB4FE1}"/>
                  </a:ext>
                </a:extLst>
              </p:cNvPr>
              <p:cNvSpPr>
                <a:spLocks noChangeArrowheads="1"/>
              </p:cNvSpPr>
              <p:nvPr/>
            </p:nvSpPr>
            <p:spPr bwMode="auto">
              <a:xfrm>
                <a:off x="8323"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36" name="Oval 542">
                <a:extLst>
                  <a:ext uri="{FF2B5EF4-FFF2-40B4-BE49-F238E27FC236}">
                    <a16:creationId xmlns="" xmlns:a16="http://schemas.microsoft.com/office/drawing/2014/main" id="{CAFBBF26-C344-413A-9633-8D76E0A41837}"/>
                  </a:ext>
                </a:extLst>
              </p:cNvPr>
              <p:cNvSpPr>
                <a:spLocks noChangeArrowheads="1"/>
              </p:cNvSpPr>
              <p:nvPr/>
            </p:nvSpPr>
            <p:spPr bwMode="auto">
              <a:xfrm>
                <a:off x="8451"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37" name="Oval 543">
                <a:extLst>
                  <a:ext uri="{FF2B5EF4-FFF2-40B4-BE49-F238E27FC236}">
                    <a16:creationId xmlns="" xmlns:a16="http://schemas.microsoft.com/office/drawing/2014/main" id="{702C4D47-9822-47FE-996A-FEF512E18D3A}"/>
                  </a:ext>
                </a:extLst>
              </p:cNvPr>
              <p:cNvSpPr>
                <a:spLocks noChangeArrowheads="1"/>
              </p:cNvSpPr>
              <p:nvPr/>
            </p:nvSpPr>
            <p:spPr bwMode="auto">
              <a:xfrm>
                <a:off x="8579"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38" name="Oval 544">
                <a:extLst>
                  <a:ext uri="{FF2B5EF4-FFF2-40B4-BE49-F238E27FC236}">
                    <a16:creationId xmlns="" xmlns:a16="http://schemas.microsoft.com/office/drawing/2014/main" id="{527EA9B3-6C94-4175-A02D-65B0F9ED86E2}"/>
                  </a:ext>
                </a:extLst>
              </p:cNvPr>
              <p:cNvSpPr>
                <a:spLocks noChangeArrowheads="1"/>
              </p:cNvSpPr>
              <p:nvPr/>
            </p:nvSpPr>
            <p:spPr bwMode="auto">
              <a:xfrm>
                <a:off x="8707"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39" name="Oval 545">
                <a:extLst>
                  <a:ext uri="{FF2B5EF4-FFF2-40B4-BE49-F238E27FC236}">
                    <a16:creationId xmlns="" xmlns:a16="http://schemas.microsoft.com/office/drawing/2014/main" id="{F2970E30-166D-49F4-BE69-F6D26983FCAE}"/>
                  </a:ext>
                </a:extLst>
              </p:cNvPr>
              <p:cNvSpPr>
                <a:spLocks noChangeArrowheads="1"/>
              </p:cNvSpPr>
              <p:nvPr/>
            </p:nvSpPr>
            <p:spPr bwMode="auto">
              <a:xfrm>
                <a:off x="8835"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40" name="Oval 546">
                <a:extLst>
                  <a:ext uri="{FF2B5EF4-FFF2-40B4-BE49-F238E27FC236}">
                    <a16:creationId xmlns="" xmlns:a16="http://schemas.microsoft.com/office/drawing/2014/main" id="{0A4F2AEB-7F53-4C68-B11E-595B18A4B6DB}"/>
                  </a:ext>
                </a:extLst>
              </p:cNvPr>
              <p:cNvSpPr>
                <a:spLocks noChangeArrowheads="1"/>
              </p:cNvSpPr>
              <p:nvPr/>
            </p:nvSpPr>
            <p:spPr bwMode="auto">
              <a:xfrm>
                <a:off x="8963"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41" name="Oval 547">
                <a:extLst>
                  <a:ext uri="{FF2B5EF4-FFF2-40B4-BE49-F238E27FC236}">
                    <a16:creationId xmlns="" xmlns:a16="http://schemas.microsoft.com/office/drawing/2014/main" id="{4CBACC9F-7697-47DA-A40F-D3B7DB7524D8}"/>
                  </a:ext>
                </a:extLst>
              </p:cNvPr>
              <p:cNvSpPr>
                <a:spLocks noChangeArrowheads="1"/>
              </p:cNvSpPr>
              <p:nvPr/>
            </p:nvSpPr>
            <p:spPr bwMode="auto">
              <a:xfrm>
                <a:off x="9091"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42" name="Oval 548">
                <a:extLst>
                  <a:ext uri="{FF2B5EF4-FFF2-40B4-BE49-F238E27FC236}">
                    <a16:creationId xmlns="" xmlns:a16="http://schemas.microsoft.com/office/drawing/2014/main" id="{A1873377-9C7D-438A-8B96-54379952840B}"/>
                  </a:ext>
                </a:extLst>
              </p:cNvPr>
              <p:cNvSpPr>
                <a:spLocks noChangeArrowheads="1"/>
              </p:cNvSpPr>
              <p:nvPr/>
            </p:nvSpPr>
            <p:spPr bwMode="auto">
              <a:xfrm>
                <a:off x="9219"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43" name="Oval 549">
                <a:extLst>
                  <a:ext uri="{FF2B5EF4-FFF2-40B4-BE49-F238E27FC236}">
                    <a16:creationId xmlns="" xmlns:a16="http://schemas.microsoft.com/office/drawing/2014/main" id="{78531654-5F85-42BC-9F1F-A2DE303D42B9}"/>
                  </a:ext>
                </a:extLst>
              </p:cNvPr>
              <p:cNvSpPr>
                <a:spLocks noChangeArrowheads="1"/>
              </p:cNvSpPr>
              <p:nvPr/>
            </p:nvSpPr>
            <p:spPr bwMode="auto">
              <a:xfrm>
                <a:off x="9347"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44" name="Oval 550">
                <a:extLst>
                  <a:ext uri="{FF2B5EF4-FFF2-40B4-BE49-F238E27FC236}">
                    <a16:creationId xmlns="" xmlns:a16="http://schemas.microsoft.com/office/drawing/2014/main" id="{522B784A-E03A-4BA3-B6B0-5C174744A7A9}"/>
                  </a:ext>
                </a:extLst>
              </p:cNvPr>
              <p:cNvSpPr>
                <a:spLocks noChangeArrowheads="1"/>
              </p:cNvSpPr>
              <p:nvPr/>
            </p:nvSpPr>
            <p:spPr bwMode="auto">
              <a:xfrm>
                <a:off x="9475"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45" name="Oval 551">
                <a:extLst>
                  <a:ext uri="{FF2B5EF4-FFF2-40B4-BE49-F238E27FC236}">
                    <a16:creationId xmlns="" xmlns:a16="http://schemas.microsoft.com/office/drawing/2014/main" id="{36DCB02C-399F-420C-ABED-49A59975C16E}"/>
                  </a:ext>
                </a:extLst>
              </p:cNvPr>
              <p:cNvSpPr>
                <a:spLocks noChangeArrowheads="1"/>
              </p:cNvSpPr>
              <p:nvPr/>
            </p:nvSpPr>
            <p:spPr bwMode="auto">
              <a:xfrm>
                <a:off x="9603"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46" name="Oval 552">
                <a:extLst>
                  <a:ext uri="{FF2B5EF4-FFF2-40B4-BE49-F238E27FC236}">
                    <a16:creationId xmlns="" xmlns:a16="http://schemas.microsoft.com/office/drawing/2014/main" id="{36249791-937C-4E3D-A050-8A48D597333D}"/>
                  </a:ext>
                </a:extLst>
              </p:cNvPr>
              <p:cNvSpPr>
                <a:spLocks noChangeArrowheads="1"/>
              </p:cNvSpPr>
              <p:nvPr/>
            </p:nvSpPr>
            <p:spPr bwMode="auto">
              <a:xfrm>
                <a:off x="9731"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47" name="Oval 553">
                <a:extLst>
                  <a:ext uri="{FF2B5EF4-FFF2-40B4-BE49-F238E27FC236}">
                    <a16:creationId xmlns="" xmlns:a16="http://schemas.microsoft.com/office/drawing/2014/main" id="{6AD144F0-5C95-41E7-9AB6-34AB09AB7F1F}"/>
                  </a:ext>
                </a:extLst>
              </p:cNvPr>
              <p:cNvSpPr>
                <a:spLocks noChangeArrowheads="1"/>
              </p:cNvSpPr>
              <p:nvPr/>
            </p:nvSpPr>
            <p:spPr bwMode="auto">
              <a:xfrm>
                <a:off x="9859"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48" name="Oval 554">
                <a:extLst>
                  <a:ext uri="{FF2B5EF4-FFF2-40B4-BE49-F238E27FC236}">
                    <a16:creationId xmlns="" xmlns:a16="http://schemas.microsoft.com/office/drawing/2014/main" id="{02E76776-F988-4470-B4DE-3A26D125B475}"/>
                  </a:ext>
                </a:extLst>
              </p:cNvPr>
              <p:cNvSpPr>
                <a:spLocks noChangeArrowheads="1"/>
              </p:cNvSpPr>
              <p:nvPr/>
            </p:nvSpPr>
            <p:spPr bwMode="auto">
              <a:xfrm>
                <a:off x="9987"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49" name="Oval 555">
                <a:extLst>
                  <a:ext uri="{FF2B5EF4-FFF2-40B4-BE49-F238E27FC236}">
                    <a16:creationId xmlns="" xmlns:a16="http://schemas.microsoft.com/office/drawing/2014/main" id="{58151902-B62E-4CCE-BF73-B047FA860AC5}"/>
                  </a:ext>
                </a:extLst>
              </p:cNvPr>
              <p:cNvSpPr>
                <a:spLocks noChangeArrowheads="1"/>
              </p:cNvSpPr>
              <p:nvPr/>
            </p:nvSpPr>
            <p:spPr bwMode="auto">
              <a:xfrm>
                <a:off x="10116"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50" name="Oval 556">
                <a:extLst>
                  <a:ext uri="{FF2B5EF4-FFF2-40B4-BE49-F238E27FC236}">
                    <a16:creationId xmlns="" xmlns:a16="http://schemas.microsoft.com/office/drawing/2014/main" id="{D1034172-5A8F-4A37-A5DE-A2B10975FCB0}"/>
                  </a:ext>
                </a:extLst>
              </p:cNvPr>
              <p:cNvSpPr>
                <a:spLocks noChangeArrowheads="1"/>
              </p:cNvSpPr>
              <p:nvPr/>
            </p:nvSpPr>
            <p:spPr bwMode="auto">
              <a:xfrm>
                <a:off x="10244"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51" name="Oval 557">
                <a:extLst>
                  <a:ext uri="{FF2B5EF4-FFF2-40B4-BE49-F238E27FC236}">
                    <a16:creationId xmlns="" xmlns:a16="http://schemas.microsoft.com/office/drawing/2014/main" id="{A9F4FA99-DC39-43A7-B021-E13C63ED114A}"/>
                  </a:ext>
                </a:extLst>
              </p:cNvPr>
              <p:cNvSpPr>
                <a:spLocks noChangeArrowheads="1"/>
              </p:cNvSpPr>
              <p:nvPr/>
            </p:nvSpPr>
            <p:spPr bwMode="auto">
              <a:xfrm>
                <a:off x="10372"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52" name="Oval 558">
                <a:extLst>
                  <a:ext uri="{FF2B5EF4-FFF2-40B4-BE49-F238E27FC236}">
                    <a16:creationId xmlns="" xmlns:a16="http://schemas.microsoft.com/office/drawing/2014/main" id="{20FBBD1C-7864-45E2-9816-8D83C34FB223}"/>
                  </a:ext>
                </a:extLst>
              </p:cNvPr>
              <p:cNvSpPr>
                <a:spLocks noChangeArrowheads="1"/>
              </p:cNvSpPr>
              <p:nvPr/>
            </p:nvSpPr>
            <p:spPr bwMode="auto">
              <a:xfrm>
                <a:off x="10500"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53" name="Oval 559">
                <a:extLst>
                  <a:ext uri="{FF2B5EF4-FFF2-40B4-BE49-F238E27FC236}">
                    <a16:creationId xmlns="" xmlns:a16="http://schemas.microsoft.com/office/drawing/2014/main" id="{59D89CEB-7944-4FBB-9AFE-8D6720FEB6C6}"/>
                  </a:ext>
                </a:extLst>
              </p:cNvPr>
              <p:cNvSpPr>
                <a:spLocks noChangeArrowheads="1"/>
              </p:cNvSpPr>
              <p:nvPr/>
            </p:nvSpPr>
            <p:spPr bwMode="auto">
              <a:xfrm>
                <a:off x="10628"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54" name="Oval 560">
                <a:extLst>
                  <a:ext uri="{FF2B5EF4-FFF2-40B4-BE49-F238E27FC236}">
                    <a16:creationId xmlns="" xmlns:a16="http://schemas.microsoft.com/office/drawing/2014/main" id="{EFBCF464-18A4-4D55-9DEC-31DDB460979E}"/>
                  </a:ext>
                </a:extLst>
              </p:cNvPr>
              <p:cNvSpPr>
                <a:spLocks noChangeArrowheads="1"/>
              </p:cNvSpPr>
              <p:nvPr/>
            </p:nvSpPr>
            <p:spPr bwMode="auto">
              <a:xfrm>
                <a:off x="10756"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55" name="Oval 561">
                <a:extLst>
                  <a:ext uri="{FF2B5EF4-FFF2-40B4-BE49-F238E27FC236}">
                    <a16:creationId xmlns="" xmlns:a16="http://schemas.microsoft.com/office/drawing/2014/main" id="{B4181B8D-1AC6-420F-A63F-7C4F91644B18}"/>
                  </a:ext>
                </a:extLst>
              </p:cNvPr>
              <p:cNvSpPr>
                <a:spLocks noChangeArrowheads="1"/>
              </p:cNvSpPr>
              <p:nvPr/>
            </p:nvSpPr>
            <p:spPr bwMode="auto">
              <a:xfrm>
                <a:off x="10884" y="244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56" name="Oval 562">
                <a:extLst>
                  <a:ext uri="{FF2B5EF4-FFF2-40B4-BE49-F238E27FC236}">
                    <a16:creationId xmlns="" xmlns:a16="http://schemas.microsoft.com/office/drawing/2014/main" id="{18164E99-C3C6-4703-B95A-EB06BFC8AF6D}"/>
                  </a:ext>
                </a:extLst>
              </p:cNvPr>
              <p:cNvSpPr>
                <a:spLocks noChangeArrowheads="1"/>
              </p:cNvSpPr>
              <p:nvPr/>
            </p:nvSpPr>
            <p:spPr bwMode="auto">
              <a:xfrm>
                <a:off x="254"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57" name="Oval 563">
                <a:extLst>
                  <a:ext uri="{FF2B5EF4-FFF2-40B4-BE49-F238E27FC236}">
                    <a16:creationId xmlns="" xmlns:a16="http://schemas.microsoft.com/office/drawing/2014/main" id="{4E45FDFF-93F8-43BF-A57E-B7FC37DF9CEE}"/>
                  </a:ext>
                </a:extLst>
              </p:cNvPr>
              <p:cNvSpPr>
                <a:spLocks noChangeArrowheads="1"/>
              </p:cNvSpPr>
              <p:nvPr/>
            </p:nvSpPr>
            <p:spPr bwMode="auto">
              <a:xfrm>
                <a:off x="382"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58" name="Oval 564">
                <a:extLst>
                  <a:ext uri="{FF2B5EF4-FFF2-40B4-BE49-F238E27FC236}">
                    <a16:creationId xmlns="" xmlns:a16="http://schemas.microsoft.com/office/drawing/2014/main" id="{A0D2D708-34CA-45E1-B73A-AA845A9C09C2}"/>
                  </a:ext>
                </a:extLst>
              </p:cNvPr>
              <p:cNvSpPr>
                <a:spLocks noChangeArrowheads="1"/>
              </p:cNvSpPr>
              <p:nvPr/>
            </p:nvSpPr>
            <p:spPr bwMode="auto">
              <a:xfrm>
                <a:off x="510"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59" name="Oval 565">
                <a:extLst>
                  <a:ext uri="{FF2B5EF4-FFF2-40B4-BE49-F238E27FC236}">
                    <a16:creationId xmlns="" xmlns:a16="http://schemas.microsoft.com/office/drawing/2014/main" id="{CA363671-2769-4D0E-BAFF-5714A3E01FA0}"/>
                  </a:ext>
                </a:extLst>
              </p:cNvPr>
              <p:cNvSpPr>
                <a:spLocks noChangeArrowheads="1"/>
              </p:cNvSpPr>
              <p:nvPr/>
            </p:nvSpPr>
            <p:spPr bwMode="auto">
              <a:xfrm>
                <a:off x="638"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60" name="Oval 566">
                <a:extLst>
                  <a:ext uri="{FF2B5EF4-FFF2-40B4-BE49-F238E27FC236}">
                    <a16:creationId xmlns="" xmlns:a16="http://schemas.microsoft.com/office/drawing/2014/main" id="{3C881BF9-34BD-473D-9FF9-D2CB6959FED4}"/>
                  </a:ext>
                </a:extLst>
              </p:cNvPr>
              <p:cNvSpPr>
                <a:spLocks noChangeArrowheads="1"/>
              </p:cNvSpPr>
              <p:nvPr/>
            </p:nvSpPr>
            <p:spPr bwMode="auto">
              <a:xfrm>
                <a:off x="766"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61" name="Oval 567">
                <a:extLst>
                  <a:ext uri="{FF2B5EF4-FFF2-40B4-BE49-F238E27FC236}">
                    <a16:creationId xmlns="" xmlns:a16="http://schemas.microsoft.com/office/drawing/2014/main" id="{A41892C1-F3CF-4A5F-9F1E-A8529278861A}"/>
                  </a:ext>
                </a:extLst>
              </p:cNvPr>
              <p:cNvSpPr>
                <a:spLocks noChangeArrowheads="1"/>
              </p:cNvSpPr>
              <p:nvPr/>
            </p:nvSpPr>
            <p:spPr bwMode="auto">
              <a:xfrm>
                <a:off x="894"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62" name="Oval 568">
                <a:extLst>
                  <a:ext uri="{FF2B5EF4-FFF2-40B4-BE49-F238E27FC236}">
                    <a16:creationId xmlns="" xmlns:a16="http://schemas.microsoft.com/office/drawing/2014/main" id="{97281C11-ED24-4A56-9C0E-EB0BD35C550A}"/>
                  </a:ext>
                </a:extLst>
              </p:cNvPr>
              <p:cNvSpPr>
                <a:spLocks noChangeArrowheads="1"/>
              </p:cNvSpPr>
              <p:nvPr/>
            </p:nvSpPr>
            <p:spPr bwMode="auto">
              <a:xfrm>
                <a:off x="1023"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63" name="Oval 569">
                <a:extLst>
                  <a:ext uri="{FF2B5EF4-FFF2-40B4-BE49-F238E27FC236}">
                    <a16:creationId xmlns="" xmlns:a16="http://schemas.microsoft.com/office/drawing/2014/main" id="{5D8E56B8-FB1A-428F-AEED-A5F73D1A6234}"/>
                  </a:ext>
                </a:extLst>
              </p:cNvPr>
              <p:cNvSpPr>
                <a:spLocks noChangeArrowheads="1"/>
              </p:cNvSpPr>
              <p:nvPr/>
            </p:nvSpPr>
            <p:spPr bwMode="auto">
              <a:xfrm>
                <a:off x="1151"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64" name="Oval 570">
                <a:extLst>
                  <a:ext uri="{FF2B5EF4-FFF2-40B4-BE49-F238E27FC236}">
                    <a16:creationId xmlns="" xmlns:a16="http://schemas.microsoft.com/office/drawing/2014/main" id="{D2F09656-4516-4A01-A0D7-665E986F58D7}"/>
                  </a:ext>
                </a:extLst>
              </p:cNvPr>
              <p:cNvSpPr>
                <a:spLocks noChangeArrowheads="1"/>
              </p:cNvSpPr>
              <p:nvPr/>
            </p:nvSpPr>
            <p:spPr bwMode="auto">
              <a:xfrm>
                <a:off x="1279"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65" name="Oval 571">
                <a:extLst>
                  <a:ext uri="{FF2B5EF4-FFF2-40B4-BE49-F238E27FC236}">
                    <a16:creationId xmlns="" xmlns:a16="http://schemas.microsoft.com/office/drawing/2014/main" id="{4B062C0D-E081-4F1B-B223-74978FDF23BE}"/>
                  </a:ext>
                </a:extLst>
              </p:cNvPr>
              <p:cNvSpPr>
                <a:spLocks noChangeArrowheads="1"/>
              </p:cNvSpPr>
              <p:nvPr/>
            </p:nvSpPr>
            <p:spPr bwMode="auto">
              <a:xfrm>
                <a:off x="1407"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66" name="Oval 572">
                <a:extLst>
                  <a:ext uri="{FF2B5EF4-FFF2-40B4-BE49-F238E27FC236}">
                    <a16:creationId xmlns="" xmlns:a16="http://schemas.microsoft.com/office/drawing/2014/main" id="{5B234E25-A7CD-4C3F-827E-0D9A0E101FF2}"/>
                  </a:ext>
                </a:extLst>
              </p:cNvPr>
              <p:cNvSpPr>
                <a:spLocks noChangeArrowheads="1"/>
              </p:cNvSpPr>
              <p:nvPr/>
            </p:nvSpPr>
            <p:spPr bwMode="auto">
              <a:xfrm>
                <a:off x="1535"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67" name="Oval 573">
                <a:extLst>
                  <a:ext uri="{FF2B5EF4-FFF2-40B4-BE49-F238E27FC236}">
                    <a16:creationId xmlns="" xmlns:a16="http://schemas.microsoft.com/office/drawing/2014/main" id="{3EEBBB41-BE97-4F6D-8031-DCB002053CB6}"/>
                  </a:ext>
                </a:extLst>
              </p:cNvPr>
              <p:cNvSpPr>
                <a:spLocks noChangeArrowheads="1"/>
              </p:cNvSpPr>
              <p:nvPr/>
            </p:nvSpPr>
            <p:spPr bwMode="auto">
              <a:xfrm>
                <a:off x="1663"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68" name="Oval 574">
                <a:extLst>
                  <a:ext uri="{FF2B5EF4-FFF2-40B4-BE49-F238E27FC236}">
                    <a16:creationId xmlns="" xmlns:a16="http://schemas.microsoft.com/office/drawing/2014/main" id="{A4308279-912A-4D1B-B8F1-EC0334A9935E}"/>
                  </a:ext>
                </a:extLst>
              </p:cNvPr>
              <p:cNvSpPr>
                <a:spLocks noChangeArrowheads="1"/>
              </p:cNvSpPr>
              <p:nvPr/>
            </p:nvSpPr>
            <p:spPr bwMode="auto">
              <a:xfrm>
                <a:off x="1791"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69" name="Oval 575">
                <a:extLst>
                  <a:ext uri="{FF2B5EF4-FFF2-40B4-BE49-F238E27FC236}">
                    <a16:creationId xmlns="" xmlns:a16="http://schemas.microsoft.com/office/drawing/2014/main" id="{911934DE-AE69-46D4-AEAD-3BE80CA6C8BF}"/>
                  </a:ext>
                </a:extLst>
              </p:cNvPr>
              <p:cNvSpPr>
                <a:spLocks noChangeArrowheads="1"/>
              </p:cNvSpPr>
              <p:nvPr/>
            </p:nvSpPr>
            <p:spPr bwMode="auto">
              <a:xfrm>
                <a:off x="1919"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70" name="Oval 576">
                <a:extLst>
                  <a:ext uri="{FF2B5EF4-FFF2-40B4-BE49-F238E27FC236}">
                    <a16:creationId xmlns="" xmlns:a16="http://schemas.microsoft.com/office/drawing/2014/main" id="{81E22654-3ACF-49FB-B643-2A4C9EF717FF}"/>
                  </a:ext>
                </a:extLst>
              </p:cNvPr>
              <p:cNvSpPr>
                <a:spLocks noChangeArrowheads="1"/>
              </p:cNvSpPr>
              <p:nvPr/>
            </p:nvSpPr>
            <p:spPr bwMode="auto">
              <a:xfrm>
                <a:off x="2047"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71" name="Oval 577">
                <a:extLst>
                  <a:ext uri="{FF2B5EF4-FFF2-40B4-BE49-F238E27FC236}">
                    <a16:creationId xmlns="" xmlns:a16="http://schemas.microsoft.com/office/drawing/2014/main" id="{53B7CC23-DD39-4560-B447-ED7849F62010}"/>
                  </a:ext>
                </a:extLst>
              </p:cNvPr>
              <p:cNvSpPr>
                <a:spLocks noChangeArrowheads="1"/>
              </p:cNvSpPr>
              <p:nvPr/>
            </p:nvSpPr>
            <p:spPr bwMode="auto">
              <a:xfrm>
                <a:off x="2175"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72" name="Oval 578">
                <a:extLst>
                  <a:ext uri="{FF2B5EF4-FFF2-40B4-BE49-F238E27FC236}">
                    <a16:creationId xmlns="" xmlns:a16="http://schemas.microsoft.com/office/drawing/2014/main" id="{A216E0A6-AF6F-4D01-A20D-2F9653186F8B}"/>
                  </a:ext>
                </a:extLst>
              </p:cNvPr>
              <p:cNvSpPr>
                <a:spLocks noChangeArrowheads="1"/>
              </p:cNvSpPr>
              <p:nvPr/>
            </p:nvSpPr>
            <p:spPr bwMode="auto">
              <a:xfrm>
                <a:off x="2303"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73" name="Oval 579">
                <a:extLst>
                  <a:ext uri="{FF2B5EF4-FFF2-40B4-BE49-F238E27FC236}">
                    <a16:creationId xmlns="" xmlns:a16="http://schemas.microsoft.com/office/drawing/2014/main" id="{1C9D5938-9615-4080-BC11-8D4DF5491C05}"/>
                  </a:ext>
                </a:extLst>
              </p:cNvPr>
              <p:cNvSpPr>
                <a:spLocks noChangeArrowheads="1"/>
              </p:cNvSpPr>
              <p:nvPr/>
            </p:nvSpPr>
            <p:spPr bwMode="auto">
              <a:xfrm>
                <a:off x="2559"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74" name="Oval 580">
                <a:extLst>
                  <a:ext uri="{FF2B5EF4-FFF2-40B4-BE49-F238E27FC236}">
                    <a16:creationId xmlns="" xmlns:a16="http://schemas.microsoft.com/office/drawing/2014/main" id="{A7326EB5-9351-454C-BB8A-FF656AA90216}"/>
                  </a:ext>
                </a:extLst>
              </p:cNvPr>
              <p:cNvSpPr>
                <a:spLocks noChangeArrowheads="1"/>
              </p:cNvSpPr>
              <p:nvPr/>
            </p:nvSpPr>
            <p:spPr bwMode="auto">
              <a:xfrm>
                <a:off x="2687"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75" name="Oval 581">
                <a:extLst>
                  <a:ext uri="{FF2B5EF4-FFF2-40B4-BE49-F238E27FC236}">
                    <a16:creationId xmlns="" xmlns:a16="http://schemas.microsoft.com/office/drawing/2014/main" id="{28BFCE82-3588-4D60-B59E-B670D257BFBE}"/>
                  </a:ext>
                </a:extLst>
              </p:cNvPr>
              <p:cNvSpPr>
                <a:spLocks noChangeArrowheads="1"/>
              </p:cNvSpPr>
              <p:nvPr/>
            </p:nvSpPr>
            <p:spPr bwMode="auto">
              <a:xfrm>
                <a:off x="3072"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76" name="Oval 582">
                <a:extLst>
                  <a:ext uri="{FF2B5EF4-FFF2-40B4-BE49-F238E27FC236}">
                    <a16:creationId xmlns="" xmlns:a16="http://schemas.microsoft.com/office/drawing/2014/main" id="{0C7AA425-FC14-418A-B385-A57D1677F572}"/>
                  </a:ext>
                </a:extLst>
              </p:cNvPr>
              <p:cNvSpPr>
                <a:spLocks noChangeArrowheads="1"/>
              </p:cNvSpPr>
              <p:nvPr/>
            </p:nvSpPr>
            <p:spPr bwMode="auto">
              <a:xfrm>
                <a:off x="3584"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77" name="Oval 583">
                <a:extLst>
                  <a:ext uri="{FF2B5EF4-FFF2-40B4-BE49-F238E27FC236}">
                    <a16:creationId xmlns="" xmlns:a16="http://schemas.microsoft.com/office/drawing/2014/main" id="{1FC091AF-8849-4FCB-89CA-2F3AB12668C9}"/>
                  </a:ext>
                </a:extLst>
              </p:cNvPr>
              <p:cNvSpPr>
                <a:spLocks noChangeArrowheads="1"/>
              </p:cNvSpPr>
              <p:nvPr/>
            </p:nvSpPr>
            <p:spPr bwMode="auto">
              <a:xfrm>
                <a:off x="3712"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78" name="Oval 584">
                <a:extLst>
                  <a:ext uri="{FF2B5EF4-FFF2-40B4-BE49-F238E27FC236}">
                    <a16:creationId xmlns="" xmlns:a16="http://schemas.microsoft.com/office/drawing/2014/main" id="{6E88531A-ED96-4792-AC3B-B4FDEA0D2EAF}"/>
                  </a:ext>
                </a:extLst>
              </p:cNvPr>
              <p:cNvSpPr>
                <a:spLocks noChangeArrowheads="1"/>
              </p:cNvSpPr>
              <p:nvPr/>
            </p:nvSpPr>
            <p:spPr bwMode="auto">
              <a:xfrm>
                <a:off x="3840"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79" name="Oval 585">
                <a:extLst>
                  <a:ext uri="{FF2B5EF4-FFF2-40B4-BE49-F238E27FC236}">
                    <a16:creationId xmlns="" xmlns:a16="http://schemas.microsoft.com/office/drawing/2014/main" id="{BF349D15-DF06-43F3-8EE6-AD012A36D901}"/>
                  </a:ext>
                </a:extLst>
              </p:cNvPr>
              <p:cNvSpPr>
                <a:spLocks noChangeArrowheads="1"/>
              </p:cNvSpPr>
              <p:nvPr/>
            </p:nvSpPr>
            <p:spPr bwMode="auto">
              <a:xfrm>
                <a:off x="4608" y="2568"/>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80" name="Oval 586">
                <a:extLst>
                  <a:ext uri="{FF2B5EF4-FFF2-40B4-BE49-F238E27FC236}">
                    <a16:creationId xmlns="" xmlns:a16="http://schemas.microsoft.com/office/drawing/2014/main" id="{CFAC454B-3E27-4B2C-924A-6BCBC4E28DF6}"/>
                  </a:ext>
                </a:extLst>
              </p:cNvPr>
              <p:cNvSpPr>
                <a:spLocks noChangeArrowheads="1"/>
              </p:cNvSpPr>
              <p:nvPr/>
            </p:nvSpPr>
            <p:spPr bwMode="auto">
              <a:xfrm>
                <a:off x="5505"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81" name="Oval 587">
                <a:extLst>
                  <a:ext uri="{FF2B5EF4-FFF2-40B4-BE49-F238E27FC236}">
                    <a16:creationId xmlns="" xmlns:a16="http://schemas.microsoft.com/office/drawing/2014/main" id="{7D287C3D-7FD1-4F06-831C-1BF44BAD3578}"/>
                  </a:ext>
                </a:extLst>
              </p:cNvPr>
              <p:cNvSpPr>
                <a:spLocks noChangeArrowheads="1"/>
              </p:cNvSpPr>
              <p:nvPr/>
            </p:nvSpPr>
            <p:spPr bwMode="auto">
              <a:xfrm>
                <a:off x="5633"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82" name="Oval 588">
                <a:extLst>
                  <a:ext uri="{FF2B5EF4-FFF2-40B4-BE49-F238E27FC236}">
                    <a16:creationId xmlns="" xmlns:a16="http://schemas.microsoft.com/office/drawing/2014/main" id="{9C0AFC1A-F5A4-4E42-B0C0-2833C9D53DA7}"/>
                  </a:ext>
                </a:extLst>
              </p:cNvPr>
              <p:cNvSpPr>
                <a:spLocks noChangeArrowheads="1"/>
              </p:cNvSpPr>
              <p:nvPr/>
            </p:nvSpPr>
            <p:spPr bwMode="auto">
              <a:xfrm>
                <a:off x="5761"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83" name="Oval 589">
                <a:extLst>
                  <a:ext uri="{FF2B5EF4-FFF2-40B4-BE49-F238E27FC236}">
                    <a16:creationId xmlns="" xmlns:a16="http://schemas.microsoft.com/office/drawing/2014/main" id="{B76D7BFE-90A1-42CA-AF9C-DE0A1A45B93E}"/>
                  </a:ext>
                </a:extLst>
              </p:cNvPr>
              <p:cNvSpPr>
                <a:spLocks noChangeArrowheads="1"/>
              </p:cNvSpPr>
              <p:nvPr/>
            </p:nvSpPr>
            <p:spPr bwMode="auto">
              <a:xfrm>
                <a:off x="5889"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84" name="Oval 590">
                <a:extLst>
                  <a:ext uri="{FF2B5EF4-FFF2-40B4-BE49-F238E27FC236}">
                    <a16:creationId xmlns="" xmlns:a16="http://schemas.microsoft.com/office/drawing/2014/main" id="{923495FA-D6BE-4549-ABDF-22F9AC7D4A99}"/>
                  </a:ext>
                </a:extLst>
              </p:cNvPr>
              <p:cNvSpPr>
                <a:spLocks noChangeArrowheads="1"/>
              </p:cNvSpPr>
              <p:nvPr/>
            </p:nvSpPr>
            <p:spPr bwMode="auto">
              <a:xfrm>
                <a:off x="6017"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85" name="Oval 591">
                <a:extLst>
                  <a:ext uri="{FF2B5EF4-FFF2-40B4-BE49-F238E27FC236}">
                    <a16:creationId xmlns="" xmlns:a16="http://schemas.microsoft.com/office/drawing/2014/main" id="{1FFA2625-F617-4722-92AD-94DF68BB285B}"/>
                  </a:ext>
                </a:extLst>
              </p:cNvPr>
              <p:cNvSpPr>
                <a:spLocks noChangeArrowheads="1"/>
              </p:cNvSpPr>
              <p:nvPr/>
            </p:nvSpPr>
            <p:spPr bwMode="auto">
              <a:xfrm>
                <a:off x="6145"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86" name="Oval 592">
                <a:extLst>
                  <a:ext uri="{FF2B5EF4-FFF2-40B4-BE49-F238E27FC236}">
                    <a16:creationId xmlns="" xmlns:a16="http://schemas.microsoft.com/office/drawing/2014/main" id="{DAD480B8-0287-45D2-AE07-B2A677C9394C}"/>
                  </a:ext>
                </a:extLst>
              </p:cNvPr>
              <p:cNvSpPr>
                <a:spLocks noChangeArrowheads="1"/>
              </p:cNvSpPr>
              <p:nvPr/>
            </p:nvSpPr>
            <p:spPr bwMode="auto">
              <a:xfrm>
                <a:off x="6273"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87" name="Oval 593">
                <a:extLst>
                  <a:ext uri="{FF2B5EF4-FFF2-40B4-BE49-F238E27FC236}">
                    <a16:creationId xmlns="" xmlns:a16="http://schemas.microsoft.com/office/drawing/2014/main" id="{FB450D87-E59C-4C7F-9A52-6F19DD6FE6DF}"/>
                  </a:ext>
                </a:extLst>
              </p:cNvPr>
              <p:cNvSpPr>
                <a:spLocks noChangeArrowheads="1"/>
              </p:cNvSpPr>
              <p:nvPr/>
            </p:nvSpPr>
            <p:spPr bwMode="auto">
              <a:xfrm>
                <a:off x="6401" y="2568"/>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88" name="Oval 594">
                <a:extLst>
                  <a:ext uri="{FF2B5EF4-FFF2-40B4-BE49-F238E27FC236}">
                    <a16:creationId xmlns="" xmlns:a16="http://schemas.microsoft.com/office/drawing/2014/main" id="{624D9EC6-05E6-4010-AEC3-42F341A924E0}"/>
                  </a:ext>
                </a:extLst>
              </p:cNvPr>
              <p:cNvSpPr>
                <a:spLocks noChangeArrowheads="1"/>
              </p:cNvSpPr>
              <p:nvPr/>
            </p:nvSpPr>
            <p:spPr bwMode="auto">
              <a:xfrm>
                <a:off x="6530"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89" name="Oval 595">
                <a:extLst>
                  <a:ext uri="{FF2B5EF4-FFF2-40B4-BE49-F238E27FC236}">
                    <a16:creationId xmlns="" xmlns:a16="http://schemas.microsoft.com/office/drawing/2014/main" id="{7CF34F05-C3C4-44C3-96AC-B526DACEC2FB}"/>
                  </a:ext>
                </a:extLst>
              </p:cNvPr>
              <p:cNvSpPr>
                <a:spLocks noChangeArrowheads="1"/>
              </p:cNvSpPr>
              <p:nvPr/>
            </p:nvSpPr>
            <p:spPr bwMode="auto">
              <a:xfrm>
                <a:off x="6658"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90" name="Oval 596">
                <a:extLst>
                  <a:ext uri="{FF2B5EF4-FFF2-40B4-BE49-F238E27FC236}">
                    <a16:creationId xmlns="" xmlns:a16="http://schemas.microsoft.com/office/drawing/2014/main" id="{ED10EBE4-32BC-4560-BDFF-458EE82A8AF6}"/>
                  </a:ext>
                </a:extLst>
              </p:cNvPr>
              <p:cNvSpPr>
                <a:spLocks noChangeArrowheads="1"/>
              </p:cNvSpPr>
              <p:nvPr/>
            </p:nvSpPr>
            <p:spPr bwMode="auto">
              <a:xfrm>
                <a:off x="6786"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91" name="Oval 597">
                <a:extLst>
                  <a:ext uri="{FF2B5EF4-FFF2-40B4-BE49-F238E27FC236}">
                    <a16:creationId xmlns="" xmlns:a16="http://schemas.microsoft.com/office/drawing/2014/main" id="{D5633947-3871-47D5-87D7-9B3058DE51E0}"/>
                  </a:ext>
                </a:extLst>
              </p:cNvPr>
              <p:cNvSpPr>
                <a:spLocks noChangeArrowheads="1"/>
              </p:cNvSpPr>
              <p:nvPr/>
            </p:nvSpPr>
            <p:spPr bwMode="auto">
              <a:xfrm>
                <a:off x="6914"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92" name="Oval 598">
                <a:extLst>
                  <a:ext uri="{FF2B5EF4-FFF2-40B4-BE49-F238E27FC236}">
                    <a16:creationId xmlns="" xmlns:a16="http://schemas.microsoft.com/office/drawing/2014/main" id="{FC010CB5-0D67-48C1-94AB-BB8273C83524}"/>
                  </a:ext>
                </a:extLst>
              </p:cNvPr>
              <p:cNvSpPr>
                <a:spLocks noChangeArrowheads="1"/>
              </p:cNvSpPr>
              <p:nvPr/>
            </p:nvSpPr>
            <p:spPr bwMode="auto">
              <a:xfrm>
                <a:off x="7042"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93" name="Oval 599">
                <a:extLst>
                  <a:ext uri="{FF2B5EF4-FFF2-40B4-BE49-F238E27FC236}">
                    <a16:creationId xmlns="" xmlns:a16="http://schemas.microsoft.com/office/drawing/2014/main" id="{01223092-0F38-44B1-AA76-061491BADCEB}"/>
                  </a:ext>
                </a:extLst>
              </p:cNvPr>
              <p:cNvSpPr>
                <a:spLocks noChangeArrowheads="1"/>
              </p:cNvSpPr>
              <p:nvPr/>
            </p:nvSpPr>
            <p:spPr bwMode="auto">
              <a:xfrm>
                <a:off x="7170"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94" name="Oval 600">
                <a:extLst>
                  <a:ext uri="{FF2B5EF4-FFF2-40B4-BE49-F238E27FC236}">
                    <a16:creationId xmlns="" xmlns:a16="http://schemas.microsoft.com/office/drawing/2014/main" id="{AAA8BF8D-8B44-4550-B5EF-1130491FDF62}"/>
                  </a:ext>
                </a:extLst>
              </p:cNvPr>
              <p:cNvSpPr>
                <a:spLocks noChangeArrowheads="1"/>
              </p:cNvSpPr>
              <p:nvPr/>
            </p:nvSpPr>
            <p:spPr bwMode="auto">
              <a:xfrm>
                <a:off x="7298"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95" name="Oval 601">
                <a:extLst>
                  <a:ext uri="{FF2B5EF4-FFF2-40B4-BE49-F238E27FC236}">
                    <a16:creationId xmlns="" xmlns:a16="http://schemas.microsoft.com/office/drawing/2014/main" id="{B8EB0794-8E7C-423B-BD2A-FF1786BC72D1}"/>
                  </a:ext>
                </a:extLst>
              </p:cNvPr>
              <p:cNvSpPr>
                <a:spLocks noChangeArrowheads="1"/>
              </p:cNvSpPr>
              <p:nvPr/>
            </p:nvSpPr>
            <p:spPr bwMode="auto">
              <a:xfrm>
                <a:off x="7426"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96" name="Oval 602">
                <a:extLst>
                  <a:ext uri="{FF2B5EF4-FFF2-40B4-BE49-F238E27FC236}">
                    <a16:creationId xmlns="" xmlns:a16="http://schemas.microsoft.com/office/drawing/2014/main" id="{93C3D219-622A-44CD-A0E7-91844A544B95}"/>
                  </a:ext>
                </a:extLst>
              </p:cNvPr>
              <p:cNvSpPr>
                <a:spLocks noChangeArrowheads="1"/>
              </p:cNvSpPr>
              <p:nvPr/>
            </p:nvSpPr>
            <p:spPr bwMode="auto">
              <a:xfrm>
                <a:off x="7554"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97" name="Oval 603">
                <a:extLst>
                  <a:ext uri="{FF2B5EF4-FFF2-40B4-BE49-F238E27FC236}">
                    <a16:creationId xmlns="" xmlns:a16="http://schemas.microsoft.com/office/drawing/2014/main" id="{5600FEC9-68CD-4E62-8447-855B72118399}"/>
                  </a:ext>
                </a:extLst>
              </p:cNvPr>
              <p:cNvSpPr>
                <a:spLocks noChangeArrowheads="1"/>
              </p:cNvSpPr>
              <p:nvPr/>
            </p:nvSpPr>
            <p:spPr bwMode="auto">
              <a:xfrm>
                <a:off x="7682"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98" name="Oval 604">
                <a:extLst>
                  <a:ext uri="{FF2B5EF4-FFF2-40B4-BE49-F238E27FC236}">
                    <a16:creationId xmlns="" xmlns:a16="http://schemas.microsoft.com/office/drawing/2014/main" id="{F0C29241-EA06-4974-9BA0-BB0C0271CE91}"/>
                  </a:ext>
                </a:extLst>
              </p:cNvPr>
              <p:cNvSpPr>
                <a:spLocks noChangeArrowheads="1"/>
              </p:cNvSpPr>
              <p:nvPr/>
            </p:nvSpPr>
            <p:spPr bwMode="auto">
              <a:xfrm>
                <a:off x="7810"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99" name="Oval 605">
                <a:extLst>
                  <a:ext uri="{FF2B5EF4-FFF2-40B4-BE49-F238E27FC236}">
                    <a16:creationId xmlns="" xmlns:a16="http://schemas.microsoft.com/office/drawing/2014/main" id="{19B91C79-34B2-49C0-AA63-E6C1B2E5F7BA}"/>
                  </a:ext>
                </a:extLst>
              </p:cNvPr>
              <p:cNvSpPr>
                <a:spLocks noChangeArrowheads="1"/>
              </p:cNvSpPr>
              <p:nvPr/>
            </p:nvSpPr>
            <p:spPr bwMode="auto">
              <a:xfrm>
                <a:off x="7938"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00" name="Oval 606">
                <a:extLst>
                  <a:ext uri="{FF2B5EF4-FFF2-40B4-BE49-F238E27FC236}">
                    <a16:creationId xmlns="" xmlns:a16="http://schemas.microsoft.com/office/drawing/2014/main" id="{39866949-EF8E-477C-BE2E-AEA49D1B039F}"/>
                  </a:ext>
                </a:extLst>
              </p:cNvPr>
              <p:cNvSpPr>
                <a:spLocks noChangeArrowheads="1"/>
              </p:cNvSpPr>
              <p:nvPr/>
            </p:nvSpPr>
            <p:spPr bwMode="auto">
              <a:xfrm>
                <a:off x="8066"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15" name="Group 808">
              <a:extLst>
                <a:ext uri="{FF2B5EF4-FFF2-40B4-BE49-F238E27FC236}">
                  <a16:creationId xmlns="" xmlns:a16="http://schemas.microsoft.com/office/drawing/2014/main" id="{DDDC117B-FBAD-46CF-A0AD-4E13F57AC9C0}"/>
                </a:ext>
              </a:extLst>
            </p:cNvPr>
            <p:cNvGrpSpPr>
              <a:grpSpLocks/>
            </p:cNvGrpSpPr>
            <p:nvPr/>
          </p:nvGrpSpPr>
          <p:grpSpPr bwMode="auto">
            <a:xfrm>
              <a:off x="126" y="2568"/>
              <a:ext cx="10550" cy="561"/>
              <a:chOff x="126" y="2568"/>
              <a:chExt cx="10550" cy="561"/>
            </a:xfrm>
            <a:grpFill/>
          </p:grpSpPr>
          <p:sp>
            <p:nvSpPr>
              <p:cNvPr id="801" name="Oval 608">
                <a:extLst>
                  <a:ext uri="{FF2B5EF4-FFF2-40B4-BE49-F238E27FC236}">
                    <a16:creationId xmlns="" xmlns:a16="http://schemas.microsoft.com/office/drawing/2014/main" id="{B5232979-D2CF-4934-9A50-EE0933C06B9D}"/>
                  </a:ext>
                </a:extLst>
              </p:cNvPr>
              <p:cNvSpPr>
                <a:spLocks noChangeArrowheads="1"/>
              </p:cNvSpPr>
              <p:nvPr/>
            </p:nvSpPr>
            <p:spPr bwMode="auto">
              <a:xfrm>
                <a:off x="8194" y="2568"/>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02" name="Oval 609">
                <a:extLst>
                  <a:ext uri="{FF2B5EF4-FFF2-40B4-BE49-F238E27FC236}">
                    <a16:creationId xmlns="" xmlns:a16="http://schemas.microsoft.com/office/drawing/2014/main" id="{2FDEA72E-1E9F-4296-BCFF-1438E0519630}"/>
                  </a:ext>
                </a:extLst>
              </p:cNvPr>
              <p:cNvSpPr>
                <a:spLocks noChangeArrowheads="1"/>
              </p:cNvSpPr>
              <p:nvPr/>
            </p:nvSpPr>
            <p:spPr bwMode="auto">
              <a:xfrm>
                <a:off x="8323"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03" name="Oval 610">
                <a:extLst>
                  <a:ext uri="{FF2B5EF4-FFF2-40B4-BE49-F238E27FC236}">
                    <a16:creationId xmlns="" xmlns:a16="http://schemas.microsoft.com/office/drawing/2014/main" id="{8F81E6A2-AB80-4831-BF3E-9A7752F4B296}"/>
                  </a:ext>
                </a:extLst>
              </p:cNvPr>
              <p:cNvSpPr>
                <a:spLocks noChangeArrowheads="1"/>
              </p:cNvSpPr>
              <p:nvPr/>
            </p:nvSpPr>
            <p:spPr bwMode="auto">
              <a:xfrm>
                <a:off x="8451"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04" name="Oval 611">
                <a:extLst>
                  <a:ext uri="{FF2B5EF4-FFF2-40B4-BE49-F238E27FC236}">
                    <a16:creationId xmlns="" xmlns:a16="http://schemas.microsoft.com/office/drawing/2014/main" id="{1DBCC0C9-F5A9-4BAD-B7FA-51C9949A15DC}"/>
                  </a:ext>
                </a:extLst>
              </p:cNvPr>
              <p:cNvSpPr>
                <a:spLocks noChangeArrowheads="1"/>
              </p:cNvSpPr>
              <p:nvPr/>
            </p:nvSpPr>
            <p:spPr bwMode="auto">
              <a:xfrm>
                <a:off x="8579"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05" name="Oval 612">
                <a:extLst>
                  <a:ext uri="{FF2B5EF4-FFF2-40B4-BE49-F238E27FC236}">
                    <a16:creationId xmlns="" xmlns:a16="http://schemas.microsoft.com/office/drawing/2014/main" id="{96E493A4-BEB4-4B60-9B01-5EC34D5EDA09}"/>
                  </a:ext>
                </a:extLst>
              </p:cNvPr>
              <p:cNvSpPr>
                <a:spLocks noChangeArrowheads="1"/>
              </p:cNvSpPr>
              <p:nvPr/>
            </p:nvSpPr>
            <p:spPr bwMode="auto">
              <a:xfrm>
                <a:off x="8707"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06" name="Oval 613">
                <a:extLst>
                  <a:ext uri="{FF2B5EF4-FFF2-40B4-BE49-F238E27FC236}">
                    <a16:creationId xmlns="" xmlns:a16="http://schemas.microsoft.com/office/drawing/2014/main" id="{6670AA82-362D-411C-83F0-B9D3815738C2}"/>
                  </a:ext>
                </a:extLst>
              </p:cNvPr>
              <p:cNvSpPr>
                <a:spLocks noChangeArrowheads="1"/>
              </p:cNvSpPr>
              <p:nvPr/>
            </p:nvSpPr>
            <p:spPr bwMode="auto">
              <a:xfrm>
                <a:off x="8835"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07" name="Oval 614">
                <a:extLst>
                  <a:ext uri="{FF2B5EF4-FFF2-40B4-BE49-F238E27FC236}">
                    <a16:creationId xmlns="" xmlns:a16="http://schemas.microsoft.com/office/drawing/2014/main" id="{C67B9417-15B7-42CB-9298-60CF7675ADA7}"/>
                  </a:ext>
                </a:extLst>
              </p:cNvPr>
              <p:cNvSpPr>
                <a:spLocks noChangeArrowheads="1"/>
              </p:cNvSpPr>
              <p:nvPr/>
            </p:nvSpPr>
            <p:spPr bwMode="auto">
              <a:xfrm>
                <a:off x="8963"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08" name="Oval 615">
                <a:extLst>
                  <a:ext uri="{FF2B5EF4-FFF2-40B4-BE49-F238E27FC236}">
                    <a16:creationId xmlns="" xmlns:a16="http://schemas.microsoft.com/office/drawing/2014/main" id="{19760E53-43C8-4199-AEBF-4D52710C88C0}"/>
                  </a:ext>
                </a:extLst>
              </p:cNvPr>
              <p:cNvSpPr>
                <a:spLocks noChangeArrowheads="1"/>
              </p:cNvSpPr>
              <p:nvPr/>
            </p:nvSpPr>
            <p:spPr bwMode="auto">
              <a:xfrm>
                <a:off x="9091"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09" name="Oval 616">
                <a:extLst>
                  <a:ext uri="{FF2B5EF4-FFF2-40B4-BE49-F238E27FC236}">
                    <a16:creationId xmlns="" xmlns:a16="http://schemas.microsoft.com/office/drawing/2014/main" id="{133B2F39-2DAF-4F4A-9EBD-8AFB7CF7AE7F}"/>
                  </a:ext>
                </a:extLst>
              </p:cNvPr>
              <p:cNvSpPr>
                <a:spLocks noChangeArrowheads="1"/>
              </p:cNvSpPr>
              <p:nvPr/>
            </p:nvSpPr>
            <p:spPr bwMode="auto">
              <a:xfrm>
                <a:off x="9219"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10" name="Oval 617">
                <a:extLst>
                  <a:ext uri="{FF2B5EF4-FFF2-40B4-BE49-F238E27FC236}">
                    <a16:creationId xmlns="" xmlns:a16="http://schemas.microsoft.com/office/drawing/2014/main" id="{828E7F66-2AE3-4188-9C40-E6A868DD0A71}"/>
                  </a:ext>
                </a:extLst>
              </p:cNvPr>
              <p:cNvSpPr>
                <a:spLocks noChangeArrowheads="1"/>
              </p:cNvSpPr>
              <p:nvPr/>
            </p:nvSpPr>
            <p:spPr bwMode="auto">
              <a:xfrm>
                <a:off x="9347"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11" name="Oval 618">
                <a:extLst>
                  <a:ext uri="{FF2B5EF4-FFF2-40B4-BE49-F238E27FC236}">
                    <a16:creationId xmlns="" xmlns:a16="http://schemas.microsoft.com/office/drawing/2014/main" id="{7CBDE144-95C9-42C9-A0EC-9713D2762211}"/>
                  </a:ext>
                </a:extLst>
              </p:cNvPr>
              <p:cNvSpPr>
                <a:spLocks noChangeArrowheads="1"/>
              </p:cNvSpPr>
              <p:nvPr/>
            </p:nvSpPr>
            <p:spPr bwMode="auto">
              <a:xfrm>
                <a:off x="9475"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12" name="Oval 619">
                <a:extLst>
                  <a:ext uri="{FF2B5EF4-FFF2-40B4-BE49-F238E27FC236}">
                    <a16:creationId xmlns="" xmlns:a16="http://schemas.microsoft.com/office/drawing/2014/main" id="{6EBA7E2F-C279-49C7-A7B2-2D327BEAC87D}"/>
                  </a:ext>
                </a:extLst>
              </p:cNvPr>
              <p:cNvSpPr>
                <a:spLocks noChangeArrowheads="1"/>
              </p:cNvSpPr>
              <p:nvPr/>
            </p:nvSpPr>
            <p:spPr bwMode="auto">
              <a:xfrm>
                <a:off x="9603"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13" name="Oval 620">
                <a:extLst>
                  <a:ext uri="{FF2B5EF4-FFF2-40B4-BE49-F238E27FC236}">
                    <a16:creationId xmlns="" xmlns:a16="http://schemas.microsoft.com/office/drawing/2014/main" id="{B65D2834-2E38-407A-929C-953E3FF6218A}"/>
                  </a:ext>
                </a:extLst>
              </p:cNvPr>
              <p:cNvSpPr>
                <a:spLocks noChangeArrowheads="1"/>
              </p:cNvSpPr>
              <p:nvPr/>
            </p:nvSpPr>
            <p:spPr bwMode="auto">
              <a:xfrm>
                <a:off x="9731"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14" name="Oval 621">
                <a:extLst>
                  <a:ext uri="{FF2B5EF4-FFF2-40B4-BE49-F238E27FC236}">
                    <a16:creationId xmlns="" xmlns:a16="http://schemas.microsoft.com/office/drawing/2014/main" id="{33229720-6726-474E-AACC-CD67F651B86A}"/>
                  </a:ext>
                </a:extLst>
              </p:cNvPr>
              <p:cNvSpPr>
                <a:spLocks noChangeArrowheads="1"/>
              </p:cNvSpPr>
              <p:nvPr/>
            </p:nvSpPr>
            <p:spPr bwMode="auto">
              <a:xfrm>
                <a:off x="9859"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15" name="Oval 622">
                <a:extLst>
                  <a:ext uri="{FF2B5EF4-FFF2-40B4-BE49-F238E27FC236}">
                    <a16:creationId xmlns="" xmlns:a16="http://schemas.microsoft.com/office/drawing/2014/main" id="{84B9E48F-94A4-43D0-89E8-893C6A18D6FB}"/>
                  </a:ext>
                </a:extLst>
              </p:cNvPr>
              <p:cNvSpPr>
                <a:spLocks noChangeArrowheads="1"/>
              </p:cNvSpPr>
              <p:nvPr/>
            </p:nvSpPr>
            <p:spPr bwMode="auto">
              <a:xfrm>
                <a:off x="9987"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16" name="Oval 623">
                <a:extLst>
                  <a:ext uri="{FF2B5EF4-FFF2-40B4-BE49-F238E27FC236}">
                    <a16:creationId xmlns="" xmlns:a16="http://schemas.microsoft.com/office/drawing/2014/main" id="{27F4E383-113B-4C66-85EA-E43D4325F078}"/>
                  </a:ext>
                </a:extLst>
              </p:cNvPr>
              <p:cNvSpPr>
                <a:spLocks noChangeArrowheads="1"/>
              </p:cNvSpPr>
              <p:nvPr/>
            </p:nvSpPr>
            <p:spPr bwMode="auto">
              <a:xfrm>
                <a:off x="10116"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17" name="Oval 624">
                <a:extLst>
                  <a:ext uri="{FF2B5EF4-FFF2-40B4-BE49-F238E27FC236}">
                    <a16:creationId xmlns="" xmlns:a16="http://schemas.microsoft.com/office/drawing/2014/main" id="{78D9D0F5-FFEB-4686-9A21-3A04D082F246}"/>
                  </a:ext>
                </a:extLst>
              </p:cNvPr>
              <p:cNvSpPr>
                <a:spLocks noChangeArrowheads="1"/>
              </p:cNvSpPr>
              <p:nvPr/>
            </p:nvSpPr>
            <p:spPr bwMode="auto">
              <a:xfrm>
                <a:off x="10244"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18" name="Oval 625">
                <a:extLst>
                  <a:ext uri="{FF2B5EF4-FFF2-40B4-BE49-F238E27FC236}">
                    <a16:creationId xmlns="" xmlns:a16="http://schemas.microsoft.com/office/drawing/2014/main" id="{7779870C-1C43-44A4-8691-0188E7C7B8F5}"/>
                  </a:ext>
                </a:extLst>
              </p:cNvPr>
              <p:cNvSpPr>
                <a:spLocks noChangeArrowheads="1"/>
              </p:cNvSpPr>
              <p:nvPr/>
            </p:nvSpPr>
            <p:spPr bwMode="auto">
              <a:xfrm>
                <a:off x="10372"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19" name="Oval 626">
                <a:extLst>
                  <a:ext uri="{FF2B5EF4-FFF2-40B4-BE49-F238E27FC236}">
                    <a16:creationId xmlns="" xmlns:a16="http://schemas.microsoft.com/office/drawing/2014/main" id="{088902CB-6AF1-4D6A-8E1A-521672F55CB7}"/>
                  </a:ext>
                </a:extLst>
              </p:cNvPr>
              <p:cNvSpPr>
                <a:spLocks noChangeArrowheads="1"/>
              </p:cNvSpPr>
              <p:nvPr/>
            </p:nvSpPr>
            <p:spPr bwMode="auto">
              <a:xfrm>
                <a:off x="10500"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20" name="Oval 627">
                <a:extLst>
                  <a:ext uri="{FF2B5EF4-FFF2-40B4-BE49-F238E27FC236}">
                    <a16:creationId xmlns="" xmlns:a16="http://schemas.microsoft.com/office/drawing/2014/main" id="{CFE4CEC2-6D69-4C33-A903-A515ED379CF2}"/>
                  </a:ext>
                </a:extLst>
              </p:cNvPr>
              <p:cNvSpPr>
                <a:spLocks noChangeArrowheads="1"/>
              </p:cNvSpPr>
              <p:nvPr/>
            </p:nvSpPr>
            <p:spPr bwMode="auto">
              <a:xfrm>
                <a:off x="10628" y="256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21" name="Oval 628">
                <a:extLst>
                  <a:ext uri="{FF2B5EF4-FFF2-40B4-BE49-F238E27FC236}">
                    <a16:creationId xmlns="" xmlns:a16="http://schemas.microsoft.com/office/drawing/2014/main" id="{073D7C3C-53BD-447B-AA45-34BE529A2F9C}"/>
                  </a:ext>
                </a:extLst>
              </p:cNvPr>
              <p:cNvSpPr>
                <a:spLocks noChangeArrowheads="1"/>
              </p:cNvSpPr>
              <p:nvPr/>
            </p:nvSpPr>
            <p:spPr bwMode="auto">
              <a:xfrm>
                <a:off x="126"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22" name="Oval 629">
                <a:extLst>
                  <a:ext uri="{FF2B5EF4-FFF2-40B4-BE49-F238E27FC236}">
                    <a16:creationId xmlns="" xmlns:a16="http://schemas.microsoft.com/office/drawing/2014/main" id="{7B188E60-0087-4B59-8D12-7171F9637FBE}"/>
                  </a:ext>
                </a:extLst>
              </p:cNvPr>
              <p:cNvSpPr>
                <a:spLocks noChangeArrowheads="1"/>
              </p:cNvSpPr>
              <p:nvPr/>
            </p:nvSpPr>
            <p:spPr bwMode="auto">
              <a:xfrm>
                <a:off x="254"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23" name="Oval 630">
                <a:extLst>
                  <a:ext uri="{FF2B5EF4-FFF2-40B4-BE49-F238E27FC236}">
                    <a16:creationId xmlns="" xmlns:a16="http://schemas.microsoft.com/office/drawing/2014/main" id="{68E5E197-7D0D-4C20-B03F-9C4226D382A5}"/>
                  </a:ext>
                </a:extLst>
              </p:cNvPr>
              <p:cNvSpPr>
                <a:spLocks noChangeArrowheads="1"/>
              </p:cNvSpPr>
              <p:nvPr/>
            </p:nvSpPr>
            <p:spPr bwMode="auto">
              <a:xfrm>
                <a:off x="382"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24" name="Oval 631">
                <a:extLst>
                  <a:ext uri="{FF2B5EF4-FFF2-40B4-BE49-F238E27FC236}">
                    <a16:creationId xmlns="" xmlns:a16="http://schemas.microsoft.com/office/drawing/2014/main" id="{86780E0E-28F0-4EFD-8CFB-4A954794607D}"/>
                  </a:ext>
                </a:extLst>
              </p:cNvPr>
              <p:cNvSpPr>
                <a:spLocks noChangeArrowheads="1"/>
              </p:cNvSpPr>
              <p:nvPr/>
            </p:nvSpPr>
            <p:spPr bwMode="auto">
              <a:xfrm>
                <a:off x="510"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25" name="Oval 632">
                <a:extLst>
                  <a:ext uri="{FF2B5EF4-FFF2-40B4-BE49-F238E27FC236}">
                    <a16:creationId xmlns="" xmlns:a16="http://schemas.microsoft.com/office/drawing/2014/main" id="{B64BD582-8D82-4282-88EB-7AF878FA9284}"/>
                  </a:ext>
                </a:extLst>
              </p:cNvPr>
              <p:cNvSpPr>
                <a:spLocks noChangeArrowheads="1"/>
              </p:cNvSpPr>
              <p:nvPr/>
            </p:nvSpPr>
            <p:spPr bwMode="auto">
              <a:xfrm>
                <a:off x="638"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26" name="Oval 633">
                <a:extLst>
                  <a:ext uri="{FF2B5EF4-FFF2-40B4-BE49-F238E27FC236}">
                    <a16:creationId xmlns="" xmlns:a16="http://schemas.microsoft.com/office/drawing/2014/main" id="{DB415D89-9F90-4C5D-84AD-EA61B1695408}"/>
                  </a:ext>
                </a:extLst>
              </p:cNvPr>
              <p:cNvSpPr>
                <a:spLocks noChangeArrowheads="1"/>
              </p:cNvSpPr>
              <p:nvPr/>
            </p:nvSpPr>
            <p:spPr bwMode="auto">
              <a:xfrm>
                <a:off x="766"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27" name="Oval 634">
                <a:extLst>
                  <a:ext uri="{FF2B5EF4-FFF2-40B4-BE49-F238E27FC236}">
                    <a16:creationId xmlns="" xmlns:a16="http://schemas.microsoft.com/office/drawing/2014/main" id="{8B668577-1BC8-4A12-B9F4-B4B3FDD466E9}"/>
                  </a:ext>
                </a:extLst>
              </p:cNvPr>
              <p:cNvSpPr>
                <a:spLocks noChangeArrowheads="1"/>
              </p:cNvSpPr>
              <p:nvPr/>
            </p:nvSpPr>
            <p:spPr bwMode="auto">
              <a:xfrm>
                <a:off x="894"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28" name="Oval 635">
                <a:extLst>
                  <a:ext uri="{FF2B5EF4-FFF2-40B4-BE49-F238E27FC236}">
                    <a16:creationId xmlns="" xmlns:a16="http://schemas.microsoft.com/office/drawing/2014/main" id="{0CC8AF18-A73F-49AA-B7F0-398DBD05166A}"/>
                  </a:ext>
                </a:extLst>
              </p:cNvPr>
              <p:cNvSpPr>
                <a:spLocks noChangeArrowheads="1"/>
              </p:cNvSpPr>
              <p:nvPr/>
            </p:nvSpPr>
            <p:spPr bwMode="auto">
              <a:xfrm>
                <a:off x="1023"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29" name="Oval 636">
                <a:extLst>
                  <a:ext uri="{FF2B5EF4-FFF2-40B4-BE49-F238E27FC236}">
                    <a16:creationId xmlns="" xmlns:a16="http://schemas.microsoft.com/office/drawing/2014/main" id="{EB20C997-E313-404E-9006-37088350469E}"/>
                  </a:ext>
                </a:extLst>
              </p:cNvPr>
              <p:cNvSpPr>
                <a:spLocks noChangeArrowheads="1"/>
              </p:cNvSpPr>
              <p:nvPr/>
            </p:nvSpPr>
            <p:spPr bwMode="auto">
              <a:xfrm>
                <a:off x="1151"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30" name="Oval 637">
                <a:extLst>
                  <a:ext uri="{FF2B5EF4-FFF2-40B4-BE49-F238E27FC236}">
                    <a16:creationId xmlns="" xmlns:a16="http://schemas.microsoft.com/office/drawing/2014/main" id="{0E40FCE2-839F-4B14-97DD-AE25CBCE6093}"/>
                  </a:ext>
                </a:extLst>
              </p:cNvPr>
              <p:cNvSpPr>
                <a:spLocks noChangeArrowheads="1"/>
              </p:cNvSpPr>
              <p:nvPr/>
            </p:nvSpPr>
            <p:spPr bwMode="auto">
              <a:xfrm>
                <a:off x="1279"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31" name="Oval 638">
                <a:extLst>
                  <a:ext uri="{FF2B5EF4-FFF2-40B4-BE49-F238E27FC236}">
                    <a16:creationId xmlns="" xmlns:a16="http://schemas.microsoft.com/office/drawing/2014/main" id="{881A8E14-4E5C-4F7E-85D7-1877C694D28F}"/>
                  </a:ext>
                </a:extLst>
              </p:cNvPr>
              <p:cNvSpPr>
                <a:spLocks noChangeArrowheads="1"/>
              </p:cNvSpPr>
              <p:nvPr/>
            </p:nvSpPr>
            <p:spPr bwMode="auto">
              <a:xfrm>
                <a:off x="1407"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32" name="Oval 639">
                <a:extLst>
                  <a:ext uri="{FF2B5EF4-FFF2-40B4-BE49-F238E27FC236}">
                    <a16:creationId xmlns="" xmlns:a16="http://schemas.microsoft.com/office/drawing/2014/main" id="{BDA65567-F3B5-4D83-99F2-3A94F10050A2}"/>
                  </a:ext>
                </a:extLst>
              </p:cNvPr>
              <p:cNvSpPr>
                <a:spLocks noChangeArrowheads="1"/>
              </p:cNvSpPr>
              <p:nvPr/>
            </p:nvSpPr>
            <p:spPr bwMode="auto">
              <a:xfrm>
                <a:off x="1535"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33" name="Oval 640">
                <a:extLst>
                  <a:ext uri="{FF2B5EF4-FFF2-40B4-BE49-F238E27FC236}">
                    <a16:creationId xmlns="" xmlns:a16="http://schemas.microsoft.com/office/drawing/2014/main" id="{BBBA2B9B-891F-4A17-9160-17ABBEAC64B1}"/>
                  </a:ext>
                </a:extLst>
              </p:cNvPr>
              <p:cNvSpPr>
                <a:spLocks noChangeArrowheads="1"/>
              </p:cNvSpPr>
              <p:nvPr/>
            </p:nvSpPr>
            <p:spPr bwMode="auto">
              <a:xfrm>
                <a:off x="1663"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34" name="Oval 641">
                <a:extLst>
                  <a:ext uri="{FF2B5EF4-FFF2-40B4-BE49-F238E27FC236}">
                    <a16:creationId xmlns="" xmlns:a16="http://schemas.microsoft.com/office/drawing/2014/main" id="{0C4DCA3D-B07A-470F-AB57-6EAA93832754}"/>
                  </a:ext>
                </a:extLst>
              </p:cNvPr>
              <p:cNvSpPr>
                <a:spLocks noChangeArrowheads="1"/>
              </p:cNvSpPr>
              <p:nvPr/>
            </p:nvSpPr>
            <p:spPr bwMode="auto">
              <a:xfrm>
                <a:off x="1791"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35" name="Oval 642">
                <a:extLst>
                  <a:ext uri="{FF2B5EF4-FFF2-40B4-BE49-F238E27FC236}">
                    <a16:creationId xmlns="" xmlns:a16="http://schemas.microsoft.com/office/drawing/2014/main" id="{E048EDCC-7B63-4929-A0C0-476A97E87751}"/>
                  </a:ext>
                </a:extLst>
              </p:cNvPr>
              <p:cNvSpPr>
                <a:spLocks noChangeArrowheads="1"/>
              </p:cNvSpPr>
              <p:nvPr/>
            </p:nvSpPr>
            <p:spPr bwMode="auto">
              <a:xfrm>
                <a:off x="1919"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36" name="Oval 643">
                <a:extLst>
                  <a:ext uri="{FF2B5EF4-FFF2-40B4-BE49-F238E27FC236}">
                    <a16:creationId xmlns="" xmlns:a16="http://schemas.microsoft.com/office/drawing/2014/main" id="{81EA6242-687F-42D9-9F07-A1C31EB2B0B7}"/>
                  </a:ext>
                </a:extLst>
              </p:cNvPr>
              <p:cNvSpPr>
                <a:spLocks noChangeArrowheads="1"/>
              </p:cNvSpPr>
              <p:nvPr/>
            </p:nvSpPr>
            <p:spPr bwMode="auto">
              <a:xfrm>
                <a:off x="2047"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37" name="Oval 644">
                <a:extLst>
                  <a:ext uri="{FF2B5EF4-FFF2-40B4-BE49-F238E27FC236}">
                    <a16:creationId xmlns="" xmlns:a16="http://schemas.microsoft.com/office/drawing/2014/main" id="{538E5E03-825B-412B-B867-0834DE91AAA4}"/>
                  </a:ext>
                </a:extLst>
              </p:cNvPr>
              <p:cNvSpPr>
                <a:spLocks noChangeArrowheads="1"/>
              </p:cNvSpPr>
              <p:nvPr/>
            </p:nvSpPr>
            <p:spPr bwMode="auto">
              <a:xfrm>
                <a:off x="2175"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38" name="Oval 645">
                <a:extLst>
                  <a:ext uri="{FF2B5EF4-FFF2-40B4-BE49-F238E27FC236}">
                    <a16:creationId xmlns="" xmlns:a16="http://schemas.microsoft.com/office/drawing/2014/main" id="{514371A3-9423-422F-908D-66B5D79EF42C}"/>
                  </a:ext>
                </a:extLst>
              </p:cNvPr>
              <p:cNvSpPr>
                <a:spLocks noChangeArrowheads="1"/>
              </p:cNvSpPr>
              <p:nvPr/>
            </p:nvSpPr>
            <p:spPr bwMode="auto">
              <a:xfrm>
                <a:off x="2816"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39" name="Oval 646">
                <a:extLst>
                  <a:ext uri="{FF2B5EF4-FFF2-40B4-BE49-F238E27FC236}">
                    <a16:creationId xmlns="" xmlns:a16="http://schemas.microsoft.com/office/drawing/2014/main" id="{F217F7F6-0B73-4F5D-92C8-8EF69C77A33E}"/>
                  </a:ext>
                </a:extLst>
              </p:cNvPr>
              <p:cNvSpPr>
                <a:spLocks noChangeArrowheads="1"/>
              </p:cNvSpPr>
              <p:nvPr/>
            </p:nvSpPr>
            <p:spPr bwMode="auto">
              <a:xfrm>
                <a:off x="2944"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40" name="Oval 647">
                <a:extLst>
                  <a:ext uri="{FF2B5EF4-FFF2-40B4-BE49-F238E27FC236}">
                    <a16:creationId xmlns="" xmlns:a16="http://schemas.microsoft.com/office/drawing/2014/main" id="{088F100C-6399-41C3-988C-5E246FC831AC}"/>
                  </a:ext>
                </a:extLst>
              </p:cNvPr>
              <p:cNvSpPr>
                <a:spLocks noChangeArrowheads="1"/>
              </p:cNvSpPr>
              <p:nvPr/>
            </p:nvSpPr>
            <p:spPr bwMode="auto">
              <a:xfrm>
                <a:off x="3712"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41" name="Oval 648">
                <a:extLst>
                  <a:ext uri="{FF2B5EF4-FFF2-40B4-BE49-F238E27FC236}">
                    <a16:creationId xmlns="" xmlns:a16="http://schemas.microsoft.com/office/drawing/2014/main" id="{35A38394-F813-446A-82A6-DCC90C950FF6}"/>
                  </a:ext>
                </a:extLst>
              </p:cNvPr>
              <p:cNvSpPr>
                <a:spLocks noChangeArrowheads="1"/>
              </p:cNvSpPr>
              <p:nvPr/>
            </p:nvSpPr>
            <p:spPr bwMode="auto">
              <a:xfrm>
                <a:off x="3840"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42" name="Oval 649">
                <a:extLst>
                  <a:ext uri="{FF2B5EF4-FFF2-40B4-BE49-F238E27FC236}">
                    <a16:creationId xmlns="" xmlns:a16="http://schemas.microsoft.com/office/drawing/2014/main" id="{832E669A-62BF-46AB-8790-940E2F31C37A}"/>
                  </a:ext>
                </a:extLst>
              </p:cNvPr>
              <p:cNvSpPr>
                <a:spLocks noChangeArrowheads="1"/>
              </p:cNvSpPr>
              <p:nvPr/>
            </p:nvSpPr>
            <p:spPr bwMode="auto">
              <a:xfrm>
                <a:off x="5377"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43" name="Oval 650">
                <a:extLst>
                  <a:ext uri="{FF2B5EF4-FFF2-40B4-BE49-F238E27FC236}">
                    <a16:creationId xmlns="" xmlns:a16="http://schemas.microsoft.com/office/drawing/2014/main" id="{FDAA28F6-1F69-4F38-BF5F-7761683207A5}"/>
                  </a:ext>
                </a:extLst>
              </p:cNvPr>
              <p:cNvSpPr>
                <a:spLocks noChangeArrowheads="1"/>
              </p:cNvSpPr>
              <p:nvPr/>
            </p:nvSpPr>
            <p:spPr bwMode="auto">
              <a:xfrm>
                <a:off x="5505"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44" name="Oval 651">
                <a:extLst>
                  <a:ext uri="{FF2B5EF4-FFF2-40B4-BE49-F238E27FC236}">
                    <a16:creationId xmlns="" xmlns:a16="http://schemas.microsoft.com/office/drawing/2014/main" id="{2EECB638-6DC5-4A16-B1E3-0C5AF66143A2}"/>
                  </a:ext>
                </a:extLst>
              </p:cNvPr>
              <p:cNvSpPr>
                <a:spLocks noChangeArrowheads="1"/>
              </p:cNvSpPr>
              <p:nvPr/>
            </p:nvSpPr>
            <p:spPr bwMode="auto">
              <a:xfrm>
                <a:off x="5633"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45" name="Oval 652">
                <a:extLst>
                  <a:ext uri="{FF2B5EF4-FFF2-40B4-BE49-F238E27FC236}">
                    <a16:creationId xmlns="" xmlns:a16="http://schemas.microsoft.com/office/drawing/2014/main" id="{7CB25946-3F09-4E1A-AD46-8952CDD70B74}"/>
                  </a:ext>
                </a:extLst>
              </p:cNvPr>
              <p:cNvSpPr>
                <a:spLocks noChangeArrowheads="1"/>
              </p:cNvSpPr>
              <p:nvPr/>
            </p:nvSpPr>
            <p:spPr bwMode="auto">
              <a:xfrm>
                <a:off x="5889"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46" name="Oval 653">
                <a:extLst>
                  <a:ext uri="{FF2B5EF4-FFF2-40B4-BE49-F238E27FC236}">
                    <a16:creationId xmlns="" xmlns:a16="http://schemas.microsoft.com/office/drawing/2014/main" id="{8FBFDA8E-BE85-4DF2-AEFF-15F1A19046FD}"/>
                  </a:ext>
                </a:extLst>
              </p:cNvPr>
              <p:cNvSpPr>
                <a:spLocks noChangeArrowheads="1"/>
              </p:cNvSpPr>
              <p:nvPr/>
            </p:nvSpPr>
            <p:spPr bwMode="auto">
              <a:xfrm>
                <a:off x="6017"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47" name="Oval 654">
                <a:extLst>
                  <a:ext uri="{FF2B5EF4-FFF2-40B4-BE49-F238E27FC236}">
                    <a16:creationId xmlns="" xmlns:a16="http://schemas.microsoft.com/office/drawing/2014/main" id="{7BC028CC-638D-4811-B9A5-AD60852ED96F}"/>
                  </a:ext>
                </a:extLst>
              </p:cNvPr>
              <p:cNvSpPr>
                <a:spLocks noChangeArrowheads="1"/>
              </p:cNvSpPr>
              <p:nvPr/>
            </p:nvSpPr>
            <p:spPr bwMode="auto">
              <a:xfrm>
                <a:off x="6145"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48" name="Oval 655">
                <a:extLst>
                  <a:ext uri="{FF2B5EF4-FFF2-40B4-BE49-F238E27FC236}">
                    <a16:creationId xmlns="" xmlns:a16="http://schemas.microsoft.com/office/drawing/2014/main" id="{75FE67DF-8931-42DC-A767-FC70F25761CA}"/>
                  </a:ext>
                </a:extLst>
              </p:cNvPr>
              <p:cNvSpPr>
                <a:spLocks noChangeArrowheads="1"/>
              </p:cNvSpPr>
              <p:nvPr/>
            </p:nvSpPr>
            <p:spPr bwMode="auto">
              <a:xfrm>
                <a:off x="6273"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49" name="Oval 656">
                <a:extLst>
                  <a:ext uri="{FF2B5EF4-FFF2-40B4-BE49-F238E27FC236}">
                    <a16:creationId xmlns="" xmlns:a16="http://schemas.microsoft.com/office/drawing/2014/main" id="{CB9087C4-F606-46BE-A55A-ACD6910F532F}"/>
                  </a:ext>
                </a:extLst>
              </p:cNvPr>
              <p:cNvSpPr>
                <a:spLocks noChangeArrowheads="1"/>
              </p:cNvSpPr>
              <p:nvPr/>
            </p:nvSpPr>
            <p:spPr bwMode="auto">
              <a:xfrm>
                <a:off x="6401" y="2696"/>
                <a:ext cx="49"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50" name="Oval 657">
                <a:extLst>
                  <a:ext uri="{FF2B5EF4-FFF2-40B4-BE49-F238E27FC236}">
                    <a16:creationId xmlns="" xmlns:a16="http://schemas.microsoft.com/office/drawing/2014/main" id="{44E3058B-87EF-4953-ABF1-D44B0E095CC5}"/>
                  </a:ext>
                </a:extLst>
              </p:cNvPr>
              <p:cNvSpPr>
                <a:spLocks noChangeArrowheads="1"/>
              </p:cNvSpPr>
              <p:nvPr/>
            </p:nvSpPr>
            <p:spPr bwMode="auto">
              <a:xfrm>
                <a:off x="6530"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51" name="Oval 658">
                <a:extLst>
                  <a:ext uri="{FF2B5EF4-FFF2-40B4-BE49-F238E27FC236}">
                    <a16:creationId xmlns="" xmlns:a16="http://schemas.microsoft.com/office/drawing/2014/main" id="{AD66B9C0-EE91-4FF7-9785-76F4D28DBF70}"/>
                  </a:ext>
                </a:extLst>
              </p:cNvPr>
              <p:cNvSpPr>
                <a:spLocks noChangeArrowheads="1"/>
              </p:cNvSpPr>
              <p:nvPr/>
            </p:nvSpPr>
            <p:spPr bwMode="auto">
              <a:xfrm>
                <a:off x="6658"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52" name="Oval 659">
                <a:extLst>
                  <a:ext uri="{FF2B5EF4-FFF2-40B4-BE49-F238E27FC236}">
                    <a16:creationId xmlns="" xmlns:a16="http://schemas.microsoft.com/office/drawing/2014/main" id="{36D2E1A8-4075-4128-9F09-E15A526632B1}"/>
                  </a:ext>
                </a:extLst>
              </p:cNvPr>
              <p:cNvSpPr>
                <a:spLocks noChangeArrowheads="1"/>
              </p:cNvSpPr>
              <p:nvPr/>
            </p:nvSpPr>
            <p:spPr bwMode="auto">
              <a:xfrm>
                <a:off x="6786"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53" name="Oval 660">
                <a:extLst>
                  <a:ext uri="{FF2B5EF4-FFF2-40B4-BE49-F238E27FC236}">
                    <a16:creationId xmlns="" xmlns:a16="http://schemas.microsoft.com/office/drawing/2014/main" id="{98E1441A-55FA-4CE6-9112-A7144655A0AD}"/>
                  </a:ext>
                </a:extLst>
              </p:cNvPr>
              <p:cNvSpPr>
                <a:spLocks noChangeArrowheads="1"/>
              </p:cNvSpPr>
              <p:nvPr/>
            </p:nvSpPr>
            <p:spPr bwMode="auto">
              <a:xfrm>
                <a:off x="6914"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54" name="Oval 661">
                <a:extLst>
                  <a:ext uri="{FF2B5EF4-FFF2-40B4-BE49-F238E27FC236}">
                    <a16:creationId xmlns="" xmlns:a16="http://schemas.microsoft.com/office/drawing/2014/main" id="{C3435989-C93A-4EDF-A785-EC7D76D253E3}"/>
                  </a:ext>
                </a:extLst>
              </p:cNvPr>
              <p:cNvSpPr>
                <a:spLocks noChangeArrowheads="1"/>
              </p:cNvSpPr>
              <p:nvPr/>
            </p:nvSpPr>
            <p:spPr bwMode="auto">
              <a:xfrm>
                <a:off x="7042"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55" name="Oval 662">
                <a:extLst>
                  <a:ext uri="{FF2B5EF4-FFF2-40B4-BE49-F238E27FC236}">
                    <a16:creationId xmlns="" xmlns:a16="http://schemas.microsoft.com/office/drawing/2014/main" id="{411AFEED-FB3C-4766-901B-7AFCD8B66855}"/>
                  </a:ext>
                </a:extLst>
              </p:cNvPr>
              <p:cNvSpPr>
                <a:spLocks noChangeArrowheads="1"/>
              </p:cNvSpPr>
              <p:nvPr/>
            </p:nvSpPr>
            <p:spPr bwMode="auto">
              <a:xfrm>
                <a:off x="7170"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56" name="Oval 663">
                <a:extLst>
                  <a:ext uri="{FF2B5EF4-FFF2-40B4-BE49-F238E27FC236}">
                    <a16:creationId xmlns="" xmlns:a16="http://schemas.microsoft.com/office/drawing/2014/main" id="{E9ED7B68-9A11-405A-A69B-366A47F9AAEF}"/>
                  </a:ext>
                </a:extLst>
              </p:cNvPr>
              <p:cNvSpPr>
                <a:spLocks noChangeArrowheads="1"/>
              </p:cNvSpPr>
              <p:nvPr/>
            </p:nvSpPr>
            <p:spPr bwMode="auto">
              <a:xfrm>
                <a:off x="7298"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57" name="Oval 664">
                <a:extLst>
                  <a:ext uri="{FF2B5EF4-FFF2-40B4-BE49-F238E27FC236}">
                    <a16:creationId xmlns="" xmlns:a16="http://schemas.microsoft.com/office/drawing/2014/main" id="{BBE9E98E-94EB-4423-B818-B9F47B76A544}"/>
                  </a:ext>
                </a:extLst>
              </p:cNvPr>
              <p:cNvSpPr>
                <a:spLocks noChangeArrowheads="1"/>
              </p:cNvSpPr>
              <p:nvPr/>
            </p:nvSpPr>
            <p:spPr bwMode="auto">
              <a:xfrm>
                <a:off x="7426"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58" name="Oval 665">
                <a:extLst>
                  <a:ext uri="{FF2B5EF4-FFF2-40B4-BE49-F238E27FC236}">
                    <a16:creationId xmlns="" xmlns:a16="http://schemas.microsoft.com/office/drawing/2014/main" id="{0D0FC147-2D03-46E9-A194-FD634B3C7486}"/>
                  </a:ext>
                </a:extLst>
              </p:cNvPr>
              <p:cNvSpPr>
                <a:spLocks noChangeArrowheads="1"/>
              </p:cNvSpPr>
              <p:nvPr/>
            </p:nvSpPr>
            <p:spPr bwMode="auto">
              <a:xfrm>
                <a:off x="7554"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59" name="Oval 666">
                <a:extLst>
                  <a:ext uri="{FF2B5EF4-FFF2-40B4-BE49-F238E27FC236}">
                    <a16:creationId xmlns="" xmlns:a16="http://schemas.microsoft.com/office/drawing/2014/main" id="{96085A7D-D95C-4E93-B0D0-4C1C2C501B4F}"/>
                  </a:ext>
                </a:extLst>
              </p:cNvPr>
              <p:cNvSpPr>
                <a:spLocks noChangeArrowheads="1"/>
              </p:cNvSpPr>
              <p:nvPr/>
            </p:nvSpPr>
            <p:spPr bwMode="auto">
              <a:xfrm>
                <a:off x="7682"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60" name="Oval 667">
                <a:extLst>
                  <a:ext uri="{FF2B5EF4-FFF2-40B4-BE49-F238E27FC236}">
                    <a16:creationId xmlns="" xmlns:a16="http://schemas.microsoft.com/office/drawing/2014/main" id="{2ADB4380-6DD2-4032-8E27-7162155D3E0D}"/>
                  </a:ext>
                </a:extLst>
              </p:cNvPr>
              <p:cNvSpPr>
                <a:spLocks noChangeArrowheads="1"/>
              </p:cNvSpPr>
              <p:nvPr/>
            </p:nvSpPr>
            <p:spPr bwMode="auto">
              <a:xfrm>
                <a:off x="7810"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61" name="Oval 668">
                <a:extLst>
                  <a:ext uri="{FF2B5EF4-FFF2-40B4-BE49-F238E27FC236}">
                    <a16:creationId xmlns="" xmlns:a16="http://schemas.microsoft.com/office/drawing/2014/main" id="{CFFF4C35-302E-4533-8473-CA90951E06E8}"/>
                  </a:ext>
                </a:extLst>
              </p:cNvPr>
              <p:cNvSpPr>
                <a:spLocks noChangeArrowheads="1"/>
              </p:cNvSpPr>
              <p:nvPr/>
            </p:nvSpPr>
            <p:spPr bwMode="auto">
              <a:xfrm>
                <a:off x="7938"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62" name="Oval 669">
                <a:extLst>
                  <a:ext uri="{FF2B5EF4-FFF2-40B4-BE49-F238E27FC236}">
                    <a16:creationId xmlns="" xmlns:a16="http://schemas.microsoft.com/office/drawing/2014/main" id="{854B5B30-9E80-48A6-9CDF-461EAEB13C30}"/>
                  </a:ext>
                </a:extLst>
              </p:cNvPr>
              <p:cNvSpPr>
                <a:spLocks noChangeArrowheads="1"/>
              </p:cNvSpPr>
              <p:nvPr/>
            </p:nvSpPr>
            <p:spPr bwMode="auto">
              <a:xfrm>
                <a:off x="8066"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63" name="Oval 670">
                <a:extLst>
                  <a:ext uri="{FF2B5EF4-FFF2-40B4-BE49-F238E27FC236}">
                    <a16:creationId xmlns="" xmlns:a16="http://schemas.microsoft.com/office/drawing/2014/main" id="{1B9412AD-E851-44CD-A214-E573B3A0D565}"/>
                  </a:ext>
                </a:extLst>
              </p:cNvPr>
              <p:cNvSpPr>
                <a:spLocks noChangeArrowheads="1"/>
              </p:cNvSpPr>
              <p:nvPr/>
            </p:nvSpPr>
            <p:spPr bwMode="auto">
              <a:xfrm>
                <a:off x="8194" y="2696"/>
                <a:ext cx="49"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64" name="Oval 671">
                <a:extLst>
                  <a:ext uri="{FF2B5EF4-FFF2-40B4-BE49-F238E27FC236}">
                    <a16:creationId xmlns="" xmlns:a16="http://schemas.microsoft.com/office/drawing/2014/main" id="{6F4E05B2-D8ED-4AE4-A697-8443340C73A5}"/>
                  </a:ext>
                </a:extLst>
              </p:cNvPr>
              <p:cNvSpPr>
                <a:spLocks noChangeArrowheads="1"/>
              </p:cNvSpPr>
              <p:nvPr/>
            </p:nvSpPr>
            <p:spPr bwMode="auto">
              <a:xfrm>
                <a:off x="8323"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65" name="Oval 672">
                <a:extLst>
                  <a:ext uri="{FF2B5EF4-FFF2-40B4-BE49-F238E27FC236}">
                    <a16:creationId xmlns="" xmlns:a16="http://schemas.microsoft.com/office/drawing/2014/main" id="{16538C54-503A-4866-BD80-67C42800DF4D}"/>
                  </a:ext>
                </a:extLst>
              </p:cNvPr>
              <p:cNvSpPr>
                <a:spLocks noChangeArrowheads="1"/>
              </p:cNvSpPr>
              <p:nvPr/>
            </p:nvSpPr>
            <p:spPr bwMode="auto">
              <a:xfrm>
                <a:off x="8451"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66" name="Oval 673">
                <a:extLst>
                  <a:ext uri="{FF2B5EF4-FFF2-40B4-BE49-F238E27FC236}">
                    <a16:creationId xmlns="" xmlns:a16="http://schemas.microsoft.com/office/drawing/2014/main" id="{070C23C3-D94C-4959-99E6-BDB310635C67}"/>
                  </a:ext>
                </a:extLst>
              </p:cNvPr>
              <p:cNvSpPr>
                <a:spLocks noChangeArrowheads="1"/>
              </p:cNvSpPr>
              <p:nvPr/>
            </p:nvSpPr>
            <p:spPr bwMode="auto">
              <a:xfrm>
                <a:off x="8579"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67" name="Oval 674">
                <a:extLst>
                  <a:ext uri="{FF2B5EF4-FFF2-40B4-BE49-F238E27FC236}">
                    <a16:creationId xmlns="" xmlns:a16="http://schemas.microsoft.com/office/drawing/2014/main" id="{F01F0C2B-DCAB-411E-A933-027B2136759D}"/>
                  </a:ext>
                </a:extLst>
              </p:cNvPr>
              <p:cNvSpPr>
                <a:spLocks noChangeArrowheads="1"/>
              </p:cNvSpPr>
              <p:nvPr/>
            </p:nvSpPr>
            <p:spPr bwMode="auto">
              <a:xfrm>
                <a:off x="8707"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68" name="Oval 675">
                <a:extLst>
                  <a:ext uri="{FF2B5EF4-FFF2-40B4-BE49-F238E27FC236}">
                    <a16:creationId xmlns="" xmlns:a16="http://schemas.microsoft.com/office/drawing/2014/main" id="{B88E7D5B-425E-4C29-BF1D-41DC28BD5E56}"/>
                  </a:ext>
                </a:extLst>
              </p:cNvPr>
              <p:cNvSpPr>
                <a:spLocks noChangeArrowheads="1"/>
              </p:cNvSpPr>
              <p:nvPr/>
            </p:nvSpPr>
            <p:spPr bwMode="auto">
              <a:xfrm>
                <a:off x="8835"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69" name="Oval 676">
                <a:extLst>
                  <a:ext uri="{FF2B5EF4-FFF2-40B4-BE49-F238E27FC236}">
                    <a16:creationId xmlns="" xmlns:a16="http://schemas.microsoft.com/office/drawing/2014/main" id="{9DBCEACE-F9AC-4908-90C8-AF23976D1BA5}"/>
                  </a:ext>
                </a:extLst>
              </p:cNvPr>
              <p:cNvSpPr>
                <a:spLocks noChangeArrowheads="1"/>
              </p:cNvSpPr>
              <p:nvPr/>
            </p:nvSpPr>
            <p:spPr bwMode="auto">
              <a:xfrm>
                <a:off x="8963"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70" name="Oval 677">
                <a:extLst>
                  <a:ext uri="{FF2B5EF4-FFF2-40B4-BE49-F238E27FC236}">
                    <a16:creationId xmlns="" xmlns:a16="http://schemas.microsoft.com/office/drawing/2014/main" id="{89630467-62DF-4426-BEC2-355DE0F13AD0}"/>
                  </a:ext>
                </a:extLst>
              </p:cNvPr>
              <p:cNvSpPr>
                <a:spLocks noChangeArrowheads="1"/>
              </p:cNvSpPr>
              <p:nvPr/>
            </p:nvSpPr>
            <p:spPr bwMode="auto">
              <a:xfrm>
                <a:off x="9091"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71" name="Oval 678">
                <a:extLst>
                  <a:ext uri="{FF2B5EF4-FFF2-40B4-BE49-F238E27FC236}">
                    <a16:creationId xmlns="" xmlns:a16="http://schemas.microsoft.com/office/drawing/2014/main" id="{E8E7489C-8C01-47EE-9C78-035706544BC8}"/>
                  </a:ext>
                </a:extLst>
              </p:cNvPr>
              <p:cNvSpPr>
                <a:spLocks noChangeArrowheads="1"/>
              </p:cNvSpPr>
              <p:nvPr/>
            </p:nvSpPr>
            <p:spPr bwMode="auto">
              <a:xfrm>
                <a:off x="9219"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72" name="Oval 679">
                <a:extLst>
                  <a:ext uri="{FF2B5EF4-FFF2-40B4-BE49-F238E27FC236}">
                    <a16:creationId xmlns="" xmlns:a16="http://schemas.microsoft.com/office/drawing/2014/main" id="{A79F7783-BF14-4003-BD99-AED468C024A9}"/>
                  </a:ext>
                </a:extLst>
              </p:cNvPr>
              <p:cNvSpPr>
                <a:spLocks noChangeArrowheads="1"/>
              </p:cNvSpPr>
              <p:nvPr/>
            </p:nvSpPr>
            <p:spPr bwMode="auto">
              <a:xfrm>
                <a:off x="9347"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73" name="Oval 680">
                <a:extLst>
                  <a:ext uri="{FF2B5EF4-FFF2-40B4-BE49-F238E27FC236}">
                    <a16:creationId xmlns="" xmlns:a16="http://schemas.microsoft.com/office/drawing/2014/main" id="{7B02BCD5-7266-4B11-AECF-24CE6A7B9173}"/>
                  </a:ext>
                </a:extLst>
              </p:cNvPr>
              <p:cNvSpPr>
                <a:spLocks noChangeArrowheads="1"/>
              </p:cNvSpPr>
              <p:nvPr/>
            </p:nvSpPr>
            <p:spPr bwMode="auto">
              <a:xfrm>
                <a:off x="9475"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74" name="Oval 681">
                <a:extLst>
                  <a:ext uri="{FF2B5EF4-FFF2-40B4-BE49-F238E27FC236}">
                    <a16:creationId xmlns="" xmlns:a16="http://schemas.microsoft.com/office/drawing/2014/main" id="{D5E7E406-7CF9-4927-98BF-04192D991589}"/>
                  </a:ext>
                </a:extLst>
              </p:cNvPr>
              <p:cNvSpPr>
                <a:spLocks noChangeArrowheads="1"/>
              </p:cNvSpPr>
              <p:nvPr/>
            </p:nvSpPr>
            <p:spPr bwMode="auto">
              <a:xfrm>
                <a:off x="9603"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75" name="Oval 682">
                <a:extLst>
                  <a:ext uri="{FF2B5EF4-FFF2-40B4-BE49-F238E27FC236}">
                    <a16:creationId xmlns="" xmlns:a16="http://schemas.microsoft.com/office/drawing/2014/main" id="{D538A349-8371-467A-8B0B-4A99E1FCF69F}"/>
                  </a:ext>
                </a:extLst>
              </p:cNvPr>
              <p:cNvSpPr>
                <a:spLocks noChangeArrowheads="1"/>
              </p:cNvSpPr>
              <p:nvPr/>
            </p:nvSpPr>
            <p:spPr bwMode="auto">
              <a:xfrm>
                <a:off x="9731"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76" name="Oval 683">
                <a:extLst>
                  <a:ext uri="{FF2B5EF4-FFF2-40B4-BE49-F238E27FC236}">
                    <a16:creationId xmlns="" xmlns:a16="http://schemas.microsoft.com/office/drawing/2014/main" id="{6CC67A59-8EE8-435B-A5D8-546FF4836332}"/>
                  </a:ext>
                </a:extLst>
              </p:cNvPr>
              <p:cNvSpPr>
                <a:spLocks noChangeArrowheads="1"/>
              </p:cNvSpPr>
              <p:nvPr/>
            </p:nvSpPr>
            <p:spPr bwMode="auto">
              <a:xfrm>
                <a:off x="9859"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77" name="Oval 684">
                <a:extLst>
                  <a:ext uri="{FF2B5EF4-FFF2-40B4-BE49-F238E27FC236}">
                    <a16:creationId xmlns="" xmlns:a16="http://schemas.microsoft.com/office/drawing/2014/main" id="{B054C7FA-FA4E-4D19-BF6E-5E6710F909B9}"/>
                  </a:ext>
                </a:extLst>
              </p:cNvPr>
              <p:cNvSpPr>
                <a:spLocks noChangeArrowheads="1"/>
              </p:cNvSpPr>
              <p:nvPr/>
            </p:nvSpPr>
            <p:spPr bwMode="auto">
              <a:xfrm>
                <a:off x="9987"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78" name="Oval 685">
                <a:extLst>
                  <a:ext uri="{FF2B5EF4-FFF2-40B4-BE49-F238E27FC236}">
                    <a16:creationId xmlns="" xmlns:a16="http://schemas.microsoft.com/office/drawing/2014/main" id="{EF474793-F6C5-4D19-AA2D-C9CBCBCFD61B}"/>
                  </a:ext>
                </a:extLst>
              </p:cNvPr>
              <p:cNvSpPr>
                <a:spLocks noChangeArrowheads="1"/>
              </p:cNvSpPr>
              <p:nvPr/>
            </p:nvSpPr>
            <p:spPr bwMode="auto">
              <a:xfrm>
                <a:off x="10116"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79" name="Oval 686">
                <a:extLst>
                  <a:ext uri="{FF2B5EF4-FFF2-40B4-BE49-F238E27FC236}">
                    <a16:creationId xmlns="" xmlns:a16="http://schemas.microsoft.com/office/drawing/2014/main" id="{F424854D-BA8B-41ED-AAF8-02F7DB68E6B2}"/>
                  </a:ext>
                </a:extLst>
              </p:cNvPr>
              <p:cNvSpPr>
                <a:spLocks noChangeArrowheads="1"/>
              </p:cNvSpPr>
              <p:nvPr/>
            </p:nvSpPr>
            <p:spPr bwMode="auto">
              <a:xfrm>
                <a:off x="10372"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80" name="Oval 687">
                <a:extLst>
                  <a:ext uri="{FF2B5EF4-FFF2-40B4-BE49-F238E27FC236}">
                    <a16:creationId xmlns="" xmlns:a16="http://schemas.microsoft.com/office/drawing/2014/main" id="{7241558E-94A5-4CFB-B726-7836E81B5242}"/>
                  </a:ext>
                </a:extLst>
              </p:cNvPr>
              <p:cNvSpPr>
                <a:spLocks noChangeArrowheads="1"/>
              </p:cNvSpPr>
              <p:nvPr/>
            </p:nvSpPr>
            <p:spPr bwMode="auto">
              <a:xfrm>
                <a:off x="10500" y="269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81" name="Oval 688">
                <a:extLst>
                  <a:ext uri="{FF2B5EF4-FFF2-40B4-BE49-F238E27FC236}">
                    <a16:creationId xmlns="" xmlns:a16="http://schemas.microsoft.com/office/drawing/2014/main" id="{A1794F20-9F59-4962-BB06-166C5BA6C0D4}"/>
                  </a:ext>
                </a:extLst>
              </p:cNvPr>
              <p:cNvSpPr>
                <a:spLocks noChangeArrowheads="1"/>
              </p:cNvSpPr>
              <p:nvPr/>
            </p:nvSpPr>
            <p:spPr bwMode="auto">
              <a:xfrm>
                <a:off x="254"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82" name="Oval 689">
                <a:extLst>
                  <a:ext uri="{FF2B5EF4-FFF2-40B4-BE49-F238E27FC236}">
                    <a16:creationId xmlns="" xmlns:a16="http://schemas.microsoft.com/office/drawing/2014/main" id="{BA40F320-E503-4D74-809F-140A725DE968}"/>
                  </a:ext>
                </a:extLst>
              </p:cNvPr>
              <p:cNvSpPr>
                <a:spLocks noChangeArrowheads="1"/>
              </p:cNvSpPr>
              <p:nvPr/>
            </p:nvSpPr>
            <p:spPr bwMode="auto">
              <a:xfrm>
                <a:off x="382"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83" name="Oval 690">
                <a:extLst>
                  <a:ext uri="{FF2B5EF4-FFF2-40B4-BE49-F238E27FC236}">
                    <a16:creationId xmlns="" xmlns:a16="http://schemas.microsoft.com/office/drawing/2014/main" id="{8ABE8D22-4724-42BF-9E90-661C5CC0EAAC}"/>
                  </a:ext>
                </a:extLst>
              </p:cNvPr>
              <p:cNvSpPr>
                <a:spLocks noChangeArrowheads="1"/>
              </p:cNvSpPr>
              <p:nvPr/>
            </p:nvSpPr>
            <p:spPr bwMode="auto">
              <a:xfrm>
                <a:off x="510"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84" name="Oval 691">
                <a:extLst>
                  <a:ext uri="{FF2B5EF4-FFF2-40B4-BE49-F238E27FC236}">
                    <a16:creationId xmlns="" xmlns:a16="http://schemas.microsoft.com/office/drawing/2014/main" id="{46A20C05-A613-489F-B96E-03A301814C26}"/>
                  </a:ext>
                </a:extLst>
              </p:cNvPr>
              <p:cNvSpPr>
                <a:spLocks noChangeArrowheads="1"/>
              </p:cNvSpPr>
              <p:nvPr/>
            </p:nvSpPr>
            <p:spPr bwMode="auto">
              <a:xfrm>
                <a:off x="894"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85" name="Oval 692">
                <a:extLst>
                  <a:ext uri="{FF2B5EF4-FFF2-40B4-BE49-F238E27FC236}">
                    <a16:creationId xmlns="" xmlns:a16="http://schemas.microsoft.com/office/drawing/2014/main" id="{AFADD4F9-78BC-4B0D-A0B8-C3EC312781FA}"/>
                  </a:ext>
                </a:extLst>
              </p:cNvPr>
              <p:cNvSpPr>
                <a:spLocks noChangeArrowheads="1"/>
              </p:cNvSpPr>
              <p:nvPr/>
            </p:nvSpPr>
            <p:spPr bwMode="auto">
              <a:xfrm>
                <a:off x="1023"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86" name="Oval 693">
                <a:extLst>
                  <a:ext uri="{FF2B5EF4-FFF2-40B4-BE49-F238E27FC236}">
                    <a16:creationId xmlns="" xmlns:a16="http://schemas.microsoft.com/office/drawing/2014/main" id="{9E3AB4C9-F0B6-4182-8240-8629A88E3AF2}"/>
                  </a:ext>
                </a:extLst>
              </p:cNvPr>
              <p:cNvSpPr>
                <a:spLocks noChangeArrowheads="1"/>
              </p:cNvSpPr>
              <p:nvPr/>
            </p:nvSpPr>
            <p:spPr bwMode="auto">
              <a:xfrm>
                <a:off x="1151"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87" name="Oval 694">
                <a:extLst>
                  <a:ext uri="{FF2B5EF4-FFF2-40B4-BE49-F238E27FC236}">
                    <a16:creationId xmlns="" xmlns:a16="http://schemas.microsoft.com/office/drawing/2014/main" id="{A444E3C5-B257-46E1-AE64-8DF4B02306D1}"/>
                  </a:ext>
                </a:extLst>
              </p:cNvPr>
              <p:cNvSpPr>
                <a:spLocks noChangeArrowheads="1"/>
              </p:cNvSpPr>
              <p:nvPr/>
            </p:nvSpPr>
            <p:spPr bwMode="auto">
              <a:xfrm>
                <a:off x="1279"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88" name="Oval 695">
                <a:extLst>
                  <a:ext uri="{FF2B5EF4-FFF2-40B4-BE49-F238E27FC236}">
                    <a16:creationId xmlns="" xmlns:a16="http://schemas.microsoft.com/office/drawing/2014/main" id="{BC8A2866-79E6-447C-BE3A-8E226B44B5CF}"/>
                  </a:ext>
                </a:extLst>
              </p:cNvPr>
              <p:cNvSpPr>
                <a:spLocks noChangeArrowheads="1"/>
              </p:cNvSpPr>
              <p:nvPr/>
            </p:nvSpPr>
            <p:spPr bwMode="auto">
              <a:xfrm>
                <a:off x="1407"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89" name="Oval 696">
                <a:extLst>
                  <a:ext uri="{FF2B5EF4-FFF2-40B4-BE49-F238E27FC236}">
                    <a16:creationId xmlns="" xmlns:a16="http://schemas.microsoft.com/office/drawing/2014/main" id="{2726586A-39F4-4E28-A30D-E0EDE2BF9101}"/>
                  </a:ext>
                </a:extLst>
              </p:cNvPr>
              <p:cNvSpPr>
                <a:spLocks noChangeArrowheads="1"/>
              </p:cNvSpPr>
              <p:nvPr/>
            </p:nvSpPr>
            <p:spPr bwMode="auto">
              <a:xfrm>
                <a:off x="1535"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90" name="Oval 697">
                <a:extLst>
                  <a:ext uri="{FF2B5EF4-FFF2-40B4-BE49-F238E27FC236}">
                    <a16:creationId xmlns="" xmlns:a16="http://schemas.microsoft.com/office/drawing/2014/main" id="{3C94A740-5541-4033-B776-2581577A107F}"/>
                  </a:ext>
                </a:extLst>
              </p:cNvPr>
              <p:cNvSpPr>
                <a:spLocks noChangeArrowheads="1"/>
              </p:cNvSpPr>
              <p:nvPr/>
            </p:nvSpPr>
            <p:spPr bwMode="auto">
              <a:xfrm>
                <a:off x="1663"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91" name="Oval 698">
                <a:extLst>
                  <a:ext uri="{FF2B5EF4-FFF2-40B4-BE49-F238E27FC236}">
                    <a16:creationId xmlns="" xmlns:a16="http://schemas.microsoft.com/office/drawing/2014/main" id="{9069D469-8CBF-436A-9186-0DD44EF71AB9}"/>
                  </a:ext>
                </a:extLst>
              </p:cNvPr>
              <p:cNvSpPr>
                <a:spLocks noChangeArrowheads="1"/>
              </p:cNvSpPr>
              <p:nvPr/>
            </p:nvSpPr>
            <p:spPr bwMode="auto">
              <a:xfrm>
                <a:off x="1791"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92" name="Oval 699">
                <a:extLst>
                  <a:ext uri="{FF2B5EF4-FFF2-40B4-BE49-F238E27FC236}">
                    <a16:creationId xmlns="" xmlns:a16="http://schemas.microsoft.com/office/drawing/2014/main" id="{8F139B99-A1A5-46E1-9A99-B28AA3F00CBE}"/>
                  </a:ext>
                </a:extLst>
              </p:cNvPr>
              <p:cNvSpPr>
                <a:spLocks noChangeArrowheads="1"/>
              </p:cNvSpPr>
              <p:nvPr/>
            </p:nvSpPr>
            <p:spPr bwMode="auto">
              <a:xfrm>
                <a:off x="1919"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93" name="Oval 700">
                <a:extLst>
                  <a:ext uri="{FF2B5EF4-FFF2-40B4-BE49-F238E27FC236}">
                    <a16:creationId xmlns="" xmlns:a16="http://schemas.microsoft.com/office/drawing/2014/main" id="{712FC3F9-4333-4C7C-9537-149B2706B32D}"/>
                  </a:ext>
                </a:extLst>
              </p:cNvPr>
              <p:cNvSpPr>
                <a:spLocks noChangeArrowheads="1"/>
              </p:cNvSpPr>
              <p:nvPr/>
            </p:nvSpPr>
            <p:spPr bwMode="auto">
              <a:xfrm>
                <a:off x="2047"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94" name="Oval 701">
                <a:extLst>
                  <a:ext uri="{FF2B5EF4-FFF2-40B4-BE49-F238E27FC236}">
                    <a16:creationId xmlns="" xmlns:a16="http://schemas.microsoft.com/office/drawing/2014/main" id="{4BA343C3-40F7-46BE-A56D-F5E3A20554D0}"/>
                  </a:ext>
                </a:extLst>
              </p:cNvPr>
              <p:cNvSpPr>
                <a:spLocks noChangeArrowheads="1"/>
              </p:cNvSpPr>
              <p:nvPr/>
            </p:nvSpPr>
            <p:spPr bwMode="auto">
              <a:xfrm>
                <a:off x="2175"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95" name="Oval 702">
                <a:extLst>
                  <a:ext uri="{FF2B5EF4-FFF2-40B4-BE49-F238E27FC236}">
                    <a16:creationId xmlns="" xmlns:a16="http://schemas.microsoft.com/office/drawing/2014/main" id="{75F13F68-83BE-47BB-99D5-CAE41DED7665}"/>
                  </a:ext>
                </a:extLst>
              </p:cNvPr>
              <p:cNvSpPr>
                <a:spLocks noChangeArrowheads="1"/>
              </p:cNvSpPr>
              <p:nvPr/>
            </p:nvSpPr>
            <p:spPr bwMode="auto">
              <a:xfrm>
                <a:off x="2816"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96" name="Oval 703">
                <a:extLst>
                  <a:ext uri="{FF2B5EF4-FFF2-40B4-BE49-F238E27FC236}">
                    <a16:creationId xmlns="" xmlns:a16="http://schemas.microsoft.com/office/drawing/2014/main" id="{4FEE0F68-83B9-4DA8-B3F7-5425B8C2634B}"/>
                  </a:ext>
                </a:extLst>
              </p:cNvPr>
              <p:cNvSpPr>
                <a:spLocks noChangeArrowheads="1"/>
              </p:cNvSpPr>
              <p:nvPr/>
            </p:nvSpPr>
            <p:spPr bwMode="auto">
              <a:xfrm>
                <a:off x="2944"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97" name="Oval 704">
                <a:extLst>
                  <a:ext uri="{FF2B5EF4-FFF2-40B4-BE49-F238E27FC236}">
                    <a16:creationId xmlns="" xmlns:a16="http://schemas.microsoft.com/office/drawing/2014/main" id="{7A58BAE1-947B-4B47-9C98-A3C82F162C1C}"/>
                  </a:ext>
                </a:extLst>
              </p:cNvPr>
              <p:cNvSpPr>
                <a:spLocks noChangeArrowheads="1"/>
              </p:cNvSpPr>
              <p:nvPr/>
            </p:nvSpPr>
            <p:spPr bwMode="auto">
              <a:xfrm>
                <a:off x="3200"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98" name="Oval 705">
                <a:extLst>
                  <a:ext uri="{FF2B5EF4-FFF2-40B4-BE49-F238E27FC236}">
                    <a16:creationId xmlns="" xmlns:a16="http://schemas.microsoft.com/office/drawing/2014/main" id="{541EAF5F-36CF-4A02-9EAF-D09E7CD22435}"/>
                  </a:ext>
                </a:extLst>
              </p:cNvPr>
              <p:cNvSpPr>
                <a:spLocks noChangeArrowheads="1"/>
              </p:cNvSpPr>
              <p:nvPr/>
            </p:nvSpPr>
            <p:spPr bwMode="auto">
              <a:xfrm>
                <a:off x="5377"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99" name="Oval 706">
                <a:extLst>
                  <a:ext uri="{FF2B5EF4-FFF2-40B4-BE49-F238E27FC236}">
                    <a16:creationId xmlns="" xmlns:a16="http://schemas.microsoft.com/office/drawing/2014/main" id="{3717BBB6-CE1A-407C-9048-A774B24D9410}"/>
                  </a:ext>
                </a:extLst>
              </p:cNvPr>
              <p:cNvSpPr>
                <a:spLocks noChangeArrowheads="1"/>
              </p:cNvSpPr>
              <p:nvPr/>
            </p:nvSpPr>
            <p:spPr bwMode="auto">
              <a:xfrm>
                <a:off x="5505"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00" name="Oval 707">
                <a:extLst>
                  <a:ext uri="{FF2B5EF4-FFF2-40B4-BE49-F238E27FC236}">
                    <a16:creationId xmlns="" xmlns:a16="http://schemas.microsoft.com/office/drawing/2014/main" id="{5AE4578C-3349-4BED-ADE0-0DD41790F068}"/>
                  </a:ext>
                </a:extLst>
              </p:cNvPr>
              <p:cNvSpPr>
                <a:spLocks noChangeArrowheads="1"/>
              </p:cNvSpPr>
              <p:nvPr/>
            </p:nvSpPr>
            <p:spPr bwMode="auto">
              <a:xfrm>
                <a:off x="5633"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01" name="Oval 708">
                <a:extLst>
                  <a:ext uri="{FF2B5EF4-FFF2-40B4-BE49-F238E27FC236}">
                    <a16:creationId xmlns="" xmlns:a16="http://schemas.microsoft.com/office/drawing/2014/main" id="{6737682C-1FEB-4CD1-BD2C-AE79A76D36E7}"/>
                  </a:ext>
                </a:extLst>
              </p:cNvPr>
              <p:cNvSpPr>
                <a:spLocks noChangeArrowheads="1"/>
              </p:cNvSpPr>
              <p:nvPr/>
            </p:nvSpPr>
            <p:spPr bwMode="auto">
              <a:xfrm>
                <a:off x="5761"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02" name="Oval 709">
                <a:extLst>
                  <a:ext uri="{FF2B5EF4-FFF2-40B4-BE49-F238E27FC236}">
                    <a16:creationId xmlns="" xmlns:a16="http://schemas.microsoft.com/office/drawing/2014/main" id="{46DC2F8E-1DA6-4FE6-9E61-A24AB2B57F88}"/>
                  </a:ext>
                </a:extLst>
              </p:cNvPr>
              <p:cNvSpPr>
                <a:spLocks noChangeArrowheads="1"/>
              </p:cNvSpPr>
              <p:nvPr/>
            </p:nvSpPr>
            <p:spPr bwMode="auto">
              <a:xfrm>
                <a:off x="6145"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03" name="Oval 710">
                <a:extLst>
                  <a:ext uri="{FF2B5EF4-FFF2-40B4-BE49-F238E27FC236}">
                    <a16:creationId xmlns="" xmlns:a16="http://schemas.microsoft.com/office/drawing/2014/main" id="{E07EEDA2-80A6-45F9-AE0E-EDBB5E5D0FE6}"/>
                  </a:ext>
                </a:extLst>
              </p:cNvPr>
              <p:cNvSpPr>
                <a:spLocks noChangeArrowheads="1"/>
              </p:cNvSpPr>
              <p:nvPr/>
            </p:nvSpPr>
            <p:spPr bwMode="auto">
              <a:xfrm>
                <a:off x="6273"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04" name="Oval 711">
                <a:extLst>
                  <a:ext uri="{FF2B5EF4-FFF2-40B4-BE49-F238E27FC236}">
                    <a16:creationId xmlns="" xmlns:a16="http://schemas.microsoft.com/office/drawing/2014/main" id="{D8DB5216-3F05-4B6D-80D6-0562B729868D}"/>
                  </a:ext>
                </a:extLst>
              </p:cNvPr>
              <p:cNvSpPr>
                <a:spLocks noChangeArrowheads="1"/>
              </p:cNvSpPr>
              <p:nvPr/>
            </p:nvSpPr>
            <p:spPr bwMode="auto">
              <a:xfrm>
                <a:off x="6401" y="2825"/>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05" name="Oval 712">
                <a:extLst>
                  <a:ext uri="{FF2B5EF4-FFF2-40B4-BE49-F238E27FC236}">
                    <a16:creationId xmlns="" xmlns:a16="http://schemas.microsoft.com/office/drawing/2014/main" id="{A46B2E04-7B93-4154-9782-AAFA76BCB753}"/>
                  </a:ext>
                </a:extLst>
              </p:cNvPr>
              <p:cNvSpPr>
                <a:spLocks noChangeArrowheads="1"/>
              </p:cNvSpPr>
              <p:nvPr/>
            </p:nvSpPr>
            <p:spPr bwMode="auto">
              <a:xfrm>
                <a:off x="6530"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06" name="Oval 713">
                <a:extLst>
                  <a:ext uri="{FF2B5EF4-FFF2-40B4-BE49-F238E27FC236}">
                    <a16:creationId xmlns="" xmlns:a16="http://schemas.microsoft.com/office/drawing/2014/main" id="{CD29E643-11E8-4E64-980B-797C5D750376}"/>
                  </a:ext>
                </a:extLst>
              </p:cNvPr>
              <p:cNvSpPr>
                <a:spLocks noChangeArrowheads="1"/>
              </p:cNvSpPr>
              <p:nvPr/>
            </p:nvSpPr>
            <p:spPr bwMode="auto">
              <a:xfrm>
                <a:off x="6658"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07" name="Oval 714">
                <a:extLst>
                  <a:ext uri="{FF2B5EF4-FFF2-40B4-BE49-F238E27FC236}">
                    <a16:creationId xmlns="" xmlns:a16="http://schemas.microsoft.com/office/drawing/2014/main" id="{DEE77DCA-6D4C-4B3B-AC49-281E480D0971}"/>
                  </a:ext>
                </a:extLst>
              </p:cNvPr>
              <p:cNvSpPr>
                <a:spLocks noChangeArrowheads="1"/>
              </p:cNvSpPr>
              <p:nvPr/>
            </p:nvSpPr>
            <p:spPr bwMode="auto">
              <a:xfrm>
                <a:off x="6786"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08" name="Oval 715">
                <a:extLst>
                  <a:ext uri="{FF2B5EF4-FFF2-40B4-BE49-F238E27FC236}">
                    <a16:creationId xmlns="" xmlns:a16="http://schemas.microsoft.com/office/drawing/2014/main" id="{F377E2B8-ABE5-415F-A547-237BD60053BB}"/>
                  </a:ext>
                </a:extLst>
              </p:cNvPr>
              <p:cNvSpPr>
                <a:spLocks noChangeArrowheads="1"/>
              </p:cNvSpPr>
              <p:nvPr/>
            </p:nvSpPr>
            <p:spPr bwMode="auto">
              <a:xfrm>
                <a:off x="6914"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09" name="Oval 716">
                <a:extLst>
                  <a:ext uri="{FF2B5EF4-FFF2-40B4-BE49-F238E27FC236}">
                    <a16:creationId xmlns="" xmlns:a16="http://schemas.microsoft.com/office/drawing/2014/main" id="{7FC89428-F36F-437E-AA32-67DCA2137D2E}"/>
                  </a:ext>
                </a:extLst>
              </p:cNvPr>
              <p:cNvSpPr>
                <a:spLocks noChangeArrowheads="1"/>
              </p:cNvSpPr>
              <p:nvPr/>
            </p:nvSpPr>
            <p:spPr bwMode="auto">
              <a:xfrm>
                <a:off x="7042"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10" name="Oval 717">
                <a:extLst>
                  <a:ext uri="{FF2B5EF4-FFF2-40B4-BE49-F238E27FC236}">
                    <a16:creationId xmlns="" xmlns:a16="http://schemas.microsoft.com/office/drawing/2014/main" id="{74E588A0-13AB-4B07-9DC7-9D05630150B4}"/>
                  </a:ext>
                </a:extLst>
              </p:cNvPr>
              <p:cNvSpPr>
                <a:spLocks noChangeArrowheads="1"/>
              </p:cNvSpPr>
              <p:nvPr/>
            </p:nvSpPr>
            <p:spPr bwMode="auto">
              <a:xfrm>
                <a:off x="7170"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11" name="Oval 718">
                <a:extLst>
                  <a:ext uri="{FF2B5EF4-FFF2-40B4-BE49-F238E27FC236}">
                    <a16:creationId xmlns="" xmlns:a16="http://schemas.microsoft.com/office/drawing/2014/main" id="{37ED54D2-9D58-4F30-A0FE-8AFEEAC9E6E7}"/>
                  </a:ext>
                </a:extLst>
              </p:cNvPr>
              <p:cNvSpPr>
                <a:spLocks noChangeArrowheads="1"/>
              </p:cNvSpPr>
              <p:nvPr/>
            </p:nvSpPr>
            <p:spPr bwMode="auto">
              <a:xfrm>
                <a:off x="7298"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12" name="Oval 719">
                <a:extLst>
                  <a:ext uri="{FF2B5EF4-FFF2-40B4-BE49-F238E27FC236}">
                    <a16:creationId xmlns="" xmlns:a16="http://schemas.microsoft.com/office/drawing/2014/main" id="{3C14E330-193A-4D7E-B4D1-7A909D7046C8}"/>
                  </a:ext>
                </a:extLst>
              </p:cNvPr>
              <p:cNvSpPr>
                <a:spLocks noChangeArrowheads="1"/>
              </p:cNvSpPr>
              <p:nvPr/>
            </p:nvSpPr>
            <p:spPr bwMode="auto">
              <a:xfrm>
                <a:off x="7426"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13" name="Oval 720">
                <a:extLst>
                  <a:ext uri="{FF2B5EF4-FFF2-40B4-BE49-F238E27FC236}">
                    <a16:creationId xmlns="" xmlns:a16="http://schemas.microsoft.com/office/drawing/2014/main" id="{F4CD1B01-419A-42EE-91D4-6B096E379ADA}"/>
                  </a:ext>
                </a:extLst>
              </p:cNvPr>
              <p:cNvSpPr>
                <a:spLocks noChangeArrowheads="1"/>
              </p:cNvSpPr>
              <p:nvPr/>
            </p:nvSpPr>
            <p:spPr bwMode="auto">
              <a:xfrm>
                <a:off x="7554"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14" name="Oval 721">
                <a:extLst>
                  <a:ext uri="{FF2B5EF4-FFF2-40B4-BE49-F238E27FC236}">
                    <a16:creationId xmlns="" xmlns:a16="http://schemas.microsoft.com/office/drawing/2014/main" id="{FE0E0B86-49DA-43A6-B9B6-90467974FCBA}"/>
                  </a:ext>
                </a:extLst>
              </p:cNvPr>
              <p:cNvSpPr>
                <a:spLocks noChangeArrowheads="1"/>
              </p:cNvSpPr>
              <p:nvPr/>
            </p:nvSpPr>
            <p:spPr bwMode="auto">
              <a:xfrm>
                <a:off x="7682"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15" name="Oval 722">
                <a:extLst>
                  <a:ext uri="{FF2B5EF4-FFF2-40B4-BE49-F238E27FC236}">
                    <a16:creationId xmlns="" xmlns:a16="http://schemas.microsoft.com/office/drawing/2014/main" id="{D1BEFF76-620B-4346-ADCB-10D5950C00C1}"/>
                  </a:ext>
                </a:extLst>
              </p:cNvPr>
              <p:cNvSpPr>
                <a:spLocks noChangeArrowheads="1"/>
              </p:cNvSpPr>
              <p:nvPr/>
            </p:nvSpPr>
            <p:spPr bwMode="auto">
              <a:xfrm>
                <a:off x="7810"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16" name="Oval 723">
                <a:extLst>
                  <a:ext uri="{FF2B5EF4-FFF2-40B4-BE49-F238E27FC236}">
                    <a16:creationId xmlns="" xmlns:a16="http://schemas.microsoft.com/office/drawing/2014/main" id="{EDFAF993-9C07-45A6-BC0F-E4CA1BA36649}"/>
                  </a:ext>
                </a:extLst>
              </p:cNvPr>
              <p:cNvSpPr>
                <a:spLocks noChangeArrowheads="1"/>
              </p:cNvSpPr>
              <p:nvPr/>
            </p:nvSpPr>
            <p:spPr bwMode="auto">
              <a:xfrm>
                <a:off x="7938"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17" name="Oval 724">
                <a:extLst>
                  <a:ext uri="{FF2B5EF4-FFF2-40B4-BE49-F238E27FC236}">
                    <a16:creationId xmlns="" xmlns:a16="http://schemas.microsoft.com/office/drawing/2014/main" id="{542DF81E-BB0B-46ED-B24C-1B9B3301ED82}"/>
                  </a:ext>
                </a:extLst>
              </p:cNvPr>
              <p:cNvSpPr>
                <a:spLocks noChangeArrowheads="1"/>
              </p:cNvSpPr>
              <p:nvPr/>
            </p:nvSpPr>
            <p:spPr bwMode="auto">
              <a:xfrm>
                <a:off x="8066"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18" name="Oval 725">
                <a:extLst>
                  <a:ext uri="{FF2B5EF4-FFF2-40B4-BE49-F238E27FC236}">
                    <a16:creationId xmlns="" xmlns:a16="http://schemas.microsoft.com/office/drawing/2014/main" id="{553D78FE-E4ED-44DE-B448-6D12C13BA033}"/>
                  </a:ext>
                </a:extLst>
              </p:cNvPr>
              <p:cNvSpPr>
                <a:spLocks noChangeArrowheads="1"/>
              </p:cNvSpPr>
              <p:nvPr/>
            </p:nvSpPr>
            <p:spPr bwMode="auto">
              <a:xfrm>
                <a:off x="8194" y="2825"/>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19" name="Oval 726">
                <a:extLst>
                  <a:ext uri="{FF2B5EF4-FFF2-40B4-BE49-F238E27FC236}">
                    <a16:creationId xmlns="" xmlns:a16="http://schemas.microsoft.com/office/drawing/2014/main" id="{AF975F4B-5DF0-476E-95D0-5C9EBD09672C}"/>
                  </a:ext>
                </a:extLst>
              </p:cNvPr>
              <p:cNvSpPr>
                <a:spLocks noChangeArrowheads="1"/>
              </p:cNvSpPr>
              <p:nvPr/>
            </p:nvSpPr>
            <p:spPr bwMode="auto">
              <a:xfrm>
                <a:off x="8323"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20" name="Oval 727">
                <a:extLst>
                  <a:ext uri="{FF2B5EF4-FFF2-40B4-BE49-F238E27FC236}">
                    <a16:creationId xmlns="" xmlns:a16="http://schemas.microsoft.com/office/drawing/2014/main" id="{B9EFF904-2DEF-4D41-8E35-F4CB03E50567}"/>
                  </a:ext>
                </a:extLst>
              </p:cNvPr>
              <p:cNvSpPr>
                <a:spLocks noChangeArrowheads="1"/>
              </p:cNvSpPr>
              <p:nvPr/>
            </p:nvSpPr>
            <p:spPr bwMode="auto">
              <a:xfrm>
                <a:off x="8451"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21" name="Oval 728">
                <a:extLst>
                  <a:ext uri="{FF2B5EF4-FFF2-40B4-BE49-F238E27FC236}">
                    <a16:creationId xmlns="" xmlns:a16="http://schemas.microsoft.com/office/drawing/2014/main" id="{5A622D8B-2DF6-419C-80A4-C5FC135F04D4}"/>
                  </a:ext>
                </a:extLst>
              </p:cNvPr>
              <p:cNvSpPr>
                <a:spLocks noChangeArrowheads="1"/>
              </p:cNvSpPr>
              <p:nvPr/>
            </p:nvSpPr>
            <p:spPr bwMode="auto">
              <a:xfrm>
                <a:off x="8579"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22" name="Oval 729">
                <a:extLst>
                  <a:ext uri="{FF2B5EF4-FFF2-40B4-BE49-F238E27FC236}">
                    <a16:creationId xmlns="" xmlns:a16="http://schemas.microsoft.com/office/drawing/2014/main" id="{0446DC3D-E42B-4E75-AF03-88EB25C0428E}"/>
                  </a:ext>
                </a:extLst>
              </p:cNvPr>
              <p:cNvSpPr>
                <a:spLocks noChangeArrowheads="1"/>
              </p:cNvSpPr>
              <p:nvPr/>
            </p:nvSpPr>
            <p:spPr bwMode="auto">
              <a:xfrm>
                <a:off x="8707"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23" name="Oval 730">
                <a:extLst>
                  <a:ext uri="{FF2B5EF4-FFF2-40B4-BE49-F238E27FC236}">
                    <a16:creationId xmlns="" xmlns:a16="http://schemas.microsoft.com/office/drawing/2014/main" id="{A07B5FDF-ABCF-4564-AE66-B2639901BE68}"/>
                  </a:ext>
                </a:extLst>
              </p:cNvPr>
              <p:cNvSpPr>
                <a:spLocks noChangeArrowheads="1"/>
              </p:cNvSpPr>
              <p:nvPr/>
            </p:nvSpPr>
            <p:spPr bwMode="auto">
              <a:xfrm>
                <a:off x="8835"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24" name="Oval 731">
                <a:extLst>
                  <a:ext uri="{FF2B5EF4-FFF2-40B4-BE49-F238E27FC236}">
                    <a16:creationId xmlns="" xmlns:a16="http://schemas.microsoft.com/office/drawing/2014/main" id="{55894EA5-8C01-45A5-A331-6DF89A7FC344}"/>
                  </a:ext>
                </a:extLst>
              </p:cNvPr>
              <p:cNvSpPr>
                <a:spLocks noChangeArrowheads="1"/>
              </p:cNvSpPr>
              <p:nvPr/>
            </p:nvSpPr>
            <p:spPr bwMode="auto">
              <a:xfrm>
                <a:off x="8963"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25" name="Oval 732">
                <a:extLst>
                  <a:ext uri="{FF2B5EF4-FFF2-40B4-BE49-F238E27FC236}">
                    <a16:creationId xmlns="" xmlns:a16="http://schemas.microsoft.com/office/drawing/2014/main" id="{19F1A6B8-5DA0-4447-B3B1-3BD65DE66F57}"/>
                  </a:ext>
                </a:extLst>
              </p:cNvPr>
              <p:cNvSpPr>
                <a:spLocks noChangeArrowheads="1"/>
              </p:cNvSpPr>
              <p:nvPr/>
            </p:nvSpPr>
            <p:spPr bwMode="auto">
              <a:xfrm>
                <a:off x="9091"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26" name="Oval 733">
                <a:extLst>
                  <a:ext uri="{FF2B5EF4-FFF2-40B4-BE49-F238E27FC236}">
                    <a16:creationId xmlns="" xmlns:a16="http://schemas.microsoft.com/office/drawing/2014/main" id="{2F283688-428E-4A0A-8D4F-4F0967A5D8EB}"/>
                  </a:ext>
                </a:extLst>
              </p:cNvPr>
              <p:cNvSpPr>
                <a:spLocks noChangeArrowheads="1"/>
              </p:cNvSpPr>
              <p:nvPr/>
            </p:nvSpPr>
            <p:spPr bwMode="auto">
              <a:xfrm>
                <a:off x="9219"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27" name="Oval 734">
                <a:extLst>
                  <a:ext uri="{FF2B5EF4-FFF2-40B4-BE49-F238E27FC236}">
                    <a16:creationId xmlns="" xmlns:a16="http://schemas.microsoft.com/office/drawing/2014/main" id="{23C54CD6-8F42-4A8E-A901-B699B6C1A3D3}"/>
                  </a:ext>
                </a:extLst>
              </p:cNvPr>
              <p:cNvSpPr>
                <a:spLocks noChangeArrowheads="1"/>
              </p:cNvSpPr>
              <p:nvPr/>
            </p:nvSpPr>
            <p:spPr bwMode="auto">
              <a:xfrm>
                <a:off x="9347"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28" name="Oval 735">
                <a:extLst>
                  <a:ext uri="{FF2B5EF4-FFF2-40B4-BE49-F238E27FC236}">
                    <a16:creationId xmlns="" xmlns:a16="http://schemas.microsoft.com/office/drawing/2014/main" id="{BE7742C2-5CD7-450B-A433-B64216876A04}"/>
                  </a:ext>
                </a:extLst>
              </p:cNvPr>
              <p:cNvSpPr>
                <a:spLocks noChangeArrowheads="1"/>
              </p:cNvSpPr>
              <p:nvPr/>
            </p:nvSpPr>
            <p:spPr bwMode="auto">
              <a:xfrm>
                <a:off x="9475"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29" name="Oval 736">
                <a:extLst>
                  <a:ext uri="{FF2B5EF4-FFF2-40B4-BE49-F238E27FC236}">
                    <a16:creationId xmlns="" xmlns:a16="http://schemas.microsoft.com/office/drawing/2014/main" id="{652267B1-8236-4E7A-AA13-01B436CA91FB}"/>
                  </a:ext>
                </a:extLst>
              </p:cNvPr>
              <p:cNvSpPr>
                <a:spLocks noChangeArrowheads="1"/>
              </p:cNvSpPr>
              <p:nvPr/>
            </p:nvSpPr>
            <p:spPr bwMode="auto">
              <a:xfrm>
                <a:off x="9603"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30" name="Oval 737">
                <a:extLst>
                  <a:ext uri="{FF2B5EF4-FFF2-40B4-BE49-F238E27FC236}">
                    <a16:creationId xmlns="" xmlns:a16="http://schemas.microsoft.com/office/drawing/2014/main" id="{28D5576E-4BEB-43DB-B723-090ED2675F7B}"/>
                  </a:ext>
                </a:extLst>
              </p:cNvPr>
              <p:cNvSpPr>
                <a:spLocks noChangeArrowheads="1"/>
              </p:cNvSpPr>
              <p:nvPr/>
            </p:nvSpPr>
            <p:spPr bwMode="auto">
              <a:xfrm>
                <a:off x="9731"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31" name="Oval 738">
                <a:extLst>
                  <a:ext uri="{FF2B5EF4-FFF2-40B4-BE49-F238E27FC236}">
                    <a16:creationId xmlns="" xmlns:a16="http://schemas.microsoft.com/office/drawing/2014/main" id="{4826D45E-0CE9-4017-B5D7-547BB1CDC5D0}"/>
                  </a:ext>
                </a:extLst>
              </p:cNvPr>
              <p:cNvSpPr>
                <a:spLocks noChangeArrowheads="1"/>
              </p:cNvSpPr>
              <p:nvPr/>
            </p:nvSpPr>
            <p:spPr bwMode="auto">
              <a:xfrm>
                <a:off x="9859"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32" name="Oval 739">
                <a:extLst>
                  <a:ext uri="{FF2B5EF4-FFF2-40B4-BE49-F238E27FC236}">
                    <a16:creationId xmlns="" xmlns:a16="http://schemas.microsoft.com/office/drawing/2014/main" id="{170D459B-C3C4-442F-89F2-875D56637887}"/>
                  </a:ext>
                </a:extLst>
              </p:cNvPr>
              <p:cNvSpPr>
                <a:spLocks noChangeArrowheads="1"/>
              </p:cNvSpPr>
              <p:nvPr/>
            </p:nvSpPr>
            <p:spPr bwMode="auto">
              <a:xfrm>
                <a:off x="10244" y="282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33" name="Oval 740">
                <a:extLst>
                  <a:ext uri="{FF2B5EF4-FFF2-40B4-BE49-F238E27FC236}">
                    <a16:creationId xmlns="" xmlns:a16="http://schemas.microsoft.com/office/drawing/2014/main" id="{F5CA41A3-F128-41D8-9D7C-5EA754941E9D}"/>
                  </a:ext>
                </a:extLst>
              </p:cNvPr>
              <p:cNvSpPr>
                <a:spLocks noChangeArrowheads="1"/>
              </p:cNvSpPr>
              <p:nvPr/>
            </p:nvSpPr>
            <p:spPr bwMode="auto">
              <a:xfrm>
                <a:off x="382"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34" name="Oval 741">
                <a:extLst>
                  <a:ext uri="{FF2B5EF4-FFF2-40B4-BE49-F238E27FC236}">
                    <a16:creationId xmlns="" xmlns:a16="http://schemas.microsoft.com/office/drawing/2014/main" id="{93600D46-D361-43A1-AAE4-21F8722133C4}"/>
                  </a:ext>
                </a:extLst>
              </p:cNvPr>
              <p:cNvSpPr>
                <a:spLocks noChangeArrowheads="1"/>
              </p:cNvSpPr>
              <p:nvPr/>
            </p:nvSpPr>
            <p:spPr bwMode="auto">
              <a:xfrm>
                <a:off x="1151"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35" name="Oval 742">
                <a:extLst>
                  <a:ext uri="{FF2B5EF4-FFF2-40B4-BE49-F238E27FC236}">
                    <a16:creationId xmlns="" xmlns:a16="http://schemas.microsoft.com/office/drawing/2014/main" id="{E31806B0-B5FA-4B53-AB90-4093F40ECA9B}"/>
                  </a:ext>
                </a:extLst>
              </p:cNvPr>
              <p:cNvSpPr>
                <a:spLocks noChangeArrowheads="1"/>
              </p:cNvSpPr>
              <p:nvPr/>
            </p:nvSpPr>
            <p:spPr bwMode="auto">
              <a:xfrm>
                <a:off x="1279"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36" name="Oval 743">
                <a:extLst>
                  <a:ext uri="{FF2B5EF4-FFF2-40B4-BE49-F238E27FC236}">
                    <a16:creationId xmlns="" xmlns:a16="http://schemas.microsoft.com/office/drawing/2014/main" id="{D0EABF80-52ED-4573-9336-CFD7CE12F4F3}"/>
                  </a:ext>
                </a:extLst>
              </p:cNvPr>
              <p:cNvSpPr>
                <a:spLocks noChangeArrowheads="1"/>
              </p:cNvSpPr>
              <p:nvPr/>
            </p:nvSpPr>
            <p:spPr bwMode="auto">
              <a:xfrm>
                <a:off x="1407"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37" name="Oval 744">
                <a:extLst>
                  <a:ext uri="{FF2B5EF4-FFF2-40B4-BE49-F238E27FC236}">
                    <a16:creationId xmlns="" xmlns:a16="http://schemas.microsoft.com/office/drawing/2014/main" id="{4A10E067-10EF-4745-9E07-89B948CF7EED}"/>
                  </a:ext>
                </a:extLst>
              </p:cNvPr>
              <p:cNvSpPr>
                <a:spLocks noChangeArrowheads="1"/>
              </p:cNvSpPr>
              <p:nvPr/>
            </p:nvSpPr>
            <p:spPr bwMode="auto">
              <a:xfrm>
                <a:off x="1535"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38" name="Oval 745">
                <a:extLst>
                  <a:ext uri="{FF2B5EF4-FFF2-40B4-BE49-F238E27FC236}">
                    <a16:creationId xmlns="" xmlns:a16="http://schemas.microsoft.com/office/drawing/2014/main" id="{5CFFDA11-F2E3-4464-A141-107748D694D1}"/>
                  </a:ext>
                </a:extLst>
              </p:cNvPr>
              <p:cNvSpPr>
                <a:spLocks noChangeArrowheads="1"/>
              </p:cNvSpPr>
              <p:nvPr/>
            </p:nvSpPr>
            <p:spPr bwMode="auto">
              <a:xfrm>
                <a:off x="1663"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39" name="Oval 746">
                <a:extLst>
                  <a:ext uri="{FF2B5EF4-FFF2-40B4-BE49-F238E27FC236}">
                    <a16:creationId xmlns="" xmlns:a16="http://schemas.microsoft.com/office/drawing/2014/main" id="{A7C4EA0E-2B62-45B5-B2E7-1E9B78D4B17E}"/>
                  </a:ext>
                </a:extLst>
              </p:cNvPr>
              <p:cNvSpPr>
                <a:spLocks noChangeArrowheads="1"/>
              </p:cNvSpPr>
              <p:nvPr/>
            </p:nvSpPr>
            <p:spPr bwMode="auto">
              <a:xfrm>
                <a:off x="1791"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40" name="Oval 747">
                <a:extLst>
                  <a:ext uri="{FF2B5EF4-FFF2-40B4-BE49-F238E27FC236}">
                    <a16:creationId xmlns="" xmlns:a16="http://schemas.microsoft.com/office/drawing/2014/main" id="{29DC0015-D552-426F-B3A8-69DE090CC1E5}"/>
                  </a:ext>
                </a:extLst>
              </p:cNvPr>
              <p:cNvSpPr>
                <a:spLocks noChangeArrowheads="1"/>
              </p:cNvSpPr>
              <p:nvPr/>
            </p:nvSpPr>
            <p:spPr bwMode="auto">
              <a:xfrm>
                <a:off x="1919"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41" name="Oval 748">
                <a:extLst>
                  <a:ext uri="{FF2B5EF4-FFF2-40B4-BE49-F238E27FC236}">
                    <a16:creationId xmlns="" xmlns:a16="http://schemas.microsoft.com/office/drawing/2014/main" id="{844A49C4-9EEC-47C4-BB14-6860E9F90875}"/>
                  </a:ext>
                </a:extLst>
              </p:cNvPr>
              <p:cNvSpPr>
                <a:spLocks noChangeArrowheads="1"/>
              </p:cNvSpPr>
              <p:nvPr/>
            </p:nvSpPr>
            <p:spPr bwMode="auto">
              <a:xfrm>
                <a:off x="2047"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42" name="Oval 749">
                <a:extLst>
                  <a:ext uri="{FF2B5EF4-FFF2-40B4-BE49-F238E27FC236}">
                    <a16:creationId xmlns="" xmlns:a16="http://schemas.microsoft.com/office/drawing/2014/main" id="{955CE0DE-FE47-48D4-9C26-44502B9C077C}"/>
                  </a:ext>
                </a:extLst>
              </p:cNvPr>
              <p:cNvSpPr>
                <a:spLocks noChangeArrowheads="1"/>
              </p:cNvSpPr>
              <p:nvPr/>
            </p:nvSpPr>
            <p:spPr bwMode="auto">
              <a:xfrm>
                <a:off x="2175"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43" name="Oval 750">
                <a:extLst>
                  <a:ext uri="{FF2B5EF4-FFF2-40B4-BE49-F238E27FC236}">
                    <a16:creationId xmlns="" xmlns:a16="http://schemas.microsoft.com/office/drawing/2014/main" id="{F714B5E2-9E1D-4B52-A1CC-0C553B61AA28}"/>
                  </a:ext>
                </a:extLst>
              </p:cNvPr>
              <p:cNvSpPr>
                <a:spLocks noChangeArrowheads="1"/>
              </p:cNvSpPr>
              <p:nvPr/>
            </p:nvSpPr>
            <p:spPr bwMode="auto">
              <a:xfrm>
                <a:off x="2303"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44" name="Oval 751">
                <a:extLst>
                  <a:ext uri="{FF2B5EF4-FFF2-40B4-BE49-F238E27FC236}">
                    <a16:creationId xmlns="" xmlns:a16="http://schemas.microsoft.com/office/drawing/2014/main" id="{A0144893-9998-47BF-A45C-D9F06405803C}"/>
                  </a:ext>
                </a:extLst>
              </p:cNvPr>
              <p:cNvSpPr>
                <a:spLocks noChangeArrowheads="1"/>
              </p:cNvSpPr>
              <p:nvPr/>
            </p:nvSpPr>
            <p:spPr bwMode="auto">
              <a:xfrm>
                <a:off x="2816"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45" name="Oval 752">
                <a:extLst>
                  <a:ext uri="{FF2B5EF4-FFF2-40B4-BE49-F238E27FC236}">
                    <a16:creationId xmlns="" xmlns:a16="http://schemas.microsoft.com/office/drawing/2014/main" id="{B01B5478-8AF9-4392-BF76-646759C172DC}"/>
                  </a:ext>
                </a:extLst>
              </p:cNvPr>
              <p:cNvSpPr>
                <a:spLocks noChangeArrowheads="1"/>
              </p:cNvSpPr>
              <p:nvPr/>
            </p:nvSpPr>
            <p:spPr bwMode="auto">
              <a:xfrm>
                <a:off x="2944"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46" name="Oval 753">
                <a:extLst>
                  <a:ext uri="{FF2B5EF4-FFF2-40B4-BE49-F238E27FC236}">
                    <a16:creationId xmlns="" xmlns:a16="http://schemas.microsoft.com/office/drawing/2014/main" id="{BC25E67F-2BE9-4CC8-BC88-26007AE72377}"/>
                  </a:ext>
                </a:extLst>
              </p:cNvPr>
              <p:cNvSpPr>
                <a:spLocks noChangeArrowheads="1"/>
              </p:cNvSpPr>
              <p:nvPr/>
            </p:nvSpPr>
            <p:spPr bwMode="auto">
              <a:xfrm>
                <a:off x="3072"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47" name="Oval 754">
                <a:extLst>
                  <a:ext uri="{FF2B5EF4-FFF2-40B4-BE49-F238E27FC236}">
                    <a16:creationId xmlns="" xmlns:a16="http://schemas.microsoft.com/office/drawing/2014/main" id="{ABCC12B7-A1C6-430C-AEAA-9DE9861E0152}"/>
                  </a:ext>
                </a:extLst>
              </p:cNvPr>
              <p:cNvSpPr>
                <a:spLocks noChangeArrowheads="1"/>
              </p:cNvSpPr>
              <p:nvPr/>
            </p:nvSpPr>
            <p:spPr bwMode="auto">
              <a:xfrm>
                <a:off x="3200"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48" name="Oval 755">
                <a:extLst>
                  <a:ext uri="{FF2B5EF4-FFF2-40B4-BE49-F238E27FC236}">
                    <a16:creationId xmlns="" xmlns:a16="http://schemas.microsoft.com/office/drawing/2014/main" id="{D36D59B5-F1F2-441F-9858-8DAF9E9FED55}"/>
                  </a:ext>
                </a:extLst>
              </p:cNvPr>
              <p:cNvSpPr>
                <a:spLocks noChangeArrowheads="1"/>
              </p:cNvSpPr>
              <p:nvPr/>
            </p:nvSpPr>
            <p:spPr bwMode="auto">
              <a:xfrm>
                <a:off x="5121"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49" name="Oval 756">
                <a:extLst>
                  <a:ext uri="{FF2B5EF4-FFF2-40B4-BE49-F238E27FC236}">
                    <a16:creationId xmlns="" xmlns:a16="http://schemas.microsoft.com/office/drawing/2014/main" id="{E37B8714-0E8B-451E-8C9B-5703534DA7A5}"/>
                  </a:ext>
                </a:extLst>
              </p:cNvPr>
              <p:cNvSpPr>
                <a:spLocks noChangeArrowheads="1"/>
              </p:cNvSpPr>
              <p:nvPr/>
            </p:nvSpPr>
            <p:spPr bwMode="auto">
              <a:xfrm>
                <a:off x="5505"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50" name="Oval 757">
                <a:extLst>
                  <a:ext uri="{FF2B5EF4-FFF2-40B4-BE49-F238E27FC236}">
                    <a16:creationId xmlns="" xmlns:a16="http://schemas.microsoft.com/office/drawing/2014/main" id="{332EDE75-9705-4EEB-B479-2E6AC60EB087}"/>
                  </a:ext>
                </a:extLst>
              </p:cNvPr>
              <p:cNvSpPr>
                <a:spLocks noChangeArrowheads="1"/>
              </p:cNvSpPr>
              <p:nvPr/>
            </p:nvSpPr>
            <p:spPr bwMode="auto">
              <a:xfrm>
                <a:off x="5633"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51" name="Oval 758">
                <a:extLst>
                  <a:ext uri="{FF2B5EF4-FFF2-40B4-BE49-F238E27FC236}">
                    <a16:creationId xmlns="" xmlns:a16="http://schemas.microsoft.com/office/drawing/2014/main" id="{61D70095-4D04-4C1A-A225-C3FE77B0C7B1}"/>
                  </a:ext>
                </a:extLst>
              </p:cNvPr>
              <p:cNvSpPr>
                <a:spLocks noChangeArrowheads="1"/>
              </p:cNvSpPr>
              <p:nvPr/>
            </p:nvSpPr>
            <p:spPr bwMode="auto">
              <a:xfrm>
                <a:off x="5889"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52" name="Oval 759">
                <a:extLst>
                  <a:ext uri="{FF2B5EF4-FFF2-40B4-BE49-F238E27FC236}">
                    <a16:creationId xmlns="" xmlns:a16="http://schemas.microsoft.com/office/drawing/2014/main" id="{F3B0AAA1-440C-4207-9BB3-E3B37E5CADB8}"/>
                  </a:ext>
                </a:extLst>
              </p:cNvPr>
              <p:cNvSpPr>
                <a:spLocks noChangeArrowheads="1"/>
              </p:cNvSpPr>
              <p:nvPr/>
            </p:nvSpPr>
            <p:spPr bwMode="auto">
              <a:xfrm>
                <a:off x="6017"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53" name="Oval 760">
                <a:extLst>
                  <a:ext uri="{FF2B5EF4-FFF2-40B4-BE49-F238E27FC236}">
                    <a16:creationId xmlns="" xmlns:a16="http://schemas.microsoft.com/office/drawing/2014/main" id="{E031479A-B382-4937-ABC0-73439EC69691}"/>
                  </a:ext>
                </a:extLst>
              </p:cNvPr>
              <p:cNvSpPr>
                <a:spLocks noChangeArrowheads="1"/>
              </p:cNvSpPr>
              <p:nvPr/>
            </p:nvSpPr>
            <p:spPr bwMode="auto">
              <a:xfrm>
                <a:off x="6145"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54" name="Oval 761">
                <a:extLst>
                  <a:ext uri="{FF2B5EF4-FFF2-40B4-BE49-F238E27FC236}">
                    <a16:creationId xmlns="" xmlns:a16="http://schemas.microsoft.com/office/drawing/2014/main" id="{DCF19033-8564-442A-8E9A-28133FB62329}"/>
                  </a:ext>
                </a:extLst>
              </p:cNvPr>
              <p:cNvSpPr>
                <a:spLocks noChangeArrowheads="1"/>
              </p:cNvSpPr>
              <p:nvPr/>
            </p:nvSpPr>
            <p:spPr bwMode="auto">
              <a:xfrm>
                <a:off x="6273"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55" name="Oval 762">
                <a:extLst>
                  <a:ext uri="{FF2B5EF4-FFF2-40B4-BE49-F238E27FC236}">
                    <a16:creationId xmlns="" xmlns:a16="http://schemas.microsoft.com/office/drawing/2014/main" id="{3184337F-3734-4D6A-9CCE-AD3BED77A1B6}"/>
                  </a:ext>
                </a:extLst>
              </p:cNvPr>
              <p:cNvSpPr>
                <a:spLocks noChangeArrowheads="1"/>
              </p:cNvSpPr>
              <p:nvPr/>
            </p:nvSpPr>
            <p:spPr bwMode="auto">
              <a:xfrm>
                <a:off x="6401" y="2953"/>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56" name="Oval 763">
                <a:extLst>
                  <a:ext uri="{FF2B5EF4-FFF2-40B4-BE49-F238E27FC236}">
                    <a16:creationId xmlns="" xmlns:a16="http://schemas.microsoft.com/office/drawing/2014/main" id="{6908AE88-1803-44CF-B673-EEDE844AAF33}"/>
                  </a:ext>
                </a:extLst>
              </p:cNvPr>
              <p:cNvSpPr>
                <a:spLocks noChangeArrowheads="1"/>
              </p:cNvSpPr>
              <p:nvPr/>
            </p:nvSpPr>
            <p:spPr bwMode="auto">
              <a:xfrm>
                <a:off x="6530"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57" name="Oval 764">
                <a:extLst>
                  <a:ext uri="{FF2B5EF4-FFF2-40B4-BE49-F238E27FC236}">
                    <a16:creationId xmlns="" xmlns:a16="http://schemas.microsoft.com/office/drawing/2014/main" id="{900AFC84-10C0-44D2-9962-88F8869DB8E2}"/>
                  </a:ext>
                </a:extLst>
              </p:cNvPr>
              <p:cNvSpPr>
                <a:spLocks noChangeArrowheads="1"/>
              </p:cNvSpPr>
              <p:nvPr/>
            </p:nvSpPr>
            <p:spPr bwMode="auto">
              <a:xfrm>
                <a:off x="6658"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58" name="Oval 765">
                <a:extLst>
                  <a:ext uri="{FF2B5EF4-FFF2-40B4-BE49-F238E27FC236}">
                    <a16:creationId xmlns="" xmlns:a16="http://schemas.microsoft.com/office/drawing/2014/main" id="{52A14C7E-C42F-44C4-B8B6-7A021A7950E0}"/>
                  </a:ext>
                </a:extLst>
              </p:cNvPr>
              <p:cNvSpPr>
                <a:spLocks noChangeArrowheads="1"/>
              </p:cNvSpPr>
              <p:nvPr/>
            </p:nvSpPr>
            <p:spPr bwMode="auto">
              <a:xfrm>
                <a:off x="6786"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59" name="Oval 766">
                <a:extLst>
                  <a:ext uri="{FF2B5EF4-FFF2-40B4-BE49-F238E27FC236}">
                    <a16:creationId xmlns="" xmlns:a16="http://schemas.microsoft.com/office/drawing/2014/main" id="{CFFD8FFA-9F40-4138-9BD6-2EAF1960C19C}"/>
                  </a:ext>
                </a:extLst>
              </p:cNvPr>
              <p:cNvSpPr>
                <a:spLocks noChangeArrowheads="1"/>
              </p:cNvSpPr>
              <p:nvPr/>
            </p:nvSpPr>
            <p:spPr bwMode="auto">
              <a:xfrm>
                <a:off x="6914"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60" name="Oval 767">
                <a:extLst>
                  <a:ext uri="{FF2B5EF4-FFF2-40B4-BE49-F238E27FC236}">
                    <a16:creationId xmlns="" xmlns:a16="http://schemas.microsoft.com/office/drawing/2014/main" id="{93E73FAC-ADBC-47AB-9FCD-4D595EC1A378}"/>
                  </a:ext>
                </a:extLst>
              </p:cNvPr>
              <p:cNvSpPr>
                <a:spLocks noChangeArrowheads="1"/>
              </p:cNvSpPr>
              <p:nvPr/>
            </p:nvSpPr>
            <p:spPr bwMode="auto">
              <a:xfrm>
                <a:off x="7042"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61" name="Oval 768">
                <a:extLst>
                  <a:ext uri="{FF2B5EF4-FFF2-40B4-BE49-F238E27FC236}">
                    <a16:creationId xmlns="" xmlns:a16="http://schemas.microsoft.com/office/drawing/2014/main" id="{1A17CC44-F3F3-4302-8C33-D5E6B52AFD46}"/>
                  </a:ext>
                </a:extLst>
              </p:cNvPr>
              <p:cNvSpPr>
                <a:spLocks noChangeArrowheads="1"/>
              </p:cNvSpPr>
              <p:nvPr/>
            </p:nvSpPr>
            <p:spPr bwMode="auto">
              <a:xfrm>
                <a:off x="7170"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62" name="Oval 769">
                <a:extLst>
                  <a:ext uri="{FF2B5EF4-FFF2-40B4-BE49-F238E27FC236}">
                    <a16:creationId xmlns="" xmlns:a16="http://schemas.microsoft.com/office/drawing/2014/main" id="{40C830AC-00BA-4BF3-A0D7-78B14B809DFA}"/>
                  </a:ext>
                </a:extLst>
              </p:cNvPr>
              <p:cNvSpPr>
                <a:spLocks noChangeArrowheads="1"/>
              </p:cNvSpPr>
              <p:nvPr/>
            </p:nvSpPr>
            <p:spPr bwMode="auto">
              <a:xfrm>
                <a:off x="7298"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63" name="Oval 770">
                <a:extLst>
                  <a:ext uri="{FF2B5EF4-FFF2-40B4-BE49-F238E27FC236}">
                    <a16:creationId xmlns="" xmlns:a16="http://schemas.microsoft.com/office/drawing/2014/main" id="{91AFBCFC-8B29-4940-93B1-9CA0B32C9911}"/>
                  </a:ext>
                </a:extLst>
              </p:cNvPr>
              <p:cNvSpPr>
                <a:spLocks noChangeArrowheads="1"/>
              </p:cNvSpPr>
              <p:nvPr/>
            </p:nvSpPr>
            <p:spPr bwMode="auto">
              <a:xfrm>
                <a:off x="7426"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64" name="Oval 771">
                <a:extLst>
                  <a:ext uri="{FF2B5EF4-FFF2-40B4-BE49-F238E27FC236}">
                    <a16:creationId xmlns="" xmlns:a16="http://schemas.microsoft.com/office/drawing/2014/main" id="{73F36675-1085-4B1F-B86E-FF1129ABDF47}"/>
                  </a:ext>
                </a:extLst>
              </p:cNvPr>
              <p:cNvSpPr>
                <a:spLocks noChangeArrowheads="1"/>
              </p:cNvSpPr>
              <p:nvPr/>
            </p:nvSpPr>
            <p:spPr bwMode="auto">
              <a:xfrm>
                <a:off x="7554"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65" name="Oval 772">
                <a:extLst>
                  <a:ext uri="{FF2B5EF4-FFF2-40B4-BE49-F238E27FC236}">
                    <a16:creationId xmlns="" xmlns:a16="http://schemas.microsoft.com/office/drawing/2014/main" id="{207E6E54-FA6C-4114-945B-9B47F7F42F18}"/>
                  </a:ext>
                </a:extLst>
              </p:cNvPr>
              <p:cNvSpPr>
                <a:spLocks noChangeArrowheads="1"/>
              </p:cNvSpPr>
              <p:nvPr/>
            </p:nvSpPr>
            <p:spPr bwMode="auto">
              <a:xfrm>
                <a:off x="7682"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66" name="Oval 773">
                <a:extLst>
                  <a:ext uri="{FF2B5EF4-FFF2-40B4-BE49-F238E27FC236}">
                    <a16:creationId xmlns="" xmlns:a16="http://schemas.microsoft.com/office/drawing/2014/main" id="{65A07D99-FF96-4FFC-A278-FCB58AA76059}"/>
                  </a:ext>
                </a:extLst>
              </p:cNvPr>
              <p:cNvSpPr>
                <a:spLocks noChangeArrowheads="1"/>
              </p:cNvSpPr>
              <p:nvPr/>
            </p:nvSpPr>
            <p:spPr bwMode="auto">
              <a:xfrm>
                <a:off x="7810"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67" name="Oval 774">
                <a:extLst>
                  <a:ext uri="{FF2B5EF4-FFF2-40B4-BE49-F238E27FC236}">
                    <a16:creationId xmlns="" xmlns:a16="http://schemas.microsoft.com/office/drawing/2014/main" id="{0588FC18-0157-4E4F-9B7A-A165431C8F54}"/>
                  </a:ext>
                </a:extLst>
              </p:cNvPr>
              <p:cNvSpPr>
                <a:spLocks noChangeArrowheads="1"/>
              </p:cNvSpPr>
              <p:nvPr/>
            </p:nvSpPr>
            <p:spPr bwMode="auto">
              <a:xfrm>
                <a:off x="7938"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68" name="Oval 775">
                <a:extLst>
                  <a:ext uri="{FF2B5EF4-FFF2-40B4-BE49-F238E27FC236}">
                    <a16:creationId xmlns="" xmlns:a16="http://schemas.microsoft.com/office/drawing/2014/main" id="{929F3637-566F-44B7-A298-8A728DFFF446}"/>
                  </a:ext>
                </a:extLst>
              </p:cNvPr>
              <p:cNvSpPr>
                <a:spLocks noChangeArrowheads="1"/>
              </p:cNvSpPr>
              <p:nvPr/>
            </p:nvSpPr>
            <p:spPr bwMode="auto">
              <a:xfrm>
                <a:off x="8066"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69" name="Oval 776">
                <a:extLst>
                  <a:ext uri="{FF2B5EF4-FFF2-40B4-BE49-F238E27FC236}">
                    <a16:creationId xmlns="" xmlns:a16="http://schemas.microsoft.com/office/drawing/2014/main" id="{76C0160D-23EC-41CD-BC87-6C811FEAAD25}"/>
                  </a:ext>
                </a:extLst>
              </p:cNvPr>
              <p:cNvSpPr>
                <a:spLocks noChangeArrowheads="1"/>
              </p:cNvSpPr>
              <p:nvPr/>
            </p:nvSpPr>
            <p:spPr bwMode="auto">
              <a:xfrm>
                <a:off x="8194" y="2953"/>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70" name="Oval 777">
                <a:extLst>
                  <a:ext uri="{FF2B5EF4-FFF2-40B4-BE49-F238E27FC236}">
                    <a16:creationId xmlns="" xmlns:a16="http://schemas.microsoft.com/office/drawing/2014/main" id="{BEABCAFC-F758-428A-AABD-07825D8508E0}"/>
                  </a:ext>
                </a:extLst>
              </p:cNvPr>
              <p:cNvSpPr>
                <a:spLocks noChangeArrowheads="1"/>
              </p:cNvSpPr>
              <p:nvPr/>
            </p:nvSpPr>
            <p:spPr bwMode="auto">
              <a:xfrm>
                <a:off x="8323"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71" name="Oval 778">
                <a:extLst>
                  <a:ext uri="{FF2B5EF4-FFF2-40B4-BE49-F238E27FC236}">
                    <a16:creationId xmlns="" xmlns:a16="http://schemas.microsoft.com/office/drawing/2014/main" id="{5A23BDF8-7DCE-4388-901D-476FE04C309C}"/>
                  </a:ext>
                </a:extLst>
              </p:cNvPr>
              <p:cNvSpPr>
                <a:spLocks noChangeArrowheads="1"/>
              </p:cNvSpPr>
              <p:nvPr/>
            </p:nvSpPr>
            <p:spPr bwMode="auto">
              <a:xfrm>
                <a:off x="8451"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72" name="Oval 779">
                <a:extLst>
                  <a:ext uri="{FF2B5EF4-FFF2-40B4-BE49-F238E27FC236}">
                    <a16:creationId xmlns="" xmlns:a16="http://schemas.microsoft.com/office/drawing/2014/main" id="{22A14C40-BA11-4085-A622-7E046D102D9F}"/>
                  </a:ext>
                </a:extLst>
              </p:cNvPr>
              <p:cNvSpPr>
                <a:spLocks noChangeArrowheads="1"/>
              </p:cNvSpPr>
              <p:nvPr/>
            </p:nvSpPr>
            <p:spPr bwMode="auto">
              <a:xfrm>
                <a:off x="8579"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73" name="Oval 780">
                <a:extLst>
                  <a:ext uri="{FF2B5EF4-FFF2-40B4-BE49-F238E27FC236}">
                    <a16:creationId xmlns="" xmlns:a16="http://schemas.microsoft.com/office/drawing/2014/main" id="{DAD6A0FB-7467-4101-BED8-5058263205A5}"/>
                  </a:ext>
                </a:extLst>
              </p:cNvPr>
              <p:cNvSpPr>
                <a:spLocks noChangeArrowheads="1"/>
              </p:cNvSpPr>
              <p:nvPr/>
            </p:nvSpPr>
            <p:spPr bwMode="auto">
              <a:xfrm>
                <a:off x="8707"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74" name="Oval 781">
                <a:extLst>
                  <a:ext uri="{FF2B5EF4-FFF2-40B4-BE49-F238E27FC236}">
                    <a16:creationId xmlns="" xmlns:a16="http://schemas.microsoft.com/office/drawing/2014/main" id="{17EDB831-A335-4CE8-A461-DA91060F629F}"/>
                  </a:ext>
                </a:extLst>
              </p:cNvPr>
              <p:cNvSpPr>
                <a:spLocks noChangeArrowheads="1"/>
              </p:cNvSpPr>
              <p:nvPr/>
            </p:nvSpPr>
            <p:spPr bwMode="auto">
              <a:xfrm>
                <a:off x="8835"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75" name="Oval 782">
                <a:extLst>
                  <a:ext uri="{FF2B5EF4-FFF2-40B4-BE49-F238E27FC236}">
                    <a16:creationId xmlns="" xmlns:a16="http://schemas.microsoft.com/office/drawing/2014/main" id="{03D166A0-BDB3-4032-985D-8A357A67F9E1}"/>
                  </a:ext>
                </a:extLst>
              </p:cNvPr>
              <p:cNvSpPr>
                <a:spLocks noChangeArrowheads="1"/>
              </p:cNvSpPr>
              <p:nvPr/>
            </p:nvSpPr>
            <p:spPr bwMode="auto">
              <a:xfrm>
                <a:off x="8963"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76" name="Oval 783">
                <a:extLst>
                  <a:ext uri="{FF2B5EF4-FFF2-40B4-BE49-F238E27FC236}">
                    <a16:creationId xmlns="" xmlns:a16="http://schemas.microsoft.com/office/drawing/2014/main" id="{BA4F1A4F-A151-4C3C-A411-C760325F9897}"/>
                  </a:ext>
                </a:extLst>
              </p:cNvPr>
              <p:cNvSpPr>
                <a:spLocks noChangeArrowheads="1"/>
              </p:cNvSpPr>
              <p:nvPr/>
            </p:nvSpPr>
            <p:spPr bwMode="auto">
              <a:xfrm>
                <a:off x="9091"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77" name="Oval 784">
                <a:extLst>
                  <a:ext uri="{FF2B5EF4-FFF2-40B4-BE49-F238E27FC236}">
                    <a16:creationId xmlns="" xmlns:a16="http://schemas.microsoft.com/office/drawing/2014/main" id="{8DC62FF9-5BA6-43CE-BD3A-D1A1A42B4A4B}"/>
                  </a:ext>
                </a:extLst>
              </p:cNvPr>
              <p:cNvSpPr>
                <a:spLocks noChangeArrowheads="1"/>
              </p:cNvSpPr>
              <p:nvPr/>
            </p:nvSpPr>
            <p:spPr bwMode="auto">
              <a:xfrm>
                <a:off x="9219"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78" name="Oval 785">
                <a:extLst>
                  <a:ext uri="{FF2B5EF4-FFF2-40B4-BE49-F238E27FC236}">
                    <a16:creationId xmlns="" xmlns:a16="http://schemas.microsoft.com/office/drawing/2014/main" id="{4FFE2E31-13AC-46D5-B516-B122431E7A2E}"/>
                  </a:ext>
                </a:extLst>
              </p:cNvPr>
              <p:cNvSpPr>
                <a:spLocks noChangeArrowheads="1"/>
              </p:cNvSpPr>
              <p:nvPr/>
            </p:nvSpPr>
            <p:spPr bwMode="auto">
              <a:xfrm>
                <a:off x="9347"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79" name="Oval 786">
                <a:extLst>
                  <a:ext uri="{FF2B5EF4-FFF2-40B4-BE49-F238E27FC236}">
                    <a16:creationId xmlns="" xmlns:a16="http://schemas.microsoft.com/office/drawing/2014/main" id="{1E3EFAB9-9E01-4201-AEB2-D5C4D21C8434}"/>
                  </a:ext>
                </a:extLst>
              </p:cNvPr>
              <p:cNvSpPr>
                <a:spLocks noChangeArrowheads="1"/>
              </p:cNvSpPr>
              <p:nvPr/>
            </p:nvSpPr>
            <p:spPr bwMode="auto">
              <a:xfrm>
                <a:off x="9475"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80" name="Oval 787">
                <a:extLst>
                  <a:ext uri="{FF2B5EF4-FFF2-40B4-BE49-F238E27FC236}">
                    <a16:creationId xmlns="" xmlns:a16="http://schemas.microsoft.com/office/drawing/2014/main" id="{F7D73729-6879-4E37-80A1-954216F46F11}"/>
                  </a:ext>
                </a:extLst>
              </p:cNvPr>
              <p:cNvSpPr>
                <a:spLocks noChangeArrowheads="1"/>
              </p:cNvSpPr>
              <p:nvPr/>
            </p:nvSpPr>
            <p:spPr bwMode="auto">
              <a:xfrm>
                <a:off x="10116"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81" name="Oval 788">
                <a:extLst>
                  <a:ext uri="{FF2B5EF4-FFF2-40B4-BE49-F238E27FC236}">
                    <a16:creationId xmlns="" xmlns:a16="http://schemas.microsoft.com/office/drawing/2014/main" id="{1B5F84FF-3649-45F1-ACEB-13C3FEBFC929}"/>
                  </a:ext>
                </a:extLst>
              </p:cNvPr>
              <p:cNvSpPr>
                <a:spLocks noChangeArrowheads="1"/>
              </p:cNvSpPr>
              <p:nvPr/>
            </p:nvSpPr>
            <p:spPr bwMode="auto">
              <a:xfrm>
                <a:off x="10244" y="295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82" name="Oval 789">
                <a:extLst>
                  <a:ext uri="{FF2B5EF4-FFF2-40B4-BE49-F238E27FC236}">
                    <a16:creationId xmlns="" xmlns:a16="http://schemas.microsoft.com/office/drawing/2014/main" id="{8B131DF6-38D0-454A-B7AA-7BDBDD80E53E}"/>
                  </a:ext>
                </a:extLst>
              </p:cNvPr>
              <p:cNvSpPr>
                <a:spLocks noChangeArrowheads="1"/>
              </p:cNvSpPr>
              <p:nvPr/>
            </p:nvSpPr>
            <p:spPr bwMode="auto">
              <a:xfrm>
                <a:off x="126"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83" name="Oval 790">
                <a:extLst>
                  <a:ext uri="{FF2B5EF4-FFF2-40B4-BE49-F238E27FC236}">
                    <a16:creationId xmlns="" xmlns:a16="http://schemas.microsoft.com/office/drawing/2014/main" id="{AA9B523D-DDBA-47EB-8577-5D010CD246D6}"/>
                  </a:ext>
                </a:extLst>
              </p:cNvPr>
              <p:cNvSpPr>
                <a:spLocks noChangeArrowheads="1"/>
              </p:cNvSpPr>
              <p:nvPr/>
            </p:nvSpPr>
            <p:spPr bwMode="auto">
              <a:xfrm>
                <a:off x="1151"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84" name="Oval 791">
                <a:extLst>
                  <a:ext uri="{FF2B5EF4-FFF2-40B4-BE49-F238E27FC236}">
                    <a16:creationId xmlns="" xmlns:a16="http://schemas.microsoft.com/office/drawing/2014/main" id="{5C300182-F32D-4988-8B9D-C4C2E419AD9F}"/>
                  </a:ext>
                </a:extLst>
              </p:cNvPr>
              <p:cNvSpPr>
                <a:spLocks noChangeArrowheads="1"/>
              </p:cNvSpPr>
              <p:nvPr/>
            </p:nvSpPr>
            <p:spPr bwMode="auto">
              <a:xfrm>
                <a:off x="1279"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85" name="Oval 792">
                <a:extLst>
                  <a:ext uri="{FF2B5EF4-FFF2-40B4-BE49-F238E27FC236}">
                    <a16:creationId xmlns="" xmlns:a16="http://schemas.microsoft.com/office/drawing/2014/main" id="{8ED4135B-BAAA-4CA4-95DD-19F9B28E8248}"/>
                  </a:ext>
                </a:extLst>
              </p:cNvPr>
              <p:cNvSpPr>
                <a:spLocks noChangeArrowheads="1"/>
              </p:cNvSpPr>
              <p:nvPr/>
            </p:nvSpPr>
            <p:spPr bwMode="auto">
              <a:xfrm>
                <a:off x="1407"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86" name="Oval 793">
                <a:extLst>
                  <a:ext uri="{FF2B5EF4-FFF2-40B4-BE49-F238E27FC236}">
                    <a16:creationId xmlns="" xmlns:a16="http://schemas.microsoft.com/office/drawing/2014/main" id="{5B06C3E7-7F3C-4313-8B75-E2EA69D0D6CB}"/>
                  </a:ext>
                </a:extLst>
              </p:cNvPr>
              <p:cNvSpPr>
                <a:spLocks noChangeArrowheads="1"/>
              </p:cNvSpPr>
              <p:nvPr/>
            </p:nvSpPr>
            <p:spPr bwMode="auto">
              <a:xfrm>
                <a:off x="1535"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87" name="Oval 794">
                <a:extLst>
                  <a:ext uri="{FF2B5EF4-FFF2-40B4-BE49-F238E27FC236}">
                    <a16:creationId xmlns="" xmlns:a16="http://schemas.microsoft.com/office/drawing/2014/main" id="{59B65A6A-D2E1-4A9C-B5D8-911CF06708C2}"/>
                  </a:ext>
                </a:extLst>
              </p:cNvPr>
              <p:cNvSpPr>
                <a:spLocks noChangeArrowheads="1"/>
              </p:cNvSpPr>
              <p:nvPr/>
            </p:nvSpPr>
            <p:spPr bwMode="auto">
              <a:xfrm>
                <a:off x="1663"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88" name="Oval 795">
                <a:extLst>
                  <a:ext uri="{FF2B5EF4-FFF2-40B4-BE49-F238E27FC236}">
                    <a16:creationId xmlns="" xmlns:a16="http://schemas.microsoft.com/office/drawing/2014/main" id="{83619FA9-08A3-4865-811C-A798915B9359}"/>
                  </a:ext>
                </a:extLst>
              </p:cNvPr>
              <p:cNvSpPr>
                <a:spLocks noChangeArrowheads="1"/>
              </p:cNvSpPr>
              <p:nvPr/>
            </p:nvSpPr>
            <p:spPr bwMode="auto">
              <a:xfrm>
                <a:off x="1791"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89" name="Oval 796">
                <a:extLst>
                  <a:ext uri="{FF2B5EF4-FFF2-40B4-BE49-F238E27FC236}">
                    <a16:creationId xmlns="" xmlns:a16="http://schemas.microsoft.com/office/drawing/2014/main" id="{BE2B6E3C-4230-4A47-801C-8B9300E64E6B}"/>
                  </a:ext>
                </a:extLst>
              </p:cNvPr>
              <p:cNvSpPr>
                <a:spLocks noChangeArrowheads="1"/>
              </p:cNvSpPr>
              <p:nvPr/>
            </p:nvSpPr>
            <p:spPr bwMode="auto">
              <a:xfrm>
                <a:off x="1919"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90" name="Oval 797">
                <a:extLst>
                  <a:ext uri="{FF2B5EF4-FFF2-40B4-BE49-F238E27FC236}">
                    <a16:creationId xmlns="" xmlns:a16="http://schemas.microsoft.com/office/drawing/2014/main" id="{2C328892-D5F5-4FFE-8ADA-8C940AC7D328}"/>
                  </a:ext>
                </a:extLst>
              </p:cNvPr>
              <p:cNvSpPr>
                <a:spLocks noChangeArrowheads="1"/>
              </p:cNvSpPr>
              <p:nvPr/>
            </p:nvSpPr>
            <p:spPr bwMode="auto">
              <a:xfrm>
                <a:off x="2047"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91" name="Oval 798">
                <a:extLst>
                  <a:ext uri="{FF2B5EF4-FFF2-40B4-BE49-F238E27FC236}">
                    <a16:creationId xmlns="" xmlns:a16="http://schemas.microsoft.com/office/drawing/2014/main" id="{C534E952-9ACF-4BE9-A8FF-CF765F5370A7}"/>
                  </a:ext>
                </a:extLst>
              </p:cNvPr>
              <p:cNvSpPr>
                <a:spLocks noChangeArrowheads="1"/>
              </p:cNvSpPr>
              <p:nvPr/>
            </p:nvSpPr>
            <p:spPr bwMode="auto">
              <a:xfrm>
                <a:off x="2175"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92" name="Oval 799">
                <a:extLst>
                  <a:ext uri="{FF2B5EF4-FFF2-40B4-BE49-F238E27FC236}">
                    <a16:creationId xmlns="" xmlns:a16="http://schemas.microsoft.com/office/drawing/2014/main" id="{D77C73DE-2F9B-4F07-AEBF-462EE668A29C}"/>
                  </a:ext>
                </a:extLst>
              </p:cNvPr>
              <p:cNvSpPr>
                <a:spLocks noChangeArrowheads="1"/>
              </p:cNvSpPr>
              <p:nvPr/>
            </p:nvSpPr>
            <p:spPr bwMode="auto">
              <a:xfrm>
                <a:off x="2303"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93" name="Oval 800">
                <a:extLst>
                  <a:ext uri="{FF2B5EF4-FFF2-40B4-BE49-F238E27FC236}">
                    <a16:creationId xmlns="" xmlns:a16="http://schemas.microsoft.com/office/drawing/2014/main" id="{5AC84A75-18BD-47CD-B9F4-E24CC557C82F}"/>
                  </a:ext>
                </a:extLst>
              </p:cNvPr>
              <p:cNvSpPr>
                <a:spLocks noChangeArrowheads="1"/>
              </p:cNvSpPr>
              <p:nvPr/>
            </p:nvSpPr>
            <p:spPr bwMode="auto">
              <a:xfrm>
                <a:off x="2431"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94" name="Oval 801">
                <a:extLst>
                  <a:ext uri="{FF2B5EF4-FFF2-40B4-BE49-F238E27FC236}">
                    <a16:creationId xmlns="" xmlns:a16="http://schemas.microsoft.com/office/drawing/2014/main" id="{2F93E6B5-1203-4AE6-9231-2CDC74EAA24B}"/>
                  </a:ext>
                </a:extLst>
              </p:cNvPr>
              <p:cNvSpPr>
                <a:spLocks noChangeArrowheads="1"/>
              </p:cNvSpPr>
              <p:nvPr/>
            </p:nvSpPr>
            <p:spPr bwMode="auto">
              <a:xfrm>
                <a:off x="2559"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95" name="Oval 802">
                <a:extLst>
                  <a:ext uri="{FF2B5EF4-FFF2-40B4-BE49-F238E27FC236}">
                    <a16:creationId xmlns="" xmlns:a16="http://schemas.microsoft.com/office/drawing/2014/main" id="{F4D45B99-353E-4C47-97F4-CC76FF352C80}"/>
                  </a:ext>
                </a:extLst>
              </p:cNvPr>
              <p:cNvSpPr>
                <a:spLocks noChangeArrowheads="1"/>
              </p:cNvSpPr>
              <p:nvPr/>
            </p:nvSpPr>
            <p:spPr bwMode="auto">
              <a:xfrm>
                <a:off x="2816"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96" name="Oval 803">
                <a:extLst>
                  <a:ext uri="{FF2B5EF4-FFF2-40B4-BE49-F238E27FC236}">
                    <a16:creationId xmlns="" xmlns:a16="http://schemas.microsoft.com/office/drawing/2014/main" id="{9863E420-881F-4379-B6C7-85A17D369D88}"/>
                  </a:ext>
                </a:extLst>
              </p:cNvPr>
              <p:cNvSpPr>
                <a:spLocks noChangeArrowheads="1"/>
              </p:cNvSpPr>
              <p:nvPr/>
            </p:nvSpPr>
            <p:spPr bwMode="auto">
              <a:xfrm>
                <a:off x="2944"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97" name="Oval 804">
                <a:extLst>
                  <a:ext uri="{FF2B5EF4-FFF2-40B4-BE49-F238E27FC236}">
                    <a16:creationId xmlns="" xmlns:a16="http://schemas.microsoft.com/office/drawing/2014/main" id="{8CCA4983-81B6-469A-9694-7630FA80BA54}"/>
                  </a:ext>
                </a:extLst>
              </p:cNvPr>
              <p:cNvSpPr>
                <a:spLocks noChangeArrowheads="1"/>
              </p:cNvSpPr>
              <p:nvPr/>
            </p:nvSpPr>
            <p:spPr bwMode="auto">
              <a:xfrm>
                <a:off x="3072"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98" name="Oval 805">
                <a:extLst>
                  <a:ext uri="{FF2B5EF4-FFF2-40B4-BE49-F238E27FC236}">
                    <a16:creationId xmlns="" xmlns:a16="http://schemas.microsoft.com/office/drawing/2014/main" id="{414C6CCE-AD45-41CD-A16F-80F0E5EB3268}"/>
                  </a:ext>
                </a:extLst>
              </p:cNvPr>
              <p:cNvSpPr>
                <a:spLocks noChangeArrowheads="1"/>
              </p:cNvSpPr>
              <p:nvPr/>
            </p:nvSpPr>
            <p:spPr bwMode="auto">
              <a:xfrm>
                <a:off x="3200"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99" name="Oval 806">
                <a:extLst>
                  <a:ext uri="{FF2B5EF4-FFF2-40B4-BE49-F238E27FC236}">
                    <a16:creationId xmlns="" xmlns:a16="http://schemas.microsoft.com/office/drawing/2014/main" id="{DF8F0355-9DD0-4F8B-99DE-4BA0B13ABF80}"/>
                  </a:ext>
                </a:extLst>
              </p:cNvPr>
              <p:cNvSpPr>
                <a:spLocks noChangeArrowheads="1"/>
              </p:cNvSpPr>
              <p:nvPr/>
            </p:nvSpPr>
            <p:spPr bwMode="auto">
              <a:xfrm>
                <a:off x="3328"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00" name="Oval 807">
                <a:extLst>
                  <a:ext uri="{FF2B5EF4-FFF2-40B4-BE49-F238E27FC236}">
                    <a16:creationId xmlns="" xmlns:a16="http://schemas.microsoft.com/office/drawing/2014/main" id="{E3525E97-32F3-40DC-8A77-DCC8D373753B}"/>
                  </a:ext>
                </a:extLst>
              </p:cNvPr>
              <p:cNvSpPr>
                <a:spLocks noChangeArrowheads="1"/>
              </p:cNvSpPr>
              <p:nvPr/>
            </p:nvSpPr>
            <p:spPr bwMode="auto">
              <a:xfrm>
                <a:off x="5121"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16" name="Group 1009">
              <a:extLst>
                <a:ext uri="{FF2B5EF4-FFF2-40B4-BE49-F238E27FC236}">
                  <a16:creationId xmlns="" xmlns:a16="http://schemas.microsoft.com/office/drawing/2014/main" id="{36DDBA61-B5A1-4B72-BA99-02C6D2A56480}"/>
                </a:ext>
              </a:extLst>
            </p:cNvPr>
            <p:cNvGrpSpPr>
              <a:grpSpLocks/>
            </p:cNvGrpSpPr>
            <p:nvPr/>
          </p:nvGrpSpPr>
          <p:grpSpPr bwMode="auto">
            <a:xfrm>
              <a:off x="1279" y="3081"/>
              <a:ext cx="8885" cy="561"/>
              <a:chOff x="1279" y="3081"/>
              <a:chExt cx="8885" cy="561"/>
            </a:xfrm>
            <a:grpFill/>
          </p:grpSpPr>
          <p:sp>
            <p:nvSpPr>
              <p:cNvPr id="601" name="Oval 809">
                <a:extLst>
                  <a:ext uri="{FF2B5EF4-FFF2-40B4-BE49-F238E27FC236}">
                    <a16:creationId xmlns="" xmlns:a16="http://schemas.microsoft.com/office/drawing/2014/main" id="{A56AD4EE-4DB3-455F-988F-28A8A061A617}"/>
                  </a:ext>
                </a:extLst>
              </p:cNvPr>
              <p:cNvSpPr>
                <a:spLocks noChangeArrowheads="1"/>
              </p:cNvSpPr>
              <p:nvPr/>
            </p:nvSpPr>
            <p:spPr bwMode="auto">
              <a:xfrm>
                <a:off x="5889"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02" name="Oval 810">
                <a:extLst>
                  <a:ext uri="{FF2B5EF4-FFF2-40B4-BE49-F238E27FC236}">
                    <a16:creationId xmlns="" xmlns:a16="http://schemas.microsoft.com/office/drawing/2014/main" id="{E8B60064-70D7-464D-8604-060638A549C0}"/>
                  </a:ext>
                </a:extLst>
              </p:cNvPr>
              <p:cNvSpPr>
                <a:spLocks noChangeArrowheads="1"/>
              </p:cNvSpPr>
              <p:nvPr/>
            </p:nvSpPr>
            <p:spPr bwMode="auto">
              <a:xfrm>
                <a:off x="6017"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03" name="Oval 811">
                <a:extLst>
                  <a:ext uri="{FF2B5EF4-FFF2-40B4-BE49-F238E27FC236}">
                    <a16:creationId xmlns="" xmlns:a16="http://schemas.microsoft.com/office/drawing/2014/main" id="{B83A0988-27A8-4070-A620-0E3F6B0CA464}"/>
                  </a:ext>
                </a:extLst>
              </p:cNvPr>
              <p:cNvSpPr>
                <a:spLocks noChangeArrowheads="1"/>
              </p:cNvSpPr>
              <p:nvPr/>
            </p:nvSpPr>
            <p:spPr bwMode="auto">
              <a:xfrm>
                <a:off x="6145"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04" name="Oval 812">
                <a:extLst>
                  <a:ext uri="{FF2B5EF4-FFF2-40B4-BE49-F238E27FC236}">
                    <a16:creationId xmlns="" xmlns:a16="http://schemas.microsoft.com/office/drawing/2014/main" id="{172C358B-127E-44CB-84EC-38ACADB1ECC8}"/>
                  </a:ext>
                </a:extLst>
              </p:cNvPr>
              <p:cNvSpPr>
                <a:spLocks noChangeArrowheads="1"/>
              </p:cNvSpPr>
              <p:nvPr/>
            </p:nvSpPr>
            <p:spPr bwMode="auto">
              <a:xfrm>
                <a:off x="6273"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05" name="Oval 813">
                <a:extLst>
                  <a:ext uri="{FF2B5EF4-FFF2-40B4-BE49-F238E27FC236}">
                    <a16:creationId xmlns="" xmlns:a16="http://schemas.microsoft.com/office/drawing/2014/main" id="{0D188864-31B0-4711-8984-14308AF19C14}"/>
                  </a:ext>
                </a:extLst>
              </p:cNvPr>
              <p:cNvSpPr>
                <a:spLocks noChangeArrowheads="1"/>
              </p:cNvSpPr>
              <p:nvPr/>
            </p:nvSpPr>
            <p:spPr bwMode="auto">
              <a:xfrm>
                <a:off x="6401" y="3081"/>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06" name="Oval 814">
                <a:extLst>
                  <a:ext uri="{FF2B5EF4-FFF2-40B4-BE49-F238E27FC236}">
                    <a16:creationId xmlns="" xmlns:a16="http://schemas.microsoft.com/office/drawing/2014/main" id="{F7C314FA-237F-4353-9BBE-588F8BFB9514}"/>
                  </a:ext>
                </a:extLst>
              </p:cNvPr>
              <p:cNvSpPr>
                <a:spLocks noChangeArrowheads="1"/>
              </p:cNvSpPr>
              <p:nvPr/>
            </p:nvSpPr>
            <p:spPr bwMode="auto">
              <a:xfrm>
                <a:off x="6530"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07" name="Oval 815">
                <a:extLst>
                  <a:ext uri="{FF2B5EF4-FFF2-40B4-BE49-F238E27FC236}">
                    <a16:creationId xmlns="" xmlns:a16="http://schemas.microsoft.com/office/drawing/2014/main" id="{02EDE57D-4494-4A59-8B6C-713418C53A8E}"/>
                  </a:ext>
                </a:extLst>
              </p:cNvPr>
              <p:cNvSpPr>
                <a:spLocks noChangeArrowheads="1"/>
              </p:cNvSpPr>
              <p:nvPr/>
            </p:nvSpPr>
            <p:spPr bwMode="auto">
              <a:xfrm>
                <a:off x="6658"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08" name="Oval 816">
                <a:extLst>
                  <a:ext uri="{FF2B5EF4-FFF2-40B4-BE49-F238E27FC236}">
                    <a16:creationId xmlns="" xmlns:a16="http://schemas.microsoft.com/office/drawing/2014/main" id="{18A8162C-0841-4455-A2E8-8476027218A2}"/>
                  </a:ext>
                </a:extLst>
              </p:cNvPr>
              <p:cNvSpPr>
                <a:spLocks noChangeArrowheads="1"/>
              </p:cNvSpPr>
              <p:nvPr/>
            </p:nvSpPr>
            <p:spPr bwMode="auto">
              <a:xfrm>
                <a:off x="6786"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09" name="Oval 817">
                <a:extLst>
                  <a:ext uri="{FF2B5EF4-FFF2-40B4-BE49-F238E27FC236}">
                    <a16:creationId xmlns="" xmlns:a16="http://schemas.microsoft.com/office/drawing/2014/main" id="{B17EF516-BF94-4960-AF4F-879F9AE4A7F9}"/>
                  </a:ext>
                </a:extLst>
              </p:cNvPr>
              <p:cNvSpPr>
                <a:spLocks noChangeArrowheads="1"/>
              </p:cNvSpPr>
              <p:nvPr/>
            </p:nvSpPr>
            <p:spPr bwMode="auto">
              <a:xfrm>
                <a:off x="6914"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10" name="Oval 818">
                <a:extLst>
                  <a:ext uri="{FF2B5EF4-FFF2-40B4-BE49-F238E27FC236}">
                    <a16:creationId xmlns="" xmlns:a16="http://schemas.microsoft.com/office/drawing/2014/main" id="{D391E933-A44E-4129-9F9A-37166BD999AB}"/>
                  </a:ext>
                </a:extLst>
              </p:cNvPr>
              <p:cNvSpPr>
                <a:spLocks noChangeArrowheads="1"/>
              </p:cNvSpPr>
              <p:nvPr/>
            </p:nvSpPr>
            <p:spPr bwMode="auto">
              <a:xfrm>
                <a:off x="7042"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11" name="Oval 819">
                <a:extLst>
                  <a:ext uri="{FF2B5EF4-FFF2-40B4-BE49-F238E27FC236}">
                    <a16:creationId xmlns="" xmlns:a16="http://schemas.microsoft.com/office/drawing/2014/main" id="{9DEDD169-CDA0-4B3F-BED9-D5EB6B5AE2C3}"/>
                  </a:ext>
                </a:extLst>
              </p:cNvPr>
              <p:cNvSpPr>
                <a:spLocks noChangeArrowheads="1"/>
              </p:cNvSpPr>
              <p:nvPr/>
            </p:nvSpPr>
            <p:spPr bwMode="auto">
              <a:xfrm>
                <a:off x="7170"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12" name="Oval 820">
                <a:extLst>
                  <a:ext uri="{FF2B5EF4-FFF2-40B4-BE49-F238E27FC236}">
                    <a16:creationId xmlns="" xmlns:a16="http://schemas.microsoft.com/office/drawing/2014/main" id="{D2556E9D-39B3-40CD-A0FC-BF0C59360A9A}"/>
                  </a:ext>
                </a:extLst>
              </p:cNvPr>
              <p:cNvSpPr>
                <a:spLocks noChangeArrowheads="1"/>
              </p:cNvSpPr>
              <p:nvPr/>
            </p:nvSpPr>
            <p:spPr bwMode="auto">
              <a:xfrm>
                <a:off x="7298"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13" name="Oval 821">
                <a:extLst>
                  <a:ext uri="{FF2B5EF4-FFF2-40B4-BE49-F238E27FC236}">
                    <a16:creationId xmlns="" xmlns:a16="http://schemas.microsoft.com/office/drawing/2014/main" id="{806045BA-194A-4792-80A5-6F4ABC6675C5}"/>
                  </a:ext>
                </a:extLst>
              </p:cNvPr>
              <p:cNvSpPr>
                <a:spLocks noChangeArrowheads="1"/>
              </p:cNvSpPr>
              <p:nvPr/>
            </p:nvSpPr>
            <p:spPr bwMode="auto">
              <a:xfrm>
                <a:off x="7426"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14" name="Oval 822">
                <a:extLst>
                  <a:ext uri="{FF2B5EF4-FFF2-40B4-BE49-F238E27FC236}">
                    <a16:creationId xmlns="" xmlns:a16="http://schemas.microsoft.com/office/drawing/2014/main" id="{99E61F59-47A7-43F1-B8FA-05B6CB8DB0D3}"/>
                  </a:ext>
                </a:extLst>
              </p:cNvPr>
              <p:cNvSpPr>
                <a:spLocks noChangeArrowheads="1"/>
              </p:cNvSpPr>
              <p:nvPr/>
            </p:nvSpPr>
            <p:spPr bwMode="auto">
              <a:xfrm>
                <a:off x="7554"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15" name="Oval 823">
                <a:extLst>
                  <a:ext uri="{FF2B5EF4-FFF2-40B4-BE49-F238E27FC236}">
                    <a16:creationId xmlns="" xmlns:a16="http://schemas.microsoft.com/office/drawing/2014/main" id="{DDF30CE2-E4BF-4899-A3C1-6A79DDFB498F}"/>
                  </a:ext>
                </a:extLst>
              </p:cNvPr>
              <p:cNvSpPr>
                <a:spLocks noChangeArrowheads="1"/>
              </p:cNvSpPr>
              <p:nvPr/>
            </p:nvSpPr>
            <p:spPr bwMode="auto">
              <a:xfrm>
                <a:off x="7682"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16" name="Oval 824">
                <a:extLst>
                  <a:ext uri="{FF2B5EF4-FFF2-40B4-BE49-F238E27FC236}">
                    <a16:creationId xmlns="" xmlns:a16="http://schemas.microsoft.com/office/drawing/2014/main" id="{234A2157-15F8-4D42-8FCE-C7520539BA1C}"/>
                  </a:ext>
                </a:extLst>
              </p:cNvPr>
              <p:cNvSpPr>
                <a:spLocks noChangeArrowheads="1"/>
              </p:cNvSpPr>
              <p:nvPr/>
            </p:nvSpPr>
            <p:spPr bwMode="auto">
              <a:xfrm>
                <a:off x="7810"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17" name="Oval 825">
                <a:extLst>
                  <a:ext uri="{FF2B5EF4-FFF2-40B4-BE49-F238E27FC236}">
                    <a16:creationId xmlns="" xmlns:a16="http://schemas.microsoft.com/office/drawing/2014/main" id="{A9D58AEC-7B2C-41EB-AC71-C753010413CE}"/>
                  </a:ext>
                </a:extLst>
              </p:cNvPr>
              <p:cNvSpPr>
                <a:spLocks noChangeArrowheads="1"/>
              </p:cNvSpPr>
              <p:nvPr/>
            </p:nvSpPr>
            <p:spPr bwMode="auto">
              <a:xfrm>
                <a:off x="7938"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18" name="Oval 826">
                <a:extLst>
                  <a:ext uri="{FF2B5EF4-FFF2-40B4-BE49-F238E27FC236}">
                    <a16:creationId xmlns="" xmlns:a16="http://schemas.microsoft.com/office/drawing/2014/main" id="{6C948826-C9D0-4D2B-B8A7-0891145F9894}"/>
                  </a:ext>
                </a:extLst>
              </p:cNvPr>
              <p:cNvSpPr>
                <a:spLocks noChangeArrowheads="1"/>
              </p:cNvSpPr>
              <p:nvPr/>
            </p:nvSpPr>
            <p:spPr bwMode="auto">
              <a:xfrm>
                <a:off x="8066"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19" name="Oval 827">
                <a:extLst>
                  <a:ext uri="{FF2B5EF4-FFF2-40B4-BE49-F238E27FC236}">
                    <a16:creationId xmlns="" xmlns:a16="http://schemas.microsoft.com/office/drawing/2014/main" id="{D3B0EFD7-93FD-4E89-A2C7-1DF49511591C}"/>
                  </a:ext>
                </a:extLst>
              </p:cNvPr>
              <p:cNvSpPr>
                <a:spLocks noChangeArrowheads="1"/>
              </p:cNvSpPr>
              <p:nvPr/>
            </p:nvSpPr>
            <p:spPr bwMode="auto">
              <a:xfrm>
                <a:off x="8194" y="3081"/>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20" name="Oval 828">
                <a:extLst>
                  <a:ext uri="{FF2B5EF4-FFF2-40B4-BE49-F238E27FC236}">
                    <a16:creationId xmlns="" xmlns:a16="http://schemas.microsoft.com/office/drawing/2014/main" id="{3575BF41-B193-4F38-800A-EC7773A52B8D}"/>
                  </a:ext>
                </a:extLst>
              </p:cNvPr>
              <p:cNvSpPr>
                <a:spLocks noChangeArrowheads="1"/>
              </p:cNvSpPr>
              <p:nvPr/>
            </p:nvSpPr>
            <p:spPr bwMode="auto">
              <a:xfrm>
                <a:off x="8323"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21" name="Oval 829">
                <a:extLst>
                  <a:ext uri="{FF2B5EF4-FFF2-40B4-BE49-F238E27FC236}">
                    <a16:creationId xmlns="" xmlns:a16="http://schemas.microsoft.com/office/drawing/2014/main" id="{209BDBE9-F425-4738-B501-4DA9619C7442}"/>
                  </a:ext>
                </a:extLst>
              </p:cNvPr>
              <p:cNvSpPr>
                <a:spLocks noChangeArrowheads="1"/>
              </p:cNvSpPr>
              <p:nvPr/>
            </p:nvSpPr>
            <p:spPr bwMode="auto">
              <a:xfrm>
                <a:off x="8451"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22" name="Oval 830">
                <a:extLst>
                  <a:ext uri="{FF2B5EF4-FFF2-40B4-BE49-F238E27FC236}">
                    <a16:creationId xmlns="" xmlns:a16="http://schemas.microsoft.com/office/drawing/2014/main" id="{9A3C5E4E-3BA4-4C28-AE22-3979E5863F01}"/>
                  </a:ext>
                </a:extLst>
              </p:cNvPr>
              <p:cNvSpPr>
                <a:spLocks noChangeArrowheads="1"/>
              </p:cNvSpPr>
              <p:nvPr/>
            </p:nvSpPr>
            <p:spPr bwMode="auto">
              <a:xfrm>
                <a:off x="8579"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23" name="Oval 831">
                <a:extLst>
                  <a:ext uri="{FF2B5EF4-FFF2-40B4-BE49-F238E27FC236}">
                    <a16:creationId xmlns="" xmlns:a16="http://schemas.microsoft.com/office/drawing/2014/main" id="{CEF97E79-3108-4A00-B0FB-840612B4DD48}"/>
                  </a:ext>
                </a:extLst>
              </p:cNvPr>
              <p:cNvSpPr>
                <a:spLocks noChangeArrowheads="1"/>
              </p:cNvSpPr>
              <p:nvPr/>
            </p:nvSpPr>
            <p:spPr bwMode="auto">
              <a:xfrm>
                <a:off x="8707"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24" name="Oval 832">
                <a:extLst>
                  <a:ext uri="{FF2B5EF4-FFF2-40B4-BE49-F238E27FC236}">
                    <a16:creationId xmlns="" xmlns:a16="http://schemas.microsoft.com/office/drawing/2014/main" id="{006FEB86-AEAE-4633-8001-0A0DFF5CD928}"/>
                  </a:ext>
                </a:extLst>
              </p:cNvPr>
              <p:cNvSpPr>
                <a:spLocks noChangeArrowheads="1"/>
              </p:cNvSpPr>
              <p:nvPr/>
            </p:nvSpPr>
            <p:spPr bwMode="auto">
              <a:xfrm>
                <a:off x="8835"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25" name="Oval 833">
                <a:extLst>
                  <a:ext uri="{FF2B5EF4-FFF2-40B4-BE49-F238E27FC236}">
                    <a16:creationId xmlns="" xmlns:a16="http://schemas.microsoft.com/office/drawing/2014/main" id="{EF089A02-2774-4B1D-BC9F-B7C02D66423C}"/>
                  </a:ext>
                </a:extLst>
              </p:cNvPr>
              <p:cNvSpPr>
                <a:spLocks noChangeArrowheads="1"/>
              </p:cNvSpPr>
              <p:nvPr/>
            </p:nvSpPr>
            <p:spPr bwMode="auto">
              <a:xfrm>
                <a:off x="8963"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26" name="Oval 834">
                <a:extLst>
                  <a:ext uri="{FF2B5EF4-FFF2-40B4-BE49-F238E27FC236}">
                    <a16:creationId xmlns="" xmlns:a16="http://schemas.microsoft.com/office/drawing/2014/main" id="{9FDE403E-C8D3-40E2-8B1C-8539A94C11F6}"/>
                  </a:ext>
                </a:extLst>
              </p:cNvPr>
              <p:cNvSpPr>
                <a:spLocks noChangeArrowheads="1"/>
              </p:cNvSpPr>
              <p:nvPr/>
            </p:nvSpPr>
            <p:spPr bwMode="auto">
              <a:xfrm>
                <a:off x="9091"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27" name="Oval 835">
                <a:extLst>
                  <a:ext uri="{FF2B5EF4-FFF2-40B4-BE49-F238E27FC236}">
                    <a16:creationId xmlns="" xmlns:a16="http://schemas.microsoft.com/office/drawing/2014/main" id="{B9CF2D38-C8B5-421C-8598-86EDEA9ECFFC}"/>
                  </a:ext>
                </a:extLst>
              </p:cNvPr>
              <p:cNvSpPr>
                <a:spLocks noChangeArrowheads="1"/>
              </p:cNvSpPr>
              <p:nvPr/>
            </p:nvSpPr>
            <p:spPr bwMode="auto">
              <a:xfrm>
                <a:off x="9219"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28" name="Oval 836">
                <a:extLst>
                  <a:ext uri="{FF2B5EF4-FFF2-40B4-BE49-F238E27FC236}">
                    <a16:creationId xmlns="" xmlns:a16="http://schemas.microsoft.com/office/drawing/2014/main" id="{1DB471CF-5ABB-46CA-8594-7D2CCB101523}"/>
                  </a:ext>
                </a:extLst>
              </p:cNvPr>
              <p:cNvSpPr>
                <a:spLocks noChangeArrowheads="1"/>
              </p:cNvSpPr>
              <p:nvPr/>
            </p:nvSpPr>
            <p:spPr bwMode="auto">
              <a:xfrm>
                <a:off x="9347"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29" name="Oval 837">
                <a:extLst>
                  <a:ext uri="{FF2B5EF4-FFF2-40B4-BE49-F238E27FC236}">
                    <a16:creationId xmlns="" xmlns:a16="http://schemas.microsoft.com/office/drawing/2014/main" id="{1173E86F-A9A7-467D-8A37-5C0FCBAB45EB}"/>
                  </a:ext>
                </a:extLst>
              </p:cNvPr>
              <p:cNvSpPr>
                <a:spLocks noChangeArrowheads="1"/>
              </p:cNvSpPr>
              <p:nvPr/>
            </p:nvSpPr>
            <p:spPr bwMode="auto">
              <a:xfrm>
                <a:off x="10116" y="308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30" name="Oval 838">
                <a:extLst>
                  <a:ext uri="{FF2B5EF4-FFF2-40B4-BE49-F238E27FC236}">
                    <a16:creationId xmlns="" xmlns:a16="http://schemas.microsoft.com/office/drawing/2014/main" id="{1654CB2E-081B-45D5-A662-062CDFAEC613}"/>
                  </a:ext>
                </a:extLst>
              </p:cNvPr>
              <p:cNvSpPr>
                <a:spLocks noChangeArrowheads="1"/>
              </p:cNvSpPr>
              <p:nvPr/>
            </p:nvSpPr>
            <p:spPr bwMode="auto">
              <a:xfrm>
                <a:off x="1279"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31" name="Oval 839">
                <a:extLst>
                  <a:ext uri="{FF2B5EF4-FFF2-40B4-BE49-F238E27FC236}">
                    <a16:creationId xmlns="" xmlns:a16="http://schemas.microsoft.com/office/drawing/2014/main" id="{4E28E9D6-ADF6-441E-9BF9-D84A847E85AB}"/>
                  </a:ext>
                </a:extLst>
              </p:cNvPr>
              <p:cNvSpPr>
                <a:spLocks noChangeArrowheads="1"/>
              </p:cNvSpPr>
              <p:nvPr/>
            </p:nvSpPr>
            <p:spPr bwMode="auto">
              <a:xfrm>
                <a:off x="1407"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32" name="Oval 840">
                <a:extLst>
                  <a:ext uri="{FF2B5EF4-FFF2-40B4-BE49-F238E27FC236}">
                    <a16:creationId xmlns="" xmlns:a16="http://schemas.microsoft.com/office/drawing/2014/main" id="{E54DAAF9-4B04-4294-A898-377557B5DAE1}"/>
                  </a:ext>
                </a:extLst>
              </p:cNvPr>
              <p:cNvSpPr>
                <a:spLocks noChangeArrowheads="1"/>
              </p:cNvSpPr>
              <p:nvPr/>
            </p:nvSpPr>
            <p:spPr bwMode="auto">
              <a:xfrm>
                <a:off x="1535"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33" name="Oval 841">
                <a:extLst>
                  <a:ext uri="{FF2B5EF4-FFF2-40B4-BE49-F238E27FC236}">
                    <a16:creationId xmlns="" xmlns:a16="http://schemas.microsoft.com/office/drawing/2014/main" id="{115181F8-C508-46A1-82A2-124E74DF6A06}"/>
                  </a:ext>
                </a:extLst>
              </p:cNvPr>
              <p:cNvSpPr>
                <a:spLocks noChangeArrowheads="1"/>
              </p:cNvSpPr>
              <p:nvPr/>
            </p:nvSpPr>
            <p:spPr bwMode="auto">
              <a:xfrm>
                <a:off x="1663"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34" name="Oval 842">
                <a:extLst>
                  <a:ext uri="{FF2B5EF4-FFF2-40B4-BE49-F238E27FC236}">
                    <a16:creationId xmlns="" xmlns:a16="http://schemas.microsoft.com/office/drawing/2014/main" id="{BC62A330-D4A7-40C0-AE76-645F7A043E4B}"/>
                  </a:ext>
                </a:extLst>
              </p:cNvPr>
              <p:cNvSpPr>
                <a:spLocks noChangeArrowheads="1"/>
              </p:cNvSpPr>
              <p:nvPr/>
            </p:nvSpPr>
            <p:spPr bwMode="auto">
              <a:xfrm>
                <a:off x="1791"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35" name="Oval 843">
                <a:extLst>
                  <a:ext uri="{FF2B5EF4-FFF2-40B4-BE49-F238E27FC236}">
                    <a16:creationId xmlns="" xmlns:a16="http://schemas.microsoft.com/office/drawing/2014/main" id="{1D649FBF-C79C-4A40-A2F4-D65EE983ACA2}"/>
                  </a:ext>
                </a:extLst>
              </p:cNvPr>
              <p:cNvSpPr>
                <a:spLocks noChangeArrowheads="1"/>
              </p:cNvSpPr>
              <p:nvPr/>
            </p:nvSpPr>
            <p:spPr bwMode="auto">
              <a:xfrm>
                <a:off x="1919"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36" name="Oval 844">
                <a:extLst>
                  <a:ext uri="{FF2B5EF4-FFF2-40B4-BE49-F238E27FC236}">
                    <a16:creationId xmlns="" xmlns:a16="http://schemas.microsoft.com/office/drawing/2014/main" id="{08A9887A-2491-4F5F-9CBF-4200A228549A}"/>
                  </a:ext>
                </a:extLst>
              </p:cNvPr>
              <p:cNvSpPr>
                <a:spLocks noChangeArrowheads="1"/>
              </p:cNvSpPr>
              <p:nvPr/>
            </p:nvSpPr>
            <p:spPr bwMode="auto">
              <a:xfrm>
                <a:off x="2047"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37" name="Oval 845">
                <a:extLst>
                  <a:ext uri="{FF2B5EF4-FFF2-40B4-BE49-F238E27FC236}">
                    <a16:creationId xmlns="" xmlns:a16="http://schemas.microsoft.com/office/drawing/2014/main" id="{99AD3476-B3BF-483F-9682-6B3EFFE9D146}"/>
                  </a:ext>
                </a:extLst>
              </p:cNvPr>
              <p:cNvSpPr>
                <a:spLocks noChangeArrowheads="1"/>
              </p:cNvSpPr>
              <p:nvPr/>
            </p:nvSpPr>
            <p:spPr bwMode="auto">
              <a:xfrm>
                <a:off x="2175"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38" name="Oval 846">
                <a:extLst>
                  <a:ext uri="{FF2B5EF4-FFF2-40B4-BE49-F238E27FC236}">
                    <a16:creationId xmlns="" xmlns:a16="http://schemas.microsoft.com/office/drawing/2014/main" id="{3B5BE3B9-A83E-4947-B1EA-FF22A92AF6AD}"/>
                  </a:ext>
                </a:extLst>
              </p:cNvPr>
              <p:cNvSpPr>
                <a:spLocks noChangeArrowheads="1"/>
              </p:cNvSpPr>
              <p:nvPr/>
            </p:nvSpPr>
            <p:spPr bwMode="auto">
              <a:xfrm>
                <a:off x="2303"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39" name="Oval 847">
                <a:extLst>
                  <a:ext uri="{FF2B5EF4-FFF2-40B4-BE49-F238E27FC236}">
                    <a16:creationId xmlns="" xmlns:a16="http://schemas.microsoft.com/office/drawing/2014/main" id="{6FB4BA30-9C87-4274-A8D4-E7B76F50FC6B}"/>
                  </a:ext>
                </a:extLst>
              </p:cNvPr>
              <p:cNvSpPr>
                <a:spLocks noChangeArrowheads="1"/>
              </p:cNvSpPr>
              <p:nvPr/>
            </p:nvSpPr>
            <p:spPr bwMode="auto">
              <a:xfrm>
                <a:off x="2431"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40" name="Oval 848">
                <a:extLst>
                  <a:ext uri="{FF2B5EF4-FFF2-40B4-BE49-F238E27FC236}">
                    <a16:creationId xmlns="" xmlns:a16="http://schemas.microsoft.com/office/drawing/2014/main" id="{ABD0BBE9-2EF0-4FAE-A477-4069430AAE44}"/>
                  </a:ext>
                </a:extLst>
              </p:cNvPr>
              <p:cNvSpPr>
                <a:spLocks noChangeArrowheads="1"/>
              </p:cNvSpPr>
              <p:nvPr/>
            </p:nvSpPr>
            <p:spPr bwMode="auto">
              <a:xfrm>
                <a:off x="2559"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41" name="Oval 849">
                <a:extLst>
                  <a:ext uri="{FF2B5EF4-FFF2-40B4-BE49-F238E27FC236}">
                    <a16:creationId xmlns="" xmlns:a16="http://schemas.microsoft.com/office/drawing/2014/main" id="{0818A88D-099F-4EF8-A8CE-8DE19F616C08}"/>
                  </a:ext>
                </a:extLst>
              </p:cNvPr>
              <p:cNvSpPr>
                <a:spLocks noChangeArrowheads="1"/>
              </p:cNvSpPr>
              <p:nvPr/>
            </p:nvSpPr>
            <p:spPr bwMode="auto">
              <a:xfrm>
                <a:off x="2816"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42" name="Oval 850">
                <a:extLst>
                  <a:ext uri="{FF2B5EF4-FFF2-40B4-BE49-F238E27FC236}">
                    <a16:creationId xmlns="" xmlns:a16="http://schemas.microsoft.com/office/drawing/2014/main" id="{9EA3C44A-07E4-4F69-B03C-2DC44C6A42C2}"/>
                  </a:ext>
                </a:extLst>
              </p:cNvPr>
              <p:cNvSpPr>
                <a:spLocks noChangeArrowheads="1"/>
              </p:cNvSpPr>
              <p:nvPr/>
            </p:nvSpPr>
            <p:spPr bwMode="auto">
              <a:xfrm>
                <a:off x="2944"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43" name="Oval 851">
                <a:extLst>
                  <a:ext uri="{FF2B5EF4-FFF2-40B4-BE49-F238E27FC236}">
                    <a16:creationId xmlns="" xmlns:a16="http://schemas.microsoft.com/office/drawing/2014/main" id="{FAC8A7A7-E1E5-4839-A482-4F0CD058B68D}"/>
                  </a:ext>
                </a:extLst>
              </p:cNvPr>
              <p:cNvSpPr>
                <a:spLocks noChangeArrowheads="1"/>
              </p:cNvSpPr>
              <p:nvPr/>
            </p:nvSpPr>
            <p:spPr bwMode="auto">
              <a:xfrm>
                <a:off x="3072"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44" name="Oval 852">
                <a:extLst>
                  <a:ext uri="{FF2B5EF4-FFF2-40B4-BE49-F238E27FC236}">
                    <a16:creationId xmlns="" xmlns:a16="http://schemas.microsoft.com/office/drawing/2014/main" id="{1CBFF54A-5AF6-46E8-8587-501D58A33B81}"/>
                  </a:ext>
                </a:extLst>
              </p:cNvPr>
              <p:cNvSpPr>
                <a:spLocks noChangeArrowheads="1"/>
              </p:cNvSpPr>
              <p:nvPr/>
            </p:nvSpPr>
            <p:spPr bwMode="auto">
              <a:xfrm>
                <a:off x="3200"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45" name="Oval 853">
                <a:extLst>
                  <a:ext uri="{FF2B5EF4-FFF2-40B4-BE49-F238E27FC236}">
                    <a16:creationId xmlns="" xmlns:a16="http://schemas.microsoft.com/office/drawing/2014/main" id="{CB053860-CCEE-47B0-84F4-4532E43EDF02}"/>
                  </a:ext>
                </a:extLst>
              </p:cNvPr>
              <p:cNvSpPr>
                <a:spLocks noChangeArrowheads="1"/>
              </p:cNvSpPr>
              <p:nvPr/>
            </p:nvSpPr>
            <p:spPr bwMode="auto">
              <a:xfrm>
                <a:off x="3328"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46" name="Oval 854">
                <a:extLst>
                  <a:ext uri="{FF2B5EF4-FFF2-40B4-BE49-F238E27FC236}">
                    <a16:creationId xmlns="" xmlns:a16="http://schemas.microsoft.com/office/drawing/2014/main" id="{F77EC2DE-4104-455C-ADD5-688644344F3B}"/>
                  </a:ext>
                </a:extLst>
              </p:cNvPr>
              <p:cNvSpPr>
                <a:spLocks noChangeArrowheads="1"/>
              </p:cNvSpPr>
              <p:nvPr/>
            </p:nvSpPr>
            <p:spPr bwMode="auto">
              <a:xfrm>
                <a:off x="3456"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47" name="Oval 855">
                <a:extLst>
                  <a:ext uri="{FF2B5EF4-FFF2-40B4-BE49-F238E27FC236}">
                    <a16:creationId xmlns="" xmlns:a16="http://schemas.microsoft.com/office/drawing/2014/main" id="{33C50ABC-EA6D-4088-8488-D0B1DFB14AD3}"/>
                  </a:ext>
                </a:extLst>
              </p:cNvPr>
              <p:cNvSpPr>
                <a:spLocks noChangeArrowheads="1"/>
              </p:cNvSpPr>
              <p:nvPr/>
            </p:nvSpPr>
            <p:spPr bwMode="auto">
              <a:xfrm>
                <a:off x="5121"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48" name="Oval 856">
                <a:extLst>
                  <a:ext uri="{FF2B5EF4-FFF2-40B4-BE49-F238E27FC236}">
                    <a16:creationId xmlns="" xmlns:a16="http://schemas.microsoft.com/office/drawing/2014/main" id="{3962C677-E854-4A74-BF53-DADAB149F638}"/>
                  </a:ext>
                </a:extLst>
              </p:cNvPr>
              <p:cNvSpPr>
                <a:spLocks noChangeArrowheads="1"/>
              </p:cNvSpPr>
              <p:nvPr/>
            </p:nvSpPr>
            <p:spPr bwMode="auto">
              <a:xfrm>
                <a:off x="5377"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49" name="Oval 857">
                <a:extLst>
                  <a:ext uri="{FF2B5EF4-FFF2-40B4-BE49-F238E27FC236}">
                    <a16:creationId xmlns="" xmlns:a16="http://schemas.microsoft.com/office/drawing/2014/main" id="{96D74728-A0BD-4C7D-80E0-30F4D927AA33}"/>
                  </a:ext>
                </a:extLst>
              </p:cNvPr>
              <p:cNvSpPr>
                <a:spLocks noChangeArrowheads="1"/>
              </p:cNvSpPr>
              <p:nvPr/>
            </p:nvSpPr>
            <p:spPr bwMode="auto">
              <a:xfrm>
                <a:off x="5505"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50" name="Oval 858">
                <a:extLst>
                  <a:ext uri="{FF2B5EF4-FFF2-40B4-BE49-F238E27FC236}">
                    <a16:creationId xmlns="" xmlns:a16="http://schemas.microsoft.com/office/drawing/2014/main" id="{1B0D7B4E-4F54-4777-B538-E348060F5951}"/>
                  </a:ext>
                </a:extLst>
              </p:cNvPr>
              <p:cNvSpPr>
                <a:spLocks noChangeArrowheads="1"/>
              </p:cNvSpPr>
              <p:nvPr/>
            </p:nvSpPr>
            <p:spPr bwMode="auto">
              <a:xfrm>
                <a:off x="5633"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51" name="Oval 859">
                <a:extLst>
                  <a:ext uri="{FF2B5EF4-FFF2-40B4-BE49-F238E27FC236}">
                    <a16:creationId xmlns="" xmlns:a16="http://schemas.microsoft.com/office/drawing/2014/main" id="{7101C503-AA21-4F6C-A80A-5F2228A98DBE}"/>
                  </a:ext>
                </a:extLst>
              </p:cNvPr>
              <p:cNvSpPr>
                <a:spLocks noChangeArrowheads="1"/>
              </p:cNvSpPr>
              <p:nvPr/>
            </p:nvSpPr>
            <p:spPr bwMode="auto">
              <a:xfrm>
                <a:off x="5761"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52" name="Oval 860">
                <a:extLst>
                  <a:ext uri="{FF2B5EF4-FFF2-40B4-BE49-F238E27FC236}">
                    <a16:creationId xmlns="" xmlns:a16="http://schemas.microsoft.com/office/drawing/2014/main" id="{900D47A2-00E3-4038-BC0B-8EE5577D4E50}"/>
                  </a:ext>
                </a:extLst>
              </p:cNvPr>
              <p:cNvSpPr>
                <a:spLocks noChangeArrowheads="1"/>
              </p:cNvSpPr>
              <p:nvPr/>
            </p:nvSpPr>
            <p:spPr bwMode="auto">
              <a:xfrm>
                <a:off x="5889"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53" name="Oval 861">
                <a:extLst>
                  <a:ext uri="{FF2B5EF4-FFF2-40B4-BE49-F238E27FC236}">
                    <a16:creationId xmlns="" xmlns:a16="http://schemas.microsoft.com/office/drawing/2014/main" id="{5E1E28E1-1DFE-47CB-8DFC-47304D0D4A31}"/>
                  </a:ext>
                </a:extLst>
              </p:cNvPr>
              <p:cNvSpPr>
                <a:spLocks noChangeArrowheads="1"/>
              </p:cNvSpPr>
              <p:nvPr/>
            </p:nvSpPr>
            <p:spPr bwMode="auto">
              <a:xfrm>
                <a:off x="6017"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54" name="Oval 862">
                <a:extLst>
                  <a:ext uri="{FF2B5EF4-FFF2-40B4-BE49-F238E27FC236}">
                    <a16:creationId xmlns="" xmlns:a16="http://schemas.microsoft.com/office/drawing/2014/main" id="{85E6E917-8487-43C7-B4D5-915036ACFD0A}"/>
                  </a:ext>
                </a:extLst>
              </p:cNvPr>
              <p:cNvSpPr>
                <a:spLocks noChangeArrowheads="1"/>
              </p:cNvSpPr>
              <p:nvPr/>
            </p:nvSpPr>
            <p:spPr bwMode="auto">
              <a:xfrm>
                <a:off x="6145"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55" name="Oval 863">
                <a:extLst>
                  <a:ext uri="{FF2B5EF4-FFF2-40B4-BE49-F238E27FC236}">
                    <a16:creationId xmlns="" xmlns:a16="http://schemas.microsoft.com/office/drawing/2014/main" id="{B0641AFC-6F7F-484C-8072-F81F5970CB83}"/>
                  </a:ext>
                </a:extLst>
              </p:cNvPr>
              <p:cNvSpPr>
                <a:spLocks noChangeArrowheads="1"/>
              </p:cNvSpPr>
              <p:nvPr/>
            </p:nvSpPr>
            <p:spPr bwMode="auto">
              <a:xfrm>
                <a:off x="6273"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56" name="Oval 864">
                <a:extLst>
                  <a:ext uri="{FF2B5EF4-FFF2-40B4-BE49-F238E27FC236}">
                    <a16:creationId xmlns="" xmlns:a16="http://schemas.microsoft.com/office/drawing/2014/main" id="{17793C5C-1383-4C18-B91E-FB72A18A19C6}"/>
                  </a:ext>
                </a:extLst>
              </p:cNvPr>
              <p:cNvSpPr>
                <a:spLocks noChangeArrowheads="1"/>
              </p:cNvSpPr>
              <p:nvPr/>
            </p:nvSpPr>
            <p:spPr bwMode="auto">
              <a:xfrm>
                <a:off x="6401" y="3209"/>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57" name="Oval 865">
                <a:extLst>
                  <a:ext uri="{FF2B5EF4-FFF2-40B4-BE49-F238E27FC236}">
                    <a16:creationId xmlns="" xmlns:a16="http://schemas.microsoft.com/office/drawing/2014/main" id="{FD5884F0-C160-47A9-93B9-5C541BB59DFB}"/>
                  </a:ext>
                </a:extLst>
              </p:cNvPr>
              <p:cNvSpPr>
                <a:spLocks noChangeArrowheads="1"/>
              </p:cNvSpPr>
              <p:nvPr/>
            </p:nvSpPr>
            <p:spPr bwMode="auto">
              <a:xfrm>
                <a:off x="6530"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58" name="Oval 866">
                <a:extLst>
                  <a:ext uri="{FF2B5EF4-FFF2-40B4-BE49-F238E27FC236}">
                    <a16:creationId xmlns="" xmlns:a16="http://schemas.microsoft.com/office/drawing/2014/main" id="{060A6BC5-8A16-4CEE-9933-949AA0DC24A1}"/>
                  </a:ext>
                </a:extLst>
              </p:cNvPr>
              <p:cNvSpPr>
                <a:spLocks noChangeArrowheads="1"/>
              </p:cNvSpPr>
              <p:nvPr/>
            </p:nvSpPr>
            <p:spPr bwMode="auto">
              <a:xfrm>
                <a:off x="6658"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59" name="Oval 867">
                <a:extLst>
                  <a:ext uri="{FF2B5EF4-FFF2-40B4-BE49-F238E27FC236}">
                    <a16:creationId xmlns="" xmlns:a16="http://schemas.microsoft.com/office/drawing/2014/main" id="{740EE435-5FBB-4BBE-8963-DB4138149E35}"/>
                  </a:ext>
                </a:extLst>
              </p:cNvPr>
              <p:cNvSpPr>
                <a:spLocks noChangeArrowheads="1"/>
              </p:cNvSpPr>
              <p:nvPr/>
            </p:nvSpPr>
            <p:spPr bwMode="auto">
              <a:xfrm>
                <a:off x="6786"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60" name="Oval 868">
                <a:extLst>
                  <a:ext uri="{FF2B5EF4-FFF2-40B4-BE49-F238E27FC236}">
                    <a16:creationId xmlns="" xmlns:a16="http://schemas.microsoft.com/office/drawing/2014/main" id="{D87548C2-2688-414E-995F-A162FDFC2EE0}"/>
                  </a:ext>
                </a:extLst>
              </p:cNvPr>
              <p:cNvSpPr>
                <a:spLocks noChangeArrowheads="1"/>
              </p:cNvSpPr>
              <p:nvPr/>
            </p:nvSpPr>
            <p:spPr bwMode="auto">
              <a:xfrm>
                <a:off x="6914"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61" name="Oval 869">
                <a:extLst>
                  <a:ext uri="{FF2B5EF4-FFF2-40B4-BE49-F238E27FC236}">
                    <a16:creationId xmlns="" xmlns:a16="http://schemas.microsoft.com/office/drawing/2014/main" id="{91BF1198-053F-4EAA-9FA6-01C320117E95}"/>
                  </a:ext>
                </a:extLst>
              </p:cNvPr>
              <p:cNvSpPr>
                <a:spLocks noChangeArrowheads="1"/>
              </p:cNvSpPr>
              <p:nvPr/>
            </p:nvSpPr>
            <p:spPr bwMode="auto">
              <a:xfrm>
                <a:off x="7042"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62" name="Oval 870">
                <a:extLst>
                  <a:ext uri="{FF2B5EF4-FFF2-40B4-BE49-F238E27FC236}">
                    <a16:creationId xmlns="" xmlns:a16="http://schemas.microsoft.com/office/drawing/2014/main" id="{E98E8F42-A59D-4DD5-8789-080E5B5C154E}"/>
                  </a:ext>
                </a:extLst>
              </p:cNvPr>
              <p:cNvSpPr>
                <a:spLocks noChangeArrowheads="1"/>
              </p:cNvSpPr>
              <p:nvPr/>
            </p:nvSpPr>
            <p:spPr bwMode="auto">
              <a:xfrm>
                <a:off x="7170"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63" name="Oval 871">
                <a:extLst>
                  <a:ext uri="{FF2B5EF4-FFF2-40B4-BE49-F238E27FC236}">
                    <a16:creationId xmlns="" xmlns:a16="http://schemas.microsoft.com/office/drawing/2014/main" id="{3B0F5D61-CA53-4755-8F8B-63488E95C13A}"/>
                  </a:ext>
                </a:extLst>
              </p:cNvPr>
              <p:cNvSpPr>
                <a:spLocks noChangeArrowheads="1"/>
              </p:cNvSpPr>
              <p:nvPr/>
            </p:nvSpPr>
            <p:spPr bwMode="auto">
              <a:xfrm>
                <a:off x="7298"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64" name="Oval 872">
                <a:extLst>
                  <a:ext uri="{FF2B5EF4-FFF2-40B4-BE49-F238E27FC236}">
                    <a16:creationId xmlns="" xmlns:a16="http://schemas.microsoft.com/office/drawing/2014/main" id="{067F15F3-0D2E-4E96-9084-B4BC013DCBD0}"/>
                  </a:ext>
                </a:extLst>
              </p:cNvPr>
              <p:cNvSpPr>
                <a:spLocks noChangeArrowheads="1"/>
              </p:cNvSpPr>
              <p:nvPr/>
            </p:nvSpPr>
            <p:spPr bwMode="auto">
              <a:xfrm>
                <a:off x="7426"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65" name="Oval 873">
                <a:extLst>
                  <a:ext uri="{FF2B5EF4-FFF2-40B4-BE49-F238E27FC236}">
                    <a16:creationId xmlns="" xmlns:a16="http://schemas.microsoft.com/office/drawing/2014/main" id="{5FFBCFA4-A6E3-44CC-A867-2E8D1A12A898}"/>
                  </a:ext>
                </a:extLst>
              </p:cNvPr>
              <p:cNvSpPr>
                <a:spLocks noChangeArrowheads="1"/>
              </p:cNvSpPr>
              <p:nvPr/>
            </p:nvSpPr>
            <p:spPr bwMode="auto">
              <a:xfrm>
                <a:off x="7554"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66" name="Oval 874">
                <a:extLst>
                  <a:ext uri="{FF2B5EF4-FFF2-40B4-BE49-F238E27FC236}">
                    <a16:creationId xmlns="" xmlns:a16="http://schemas.microsoft.com/office/drawing/2014/main" id="{7835C009-5BAC-4B42-B613-5210D016FAC5}"/>
                  </a:ext>
                </a:extLst>
              </p:cNvPr>
              <p:cNvSpPr>
                <a:spLocks noChangeArrowheads="1"/>
              </p:cNvSpPr>
              <p:nvPr/>
            </p:nvSpPr>
            <p:spPr bwMode="auto">
              <a:xfrm>
                <a:off x="7682"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67" name="Oval 875">
                <a:extLst>
                  <a:ext uri="{FF2B5EF4-FFF2-40B4-BE49-F238E27FC236}">
                    <a16:creationId xmlns="" xmlns:a16="http://schemas.microsoft.com/office/drawing/2014/main" id="{D97AE21C-159B-4951-820E-6C65EC4F2EF2}"/>
                  </a:ext>
                </a:extLst>
              </p:cNvPr>
              <p:cNvSpPr>
                <a:spLocks noChangeArrowheads="1"/>
              </p:cNvSpPr>
              <p:nvPr/>
            </p:nvSpPr>
            <p:spPr bwMode="auto">
              <a:xfrm>
                <a:off x="7810"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68" name="Oval 876">
                <a:extLst>
                  <a:ext uri="{FF2B5EF4-FFF2-40B4-BE49-F238E27FC236}">
                    <a16:creationId xmlns="" xmlns:a16="http://schemas.microsoft.com/office/drawing/2014/main" id="{F252CA63-7F4B-4293-91F3-1B8B03351D89}"/>
                  </a:ext>
                </a:extLst>
              </p:cNvPr>
              <p:cNvSpPr>
                <a:spLocks noChangeArrowheads="1"/>
              </p:cNvSpPr>
              <p:nvPr/>
            </p:nvSpPr>
            <p:spPr bwMode="auto">
              <a:xfrm>
                <a:off x="7938"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69" name="Oval 877">
                <a:extLst>
                  <a:ext uri="{FF2B5EF4-FFF2-40B4-BE49-F238E27FC236}">
                    <a16:creationId xmlns="" xmlns:a16="http://schemas.microsoft.com/office/drawing/2014/main" id="{E0B9BD2B-8390-43E4-B0AF-340E0FBC9F7C}"/>
                  </a:ext>
                </a:extLst>
              </p:cNvPr>
              <p:cNvSpPr>
                <a:spLocks noChangeArrowheads="1"/>
              </p:cNvSpPr>
              <p:nvPr/>
            </p:nvSpPr>
            <p:spPr bwMode="auto">
              <a:xfrm>
                <a:off x="8066"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70" name="Oval 878">
                <a:extLst>
                  <a:ext uri="{FF2B5EF4-FFF2-40B4-BE49-F238E27FC236}">
                    <a16:creationId xmlns="" xmlns:a16="http://schemas.microsoft.com/office/drawing/2014/main" id="{3C0AF54F-1917-4DF8-83AB-ED34700E118A}"/>
                  </a:ext>
                </a:extLst>
              </p:cNvPr>
              <p:cNvSpPr>
                <a:spLocks noChangeArrowheads="1"/>
              </p:cNvSpPr>
              <p:nvPr/>
            </p:nvSpPr>
            <p:spPr bwMode="auto">
              <a:xfrm>
                <a:off x="8194" y="3209"/>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71" name="Oval 879">
                <a:extLst>
                  <a:ext uri="{FF2B5EF4-FFF2-40B4-BE49-F238E27FC236}">
                    <a16:creationId xmlns="" xmlns:a16="http://schemas.microsoft.com/office/drawing/2014/main" id="{23790071-91EF-410B-90B6-9B494FA0BE50}"/>
                  </a:ext>
                </a:extLst>
              </p:cNvPr>
              <p:cNvSpPr>
                <a:spLocks noChangeArrowheads="1"/>
              </p:cNvSpPr>
              <p:nvPr/>
            </p:nvSpPr>
            <p:spPr bwMode="auto">
              <a:xfrm>
                <a:off x="8323"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72" name="Oval 880">
                <a:extLst>
                  <a:ext uri="{FF2B5EF4-FFF2-40B4-BE49-F238E27FC236}">
                    <a16:creationId xmlns="" xmlns:a16="http://schemas.microsoft.com/office/drawing/2014/main" id="{13954599-1322-48F7-A210-425F86555BFE}"/>
                  </a:ext>
                </a:extLst>
              </p:cNvPr>
              <p:cNvSpPr>
                <a:spLocks noChangeArrowheads="1"/>
              </p:cNvSpPr>
              <p:nvPr/>
            </p:nvSpPr>
            <p:spPr bwMode="auto">
              <a:xfrm>
                <a:off x="8451"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73" name="Oval 881">
                <a:extLst>
                  <a:ext uri="{FF2B5EF4-FFF2-40B4-BE49-F238E27FC236}">
                    <a16:creationId xmlns="" xmlns:a16="http://schemas.microsoft.com/office/drawing/2014/main" id="{8BBBE196-F984-4B09-B532-8417811263D5}"/>
                  </a:ext>
                </a:extLst>
              </p:cNvPr>
              <p:cNvSpPr>
                <a:spLocks noChangeArrowheads="1"/>
              </p:cNvSpPr>
              <p:nvPr/>
            </p:nvSpPr>
            <p:spPr bwMode="auto">
              <a:xfrm>
                <a:off x="8579"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74" name="Oval 882">
                <a:extLst>
                  <a:ext uri="{FF2B5EF4-FFF2-40B4-BE49-F238E27FC236}">
                    <a16:creationId xmlns="" xmlns:a16="http://schemas.microsoft.com/office/drawing/2014/main" id="{39985988-5E29-4FEA-A03D-00387DF237FE}"/>
                  </a:ext>
                </a:extLst>
              </p:cNvPr>
              <p:cNvSpPr>
                <a:spLocks noChangeArrowheads="1"/>
              </p:cNvSpPr>
              <p:nvPr/>
            </p:nvSpPr>
            <p:spPr bwMode="auto">
              <a:xfrm>
                <a:off x="8707"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75" name="Oval 883">
                <a:extLst>
                  <a:ext uri="{FF2B5EF4-FFF2-40B4-BE49-F238E27FC236}">
                    <a16:creationId xmlns="" xmlns:a16="http://schemas.microsoft.com/office/drawing/2014/main" id="{4AACE468-BCC7-41EB-8E6A-A01346733266}"/>
                  </a:ext>
                </a:extLst>
              </p:cNvPr>
              <p:cNvSpPr>
                <a:spLocks noChangeArrowheads="1"/>
              </p:cNvSpPr>
              <p:nvPr/>
            </p:nvSpPr>
            <p:spPr bwMode="auto">
              <a:xfrm>
                <a:off x="8835"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76" name="Oval 884">
                <a:extLst>
                  <a:ext uri="{FF2B5EF4-FFF2-40B4-BE49-F238E27FC236}">
                    <a16:creationId xmlns="" xmlns:a16="http://schemas.microsoft.com/office/drawing/2014/main" id="{FFA68CE2-57F2-43E9-9928-3BD28950568E}"/>
                  </a:ext>
                </a:extLst>
              </p:cNvPr>
              <p:cNvSpPr>
                <a:spLocks noChangeArrowheads="1"/>
              </p:cNvSpPr>
              <p:nvPr/>
            </p:nvSpPr>
            <p:spPr bwMode="auto">
              <a:xfrm>
                <a:off x="8963"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77" name="Oval 885">
                <a:extLst>
                  <a:ext uri="{FF2B5EF4-FFF2-40B4-BE49-F238E27FC236}">
                    <a16:creationId xmlns="" xmlns:a16="http://schemas.microsoft.com/office/drawing/2014/main" id="{65A5D878-A444-421B-ABEF-C89A4214D314}"/>
                  </a:ext>
                </a:extLst>
              </p:cNvPr>
              <p:cNvSpPr>
                <a:spLocks noChangeArrowheads="1"/>
              </p:cNvSpPr>
              <p:nvPr/>
            </p:nvSpPr>
            <p:spPr bwMode="auto">
              <a:xfrm>
                <a:off x="9091"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78" name="Oval 886">
                <a:extLst>
                  <a:ext uri="{FF2B5EF4-FFF2-40B4-BE49-F238E27FC236}">
                    <a16:creationId xmlns="" xmlns:a16="http://schemas.microsoft.com/office/drawing/2014/main" id="{ABBFCEE0-C9BE-4327-9D55-EB531ED593FE}"/>
                  </a:ext>
                </a:extLst>
              </p:cNvPr>
              <p:cNvSpPr>
                <a:spLocks noChangeArrowheads="1"/>
              </p:cNvSpPr>
              <p:nvPr/>
            </p:nvSpPr>
            <p:spPr bwMode="auto">
              <a:xfrm>
                <a:off x="9219"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79" name="Oval 887">
                <a:extLst>
                  <a:ext uri="{FF2B5EF4-FFF2-40B4-BE49-F238E27FC236}">
                    <a16:creationId xmlns="" xmlns:a16="http://schemas.microsoft.com/office/drawing/2014/main" id="{5C3D5CF1-65E3-4F25-822A-05BD1E46D082}"/>
                  </a:ext>
                </a:extLst>
              </p:cNvPr>
              <p:cNvSpPr>
                <a:spLocks noChangeArrowheads="1"/>
              </p:cNvSpPr>
              <p:nvPr/>
            </p:nvSpPr>
            <p:spPr bwMode="auto">
              <a:xfrm>
                <a:off x="9347"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80" name="Oval 888">
                <a:extLst>
                  <a:ext uri="{FF2B5EF4-FFF2-40B4-BE49-F238E27FC236}">
                    <a16:creationId xmlns="" xmlns:a16="http://schemas.microsoft.com/office/drawing/2014/main" id="{577536E4-A03D-4537-8597-1FE63F59994D}"/>
                  </a:ext>
                </a:extLst>
              </p:cNvPr>
              <p:cNvSpPr>
                <a:spLocks noChangeArrowheads="1"/>
              </p:cNvSpPr>
              <p:nvPr/>
            </p:nvSpPr>
            <p:spPr bwMode="auto">
              <a:xfrm>
                <a:off x="9475"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81" name="Oval 889">
                <a:extLst>
                  <a:ext uri="{FF2B5EF4-FFF2-40B4-BE49-F238E27FC236}">
                    <a16:creationId xmlns="" xmlns:a16="http://schemas.microsoft.com/office/drawing/2014/main" id="{3B64E451-2376-4BA6-A595-616F81238257}"/>
                  </a:ext>
                </a:extLst>
              </p:cNvPr>
              <p:cNvSpPr>
                <a:spLocks noChangeArrowheads="1"/>
              </p:cNvSpPr>
              <p:nvPr/>
            </p:nvSpPr>
            <p:spPr bwMode="auto">
              <a:xfrm>
                <a:off x="9603" y="320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82" name="Oval 890">
                <a:extLst>
                  <a:ext uri="{FF2B5EF4-FFF2-40B4-BE49-F238E27FC236}">
                    <a16:creationId xmlns="" xmlns:a16="http://schemas.microsoft.com/office/drawing/2014/main" id="{EDDBDE91-B6E1-4F1F-911C-37AE572307B0}"/>
                  </a:ext>
                </a:extLst>
              </p:cNvPr>
              <p:cNvSpPr>
                <a:spLocks noChangeArrowheads="1"/>
              </p:cNvSpPr>
              <p:nvPr/>
            </p:nvSpPr>
            <p:spPr bwMode="auto">
              <a:xfrm>
                <a:off x="1279"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83" name="Oval 891">
                <a:extLst>
                  <a:ext uri="{FF2B5EF4-FFF2-40B4-BE49-F238E27FC236}">
                    <a16:creationId xmlns="" xmlns:a16="http://schemas.microsoft.com/office/drawing/2014/main" id="{41AF4A98-916A-4403-9B28-4C1DA2CEA153}"/>
                  </a:ext>
                </a:extLst>
              </p:cNvPr>
              <p:cNvSpPr>
                <a:spLocks noChangeArrowheads="1"/>
              </p:cNvSpPr>
              <p:nvPr/>
            </p:nvSpPr>
            <p:spPr bwMode="auto">
              <a:xfrm>
                <a:off x="1407"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84" name="Oval 892">
                <a:extLst>
                  <a:ext uri="{FF2B5EF4-FFF2-40B4-BE49-F238E27FC236}">
                    <a16:creationId xmlns="" xmlns:a16="http://schemas.microsoft.com/office/drawing/2014/main" id="{EF752BF5-6B1E-4F26-978C-0CD868826BCE}"/>
                  </a:ext>
                </a:extLst>
              </p:cNvPr>
              <p:cNvSpPr>
                <a:spLocks noChangeArrowheads="1"/>
              </p:cNvSpPr>
              <p:nvPr/>
            </p:nvSpPr>
            <p:spPr bwMode="auto">
              <a:xfrm>
                <a:off x="1535"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85" name="Oval 893">
                <a:extLst>
                  <a:ext uri="{FF2B5EF4-FFF2-40B4-BE49-F238E27FC236}">
                    <a16:creationId xmlns="" xmlns:a16="http://schemas.microsoft.com/office/drawing/2014/main" id="{BF39536F-2603-479A-8AC6-7CB5CFDFB184}"/>
                  </a:ext>
                </a:extLst>
              </p:cNvPr>
              <p:cNvSpPr>
                <a:spLocks noChangeArrowheads="1"/>
              </p:cNvSpPr>
              <p:nvPr/>
            </p:nvSpPr>
            <p:spPr bwMode="auto">
              <a:xfrm>
                <a:off x="1663"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86" name="Oval 894">
                <a:extLst>
                  <a:ext uri="{FF2B5EF4-FFF2-40B4-BE49-F238E27FC236}">
                    <a16:creationId xmlns="" xmlns:a16="http://schemas.microsoft.com/office/drawing/2014/main" id="{082D7810-0A3E-4E82-B50E-BFDC0244D341}"/>
                  </a:ext>
                </a:extLst>
              </p:cNvPr>
              <p:cNvSpPr>
                <a:spLocks noChangeArrowheads="1"/>
              </p:cNvSpPr>
              <p:nvPr/>
            </p:nvSpPr>
            <p:spPr bwMode="auto">
              <a:xfrm>
                <a:off x="1791"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87" name="Oval 895">
                <a:extLst>
                  <a:ext uri="{FF2B5EF4-FFF2-40B4-BE49-F238E27FC236}">
                    <a16:creationId xmlns="" xmlns:a16="http://schemas.microsoft.com/office/drawing/2014/main" id="{235889DC-2A20-466F-92A7-0D00FD352863}"/>
                  </a:ext>
                </a:extLst>
              </p:cNvPr>
              <p:cNvSpPr>
                <a:spLocks noChangeArrowheads="1"/>
              </p:cNvSpPr>
              <p:nvPr/>
            </p:nvSpPr>
            <p:spPr bwMode="auto">
              <a:xfrm>
                <a:off x="1919"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88" name="Oval 896">
                <a:extLst>
                  <a:ext uri="{FF2B5EF4-FFF2-40B4-BE49-F238E27FC236}">
                    <a16:creationId xmlns="" xmlns:a16="http://schemas.microsoft.com/office/drawing/2014/main" id="{158D9024-2B43-4280-9306-47F46E8D485E}"/>
                  </a:ext>
                </a:extLst>
              </p:cNvPr>
              <p:cNvSpPr>
                <a:spLocks noChangeArrowheads="1"/>
              </p:cNvSpPr>
              <p:nvPr/>
            </p:nvSpPr>
            <p:spPr bwMode="auto">
              <a:xfrm>
                <a:off x="2047"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89" name="Oval 897">
                <a:extLst>
                  <a:ext uri="{FF2B5EF4-FFF2-40B4-BE49-F238E27FC236}">
                    <a16:creationId xmlns="" xmlns:a16="http://schemas.microsoft.com/office/drawing/2014/main" id="{98321060-729A-451B-AE2D-8CD7F1681858}"/>
                  </a:ext>
                </a:extLst>
              </p:cNvPr>
              <p:cNvSpPr>
                <a:spLocks noChangeArrowheads="1"/>
              </p:cNvSpPr>
              <p:nvPr/>
            </p:nvSpPr>
            <p:spPr bwMode="auto">
              <a:xfrm>
                <a:off x="2175"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90" name="Oval 898">
                <a:extLst>
                  <a:ext uri="{FF2B5EF4-FFF2-40B4-BE49-F238E27FC236}">
                    <a16:creationId xmlns="" xmlns:a16="http://schemas.microsoft.com/office/drawing/2014/main" id="{9957CC8A-BE94-42BD-B9FB-428ABEA48B09}"/>
                  </a:ext>
                </a:extLst>
              </p:cNvPr>
              <p:cNvSpPr>
                <a:spLocks noChangeArrowheads="1"/>
              </p:cNvSpPr>
              <p:nvPr/>
            </p:nvSpPr>
            <p:spPr bwMode="auto">
              <a:xfrm>
                <a:off x="2303"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91" name="Oval 899">
                <a:extLst>
                  <a:ext uri="{FF2B5EF4-FFF2-40B4-BE49-F238E27FC236}">
                    <a16:creationId xmlns="" xmlns:a16="http://schemas.microsoft.com/office/drawing/2014/main" id="{EA1874FE-14F2-480D-A82C-400C26C09C77}"/>
                  </a:ext>
                </a:extLst>
              </p:cNvPr>
              <p:cNvSpPr>
                <a:spLocks noChangeArrowheads="1"/>
              </p:cNvSpPr>
              <p:nvPr/>
            </p:nvSpPr>
            <p:spPr bwMode="auto">
              <a:xfrm>
                <a:off x="2431"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92" name="Oval 900">
                <a:extLst>
                  <a:ext uri="{FF2B5EF4-FFF2-40B4-BE49-F238E27FC236}">
                    <a16:creationId xmlns="" xmlns:a16="http://schemas.microsoft.com/office/drawing/2014/main" id="{BD1EF767-07A3-459A-AAF9-C8B9038BE99C}"/>
                  </a:ext>
                </a:extLst>
              </p:cNvPr>
              <p:cNvSpPr>
                <a:spLocks noChangeArrowheads="1"/>
              </p:cNvSpPr>
              <p:nvPr/>
            </p:nvSpPr>
            <p:spPr bwMode="auto">
              <a:xfrm>
                <a:off x="2559"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93" name="Oval 901">
                <a:extLst>
                  <a:ext uri="{FF2B5EF4-FFF2-40B4-BE49-F238E27FC236}">
                    <a16:creationId xmlns="" xmlns:a16="http://schemas.microsoft.com/office/drawing/2014/main" id="{57F4F0C1-A536-4793-B4FE-D57B0C607887}"/>
                  </a:ext>
                </a:extLst>
              </p:cNvPr>
              <p:cNvSpPr>
                <a:spLocks noChangeArrowheads="1"/>
              </p:cNvSpPr>
              <p:nvPr/>
            </p:nvSpPr>
            <p:spPr bwMode="auto">
              <a:xfrm>
                <a:off x="2687"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94" name="Oval 902">
                <a:extLst>
                  <a:ext uri="{FF2B5EF4-FFF2-40B4-BE49-F238E27FC236}">
                    <a16:creationId xmlns="" xmlns:a16="http://schemas.microsoft.com/office/drawing/2014/main" id="{EA5C4F0E-F109-4E00-9DC8-AE60220835F0}"/>
                  </a:ext>
                </a:extLst>
              </p:cNvPr>
              <p:cNvSpPr>
                <a:spLocks noChangeArrowheads="1"/>
              </p:cNvSpPr>
              <p:nvPr/>
            </p:nvSpPr>
            <p:spPr bwMode="auto">
              <a:xfrm>
                <a:off x="2816"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95" name="Oval 903">
                <a:extLst>
                  <a:ext uri="{FF2B5EF4-FFF2-40B4-BE49-F238E27FC236}">
                    <a16:creationId xmlns="" xmlns:a16="http://schemas.microsoft.com/office/drawing/2014/main" id="{0A8081E7-145F-4AB0-A6D3-F9EED3CCDC10}"/>
                  </a:ext>
                </a:extLst>
              </p:cNvPr>
              <p:cNvSpPr>
                <a:spLocks noChangeArrowheads="1"/>
              </p:cNvSpPr>
              <p:nvPr/>
            </p:nvSpPr>
            <p:spPr bwMode="auto">
              <a:xfrm>
                <a:off x="2944"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96" name="Oval 904">
                <a:extLst>
                  <a:ext uri="{FF2B5EF4-FFF2-40B4-BE49-F238E27FC236}">
                    <a16:creationId xmlns="" xmlns:a16="http://schemas.microsoft.com/office/drawing/2014/main" id="{86A9B73D-431E-49B0-ABEA-AFD13DA24C7C}"/>
                  </a:ext>
                </a:extLst>
              </p:cNvPr>
              <p:cNvSpPr>
                <a:spLocks noChangeArrowheads="1"/>
              </p:cNvSpPr>
              <p:nvPr/>
            </p:nvSpPr>
            <p:spPr bwMode="auto">
              <a:xfrm>
                <a:off x="3072"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97" name="Oval 905">
                <a:extLst>
                  <a:ext uri="{FF2B5EF4-FFF2-40B4-BE49-F238E27FC236}">
                    <a16:creationId xmlns="" xmlns:a16="http://schemas.microsoft.com/office/drawing/2014/main" id="{80B7EB9C-EBA0-418D-BB7D-4124C85E3082}"/>
                  </a:ext>
                </a:extLst>
              </p:cNvPr>
              <p:cNvSpPr>
                <a:spLocks noChangeArrowheads="1"/>
              </p:cNvSpPr>
              <p:nvPr/>
            </p:nvSpPr>
            <p:spPr bwMode="auto">
              <a:xfrm>
                <a:off x="5249"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98" name="Oval 906">
                <a:extLst>
                  <a:ext uri="{FF2B5EF4-FFF2-40B4-BE49-F238E27FC236}">
                    <a16:creationId xmlns="" xmlns:a16="http://schemas.microsoft.com/office/drawing/2014/main" id="{93717D84-A3ED-4B8F-B27F-B8934BBF86F5}"/>
                  </a:ext>
                </a:extLst>
              </p:cNvPr>
              <p:cNvSpPr>
                <a:spLocks noChangeArrowheads="1"/>
              </p:cNvSpPr>
              <p:nvPr/>
            </p:nvSpPr>
            <p:spPr bwMode="auto">
              <a:xfrm>
                <a:off x="5377"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99" name="Oval 907">
                <a:extLst>
                  <a:ext uri="{FF2B5EF4-FFF2-40B4-BE49-F238E27FC236}">
                    <a16:creationId xmlns="" xmlns:a16="http://schemas.microsoft.com/office/drawing/2014/main" id="{92D9F1D8-7E4E-4F6D-9F3E-95B63B1C3B6E}"/>
                  </a:ext>
                </a:extLst>
              </p:cNvPr>
              <p:cNvSpPr>
                <a:spLocks noChangeArrowheads="1"/>
              </p:cNvSpPr>
              <p:nvPr/>
            </p:nvSpPr>
            <p:spPr bwMode="auto">
              <a:xfrm>
                <a:off x="5505"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00" name="Oval 908">
                <a:extLst>
                  <a:ext uri="{FF2B5EF4-FFF2-40B4-BE49-F238E27FC236}">
                    <a16:creationId xmlns="" xmlns:a16="http://schemas.microsoft.com/office/drawing/2014/main" id="{7FA95928-BAC3-4CAB-9F5B-0EA6A5D94A2E}"/>
                  </a:ext>
                </a:extLst>
              </p:cNvPr>
              <p:cNvSpPr>
                <a:spLocks noChangeArrowheads="1"/>
              </p:cNvSpPr>
              <p:nvPr/>
            </p:nvSpPr>
            <p:spPr bwMode="auto">
              <a:xfrm>
                <a:off x="5633"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01" name="Oval 909">
                <a:extLst>
                  <a:ext uri="{FF2B5EF4-FFF2-40B4-BE49-F238E27FC236}">
                    <a16:creationId xmlns="" xmlns:a16="http://schemas.microsoft.com/office/drawing/2014/main" id="{D636A499-08A6-4D0B-86B6-FC257F075E53}"/>
                  </a:ext>
                </a:extLst>
              </p:cNvPr>
              <p:cNvSpPr>
                <a:spLocks noChangeArrowheads="1"/>
              </p:cNvSpPr>
              <p:nvPr/>
            </p:nvSpPr>
            <p:spPr bwMode="auto">
              <a:xfrm>
                <a:off x="5761"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02" name="Oval 910">
                <a:extLst>
                  <a:ext uri="{FF2B5EF4-FFF2-40B4-BE49-F238E27FC236}">
                    <a16:creationId xmlns="" xmlns:a16="http://schemas.microsoft.com/office/drawing/2014/main" id="{912F11CC-C7D1-4EE0-8B3F-F43E57E1AF37}"/>
                  </a:ext>
                </a:extLst>
              </p:cNvPr>
              <p:cNvSpPr>
                <a:spLocks noChangeArrowheads="1"/>
              </p:cNvSpPr>
              <p:nvPr/>
            </p:nvSpPr>
            <p:spPr bwMode="auto">
              <a:xfrm>
                <a:off x="5889"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03" name="Oval 911">
                <a:extLst>
                  <a:ext uri="{FF2B5EF4-FFF2-40B4-BE49-F238E27FC236}">
                    <a16:creationId xmlns="" xmlns:a16="http://schemas.microsoft.com/office/drawing/2014/main" id="{D003B033-D623-4E71-A00A-2DBEAB2D445A}"/>
                  </a:ext>
                </a:extLst>
              </p:cNvPr>
              <p:cNvSpPr>
                <a:spLocks noChangeArrowheads="1"/>
              </p:cNvSpPr>
              <p:nvPr/>
            </p:nvSpPr>
            <p:spPr bwMode="auto">
              <a:xfrm>
                <a:off x="6017"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04" name="Oval 912">
                <a:extLst>
                  <a:ext uri="{FF2B5EF4-FFF2-40B4-BE49-F238E27FC236}">
                    <a16:creationId xmlns="" xmlns:a16="http://schemas.microsoft.com/office/drawing/2014/main" id="{111F3B43-D9E2-4B51-AE3F-EC865E4B2B46}"/>
                  </a:ext>
                </a:extLst>
              </p:cNvPr>
              <p:cNvSpPr>
                <a:spLocks noChangeArrowheads="1"/>
              </p:cNvSpPr>
              <p:nvPr/>
            </p:nvSpPr>
            <p:spPr bwMode="auto">
              <a:xfrm>
                <a:off x="6145"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05" name="Oval 913">
                <a:extLst>
                  <a:ext uri="{FF2B5EF4-FFF2-40B4-BE49-F238E27FC236}">
                    <a16:creationId xmlns="" xmlns:a16="http://schemas.microsoft.com/office/drawing/2014/main" id="{62A9B343-CF64-4F17-918E-A3CF2032641A}"/>
                  </a:ext>
                </a:extLst>
              </p:cNvPr>
              <p:cNvSpPr>
                <a:spLocks noChangeArrowheads="1"/>
              </p:cNvSpPr>
              <p:nvPr/>
            </p:nvSpPr>
            <p:spPr bwMode="auto">
              <a:xfrm>
                <a:off x="6273"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06" name="Oval 914">
                <a:extLst>
                  <a:ext uri="{FF2B5EF4-FFF2-40B4-BE49-F238E27FC236}">
                    <a16:creationId xmlns="" xmlns:a16="http://schemas.microsoft.com/office/drawing/2014/main" id="{ACC4C4C7-F88F-473A-8648-AAA504B02EBE}"/>
                  </a:ext>
                </a:extLst>
              </p:cNvPr>
              <p:cNvSpPr>
                <a:spLocks noChangeArrowheads="1"/>
              </p:cNvSpPr>
              <p:nvPr/>
            </p:nvSpPr>
            <p:spPr bwMode="auto">
              <a:xfrm>
                <a:off x="6401" y="3338"/>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07" name="Oval 915">
                <a:extLst>
                  <a:ext uri="{FF2B5EF4-FFF2-40B4-BE49-F238E27FC236}">
                    <a16:creationId xmlns="" xmlns:a16="http://schemas.microsoft.com/office/drawing/2014/main" id="{AF80A517-C9DF-4448-AEFF-7692976C5BBE}"/>
                  </a:ext>
                </a:extLst>
              </p:cNvPr>
              <p:cNvSpPr>
                <a:spLocks noChangeArrowheads="1"/>
              </p:cNvSpPr>
              <p:nvPr/>
            </p:nvSpPr>
            <p:spPr bwMode="auto">
              <a:xfrm>
                <a:off x="6530"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08" name="Oval 916">
                <a:extLst>
                  <a:ext uri="{FF2B5EF4-FFF2-40B4-BE49-F238E27FC236}">
                    <a16:creationId xmlns="" xmlns:a16="http://schemas.microsoft.com/office/drawing/2014/main" id="{DD94C58E-30B1-41BB-9929-2E73126CF72C}"/>
                  </a:ext>
                </a:extLst>
              </p:cNvPr>
              <p:cNvSpPr>
                <a:spLocks noChangeArrowheads="1"/>
              </p:cNvSpPr>
              <p:nvPr/>
            </p:nvSpPr>
            <p:spPr bwMode="auto">
              <a:xfrm>
                <a:off x="6658"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09" name="Oval 917">
                <a:extLst>
                  <a:ext uri="{FF2B5EF4-FFF2-40B4-BE49-F238E27FC236}">
                    <a16:creationId xmlns="" xmlns:a16="http://schemas.microsoft.com/office/drawing/2014/main" id="{21D145AA-0CAC-4308-8C6B-3DAA0CF127AB}"/>
                  </a:ext>
                </a:extLst>
              </p:cNvPr>
              <p:cNvSpPr>
                <a:spLocks noChangeArrowheads="1"/>
              </p:cNvSpPr>
              <p:nvPr/>
            </p:nvSpPr>
            <p:spPr bwMode="auto">
              <a:xfrm>
                <a:off x="6786"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10" name="Oval 918">
                <a:extLst>
                  <a:ext uri="{FF2B5EF4-FFF2-40B4-BE49-F238E27FC236}">
                    <a16:creationId xmlns="" xmlns:a16="http://schemas.microsoft.com/office/drawing/2014/main" id="{00FF8D86-1FA8-4988-B73E-6205225BD922}"/>
                  </a:ext>
                </a:extLst>
              </p:cNvPr>
              <p:cNvSpPr>
                <a:spLocks noChangeArrowheads="1"/>
              </p:cNvSpPr>
              <p:nvPr/>
            </p:nvSpPr>
            <p:spPr bwMode="auto">
              <a:xfrm>
                <a:off x="6914"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11" name="Oval 919">
                <a:extLst>
                  <a:ext uri="{FF2B5EF4-FFF2-40B4-BE49-F238E27FC236}">
                    <a16:creationId xmlns="" xmlns:a16="http://schemas.microsoft.com/office/drawing/2014/main" id="{4F9D5F4D-4E47-443B-853F-D56F380B8590}"/>
                  </a:ext>
                </a:extLst>
              </p:cNvPr>
              <p:cNvSpPr>
                <a:spLocks noChangeArrowheads="1"/>
              </p:cNvSpPr>
              <p:nvPr/>
            </p:nvSpPr>
            <p:spPr bwMode="auto">
              <a:xfrm>
                <a:off x="7042"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12" name="Oval 920">
                <a:extLst>
                  <a:ext uri="{FF2B5EF4-FFF2-40B4-BE49-F238E27FC236}">
                    <a16:creationId xmlns="" xmlns:a16="http://schemas.microsoft.com/office/drawing/2014/main" id="{0ACC8773-3389-446E-8F50-FF4E3C4D79A2}"/>
                  </a:ext>
                </a:extLst>
              </p:cNvPr>
              <p:cNvSpPr>
                <a:spLocks noChangeArrowheads="1"/>
              </p:cNvSpPr>
              <p:nvPr/>
            </p:nvSpPr>
            <p:spPr bwMode="auto">
              <a:xfrm>
                <a:off x="7170"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13" name="Oval 921">
                <a:extLst>
                  <a:ext uri="{FF2B5EF4-FFF2-40B4-BE49-F238E27FC236}">
                    <a16:creationId xmlns="" xmlns:a16="http://schemas.microsoft.com/office/drawing/2014/main" id="{C98BED0C-E803-4736-8F15-934CB34F67BA}"/>
                  </a:ext>
                </a:extLst>
              </p:cNvPr>
              <p:cNvSpPr>
                <a:spLocks noChangeArrowheads="1"/>
              </p:cNvSpPr>
              <p:nvPr/>
            </p:nvSpPr>
            <p:spPr bwMode="auto">
              <a:xfrm>
                <a:off x="7298"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14" name="Oval 922">
                <a:extLst>
                  <a:ext uri="{FF2B5EF4-FFF2-40B4-BE49-F238E27FC236}">
                    <a16:creationId xmlns="" xmlns:a16="http://schemas.microsoft.com/office/drawing/2014/main" id="{7FD54936-9F01-46A7-A6EE-256DA736D8D3}"/>
                  </a:ext>
                </a:extLst>
              </p:cNvPr>
              <p:cNvSpPr>
                <a:spLocks noChangeArrowheads="1"/>
              </p:cNvSpPr>
              <p:nvPr/>
            </p:nvSpPr>
            <p:spPr bwMode="auto">
              <a:xfrm>
                <a:off x="7426"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15" name="Oval 923">
                <a:extLst>
                  <a:ext uri="{FF2B5EF4-FFF2-40B4-BE49-F238E27FC236}">
                    <a16:creationId xmlns="" xmlns:a16="http://schemas.microsoft.com/office/drawing/2014/main" id="{93AE7C0C-89A9-43E6-B507-EF5F7ED78F7F}"/>
                  </a:ext>
                </a:extLst>
              </p:cNvPr>
              <p:cNvSpPr>
                <a:spLocks noChangeArrowheads="1"/>
              </p:cNvSpPr>
              <p:nvPr/>
            </p:nvSpPr>
            <p:spPr bwMode="auto">
              <a:xfrm>
                <a:off x="7554"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16" name="Oval 924">
                <a:extLst>
                  <a:ext uri="{FF2B5EF4-FFF2-40B4-BE49-F238E27FC236}">
                    <a16:creationId xmlns="" xmlns:a16="http://schemas.microsoft.com/office/drawing/2014/main" id="{68723FA3-F2DB-4331-A4CB-51F75AB5DF1D}"/>
                  </a:ext>
                </a:extLst>
              </p:cNvPr>
              <p:cNvSpPr>
                <a:spLocks noChangeArrowheads="1"/>
              </p:cNvSpPr>
              <p:nvPr/>
            </p:nvSpPr>
            <p:spPr bwMode="auto">
              <a:xfrm>
                <a:off x="7682"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17" name="Oval 925">
                <a:extLst>
                  <a:ext uri="{FF2B5EF4-FFF2-40B4-BE49-F238E27FC236}">
                    <a16:creationId xmlns="" xmlns:a16="http://schemas.microsoft.com/office/drawing/2014/main" id="{1D03CF3F-A43F-4BD4-B0CB-E548D803E54A}"/>
                  </a:ext>
                </a:extLst>
              </p:cNvPr>
              <p:cNvSpPr>
                <a:spLocks noChangeArrowheads="1"/>
              </p:cNvSpPr>
              <p:nvPr/>
            </p:nvSpPr>
            <p:spPr bwMode="auto">
              <a:xfrm>
                <a:off x="7810"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18" name="Oval 926">
                <a:extLst>
                  <a:ext uri="{FF2B5EF4-FFF2-40B4-BE49-F238E27FC236}">
                    <a16:creationId xmlns="" xmlns:a16="http://schemas.microsoft.com/office/drawing/2014/main" id="{A6C4E472-ECAE-4753-9E10-4DB34390C7EA}"/>
                  </a:ext>
                </a:extLst>
              </p:cNvPr>
              <p:cNvSpPr>
                <a:spLocks noChangeArrowheads="1"/>
              </p:cNvSpPr>
              <p:nvPr/>
            </p:nvSpPr>
            <p:spPr bwMode="auto">
              <a:xfrm>
                <a:off x="7938"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19" name="Oval 927">
                <a:extLst>
                  <a:ext uri="{FF2B5EF4-FFF2-40B4-BE49-F238E27FC236}">
                    <a16:creationId xmlns="" xmlns:a16="http://schemas.microsoft.com/office/drawing/2014/main" id="{5595169B-58E3-4A71-B83E-71D959E245E7}"/>
                  </a:ext>
                </a:extLst>
              </p:cNvPr>
              <p:cNvSpPr>
                <a:spLocks noChangeArrowheads="1"/>
              </p:cNvSpPr>
              <p:nvPr/>
            </p:nvSpPr>
            <p:spPr bwMode="auto">
              <a:xfrm>
                <a:off x="8066"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20" name="Oval 928">
                <a:extLst>
                  <a:ext uri="{FF2B5EF4-FFF2-40B4-BE49-F238E27FC236}">
                    <a16:creationId xmlns="" xmlns:a16="http://schemas.microsoft.com/office/drawing/2014/main" id="{0FBDD9F5-17E3-4248-BCB1-8FD4A8BAD33A}"/>
                  </a:ext>
                </a:extLst>
              </p:cNvPr>
              <p:cNvSpPr>
                <a:spLocks noChangeArrowheads="1"/>
              </p:cNvSpPr>
              <p:nvPr/>
            </p:nvSpPr>
            <p:spPr bwMode="auto">
              <a:xfrm>
                <a:off x="8194" y="3338"/>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21" name="Oval 929">
                <a:extLst>
                  <a:ext uri="{FF2B5EF4-FFF2-40B4-BE49-F238E27FC236}">
                    <a16:creationId xmlns="" xmlns:a16="http://schemas.microsoft.com/office/drawing/2014/main" id="{408A93A9-4539-40EB-871A-7A8FC106360C}"/>
                  </a:ext>
                </a:extLst>
              </p:cNvPr>
              <p:cNvSpPr>
                <a:spLocks noChangeArrowheads="1"/>
              </p:cNvSpPr>
              <p:nvPr/>
            </p:nvSpPr>
            <p:spPr bwMode="auto">
              <a:xfrm>
                <a:off x="8323"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22" name="Oval 930">
                <a:extLst>
                  <a:ext uri="{FF2B5EF4-FFF2-40B4-BE49-F238E27FC236}">
                    <a16:creationId xmlns="" xmlns:a16="http://schemas.microsoft.com/office/drawing/2014/main" id="{E9126457-4EA4-4888-ACF8-F8D270D9FC09}"/>
                  </a:ext>
                </a:extLst>
              </p:cNvPr>
              <p:cNvSpPr>
                <a:spLocks noChangeArrowheads="1"/>
              </p:cNvSpPr>
              <p:nvPr/>
            </p:nvSpPr>
            <p:spPr bwMode="auto">
              <a:xfrm>
                <a:off x="8451"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23" name="Oval 931">
                <a:extLst>
                  <a:ext uri="{FF2B5EF4-FFF2-40B4-BE49-F238E27FC236}">
                    <a16:creationId xmlns="" xmlns:a16="http://schemas.microsoft.com/office/drawing/2014/main" id="{85FB266F-CFB2-4A6D-9F35-38825078D4DB}"/>
                  </a:ext>
                </a:extLst>
              </p:cNvPr>
              <p:cNvSpPr>
                <a:spLocks noChangeArrowheads="1"/>
              </p:cNvSpPr>
              <p:nvPr/>
            </p:nvSpPr>
            <p:spPr bwMode="auto">
              <a:xfrm>
                <a:off x="8579"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24" name="Oval 932">
                <a:extLst>
                  <a:ext uri="{FF2B5EF4-FFF2-40B4-BE49-F238E27FC236}">
                    <a16:creationId xmlns="" xmlns:a16="http://schemas.microsoft.com/office/drawing/2014/main" id="{FA9CEEC4-6E7A-4E09-A170-CF9902910F32}"/>
                  </a:ext>
                </a:extLst>
              </p:cNvPr>
              <p:cNvSpPr>
                <a:spLocks noChangeArrowheads="1"/>
              </p:cNvSpPr>
              <p:nvPr/>
            </p:nvSpPr>
            <p:spPr bwMode="auto">
              <a:xfrm>
                <a:off x="8707"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25" name="Oval 933">
                <a:extLst>
                  <a:ext uri="{FF2B5EF4-FFF2-40B4-BE49-F238E27FC236}">
                    <a16:creationId xmlns="" xmlns:a16="http://schemas.microsoft.com/office/drawing/2014/main" id="{806323A8-C585-41CC-A286-5568ACE29D0B}"/>
                  </a:ext>
                </a:extLst>
              </p:cNvPr>
              <p:cNvSpPr>
                <a:spLocks noChangeArrowheads="1"/>
              </p:cNvSpPr>
              <p:nvPr/>
            </p:nvSpPr>
            <p:spPr bwMode="auto">
              <a:xfrm>
                <a:off x="8835"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26" name="Oval 934">
                <a:extLst>
                  <a:ext uri="{FF2B5EF4-FFF2-40B4-BE49-F238E27FC236}">
                    <a16:creationId xmlns="" xmlns:a16="http://schemas.microsoft.com/office/drawing/2014/main" id="{8F89A8F9-AA63-47E4-8A0B-18364BEAD693}"/>
                  </a:ext>
                </a:extLst>
              </p:cNvPr>
              <p:cNvSpPr>
                <a:spLocks noChangeArrowheads="1"/>
              </p:cNvSpPr>
              <p:nvPr/>
            </p:nvSpPr>
            <p:spPr bwMode="auto">
              <a:xfrm>
                <a:off x="8963"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27" name="Oval 935">
                <a:extLst>
                  <a:ext uri="{FF2B5EF4-FFF2-40B4-BE49-F238E27FC236}">
                    <a16:creationId xmlns="" xmlns:a16="http://schemas.microsoft.com/office/drawing/2014/main" id="{41976127-96A8-4E6A-8F1B-D825978C8E21}"/>
                  </a:ext>
                </a:extLst>
              </p:cNvPr>
              <p:cNvSpPr>
                <a:spLocks noChangeArrowheads="1"/>
              </p:cNvSpPr>
              <p:nvPr/>
            </p:nvSpPr>
            <p:spPr bwMode="auto">
              <a:xfrm>
                <a:off x="9091"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28" name="Oval 936">
                <a:extLst>
                  <a:ext uri="{FF2B5EF4-FFF2-40B4-BE49-F238E27FC236}">
                    <a16:creationId xmlns="" xmlns:a16="http://schemas.microsoft.com/office/drawing/2014/main" id="{4F1230E5-69C9-4805-BA4F-BA1DFDCE1E94}"/>
                  </a:ext>
                </a:extLst>
              </p:cNvPr>
              <p:cNvSpPr>
                <a:spLocks noChangeArrowheads="1"/>
              </p:cNvSpPr>
              <p:nvPr/>
            </p:nvSpPr>
            <p:spPr bwMode="auto">
              <a:xfrm>
                <a:off x="9219"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29" name="Oval 937">
                <a:extLst>
                  <a:ext uri="{FF2B5EF4-FFF2-40B4-BE49-F238E27FC236}">
                    <a16:creationId xmlns="" xmlns:a16="http://schemas.microsoft.com/office/drawing/2014/main" id="{E5D27D99-38BE-4080-B574-ED16626224FF}"/>
                  </a:ext>
                </a:extLst>
              </p:cNvPr>
              <p:cNvSpPr>
                <a:spLocks noChangeArrowheads="1"/>
              </p:cNvSpPr>
              <p:nvPr/>
            </p:nvSpPr>
            <p:spPr bwMode="auto">
              <a:xfrm>
                <a:off x="9347"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30" name="Oval 938">
                <a:extLst>
                  <a:ext uri="{FF2B5EF4-FFF2-40B4-BE49-F238E27FC236}">
                    <a16:creationId xmlns="" xmlns:a16="http://schemas.microsoft.com/office/drawing/2014/main" id="{8781CD74-61CB-46A0-BD6E-75D825E1662D}"/>
                  </a:ext>
                </a:extLst>
              </p:cNvPr>
              <p:cNvSpPr>
                <a:spLocks noChangeArrowheads="1"/>
              </p:cNvSpPr>
              <p:nvPr/>
            </p:nvSpPr>
            <p:spPr bwMode="auto">
              <a:xfrm>
                <a:off x="9475"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31" name="Oval 939">
                <a:extLst>
                  <a:ext uri="{FF2B5EF4-FFF2-40B4-BE49-F238E27FC236}">
                    <a16:creationId xmlns="" xmlns:a16="http://schemas.microsoft.com/office/drawing/2014/main" id="{CC23E407-7DC3-44DB-B18F-94059CEB5021}"/>
                  </a:ext>
                </a:extLst>
              </p:cNvPr>
              <p:cNvSpPr>
                <a:spLocks noChangeArrowheads="1"/>
              </p:cNvSpPr>
              <p:nvPr/>
            </p:nvSpPr>
            <p:spPr bwMode="auto">
              <a:xfrm>
                <a:off x="9603" y="333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32" name="Oval 940">
                <a:extLst>
                  <a:ext uri="{FF2B5EF4-FFF2-40B4-BE49-F238E27FC236}">
                    <a16:creationId xmlns="" xmlns:a16="http://schemas.microsoft.com/office/drawing/2014/main" id="{A4E00D92-FAEA-49CC-93C7-D12DB4671A5D}"/>
                  </a:ext>
                </a:extLst>
              </p:cNvPr>
              <p:cNvSpPr>
                <a:spLocks noChangeArrowheads="1"/>
              </p:cNvSpPr>
              <p:nvPr/>
            </p:nvSpPr>
            <p:spPr bwMode="auto">
              <a:xfrm>
                <a:off x="1407"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33" name="Oval 941">
                <a:extLst>
                  <a:ext uri="{FF2B5EF4-FFF2-40B4-BE49-F238E27FC236}">
                    <a16:creationId xmlns="" xmlns:a16="http://schemas.microsoft.com/office/drawing/2014/main" id="{34E15B4B-486E-4942-BB5F-1E6CB61510CC}"/>
                  </a:ext>
                </a:extLst>
              </p:cNvPr>
              <p:cNvSpPr>
                <a:spLocks noChangeArrowheads="1"/>
              </p:cNvSpPr>
              <p:nvPr/>
            </p:nvSpPr>
            <p:spPr bwMode="auto">
              <a:xfrm>
                <a:off x="1535"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34" name="Oval 942">
                <a:extLst>
                  <a:ext uri="{FF2B5EF4-FFF2-40B4-BE49-F238E27FC236}">
                    <a16:creationId xmlns="" xmlns:a16="http://schemas.microsoft.com/office/drawing/2014/main" id="{57C6CFD1-6F36-40D4-92D5-780998277FBF}"/>
                  </a:ext>
                </a:extLst>
              </p:cNvPr>
              <p:cNvSpPr>
                <a:spLocks noChangeArrowheads="1"/>
              </p:cNvSpPr>
              <p:nvPr/>
            </p:nvSpPr>
            <p:spPr bwMode="auto">
              <a:xfrm>
                <a:off x="1663"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35" name="Oval 943">
                <a:extLst>
                  <a:ext uri="{FF2B5EF4-FFF2-40B4-BE49-F238E27FC236}">
                    <a16:creationId xmlns="" xmlns:a16="http://schemas.microsoft.com/office/drawing/2014/main" id="{0E11054F-313F-4028-B3D2-CDB8B8A1B814}"/>
                  </a:ext>
                </a:extLst>
              </p:cNvPr>
              <p:cNvSpPr>
                <a:spLocks noChangeArrowheads="1"/>
              </p:cNvSpPr>
              <p:nvPr/>
            </p:nvSpPr>
            <p:spPr bwMode="auto">
              <a:xfrm>
                <a:off x="1791"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36" name="Oval 944">
                <a:extLst>
                  <a:ext uri="{FF2B5EF4-FFF2-40B4-BE49-F238E27FC236}">
                    <a16:creationId xmlns="" xmlns:a16="http://schemas.microsoft.com/office/drawing/2014/main" id="{CC648FCF-838C-47B0-B0E0-1E43F63AF916}"/>
                  </a:ext>
                </a:extLst>
              </p:cNvPr>
              <p:cNvSpPr>
                <a:spLocks noChangeArrowheads="1"/>
              </p:cNvSpPr>
              <p:nvPr/>
            </p:nvSpPr>
            <p:spPr bwMode="auto">
              <a:xfrm>
                <a:off x="1919"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37" name="Oval 945">
                <a:extLst>
                  <a:ext uri="{FF2B5EF4-FFF2-40B4-BE49-F238E27FC236}">
                    <a16:creationId xmlns="" xmlns:a16="http://schemas.microsoft.com/office/drawing/2014/main" id="{3F6B9333-F03E-4405-9F30-A13095AAFD63}"/>
                  </a:ext>
                </a:extLst>
              </p:cNvPr>
              <p:cNvSpPr>
                <a:spLocks noChangeArrowheads="1"/>
              </p:cNvSpPr>
              <p:nvPr/>
            </p:nvSpPr>
            <p:spPr bwMode="auto">
              <a:xfrm>
                <a:off x="2047"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38" name="Oval 946">
                <a:extLst>
                  <a:ext uri="{FF2B5EF4-FFF2-40B4-BE49-F238E27FC236}">
                    <a16:creationId xmlns="" xmlns:a16="http://schemas.microsoft.com/office/drawing/2014/main" id="{1E4872CD-049C-4ED8-8377-5C177DB61A97}"/>
                  </a:ext>
                </a:extLst>
              </p:cNvPr>
              <p:cNvSpPr>
                <a:spLocks noChangeArrowheads="1"/>
              </p:cNvSpPr>
              <p:nvPr/>
            </p:nvSpPr>
            <p:spPr bwMode="auto">
              <a:xfrm>
                <a:off x="2175"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39" name="Oval 947">
                <a:extLst>
                  <a:ext uri="{FF2B5EF4-FFF2-40B4-BE49-F238E27FC236}">
                    <a16:creationId xmlns="" xmlns:a16="http://schemas.microsoft.com/office/drawing/2014/main" id="{38784B9B-A717-435E-94DB-E95D31604E5E}"/>
                  </a:ext>
                </a:extLst>
              </p:cNvPr>
              <p:cNvSpPr>
                <a:spLocks noChangeArrowheads="1"/>
              </p:cNvSpPr>
              <p:nvPr/>
            </p:nvSpPr>
            <p:spPr bwMode="auto">
              <a:xfrm>
                <a:off x="2303"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40" name="Oval 948">
                <a:extLst>
                  <a:ext uri="{FF2B5EF4-FFF2-40B4-BE49-F238E27FC236}">
                    <a16:creationId xmlns="" xmlns:a16="http://schemas.microsoft.com/office/drawing/2014/main" id="{543D8C50-C415-4358-9CE3-D91D3A7A7375}"/>
                  </a:ext>
                </a:extLst>
              </p:cNvPr>
              <p:cNvSpPr>
                <a:spLocks noChangeArrowheads="1"/>
              </p:cNvSpPr>
              <p:nvPr/>
            </p:nvSpPr>
            <p:spPr bwMode="auto">
              <a:xfrm>
                <a:off x="2559"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41" name="Oval 949">
                <a:extLst>
                  <a:ext uri="{FF2B5EF4-FFF2-40B4-BE49-F238E27FC236}">
                    <a16:creationId xmlns="" xmlns:a16="http://schemas.microsoft.com/office/drawing/2014/main" id="{F340DF17-F99D-4983-B780-077327481E47}"/>
                  </a:ext>
                </a:extLst>
              </p:cNvPr>
              <p:cNvSpPr>
                <a:spLocks noChangeArrowheads="1"/>
              </p:cNvSpPr>
              <p:nvPr/>
            </p:nvSpPr>
            <p:spPr bwMode="auto">
              <a:xfrm>
                <a:off x="2687"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42" name="Oval 950">
                <a:extLst>
                  <a:ext uri="{FF2B5EF4-FFF2-40B4-BE49-F238E27FC236}">
                    <a16:creationId xmlns="" xmlns:a16="http://schemas.microsoft.com/office/drawing/2014/main" id="{E6B36A32-8D6A-4C51-A7B3-3CADF2B5BF8A}"/>
                  </a:ext>
                </a:extLst>
              </p:cNvPr>
              <p:cNvSpPr>
                <a:spLocks noChangeArrowheads="1"/>
              </p:cNvSpPr>
              <p:nvPr/>
            </p:nvSpPr>
            <p:spPr bwMode="auto">
              <a:xfrm>
                <a:off x="2816"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43" name="Oval 951">
                <a:extLst>
                  <a:ext uri="{FF2B5EF4-FFF2-40B4-BE49-F238E27FC236}">
                    <a16:creationId xmlns="" xmlns:a16="http://schemas.microsoft.com/office/drawing/2014/main" id="{57025837-93B6-4042-B57C-E0FA35623FD8}"/>
                  </a:ext>
                </a:extLst>
              </p:cNvPr>
              <p:cNvSpPr>
                <a:spLocks noChangeArrowheads="1"/>
              </p:cNvSpPr>
              <p:nvPr/>
            </p:nvSpPr>
            <p:spPr bwMode="auto">
              <a:xfrm>
                <a:off x="2944"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44" name="Oval 952">
                <a:extLst>
                  <a:ext uri="{FF2B5EF4-FFF2-40B4-BE49-F238E27FC236}">
                    <a16:creationId xmlns="" xmlns:a16="http://schemas.microsoft.com/office/drawing/2014/main" id="{F6741CAA-94EC-4849-BE6B-2956405359F1}"/>
                  </a:ext>
                </a:extLst>
              </p:cNvPr>
              <p:cNvSpPr>
                <a:spLocks noChangeArrowheads="1"/>
              </p:cNvSpPr>
              <p:nvPr/>
            </p:nvSpPr>
            <p:spPr bwMode="auto">
              <a:xfrm>
                <a:off x="3072"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45" name="Oval 953">
                <a:extLst>
                  <a:ext uri="{FF2B5EF4-FFF2-40B4-BE49-F238E27FC236}">
                    <a16:creationId xmlns="" xmlns:a16="http://schemas.microsoft.com/office/drawing/2014/main" id="{FEF16AA6-427C-45BC-8FDC-56868DD2788D}"/>
                  </a:ext>
                </a:extLst>
              </p:cNvPr>
              <p:cNvSpPr>
                <a:spLocks noChangeArrowheads="1"/>
              </p:cNvSpPr>
              <p:nvPr/>
            </p:nvSpPr>
            <p:spPr bwMode="auto">
              <a:xfrm>
                <a:off x="3456"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46" name="Oval 954">
                <a:extLst>
                  <a:ext uri="{FF2B5EF4-FFF2-40B4-BE49-F238E27FC236}">
                    <a16:creationId xmlns="" xmlns:a16="http://schemas.microsoft.com/office/drawing/2014/main" id="{9B76363E-248A-4168-8F9A-B9F674087784}"/>
                  </a:ext>
                </a:extLst>
              </p:cNvPr>
              <p:cNvSpPr>
                <a:spLocks noChangeArrowheads="1"/>
              </p:cNvSpPr>
              <p:nvPr/>
            </p:nvSpPr>
            <p:spPr bwMode="auto">
              <a:xfrm>
                <a:off x="5121"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47" name="Oval 955">
                <a:extLst>
                  <a:ext uri="{FF2B5EF4-FFF2-40B4-BE49-F238E27FC236}">
                    <a16:creationId xmlns="" xmlns:a16="http://schemas.microsoft.com/office/drawing/2014/main" id="{59995D7C-FB60-4FE9-81A2-FDB31665F887}"/>
                  </a:ext>
                </a:extLst>
              </p:cNvPr>
              <p:cNvSpPr>
                <a:spLocks noChangeArrowheads="1"/>
              </p:cNvSpPr>
              <p:nvPr/>
            </p:nvSpPr>
            <p:spPr bwMode="auto">
              <a:xfrm>
                <a:off x="5249"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48" name="Oval 956">
                <a:extLst>
                  <a:ext uri="{FF2B5EF4-FFF2-40B4-BE49-F238E27FC236}">
                    <a16:creationId xmlns="" xmlns:a16="http://schemas.microsoft.com/office/drawing/2014/main" id="{B01D5DA4-3BD9-49B6-B5B6-E34EDF7B7968}"/>
                  </a:ext>
                </a:extLst>
              </p:cNvPr>
              <p:cNvSpPr>
                <a:spLocks noChangeArrowheads="1"/>
              </p:cNvSpPr>
              <p:nvPr/>
            </p:nvSpPr>
            <p:spPr bwMode="auto">
              <a:xfrm>
                <a:off x="5377"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49" name="Oval 957">
                <a:extLst>
                  <a:ext uri="{FF2B5EF4-FFF2-40B4-BE49-F238E27FC236}">
                    <a16:creationId xmlns="" xmlns:a16="http://schemas.microsoft.com/office/drawing/2014/main" id="{13AE0E68-F1E5-4C99-ACCD-9BC9E5BCA614}"/>
                  </a:ext>
                </a:extLst>
              </p:cNvPr>
              <p:cNvSpPr>
                <a:spLocks noChangeArrowheads="1"/>
              </p:cNvSpPr>
              <p:nvPr/>
            </p:nvSpPr>
            <p:spPr bwMode="auto">
              <a:xfrm>
                <a:off x="5505"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50" name="Oval 958">
                <a:extLst>
                  <a:ext uri="{FF2B5EF4-FFF2-40B4-BE49-F238E27FC236}">
                    <a16:creationId xmlns="" xmlns:a16="http://schemas.microsoft.com/office/drawing/2014/main" id="{69E75A88-EFAA-4339-87C7-C076134CEBFB}"/>
                  </a:ext>
                </a:extLst>
              </p:cNvPr>
              <p:cNvSpPr>
                <a:spLocks noChangeArrowheads="1"/>
              </p:cNvSpPr>
              <p:nvPr/>
            </p:nvSpPr>
            <p:spPr bwMode="auto">
              <a:xfrm>
                <a:off x="5633"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51" name="Oval 959">
                <a:extLst>
                  <a:ext uri="{FF2B5EF4-FFF2-40B4-BE49-F238E27FC236}">
                    <a16:creationId xmlns="" xmlns:a16="http://schemas.microsoft.com/office/drawing/2014/main" id="{87ED31A0-5D6F-4536-840F-16FF92FB7975}"/>
                  </a:ext>
                </a:extLst>
              </p:cNvPr>
              <p:cNvSpPr>
                <a:spLocks noChangeArrowheads="1"/>
              </p:cNvSpPr>
              <p:nvPr/>
            </p:nvSpPr>
            <p:spPr bwMode="auto">
              <a:xfrm>
                <a:off x="5761"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52" name="Oval 960">
                <a:extLst>
                  <a:ext uri="{FF2B5EF4-FFF2-40B4-BE49-F238E27FC236}">
                    <a16:creationId xmlns="" xmlns:a16="http://schemas.microsoft.com/office/drawing/2014/main" id="{9F334F32-5FF8-466D-A5C4-6DC17A4D6A4F}"/>
                  </a:ext>
                </a:extLst>
              </p:cNvPr>
              <p:cNvSpPr>
                <a:spLocks noChangeArrowheads="1"/>
              </p:cNvSpPr>
              <p:nvPr/>
            </p:nvSpPr>
            <p:spPr bwMode="auto">
              <a:xfrm>
                <a:off x="5889"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53" name="Oval 961">
                <a:extLst>
                  <a:ext uri="{FF2B5EF4-FFF2-40B4-BE49-F238E27FC236}">
                    <a16:creationId xmlns="" xmlns:a16="http://schemas.microsoft.com/office/drawing/2014/main" id="{08D29772-8C96-48C6-934C-2FC243D39C20}"/>
                  </a:ext>
                </a:extLst>
              </p:cNvPr>
              <p:cNvSpPr>
                <a:spLocks noChangeArrowheads="1"/>
              </p:cNvSpPr>
              <p:nvPr/>
            </p:nvSpPr>
            <p:spPr bwMode="auto">
              <a:xfrm>
                <a:off x="6017"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54" name="Oval 962">
                <a:extLst>
                  <a:ext uri="{FF2B5EF4-FFF2-40B4-BE49-F238E27FC236}">
                    <a16:creationId xmlns="" xmlns:a16="http://schemas.microsoft.com/office/drawing/2014/main" id="{B2A5708E-A37C-434C-B909-219456235741}"/>
                  </a:ext>
                </a:extLst>
              </p:cNvPr>
              <p:cNvSpPr>
                <a:spLocks noChangeArrowheads="1"/>
              </p:cNvSpPr>
              <p:nvPr/>
            </p:nvSpPr>
            <p:spPr bwMode="auto">
              <a:xfrm>
                <a:off x="6145"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55" name="Oval 963">
                <a:extLst>
                  <a:ext uri="{FF2B5EF4-FFF2-40B4-BE49-F238E27FC236}">
                    <a16:creationId xmlns="" xmlns:a16="http://schemas.microsoft.com/office/drawing/2014/main" id="{96C9F331-84E4-474D-890E-2353269A0DFF}"/>
                  </a:ext>
                </a:extLst>
              </p:cNvPr>
              <p:cNvSpPr>
                <a:spLocks noChangeArrowheads="1"/>
              </p:cNvSpPr>
              <p:nvPr/>
            </p:nvSpPr>
            <p:spPr bwMode="auto">
              <a:xfrm>
                <a:off x="6273"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56" name="Oval 964">
                <a:extLst>
                  <a:ext uri="{FF2B5EF4-FFF2-40B4-BE49-F238E27FC236}">
                    <a16:creationId xmlns="" xmlns:a16="http://schemas.microsoft.com/office/drawing/2014/main" id="{20BDFC51-7B35-4441-BE12-D876D7E4494C}"/>
                  </a:ext>
                </a:extLst>
              </p:cNvPr>
              <p:cNvSpPr>
                <a:spLocks noChangeArrowheads="1"/>
              </p:cNvSpPr>
              <p:nvPr/>
            </p:nvSpPr>
            <p:spPr bwMode="auto">
              <a:xfrm>
                <a:off x="6401" y="3466"/>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57" name="Oval 965">
                <a:extLst>
                  <a:ext uri="{FF2B5EF4-FFF2-40B4-BE49-F238E27FC236}">
                    <a16:creationId xmlns="" xmlns:a16="http://schemas.microsoft.com/office/drawing/2014/main" id="{5262D133-85AC-4B1D-B4BE-D3A793E41FC5}"/>
                  </a:ext>
                </a:extLst>
              </p:cNvPr>
              <p:cNvSpPr>
                <a:spLocks noChangeArrowheads="1"/>
              </p:cNvSpPr>
              <p:nvPr/>
            </p:nvSpPr>
            <p:spPr bwMode="auto">
              <a:xfrm>
                <a:off x="6530"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58" name="Oval 966">
                <a:extLst>
                  <a:ext uri="{FF2B5EF4-FFF2-40B4-BE49-F238E27FC236}">
                    <a16:creationId xmlns="" xmlns:a16="http://schemas.microsoft.com/office/drawing/2014/main" id="{0D03BB2D-0B3C-4F94-9626-EA361F91BA57}"/>
                  </a:ext>
                </a:extLst>
              </p:cNvPr>
              <p:cNvSpPr>
                <a:spLocks noChangeArrowheads="1"/>
              </p:cNvSpPr>
              <p:nvPr/>
            </p:nvSpPr>
            <p:spPr bwMode="auto">
              <a:xfrm>
                <a:off x="6658"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59" name="Oval 967">
                <a:extLst>
                  <a:ext uri="{FF2B5EF4-FFF2-40B4-BE49-F238E27FC236}">
                    <a16:creationId xmlns="" xmlns:a16="http://schemas.microsoft.com/office/drawing/2014/main" id="{F1A70D29-CFE3-40BD-B5C8-7CAD22CA8BBC}"/>
                  </a:ext>
                </a:extLst>
              </p:cNvPr>
              <p:cNvSpPr>
                <a:spLocks noChangeArrowheads="1"/>
              </p:cNvSpPr>
              <p:nvPr/>
            </p:nvSpPr>
            <p:spPr bwMode="auto">
              <a:xfrm>
                <a:off x="6786"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60" name="Oval 968">
                <a:extLst>
                  <a:ext uri="{FF2B5EF4-FFF2-40B4-BE49-F238E27FC236}">
                    <a16:creationId xmlns="" xmlns:a16="http://schemas.microsoft.com/office/drawing/2014/main" id="{F591C7AC-FB44-4705-A1F7-A129152CBC00}"/>
                  </a:ext>
                </a:extLst>
              </p:cNvPr>
              <p:cNvSpPr>
                <a:spLocks noChangeArrowheads="1"/>
              </p:cNvSpPr>
              <p:nvPr/>
            </p:nvSpPr>
            <p:spPr bwMode="auto">
              <a:xfrm>
                <a:off x="6914"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61" name="Oval 969">
                <a:extLst>
                  <a:ext uri="{FF2B5EF4-FFF2-40B4-BE49-F238E27FC236}">
                    <a16:creationId xmlns="" xmlns:a16="http://schemas.microsoft.com/office/drawing/2014/main" id="{DFB9717A-AECD-4C54-9A05-DF351ABDEF84}"/>
                  </a:ext>
                </a:extLst>
              </p:cNvPr>
              <p:cNvSpPr>
                <a:spLocks noChangeArrowheads="1"/>
              </p:cNvSpPr>
              <p:nvPr/>
            </p:nvSpPr>
            <p:spPr bwMode="auto">
              <a:xfrm>
                <a:off x="7042"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62" name="Oval 970">
                <a:extLst>
                  <a:ext uri="{FF2B5EF4-FFF2-40B4-BE49-F238E27FC236}">
                    <a16:creationId xmlns="" xmlns:a16="http://schemas.microsoft.com/office/drawing/2014/main" id="{0AB1B1A8-CC14-48AA-8A2E-5A9C3AF33005}"/>
                  </a:ext>
                </a:extLst>
              </p:cNvPr>
              <p:cNvSpPr>
                <a:spLocks noChangeArrowheads="1"/>
              </p:cNvSpPr>
              <p:nvPr/>
            </p:nvSpPr>
            <p:spPr bwMode="auto">
              <a:xfrm>
                <a:off x="7170"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63" name="Oval 971">
                <a:extLst>
                  <a:ext uri="{FF2B5EF4-FFF2-40B4-BE49-F238E27FC236}">
                    <a16:creationId xmlns="" xmlns:a16="http://schemas.microsoft.com/office/drawing/2014/main" id="{B706D2FD-8BF8-4EF6-850F-67CDCED56952}"/>
                  </a:ext>
                </a:extLst>
              </p:cNvPr>
              <p:cNvSpPr>
                <a:spLocks noChangeArrowheads="1"/>
              </p:cNvSpPr>
              <p:nvPr/>
            </p:nvSpPr>
            <p:spPr bwMode="auto">
              <a:xfrm>
                <a:off x="7298"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64" name="Oval 972">
                <a:extLst>
                  <a:ext uri="{FF2B5EF4-FFF2-40B4-BE49-F238E27FC236}">
                    <a16:creationId xmlns="" xmlns:a16="http://schemas.microsoft.com/office/drawing/2014/main" id="{7F70D3B0-F894-42B7-B1CA-F4031DCE0FFC}"/>
                  </a:ext>
                </a:extLst>
              </p:cNvPr>
              <p:cNvSpPr>
                <a:spLocks noChangeArrowheads="1"/>
              </p:cNvSpPr>
              <p:nvPr/>
            </p:nvSpPr>
            <p:spPr bwMode="auto">
              <a:xfrm>
                <a:off x="7426"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65" name="Oval 973">
                <a:extLst>
                  <a:ext uri="{FF2B5EF4-FFF2-40B4-BE49-F238E27FC236}">
                    <a16:creationId xmlns="" xmlns:a16="http://schemas.microsoft.com/office/drawing/2014/main" id="{B00169B6-0E14-4E2A-9540-24E972A544E4}"/>
                  </a:ext>
                </a:extLst>
              </p:cNvPr>
              <p:cNvSpPr>
                <a:spLocks noChangeArrowheads="1"/>
              </p:cNvSpPr>
              <p:nvPr/>
            </p:nvSpPr>
            <p:spPr bwMode="auto">
              <a:xfrm>
                <a:off x="7554"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66" name="Oval 974">
                <a:extLst>
                  <a:ext uri="{FF2B5EF4-FFF2-40B4-BE49-F238E27FC236}">
                    <a16:creationId xmlns="" xmlns:a16="http://schemas.microsoft.com/office/drawing/2014/main" id="{AC28859D-5B22-4CF3-A428-D257BF6228F0}"/>
                  </a:ext>
                </a:extLst>
              </p:cNvPr>
              <p:cNvSpPr>
                <a:spLocks noChangeArrowheads="1"/>
              </p:cNvSpPr>
              <p:nvPr/>
            </p:nvSpPr>
            <p:spPr bwMode="auto">
              <a:xfrm>
                <a:off x="7682"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67" name="Oval 975">
                <a:extLst>
                  <a:ext uri="{FF2B5EF4-FFF2-40B4-BE49-F238E27FC236}">
                    <a16:creationId xmlns="" xmlns:a16="http://schemas.microsoft.com/office/drawing/2014/main" id="{D42CBE2A-381E-4AD1-ADA7-F3B0FBB0F02C}"/>
                  </a:ext>
                </a:extLst>
              </p:cNvPr>
              <p:cNvSpPr>
                <a:spLocks noChangeArrowheads="1"/>
              </p:cNvSpPr>
              <p:nvPr/>
            </p:nvSpPr>
            <p:spPr bwMode="auto">
              <a:xfrm>
                <a:off x="7810"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68" name="Oval 976">
                <a:extLst>
                  <a:ext uri="{FF2B5EF4-FFF2-40B4-BE49-F238E27FC236}">
                    <a16:creationId xmlns="" xmlns:a16="http://schemas.microsoft.com/office/drawing/2014/main" id="{2A5AB843-FF0C-4DD5-9BBC-6601259D34CC}"/>
                  </a:ext>
                </a:extLst>
              </p:cNvPr>
              <p:cNvSpPr>
                <a:spLocks noChangeArrowheads="1"/>
              </p:cNvSpPr>
              <p:nvPr/>
            </p:nvSpPr>
            <p:spPr bwMode="auto">
              <a:xfrm>
                <a:off x="7938"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69" name="Oval 977">
                <a:extLst>
                  <a:ext uri="{FF2B5EF4-FFF2-40B4-BE49-F238E27FC236}">
                    <a16:creationId xmlns="" xmlns:a16="http://schemas.microsoft.com/office/drawing/2014/main" id="{B4456058-79C4-47FE-80D3-7751DC64B7CA}"/>
                  </a:ext>
                </a:extLst>
              </p:cNvPr>
              <p:cNvSpPr>
                <a:spLocks noChangeArrowheads="1"/>
              </p:cNvSpPr>
              <p:nvPr/>
            </p:nvSpPr>
            <p:spPr bwMode="auto">
              <a:xfrm>
                <a:off x="8066"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70" name="Oval 978">
                <a:extLst>
                  <a:ext uri="{FF2B5EF4-FFF2-40B4-BE49-F238E27FC236}">
                    <a16:creationId xmlns="" xmlns:a16="http://schemas.microsoft.com/office/drawing/2014/main" id="{9AEDCD95-A410-4098-A5CA-FBB85D4651FC}"/>
                  </a:ext>
                </a:extLst>
              </p:cNvPr>
              <p:cNvSpPr>
                <a:spLocks noChangeArrowheads="1"/>
              </p:cNvSpPr>
              <p:nvPr/>
            </p:nvSpPr>
            <p:spPr bwMode="auto">
              <a:xfrm>
                <a:off x="8194" y="3466"/>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71" name="Oval 979">
                <a:extLst>
                  <a:ext uri="{FF2B5EF4-FFF2-40B4-BE49-F238E27FC236}">
                    <a16:creationId xmlns="" xmlns:a16="http://schemas.microsoft.com/office/drawing/2014/main" id="{7330FA25-D248-4CAF-9DEB-C52DB3810990}"/>
                  </a:ext>
                </a:extLst>
              </p:cNvPr>
              <p:cNvSpPr>
                <a:spLocks noChangeArrowheads="1"/>
              </p:cNvSpPr>
              <p:nvPr/>
            </p:nvSpPr>
            <p:spPr bwMode="auto">
              <a:xfrm>
                <a:off x="8323"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72" name="Oval 980">
                <a:extLst>
                  <a:ext uri="{FF2B5EF4-FFF2-40B4-BE49-F238E27FC236}">
                    <a16:creationId xmlns="" xmlns:a16="http://schemas.microsoft.com/office/drawing/2014/main" id="{26A100CC-EF2C-4CDC-83DF-C9F48902D9A0}"/>
                  </a:ext>
                </a:extLst>
              </p:cNvPr>
              <p:cNvSpPr>
                <a:spLocks noChangeArrowheads="1"/>
              </p:cNvSpPr>
              <p:nvPr/>
            </p:nvSpPr>
            <p:spPr bwMode="auto">
              <a:xfrm>
                <a:off x="8451"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73" name="Oval 981">
                <a:extLst>
                  <a:ext uri="{FF2B5EF4-FFF2-40B4-BE49-F238E27FC236}">
                    <a16:creationId xmlns="" xmlns:a16="http://schemas.microsoft.com/office/drawing/2014/main" id="{3ACF6DDF-BBFF-4B3D-A0D3-B7EB03F338C3}"/>
                  </a:ext>
                </a:extLst>
              </p:cNvPr>
              <p:cNvSpPr>
                <a:spLocks noChangeArrowheads="1"/>
              </p:cNvSpPr>
              <p:nvPr/>
            </p:nvSpPr>
            <p:spPr bwMode="auto">
              <a:xfrm>
                <a:off x="8579"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74" name="Oval 982">
                <a:extLst>
                  <a:ext uri="{FF2B5EF4-FFF2-40B4-BE49-F238E27FC236}">
                    <a16:creationId xmlns="" xmlns:a16="http://schemas.microsoft.com/office/drawing/2014/main" id="{1F9BC3CB-2518-4452-B0F0-A239AFB3EA3D}"/>
                  </a:ext>
                </a:extLst>
              </p:cNvPr>
              <p:cNvSpPr>
                <a:spLocks noChangeArrowheads="1"/>
              </p:cNvSpPr>
              <p:nvPr/>
            </p:nvSpPr>
            <p:spPr bwMode="auto">
              <a:xfrm>
                <a:off x="8707"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75" name="Oval 983">
                <a:extLst>
                  <a:ext uri="{FF2B5EF4-FFF2-40B4-BE49-F238E27FC236}">
                    <a16:creationId xmlns="" xmlns:a16="http://schemas.microsoft.com/office/drawing/2014/main" id="{0AEB3036-E87C-4FF3-8B9B-EDF978F67A7B}"/>
                  </a:ext>
                </a:extLst>
              </p:cNvPr>
              <p:cNvSpPr>
                <a:spLocks noChangeArrowheads="1"/>
              </p:cNvSpPr>
              <p:nvPr/>
            </p:nvSpPr>
            <p:spPr bwMode="auto">
              <a:xfrm>
                <a:off x="8835"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76" name="Oval 984">
                <a:extLst>
                  <a:ext uri="{FF2B5EF4-FFF2-40B4-BE49-F238E27FC236}">
                    <a16:creationId xmlns="" xmlns:a16="http://schemas.microsoft.com/office/drawing/2014/main" id="{79812865-620A-4505-B767-EDE82683BF2D}"/>
                  </a:ext>
                </a:extLst>
              </p:cNvPr>
              <p:cNvSpPr>
                <a:spLocks noChangeArrowheads="1"/>
              </p:cNvSpPr>
              <p:nvPr/>
            </p:nvSpPr>
            <p:spPr bwMode="auto">
              <a:xfrm>
                <a:off x="8963"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77" name="Oval 985">
                <a:extLst>
                  <a:ext uri="{FF2B5EF4-FFF2-40B4-BE49-F238E27FC236}">
                    <a16:creationId xmlns="" xmlns:a16="http://schemas.microsoft.com/office/drawing/2014/main" id="{5A7A0E1B-21C7-4670-A3B7-DFA3F60CB17E}"/>
                  </a:ext>
                </a:extLst>
              </p:cNvPr>
              <p:cNvSpPr>
                <a:spLocks noChangeArrowheads="1"/>
              </p:cNvSpPr>
              <p:nvPr/>
            </p:nvSpPr>
            <p:spPr bwMode="auto">
              <a:xfrm>
                <a:off x="9091"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78" name="Oval 986">
                <a:extLst>
                  <a:ext uri="{FF2B5EF4-FFF2-40B4-BE49-F238E27FC236}">
                    <a16:creationId xmlns="" xmlns:a16="http://schemas.microsoft.com/office/drawing/2014/main" id="{7C408A60-368E-4600-86E0-A188C2B6702F}"/>
                  </a:ext>
                </a:extLst>
              </p:cNvPr>
              <p:cNvSpPr>
                <a:spLocks noChangeArrowheads="1"/>
              </p:cNvSpPr>
              <p:nvPr/>
            </p:nvSpPr>
            <p:spPr bwMode="auto">
              <a:xfrm>
                <a:off x="9219"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79" name="Oval 987">
                <a:extLst>
                  <a:ext uri="{FF2B5EF4-FFF2-40B4-BE49-F238E27FC236}">
                    <a16:creationId xmlns="" xmlns:a16="http://schemas.microsoft.com/office/drawing/2014/main" id="{FBDA07A0-19BD-4403-89DC-54ABB238308A}"/>
                  </a:ext>
                </a:extLst>
              </p:cNvPr>
              <p:cNvSpPr>
                <a:spLocks noChangeArrowheads="1"/>
              </p:cNvSpPr>
              <p:nvPr/>
            </p:nvSpPr>
            <p:spPr bwMode="auto">
              <a:xfrm>
                <a:off x="9347"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80" name="Oval 988">
                <a:extLst>
                  <a:ext uri="{FF2B5EF4-FFF2-40B4-BE49-F238E27FC236}">
                    <a16:creationId xmlns="" xmlns:a16="http://schemas.microsoft.com/office/drawing/2014/main" id="{6E1A4E55-1E7D-4C18-95BC-C4A332C68E6D}"/>
                  </a:ext>
                </a:extLst>
              </p:cNvPr>
              <p:cNvSpPr>
                <a:spLocks noChangeArrowheads="1"/>
              </p:cNvSpPr>
              <p:nvPr/>
            </p:nvSpPr>
            <p:spPr bwMode="auto">
              <a:xfrm>
                <a:off x="9475"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81" name="Oval 989">
                <a:extLst>
                  <a:ext uri="{FF2B5EF4-FFF2-40B4-BE49-F238E27FC236}">
                    <a16:creationId xmlns="" xmlns:a16="http://schemas.microsoft.com/office/drawing/2014/main" id="{F4BE4613-7D74-4426-87EF-9AAF2A001981}"/>
                  </a:ext>
                </a:extLst>
              </p:cNvPr>
              <p:cNvSpPr>
                <a:spLocks noChangeArrowheads="1"/>
              </p:cNvSpPr>
              <p:nvPr/>
            </p:nvSpPr>
            <p:spPr bwMode="auto">
              <a:xfrm>
                <a:off x="9603" y="346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82" name="Oval 990">
                <a:extLst>
                  <a:ext uri="{FF2B5EF4-FFF2-40B4-BE49-F238E27FC236}">
                    <a16:creationId xmlns="" xmlns:a16="http://schemas.microsoft.com/office/drawing/2014/main" id="{5CE0A470-4865-4570-9DF6-80618145B93E}"/>
                  </a:ext>
                </a:extLst>
              </p:cNvPr>
              <p:cNvSpPr>
                <a:spLocks noChangeArrowheads="1"/>
              </p:cNvSpPr>
              <p:nvPr/>
            </p:nvSpPr>
            <p:spPr bwMode="auto">
              <a:xfrm>
                <a:off x="1407"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83" name="Oval 991">
                <a:extLst>
                  <a:ext uri="{FF2B5EF4-FFF2-40B4-BE49-F238E27FC236}">
                    <a16:creationId xmlns="" xmlns:a16="http://schemas.microsoft.com/office/drawing/2014/main" id="{84A47B9B-954F-4CC8-8FD7-12834610B0F6}"/>
                  </a:ext>
                </a:extLst>
              </p:cNvPr>
              <p:cNvSpPr>
                <a:spLocks noChangeArrowheads="1"/>
              </p:cNvSpPr>
              <p:nvPr/>
            </p:nvSpPr>
            <p:spPr bwMode="auto">
              <a:xfrm>
                <a:off x="1535"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84" name="Oval 992">
                <a:extLst>
                  <a:ext uri="{FF2B5EF4-FFF2-40B4-BE49-F238E27FC236}">
                    <a16:creationId xmlns="" xmlns:a16="http://schemas.microsoft.com/office/drawing/2014/main" id="{C7F93393-A6A3-4E4A-AF28-3755CF42DF88}"/>
                  </a:ext>
                </a:extLst>
              </p:cNvPr>
              <p:cNvSpPr>
                <a:spLocks noChangeArrowheads="1"/>
              </p:cNvSpPr>
              <p:nvPr/>
            </p:nvSpPr>
            <p:spPr bwMode="auto">
              <a:xfrm>
                <a:off x="1663"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85" name="Oval 993">
                <a:extLst>
                  <a:ext uri="{FF2B5EF4-FFF2-40B4-BE49-F238E27FC236}">
                    <a16:creationId xmlns="" xmlns:a16="http://schemas.microsoft.com/office/drawing/2014/main" id="{83DB3153-3899-43EA-8600-0CD6915CDC03}"/>
                  </a:ext>
                </a:extLst>
              </p:cNvPr>
              <p:cNvSpPr>
                <a:spLocks noChangeArrowheads="1"/>
              </p:cNvSpPr>
              <p:nvPr/>
            </p:nvSpPr>
            <p:spPr bwMode="auto">
              <a:xfrm>
                <a:off x="1791"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86" name="Oval 994">
                <a:extLst>
                  <a:ext uri="{FF2B5EF4-FFF2-40B4-BE49-F238E27FC236}">
                    <a16:creationId xmlns="" xmlns:a16="http://schemas.microsoft.com/office/drawing/2014/main" id="{03A776EE-BA0D-491B-9DE1-05B26920BE3A}"/>
                  </a:ext>
                </a:extLst>
              </p:cNvPr>
              <p:cNvSpPr>
                <a:spLocks noChangeArrowheads="1"/>
              </p:cNvSpPr>
              <p:nvPr/>
            </p:nvSpPr>
            <p:spPr bwMode="auto">
              <a:xfrm>
                <a:off x="1919"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87" name="Oval 995">
                <a:extLst>
                  <a:ext uri="{FF2B5EF4-FFF2-40B4-BE49-F238E27FC236}">
                    <a16:creationId xmlns="" xmlns:a16="http://schemas.microsoft.com/office/drawing/2014/main" id="{8B4651EA-3265-4174-8CBF-6E951D432547}"/>
                  </a:ext>
                </a:extLst>
              </p:cNvPr>
              <p:cNvSpPr>
                <a:spLocks noChangeArrowheads="1"/>
              </p:cNvSpPr>
              <p:nvPr/>
            </p:nvSpPr>
            <p:spPr bwMode="auto">
              <a:xfrm>
                <a:off x="2047"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88" name="Oval 996">
                <a:extLst>
                  <a:ext uri="{FF2B5EF4-FFF2-40B4-BE49-F238E27FC236}">
                    <a16:creationId xmlns="" xmlns:a16="http://schemas.microsoft.com/office/drawing/2014/main" id="{C11049AF-D911-4D1A-9581-268269F5BAAD}"/>
                  </a:ext>
                </a:extLst>
              </p:cNvPr>
              <p:cNvSpPr>
                <a:spLocks noChangeArrowheads="1"/>
              </p:cNvSpPr>
              <p:nvPr/>
            </p:nvSpPr>
            <p:spPr bwMode="auto">
              <a:xfrm>
                <a:off x="2175"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89" name="Oval 997">
                <a:extLst>
                  <a:ext uri="{FF2B5EF4-FFF2-40B4-BE49-F238E27FC236}">
                    <a16:creationId xmlns="" xmlns:a16="http://schemas.microsoft.com/office/drawing/2014/main" id="{BB429B03-757D-4336-B58D-AB273C105352}"/>
                  </a:ext>
                </a:extLst>
              </p:cNvPr>
              <p:cNvSpPr>
                <a:spLocks noChangeArrowheads="1"/>
              </p:cNvSpPr>
              <p:nvPr/>
            </p:nvSpPr>
            <p:spPr bwMode="auto">
              <a:xfrm>
                <a:off x="2303"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90" name="Oval 998">
                <a:extLst>
                  <a:ext uri="{FF2B5EF4-FFF2-40B4-BE49-F238E27FC236}">
                    <a16:creationId xmlns="" xmlns:a16="http://schemas.microsoft.com/office/drawing/2014/main" id="{BAA0275E-D0B6-4749-BA45-7E2A46ED48B9}"/>
                  </a:ext>
                </a:extLst>
              </p:cNvPr>
              <p:cNvSpPr>
                <a:spLocks noChangeArrowheads="1"/>
              </p:cNvSpPr>
              <p:nvPr/>
            </p:nvSpPr>
            <p:spPr bwMode="auto">
              <a:xfrm>
                <a:off x="2431"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91" name="Oval 999">
                <a:extLst>
                  <a:ext uri="{FF2B5EF4-FFF2-40B4-BE49-F238E27FC236}">
                    <a16:creationId xmlns="" xmlns:a16="http://schemas.microsoft.com/office/drawing/2014/main" id="{8965BD32-EEBB-4DD6-BA7C-260EB8B97E5A}"/>
                  </a:ext>
                </a:extLst>
              </p:cNvPr>
              <p:cNvSpPr>
                <a:spLocks noChangeArrowheads="1"/>
              </p:cNvSpPr>
              <p:nvPr/>
            </p:nvSpPr>
            <p:spPr bwMode="auto">
              <a:xfrm>
                <a:off x="2559"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92" name="Oval 1000">
                <a:extLst>
                  <a:ext uri="{FF2B5EF4-FFF2-40B4-BE49-F238E27FC236}">
                    <a16:creationId xmlns="" xmlns:a16="http://schemas.microsoft.com/office/drawing/2014/main" id="{E09AACAD-0CE1-4670-A0F3-F2084CF2F8D1}"/>
                  </a:ext>
                </a:extLst>
              </p:cNvPr>
              <p:cNvSpPr>
                <a:spLocks noChangeArrowheads="1"/>
              </p:cNvSpPr>
              <p:nvPr/>
            </p:nvSpPr>
            <p:spPr bwMode="auto">
              <a:xfrm>
                <a:off x="2687"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93" name="Oval 1001">
                <a:extLst>
                  <a:ext uri="{FF2B5EF4-FFF2-40B4-BE49-F238E27FC236}">
                    <a16:creationId xmlns="" xmlns:a16="http://schemas.microsoft.com/office/drawing/2014/main" id="{E76A2CCC-EFBE-4A1A-83E0-5C1349DEAB32}"/>
                  </a:ext>
                </a:extLst>
              </p:cNvPr>
              <p:cNvSpPr>
                <a:spLocks noChangeArrowheads="1"/>
              </p:cNvSpPr>
              <p:nvPr/>
            </p:nvSpPr>
            <p:spPr bwMode="auto">
              <a:xfrm>
                <a:off x="2816"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94" name="Oval 1002">
                <a:extLst>
                  <a:ext uri="{FF2B5EF4-FFF2-40B4-BE49-F238E27FC236}">
                    <a16:creationId xmlns="" xmlns:a16="http://schemas.microsoft.com/office/drawing/2014/main" id="{CCD9637A-93CF-4EC0-B571-B251BCB67DB4}"/>
                  </a:ext>
                </a:extLst>
              </p:cNvPr>
              <p:cNvSpPr>
                <a:spLocks noChangeArrowheads="1"/>
              </p:cNvSpPr>
              <p:nvPr/>
            </p:nvSpPr>
            <p:spPr bwMode="auto">
              <a:xfrm>
                <a:off x="2944"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95" name="Oval 1003">
                <a:extLst>
                  <a:ext uri="{FF2B5EF4-FFF2-40B4-BE49-F238E27FC236}">
                    <a16:creationId xmlns="" xmlns:a16="http://schemas.microsoft.com/office/drawing/2014/main" id="{57EDE824-50C8-43D4-8B40-BF36F827DDCC}"/>
                  </a:ext>
                </a:extLst>
              </p:cNvPr>
              <p:cNvSpPr>
                <a:spLocks noChangeArrowheads="1"/>
              </p:cNvSpPr>
              <p:nvPr/>
            </p:nvSpPr>
            <p:spPr bwMode="auto">
              <a:xfrm>
                <a:off x="3072"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96" name="Oval 1004">
                <a:extLst>
                  <a:ext uri="{FF2B5EF4-FFF2-40B4-BE49-F238E27FC236}">
                    <a16:creationId xmlns="" xmlns:a16="http://schemas.microsoft.com/office/drawing/2014/main" id="{CAC5073D-10D8-4B05-8992-9CB243CDF354}"/>
                  </a:ext>
                </a:extLst>
              </p:cNvPr>
              <p:cNvSpPr>
                <a:spLocks noChangeArrowheads="1"/>
              </p:cNvSpPr>
              <p:nvPr/>
            </p:nvSpPr>
            <p:spPr bwMode="auto">
              <a:xfrm>
                <a:off x="3200"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97" name="Oval 1005">
                <a:extLst>
                  <a:ext uri="{FF2B5EF4-FFF2-40B4-BE49-F238E27FC236}">
                    <a16:creationId xmlns="" xmlns:a16="http://schemas.microsoft.com/office/drawing/2014/main" id="{B08B3DCB-49F6-490D-B23E-3BB32AD66B49}"/>
                  </a:ext>
                </a:extLst>
              </p:cNvPr>
              <p:cNvSpPr>
                <a:spLocks noChangeArrowheads="1"/>
              </p:cNvSpPr>
              <p:nvPr/>
            </p:nvSpPr>
            <p:spPr bwMode="auto">
              <a:xfrm>
                <a:off x="5249"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98" name="Oval 1006">
                <a:extLst>
                  <a:ext uri="{FF2B5EF4-FFF2-40B4-BE49-F238E27FC236}">
                    <a16:creationId xmlns="" xmlns:a16="http://schemas.microsoft.com/office/drawing/2014/main" id="{11FF213D-64CA-451B-B1A0-BBFF32CFABF7}"/>
                  </a:ext>
                </a:extLst>
              </p:cNvPr>
              <p:cNvSpPr>
                <a:spLocks noChangeArrowheads="1"/>
              </p:cNvSpPr>
              <p:nvPr/>
            </p:nvSpPr>
            <p:spPr bwMode="auto">
              <a:xfrm>
                <a:off x="5377"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99" name="Oval 1007">
                <a:extLst>
                  <a:ext uri="{FF2B5EF4-FFF2-40B4-BE49-F238E27FC236}">
                    <a16:creationId xmlns="" xmlns:a16="http://schemas.microsoft.com/office/drawing/2014/main" id="{20EFAE6F-320C-40A0-9443-317F9BADE3A2}"/>
                  </a:ext>
                </a:extLst>
              </p:cNvPr>
              <p:cNvSpPr>
                <a:spLocks noChangeArrowheads="1"/>
              </p:cNvSpPr>
              <p:nvPr/>
            </p:nvSpPr>
            <p:spPr bwMode="auto">
              <a:xfrm>
                <a:off x="5505"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00" name="Oval 1008">
                <a:extLst>
                  <a:ext uri="{FF2B5EF4-FFF2-40B4-BE49-F238E27FC236}">
                    <a16:creationId xmlns="" xmlns:a16="http://schemas.microsoft.com/office/drawing/2014/main" id="{DA64401D-3E83-423B-AA6E-0E5D6865EB24}"/>
                  </a:ext>
                </a:extLst>
              </p:cNvPr>
              <p:cNvSpPr>
                <a:spLocks noChangeArrowheads="1"/>
              </p:cNvSpPr>
              <p:nvPr/>
            </p:nvSpPr>
            <p:spPr bwMode="auto">
              <a:xfrm>
                <a:off x="5761"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17" name="Group 1210">
              <a:extLst>
                <a:ext uri="{FF2B5EF4-FFF2-40B4-BE49-F238E27FC236}">
                  <a16:creationId xmlns="" xmlns:a16="http://schemas.microsoft.com/office/drawing/2014/main" id="{C71F88DA-FDD4-4688-9284-317281175676}"/>
                </a:ext>
              </a:extLst>
            </p:cNvPr>
            <p:cNvGrpSpPr>
              <a:grpSpLocks/>
            </p:cNvGrpSpPr>
            <p:nvPr/>
          </p:nvGrpSpPr>
          <p:grpSpPr bwMode="auto">
            <a:xfrm>
              <a:off x="1407" y="3594"/>
              <a:ext cx="8244" cy="689"/>
              <a:chOff x="1407" y="3594"/>
              <a:chExt cx="8244" cy="689"/>
            </a:xfrm>
            <a:grpFill/>
          </p:grpSpPr>
          <p:sp>
            <p:nvSpPr>
              <p:cNvPr id="401" name="Oval 1010">
                <a:extLst>
                  <a:ext uri="{FF2B5EF4-FFF2-40B4-BE49-F238E27FC236}">
                    <a16:creationId xmlns="" xmlns:a16="http://schemas.microsoft.com/office/drawing/2014/main" id="{4D312887-8099-459B-9A98-6EA04E7A9AD4}"/>
                  </a:ext>
                </a:extLst>
              </p:cNvPr>
              <p:cNvSpPr>
                <a:spLocks noChangeArrowheads="1"/>
              </p:cNvSpPr>
              <p:nvPr/>
            </p:nvSpPr>
            <p:spPr bwMode="auto">
              <a:xfrm>
                <a:off x="5889"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2" name="Oval 1011">
                <a:extLst>
                  <a:ext uri="{FF2B5EF4-FFF2-40B4-BE49-F238E27FC236}">
                    <a16:creationId xmlns="" xmlns:a16="http://schemas.microsoft.com/office/drawing/2014/main" id="{DC5DFECB-9EC9-413F-8336-811A7F529C92}"/>
                  </a:ext>
                </a:extLst>
              </p:cNvPr>
              <p:cNvSpPr>
                <a:spLocks noChangeArrowheads="1"/>
              </p:cNvSpPr>
              <p:nvPr/>
            </p:nvSpPr>
            <p:spPr bwMode="auto">
              <a:xfrm>
                <a:off x="6017"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3" name="Oval 1012">
                <a:extLst>
                  <a:ext uri="{FF2B5EF4-FFF2-40B4-BE49-F238E27FC236}">
                    <a16:creationId xmlns="" xmlns:a16="http://schemas.microsoft.com/office/drawing/2014/main" id="{F5642E60-FA5C-4C7D-A03D-4ECB9B81C5D7}"/>
                  </a:ext>
                </a:extLst>
              </p:cNvPr>
              <p:cNvSpPr>
                <a:spLocks noChangeArrowheads="1"/>
              </p:cNvSpPr>
              <p:nvPr/>
            </p:nvSpPr>
            <p:spPr bwMode="auto">
              <a:xfrm>
                <a:off x="6401" y="3594"/>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4" name="Oval 1013">
                <a:extLst>
                  <a:ext uri="{FF2B5EF4-FFF2-40B4-BE49-F238E27FC236}">
                    <a16:creationId xmlns="" xmlns:a16="http://schemas.microsoft.com/office/drawing/2014/main" id="{390C38C8-9ED4-455B-ABDB-E6F06FEAF179}"/>
                  </a:ext>
                </a:extLst>
              </p:cNvPr>
              <p:cNvSpPr>
                <a:spLocks noChangeArrowheads="1"/>
              </p:cNvSpPr>
              <p:nvPr/>
            </p:nvSpPr>
            <p:spPr bwMode="auto">
              <a:xfrm>
                <a:off x="6530"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5" name="Oval 1014">
                <a:extLst>
                  <a:ext uri="{FF2B5EF4-FFF2-40B4-BE49-F238E27FC236}">
                    <a16:creationId xmlns="" xmlns:a16="http://schemas.microsoft.com/office/drawing/2014/main" id="{1E7F44A7-E33D-4E01-B576-02A833243E27}"/>
                  </a:ext>
                </a:extLst>
              </p:cNvPr>
              <p:cNvSpPr>
                <a:spLocks noChangeArrowheads="1"/>
              </p:cNvSpPr>
              <p:nvPr/>
            </p:nvSpPr>
            <p:spPr bwMode="auto">
              <a:xfrm>
                <a:off x="6786"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6" name="Oval 1015">
                <a:extLst>
                  <a:ext uri="{FF2B5EF4-FFF2-40B4-BE49-F238E27FC236}">
                    <a16:creationId xmlns="" xmlns:a16="http://schemas.microsoft.com/office/drawing/2014/main" id="{5D614223-C849-4ACC-A45E-E982595A7C52}"/>
                  </a:ext>
                </a:extLst>
              </p:cNvPr>
              <p:cNvSpPr>
                <a:spLocks noChangeArrowheads="1"/>
              </p:cNvSpPr>
              <p:nvPr/>
            </p:nvSpPr>
            <p:spPr bwMode="auto">
              <a:xfrm>
                <a:off x="6914"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7" name="Oval 1016">
                <a:extLst>
                  <a:ext uri="{FF2B5EF4-FFF2-40B4-BE49-F238E27FC236}">
                    <a16:creationId xmlns="" xmlns:a16="http://schemas.microsoft.com/office/drawing/2014/main" id="{50A5821A-1B32-4B5B-B1F3-D115D328FCC2}"/>
                  </a:ext>
                </a:extLst>
              </p:cNvPr>
              <p:cNvSpPr>
                <a:spLocks noChangeArrowheads="1"/>
              </p:cNvSpPr>
              <p:nvPr/>
            </p:nvSpPr>
            <p:spPr bwMode="auto">
              <a:xfrm>
                <a:off x="7042"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8" name="Oval 1017">
                <a:extLst>
                  <a:ext uri="{FF2B5EF4-FFF2-40B4-BE49-F238E27FC236}">
                    <a16:creationId xmlns="" xmlns:a16="http://schemas.microsoft.com/office/drawing/2014/main" id="{B3DFEA3A-840C-47C8-9E86-7F5A333FB0BD}"/>
                  </a:ext>
                </a:extLst>
              </p:cNvPr>
              <p:cNvSpPr>
                <a:spLocks noChangeArrowheads="1"/>
              </p:cNvSpPr>
              <p:nvPr/>
            </p:nvSpPr>
            <p:spPr bwMode="auto">
              <a:xfrm>
                <a:off x="7170"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9" name="Oval 1018">
                <a:extLst>
                  <a:ext uri="{FF2B5EF4-FFF2-40B4-BE49-F238E27FC236}">
                    <a16:creationId xmlns="" xmlns:a16="http://schemas.microsoft.com/office/drawing/2014/main" id="{078F51A8-C917-4551-BA30-B5D52CA9A369}"/>
                  </a:ext>
                </a:extLst>
              </p:cNvPr>
              <p:cNvSpPr>
                <a:spLocks noChangeArrowheads="1"/>
              </p:cNvSpPr>
              <p:nvPr/>
            </p:nvSpPr>
            <p:spPr bwMode="auto">
              <a:xfrm>
                <a:off x="7298"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0" name="Oval 1019">
                <a:extLst>
                  <a:ext uri="{FF2B5EF4-FFF2-40B4-BE49-F238E27FC236}">
                    <a16:creationId xmlns="" xmlns:a16="http://schemas.microsoft.com/office/drawing/2014/main" id="{14831CC7-CE11-4821-AEC2-907C902F78AB}"/>
                  </a:ext>
                </a:extLst>
              </p:cNvPr>
              <p:cNvSpPr>
                <a:spLocks noChangeArrowheads="1"/>
              </p:cNvSpPr>
              <p:nvPr/>
            </p:nvSpPr>
            <p:spPr bwMode="auto">
              <a:xfrm>
                <a:off x="7426"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1" name="Oval 1020">
                <a:extLst>
                  <a:ext uri="{FF2B5EF4-FFF2-40B4-BE49-F238E27FC236}">
                    <a16:creationId xmlns="" xmlns:a16="http://schemas.microsoft.com/office/drawing/2014/main" id="{FDD85E26-0028-44D6-8D66-CABC199D9376}"/>
                  </a:ext>
                </a:extLst>
              </p:cNvPr>
              <p:cNvSpPr>
                <a:spLocks noChangeArrowheads="1"/>
              </p:cNvSpPr>
              <p:nvPr/>
            </p:nvSpPr>
            <p:spPr bwMode="auto">
              <a:xfrm>
                <a:off x="7554"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2" name="Oval 1021">
                <a:extLst>
                  <a:ext uri="{FF2B5EF4-FFF2-40B4-BE49-F238E27FC236}">
                    <a16:creationId xmlns="" xmlns:a16="http://schemas.microsoft.com/office/drawing/2014/main" id="{AEDA1BEF-F985-43FA-A428-FDD74F194DC2}"/>
                  </a:ext>
                </a:extLst>
              </p:cNvPr>
              <p:cNvSpPr>
                <a:spLocks noChangeArrowheads="1"/>
              </p:cNvSpPr>
              <p:nvPr/>
            </p:nvSpPr>
            <p:spPr bwMode="auto">
              <a:xfrm>
                <a:off x="7682"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3" name="Oval 1022">
                <a:extLst>
                  <a:ext uri="{FF2B5EF4-FFF2-40B4-BE49-F238E27FC236}">
                    <a16:creationId xmlns="" xmlns:a16="http://schemas.microsoft.com/office/drawing/2014/main" id="{04A0F05C-2EBD-4059-AA10-AFBB47021E42}"/>
                  </a:ext>
                </a:extLst>
              </p:cNvPr>
              <p:cNvSpPr>
                <a:spLocks noChangeArrowheads="1"/>
              </p:cNvSpPr>
              <p:nvPr/>
            </p:nvSpPr>
            <p:spPr bwMode="auto">
              <a:xfrm>
                <a:off x="7810"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4" name="Oval 1023">
                <a:extLst>
                  <a:ext uri="{FF2B5EF4-FFF2-40B4-BE49-F238E27FC236}">
                    <a16:creationId xmlns="" xmlns:a16="http://schemas.microsoft.com/office/drawing/2014/main" id="{9BE4AE9F-9E13-477B-BCEC-7168F67E0BA6}"/>
                  </a:ext>
                </a:extLst>
              </p:cNvPr>
              <p:cNvSpPr>
                <a:spLocks noChangeArrowheads="1"/>
              </p:cNvSpPr>
              <p:nvPr/>
            </p:nvSpPr>
            <p:spPr bwMode="auto">
              <a:xfrm>
                <a:off x="7938"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5" name="Oval 1024">
                <a:extLst>
                  <a:ext uri="{FF2B5EF4-FFF2-40B4-BE49-F238E27FC236}">
                    <a16:creationId xmlns="" xmlns:a16="http://schemas.microsoft.com/office/drawing/2014/main" id="{FCA43B0A-F89C-40BE-8445-B1C368AA620E}"/>
                  </a:ext>
                </a:extLst>
              </p:cNvPr>
              <p:cNvSpPr>
                <a:spLocks noChangeArrowheads="1"/>
              </p:cNvSpPr>
              <p:nvPr/>
            </p:nvSpPr>
            <p:spPr bwMode="auto">
              <a:xfrm>
                <a:off x="8066"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6" name="Oval 1025">
                <a:extLst>
                  <a:ext uri="{FF2B5EF4-FFF2-40B4-BE49-F238E27FC236}">
                    <a16:creationId xmlns="" xmlns:a16="http://schemas.microsoft.com/office/drawing/2014/main" id="{07BC1B34-46CF-40B7-BADB-1DD6096AB5B6}"/>
                  </a:ext>
                </a:extLst>
              </p:cNvPr>
              <p:cNvSpPr>
                <a:spLocks noChangeArrowheads="1"/>
              </p:cNvSpPr>
              <p:nvPr/>
            </p:nvSpPr>
            <p:spPr bwMode="auto">
              <a:xfrm>
                <a:off x="8194" y="3594"/>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7" name="Oval 1026">
                <a:extLst>
                  <a:ext uri="{FF2B5EF4-FFF2-40B4-BE49-F238E27FC236}">
                    <a16:creationId xmlns="" xmlns:a16="http://schemas.microsoft.com/office/drawing/2014/main" id="{16796FF6-AE20-473F-B85C-75336A216B6E}"/>
                  </a:ext>
                </a:extLst>
              </p:cNvPr>
              <p:cNvSpPr>
                <a:spLocks noChangeArrowheads="1"/>
              </p:cNvSpPr>
              <p:nvPr/>
            </p:nvSpPr>
            <p:spPr bwMode="auto">
              <a:xfrm>
                <a:off x="8323"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8" name="Oval 1027">
                <a:extLst>
                  <a:ext uri="{FF2B5EF4-FFF2-40B4-BE49-F238E27FC236}">
                    <a16:creationId xmlns="" xmlns:a16="http://schemas.microsoft.com/office/drawing/2014/main" id="{FAEDFF86-00B8-4CF4-8841-527DEB8FE32D}"/>
                  </a:ext>
                </a:extLst>
              </p:cNvPr>
              <p:cNvSpPr>
                <a:spLocks noChangeArrowheads="1"/>
              </p:cNvSpPr>
              <p:nvPr/>
            </p:nvSpPr>
            <p:spPr bwMode="auto">
              <a:xfrm>
                <a:off x="8451"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9" name="Oval 1028">
                <a:extLst>
                  <a:ext uri="{FF2B5EF4-FFF2-40B4-BE49-F238E27FC236}">
                    <a16:creationId xmlns="" xmlns:a16="http://schemas.microsoft.com/office/drawing/2014/main" id="{D7993237-7F36-44EF-97A6-3D4DE7FB002D}"/>
                  </a:ext>
                </a:extLst>
              </p:cNvPr>
              <p:cNvSpPr>
                <a:spLocks noChangeArrowheads="1"/>
              </p:cNvSpPr>
              <p:nvPr/>
            </p:nvSpPr>
            <p:spPr bwMode="auto">
              <a:xfrm>
                <a:off x="8579"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0" name="Oval 1029">
                <a:extLst>
                  <a:ext uri="{FF2B5EF4-FFF2-40B4-BE49-F238E27FC236}">
                    <a16:creationId xmlns="" xmlns:a16="http://schemas.microsoft.com/office/drawing/2014/main" id="{25B37AFD-DEBF-4202-A83B-01F9DB116EFF}"/>
                  </a:ext>
                </a:extLst>
              </p:cNvPr>
              <p:cNvSpPr>
                <a:spLocks noChangeArrowheads="1"/>
              </p:cNvSpPr>
              <p:nvPr/>
            </p:nvSpPr>
            <p:spPr bwMode="auto">
              <a:xfrm>
                <a:off x="8707"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1" name="Oval 1030">
                <a:extLst>
                  <a:ext uri="{FF2B5EF4-FFF2-40B4-BE49-F238E27FC236}">
                    <a16:creationId xmlns="" xmlns:a16="http://schemas.microsoft.com/office/drawing/2014/main" id="{57EE9BE0-CA77-4403-98A0-BB7D097D87CC}"/>
                  </a:ext>
                </a:extLst>
              </p:cNvPr>
              <p:cNvSpPr>
                <a:spLocks noChangeArrowheads="1"/>
              </p:cNvSpPr>
              <p:nvPr/>
            </p:nvSpPr>
            <p:spPr bwMode="auto">
              <a:xfrm>
                <a:off x="8835"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2" name="Oval 1031">
                <a:extLst>
                  <a:ext uri="{FF2B5EF4-FFF2-40B4-BE49-F238E27FC236}">
                    <a16:creationId xmlns="" xmlns:a16="http://schemas.microsoft.com/office/drawing/2014/main" id="{E7F48A0F-E236-42C4-A1F7-7331F16BA843}"/>
                  </a:ext>
                </a:extLst>
              </p:cNvPr>
              <p:cNvSpPr>
                <a:spLocks noChangeArrowheads="1"/>
              </p:cNvSpPr>
              <p:nvPr/>
            </p:nvSpPr>
            <p:spPr bwMode="auto">
              <a:xfrm>
                <a:off x="8963"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3" name="Oval 1032">
                <a:extLst>
                  <a:ext uri="{FF2B5EF4-FFF2-40B4-BE49-F238E27FC236}">
                    <a16:creationId xmlns="" xmlns:a16="http://schemas.microsoft.com/office/drawing/2014/main" id="{2412C803-7416-4D6B-B0D4-C7F43E413805}"/>
                  </a:ext>
                </a:extLst>
              </p:cNvPr>
              <p:cNvSpPr>
                <a:spLocks noChangeArrowheads="1"/>
              </p:cNvSpPr>
              <p:nvPr/>
            </p:nvSpPr>
            <p:spPr bwMode="auto">
              <a:xfrm>
                <a:off x="9091"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4" name="Oval 1033">
                <a:extLst>
                  <a:ext uri="{FF2B5EF4-FFF2-40B4-BE49-F238E27FC236}">
                    <a16:creationId xmlns="" xmlns:a16="http://schemas.microsoft.com/office/drawing/2014/main" id="{D1C1743C-701D-4E91-8E44-2ACC0E0BAF8B}"/>
                  </a:ext>
                </a:extLst>
              </p:cNvPr>
              <p:cNvSpPr>
                <a:spLocks noChangeArrowheads="1"/>
              </p:cNvSpPr>
              <p:nvPr/>
            </p:nvSpPr>
            <p:spPr bwMode="auto">
              <a:xfrm>
                <a:off x="9219"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5" name="Oval 1034">
                <a:extLst>
                  <a:ext uri="{FF2B5EF4-FFF2-40B4-BE49-F238E27FC236}">
                    <a16:creationId xmlns="" xmlns:a16="http://schemas.microsoft.com/office/drawing/2014/main" id="{A2035819-44D0-42A0-97EF-CDE0878EB0A3}"/>
                  </a:ext>
                </a:extLst>
              </p:cNvPr>
              <p:cNvSpPr>
                <a:spLocks noChangeArrowheads="1"/>
              </p:cNvSpPr>
              <p:nvPr/>
            </p:nvSpPr>
            <p:spPr bwMode="auto">
              <a:xfrm>
                <a:off x="9347"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6" name="Oval 1035">
                <a:extLst>
                  <a:ext uri="{FF2B5EF4-FFF2-40B4-BE49-F238E27FC236}">
                    <a16:creationId xmlns="" xmlns:a16="http://schemas.microsoft.com/office/drawing/2014/main" id="{F8603C32-D499-4E07-806D-67DB6C86BBDB}"/>
                  </a:ext>
                </a:extLst>
              </p:cNvPr>
              <p:cNvSpPr>
                <a:spLocks noChangeArrowheads="1"/>
              </p:cNvSpPr>
              <p:nvPr/>
            </p:nvSpPr>
            <p:spPr bwMode="auto">
              <a:xfrm>
                <a:off x="9603" y="359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7" name="Oval 1036">
                <a:extLst>
                  <a:ext uri="{FF2B5EF4-FFF2-40B4-BE49-F238E27FC236}">
                    <a16:creationId xmlns="" xmlns:a16="http://schemas.microsoft.com/office/drawing/2014/main" id="{2D860997-E3A2-458E-8BA5-163AECD8ECF1}"/>
                  </a:ext>
                </a:extLst>
              </p:cNvPr>
              <p:cNvSpPr>
                <a:spLocks noChangeArrowheads="1"/>
              </p:cNvSpPr>
              <p:nvPr/>
            </p:nvSpPr>
            <p:spPr bwMode="auto">
              <a:xfrm>
                <a:off x="1407"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8" name="Oval 1037">
                <a:extLst>
                  <a:ext uri="{FF2B5EF4-FFF2-40B4-BE49-F238E27FC236}">
                    <a16:creationId xmlns="" xmlns:a16="http://schemas.microsoft.com/office/drawing/2014/main" id="{104AFE3E-34C1-4655-86CE-2122BAED4C39}"/>
                  </a:ext>
                </a:extLst>
              </p:cNvPr>
              <p:cNvSpPr>
                <a:spLocks noChangeArrowheads="1"/>
              </p:cNvSpPr>
              <p:nvPr/>
            </p:nvSpPr>
            <p:spPr bwMode="auto">
              <a:xfrm>
                <a:off x="1535"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9" name="Oval 1038">
                <a:extLst>
                  <a:ext uri="{FF2B5EF4-FFF2-40B4-BE49-F238E27FC236}">
                    <a16:creationId xmlns="" xmlns:a16="http://schemas.microsoft.com/office/drawing/2014/main" id="{7BCA4FBA-CC90-4C2B-9D5F-7FF7124B710C}"/>
                  </a:ext>
                </a:extLst>
              </p:cNvPr>
              <p:cNvSpPr>
                <a:spLocks noChangeArrowheads="1"/>
              </p:cNvSpPr>
              <p:nvPr/>
            </p:nvSpPr>
            <p:spPr bwMode="auto">
              <a:xfrm>
                <a:off x="1663"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0" name="Oval 1039">
                <a:extLst>
                  <a:ext uri="{FF2B5EF4-FFF2-40B4-BE49-F238E27FC236}">
                    <a16:creationId xmlns="" xmlns:a16="http://schemas.microsoft.com/office/drawing/2014/main" id="{C9F51E16-1C2F-409C-8196-04EF46DCB25B}"/>
                  </a:ext>
                </a:extLst>
              </p:cNvPr>
              <p:cNvSpPr>
                <a:spLocks noChangeArrowheads="1"/>
              </p:cNvSpPr>
              <p:nvPr/>
            </p:nvSpPr>
            <p:spPr bwMode="auto">
              <a:xfrm>
                <a:off x="1791"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1" name="Oval 1040">
                <a:extLst>
                  <a:ext uri="{FF2B5EF4-FFF2-40B4-BE49-F238E27FC236}">
                    <a16:creationId xmlns="" xmlns:a16="http://schemas.microsoft.com/office/drawing/2014/main" id="{FA5029F0-CAE7-43EE-A35A-B7C8CBC4E7E4}"/>
                  </a:ext>
                </a:extLst>
              </p:cNvPr>
              <p:cNvSpPr>
                <a:spLocks noChangeArrowheads="1"/>
              </p:cNvSpPr>
              <p:nvPr/>
            </p:nvSpPr>
            <p:spPr bwMode="auto">
              <a:xfrm>
                <a:off x="1919"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2" name="Oval 1041">
                <a:extLst>
                  <a:ext uri="{FF2B5EF4-FFF2-40B4-BE49-F238E27FC236}">
                    <a16:creationId xmlns="" xmlns:a16="http://schemas.microsoft.com/office/drawing/2014/main" id="{5E16EB1B-B00C-43B3-9EBE-3D12D774A27E}"/>
                  </a:ext>
                </a:extLst>
              </p:cNvPr>
              <p:cNvSpPr>
                <a:spLocks noChangeArrowheads="1"/>
              </p:cNvSpPr>
              <p:nvPr/>
            </p:nvSpPr>
            <p:spPr bwMode="auto">
              <a:xfrm>
                <a:off x="2047"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3" name="Oval 1042">
                <a:extLst>
                  <a:ext uri="{FF2B5EF4-FFF2-40B4-BE49-F238E27FC236}">
                    <a16:creationId xmlns="" xmlns:a16="http://schemas.microsoft.com/office/drawing/2014/main" id="{E1831171-CE2B-45AD-BC38-21461B3ECE36}"/>
                  </a:ext>
                </a:extLst>
              </p:cNvPr>
              <p:cNvSpPr>
                <a:spLocks noChangeArrowheads="1"/>
              </p:cNvSpPr>
              <p:nvPr/>
            </p:nvSpPr>
            <p:spPr bwMode="auto">
              <a:xfrm>
                <a:off x="2175"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4" name="Oval 1043">
                <a:extLst>
                  <a:ext uri="{FF2B5EF4-FFF2-40B4-BE49-F238E27FC236}">
                    <a16:creationId xmlns="" xmlns:a16="http://schemas.microsoft.com/office/drawing/2014/main" id="{BB234AFA-7CF8-4C90-91DC-4A750033A4C3}"/>
                  </a:ext>
                </a:extLst>
              </p:cNvPr>
              <p:cNvSpPr>
                <a:spLocks noChangeArrowheads="1"/>
              </p:cNvSpPr>
              <p:nvPr/>
            </p:nvSpPr>
            <p:spPr bwMode="auto">
              <a:xfrm>
                <a:off x="2303"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5" name="Oval 1044">
                <a:extLst>
                  <a:ext uri="{FF2B5EF4-FFF2-40B4-BE49-F238E27FC236}">
                    <a16:creationId xmlns="" xmlns:a16="http://schemas.microsoft.com/office/drawing/2014/main" id="{F91D3E37-058D-4665-AB21-12DCAF64FB7A}"/>
                  </a:ext>
                </a:extLst>
              </p:cNvPr>
              <p:cNvSpPr>
                <a:spLocks noChangeArrowheads="1"/>
              </p:cNvSpPr>
              <p:nvPr/>
            </p:nvSpPr>
            <p:spPr bwMode="auto">
              <a:xfrm>
                <a:off x="2431"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6" name="Oval 1045">
                <a:extLst>
                  <a:ext uri="{FF2B5EF4-FFF2-40B4-BE49-F238E27FC236}">
                    <a16:creationId xmlns="" xmlns:a16="http://schemas.microsoft.com/office/drawing/2014/main" id="{D6B4EC7C-5DAF-4473-886F-0015919DE50F}"/>
                  </a:ext>
                </a:extLst>
              </p:cNvPr>
              <p:cNvSpPr>
                <a:spLocks noChangeArrowheads="1"/>
              </p:cNvSpPr>
              <p:nvPr/>
            </p:nvSpPr>
            <p:spPr bwMode="auto">
              <a:xfrm>
                <a:off x="2559"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7" name="Oval 1046">
                <a:extLst>
                  <a:ext uri="{FF2B5EF4-FFF2-40B4-BE49-F238E27FC236}">
                    <a16:creationId xmlns="" xmlns:a16="http://schemas.microsoft.com/office/drawing/2014/main" id="{57D4BF7B-971F-4FF6-BC39-BFE97676758F}"/>
                  </a:ext>
                </a:extLst>
              </p:cNvPr>
              <p:cNvSpPr>
                <a:spLocks noChangeArrowheads="1"/>
              </p:cNvSpPr>
              <p:nvPr/>
            </p:nvSpPr>
            <p:spPr bwMode="auto">
              <a:xfrm>
                <a:off x="2687"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8" name="Oval 1047">
                <a:extLst>
                  <a:ext uri="{FF2B5EF4-FFF2-40B4-BE49-F238E27FC236}">
                    <a16:creationId xmlns="" xmlns:a16="http://schemas.microsoft.com/office/drawing/2014/main" id="{19CA11FC-C585-4AB7-81FD-7D3AD253EE99}"/>
                  </a:ext>
                </a:extLst>
              </p:cNvPr>
              <p:cNvSpPr>
                <a:spLocks noChangeArrowheads="1"/>
              </p:cNvSpPr>
              <p:nvPr/>
            </p:nvSpPr>
            <p:spPr bwMode="auto">
              <a:xfrm>
                <a:off x="2816"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9" name="Oval 1048">
                <a:extLst>
                  <a:ext uri="{FF2B5EF4-FFF2-40B4-BE49-F238E27FC236}">
                    <a16:creationId xmlns="" xmlns:a16="http://schemas.microsoft.com/office/drawing/2014/main" id="{8C6FD209-44C7-48A0-BE39-781D8A190A48}"/>
                  </a:ext>
                </a:extLst>
              </p:cNvPr>
              <p:cNvSpPr>
                <a:spLocks noChangeArrowheads="1"/>
              </p:cNvSpPr>
              <p:nvPr/>
            </p:nvSpPr>
            <p:spPr bwMode="auto">
              <a:xfrm>
                <a:off x="2944"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0" name="Oval 1049">
                <a:extLst>
                  <a:ext uri="{FF2B5EF4-FFF2-40B4-BE49-F238E27FC236}">
                    <a16:creationId xmlns="" xmlns:a16="http://schemas.microsoft.com/office/drawing/2014/main" id="{9B372F2D-BAF9-49EE-9CF7-C04C6A5C9BC5}"/>
                  </a:ext>
                </a:extLst>
              </p:cNvPr>
              <p:cNvSpPr>
                <a:spLocks noChangeArrowheads="1"/>
              </p:cNvSpPr>
              <p:nvPr/>
            </p:nvSpPr>
            <p:spPr bwMode="auto">
              <a:xfrm>
                <a:off x="4993"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1" name="Oval 1050">
                <a:extLst>
                  <a:ext uri="{FF2B5EF4-FFF2-40B4-BE49-F238E27FC236}">
                    <a16:creationId xmlns="" xmlns:a16="http://schemas.microsoft.com/office/drawing/2014/main" id="{50236846-622D-4644-845D-C83B298885A7}"/>
                  </a:ext>
                </a:extLst>
              </p:cNvPr>
              <p:cNvSpPr>
                <a:spLocks noChangeArrowheads="1"/>
              </p:cNvSpPr>
              <p:nvPr/>
            </p:nvSpPr>
            <p:spPr bwMode="auto">
              <a:xfrm>
                <a:off x="5121"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2" name="Oval 1051">
                <a:extLst>
                  <a:ext uri="{FF2B5EF4-FFF2-40B4-BE49-F238E27FC236}">
                    <a16:creationId xmlns="" xmlns:a16="http://schemas.microsoft.com/office/drawing/2014/main" id="{C29D2B34-15AB-4C75-B36E-2436E65D2046}"/>
                  </a:ext>
                </a:extLst>
              </p:cNvPr>
              <p:cNvSpPr>
                <a:spLocks noChangeArrowheads="1"/>
              </p:cNvSpPr>
              <p:nvPr/>
            </p:nvSpPr>
            <p:spPr bwMode="auto">
              <a:xfrm>
                <a:off x="5249"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3" name="Oval 1052">
                <a:extLst>
                  <a:ext uri="{FF2B5EF4-FFF2-40B4-BE49-F238E27FC236}">
                    <a16:creationId xmlns="" xmlns:a16="http://schemas.microsoft.com/office/drawing/2014/main" id="{751D9CFA-943F-492B-ADDD-19B2C7FD58BA}"/>
                  </a:ext>
                </a:extLst>
              </p:cNvPr>
              <p:cNvSpPr>
                <a:spLocks noChangeArrowheads="1"/>
              </p:cNvSpPr>
              <p:nvPr/>
            </p:nvSpPr>
            <p:spPr bwMode="auto">
              <a:xfrm>
                <a:off x="5633"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4" name="Oval 1053">
                <a:extLst>
                  <a:ext uri="{FF2B5EF4-FFF2-40B4-BE49-F238E27FC236}">
                    <a16:creationId xmlns="" xmlns:a16="http://schemas.microsoft.com/office/drawing/2014/main" id="{95976933-8644-4153-8A93-0D2A55808BAC}"/>
                  </a:ext>
                </a:extLst>
              </p:cNvPr>
              <p:cNvSpPr>
                <a:spLocks noChangeArrowheads="1"/>
              </p:cNvSpPr>
              <p:nvPr/>
            </p:nvSpPr>
            <p:spPr bwMode="auto">
              <a:xfrm>
                <a:off x="5889"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5" name="Oval 1054">
                <a:extLst>
                  <a:ext uri="{FF2B5EF4-FFF2-40B4-BE49-F238E27FC236}">
                    <a16:creationId xmlns="" xmlns:a16="http://schemas.microsoft.com/office/drawing/2014/main" id="{DA3877BF-059F-4A22-B9DB-0DAC7D1FEFF5}"/>
                  </a:ext>
                </a:extLst>
              </p:cNvPr>
              <p:cNvSpPr>
                <a:spLocks noChangeArrowheads="1"/>
              </p:cNvSpPr>
              <p:nvPr/>
            </p:nvSpPr>
            <p:spPr bwMode="auto">
              <a:xfrm>
                <a:off x="6017"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6" name="Oval 1055">
                <a:extLst>
                  <a:ext uri="{FF2B5EF4-FFF2-40B4-BE49-F238E27FC236}">
                    <a16:creationId xmlns="" xmlns:a16="http://schemas.microsoft.com/office/drawing/2014/main" id="{9A14A164-ACD4-4425-89D9-0DAD3550E936}"/>
                  </a:ext>
                </a:extLst>
              </p:cNvPr>
              <p:cNvSpPr>
                <a:spLocks noChangeArrowheads="1"/>
              </p:cNvSpPr>
              <p:nvPr/>
            </p:nvSpPr>
            <p:spPr bwMode="auto">
              <a:xfrm>
                <a:off x="6273"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7" name="Oval 1056">
                <a:extLst>
                  <a:ext uri="{FF2B5EF4-FFF2-40B4-BE49-F238E27FC236}">
                    <a16:creationId xmlns="" xmlns:a16="http://schemas.microsoft.com/office/drawing/2014/main" id="{DD470A1A-81F2-4151-BA87-026C6D252877}"/>
                  </a:ext>
                </a:extLst>
              </p:cNvPr>
              <p:cNvSpPr>
                <a:spLocks noChangeArrowheads="1"/>
              </p:cNvSpPr>
              <p:nvPr/>
            </p:nvSpPr>
            <p:spPr bwMode="auto">
              <a:xfrm>
                <a:off x="6530"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8" name="Oval 1057">
                <a:extLst>
                  <a:ext uri="{FF2B5EF4-FFF2-40B4-BE49-F238E27FC236}">
                    <a16:creationId xmlns="" xmlns:a16="http://schemas.microsoft.com/office/drawing/2014/main" id="{18C45699-813E-40F2-9B65-43C8EF172913}"/>
                  </a:ext>
                </a:extLst>
              </p:cNvPr>
              <p:cNvSpPr>
                <a:spLocks noChangeArrowheads="1"/>
              </p:cNvSpPr>
              <p:nvPr/>
            </p:nvSpPr>
            <p:spPr bwMode="auto">
              <a:xfrm>
                <a:off x="6658"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9" name="Oval 1058">
                <a:extLst>
                  <a:ext uri="{FF2B5EF4-FFF2-40B4-BE49-F238E27FC236}">
                    <a16:creationId xmlns="" xmlns:a16="http://schemas.microsoft.com/office/drawing/2014/main" id="{86BBE965-46D9-487E-830B-189A25B789D6}"/>
                  </a:ext>
                </a:extLst>
              </p:cNvPr>
              <p:cNvSpPr>
                <a:spLocks noChangeArrowheads="1"/>
              </p:cNvSpPr>
              <p:nvPr/>
            </p:nvSpPr>
            <p:spPr bwMode="auto">
              <a:xfrm>
                <a:off x="6914"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0" name="Oval 1059">
                <a:extLst>
                  <a:ext uri="{FF2B5EF4-FFF2-40B4-BE49-F238E27FC236}">
                    <a16:creationId xmlns="" xmlns:a16="http://schemas.microsoft.com/office/drawing/2014/main" id="{31BAC56D-FA95-4919-8831-0F16F1116EB2}"/>
                  </a:ext>
                </a:extLst>
              </p:cNvPr>
              <p:cNvSpPr>
                <a:spLocks noChangeArrowheads="1"/>
              </p:cNvSpPr>
              <p:nvPr/>
            </p:nvSpPr>
            <p:spPr bwMode="auto">
              <a:xfrm>
                <a:off x="7042"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1" name="Oval 1060">
                <a:extLst>
                  <a:ext uri="{FF2B5EF4-FFF2-40B4-BE49-F238E27FC236}">
                    <a16:creationId xmlns="" xmlns:a16="http://schemas.microsoft.com/office/drawing/2014/main" id="{6018B865-B7D4-4A2D-B5DD-DC41D527400A}"/>
                  </a:ext>
                </a:extLst>
              </p:cNvPr>
              <p:cNvSpPr>
                <a:spLocks noChangeArrowheads="1"/>
              </p:cNvSpPr>
              <p:nvPr/>
            </p:nvSpPr>
            <p:spPr bwMode="auto">
              <a:xfrm>
                <a:off x="7170"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2" name="Oval 1061">
                <a:extLst>
                  <a:ext uri="{FF2B5EF4-FFF2-40B4-BE49-F238E27FC236}">
                    <a16:creationId xmlns="" xmlns:a16="http://schemas.microsoft.com/office/drawing/2014/main" id="{25F5EF0E-D70F-4FA2-B12F-611A6D40E949}"/>
                  </a:ext>
                </a:extLst>
              </p:cNvPr>
              <p:cNvSpPr>
                <a:spLocks noChangeArrowheads="1"/>
              </p:cNvSpPr>
              <p:nvPr/>
            </p:nvSpPr>
            <p:spPr bwMode="auto">
              <a:xfrm>
                <a:off x="7298"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3" name="Oval 1062">
                <a:extLst>
                  <a:ext uri="{FF2B5EF4-FFF2-40B4-BE49-F238E27FC236}">
                    <a16:creationId xmlns="" xmlns:a16="http://schemas.microsoft.com/office/drawing/2014/main" id="{D13801E8-AF21-493B-8D4F-83C246FB0935}"/>
                  </a:ext>
                </a:extLst>
              </p:cNvPr>
              <p:cNvSpPr>
                <a:spLocks noChangeArrowheads="1"/>
              </p:cNvSpPr>
              <p:nvPr/>
            </p:nvSpPr>
            <p:spPr bwMode="auto">
              <a:xfrm>
                <a:off x="7426"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4" name="Oval 1063">
                <a:extLst>
                  <a:ext uri="{FF2B5EF4-FFF2-40B4-BE49-F238E27FC236}">
                    <a16:creationId xmlns="" xmlns:a16="http://schemas.microsoft.com/office/drawing/2014/main" id="{7DF95521-C7FF-4B2D-9D00-5A5A34C3BE83}"/>
                  </a:ext>
                </a:extLst>
              </p:cNvPr>
              <p:cNvSpPr>
                <a:spLocks noChangeArrowheads="1"/>
              </p:cNvSpPr>
              <p:nvPr/>
            </p:nvSpPr>
            <p:spPr bwMode="auto">
              <a:xfrm>
                <a:off x="7554"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5" name="Oval 1064">
                <a:extLst>
                  <a:ext uri="{FF2B5EF4-FFF2-40B4-BE49-F238E27FC236}">
                    <a16:creationId xmlns="" xmlns:a16="http://schemas.microsoft.com/office/drawing/2014/main" id="{3CB0461A-43E9-4476-B222-78CC1AC3FFBA}"/>
                  </a:ext>
                </a:extLst>
              </p:cNvPr>
              <p:cNvSpPr>
                <a:spLocks noChangeArrowheads="1"/>
              </p:cNvSpPr>
              <p:nvPr/>
            </p:nvSpPr>
            <p:spPr bwMode="auto">
              <a:xfrm>
                <a:off x="7682"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6" name="Oval 1065">
                <a:extLst>
                  <a:ext uri="{FF2B5EF4-FFF2-40B4-BE49-F238E27FC236}">
                    <a16:creationId xmlns="" xmlns:a16="http://schemas.microsoft.com/office/drawing/2014/main" id="{E7247DB9-43BB-46DB-A5D8-FB0BB7FA1BF9}"/>
                  </a:ext>
                </a:extLst>
              </p:cNvPr>
              <p:cNvSpPr>
                <a:spLocks noChangeArrowheads="1"/>
              </p:cNvSpPr>
              <p:nvPr/>
            </p:nvSpPr>
            <p:spPr bwMode="auto">
              <a:xfrm>
                <a:off x="7810"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7" name="Oval 1066">
                <a:extLst>
                  <a:ext uri="{FF2B5EF4-FFF2-40B4-BE49-F238E27FC236}">
                    <a16:creationId xmlns="" xmlns:a16="http://schemas.microsoft.com/office/drawing/2014/main" id="{EBE0F14A-7B13-4606-AE48-690060CEF83F}"/>
                  </a:ext>
                </a:extLst>
              </p:cNvPr>
              <p:cNvSpPr>
                <a:spLocks noChangeArrowheads="1"/>
              </p:cNvSpPr>
              <p:nvPr/>
            </p:nvSpPr>
            <p:spPr bwMode="auto">
              <a:xfrm>
                <a:off x="7938"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8" name="Oval 1067">
                <a:extLst>
                  <a:ext uri="{FF2B5EF4-FFF2-40B4-BE49-F238E27FC236}">
                    <a16:creationId xmlns="" xmlns:a16="http://schemas.microsoft.com/office/drawing/2014/main" id="{91411890-1CCE-4B08-9960-9274418D7CA0}"/>
                  </a:ext>
                </a:extLst>
              </p:cNvPr>
              <p:cNvSpPr>
                <a:spLocks noChangeArrowheads="1"/>
              </p:cNvSpPr>
              <p:nvPr/>
            </p:nvSpPr>
            <p:spPr bwMode="auto">
              <a:xfrm>
                <a:off x="8066"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9" name="Oval 1068">
                <a:extLst>
                  <a:ext uri="{FF2B5EF4-FFF2-40B4-BE49-F238E27FC236}">
                    <a16:creationId xmlns="" xmlns:a16="http://schemas.microsoft.com/office/drawing/2014/main" id="{45D61764-43AC-4FF2-AF84-04442E440A99}"/>
                  </a:ext>
                </a:extLst>
              </p:cNvPr>
              <p:cNvSpPr>
                <a:spLocks noChangeArrowheads="1"/>
              </p:cNvSpPr>
              <p:nvPr/>
            </p:nvSpPr>
            <p:spPr bwMode="auto">
              <a:xfrm>
                <a:off x="8194" y="3722"/>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0" name="Oval 1069">
                <a:extLst>
                  <a:ext uri="{FF2B5EF4-FFF2-40B4-BE49-F238E27FC236}">
                    <a16:creationId xmlns="" xmlns:a16="http://schemas.microsoft.com/office/drawing/2014/main" id="{F66F848F-72CD-4D7F-86CF-41A47A0CFD4D}"/>
                  </a:ext>
                </a:extLst>
              </p:cNvPr>
              <p:cNvSpPr>
                <a:spLocks noChangeArrowheads="1"/>
              </p:cNvSpPr>
              <p:nvPr/>
            </p:nvSpPr>
            <p:spPr bwMode="auto">
              <a:xfrm>
                <a:off x="8323"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1" name="Oval 1070">
                <a:extLst>
                  <a:ext uri="{FF2B5EF4-FFF2-40B4-BE49-F238E27FC236}">
                    <a16:creationId xmlns="" xmlns:a16="http://schemas.microsoft.com/office/drawing/2014/main" id="{BB7D5AC2-C145-45FC-87AE-973F41E03B4A}"/>
                  </a:ext>
                </a:extLst>
              </p:cNvPr>
              <p:cNvSpPr>
                <a:spLocks noChangeArrowheads="1"/>
              </p:cNvSpPr>
              <p:nvPr/>
            </p:nvSpPr>
            <p:spPr bwMode="auto">
              <a:xfrm>
                <a:off x="8451"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2" name="Oval 1071">
                <a:extLst>
                  <a:ext uri="{FF2B5EF4-FFF2-40B4-BE49-F238E27FC236}">
                    <a16:creationId xmlns="" xmlns:a16="http://schemas.microsoft.com/office/drawing/2014/main" id="{00919D13-CBB1-4DC2-B600-7087A5C0B65F}"/>
                  </a:ext>
                </a:extLst>
              </p:cNvPr>
              <p:cNvSpPr>
                <a:spLocks noChangeArrowheads="1"/>
              </p:cNvSpPr>
              <p:nvPr/>
            </p:nvSpPr>
            <p:spPr bwMode="auto">
              <a:xfrm>
                <a:off x="8579"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3" name="Oval 1072">
                <a:extLst>
                  <a:ext uri="{FF2B5EF4-FFF2-40B4-BE49-F238E27FC236}">
                    <a16:creationId xmlns="" xmlns:a16="http://schemas.microsoft.com/office/drawing/2014/main" id="{94585136-69E6-4535-9D34-A5D8AE2F82FD}"/>
                  </a:ext>
                </a:extLst>
              </p:cNvPr>
              <p:cNvSpPr>
                <a:spLocks noChangeArrowheads="1"/>
              </p:cNvSpPr>
              <p:nvPr/>
            </p:nvSpPr>
            <p:spPr bwMode="auto">
              <a:xfrm>
                <a:off x="8707"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4" name="Oval 1073">
                <a:extLst>
                  <a:ext uri="{FF2B5EF4-FFF2-40B4-BE49-F238E27FC236}">
                    <a16:creationId xmlns="" xmlns:a16="http://schemas.microsoft.com/office/drawing/2014/main" id="{A81B0F6F-06AA-4101-8040-3E61187248CD}"/>
                  </a:ext>
                </a:extLst>
              </p:cNvPr>
              <p:cNvSpPr>
                <a:spLocks noChangeArrowheads="1"/>
              </p:cNvSpPr>
              <p:nvPr/>
            </p:nvSpPr>
            <p:spPr bwMode="auto">
              <a:xfrm>
                <a:off x="8835"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5" name="Oval 1074">
                <a:extLst>
                  <a:ext uri="{FF2B5EF4-FFF2-40B4-BE49-F238E27FC236}">
                    <a16:creationId xmlns="" xmlns:a16="http://schemas.microsoft.com/office/drawing/2014/main" id="{B02AE45A-0488-4FD2-83B6-7C06BC5AC577}"/>
                  </a:ext>
                </a:extLst>
              </p:cNvPr>
              <p:cNvSpPr>
                <a:spLocks noChangeArrowheads="1"/>
              </p:cNvSpPr>
              <p:nvPr/>
            </p:nvSpPr>
            <p:spPr bwMode="auto">
              <a:xfrm>
                <a:off x="8963"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6" name="Oval 1075">
                <a:extLst>
                  <a:ext uri="{FF2B5EF4-FFF2-40B4-BE49-F238E27FC236}">
                    <a16:creationId xmlns="" xmlns:a16="http://schemas.microsoft.com/office/drawing/2014/main" id="{1F7501BD-DB45-45FE-B634-B917959F8996}"/>
                  </a:ext>
                </a:extLst>
              </p:cNvPr>
              <p:cNvSpPr>
                <a:spLocks noChangeArrowheads="1"/>
              </p:cNvSpPr>
              <p:nvPr/>
            </p:nvSpPr>
            <p:spPr bwMode="auto">
              <a:xfrm>
                <a:off x="9091" y="372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7" name="Oval 1076">
                <a:extLst>
                  <a:ext uri="{FF2B5EF4-FFF2-40B4-BE49-F238E27FC236}">
                    <a16:creationId xmlns="" xmlns:a16="http://schemas.microsoft.com/office/drawing/2014/main" id="{40683902-8B6D-47FD-8E16-41B1E9D34AEC}"/>
                  </a:ext>
                </a:extLst>
              </p:cNvPr>
              <p:cNvSpPr>
                <a:spLocks noChangeArrowheads="1"/>
              </p:cNvSpPr>
              <p:nvPr/>
            </p:nvSpPr>
            <p:spPr bwMode="auto">
              <a:xfrm>
                <a:off x="1407"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8" name="Oval 1077">
                <a:extLst>
                  <a:ext uri="{FF2B5EF4-FFF2-40B4-BE49-F238E27FC236}">
                    <a16:creationId xmlns="" xmlns:a16="http://schemas.microsoft.com/office/drawing/2014/main" id="{18797C3B-8046-4539-B372-D3398196F950}"/>
                  </a:ext>
                </a:extLst>
              </p:cNvPr>
              <p:cNvSpPr>
                <a:spLocks noChangeArrowheads="1"/>
              </p:cNvSpPr>
              <p:nvPr/>
            </p:nvSpPr>
            <p:spPr bwMode="auto">
              <a:xfrm>
                <a:off x="1535"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9" name="Oval 1078">
                <a:extLst>
                  <a:ext uri="{FF2B5EF4-FFF2-40B4-BE49-F238E27FC236}">
                    <a16:creationId xmlns="" xmlns:a16="http://schemas.microsoft.com/office/drawing/2014/main" id="{E5478EF3-9C8F-463D-947F-45312D3F8773}"/>
                  </a:ext>
                </a:extLst>
              </p:cNvPr>
              <p:cNvSpPr>
                <a:spLocks noChangeArrowheads="1"/>
              </p:cNvSpPr>
              <p:nvPr/>
            </p:nvSpPr>
            <p:spPr bwMode="auto">
              <a:xfrm>
                <a:off x="1663"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0" name="Oval 1079">
                <a:extLst>
                  <a:ext uri="{FF2B5EF4-FFF2-40B4-BE49-F238E27FC236}">
                    <a16:creationId xmlns="" xmlns:a16="http://schemas.microsoft.com/office/drawing/2014/main" id="{5B9E1C8C-7897-4525-934C-9A310D951AE1}"/>
                  </a:ext>
                </a:extLst>
              </p:cNvPr>
              <p:cNvSpPr>
                <a:spLocks noChangeArrowheads="1"/>
              </p:cNvSpPr>
              <p:nvPr/>
            </p:nvSpPr>
            <p:spPr bwMode="auto">
              <a:xfrm>
                <a:off x="1791"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1" name="Oval 1080">
                <a:extLst>
                  <a:ext uri="{FF2B5EF4-FFF2-40B4-BE49-F238E27FC236}">
                    <a16:creationId xmlns="" xmlns:a16="http://schemas.microsoft.com/office/drawing/2014/main" id="{9E056BF1-9A2C-41FE-A364-3F128C651F89}"/>
                  </a:ext>
                </a:extLst>
              </p:cNvPr>
              <p:cNvSpPr>
                <a:spLocks noChangeArrowheads="1"/>
              </p:cNvSpPr>
              <p:nvPr/>
            </p:nvSpPr>
            <p:spPr bwMode="auto">
              <a:xfrm>
                <a:off x="1919"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2" name="Oval 1081">
                <a:extLst>
                  <a:ext uri="{FF2B5EF4-FFF2-40B4-BE49-F238E27FC236}">
                    <a16:creationId xmlns="" xmlns:a16="http://schemas.microsoft.com/office/drawing/2014/main" id="{A13CFD39-FA73-4664-AF69-EE3B1F6ED706}"/>
                  </a:ext>
                </a:extLst>
              </p:cNvPr>
              <p:cNvSpPr>
                <a:spLocks noChangeArrowheads="1"/>
              </p:cNvSpPr>
              <p:nvPr/>
            </p:nvSpPr>
            <p:spPr bwMode="auto">
              <a:xfrm>
                <a:off x="2047"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3" name="Oval 1082">
                <a:extLst>
                  <a:ext uri="{FF2B5EF4-FFF2-40B4-BE49-F238E27FC236}">
                    <a16:creationId xmlns="" xmlns:a16="http://schemas.microsoft.com/office/drawing/2014/main" id="{4C8D58ED-609B-41FD-B4CD-5063F59F9911}"/>
                  </a:ext>
                </a:extLst>
              </p:cNvPr>
              <p:cNvSpPr>
                <a:spLocks noChangeArrowheads="1"/>
              </p:cNvSpPr>
              <p:nvPr/>
            </p:nvSpPr>
            <p:spPr bwMode="auto">
              <a:xfrm>
                <a:off x="2175"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4" name="Oval 1083">
                <a:extLst>
                  <a:ext uri="{FF2B5EF4-FFF2-40B4-BE49-F238E27FC236}">
                    <a16:creationId xmlns="" xmlns:a16="http://schemas.microsoft.com/office/drawing/2014/main" id="{B239949B-8286-4EDA-A7D3-62488734D203}"/>
                  </a:ext>
                </a:extLst>
              </p:cNvPr>
              <p:cNvSpPr>
                <a:spLocks noChangeArrowheads="1"/>
              </p:cNvSpPr>
              <p:nvPr/>
            </p:nvSpPr>
            <p:spPr bwMode="auto">
              <a:xfrm>
                <a:off x="2303"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5" name="Oval 1084">
                <a:extLst>
                  <a:ext uri="{FF2B5EF4-FFF2-40B4-BE49-F238E27FC236}">
                    <a16:creationId xmlns="" xmlns:a16="http://schemas.microsoft.com/office/drawing/2014/main" id="{507BAC60-6628-441F-9951-B144772DC054}"/>
                  </a:ext>
                </a:extLst>
              </p:cNvPr>
              <p:cNvSpPr>
                <a:spLocks noChangeArrowheads="1"/>
              </p:cNvSpPr>
              <p:nvPr/>
            </p:nvSpPr>
            <p:spPr bwMode="auto">
              <a:xfrm>
                <a:off x="2431"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6" name="Oval 1085">
                <a:extLst>
                  <a:ext uri="{FF2B5EF4-FFF2-40B4-BE49-F238E27FC236}">
                    <a16:creationId xmlns="" xmlns:a16="http://schemas.microsoft.com/office/drawing/2014/main" id="{882CDE6D-FE55-42B6-9B52-A3F6E67B7040}"/>
                  </a:ext>
                </a:extLst>
              </p:cNvPr>
              <p:cNvSpPr>
                <a:spLocks noChangeArrowheads="1"/>
              </p:cNvSpPr>
              <p:nvPr/>
            </p:nvSpPr>
            <p:spPr bwMode="auto">
              <a:xfrm>
                <a:off x="2559"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7" name="Oval 1086">
                <a:extLst>
                  <a:ext uri="{FF2B5EF4-FFF2-40B4-BE49-F238E27FC236}">
                    <a16:creationId xmlns="" xmlns:a16="http://schemas.microsoft.com/office/drawing/2014/main" id="{E7ACC648-C1B5-404B-8BA8-2A7C460FD8D7}"/>
                  </a:ext>
                </a:extLst>
              </p:cNvPr>
              <p:cNvSpPr>
                <a:spLocks noChangeArrowheads="1"/>
              </p:cNvSpPr>
              <p:nvPr/>
            </p:nvSpPr>
            <p:spPr bwMode="auto">
              <a:xfrm>
                <a:off x="2687"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8" name="Oval 1087">
                <a:extLst>
                  <a:ext uri="{FF2B5EF4-FFF2-40B4-BE49-F238E27FC236}">
                    <a16:creationId xmlns="" xmlns:a16="http://schemas.microsoft.com/office/drawing/2014/main" id="{089C9EEA-1D27-49AC-B8D6-390915604D1C}"/>
                  </a:ext>
                </a:extLst>
              </p:cNvPr>
              <p:cNvSpPr>
                <a:spLocks noChangeArrowheads="1"/>
              </p:cNvSpPr>
              <p:nvPr/>
            </p:nvSpPr>
            <p:spPr bwMode="auto">
              <a:xfrm>
                <a:off x="2816"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9" name="Oval 1088">
                <a:extLst>
                  <a:ext uri="{FF2B5EF4-FFF2-40B4-BE49-F238E27FC236}">
                    <a16:creationId xmlns="" xmlns:a16="http://schemas.microsoft.com/office/drawing/2014/main" id="{3CD7F8FA-6B94-41B6-96C2-A2F4073651AB}"/>
                  </a:ext>
                </a:extLst>
              </p:cNvPr>
              <p:cNvSpPr>
                <a:spLocks noChangeArrowheads="1"/>
              </p:cNvSpPr>
              <p:nvPr/>
            </p:nvSpPr>
            <p:spPr bwMode="auto">
              <a:xfrm>
                <a:off x="4993"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0" name="Oval 1089">
                <a:extLst>
                  <a:ext uri="{FF2B5EF4-FFF2-40B4-BE49-F238E27FC236}">
                    <a16:creationId xmlns="" xmlns:a16="http://schemas.microsoft.com/office/drawing/2014/main" id="{205CCD51-89A4-48CC-AB4F-1AFFD4B7CE13}"/>
                  </a:ext>
                </a:extLst>
              </p:cNvPr>
              <p:cNvSpPr>
                <a:spLocks noChangeArrowheads="1"/>
              </p:cNvSpPr>
              <p:nvPr/>
            </p:nvSpPr>
            <p:spPr bwMode="auto">
              <a:xfrm>
                <a:off x="5121"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1" name="Oval 1090">
                <a:extLst>
                  <a:ext uri="{FF2B5EF4-FFF2-40B4-BE49-F238E27FC236}">
                    <a16:creationId xmlns="" xmlns:a16="http://schemas.microsoft.com/office/drawing/2014/main" id="{BD018B82-B317-4C41-A075-FB49B4EECF3F}"/>
                  </a:ext>
                </a:extLst>
              </p:cNvPr>
              <p:cNvSpPr>
                <a:spLocks noChangeArrowheads="1"/>
              </p:cNvSpPr>
              <p:nvPr/>
            </p:nvSpPr>
            <p:spPr bwMode="auto">
              <a:xfrm>
                <a:off x="5889"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2" name="Oval 1091">
                <a:extLst>
                  <a:ext uri="{FF2B5EF4-FFF2-40B4-BE49-F238E27FC236}">
                    <a16:creationId xmlns="" xmlns:a16="http://schemas.microsoft.com/office/drawing/2014/main" id="{A99FBDEB-C044-42E0-93F5-D004E88F9ED0}"/>
                  </a:ext>
                </a:extLst>
              </p:cNvPr>
              <p:cNvSpPr>
                <a:spLocks noChangeArrowheads="1"/>
              </p:cNvSpPr>
              <p:nvPr/>
            </p:nvSpPr>
            <p:spPr bwMode="auto">
              <a:xfrm>
                <a:off x="6017"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3" name="Oval 1092">
                <a:extLst>
                  <a:ext uri="{FF2B5EF4-FFF2-40B4-BE49-F238E27FC236}">
                    <a16:creationId xmlns="" xmlns:a16="http://schemas.microsoft.com/office/drawing/2014/main" id="{27370D9C-2959-46A6-AA3A-85E919978608}"/>
                  </a:ext>
                </a:extLst>
              </p:cNvPr>
              <p:cNvSpPr>
                <a:spLocks noChangeArrowheads="1"/>
              </p:cNvSpPr>
              <p:nvPr/>
            </p:nvSpPr>
            <p:spPr bwMode="auto">
              <a:xfrm>
                <a:off x="6145"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4" name="Oval 1093">
                <a:extLst>
                  <a:ext uri="{FF2B5EF4-FFF2-40B4-BE49-F238E27FC236}">
                    <a16:creationId xmlns="" xmlns:a16="http://schemas.microsoft.com/office/drawing/2014/main" id="{D031425E-1C98-4C1E-8665-F36087AEFBEF}"/>
                  </a:ext>
                </a:extLst>
              </p:cNvPr>
              <p:cNvSpPr>
                <a:spLocks noChangeArrowheads="1"/>
              </p:cNvSpPr>
              <p:nvPr/>
            </p:nvSpPr>
            <p:spPr bwMode="auto">
              <a:xfrm>
                <a:off x="6273"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5" name="Oval 1094">
                <a:extLst>
                  <a:ext uri="{FF2B5EF4-FFF2-40B4-BE49-F238E27FC236}">
                    <a16:creationId xmlns="" xmlns:a16="http://schemas.microsoft.com/office/drawing/2014/main" id="{BFE61906-5D8C-426D-BCE1-97D59F475AED}"/>
                  </a:ext>
                </a:extLst>
              </p:cNvPr>
              <p:cNvSpPr>
                <a:spLocks noChangeArrowheads="1"/>
              </p:cNvSpPr>
              <p:nvPr/>
            </p:nvSpPr>
            <p:spPr bwMode="auto">
              <a:xfrm>
                <a:off x="6401" y="3850"/>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6" name="Oval 1095">
                <a:extLst>
                  <a:ext uri="{FF2B5EF4-FFF2-40B4-BE49-F238E27FC236}">
                    <a16:creationId xmlns="" xmlns:a16="http://schemas.microsoft.com/office/drawing/2014/main" id="{39B1A64D-A5CC-40DA-921A-E077AD9A2A2B}"/>
                  </a:ext>
                </a:extLst>
              </p:cNvPr>
              <p:cNvSpPr>
                <a:spLocks noChangeArrowheads="1"/>
              </p:cNvSpPr>
              <p:nvPr/>
            </p:nvSpPr>
            <p:spPr bwMode="auto">
              <a:xfrm>
                <a:off x="6530"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7" name="Oval 1096">
                <a:extLst>
                  <a:ext uri="{FF2B5EF4-FFF2-40B4-BE49-F238E27FC236}">
                    <a16:creationId xmlns="" xmlns:a16="http://schemas.microsoft.com/office/drawing/2014/main" id="{BEDEE5C0-34A8-4B2D-A90D-C9AD57DF72F1}"/>
                  </a:ext>
                </a:extLst>
              </p:cNvPr>
              <p:cNvSpPr>
                <a:spLocks noChangeArrowheads="1"/>
              </p:cNvSpPr>
              <p:nvPr/>
            </p:nvSpPr>
            <p:spPr bwMode="auto">
              <a:xfrm>
                <a:off x="6658"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8" name="Oval 1097">
                <a:extLst>
                  <a:ext uri="{FF2B5EF4-FFF2-40B4-BE49-F238E27FC236}">
                    <a16:creationId xmlns="" xmlns:a16="http://schemas.microsoft.com/office/drawing/2014/main" id="{C9312081-812A-484C-8A82-F4ED4741226C}"/>
                  </a:ext>
                </a:extLst>
              </p:cNvPr>
              <p:cNvSpPr>
                <a:spLocks noChangeArrowheads="1"/>
              </p:cNvSpPr>
              <p:nvPr/>
            </p:nvSpPr>
            <p:spPr bwMode="auto">
              <a:xfrm>
                <a:off x="6914"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9" name="Oval 1098">
                <a:extLst>
                  <a:ext uri="{FF2B5EF4-FFF2-40B4-BE49-F238E27FC236}">
                    <a16:creationId xmlns="" xmlns:a16="http://schemas.microsoft.com/office/drawing/2014/main" id="{934F7B4C-7CE0-4FDC-8B00-DD407A77F9F4}"/>
                  </a:ext>
                </a:extLst>
              </p:cNvPr>
              <p:cNvSpPr>
                <a:spLocks noChangeArrowheads="1"/>
              </p:cNvSpPr>
              <p:nvPr/>
            </p:nvSpPr>
            <p:spPr bwMode="auto">
              <a:xfrm>
                <a:off x="7042"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90" name="Oval 1099">
                <a:extLst>
                  <a:ext uri="{FF2B5EF4-FFF2-40B4-BE49-F238E27FC236}">
                    <a16:creationId xmlns="" xmlns:a16="http://schemas.microsoft.com/office/drawing/2014/main" id="{BC0070C5-E542-42B3-91BF-8AC33F24D7B4}"/>
                  </a:ext>
                </a:extLst>
              </p:cNvPr>
              <p:cNvSpPr>
                <a:spLocks noChangeArrowheads="1"/>
              </p:cNvSpPr>
              <p:nvPr/>
            </p:nvSpPr>
            <p:spPr bwMode="auto">
              <a:xfrm>
                <a:off x="7170"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91" name="Oval 1100">
                <a:extLst>
                  <a:ext uri="{FF2B5EF4-FFF2-40B4-BE49-F238E27FC236}">
                    <a16:creationId xmlns="" xmlns:a16="http://schemas.microsoft.com/office/drawing/2014/main" id="{95E22DCB-75B1-4B1C-AFF5-FEBDF0473F22}"/>
                  </a:ext>
                </a:extLst>
              </p:cNvPr>
              <p:cNvSpPr>
                <a:spLocks noChangeArrowheads="1"/>
              </p:cNvSpPr>
              <p:nvPr/>
            </p:nvSpPr>
            <p:spPr bwMode="auto">
              <a:xfrm>
                <a:off x="7298"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92" name="Oval 1101">
                <a:extLst>
                  <a:ext uri="{FF2B5EF4-FFF2-40B4-BE49-F238E27FC236}">
                    <a16:creationId xmlns="" xmlns:a16="http://schemas.microsoft.com/office/drawing/2014/main" id="{D93F4FCE-1FD4-4ED1-A6E6-C8D01E583D36}"/>
                  </a:ext>
                </a:extLst>
              </p:cNvPr>
              <p:cNvSpPr>
                <a:spLocks noChangeArrowheads="1"/>
              </p:cNvSpPr>
              <p:nvPr/>
            </p:nvSpPr>
            <p:spPr bwMode="auto">
              <a:xfrm>
                <a:off x="7426"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93" name="Oval 1102">
                <a:extLst>
                  <a:ext uri="{FF2B5EF4-FFF2-40B4-BE49-F238E27FC236}">
                    <a16:creationId xmlns="" xmlns:a16="http://schemas.microsoft.com/office/drawing/2014/main" id="{81E44D8A-61CA-4FCF-B76B-EF156F398EB7}"/>
                  </a:ext>
                </a:extLst>
              </p:cNvPr>
              <p:cNvSpPr>
                <a:spLocks noChangeArrowheads="1"/>
              </p:cNvSpPr>
              <p:nvPr/>
            </p:nvSpPr>
            <p:spPr bwMode="auto">
              <a:xfrm>
                <a:off x="7554"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94" name="Oval 1103">
                <a:extLst>
                  <a:ext uri="{FF2B5EF4-FFF2-40B4-BE49-F238E27FC236}">
                    <a16:creationId xmlns="" xmlns:a16="http://schemas.microsoft.com/office/drawing/2014/main" id="{845EEF66-BC3D-4415-BDE2-60E02BB527C3}"/>
                  </a:ext>
                </a:extLst>
              </p:cNvPr>
              <p:cNvSpPr>
                <a:spLocks noChangeArrowheads="1"/>
              </p:cNvSpPr>
              <p:nvPr/>
            </p:nvSpPr>
            <p:spPr bwMode="auto">
              <a:xfrm>
                <a:off x="7682"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95" name="Oval 1104">
                <a:extLst>
                  <a:ext uri="{FF2B5EF4-FFF2-40B4-BE49-F238E27FC236}">
                    <a16:creationId xmlns="" xmlns:a16="http://schemas.microsoft.com/office/drawing/2014/main" id="{BF3E00E8-6088-4B77-A328-938B63E8FAC7}"/>
                  </a:ext>
                </a:extLst>
              </p:cNvPr>
              <p:cNvSpPr>
                <a:spLocks noChangeArrowheads="1"/>
              </p:cNvSpPr>
              <p:nvPr/>
            </p:nvSpPr>
            <p:spPr bwMode="auto">
              <a:xfrm>
                <a:off x="7810"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96" name="Oval 1105">
                <a:extLst>
                  <a:ext uri="{FF2B5EF4-FFF2-40B4-BE49-F238E27FC236}">
                    <a16:creationId xmlns="" xmlns:a16="http://schemas.microsoft.com/office/drawing/2014/main" id="{FE3D450F-507F-4BBC-9D7E-24BBE8F68BCB}"/>
                  </a:ext>
                </a:extLst>
              </p:cNvPr>
              <p:cNvSpPr>
                <a:spLocks noChangeArrowheads="1"/>
              </p:cNvSpPr>
              <p:nvPr/>
            </p:nvSpPr>
            <p:spPr bwMode="auto">
              <a:xfrm>
                <a:off x="7938"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97" name="Oval 1106">
                <a:extLst>
                  <a:ext uri="{FF2B5EF4-FFF2-40B4-BE49-F238E27FC236}">
                    <a16:creationId xmlns="" xmlns:a16="http://schemas.microsoft.com/office/drawing/2014/main" id="{7D086230-D1C3-411A-9A68-5A058F941EDB}"/>
                  </a:ext>
                </a:extLst>
              </p:cNvPr>
              <p:cNvSpPr>
                <a:spLocks noChangeArrowheads="1"/>
              </p:cNvSpPr>
              <p:nvPr/>
            </p:nvSpPr>
            <p:spPr bwMode="auto">
              <a:xfrm>
                <a:off x="8066"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98" name="Oval 1107">
                <a:extLst>
                  <a:ext uri="{FF2B5EF4-FFF2-40B4-BE49-F238E27FC236}">
                    <a16:creationId xmlns="" xmlns:a16="http://schemas.microsoft.com/office/drawing/2014/main" id="{17D09B87-157F-486C-AF69-9F9483C8083D}"/>
                  </a:ext>
                </a:extLst>
              </p:cNvPr>
              <p:cNvSpPr>
                <a:spLocks noChangeArrowheads="1"/>
              </p:cNvSpPr>
              <p:nvPr/>
            </p:nvSpPr>
            <p:spPr bwMode="auto">
              <a:xfrm>
                <a:off x="8194" y="3850"/>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99" name="Oval 1108">
                <a:extLst>
                  <a:ext uri="{FF2B5EF4-FFF2-40B4-BE49-F238E27FC236}">
                    <a16:creationId xmlns="" xmlns:a16="http://schemas.microsoft.com/office/drawing/2014/main" id="{3694F8D3-8B12-4C07-8BBE-6B18DE9BD2C4}"/>
                  </a:ext>
                </a:extLst>
              </p:cNvPr>
              <p:cNvSpPr>
                <a:spLocks noChangeArrowheads="1"/>
              </p:cNvSpPr>
              <p:nvPr/>
            </p:nvSpPr>
            <p:spPr bwMode="auto">
              <a:xfrm>
                <a:off x="8323"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00" name="Oval 1109">
                <a:extLst>
                  <a:ext uri="{FF2B5EF4-FFF2-40B4-BE49-F238E27FC236}">
                    <a16:creationId xmlns="" xmlns:a16="http://schemas.microsoft.com/office/drawing/2014/main" id="{394D0FE6-C8CC-4956-8544-F5C21B145170}"/>
                  </a:ext>
                </a:extLst>
              </p:cNvPr>
              <p:cNvSpPr>
                <a:spLocks noChangeArrowheads="1"/>
              </p:cNvSpPr>
              <p:nvPr/>
            </p:nvSpPr>
            <p:spPr bwMode="auto">
              <a:xfrm>
                <a:off x="8451"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01" name="Oval 1110">
                <a:extLst>
                  <a:ext uri="{FF2B5EF4-FFF2-40B4-BE49-F238E27FC236}">
                    <a16:creationId xmlns="" xmlns:a16="http://schemas.microsoft.com/office/drawing/2014/main" id="{8E914A3C-DCE5-4D34-8B38-0B745238DB8D}"/>
                  </a:ext>
                </a:extLst>
              </p:cNvPr>
              <p:cNvSpPr>
                <a:spLocks noChangeArrowheads="1"/>
              </p:cNvSpPr>
              <p:nvPr/>
            </p:nvSpPr>
            <p:spPr bwMode="auto">
              <a:xfrm>
                <a:off x="8579"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02" name="Oval 1111">
                <a:extLst>
                  <a:ext uri="{FF2B5EF4-FFF2-40B4-BE49-F238E27FC236}">
                    <a16:creationId xmlns="" xmlns:a16="http://schemas.microsoft.com/office/drawing/2014/main" id="{9E27CFCA-E047-4395-9DFC-88D8FB3DB176}"/>
                  </a:ext>
                </a:extLst>
              </p:cNvPr>
              <p:cNvSpPr>
                <a:spLocks noChangeArrowheads="1"/>
              </p:cNvSpPr>
              <p:nvPr/>
            </p:nvSpPr>
            <p:spPr bwMode="auto">
              <a:xfrm>
                <a:off x="8707"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03" name="Oval 1112">
                <a:extLst>
                  <a:ext uri="{FF2B5EF4-FFF2-40B4-BE49-F238E27FC236}">
                    <a16:creationId xmlns="" xmlns:a16="http://schemas.microsoft.com/office/drawing/2014/main" id="{B8093DAD-99FD-471D-8B62-6CEDD30DAE68}"/>
                  </a:ext>
                </a:extLst>
              </p:cNvPr>
              <p:cNvSpPr>
                <a:spLocks noChangeArrowheads="1"/>
              </p:cNvSpPr>
              <p:nvPr/>
            </p:nvSpPr>
            <p:spPr bwMode="auto">
              <a:xfrm>
                <a:off x="8835"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04" name="Oval 1113">
                <a:extLst>
                  <a:ext uri="{FF2B5EF4-FFF2-40B4-BE49-F238E27FC236}">
                    <a16:creationId xmlns="" xmlns:a16="http://schemas.microsoft.com/office/drawing/2014/main" id="{DD354185-9B9B-4AFD-A643-AED882BD4883}"/>
                  </a:ext>
                </a:extLst>
              </p:cNvPr>
              <p:cNvSpPr>
                <a:spLocks noChangeArrowheads="1"/>
              </p:cNvSpPr>
              <p:nvPr/>
            </p:nvSpPr>
            <p:spPr bwMode="auto">
              <a:xfrm>
                <a:off x="9091" y="385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05" name="Oval 1114">
                <a:extLst>
                  <a:ext uri="{FF2B5EF4-FFF2-40B4-BE49-F238E27FC236}">
                    <a16:creationId xmlns="" xmlns:a16="http://schemas.microsoft.com/office/drawing/2014/main" id="{919F428B-DBA1-4724-8FAD-440F52F2ED41}"/>
                  </a:ext>
                </a:extLst>
              </p:cNvPr>
              <p:cNvSpPr>
                <a:spLocks noChangeArrowheads="1"/>
              </p:cNvSpPr>
              <p:nvPr/>
            </p:nvSpPr>
            <p:spPr bwMode="auto">
              <a:xfrm>
                <a:off x="1535"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06" name="Oval 1115">
                <a:extLst>
                  <a:ext uri="{FF2B5EF4-FFF2-40B4-BE49-F238E27FC236}">
                    <a16:creationId xmlns="" xmlns:a16="http://schemas.microsoft.com/office/drawing/2014/main" id="{67CD4170-6C70-429F-BCE3-7BABA829023F}"/>
                  </a:ext>
                </a:extLst>
              </p:cNvPr>
              <p:cNvSpPr>
                <a:spLocks noChangeArrowheads="1"/>
              </p:cNvSpPr>
              <p:nvPr/>
            </p:nvSpPr>
            <p:spPr bwMode="auto">
              <a:xfrm>
                <a:off x="1663"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07" name="Oval 1116">
                <a:extLst>
                  <a:ext uri="{FF2B5EF4-FFF2-40B4-BE49-F238E27FC236}">
                    <a16:creationId xmlns="" xmlns:a16="http://schemas.microsoft.com/office/drawing/2014/main" id="{2DF8AFD4-91B2-4625-A604-8B6C3585FE38}"/>
                  </a:ext>
                </a:extLst>
              </p:cNvPr>
              <p:cNvSpPr>
                <a:spLocks noChangeArrowheads="1"/>
              </p:cNvSpPr>
              <p:nvPr/>
            </p:nvSpPr>
            <p:spPr bwMode="auto">
              <a:xfrm>
                <a:off x="1791"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08" name="Oval 1117">
                <a:extLst>
                  <a:ext uri="{FF2B5EF4-FFF2-40B4-BE49-F238E27FC236}">
                    <a16:creationId xmlns="" xmlns:a16="http://schemas.microsoft.com/office/drawing/2014/main" id="{3500D0F2-60AB-4DAC-8356-A844F732FD70}"/>
                  </a:ext>
                </a:extLst>
              </p:cNvPr>
              <p:cNvSpPr>
                <a:spLocks noChangeArrowheads="1"/>
              </p:cNvSpPr>
              <p:nvPr/>
            </p:nvSpPr>
            <p:spPr bwMode="auto">
              <a:xfrm>
                <a:off x="1919"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09" name="Oval 1118">
                <a:extLst>
                  <a:ext uri="{FF2B5EF4-FFF2-40B4-BE49-F238E27FC236}">
                    <a16:creationId xmlns="" xmlns:a16="http://schemas.microsoft.com/office/drawing/2014/main" id="{5715D011-4082-4668-9B3C-3C713DED8BB6}"/>
                  </a:ext>
                </a:extLst>
              </p:cNvPr>
              <p:cNvSpPr>
                <a:spLocks noChangeArrowheads="1"/>
              </p:cNvSpPr>
              <p:nvPr/>
            </p:nvSpPr>
            <p:spPr bwMode="auto">
              <a:xfrm>
                <a:off x="2047"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0" name="Oval 1119">
                <a:extLst>
                  <a:ext uri="{FF2B5EF4-FFF2-40B4-BE49-F238E27FC236}">
                    <a16:creationId xmlns="" xmlns:a16="http://schemas.microsoft.com/office/drawing/2014/main" id="{47F479B8-947C-4E3F-86B3-A2EB070F9CB7}"/>
                  </a:ext>
                </a:extLst>
              </p:cNvPr>
              <p:cNvSpPr>
                <a:spLocks noChangeArrowheads="1"/>
              </p:cNvSpPr>
              <p:nvPr/>
            </p:nvSpPr>
            <p:spPr bwMode="auto">
              <a:xfrm>
                <a:off x="2175"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1" name="Oval 1120">
                <a:extLst>
                  <a:ext uri="{FF2B5EF4-FFF2-40B4-BE49-F238E27FC236}">
                    <a16:creationId xmlns="" xmlns:a16="http://schemas.microsoft.com/office/drawing/2014/main" id="{F06F37D7-FE2D-4CF9-8097-024BDC1AFBD3}"/>
                  </a:ext>
                </a:extLst>
              </p:cNvPr>
              <p:cNvSpPr>
                <a:spLocks noChangeArrowheads="1"/>
              </p:cNvSpPr>
              <p:nvPr/>
            </p:nvSpPr>
            <p:spPr bwMode="auto">
              <a:xfrm>
                <a:off x="2303"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2" name="Oval 1121">
                <a:extLst>
                  <a:ext uri="{FF2B5EF4-FFF2-40B4-BE49-F238E27FC236}">
                    <a16:creationId xmlns="" xmlns:a16="http://schemas.microsoft.com/office/drawing/2014/main" id="{F0ED5B89-DE6B-424C-B558-2547F34C5FF2}"/>
                  </a:ext>
                </a:extLst>
              </p:cNvPr>
              <p:cNvSpPr>
                <a:spLocks noChangeArrowheads="1"/>
              </p:cNvSpPr>
              <p:nvPr/>
            </p:nvSpPr>
            <p:spPr bwMode="auto">
              <a:xfrm>
                <a:off x="2431"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3" name="Oval 1122">
                <a:extLst>
                  <a:ext uri="{FF2B5EF4-FFF2-40B4-BE49-F238E27FC236}">
                    <a16:creationId xmlns="" xmlns:a16="http://schemas.microsoft.com/office/drawing/2014/main" id="{9496F43F-A1DE-4152-9239-DBD49F48C7AE}"/>
                  </a:ext>
                </a:extLst>
              </p:cNvPr>
              <p:cNvSpPr>
                <a:spLocks noChangeArrowheads="1"/>
              </p:cNvSpPr>
              <p:nvPr/>
            </p:nvSpPr>
            <p:spPr bwMode="auto">
              <a:xfrm>
                <a:off x="2559"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4" name="Oval 1123">
                <a:extLst>
                  <a:ext uri="{FF2B5EF4-FFF2-40B4-BE49-F238E27FC236}">
                    <a16:creationId xmlns="" xmlns:a16="http://schemas.microsoft.com/office/drawing/2014/main" id="{D30201D8-2AAF-4381-92DF-84202A43376E}"/>
                  </a:ext>
                </a:extLst>
              </p:cNvPr>
              <p:cNvSpPr>
                <a:spLocks noChangeArrowheads="1"/>
              </p:cNvSpPr>
              <p:nvPr/>
            </p:nvSpPr>
            <p:spPr bwMode="auto">
              <a:xfrm>
                <a:off x="2687"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5" name="Oval 1124">
                <a:extLst>
                  <a:ext uri="{FF2B5EF4-FFF2-40B4-BE49-F238E27FC236}">
                    <a16:creationId xmlns="" xmlns:a16="http://schemas.microsoft.com/office/drawing/2014/main" id="{6576B260-C1AC-4705-84AF-63450FCAF186}"/>
                  </a:ext>
                </a:extLst>
              </p:cNvPr>
              <p:cNvSpPr>
                <a:spLocks noChangeArrowheads="1"/>
              </p:cNvSpPr>
              <p:nvPr/>
            </p:nvSpPr>
            <p:spPr bwMode="auto">
              <a:xfrm>
                <a:off x="2816"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6" name="Oval 1125">
                <a:extLst>
                  <a:ext uri="{FF2B5EF4-FFF2-40B4-BE49-F238E27FC236}">
                    <a16:creationId xmlns="" xmlns:a16="http://schemas.microsoft.com/office/drawing/2014/main" id="{CB8724E8-2453-44AC-9601-8C01CD6032D2}"/>
                  </a:ext>
                </a:extLst>
              </p:cNvPr>
              <p:cNvSpPr>
                <a:spLocks noChangeArrowheads="1"/>
              </p:cNvSpPr>
              <p:nvPr/>
            </p:nvSpPr>
            <p:spPr bwMode="auto">
              <a:xfrm>
                <a:off x="4993"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7" name="Oval 1126">
                <a:extLst>
                  <a:ext uri="{FF2B5EF4-FFF2-40B4-BE49-F238E27FC236}">
                    <a16:creationId xmlns="" xmlns:a16="http://schemas.microsoft.com/office/drawing/2014/main" id="{41F4BB25-ADC6-48F7-BCF0-2186C5D02F03}"/>
                  </a:ext>
                </a:extLst>
              </p:cNvPr>
              <p:cNvSpPr>
                <a:spLocks noChangeArrowheads="1"/>
              </p:cNvSpPr>
              <p:nvPr/>
            </p:nvSpPr>
            <p:spPr bwMode="auto">
              <a:xfrm>
                <a:off x="5121"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8" name="Oval 1127">
                <a:extLst>
                  <a:ext uri="{FF2B5EF4-FFF2-40B4-BE49-F238E27FC236}">
                    <a16:creationId xmlns="" xmlns:a16="http://schemas.microsoft.com/office/drawing/2014/main" id="{C30CEEB5-7F6B-42BA-A2BF-27E88863BF5A}"/>
                  </a:ext>
                </a:extLst>
              </p:cNvPr>
              <p:cNvSpPr>
                <a:spLocks noChangeArrowheads="1"/>
              </p:cNvSpPr>
              <p:nvPr/>
            </p:nvSpPr>
            <p:spPr bwMode="auto">
              <a:xfrm>
                <a:off x="5249"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9" name="Oval 1128">
                <a:extLst>
                  <a:ext uri="{FF2B5EF4-FFF2-40B4-BE49-F238E27FC236}">
                    <a16:creationId xmlns="" xmlns:a16="http://schemas.microsoft.com/office/drawing/2014/main" id="{6EEF63C7-CD8D-481C-9414-EA86E875E479}"/>
                  </a:ext>
                </a:extLst>
              </p:cNvPr>
              <p:cNvSpPr>
                <a:spLocks noChangeArrowheads="1"/>
              </p:cNvSpPr>
              <p:nvPr/>
            </p:nvSpPr>
            <p:spPr bwMode="auto">
              <a:xfrm>
                <a:off x="5377"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0" name="Oval 1129">
                <a:extLst>
                  <a:ext uri="{FF2B5EF4-FFF2-40B4-BE49-F238E27FC236}">
                    <a16:creationId xmlns="" xmlns:a16="http://schemas.microsoft.com/office/drawing/2014/main" id="{F1C61DA7-9BEE-4751-B554-4FA5C2BB76A8}"/>
                  </a:ext>
                </a:extLst>
              </p:cNvPr>
              <p:cNvSpPr>
                <a:spLocks noChangeArrowheads="1"/>
              </p:cNvSpPr>
              <p:nvPr/>
            </p:nvSpPr>
            <p:spPr bwMode="auto">
              <a:xfrm>
                <a:off x="5505"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1" name="Oval 1130">
                <a:extLst>
                  <a:ext uri="{FF2B5EF4-FFF2-40B4-BE49-F238E27FC236}">
                    <a16:creationId xmlns="" xmlns:a16="http://schemas.microsoft.com/office/drawing/2014/main" id="{3C91CB9E-D1A6-4DA3-8D21-5E6DE320F8ED}"/>
                  </a:ext>
                </a:extLst>
              </p:cNvPr>
              <p:cNvSpPr>
                <a:spLocks noChangeArrowheads="1"/>
              </p:cNvSpPr>
              <p:nvPr/>
            </p:nvSpPr>
            <p:spPr bwMode="auto">
              <a:xfrm>
                <a:off x="6401" y="3979"/>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2" name="Oval 1131">
                <a:extLst>
                  <a:ext uri="{FF2B5EF4-FFF2-40B4-BE49-F238E27FC236}">
                    <a16:creationId xmlns="" xmlns:a16="http://schemas.microsoft.com/office/drawing/2014/main" id="{060A7962-A4CD-493A-86E8-076B091599D6}"/>
                  </a:ext>
                </a:extLst>
              </p:cNvPr>
              <p:cNvSpPr>
                <a:spLocks noChangeArrowheads="1"/>
              </p:cNvSpPr>
              <p:nvPr/>
            </p:nvSpPr>
            <p:spPr bwMode="auto">
              <a:xfrm>
                <a:off x="6530"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3" name="Oval 1132">
                <a:extLst>
                  <a:ext uri="{FF2B5EF4-FFF2-40B4-BE49-F238E27FC236}">
                    <a16:creationId xmlns="" xmlns:a16="http://schemas.microsoft.com/office/drawing/2014/main" id="{D045B779-4D93-4D49-9060-A4DB77B0B49B}"/>
                  </a:ext>
                </a:extLst>
              </p:cNvPr>
              <p:cNvSpPr>
                <a:spLocks noChangeArrowheads="1"/>
              </p:cNvSpPr>
              <p:nvPr/>
            </p:nvSpPr>
            <p:spPr bwMode="auto">
              <a:xfrm>
                <a:off x="6658"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4" name="Oval 1133">
                <a:extLst>
                  <a:ext uri="{FF2B5EF4-FFF2-40B4-BE49-F238E27FC236}">
                    <a16:creationId xmlns="" xmlns:a16="http://schemas.microsoft.com/office/drawing/2014/main" id="{FE5FCFD4-AE0B-443F-8F79-577E6070D827}"/>
                  </a:ext>
                </a:extLst>
              </p:cNvPr>
              <p:cNvSpPr>
                <a:spLocks noChangeArrowheads="1"/>
              </p:cNvSpPr>
              <p:nvPr/>
            </p:nvSpPr>
            <p:spPr bwMode="auto">
              <a:xfrm>
                <a:off x="6786"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5" name="Oval 1134">
                <a:extLst>
                  <a:ext uri="{FF2B5EF4-FFF2-40B4-BE49-F238E27FC236}">
                    <a16:creationId xmlns="" xmlns:a16="http://schemas.microsoft.com/office/drawing/2014/main" id="{614F012C-8CD9-45CB-B454-2C2003D7213B}"/>
                  </a:ext>
                </a:extLst>
              </p:cNvPr>
              <p:cNvSpPr>
                <a:spLocks noChangeArrowheads="1"/>
              </p:cNvSpPr>
              <p:nvPr/>
            </p:nvSpPr>
            <p:spPr bwMode="auto">
              <a:xfrm>
                <a:off x="6914"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6" name="Oval 1135">
                <a:extLst>
                  <a:ext uri="{FF2B5EF4-FFF2-40B4-BE49-F238E27FC236}">
                    <a16:creationId xmlns="" xmlns:a16="http://schemas.microsoft.com/office/drawing/2014/main" id="{C4322E8C-AA9A-4FAF-B094-B924E637F38A}"/>
                  </a:ext>
                </a:extLst>
              </p:cNvPr>
              <p:cNvSpPr>
                <a:spLocks noChangeArrowheads="1"/>
              </p:cNvSpPr>
              <p:nvPr/>
            </p:nvSpPr>
            <p:spPr bwMode="auto">
              <a:xfrm>
                <a:off x="7042"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7" name="Oval 1136">
                <a:extLst>
                  <a:ext uri="{FF2B5EF4-FFF2-40B4-BE49-F238E27FC236}">
                    <a16:creationId xmlns="" xmlns:a16="http://schemas.microsoft.com/office/drawing/2014/main" id="{E0701662-F400-4847-BD55-9527D8FFAB06}"/>
                  </a:ext>
                </a:extLst>
              </p:cNvPr>
              <p:cNvSpPr>
                <a:spLocks noChangeArrowheads="1"/>
              </p:cNvSpPr>
              <p:nvPr/>
            </p:nvSpPr>
            <p:spPr bwMode="auto">
              <a:xfrm>
                <a:off x="7170"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8" name="Oval 1137">
                <a:extLst>
                  <a:ext uri="{FF2B5EF4-FFF2-40B4-BE49-F238E27FC236}">
                    <a16:creationId xmlns="" xmlns:a16="http://schemas.microsoft.com/office/drawing/2014/main" id="{6668B173-B267-4749-9B5A-A50B90534EC4}"/>
                  </a:ext>
                </a:extLst>
              </p:cNvPr>
              <p:cNvSpPr>
                <a:spLocks noChangeArrowheads="1"/>
              </p:cNvSpPr>
              <p:nvPr/>
            </p:nvSpPr>
            <p:spPr bwMode="auto">
              <a:xfrm>
                <a:off x="7298"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9" name="Oval 1138">
                <a:extLst>
                  <a:ext uri="{FF2B5EF4-FFF2-40B4-BE49-F238E27FC236}">
                    <a16:creationId xmlns="" xmlns:a16="http://schemas.microsoft.com/office/drawing/2014/main" id="{4A9133DE-B7EF-4146-A14A-85CE6D9FB0AF}"/>
                  </a:ext>
                </a:extLst>
              </p:cNvPr>
              <p:cNvSpPr>
                <a:spLocks noChangeArrowheads="1"/>
              </p:cNvSpPr>
              <p:nvPr/>
            </p:nvSpPr>
            <p:spPr bwMode="auto">
              <a:xfrm>
                <a:off x="7426"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0" name="Oval 1139">
                <a:extLst>
                  <a:ext uri="{FF2B5EF4-FFF2-40B4-BE49-F238E27FC236}">
                    <a16:creationId xmlns="" xmlns:a16="http://schemas.microsoft.com/office/drawing/2014/main" id="{5F220271-C351-416E-9323-9F459B395AE7}"/>
                  </a:ext>
                </a:extLst>
              </p:cNvPr>
              <p:cNvSpPr>
                <a:spLocks noChangeArrowheads="1"/>
              </p:cNvSpPr>
              <p:nvPr/>
            </p:nvSpPr>
            <p:spPr bwMode="auto">
              <a:xfrm>
                <a:off x="7554"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1" name="Oval 1140">
                <a:extLst>
                  <a:ext uri="{FF2B5EF4-FFF2-40B4-BE49-F238E27FC236}">
                    <a16:creationId xmlns="" xmlns:a16="http://schemas.microsoft.com/office/drawing/2014/main" id="{A409C8B6-00F3-4FBB-B206-B60271D55662}"/>
                  </a:ext>
                </a:extLst>
              </p:cNvPr>
              <p:cNvSpPr>
                <a:spLocks noChangeArrowheads="1"/>
              </p:cNvSpPr>
              <p:nvPr/>
            </p:nvSpPr>
            <p:spPr bwMode="auto">
              <a:xfrm>
                <a:off x="7682"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2" name="Oval 1141">
                <a:extLst>
                  <a:ext uri="{FF2B5EF4-FFF2-40B4-BE49-F238E27FC236}">
                    <a16:creationId xmlns="" xmlns:a16="http://schemas.microsoft.com/office/drawing/2014/main" id="{26E67B83-1B20-496E-A8CC-EB410C28E504}"/>
                  </a:ext>
                </a:extLst>
              </p:cNvPr>
              <p:cNvSpPr>
                <a:spLocks noChangeArrowheads="1"/>
              </p:cNvSpPr>
              <p:nvPr/>
            </p:nvSpPr>
            <p:spPr bwMode="auto">
              <a:xfrm>
                <a:off x="7810"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3" name="Oval 1142">
                <a:extLst>
                  <a:ext uri="{FF2B5EF4-FFF2-40B4-BE49-F238E27FC236}">
                    <a16:creationId xmlns="" xmlns:a16="http://schemas.microsoft.com/office/drawing/2014/main" id="{1DAA662E-D0CE-4DA3-AE2B-F62788379AE5}"/>
                  </a:ext>
                </a:extLst>
              </p:cNvPr>
              <p:cNvSpPr>
                <a:spLocks noChangeArrowheads="1"/>
              </p:cNvSpPr>
              <p:nvPr/>
            </p:nvSpPr>
            <p:spPr bwMode="auto">
              <a:xfrm>
                <a:off x="7938"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4" name="Oval 1143">
                <a:extLst>
                  <a:ext uri="{FF2B5EF4-FFF2-40B4-BE49-F238E27FC236}">
                    <a16:creationId xmlns="" xmlns:a16="http://schemas.microsoft.com/office/drawing/2014/main" id="{184283A7-E23F-4E2E-9765-72F5BB382704}"/>
                  </a:ext>
                </a:extLst>
              </p:cNvPr>
              <p:cNvSpPr>
                <a:spLocks noChangeArrowheads="1"/>
              </p:cNvSpPr>
              <p:nvPr/>
            </p:nvSpPr>
            <p:spPr bwMode="auto">
              <a:xfrm>
                <a:off x="8066"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5" name="Oval 1144">
                <a:extLst>
                  <a:ext uri="{FF2B5EF4-FFF2-40B4-BE49-F238E27FC236}">
                    <a16:creationId xmlns="" xmlns:a16="http://schemas.microsoft.com/office/drawing/2014/main" id="{D9F69CC0-F10D-46A6-BFF6-91497ABCCC8C}"/>
                  </a:ext>
                </a:extLst>
              </p:cNvPr>
              <p:cNvSpPr>
                <a:spLocks noChangeArrowheads="1"/>
              </p:cNvSpPr>
              <p:nvPr/>
            </p:nvSpPr>
            <p:spPr bwMode="auto">
              <a:xfrm>
                <a:off x="8194" y="3979"/>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6" name="Oval 1145">
                <a:extLst>
                  <a:ext uri="{FF2B5EF4-FFF2-40B4-BE49-F238E27FC236}">
                    <a16:creationId xmlns="" xmlns:a16="http://schemas.microsoft.com/office/drawing/2014/main" id="{DD66DCC0-8A6B-4C1E-835F-B6363AAF08E0}"/>
                  </a:ext>
                </a:extLst>
              </p:cNvPr>
              <p:cNvSpPr>
                <a:spLocks noChangeArrowheads="1"/>
              </p:cNvSpPr>
              <p:nvPr/>
            </p:nvSpPr>
            <p:spPr bwMode="auto">
              <a:xfrm>
                <a:off x="8323"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7" name="Oval 1146">
                <a:extLst>
                  <a:ext uri="{FF2B5EF4-FFF2-40B4-BE49-F238E27FC236}">
                    <a16:creationId xmlns="" xmlns:a16="http://schemas.microsoft.com/office/drawing/2014/main" id="{38E49936-01B9-48C2-A428-3CD96584BABA}"/>
                  </a:ext>
                </a:extLst>
              </p:cNvPr>
              <p:cNvSpPr>
                <a:spLocks noChangeArrowheads="1"/>
              </p:cNvSpPr>
              <p:nvPr/>
            </p:nvSpPr>
            <p:spPr bwMode="auto">
              <a:xfrm>
                <a:off x="8451"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8" name="Oval 1147">
                <a:extLst>
                  <a:ext uri="{FF2B5EF4-FFF2-40B4-BE49-F238E27FC236}">
                    <a16:creationId xmlns="" xmlns:a16="http://schemas.microsoft.com/office/drawing/2014/main" id="{3A0FF0CD-4969-4683-80FC-CDE16CEB53C2}"/>
                  </a:ext>
                </a:extLst>
              </p:cNvPr>
              <p:cNvSpPr>
                <a:spLocks noChangeArrowheads="1"/>
              </p:cNvSpPr>
              <p:nvPr/>
            </p:nvSpPr>
            <p:spPr bwMode="auto">
              <a:xfrm>
                <a:off x="8579"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9" name="Oval 1148">
                <a:extLst>
                  <a:ext uri="{FF2B5EF4-FFF2-40B4-BE49-F238E27FC236}">
                    <a16:creationId xmlns="" xmlns:a16="http://schemas.microsoft.com/office/drawing/2014/main" id="{A4B80738-0458-4DE8-A236-D687FED17C51}"/>
                  </a:ext>
                </a:extLst>
              </p:cNvPr>
              <p:cNvSpPr>
                <a:spLocks noChangeArrowheads="1"/>
              </p:cNvSpPr>
              <p:nvPr/>
            </p:nvSpPr>
            <p:spPr bwMode="auto">
              <a:xfrm>
                <a:off x="8707"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40" name="Oval 1149">
                <a:extLst>
                  <a:ext uri="{FF2B5EF4-FFF2-40B4-BE49-F238E27FC236}">
                    <a16:creationId xmlns="" xmlns:a16="http://schemas.microsoft.com/office/drawing/2014/main" id="{1CEE132C-D813-4339-B2AB-6F236E96C15F}"/>
                  </a:ext>
                </a:extLst>
              </p:cNvPr>
              <p:cNvSpPr>
                <a:spLocks noChangeArrowheads="1"/>
              </p:cNvSpPr>
              <p:nvPr/>
            </p:nvSpPr>
            <p:spPr bwMode="auto">
              <a:xfrm>
                <a:off x="8835"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41" name="Oval 1150">
                <a:extLst>
                  <a:ext uri="{FF2B5EF4-FFF2-40B4-BE49-F238E27FC236}">
                    <a16:creationId xmlns="" xmlns:a16="http://schemas.microsoft.com/office/drawing/2014/main" id="{758E8D4A-C477-4C94-BF81-6D2274BD854A}"/>
                  </a:ext>
                </a:extLst>
              </p:cNvPr>
              <p:cNvSpPr>
                <a:spLocks noChangeArrowheads="1"/>
              </p:cNvSpPr>
              <p:nvPr/>
            </p:nvSpPr>
            <p:spPr bwMode="auto">
              <a:xfrm>
                <a:off x="9347"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42" name="Oval 1151">
                <a:extLst>
                  <a:ext uri="{FF2B5EF4-FFF2-40B4-BE49-F238E27FC236}">
                    <a16:creationId xmlns="" xmlns:a16="http://schemas.microsoft.com/office/drawing/2014/main" id="{1A03EB76-104B-4049-AB96-19FADAF5AC4C}"/>
                  </a:ext>
                </a:extLst>
              </p:cNvPr>
              <p:cNvSpPr>
                <a:spLocks noChangeArrowheads="1"/>
              </p:cNvSpPr>
              <p:nvPr/>
            </p:nvSpPr>
            <p:spPr bwMode="auto">
              <a:xfrm>
                <a:off x="9475" y="397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43" name="Oval 1152">
                <a:extLst>
                  <a:ext uri="{FF2B5EF4-FFF2-40B4-BE49-F238E27FC236}">
                    <a16:creationId xmlns="" xmlns:a16="http://schemas.microsoft.com/office/drawing/2014/main" id="{68FF292E-E17B-4C9F-8C9D-4B6667538836}"/>
                  </a:ext>
                </a:extLst>
              </p:cNvPr>
              <p:cNvSpPr>
                <a:spLocks noChangeArrowheads="1"/>
              </p:cNvSpPr>
              <p:nvPr/>
            </p:nvSpPr>
            <p:spPr bwMode="auto">
              <a:xfrm>
                <a:off x="1663"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44" name="Oval 1153">
                <a:extLst>
                  <a:ext uri="{FF2B5EF4-FFF2-40B4-BE49-F238E27FC236}">
                    <a16:creationId xmlns="" xmlns:a16="http://schemas.microsoft.com/office/drawing/2014/main" id="{1460A563-ADFD-40BD-8595-066FCF6AE487}"/>
                  </a:ext>
                </a:extLst>
              </p:cNvPr>
              <p:cNvSpPr>
                <a:spLocks noChangeArrowheads="1"/>
              </p:cNvSpPr>
              <p:nvPr/>
            </p:nvSpPr>
            <p:spPr bwMode="auto">
              <a:xfrm>
                <a:off x="1791"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45" name="Oval 1154">
                <a:extLst>
                  <a:ext uri="{FF2B5EF4-FFF2-40B4-BE49-F238E27FC236}">
                    <a16:creationId xmlns="" xmlns:a16="http://schemas.microsoft.com/office/drawing/2014/main" id="{42C4A800-7618-4AB7-8DAD-03CCE7E23A5D}"/>
                  </a:ext>
                </a:extLst>
              </p:cNvPr>
              <p:cNvSpPr>
                <a:spLocks noChangeArrowheads="1"/>
              </p:cNvSpPr>
              <p:nvPr/>
            </p:nvSpPr>
            <p:spPr bwMode="auto">
              <a:xfrm>
                <a:off x="1919"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46" name="Oval 1155">
                <a:extLst>
                  <a:ext uri="{FF2B5EF4-FFF2-40B4-BE49-F238E27FC236}">
                    <a16:creationId xmlns="" xmlns:a16="http://schemas.microsoft.com/office/drawing/2014/main" id="{4E04FEA7-6B42-4995-A352-18CB1E289053}"/>
                  </a:ext>
                </a:extLst>
              </p:cNvPr>
              <p:cNvSpPr>
                <a:spLocks noChangeArrowheads="1"/>
              </p:cNvSpPr>
              <p:nvPr/>
            </p:nvSpPr>
            <p:spPr bwMode="auto">
              <a:xfrm>
                <a:off x="2047"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47" name="Oval 1156">
                <a:extLst>
                  <a:ext uri="{FF2B5EF4-FFF2-40B4-BE49-F238E27FC236}">
                    <a16:creationId xmlns="" xmlns:a16="http://schemas.microsoft.com/office/drawing/2014/main" id="{6276CE8C-18EF-43B8-B0B6-0BDB26DB7789}"/>
                  </a:ext>
                </a:extLst>
              </p:cNvPr>
              <p:cNvSpPr>
                <a:spLocks noChangeArrowheads="1"/>
              </p:cNvSpPr>
              <p:nvPr/>
            </p:nvSpPr>
            <p:spPr bwMode="auto">
              <a:xfrm>
                <a:off x="2175"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48" name="Oval 1157">
                <a:extLst>
                  <a:ext uri="{FF2B5EF4-FFF2-40B4-BE49-F238E27FC236}">
                    <a16:creationId xmlns="" xmlns:a16="http://schemas.microsoft.com/office/drawing/2014/main" id="{75BFBDA5-66B7-4EC4-9F25-7604A8C376C6}"/>
                  </a:ext>
                </a:extLst>
              </p:cNvPr>
              <p:cNvSpPr>
                <a:spLocks noChangeArrowheads="1"/>
              </p:cNvSpPr>
              <p:nvPr/>
            </p:nvSpPr>
            <p:spPr bwMode="auto">
              <a:xfrm>
                <a:off x="2303"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49" name="Oval 1158">
                <a:extLst>
                  <a:ext uri="{FF2B5EF4-FFF2-40B4-BE49-F238E27FC236}">
                    <a16:creationId xmlns="" xmlns:a16="http://schemas.microsoft.com/office/drawing/2014/main" id="{3D91D3AA-E338-4F3D-A9CE-D4FA42DAE001}"/>
                  </a:ext>
                </a:extLst>
              </p:cNvPr>
              <p:cNvSpPr>
                <a:spLocks noChangeArrowheads="1"/>
              </p:cNvSpPr>
              <p:nvPr/>
            </p:nvSpPr>
            <p:spPr bwMode="auto">
              <a:xfrm>
                <a:off x="2431"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50" name="Oval 1159">
                <a:extLst>
                  <a:ext uri="{FF2B5EF4-FFF2-40B4-BE49-F238E27FC236}">
                    <a16:creationId xmlns="" xmlns:a16="http://schemas.microsoft.com/office/drawing/2014/main" id="{8A71EA28-D5F0-47B6-B898-D1FBBA4A0651}"/>
                  </a:ext>
                </a:extLst>
              </p:cNvPr>
              <p:cNvSpPr>
                <a:spLocks noChangeArrowheads="1"/>
              </p:cNvSpPr>
              <p:nvPr/>
            </p:nvSpPr>
            <p:spPr bwMode="auto">
              <a:xfrm>
                <a:off x="2559"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51" name="Oval 1160">
                <a:extLst>
                  <a:ext uri="{FF2B5EF4-FFF2-40B4-BE49-F238E27FC236}">
                    <a16:creationId xmlns="" xmlns:a16="http://schemas.microsoft.com/office/drawing/2014/main" id="{5A8EEADB-CD31-4DE2-9EC2-1370B567BB1A}"/>
                  </a:ext>
                </a:extLst>
              </p:cNvPr>
              <p:cNvSpPr>
                <a:spLocks noChangeArrowheads="1"/>
              </p:cNvSpPr>
              <p:nvPr/>
            </p:nvSpPr>
            <p:spPr bwMode="auto">
              <a:xfrm>
                <a:off x="4993"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52" name="Oval 1161">
                <a:extLst>
                  <a:ext uri="{FF2B5EF4-FFF2-40B4-BE49-F238E27FC236}">
                    <a16:creationId xmlns="" xmlns:a16="http://schemas.microsoft.com/office/drawing/2014/main" id="{F4356E7F-75F5-4F82-85CF-49CD29084FBB}"/>
                  </a:ext>
                </a:extLst>
              </p:cNvPr>
              <p:cNvSpPr>
                <a:spLocks noChangeArrowheads="1"/>
              </p:cNvSpPr>
              <p:nvPr/>
            </p:nvSpPr>
            <p:spPr bwMode="auto">
              <a:xfrm>
                <a:off x="5121"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53" name="Oval 1162">
                <a:extLst>
                  <a:ext uri="{FF2B5EF4-FFF2-40B4-BE49-F238E27FC236}">
                    <a16:creationId xmlns="" xmlns:a16="http://schemas.microsoft.com/office/drawing/2014/main" id="{402D2681-8AAA-4896-AE28-0B1A5FC6B9D5}"/>
                  </a:ext>
                </a:extLst>
              </p:cNvPr>
              <p:cNvSpPr>
                <a:spLocks noChangeArrowheads="1"/>
              </p:cNvSpPr>
              <p:nvPr/>
            </p:nvSpPr>
            <p:spPr bwMode="auto">
              <a:xfrm>
                <a:off x="5249"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54" name="Oval 1163">
                <a:extLst>
                  <a:ext uri="{FF2B5EF4-FFF2-40B4-BE49-F238E27FC236}">
                    <a16:creationId xmlns="" xmlns:a16="http://schemas.microsoft.com/office/drawing/2014/main" id="{34C36782-CE9A-4D2E-8463-38A266C80581}"/>
                  </a:ext>
                </a:extLst>
              </p:cNvPr>
              <p:cNvSpPr>
                <a:spLocks noChangeArrowheads="1"/>
              </p:cNvSpPr>
              <p:nvPr/>
            </p:nvSpPr>
            <p:spPr bwMode="auto">
              <a:xfrm>
                <a:off x="5377"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55" name="Oval 1164">
                <a:extLst>
                  <a:ext uri="{FF2B5EF4-FFF2-40B4-BE49-F238E27FC236}">
                    <a16:creationId xmlns="" xmlns:a16="http://schemas.microsoft.com/office/drawing/2014/main" id="{0EB817C9-300A-4832-8987-9DFBB32A38A0}"/>
                  </a:ext>
                </a:extLst>
              </p:cNvPr>
              <p:cNvSpPr>
                <a:spLocks noChangeArrowheads="1"/>
              </p:cNvSpPr>
              <p:nvPr/>
            </p:nvSpPr>
            <p:spPr bwMode="auto">
              <a:xfrm>
                <a:off x="5505"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56" name="Oval 1165">
                <a:extLst>
                  <a:ext uri="{FF2B5EF4-FFF2-40B4-BE49-F238E27FC236}">
                    <a16:creationId xmlns="" xmlns:a16="http://schemas.microsoft.com/office/drawing/2014/main" id="{84681847-9867-4070-8EB0-5C426CA3DC3A}"/>
                  </a:ext>
                </a:extLst>
              </p:cNvPr>
              <p:cNvSpPr>
                <a:spLocks noChangeArrowheads="1"/>
              </p:cNvSpPr>
              <p:nvPr/>
            </p:nvSpPr>
            <p:spPr bwMode="auto">
              <a:xfrm>
                <a:off x="5633"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57" name="Oval 1166">
                <a:extLst>
                  <a:ext uri="{FF2B5EF4-FFF2-40B4-BE49-F238E27FC236}">
                    <a16:creationId xmlns="" xmlns:a16="http://schemas.microsoft.com/office/drawing/2014/main" id="{DCB0DD68-BF14-42B2-B981-1D43DA0C7DB2}"/>
                  </a:ext>
                </a:extLst>
              </p:cNvPr>
              <p:cNvSpPr>
                <a:spLocks noChangeArrowheads="1"/>
              </p:cNvSpPr>
              <p:nvPr/>
            </p:nvSpPr>
            <p:spPr bwMode="auto">
              <a:xfrm>
                <a:off x="5889"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58" name="Oval 1167">
                <a:extLst>
                  <a:ext uri="{FF2B5EF4-FFF2-40B4-BE49-F238E27FC236}">
                    <a16:creationId xmlns="" xmlns:a16="http://schemas.microsoft.com/office/drawing/2014/main" id="{33A8834B-B683-4E4C-839D-CBCE71ACBB82}"/>
                  </a:ext>
                </a:extLst>
              </p:cNvPr>
              <p:cNvSpPr>
                <a:spLocks noChangeArrowheads="1"/>
              </p:cNvSpPr>
              <p:nvPr/>
            </p:nvSpPr>
            <p:spPr bwMode="auto">
              <a:xfrm>
                <a:off x="6017"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59" name="Oval 1168">
                <a:extLst>
                  <a:ext uri="{FF2B5EF4-FFF2-40B4-BE49-F238E27FC236}">
                    <a16:creationId xmlns="" xmlns:a16="http://schemas.microsoft.com/office/drawing/2014/main" id="{89A50562-6AB0-4681-9382-DC1E56F88A02}"/>
                  </a:ext>
                </a:extLst>
              </p:cNvPr>
              <p:cNvSpPr>
                <a:spLocks noChangeArrowheads="1"/>
              </p:cNvSpPr>
              <p:nvPr/>
            </p:nvSpPr>
            <p:spPr bwMode="auto">
              <a:xfrm>
                <a:off x="6145"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60" name="Oval 1169">
                <a:extLst>
                  <a:ext uri="{FF2B5EF4-FFF2-40B4-BE49-F238E27FC236}">
                    <a16:creationId xmlns="" xmlns:a16="http://schemas.microsoft.com/office/drawing/2014/main" id="{6D6CE621-2744-4A3B-B58E-1828845895A7}"/>
                  </a:ext>
                </a:extLst>
              </p:cNvPr>
              <p:cNvSpPr>
                <a:spLocks noChangeArrowheads="1"/>
              </p:cNvSpPr>
              <p:nvPr/>
            </p:nvSpPr>
            <p:spPr bwMode="auto">
              <a:xfrm>
                <a:off x="6273"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61" name="Oval 1170">
                <a:extLst>
                  <a:ext uri="{FF2B5EF4-FFF2-40B4-BE49-F238E27FC236}">
                    <a16:creationId xmlns="" xmlns:a16="http://schemas.microsoft.com/office/drawing/2014/main" id="{014E6308-930F-4D18-B62E-180E2D39F9C7}"/>
                  </a:ext>
                </a:extLst>
              </p:cNvPr>
              <p:cNvSpPr>
                <a:spLocks noChangeArrowheads="1"/>
              </p:cNvSpPr>
              <p:nvPr/>
            </p:nvSpPr>
            <p:spPr bwMode="auto">
              <a:xfrm>
                <a:off x="6401" y="4107"/>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62" name="Oval 1171">
                <a:extLst>
                  <a:ext uri="{FF2B5EF4-FFF2-40B4-BE49-F238E27FC236}">
                    <a16:creationId xmlns="" xmlns:a16="http://schemas.microsoft.com/office/drawing/2014/main" id="{B5F04CE8-9977-4E38-9E1C-9277DD96015A}"/>
                  </a:ext>
                </a:extLst>
              </p:cNvPr>
              <p:cNvSpPr>
                <a:spLocks noChangeArrowheads="1"/>
              </p:cNvSpPr>
              <p:nvPr/>
            </p:nvSpPr>
            <p:spPr bwMode="auto">
              <a:xfrm>
                <a:off x="6530"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63" name="Oval 1172">
                <a:extLst>
                  <a:ext uri="{FF2B5EF4-FFF2-40B4-BE49-F238E27FC236}">
                    <a16:creationId xmlns="" xmlns:a16="http://schemas.microsoft.com/office/drawing/2014/main" id="{B94D34EB-468C-483D-A543-4F40531814B9}"/>
                  </a:ext>
                </a:extLst>
              </p:cNvPr>
              <p:cNvSpPr>
                <a:spLocks noChangeArrowheads="1"/>
              </p:cNvSpPr>
              <p:nvPr/>
            </p:nvSpPr>
            <p:spPr bwMode="auto">
              <a:xfrm>
                <a:off x="6658"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64" name="Oval 1173">
                <a:extLst>
                  <a:ext uri="{FF2B5EF4-FFF2-40B4-BE49-F238E27FC236}">
                    <a16:creationId xmlns="" xmlns:a16="http://schemas.microsoft.com/office/drawing/2014/main" id="{4713F9C5-5DC9-4C1E-B2F3-7396DCF4FE54}"/>
                  </a:ext>
                </a:extLst>
              </p:cNvPr>
              <p:cNvSpPr>
                <a:spLocks noChangeArrowheads="1"/>
              </p:cNvSpPr>
              <p:nvPr/>
            </p:nvSpPr>
            <p:spPr bwMode="auto">
              <a:xfrm>
                <a:off x="6786"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65" name="Oval 1174">
                <a:extLst>
                  <a:ext uri="{FF2B5EF4-FFF2-40B4-BE49-F238E27FC236}">
                    <a16:creationId xmlns="" xmlns:a16="http://schemas.microsoft.com/office/drawing/2014/main" id="{978BC88B-BB03-498D-B954-091B04BEE266}"/>
                  </a:ext>
                </a:extLst>
              </p:cNvPr>
              <p:cNvSpPr>
                <a:spLocks noChangeArrowheads="1"/>
              </p:cNvSpPr>
              <p:nvPr/>
            </p:nvSpPr>
            <p:spPr bwMode="auto">
              <a:xfrm>
                <a:off x="6914"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66" name="Oval 1175">
                <a:extLst>
                  <a:ext uri="{FF2B5EF4-FFF2-40B4-BE49-F238E27FC236}">
                    <a16:creationId xmlns="" xmlns:a16="http://schemas.microsoft.com/office/drawing/2014/main" id="{4DF43350-93F7-4746-87FE-B02508C48170}"/>
                  </a:ext>
                </a:extLst>
              </p:cNvPr>
              <p:cNvSpPr>
                <a:spLocks noChangeArrowheads="1"/>
              </p:cNvSpPr>
              <p:nvPr/>
            </p:nvSpPr>
            <p:spPr bwMode="auto">
              <a:xfrm>
                <a:off x="7042"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67" name="Oval 1176">
                <a:extLst>
                  <a:ext uri="{FF2B5EF4-FFF2-40B4-BE49-F238E27FC236}">
                    <a16:creationId xmlns="" xmlns:a16="http://schemas.microsoft.com/office/drawing/2014/main" id="{908F38B6-B064-4502-9C63-9559BE12EEC1}"/>
                  </a:ext>
                </a:extLst>
              </p:cNvPr>
              <p:cNvSpPr>
                <a:spLocks noChangeArrowheads="1"/>
              </p:cNvSpPr>
              <p:nvPr/>
            </p:nvSpPr>
            <p:spPr bwMode="auto">
              <a:xfrm>
                <a:off x="7170"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68" name="Oval 1177">
                <a:extLst>
                  <a:ext uri="{FF2B5EF4-FFF2-40B4-BE49-F238E27FC236}">
                    <a16:creationId xmlns="" xmlns:a16="http://schemas.microsoft.com/office/drawing/2014/main" id="{E36DC224-BFAE-4678-BD54-45D7EFFF6600}"/>
                  </a:ext>
                </a:extLst>
              </p:cNvPr>
              <p:cNvSpPr>
                <a:spLocks noChangeArrowheads="1"/>
              </p:cNvSpPr>
              <p:nvPr/>
            </p:nvSpPr>
            <p:spPr bwMode="auto">
              <a:xfrm>
                <a:off x="7298"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69" name="Oval 1178">
                <a:extLst>
                  <a:ext uri="{FF2B5EF4-FFF2-40B4-BE49-F238E27FC236}">
                    <a16:creationId xmlns="" xmlns:a16="http://schemas.microsoft.com/office/drawing/2014/main" id="{05B53620-7B1D-47EB-BF1C-8693E8681EFF}"/>
                  </a:ext>
                </a:extLst>
              </p:cNvPr>
              <p:cNvSpPr>
                <a:spLocks noChangeArrowheads="1"/>
              </p:cNvSpPr>
              <p:nvPr/>
            </p:nvSpPr>
            <p:spPr bwMode="auto">
              <a:xfrm>
                <a:off x="7426"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70" name="Oval 1179">
                <a:extLst>
                  <a:ext uri="{FF2B5EF4-FFF2-40B4-BE49-F238E27FC236}">
                    <a16:creationId xmlns="" xmlns:a16="http://schemas.microsoft.com/office/drawing/2014/main" id="{44255291-1917-4EF6-9C0B-1CFFB3630054}"/>
                  </a:ext>
                </a:extLst>
              </p:cNvPr>
              <p:cNvSpPr>
                <a:spLocks noChangeArrowheads="1"/>
              </p:cNvSpPr>
              <p:nvPr/>
            </p:nvSpPr>
            <p:spPr bwMode="auto">
              <a:xfrm>
                <a:off x="7554"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71" name="Oval 1180">
                <a:extLst>
                  <a:ext uri="{FF2B5EF4-FFF2-40B4-BE49-F238E27FC236}">
                    <a16:creationId xmlns="" xmlns:a16="http://schemas.microsoft.com/office/drawing/2014/main" id="{246185FB-D795-4D3C-8FD1-780A821C45A4}"/>
                  </a:ext>
                </a:extLst>
              </p:cNvPr>
              <p:cNvSpPr>
                <a:spLocks noChangeArrowheads="1"/>
              </p:cNvSpPr>
              <p:nvPr/>
            </p:nvSpPr>
            <p:spPr bwMode="auto">
              <a:xfrm>
                <a:off x="7682"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72" name="Oval 1181">
                <a:extLst>
                  <a:ext uri="{FF2B5EF4-FFF2-40B4-BE49-F238E27FC236}">
                    <a16:creationId xmlns="" xmlns:a16="http://schemas.microsoft.com/office/drawing/2014/main" id="{C28B4AB1-555B-4039-A8D6-5F2DB2A409F9}"/>
                  </a:ext>
                </a:extLst>
              </p:cNvPr>
              <p:cNvSpPr>
                <a:spLocks noChangeArrowheads="1"/>
              </p:cNvSpPr>
              <p:nvPr/>
            </p:nvSpPr>
            <p:spPr bwMode="auto">
              <a:xfrm>
                <a:off x="7810"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73" name="Oval 1182">
                <a:extLst>
                  <a:ext uri="{FF2B5EF4-FFF2-40B4-BE49-F238E27FC236}">
                    <a16:creationId xmlns="" xmlns:a16="http://schemas.microsoft.com/office/drawing/2014/main" id="{34E374B9-2682-49F7-A15A-54B3CE05DFA5}"/>
                  </a:ext>
                </a:extLst>
              </p:cNvPr>
              <p:cNvSpPr>
                <a:spLocks noChangeArrowheads="1"/>
              </p:cNvSpPr>
              <p:nvPr/>
            </p:nvSpPr>
            <p:spPr bwMode="auto">
              <a:xfrm>
                <a:off x="7938"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74" name="Oval 1183">
                <a:extLst>
                  <a:ext uri="{FF2B5EF4-FFF2-40B4-BE49-F238E27FC236}">
                    <a16:creationId xmlns="" xmlns:a16="http://schemas.microsoft.com/office/drawing/2014/main" id="{F10E7651-70D2-4639-9102-011192786582}"/>
                  </a:ext>
                </a:extLst>
              </p:cNvPr>
              <p:cNvSpPr>
                <a:spLocks noChangeArrowheads="1"/>
              </p:cNvSpPr>
              <p:nvPr/>
            </p:nvSpPr>
            <p:spPr bwMode="auto">
              <a:xfrm>
                <a:off x="8066"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75" name="Oval 1184">
                <a:extLst>
                  <a:ext uri="{FF2B5EF4-FFF2-40B4-BE49-F238E27FC236}">
                    <a16:creationId xmlns="" xmlns:a16="http://schemas.microsoft.com/office/drawing/2014/main" id="{C3F4B171-2542-4764-A8FD-98EA0E7C6C94}"/>
                  </a:ext>
                </a:extLst>
              </p:cNvPr>
              <p:cNvSpPr>
                <a:spLocks noChangeArrowheads="1"/>
              </p:cNvSpPr>
              <p:nvPr/>
            </p:nvSpPr>
            <p:spPr bwMode="auto">
              <a:xfrm>
                <a:off x="8194" y="4107"/>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76" name="Oval 1185">
                <a:extLst>
                  <a:ext uri="{FF2B5EF4-FFF2-40B4-BE49-F238E27FC236}">
                    <a16:creationId xmlns="" xmlns:a16="http://schemas.microsoft.com/office/drawing/2014/main" id="{D8797A24-5AF8-495C-9E72-ED9EBB3A219E}"/>
                  </a:ext>
                </a:extLst>
              </p:cNvPr>
              <p:cNvSpPr>
                <a:spLocks noChangeArrowheads="1"/>
              </p:cNvSpPr>
              <p:nvPr/>
            </p:nvSpPr>
            <p:spPr bwMode="auto">
              <a:xfrm>
                <a:off x="8323"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77" name="Oval 1186">
                <a:extLst>
                  <a:ext uri="{FF2B5EF4-FFF2-40B4-BE49-F238E27FC236}">
                    <a16:creationId xmlns="" xmlns:a16="http://schemas.microsoft.com/office/drawing/2014/main" id="{4CC2E4B7-62AB-4FCB-A992-B3D77DB19ED7}"/>
                  </a:ext>
                </a:extLst>
              </p:cNvPr>
              <p:cNvSpPr>
                <a:spLocks noChangeArrowheads="1"/>
              </p:cNvSpPr>
              <p:nvPr/>
            </p:nvSpPr>
            <p:spPr bwMode="auto">
              <a:xfrm>
                <a:off x="8451"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78" name="Oval 1187">
                <a:extLst>
                  <a:ext uri="{FF2B5EF4-FFF2-40B4-BE49-F238E27FC236}">
                    <a16:creationId xmlns="" xmlns:a16="http://schemas.microsoft.com/office/drawing/2014/main" id="{6F84D04F-7941-46A8-AFF7-227195D32D18}"/>
                  </a:ext>
                </a:extLst>
              </p:cNvPr>
              <p:cNvSpPr>
                <a:spLocks noChangeArrowheads="1"/>
              </p:cNvSpPr>
              <p:nvPr/>
            </p:nvSpPr>
            <p:spPr bwMode="auto">
              <a:xfrm>
                <a:off x="8579"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79" name="Oval 1188">
                <a:extLst>
                  <a:ext uri="{FF2B5EF4-FFF2-40B4-BE49-F238E27FC236}">
                    <a16:creationId xmlns="" xmlns:a16="http://schemas.microsoft.com/office/drawing/2014/main" id="{C76C1E9B-0D7D-49AD-BF15-C202974C17A9}"/>
                  </a:ext>
                </a:extLst>
              </p:cNvPr>
              <p:cNvSpPr>
                <a:spLocks noChangeArrowheads="1"/>
              </p:cNvSpPr>
              <p:nvPr/>
            </p:nvSpPr>
            <p:spPr bwMode="auto">
              <a:xfrm>
                <a:off x="8707"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80" name="Oval 1189">
                <a:extLst>
                  <a:ext uri="{FF2B5EF4-FFF2-40B4-BE49-F238E27FC236}">
                    <a16:creationId xmlns="" xmlns:a16="http://schemas.microsoft.com/office/drawing/2014/main" id="{FEC2B278-408B-417C-8586-BFBA17424FFA}"/>
                  </a:ext>
                </a:extLst>
              </p:cNvPr>
              <p:cNvSpPr>
                <a:spLocks noChangeArrowheads="1"/>
              </p:cNvSpPr>
              <p:nvPr/>
            </p:nvSpPr>
            <p:spPr bwMode="auto">
              <a:xfrm>
                <a:off x="8835"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81" name="Oval 1190">
                <a:extLst>
                  <a:ext uri="{FF2B5EF4-FFF2-40B4-BE49-F238E27FC236}">
                    <a16:creationId xmlns="" xmlns:a16="http://schemas.microsoft.com/office/drawing/2014/main" id="{F5AA4C8C-E135-4CD5-9DDE-17DDEE29504A}"/>
                  </a:ext>
                </a:extLst>
              </p:cNvPr>
              <p:cNvSpPr>
                <a:spLocks noChangeArrowheads="1"/>
              </p:cNvSpPr>
              <p:nvPr/>
            </p:nvSpPr>
            <p:spPr bwMode="auto">
              <a:xfrm>
                <a:off x="8963" y="410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82" name="Oval 1191">
                <a:extLst>
                  <a:ext uri="{FF2B5EF4-FFF2-40B4-BE49-F238E27FC236}">
                    <a16:creationId xmlns="" xmlns:a16="http://schemas.microsoft.com/office/drawing/2014/main" id="{48B3686D-6C4D-4AA7-B3F3-7E8D583EA2D8}"/>
                  </a:ext>
                </a:extLst>
              </p:cNvPr>
              <p:cNvSpPr>
                <a:spLocks noChangeArrowheads="1"/>
              </p:cNvSpPr>
              <p:nvPr/>
            </p:nvSpPr>
            <p:spPr bwMode="auto">
              <a:xfrm>
                <a:off x="1663"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83" name="Oval 1192">
                <a:extLst>
                  <a:ext uri="{FF2B5EF4-FFF2-40B4-BE49-F238E27FC236}">
                    <a16:creationId xmlns="" xmlns:a16="http://schemas.microsoft.com/office/drawing/2014/main" id="{10AFFF76-8190-4357-864F-174E1C9A8B79}"/>
                  </a:ext>
                </a:extLst>
              </p:cNvPr>
              <p:cNvSpPr>
                <a:spLocks noChangeArrowheads="1"/>
              </p:cNvSpPr>
              <p:nvPr/>
            </p:nvSpPr>
            <p:spPr bwMode="auto">
              <a:xfrm>
                <a:off x="1791"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84" name="Oval 1193">
                <a:extLst>
                  <a:ext uri="{FF2B5EF4-FFF2-40B4-BE49-F238E27FC236}">
                    <a16:creationId xmlns="" xmlns:a16="http://schemas.microsoft.com/office/drawing/2014/main" id="{0F2D784C-B603-447C-9697-808E26F36E23}"/>
                  </a:ext>
                </a:extLst>
              </p:cNvPr>
              <p:cNvSpPr>
                <a:spLocks noChangeArrowheads="1"/>
              </p:cNvSpPr>
              <p:nvPr/>
            </p:nvSpPr>
            <p:spPr bwMode="auto">
              <a:xfrm>
                <a:off x="1919"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85" name="Oval 1194">
                <a:extLst>
                  <a:ext uri="{FF2B5EF4-FFF2-40B4-BE49-F238E27FC236}">
                    <a16:creationId xmlns="" xmlns:a16="http://schemas.microsoft.com/office/drawing/2014/main" id="{83C888EC-B2F8-4F53-BE71-9B6441DBC7D8}"/>
                  </a:ext>
                </a:extLst>
              </p:cNvPr>
              <p:cNvSpPr>
                <a:spLocks noChangeArrowheads="1"/>
              </p:cNvSpPr>
              <p:nvPr/>
            </p:nvSpPr>
            <p:spPr bwMode="auto">
              <a:xfrm>
                <a:off x="2047"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86" name="Oval 1195">
                <a:extLst>
                  <a:ext uri="{FF2B5EF4-FFF2-40B4-BE49-F238E27FC236}">
                    <a16:creationId xmlns="" xmlns:a16="http://schemas.microsoft.com/office/drawing/2014/main" id="{1C181C4B-A12F-4734-9733-8BEA8B41FD5D}"/>
                  </a:ext>
                </a:extLst>
              </p:cNvPr>
              <p:cNvSpPr>
                <a:spLocks noChangeArrowheads="1"/>
              </p:cNvSpPr>
              <p:nvPr/>
            </p:nvSpPr>
            <p:spPr bwMode="auto">
              <a:xfrm>
                <a:off x="2175"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87" name="Oval 1196">
                <a:extLst>
                  <a:ext uri="{FF2B5EF4-FFF2-40B4-BE49-F238E27FC236}">
                    <a16:creationId xmlns="" xmlns:a16="http://schemas.microsoft.com/office/drawing/2014/main" id="{431AEBD7-7B77-4E7B-9BAA-D65276D31BFD}"/>
                  </a:ext>
                </a:extLst>
              </p:cNvPr>
              <p:cNvSpPr>
                <a:spLocks noChangeArrowheads="1"/>
              </p:cNvSpPr>
              <p:nvPr/>
            </p:nvSpPr>
            <p:spPr bwMode="auto">
              <a:xfrm>
                <a:off x="2687"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88" name="Oval 1197">
                <a:extLst>
                  <a:ext uri="{FF2B5EF4-FFF2-40B4-BE49-F238E27FC236}">
                    <a16:creationId xmlns="" xmlns:a16="http://schemas.microsoft.com/office/drawing/2014/main" id="{7277262B-A02A-4818-A332-00FF272A0295}"/>
                  </a:ext>
                </a:extLst>
              </p:cNvPr>
              <p:cNvSpPr>
                <a:spLocks noChangeArrowheads="1"/>
              </p:cNvSpPr>
              <p:nvPr/>
            </p:nvSpPr>
            <p:spPr bwMode="auto">
              <a:xfrm>
                <a:off x="4865"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89" name="Oval 1198">
                <a:extLst>
                  <a:ext uri="{FF2B5EF4-FFF2-40B4-BE49-F238E27FC236}">
                    <a16:creationId xmlns="" xmlns:a16="http://schemas.microsoft.com/office/drawing/2014/main" id="{846FBBE0-ADB0-467C-ADB5-0C0100DB0F57}"/>
                  </a:ext>
                </a:extLst>
              </p:cNvPr>
              <p:cNvSpPr>
                <a:spLocks noChangeArrowheads="1"/>
              </p:cNvSpPr>
              <p:nvPr/>
            </p:nvSpPr>
            <p:spPr bwMode="auto">
              <a:xfrm>
                <a:off x="4993"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90" name="Oval 1199">
                <a:extLst>
                  <a:ext uri="{FF2B5EF4-FFF2-40B4-BE49-F238E27FC236}">
                    <a16:creationId xmlns="" xmlns:a16="http://schemas.microsoft.com/office/drawing/2014/main" id="{A6E1ECA6-285A-4BD2-9DA5-3E7D8565E2F5}"/>
                  </a:ext>
                </a:extLst>
              </p:cNvPr>
              <p:cNvSpPr>
                <a:spLocks noChangeArrowheads="1"/>
              </p:cNvSpPr>
              <p:nvPr/>
            </p:nvSpPr>
            <p:spPr bwMode="auto">
              <a:xfrm>
                <a:off x="5121"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91" name="Oval 1200">
                <a:extLst>
                  <a:ext uri="{FF2B5EF4-FFF2-40B4-BE49-F238E27FC236}">
                    <a16:creationId xmlns="" xmlns:a16="http://schemas.microsoft.com/office/drawing/2014/main" id="{69A28510-5C49-45AA-99D8-5226EF5E8256}"/>
                  </a:ext>
                </a:extLst>
              </p:cNvPr>
              <p:cNvSpPr>
                <a:spLocks noChangeArrowheads="1"/>
              </p:cNvSpPr>
              <p:nvPr/>
            </p:nvSpPr>
            <p:spPr bwMode="auto">
              <a:xfrm>
                <a:off x="5249"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92" name="Oval 1201">
                <a:extLst>
                  <a:ext uri="{FF2B5EF4-FFF2-40B4-BE49-F238E27FC236}">
                    <a16:creationId xmlns="" xmlns:a16="http://schemas.microsoft.com/office/drawing/2014/main" id="{4D707BB0-7015-4832-9441-D96C2FFD76AB}"/>
                  </a:ext>
                </a:extLst>
              </p:cNvPr>
              <p:cNvSpPr>
                <a:spLocks noChangeArrowheads="1"/>
              </p:cNvSpPr>
              <p:nvPr/>
            </p:nvSpPr>
            <p:spPr bwMode="auto">
              <a:xfrm>
                <a:off x="5377"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93" name="Oval 1202">
                <a:extLst>
                  <a:ext uri="{FF2B5EF4-FFF2-40B4-BE49-F238E27FC236}">
                    <a16:creationId xmlns="" xmlns:a16="http://schemas.microsoft.com/office/drawing/2014/main" id="{0AEFCB20-D1B9-40FB-B601-18E75DB0899E}"/>
                  </a:ext>
                </a:extLst>
              </p:cNvPr>
              <p:cNvSpPr>
                <a:spLocks noChangeArrowheads="1"/>
              </p:cNvSpPr>
              <p:nvPr/>
            </p:nvSpPr>
            <p:spPr bwMode="auto">
              <a:xfrm>
                <a:off x="5505"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94" name="Oval 1203">
                <a:extLst>
                  <a:ext uri="{FF2B5EF4-FFF2-40B4-BE49-F238E27FC236}">
                    <a16:creationId xmlns="" xmlns:a16="http://schemas.microsoft.com/office/drawing/2014/main" id="{17AB893D-9A82-43CB-9457-79459D60692E}"/>
                  </a:ext>
                </a:extLst>
              </p:cNvPr>
              <p:cNvSpPr>
                <a:spLocks noChangeArrowheads="1"/>
              </p:cNvSpPr>
              <p:nvPr/>
            </p:nvSpPr>
            <p:spPr bwMode="auto">
              <a:xfrm>
                <a:off x="5633"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95" name="Oval 1204">
                <a:extLst>
                  <a:ext uri="{FF2B5EF4-FFF2-40B4-BE49-F238E27FC236}">
                    <a16:creationId xmlns="" xmlns:a16="http://schemas.microsoft.com/office/drawing/2014/main" id="{47FDE9FD-5140-46A0-B62C-EA7893B2F646}"/>
                  </a:ext>
                </a:extLst>
              </p:cNvPr>
              <p:cNvSpPr>
                <a:spLocks noChangeArrowheads="1"/>
              </p:cNvSpPr>
              <p:nvPr/>
            </p:nvSpPr>
            <p:spPr bwMode="auto">
              <a:xfrm>
                <a:off x="5761"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96" name="Oval 1205">
                <a:extLst>
                  <a:ext uri="{FF2B5EF4-FFF2-40B4-BE49-F238E27FC236}">
                    <a16:creationId xmlns="" xmlns:a16="http://schemas.microsoft.com/office/drawing/2014/main" id="{E5510CD6-33B0-47C3-B4D7-D81A381062A0}"/>
                  </a:ext>
                </a:extLst>
              </p:cNvPr>
              <p:cNvSpPr>
                <a:spLocks noChangeArrowheads="1"/>
              </p:cNvSpPr>
              <p:nvPr/>
            </p:nvSpPr>
            <p:spPr bwMode="auto">
              <a:xfrm>
                <a:off x="5889"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97" name="Oval 1206">
                <a:extLst>
                  <a:ext uri="{FF2B5EF4-FFF2-40B4-BE49-F238E27FC236}">
                    <a16:creationId xmlns="" xmlns:a16="http://schemas.microsoft.com/office/drawing/2014/main" id="{75942F93-A5BF-482B-8AC2-F76809163E75}"/>
                  </a:ext>
                </a:extLst>
              </p:cNvPr>
              <p:cNvSpPr>
                <a:spLocks noChangeArrowheads="1"/>
              </p:cNvSpPr>
              <p:nvPr/>
            </p:nvSpPr>
            <p:spPr bwMode="auto">
              <a:xfrm>
                <a:off x="6017"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98" name="Oval 1207">
                <a:extLst>
                  <a:ext uri="{FF2B5EF4-FFF2-40B4-BE49-F238E27FC236}">
                    <a16:creationId xmlns="" xmlns:a16="http://schemas.microsoft.com/office/drawing/2014/main" id="{E5189B34-5123-4862-A2FB-B23C50B49C05}"/>
                  </a:ext>
                </a:extLst>
              </p:cNvPr>
              <p:cNvSpPr>
                <a:spLocks noChangeArrowheads="1"/>
              </p:cNvSpPr>
              <p:nvPr/>
            </p:nvSpPr>
            <p:spPr bwMode="auto">
              <a:xfrm>
                <a:off x="6145"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99" name="Oval 1208">
                <a:extLst>
                  <a:ext uri="{FF2B5EF4-FFF2-40B4-BE49-F238E27FC236}">
                    <a16:creationId xmlns="" xmlns:a16="http://schemas.microsoft.com/office/drawing/2014/main" id="{138343D3-CCDB-49B8-8F29-8FCE7FA68D99}"/>
                  </a:ext>
                </a:extLst>
              </p:cNvPr>
              <p:cNvSpPr>
                <a:spLocks noChangeArrowheads="1"/>
              </p:cNvSpPr>
              <p:nvPr/>
            </p:nvSpPr>
            <p:spPr bwMode="auto">
              <a:xfrm>
                <a:off x="6273"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00" name="Oval 1209">
                <a:extLst>
                  <a:ext uri="{FF2B5EF4-FFF2-40B4-BE49-F238E27FC236}">
                    <a16:creationId xmlns="" xmlns:a16="http://schemas.microsoft.com/office/drawing/2014/main" id="{FB76BD6D-5F3C-4FBA-9F34-0E9A7733BFEE}"/>
                  </a:ext>
                </a:extLst>
              </p:cNvPr>
              <p:cNvSpPr>
                <a:spLocks noChangeArrowheads="1"/>
              </p:cNvSpPr>
              <p:nvPr/>
            </p:nvSpPr>
            <p:spPr bwMode="auto">
              <a:xfrm>
                <a:off x="6401" y="4235"/>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18" name="Group 1411">
              <a:extLst>
                <a:ext uri="{FF2B5EF4-FFF2-40B4-BE49-F238E27FC236}">
                  <a16:creationId xmlns="" xmlns:a16="http://schemas.microsoft.com/office/drawing/2014/main" id="{93C6A641-879E-498B-B071-08275C209F63}"/>
                </a:ext>
              </a:extLst>
            </p:cNvPr>
            <p:cNvGrpSpPr>
              <a:grpSpLocks/>
            </p:cNvGrpSpPr>
            <p:nvPr/>
          </p:nvGrpSpPr>
          <p:grpSpPr bwMode="auto">
            <a:xfrm>
              <a:off x="1919" y="4235"/>
              <a:ext cx="7220" cy="1074"/>
              <a:chOff x="1919" y="4235"/>
              <a:chExt cx="7220" cy="1074"/>
            </a:xfrm>
            <a:grpFill/>
          </p:grpSpPr>
          <p:sp>
            <p:nvSpPr>
              <p:cNvPr id="201" name="Oval 1211">
                <a:extLst>
                  <a:ext uri="{FF2B5EF4-FFF2-40B4-BE49-F238E27FC236}">
                    <a16:creationId xmlns="" xmlns:a16="http://schemas.microsoft.com/office/drawing/2014/main" id="{65B0B46B-DD4D-48EF-9736-55E166DF6EB0}"/>
                  </a:ext>
                </a:extLst>
              </p:cNvPr>
              <p:cNvSpPr>
                <a:spLocks noChangeArrowheads="1"/>
              </p:cNvSpPr>
              <p:nvPr/>
            </p:nvSpPr>
            <p:spPr bwMode="auto">
              <a:xfrm>
                <a:off x="6530"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2" name="Oval 1212">
                <a:extLst>
                  <a:ext uri="{FF2B5EF4-FFF2-40B4-BE49-F238E27FC236}">
                    <a16:creationId xmlns="" xmlns:a16="http://schemas.microsoft.com/office/drawing/2014/main" id="{17ACF61B-9231-4E62-A73F-1206CF199BE3}"/>
                  </a:ext>
                </a:extLst>
              </p:cNvPr>
              <p:cNvSpPr>
                <a:spLocks noChangeArrowheads="1"/>
              </p:cNvSpPr>
              <p:nvPr/>
            </p:nvSpPr>
            <p:spPr bwMode="auto">
              <a:xfrm>
                <a:off x="6658"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3" name="Oval 1213">
                <a:extLst>
                  <a:ext uri="{FF2B5EF4-FFF2-40B4-BE49-F238E27FC236}">
                    <a16:creationId xmlns="" xmlns:a16="http://schemas.microsoft.com/office/drawing/2014/main" id="{D6399F90-7117-4546-AA37-7DC000DE7776}"/>
                  </a:ext>
                </a:extLst>
              </p:cNvPr>
              <p:cNvSpPr>
                <a:spLocks noChangeArrowheads="1"/>
              </p:cNvSpPr>
              <p:nvPr/>
            </p:nvSpPr>
            <p:spPr bwMode="auto">
              <a:xfrm>
                <a:off x="6786"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4" name="Oval 1214">
                <a:extLst>
                  <a:ext uri="{FF2B5EF4-FFF2-40B4-BE49-F238E27FC236}">
                    <a16:creationId xmlns="" xmlns:a16="http://schemas.microsoft.com/office/drawing/2014/main" id="{D70A58EC-FEEE-43EF-ADB7-C2B9F9516CEB}"/>
                  </a:ext>
                </a:extLst>
              </p:cNvPr>
              <p:cNvSpPr>
                <a:spLocks noChangeArrowheads="1"/>
              </p:cNvSpPr>
              <p:nvPr/>
            </p:nvSpPr>
            <p:spPr bwMode="auto">
              <a:xfrm>
                <a:off x="6914"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5" name="Oval 1215">
                <a:extLst>
                  <a:ext uri="{FF2B5EF4-FFF2-40B4-BE49-F238E27FC236}">
                    <a16:creationId xmlns="" xmlns:a16="http://schemas.microsoft.com/office/drawing/2014/main" id="{8D9D3A00-2959-41D4-8A43-B442EE9E0475}"/>
                  </a:ext>
                </a:extLst>
              </p:cNvPr>
              <p:cNvSpPr>
                <a:spLocks noChangeArrowheads="1"/>
              </p:cNvSpPr>
              <p:nvPr/>
            </p:nvSpPr>
            <p:spPr bwMode="auto">
              <a:xfrm>
                <a:off x="7042"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6" name="Oval 1216">
                <a:extLst>
                  <a:ext uri="{FF2B5EF4-FFF2-40B4-BE49-F238E27FC236}">
                    <a16:creationId xmlns="" xmlns:a16="http://schemas.microsoft.com/office/drawing/2014/main" id="{EC667842-51EF-4138-A11B-32E989E64B4F}"/>
                  </a:ext>
                </a:extLst>
              </p:cNvPr>
              <p:cNvSpPr>
                <a:spLocks noChangeArrowheads="1"/>
              </p:cNvSpPr>
              <p:nvPr/>
            </p:nvSpPr>
            <p:spPr bwMode="auto">
              <a:xfrm>
                <a:off x="7170"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7" name="Oval 1217">
                <a:extLst>
                  <a:ext uri="{FF2B5EF4-FFF2-40B4-BE49-F238E27FC236}">
                    <a16:creationId xmlns="" xmlns:a16="http://schemas.microsoft.com/office/drawing/2014/main" id="{C20A0DAB-7310-4E25-8251-BA35005A8CF7}"/>
                  </a:ext>
                </a:extLst>
              </p:cNvPr>
              <p:cNvSpPr>
                <a:spLocks noChangeArrowheads="1"/>
              </p:cNvSpPr>
              <p:nvPr/>
            </p:nvSpPr>
            <p:spPr bwMode="auto">
              <a:xfrm>
                <a:off x="7298"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8" name="Oval 1218">
                <a:extLst>
                  <a:ext uri="{FF2B5EF4-FFF2-40B4-BE49-F238E27FC236}">
                    <a16:creationId xmlns="" xmlns:a16="http://schemas.microsoft.com/office/drawing/2014/main" id="{653D2D44-1695-4F32-9AF4-453BCB35EA53}"/>
                  </a:ext>
                </a:extLst>
              </p:cNvPr>
              <p:cNvSpPr>
                <a:spLocks noChangeArrowheads="1"/>
              </p:cNvSpPr>
              <p:nvPr/>
            </p:nvSpPr>
            <p:spPr bwMode="auto">
              <a:xfrm>
                <a:off x="7426"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9" name="Oval 1219">
                <a:extLst>
                  <a:ext uri="{FF2B5EF4-FFF2-40B4-BE49-F238E27FC236}">
                    <a16:creationId xmlns="" xmlns:a16="http://schemas.microsoft.com/office/drawing/2014/main" id="{FA022C25-C0C8-4416-A40C-3A72487EDA67}"/>
                  </a:ext>
                </a:extLst>
              </p:cNvPr>
              <p:cNvSpPr>
                <a:spLocks noChangeArrowheads="1"/>
              </p:cNvSpPr>
              <p:nvPr/>
            </p:nvSpPr>
            <p:spPr bwMode="auto">
              <a:xfrm>
                <a:off x="7554"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0" name="Oval 1220">
                <a:extLst>
                  <a:ext uri="{FF2B5EF4-FFF2-40B4-BE49-F238E27FC236}">
                    <a16:creationId xmlns="" xmlns:a16="http://schemas.microsoft.com/office/drawing/2014/main" id="{4D7650E4-DE5D-4201-A648-D2E260627DE7}"/>
                  </a:ext>
                </a:extLst>
              </p:cNvPr>
              <p:cNvSpPr>
                <a:spLocks noChangeArrowheads="1"/>
              </p:cNvSpPr>
              <p:nvPr/>
            </p:nvSpPr>
            <p:spPr bwMode="auto">
              <a:xfrm>
                <a:off x="7682"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1" name="Oval 1221">
                <a:extLst>
                  <a:ext uri="{FF2B5EF4-FFF2-40B4-BE49-F238E27FC236}">
                    <a16:creationId xmlns="" xmlns:a16="http://schemas.microsoft.com/office/drawing/2014/main" id="{40C293A1-E5C1-4507-BBE7-B13427E77066}"/>
                  </a:ext>
                </a:extLst>
              </p:cNvPr>
              <p:cNvSpPr>
                <a:spLocks noChangeArrowheads="1"/>
              </p:cNvSpPr>
              <p:nvPr/>
            </p:nvSpPr>
            <p:spPr bwMode="auto">
              <a:xfrm>
                <a:off x="7810"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2" name="Oval 1222">
                <a:extLst>
                  <a:ext uri="{FF2B5EF4-FFF2-40B4-BE49-F238E27FC236}">
                    <a16:creationId xmlns="" xmlns:a16="http://schemas.microsoft.com/office/drawing/2014/main" id="{FEC9AE48-B151-43DB-9F2F-7FF305474773}"/>
                  </a:ext>
                </a:extLst>
              </p:cNvPr>
              <p:cNvSpPr>
                <a:spLocks noChangeArrowheads="1"/>
              </p:cNvSpPr>
              <p:nvPr/>
            </p:nvSpPr>
            <p:spPr bwMode="auto">
              <a:xfrm>
                <a:off x="7938"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3" name="Oval 1223">
                <a:extLst>
                  <a:ext uri="{FF2B5EF4-FFF2-40B4-BE49-F238E27FC236}">
                    <a16:creationId xmlns="" xmlns:a16="http://schemas.microsoft.com/office/drawing/2014/main" id="{C54F048C-3641-4F14-A328-9B59F01E83E4}"/>
                  </a:ext>
                </a:extLst>
              </p:cNvPr>
              <p:cNvSpPr>
                <a:spLocks noChangeArrowheads="1"/>
              </p:cNvSpPr>
              <p:nvPr/>
            </p:nvSpPr>
            <p:spPr bwMode="auto">
              <a:xfrm>
                <a:off x="8066"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4" name="Oval 1224">
                <a:extLst>
                  <a:ext uri="{FF2B5EF4-FFF2-40B4-BE49-F238E27FC236}">
                    <a16:creationId xmlns="" xmlns:a16="http://schemas.microsoft.com/office/drawing/2014/main" id="{43A898D3-C5D6-47B6-95AA-9669142349D3}"/>
                  </a:ext>
                </a:extLst>
              </p:cNvPr>
              <p:cNvSpPr>
                <a:spLocks noChangeArrowheads="1"/>
              </p:cNvSpPr>
              <p:nvPr/>
            </p:nvSpPr>
            <p:spPr bwMode="auto">
              <a:xfrm>
                <a:off x="8194" y="4235"/>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5" name="Oval 1225">
                <a:extLst>
                  <a:ext uri="{FF2B5EF4-FFF2-40B4-BE49-F238E27FC236}">
                    <a16:creationId xmlns="" xmlns:a16="http://schemas.microsoft.com/office/drawing/2014/main" id="{14BCA3C3-4519-4365-8D91-AB2D1E7D9ADE}"/>
                  </a:ext>
                </a:extLst>
              </p:cNvPr>
              <p:cNvSpPr>
                <a:spLocks noChangeArrowheads="1"/>
              </p:cNvSpPr>
              <p:nvPr/>
            </p:nvSpPr>
            <p:spPr bwMode="auto">
              <a:xfrm>
                <a:off x="8323"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6" name="Oval 1226">
                <a:extLst>
                  <a:ext uri="{FF2B5EF4-FFF2-40B4-BE49-F238E27FC236}">
                    <a16:creationId xmlns="" xmlns:a16="http://schemas.microsoft.com/office/drawing/2014/main" id="{2F06B79E-5D72-49D2-A2C7-A0F03EFFBB96}"/>
                  </a:ext>
                </a:extLst>
              </p:cNvPr>
              <p:cNvSpPr>
                <a:spLocks noChangeArrowheads="1"/>
              </p:cNvSpPr>
              <p:nvPr/>
            </p:nvSpPr>
            <p:spPr bwMode="auto">
              <a:xfrm>
                <a:off x="8451"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7" name="Oval 1227">
                <a:extLst>
                  <a:ext uri="{FF2B5EF4-FFF2-40B4-BE49-F238E27FC236}">
                    <a16:creationId xmlns="" xmlns:a16="http://schemas.microsoft.com/office/drawing/2014/main" id="{7E77AFB4-74B8-4C88-9820-2D14C225BA5E}"/>
                  </a:ext>
                </a:extLst>
              </p:cNvPr>
              <p:cNvSpPr>
                <a:spLocks noChangeArrowheads="1"/>
              </p:cNvSpPr>
              <p:nvPr/>
            </p:nvSpPr>
            <p:spPr bwMode="auto">
              <a:xfrm>
                <a:off x="8579"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8" name="Oval 1228">
                <a:extLst>
                  <a:ext uri="{FF2B5EF4-FFF2-40B4-BE49-F238E27FC236}">
                    <a16:creationId xmlns="" xmlns:a16="http://schemas.microsoft.com/office/drawing/2014/main" id="{BB3FF269-69A3-4845-97DC-B3C57B0ADE29}"/>
                  </a:ext>
                </a:extLst>
              </p:cNvPr>
              <p:cNvSpPr>
                <a:spLocks noChangeArrowheads="1"/>
              </p:cNvSpPr>
              <p:nvPr/>
            </p:nvSpPr>
            <p:spPr bwMode="auto">
              <a:xfrm>
                <a:off x="8707"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9" name="Oval 1229">
                <a:extLst>
                  <a:ext uri="{FF2B5EF4-FFF2-40B4-BE49-F238E27FC236}">
                    <a16:creationId xmlns="" xmlns:a16="http://schemas.microsoft.com/office/drawing/2014/main" id="{07D44A11-AE40-472E-A71C-1E02CB12462F}"/>
                  </a:ext>
                </a:extLst>
              </p:cNvPr>
              <p:cNvSpPr>
                <a:spLocks noChangeArrowheads="1"/>
              </p:cNvSpPr>
              <p:nvPr/>
            </p:nvSpPr>
            <p:spPr bwMode="auto">
              <a:xfrm>
                <a:off x="8835" y="423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0" name="Oval 1230">
                <a:extLst>
                  <a:ext uri="{FF2B5EF4-FFF2-40B4-BE49-F238E27FC236}">
                    <a16:creationId xmlns="" xmlns:a16="http://schemas.microsoft.com/office/drawing/2014/main" id="{CB7D3621-2DAF-42DB-8B68-B4E6738CA51B}"/>
                  </a:ext>
                </a:extLst>
              </p:cNvPr>
              <p:cNvSpPr>
                <a:spLocks noChangeArrowheads="1"/>
              </p:cNvSpPr>
              <p:nvPr/>
            </p:nvSpPr>
            <p:spPr bwMode="auto">
              <a:xfrm>
                <a:off x="1919"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1" name="Oval 1231">
                <a:extLst>
                  <a:ext uri="{FF2B5EF4-FFF2-40B4-BE49-F238E27FC236}">
                    <a16:creationId xmlns="" xmlns:a16="http://schemas.microsoft.com/office/drawing/2014/main" id="{A0C06867-C631-405F-A7A4-38B077E06E0B}"/>
                  </a:ext>
                </a:extLst>
              </p:cNvPr>
              <p:cNvSpPr>
                <a:spLocks noChangeArrowheads="1"/>
              </p:cNvSpPr>
              <p:nvPr/>
            </p:nvSpPr>
            <p:spPr bwMode="auto">
              <a:xfrm>
                <a:off x="2047"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2" name="Oval 1232">
                <a:extLst>
                  <a:ext uri="{FF2B5EF4-FFF2-40B4-BE49-F238E27FC236}">
                    <a16:creationId xmlns="" xmlns:a16="http://schemas.microsoft.com/office/drawing/2014/main" id="{3234A21F-31E4-495D-891C-5A14F320D3E5}"/>
                  </a:ext>
                </a:extLst>
              </p:cNvPr>
              <p:cNvSpPr>
                <a:spLocks noChangeArrowheads="1"/>
              </p:cNvSpPr>
              <p:nvPr/>
            </p:nvSpPr>
            <p:spPr bwMode="auto">
              <a:xfrm>
                <a:off x="4737"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3" name="Oval 1233">
                <a:extLst>
                  <a:ext uri="{FF2B5EF4-FFF2-40B4-BE49-F238E27FC236}">
                    <a16:creationId xmlns="" xmlns:a16="http://schemas.microsoft.com/office/drawing/2014/main" id="{21689BA4-2336-4E04-BBBB-B651FDF8BB9A}"/>
                  </a:ext>
                </a:extLst>
              </p:cNvPr>
              <p:cNvSpPr>
                <a:spLocks noChangeArrowheads="1"/>
              </p:cNvSpPr>
              <p:nvPr/>
            </p:nvSpPr>
            <p:spPr bwMode="auto">
              <a:xfrm>
                <a:off x="4865"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4" name="Oval 1234">
                <a:extLst>
                  <a:ext uri="{FF2B5EF4-FFF2-40B4-BE49-F238E27FC236}">
                    <a16:creationId xmlns="" xmlns:a16="http://schemas.microsoft.com/office/drawing/2014/main" id="{12E285E1-5A16-4915-98C4-53A8984191CF}"/>
                  </a:ext>
                </a:extLst>
              </p:cNvPr>
              <p:cNvSpPr>
                <a:spLocks noChangeArrowheads="1"/>
              </p:cNvSpPr>
              <p:nvPr/>
            </p:nvSpPr>
            <p:spPr bwMode="auto">
              <a:xfrm>
                <a:off x="4993"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5" name="Oval 1235">
                <a:extLst>
                  <a:ext uri="{FF2B5EF4-FFF2-40B4-BE49-F238E27FC236}">
                    <a16:creationId xmlns="" xmlns:a16="http://schemas.microsoft.com/office/drawing/2014/main" id="{94AA16DA-AF20-466E-B0EB-A8011A25852B}"/>
                  </a:ext>
                </a:extLst>
              </p:cNvPr>
              <p:cNvSpPr>
                <a:spLocks noChangeArrowheads="1"/>
              </p:cNvSpPr>
              <p:nvPr/>
            </p:nvSpPr>
            <p:spPr bwMode="auto">
              <a:xfrm>
                <a:off x="5121"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6" name="Oval 1236">
                <a:extLst>
                  <a:ext uri="{FF2B5EF4-FFF2-40B4-BE49-F238E27FC236}">
                    <a16:creationId xmlns="" xmlns:a16="http://schemas.microsoft.com/office/drawing/2014/main" id="{306DEECF-0A2B-4C38-B06F-B7D6688CCAF3}"/>
                  </a:ext>
                </a:extLst>
              </p:cNvPr>
              <p:cNvSpPr>
                <a:spLocks noChangeArrowheads="1"/>
              </p:cNvSpPr>
              <p:nvPr/>
            </p:nvSpPr>
            <p:spPr bwMode="auto">
              <a:xfrm>
                <a:off x="5249"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7" name="Oval 1237">
                <a:extLst>
                  <a:ext uri="{FF2B5EF4-FFF2-40B4-BE49-F238E27FC236}">
                    <a16:creationId xmlns="" xmlns:a16="http://schemas.microsoft.com/office/drawing/2014/main" id="{726DA154-DF84-4E45-A2FB-48AA8CCAA948}"/>
                  </a:ext>
                </a:extLst>
              </p:cNvPr>
              <p:cNvSpPr>
                <a:spLocks noChangeArrowheads="1"/>
              </p:cNvSpPr>
              <p:nvPr/>
            </p:nvSpPr>
            <p:spPr bwMode="auto">
              <a:xfrm>
                <a:off x="5377"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8" name="Oval 1238">
                <a:extLst>
                  <a:ext uri="{FF2B5EF4-FFF2-40B4-BE49-F238E27FC236}">
                    <a16:creationId xmlns="" xmlns:a16="http://schemas.microsoft.com/office/drawing/2014/main" id="{8C120844-D95A-418F-AE5B-ACC201FF5D3F}"/>
                  </a:ext>
                </a:extLst>
              </p:cNvPr>
              <p:cNvSpPr>
                <a:spLocks noChangeArrowheads="1"/>
              </p:cNvSpPr>
              <p:nvPr/>
            </p:nvSpPr>
            <p:spPr bwMode="auto">
              <a:xfrm>
                <a:off x="5505"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9" name="Oval 1239">
                <a:extLst>
                  <a:ext uri="{FF2B5EF4-FFF2-40B4-BE49-F238E27FC236}">
                    <a16:creationId xmlns="" xmlns:a16="http://schemas.microsoft.com/office/drawing/2014/main" id="{0050CBD7-6E11-48AD-A14D-B1CAAD35BFC7}"/>
                  </a:ext>
                </a:extLst>
              </p:cNvPr>
              <p:cNvSpPr>
                <a:spLocks noChangeArrowheads="1"/>
              </p:cNvSpPr>
              <p:nvPr/>
            </p:nvSpPr>
            <p:spPr bwMode="auto">
              <a:xfrm>
                <a:off x="5633"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0" name="Oval 1240">
                <a:extLst>
                  <a:ext uri="{FF2B5EF4-FFF2-40B4-BE49-F238E27FC236}">
                    <a16:creationId xmlns="" xmlns:a16="http://schemas.microsoft.com/office/drawing/2014/main" id="{3DFBC300-4DA7-427E-9BB7-366150855C2A}"/>
                  </a:ext>
                </a:extLst>
              </p:cNvPr>
              <p:cNvSpPr>
                <a:spLocks noChangeArrowheads="1"/>
              </p:cNvSpPr>
              <p:nvPr/>
            </p:nvSpPr>
            <p:spPr bwMode="auto">
              <a:xfrm>
                <a:off x="5761"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1" name="Oval 1241">
                <a:extLst>
                  <a:ext uri="{FF2B5EF4-FFF2-40B4-BE49-F238E27FC236}">
                    <a16:creationId xmlns="" xmlns:a16="http://schemas.microsoft.com/office/drawing/2014/main" id="{0E2EDB01-3199-4553-B738-2685BDED1543}"/>
                  </a:ext>
                </a:extLst>
              </p:cNvPr>
              <p:cNvSpPr>
                <a:spLocks noChangeArrowheads="1"/>
              </p:cNvSpPr>
              <p:nvPr/>
            </p:nvSpPr>
            <p:spPr bwMode="auto">
              <a:xfrm>
                <a:off x="5889"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2" name="Oval 1242">
                <a:extLst>
                  <a:ext uri="{FF2B5EF4-FFF2-40B4-BE49-F238E27FC236}">
                    <a16:creationId xmlns="" xmlns:a16="http://schemas.microsoft.com/office/drawing/2014/main" id="{7C95CC8A-E7FF-46F2-BA75-976196288C8D}"/>
                  </a:ext>
                </a:extLst>
              </p:cNvPr>
              <p:cNvSpPr>
                <a:spLocks noChangeArrowheads="1"/>
              </p:cNvSpPr>
              <p:nvPr/>
            </p:nvSpPr>
            <p:spPr bwMode="auto">
              <a:xfrm>
                <a:off x="6017"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3" name="Oval 1243">
                <a:extLst>
                  <a:ext uri="{FF2B5EF4-FFF2-40B4-BE49-F238E27FC236}">
                    <a16:creationId xmlns="" xmlns:a16="http://schemas.microsoft.com/office/drawing/2014/main" id="{808CFA63-2108-4800-A9B2-3B7BFD0C02D3}"/>
                  </a:ext>
                </a:extLst>
              </p:cNvPr>
              <p:cNvSpPr>
                <a:spLocks noChangeArrowheads="1"/>
              </p:cNvSpPr>
              <p:nvPr/>
            </p:nvSpPr>
            <p:spPr bwMode="auto">
              <a:xfrm>
                <a:off x="6145"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4" name="Oval 1244">
                <a:extLst>
                  <a:ext uri="{FF2B5EF4-FFF2-40B4-BE49-F238E27FC236}">
                    <a16:creationId xmlns="" xmlns:a16="http://schemas.microsoft.com/office/drawing/2014/main" id="{4405B05A-F43D-4884-B69B-B2C38CAF0568}"/>
                  </a:ext>
                </a:extLst>
              </p:cNvPr>
              <p:cNvSpPr>
                <a:spLocks noChangeArrowheads="1"/>
              </p:cNvSpPr>
              <p:nvPr/>
            </p:nvSpPr>
            <p:spPr bwMode="auto">
              <a:xfrm>
                <a:off x="6273"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5" name="Oval 1245">
                <a:extLst>
                  <a:ext uri="{FF2B5EF4-FFF2-40B4-BE49-F238E27FC236}">
                    <a16:creationId xmlns="" xmlns:a16="http://schemas.microsoft.com/office/drawing/2014/main" id="{B2DFB657-F7E0-4919-9E1D-D114544C759C}"/>
                  </a:ext>
                </a:extLst>
              </p:cNvPr>
              <p:cNvSpPr>
                <a:spLocks noChangeArrowheads="1"/>
              </p:cNvSpPr>
              <p:nvPr/>
            </p:nvSpPr>
            <p:spPr bwMode="auto">
              <a:xfrm>
                <a:off x="6401" y="4363"/>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6" name="Oval 1246">
                <a:extLst>
                  <a:ext uri="{FF2B5EF4-FFF2-40B4-BE49-F238E27FC236}">
                    <a16:creationId xmlns="" xmlns:a16="http://schemas.microsoft.com/office/drawing/2014/main" id="{2905176B-F36B-4310-9B8D-73EF55D0F05A}"/>
                  </a:ext>
                </a:extLst>
              </p:cNvPr>
              <p:cNvSpPr>
                <a:spLocks noChangeArrowheads="1"/>
              </p:cNvSpPr>
              <p:nvPr/>
            </p:nvSpPr>
            <p:spPr bwMode="auto">
              <a:xfrm>
                <a:off x="6530"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7" name="Oval 1247">
                <a:extLst>
                  <a:ext uri="{FF2B5EF4-FFF2-40B4-BE49-F238E27FC236}">
                    <a16:creationId xmlns="" xmlns:a16="http://schemas.microsoft.com/office/drawing/2014/main" id="{8F1EEC6C-6AC9-47C2-8411-BF27E39D916C}"/>
                  </a:ext>
                </a:extLst>
              </p:cNvPr>
              <p:cNvSpPr>
                <a:spLocks noChangeArrowheads="1"/>
              </p:cNvSpPr>
              <p:nvPr/>
            </p:nvSpPr>
            <p:spPr bwMode="auto">
              <a:xfrm>
                <a:off x="6658"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8" name="Oval 1248">
                <a:extLst>
                  <a:ext uri="{FF2B5EF4-FFF2-40B4-BE49-F238E27FC236}">
                    <a16:creationId xmlns="" xmlns:a16="http://schemas.microsoft.com/office/drawing/2014/main" id="{305C7683-9E38-4FAC-940C-78EE97D6A43B}"/>
                  </a:ext>
                </a:extLst>
              </p:cNvPr>
              <p:cNvSpPr>
                <a:spLocks noChangeArrowheads="1"/>
              </p:cNvSpPr>
              <p:nvPr/>
            </p:nvSpPr>
            <p:spPr bwMode="auto">
              <a:xfrm>
                <a:off x="6786"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9" name="Oval 1249">
                <a:extLst>
                  <a:ext uri="{FF2B5EF4-FFF2-40B4-BE49-F238E27FC236}">
                    <a16:creationId xmlns="" xmlns:a16="http://schemas.microsoft.com/office/drawing/2014/main" id="{DBF68337-C745-4EF0-8EFD-3CA1DB4FC469}"/>
                  </a:ext>
                </a:extLst>
              </p:cNvPr>
              <p:cNvSpPr>
                <a:spLocks noChangeArrowheads="1"/>
              </p:cNvSpPr>
              <p:nvPr/>
            </p:nvSpPr>
            <p:spPr bwMode="auto">
              <a:xfrm>
                <a:off x="6914"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0" name="Oval 1250">
                <a:extLst>
                  <a:ext uri="{FF2B5EF4-FFF2-40B4-BE49-F238E27FC236}">
                    <a16:creationId xmlns="" xmlns:a16="http://schemas.microsoft.com/office/drawing/2014/main" id="{4F412001-204F-44FB-852E-E7EC8A3796E7}"/>
                  </a:ext>
                </a:extLst>
              </p:cNvPr>
              <p:cNvSpPr>
                <a:spLocks noChangeArrowheads="1"/>
              </p:cNvSpPr>
              <p:nvPr/>
            </p:nvSpPr>
            <p:spPr bwMode="auto">
              <a:xfrm>
                <a:off x="7298"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1" name="Oval 1251">
                <a:extLst>
                  <a:ext uri="{FF2B5EF4-FFF2-40B4-BE49-F238E27FC236}">
                    <a16:creationId xmlns="" xmlns:a16="http://schemas.microsoft.com/office/drawing/2014/main" id="{A8BAB7D4-7639-4BE5-8660-6F035D9AF069}"/>
                  </a:ext>
                </a:extLst>
              </p:cNvPr>
              <p:cNvSpPr>
                <a:spLocks noChangeArrowheads="1"/>
              </p:cNvSpPr>
              <p:nvPr/>
            </p:nvSpPr>
            <p:spPr bwMode="auto">
              <a:xfrm>
                <a:off x="7426"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2" name="Oval 1252">
                <a:extLst>
                  <a:ext uri="{FF2B5EF4-FFF2-40B4-BE49-F238E27FC236}">
                    <a16:creationId xmlns="" xmlns:a16="http://schemas.microsoft.com/office/drawing/2014/main" id="{FA344208-5464-4F05-B077-9C79FC9512E5}"/>
                  </a:ext>
                </a:extLst>
              </p:cNvPr>
              <p:cNvSpPr>
                <a:spLocks noChangeArrowheads="1"/>
              </p:cNvSpPr>
              <p:nvPr/>
            </p:nvSpPr>
            <p:spPr bwMode="auto">
              <a:xfrm>
                <a:off x="7554"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3" name="Oval 1253">
                <a:extLst>
                  <a:ext uri="{FF2B5EF4-FFF2-40B4-BE49-F238E27FC236}">
                    <a16:creationId xmlns="" xmlns:a16="http://schemas.microsoft.com/office/drawing/2014/main" id="{433057B4-E739-4E98-9707-6279842E326F}"/>
                  </a:ext>
                </a:extLst>
              </p:cNvPr>
              <p:cNvSpPr>
                <a:spLocks noChangeArrowheads="1"/>
              </p:cNvSpPr>
              <p:nvPr/>
            </p:nvSpPr>
            <p:spPr bwMode="auto">
              <a:xfrm>
                <a:off x="7682"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4" name="Oval 1254">
                <a:extLst>
                  <a:ext uri="{FF2B5EF4-FFF2-40B4-BE49-F238E27FC236}">
                    <a16:creationId xmlns="" xmlns:a16="http://schemas.microsoft.com/office/drawing/2014/main" id="{D2D57770-C92D-46F1-AA8B-51E79629CB6F}"/>
                  </a:ext>
                </a:extLst>
              </p:cNvPr>
              <p:cNvSpPr>
                <a:spLocks noChangeArrowheads="1"/>
              </p:cNvSpPr>
              <p:nvPr/>
            </p:nvSpPr>
            <p:spPr bwMode="auto">
              <a:xfrm>
                <a:off x="7810"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5" name="Oval 1255">
                <a:extLst>
                  <a:ext uri="{FF2B5EF4-FFF2-40B4-BE49-F238E27FC236}">
                    <a16:creationId xmlns="" xmlns:a16="http://schemas.microsoft.com/office/drawing/2014/main" id="{7A189063-2E1E-45CA-96CD-8556CB269CE2}"/>
                  </a:ext>
                </a:extLst>
              </p:cNvPr>
              <p:cNvSpPr>
                <a:spLocks noChangeArrowheads="1"/>
              </p:cNvSpPr>
              <p:nvPr/>
            </p:nvSpPr>
            <p:spPr bwMode="auto">
              <a:xfrm>
                <a:off x="7938"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6" name="Oval 1256">
                <a:extLst>
                  <a:ext uri="{FF2B5EF4-FFF2-40B4-BE49-F238E27FC236}">
                    <a16:creationId xmlns="" xmlns:a16="http://schemas.microsoft.com/office/drawing/2014/main" id="{B58C6695-FBA5-4F3F-B4CF-0B03AD30E4E5}"/>
                  </a:ext>
                </a:extLst>
              </p:cNvPr>
              <p:cNvSpPr>
                <a:spLocks noChangeArrowheads="1"/>
              </p:cNvSpPr>
              <p:nvPr/>
            </p:nvSpPr>
            <p:spPr bwMode="auto">
              <a:xfrm>
                <a:off x="8066"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7" name="Oval 1257">
                <a:extLst>
                  <a:ext uri="{FF2B5EF4-FFF2-40B4-BE49-F238E27FC236}">
                    <a16:creationId xmlns="" xmlns:a16="http://schemas.microsoft.com/office/drawing/2014/main" id="{31CBC43F-1D4E-46A3-8D0A-C003BD79871B}"/>
                  </a:ext>
                </a:extLst>
              </p:cNvPr>
              <p:cNvSpPr>
                <a:spLocks noChangeArrowheads="1"/>
              </p:cNvSpPr>
              <p:nvPr/>
            </p:nvSpPr>
            <p:spPr bwMode="auto">
              <a:xfrm>
                <a:off x="8194" y="4363"/>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8" name="Oval 1258">
                <a:extLst>
                  <a:ext uri="{FF2B5EF4-FFF2-40B4-BE49-F238E27FC236}">
                    <a16:creationId xmlns="" xmlns:a16="http://schemas.microsoft.com/office/drawing/2014/main" id="{CD43A8F2-692C-440F-8C6B-136EE2B47D9F}"/>
                  </a:ext>
                </a:extLst>
              </p:cNvPr>
              <p:cNvSpPr>
                <a:spLocks noChangeArrowheads="1"/>
              </p:cNvSpPr>
              <p:nvPr/>
            </p:nvSpPr>
            <p:spPr bwMode="auto">
              <a:xfrm>
                <a:off x="8323"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9" name="Oval 1259">
                <a:extLst>
                  <a:ext uri="{FF2B5EF4-FFF2-40B4-BE49-F238E27FC236}">
                    <a16:creationId xmlns="" xmlns:a16="http://schemas.microsoft.com/office/drawing/2014/main" id="{639527D7-F0B5-44FD-BECA-698667B34EAC}"/>
                  </a:ext>
                </a:extLst>
              </p:cNvPr>
              <p:cNvSpPr>
                <a:spLocks noChangeArrowheads="1"/>
              </p:cNvSpPr>
              <p:nvPr/>
            </p:nvSpPr>
            <p:spPr bwMode="auto">
              <a:xfrm>
                <a:off x="8451"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0" name="Oval 1260">
                <a:extLst>
                  <a:ext uri="{FF2B5EF4-FFF2-40B4-BE49-F238E27FC236}">
                    <a16:creationId xmlns="" xmlns:a16="http://schemas.microsoft.com/office/drawing/2014/main" id="{DFB2EA96-A0DD-4A36-BFE6-3EE291A9AB5D}"/>
                  </a:ext>
                </a:extLst>
              </p:cNvPr>
              <p:cNvSpPr>
                <a:spLocks noChangeArrowheads="1"/>
              </p:cNvSpPr>
              <p:nvPr/>
            </p:nvSpPr>
            <p:spPr bwMode="auto">
              <a:xfrm>
                <a:off x="8579"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1" name="Oval 1261">
                <a:extLst>
                  <a:ext uri="{FF2B5EF4-FFF2-40B4-BE49-F238E27FC236}">
                    <a16:creationId xmlns="" xmlns:a16="http://schemas.microsoft.com/office/drawing/2014/main" id="{7A5035C7-3082-4424-9F99-072008B77B6F}"/>
                  </a:ext>
                </a:extLst>
              </p:cNvPr>
              <p:cNvSpPr>
                <a:spLocks noChangeArrowheads="1"/>
              </p:cNvSpPr>
              <p:nvPr/>
            </p:nvSpPr>
            <p:spPr bwMode="auto">
              <a:xfrm>
                <a:off x="8707"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2" name="Oval 1262">
                <a:extLst>
                  <a:ext uri="{FF2B5EF4-FFF2-40B4-BE49-F238E27FC236}">
                    <a16:creationId xmlns="" xmlns:a16="http://schemas.microsoft.com/office/drawing/2014/main" id="{EACAA83F-7C6D-48B4-AE7B-4D5C8B531676}"/>
                  </a:ext>
                </a:extLst>
              </p:cNvPr>
              <p:cNvSpPr>
                <a:spLocks noChangeArrowheads="1"/>
              </p:cNvSpPr>
              <p:nvPr/>
            </p:nvSpPr>
            <p:spPr bwMode="auto">
              <a:xfrm>
                <a:off x="8835"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3" name="Oval 1263">
                <a:extLst>
                  <a:ext uri="{FF2B5EF4-FFF2-40B4-BE49-F238E27FC236}">
                    <a16:creationId xmlns="" xmlns:a16="http://schemas.microsoft.com/office/drawing/2014/main" id="{AC9CECDF-EDA1-4A74-B03C-BBC35F3A9DF2}"/>
                  </a:ext>
                </a:extLst>
              </p:cNvPr>
              <p:cNvSpPr>
                <a:spLocks noChangeArrowheads="1"/>
              </p:cNvSpPr>
              <p:nvPr/>
            </p:nvSpPr>
            <p:spPr bwMode="auto">
              <a:xfrm>
                <a:off x="8963" y="436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4" name="Oval 1264">
                <a:extLst>
                  <a:ext uri="{FF2B5EF4-FFF2-40B4-BE49-F238E27FC236}">
                    <a16:creationId xmlns="" xmlns:a16="http://schemas.microsoft.com/office/drawing/2014/main" id="{67E39082-2A64-467B-8D08-62713148EB46}"/>
                  </a:ext>
                </a:extLst>
              </p:cNvPr>
              <p:cNvSpPr>
                <a:spLocks noChangeArrowheads="1"/>
              </p:cNvSpPr>
              <p:nvPr/>
            </p:nvSpPr>
            <p:spPr bwMode="auto">
              <a:xfrm>
                <a:off x="1919"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5" name="Oval 1265">
                <a:extLst>
                  <a:ext uri="{FF2B5EF4-FFF2-40B4-BE49-F238E27FC236}">
                    <a16:creationId xmlns="" xmlns:a16="http://schemas.microsoft.com/office/drawing/2014/main" id="{8E46CB69-4720-4889-B863-5A590A3481F7}"/>
                  </a:ext>
                </a:extLst>
              </p:cNvPr>
              <p:cNvSpPr>
                <a:spLocks noChangeArrowheads="1"/>
              </p:cNvSpPr>
              <p:nvPr/>
            </p:nvSpPr>
            <p:spPr bwMode="auto">
              <a:xfrm>
                <a:off x="2047"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6" name="Oval 1266">
                <a:extLst>
                  <a:ext uri="{FF2B5EF4-FFF2-40B4-BE49-F238E27FC236}">
                    <a16:creationId xmlns="" xmlns:a16="http://schemas.microsoft.com/office/drawing/2014/main" id="{52CD5B1D-9DE1-44F3-84D5-41FE04283F68}"/>
                  </a:ext>
                </a:extLst>
              </p:cNvPr>
              <p:cNvSpPr>
                <a:spLocks noChangeArrowheads="1"/>
              </p:cNvSpPr>
              <p:nvPr/>
            </p:nvSpPr>
            <p:spPr bwMode="auto">
              <a:xfrm>
                <a:off x="2175"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7" name="Oval 1267">
                <a:extLst>
                  <a:ext uri="{FF2B5EF4-FFF2-40B4-BE49-F238E27FC236}">
                    <a16:creationId xmlns="" xmlns:a16="http://schemas.microsoft.com/office/drawing/2014/main" id="{F5D77142-F4C1-40B7-A7A9-C4D0F5EB2C0E}"/>
                  </a:ext>
                </a:extLst>
              </p:cNvPr>
              <p:cNvSpPr>
                <a:spLocks noChangeArrowheads="1"/>
              </p:cNvSpPr>
              <p:nvPr/>
            </p:nvSpPr>
            <p:spPr bwMode="auto">
              <a:xfrm>
                <a:off x="2431"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8" name="Oval 1268">
                <a:extLst>
                  <a:ext uri="{FF2B5EF4-FFF2-40B4-BE49-F238E27FC236}">
                    <a16:creationId xmlns="" xmlns:a16="http://schemas.microsoft.com/office/drawing/2014/main" id="{78BED6E8-BED3-41F4-B39D-A8C1969BBC6B}"/>
                  </a:ext>
                </a:extLst>
              </p:cNvPr>
              <p:cNvSpPr>
                <a:spLocks noChangeArrowheads="1"/>
              </p:cNvSpPr>
              <p:nvPr/>
            </p:nvSpPr>
            <p:spPr bwMode="auto">
              <a:xfrm>
                <a:off x="2816"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9" name="Oval 1269">
                <a:extLst>
                  <a:ext uri="{FF2B5EF4-FFF2-40B4-BE49-F238E27FC236}">
                    <a16:creationId xmlns="" xmlns:a16="http://schemas.microsoft.com/office/drawing/2014/main" id="{58AB3756-8690-446B-AC8E-B2A03298FAC0}"/>
                  </a:ext>
                </a:extLst>
              </p:cNvPr>
              <p:cNvSpPr>
                <a:spLocks noChangeArrowheads="1"/>
              </p:cNvSpPr>
              <p:nvPr/>
            </p:nvSpPr>
            <p:spPr bwMode="auto">
              <a:xfrm>
                <a:off x="4737"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0" name="Oval 1270">
                <a:extLst>
                  <a:ext uri="{FF2B5EF4-FFF2-40B4-BE49-F238E27FC236}">
                    <a16:creationId xmlns="" xmlns:a16="http://schemas.microsoft.com/office/drawing/2014/main" id="{B993E034-CC31-4119-B13B-0177282FE7AF}"/>
                  </a:ext>
                </a:extLst>
              </p:cNvPr>
              <p:cNvSpPr>
                <a:spLocks noChangeArrowheads="1"/>
              </p:cNvSpPr>
              <p:nvPr/>
            </p:nvSpPr>
            <p:spPr bwMode="auto">
              <a:xfrm>
                <a:off x="4865"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1" name="Oval 1271">
                <a:extLst>
                  <a:ext uri="{FF2B5EF4-FFF2-40B4-BE49-F238E27FC236}">
                    <a16:creationId xmlns="" xmlns:a16="http://schemas.microsoft.com/office/drawing/2014/main" id="{981871E2-F041-4EF6-BD85-BE6C51F1461D}"/>
                  </a:ext>
                </a:extLst>
              </p:cNvPr>
              <p:cNvSpPr>
                <a:spLocks noChangeArrowheads="1"/>
              </p:cNvSpPr>
              <p:nvPr/>
            </p:nvSpPr>
            <p:spPr bwMode="auto">
              <a:xfrm>
                <a:off x="4993"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2" name="Oval 1272">
                <a:extLst>
                  <a:ext uri="{FF2B5EF4-FFF2-40B4-BE49-F238E27FC236}">
                    <a16:creationId xmlns="" xmlns:a16="http://schemas.microsoft.com/office/drawing/2014/main" id="{7BDD89CE-4FAC-4C0A-8BCE-3DCB14F92859}"/>
                  </a:ext>
                </a:extLst>
              </p:cNvPr>
              <p:cNvSpPr>
                <a:spLocks noChangeArrowheads="1"/>
              </p:cNvSpPr>
              <p:nvPr/>
            </p:nvSpPr>
            <p:spPr bwMode="auto">
              <a:xfrm>
                <a:off x="5121"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3" name="Oval 1273">
                <a:extLst>
                  <a:ext uri="{FF2B5EF4-FFF2-40B4-BE49-F238E27FC236}">
                    <a16:creationId xmlns="" xmlns:a16="http://schemas.microsoft.com/office/drawing/2014/main" id="{690F7C1A-2AEA-4BC1-A499-03B69B1539A3}"/>
                  </a:ext>
                </a:extLst>
              </p:cNvPr>
              <p:cNvSpPr>
                <a:spLocks noChangeArrowheads="1"/>
              </p:cNvSpPr>
              <p:nvPr/>
            </p:nvSpPr>
            <p:spPr bwMode="auto">
              <a:xfrm>
                <a:off x="5249"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4" name="Oval 1274">
                <a:extLst>
                  <a:ext uri="{FF2B5EF4-FFF2-40B4-BE49-F238E27FC236}">
                    <a16:creationId xmlns="" xmlns:a16="http://schemas.microsoft.com/office/drawing/2014/main" id="{40E3F6D9-1280-40A9-8310-1D3ECFCD6201}"/>
                  </a:ext>
                </a:extLst>
              </p:cNvPr>
              <p:cNvSpPr>
                <a:spLocks noChangeArrowheads="1"/>
              </p:cNvSpPr>
              <p:nvPr/>
            </p:nvSpPr>
            <p:spPr bwMode="auto">
              <a:xfrm>
                <a:off x="5377"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5" name="Oval 1275">
                <a:extLst>
                  <a:ext uri="{FF2B5EF4-FFF2-40B4-BE49-F238E27FC236}">
                    <a16:creationId xmlns="" xmlns:a16="http://schemas.microsoft.com/office/drawing/2014/main" id="{BF2412D8-BF3F-4C2D-AB25-59526599F079}"/>
                  </a:ext>
                </a:extLst>
              </p:cNvPr>
              <p:cNvSpPr>
                <a:spLocks noChangeArrowheads="1"/>
              </p:cNvSpPr>
              <p:nvPr/>
            </p:nvSpPr>
            <p:spPr bwMode="auto">
              <a:xfrm>
                <a:off x="5505"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6" name="Oval 1276">
                <a:extLst>
                  <a:ext uri="{FF2B5EF4-FFF2-40B4-BE49-F238E27FC236}">
                    <a16:creationId xmlns="" xmlns:a16="http://schemas.microsoft.com/office/drawing/2014/main" id="{1DFB4EE4-74A3-447D-9BF5-394BBF59455D}"/>
                  </a:ext>
                </a:extLst>
              </p:cNvPr>
              <p:cNvSpPr>
                <a:spLocks noChangeArrowheads="1"/>
              </p:cNvSpPr>
              <p:nvPr/>
            </p:nvSpPr>
            <p:spPr bwMode="auto">
              <a:xfrm>
                <a:off x="5633"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7" name="Oval 1277">
                <a:extLst>
                  <a:ext uri="{FF2B5EF4-FFF2-40B4-BE49-F238E27FC236}">
                    <a16:creationId xmlns="" xmlns:a16="http://schemas.microsoft.com/office/drawing/2014/main" id="{97184D8A-CCC9-4761-A987-B69CA2596E74}"/>
                  </a:ext>
                </a:extLst>
              </p:cNvPr>
              <p:cNvSpPr>
                <a:spLocks noChangeArrowheads="1"/>
              </p:cNvSpPr>
              <p:nvPr/>
            </p:nvSpPr>
            <p:spPr bwMode="auto">
              <a:xfrm>
                <a:off x="5761"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8" name="Oval 1278">
                <a:extLst>
                  <a:ext uri="{FF2B5EF4-FFF2-40B4-BE49-F238E27FC236}">
                    <a16:creationId xmlns="" xmlns:a16="http://schemas.microsoft.com/office/drawing/2014/main" id="{0095C552-4E94-44DF-97CB-6711F0FDE113}"/>
                  </a:ext>
                </a:extLst>
              </p:cNvPr>
              <p:cNvSpPr>
                <a:spLocks noChangeArrowheads="1"/>
              </p:cNvSpPr>
              <p:nvPr/>
            </p:nvSpPr>
            <p:spPr bwMode="auto">
              <a:xfrm>
                <a:off x="5889"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9" name="Oval 1279">
                <a:extLst>
                  <a:ext uri="{FF2B5EF4-FFF2-40B4-BE49-F238E27FC236}">
                    <a16:creationId xmlns="" xmlns:a16="http://schemas.microsoft.com/office/drawing/2014/main" id="{7190C7E1-4F57-4909-99AB-21A4EADFA5BE}"/>
                  </a:ext>
                </a:extLst>
              </p:cNvPr>
              <p:cNvSpPr>
                <a:spLocks noChangeArrowheads="1"/>
              </p:cNvSpPr>
              <p:nvPr/>
            </p:nvSpPr>
            <p:spPr bwMode="auto">
              <a:xfrm>
                <a:off x="6017"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0" name="Oval 1280">
                <a:extLst>
                  <a:ext uri="{FF2B5EF4-FFF2-40B4-BE49-F238E27FC236}">
                    <a16:creationId xmlns="" xmlns:a16="http://schemas.microsoft.com/office/drawing/2014/main" id="{CE047811-3C9B-47DB-89A5-538C0FAACEC8}"/>
                  </a:ext>
                </a:extLst>
              </p:cNvPr>
              <p:cNvSpPr>
                <a:spLocks noChangeArrowheads="1"/>
              </p:cNvSpPr>
              <p:nvPr/>
            </p:nvSpPr>
            <p:spPr bwMode="auto">
              <a:xfrm>
                <a:off x="6145"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1" name="Oval 1281">
                <a:extLst>
                  <a:ext uri="{FF2B5EF4-FFF2-40B4-BE49-F238E27FC236}">
                    <a16:creationId xmlns="" xmlns:a16="http://schemas.microsoft.com/office/drawing/2014/main" id="{80100DEE-9E05-409C-8753-C23F5CA2BEC6}"/>
                  </a:ext>
                </a:extLst>
              </p:cNvPr>
              <p:cNvSpPr>
                <a:spLocks noChangeArrowheads="1"/>
              </p:cNvSpPr>
              <p:nvPr/>
            </p:nvSpPr>
            <p:spPr bwMode="auto">
              <a:xfrm>
                <a:off x="6273"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2" name="Oval 1282">
                <a:extLst>
                  <a:ext uri="{FF2B5EF4-FFF2-40B4-BE49-F238E27FC236}">
                    <a16:creationId xmlns="" xmlns:a16="http://schemas.microsoft.com/office/drawing/2014/main" id="{96DCA657-CDF6-4FD7-BB00-8D4793AEFFF5}"/>
                  </a:ext>
                </a:extLst>
              </p:cNvPr>
              <p:cNvSpPr>
                <a:spLocks noChangeArrowheads="1"/>
              </p:cNvSpPr>
              <p:nvPr/>
            </p:nvSpPr>
            <p:spPr bwMode="auto">
              <a:xfrm>
                <a:off x="6530"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3" name="Oval 1283">
                <a:extLst>
                  <a:ext uri="{FF2B5EF4-FFF2-40B4-BE49-F238E27FC236}">
                    <a16:creationId xmlns="" xmlns:a16="http://schemas.microsoft.com/office/drawing/2014/main" id="{2FB62088-56EE-48D7-9AA5-76AC7E01122A}"/>
                  </a:ext>
                </a:extLst>
              </p:cNvPr>
              <p:cNvSpPr>
                <a:spLocks noChangeArrowheads="1"/>
              </p:cNvSpPr>
              <p:nvPr/>
            </p:nvSpPr>
            <p:spPr bwMode="auto">
              <a:xfrm>
                <a:off x="6658"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4" name="Oval 1284">
                <a:extLst>
                  <a:ext uri="{FF2B5EF4-FFF2-40B4-BE49-F238E27FC236}">
                    <a16:creationId xmlns="" xmlns:a16="http://schemas.microsoft.com/office/drawing/2014/main" id="{66F2BEED-1AF9-424A-9F20-0685F220169C}"/>
                  </a:ext>
                </a:extLst>
              </p:cNvPr>
              <p:cNvSpPr>
                <a:spLocks noChangeArrowheads="1"/>
              </p:cNvSpPr>
              <p:nvPr/>
            </p:nvSpPr>
            <p:spPr bwMode="auto">
              <a:xfrm>
                <a:off x="6786"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5" name="Oval 1285">
                <a:extLst>
                  <a:ext uri="{FF2B5EF4-FFF2-40B4-BE49-F238E27FC236}">
                    <a16:creationId xmlns="" xmlns:a16="http://schemas.microsoft.com/office/drawing/2014/main" id="{9B4F31B3-8934-4F4F-956A-72D607AAAC24}"/>
                  </a:ext>
                </a:extLst>
              </p:cNvPr>
              <p:cNvSpPr>
                <a:spLocks noChangeArrowheads="1"/>
              </p:cNvSpPr>
              <p:nvPr/>
            </p:nvSpPr>
            <p:spPr bwMode="auto">
              <a:xfrm>
                <a:off x="6914"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6" name="Oval 1286">
                <a:extLst>
                  <a:ext uri="{FF2B5EF4-FFF2-40B4-BE49-F238E27FC236}">
                    <a16:creationId xmlns="" xmlns:a16="http://schemas.microsoft.com/office/drawing/2014/main" id="{FBEF804E-3ABB-45D2-A5DB-86A1216B177B}"/>
                  </a:ext>
                </a:extLst>
              </p:cNvPr>
              <p:cNvSpPr>
                <a:spLocks noChangeArrowheads="1"/>
              </p:cNvSpPr>
              <p:nvPr/>
            </p:nvSpPr>
            <p:spPr bwMode="auto">
              <a:xfrm>
                <a:off x="7554"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7" name="Oval 1287">
                <a:extLst>
                  <a:ext uri="{FF2B5EF4-FFF2-40B4-BE49-F238E27FC236}">
                    <a16:creationId xmlns="" xmlns:a16="http://schemas.microsoft.com/office/drawing/2014/main" id="{D13A72D4-E116-4472-9D7C-D73D1ECCC5C8}"/>
                  </a:ext>
                </a:extLst>
              </p:cNvPr>
              <p:cNvSpPr>
                <a:spLocks noChangeArrowheads="1"/>
              </p:cNvSpPr>
              <p:nvPr/>
            </p:nvSpPr>
            <p:spPr bwMode="auto">
              <a:xfrm>
                <a:off x="7682"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8" name="Oval 1288">
                <a:extLst>
                  <a:ext uri="{FF2B5EF4-FFF2-40B4-BE49-F238E27FC236}">
                    <a16:creationId xmlns="" xmlns:a16="http://schemas.microsoft.com/office/drawing/2014/main" id="{4178676D-E6E1-4079-B7D7-B95193FB6FEB}"/>
                  </a:ext>
                </a:extLst>
              </p:cNvPr>
              <p:cNvSpPr>
                <a:spLocks noChangeArrowheads="1"/>
              </p:cNvSpPr>
              <p:nvPr/>
            </p:nvSpPr>
            <p:spPr bwMode="auto">
              <a:xfrm>
                <a:off x="7810"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9" name="Oval 1289">
                <a:extLst>
                  <a:ext uri="{FF2B5EF4-FFF2-40B4-BE49-F238E27FC236}">
                    <a16:creationId xmlns="" xmlns:a16="http://schemas.microsoft.com/office/drawing/2014/main" id="{68992300-3539-4444-9324-8857F5D4793A}"/>
                  </a:ext>
                </a:extLst>
              </p:cNvPr>
              <p:cNvSpPr>
                <a:spLocks noChangeArrowheads="1"/>
              </p:cNvSpPr>
              <p:nvPr/>
            </p:nvSpPr>
            <p:spPr bwMode="auto">
              <a:xfrm>
                <a:off x="8066"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0" name="Oval 1290">
                <a:extLst>
                  <a:ext uri="{FF2B5EF4-FFF2-40B4-BE49-F238E27FC236}">
                    <a16:creationId xmlns="" xmlns:a16="http://schemas.microsoft.com/office/drawing/2014/main" id="{E817AE44-E1AB-443C-AF52-64681A2CEF8C}"/>
                  </a:ext>
                </a:extLst>
              </p:cNvPr>
              <p:cNvSpPr>
                <a:spLocks noChangeArrowheads="1"/>
              </p:cNvSpPr>
              <p:nvPr/>
            </p:nvSpPr>
            <p:spPr bwMode="auto">
              <a:xfrm>
                <a:off x="8194" y="4491"/>
                <a:ext cx="49"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1" name="Oval 1291">
                <a:extLst>
                  <a:ext uri="{FF2B5EF4-FFF2-40B4-BE49-F238E27FC236}">
                    <a16:creationId xmlns="" xmlns:a16="http://schemas.microsoft.com/office/drawing/2014/main" id="{C650BCB4-237B-4E3C-87CD-20F8D899574B}"/>
                  </a:ext>
                </a:extLst>
              </p:cNvPr>
              <p:cNvSpPr>
                <a:spLocks noChangeArrowheads="1"/>
              </p:cNvSpPr>
              <p:nvPr/>
            </p:nvSpPr>
            <p:spPr bwMode="auto">
              <a:xfrm>
                <a:off x="8323"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2" name="Oval 1292">
                <a:extLst>
                  <a:ext uri="{FF2B5EF4-FFF2-40B4-BE49-F238E27FC236}">
                    <a16:creationId xmlns="" xmlns:a16="http://schemas.microsoft.com/office/drawing/2014/main" id="{96972A67-5A26-4188-8732-B66038B1B931}"/>
                  </a:ext>
                </a:extLst>
              </p:cNvPr>
              <p:cNvSpPr>
                <a:spLocks noChangeArrowheads="1"/>
              </p:cNvSpPr>
              <p:nvPr/>
            </p:nvSpPr>
            <p:spPr bwMode="auto">
              <a:xfrm>
                <a:off x="8451" y="4491"/>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3" name="Oval 1293">
                <a:extLst>
                  <a:ext uri="{FF2B5EF4-FFF2-40B4-BE49-F238E27FC236}">
                    <a16:creationId xmlns="" xmlns:a16="http://schemas.microsoft.com/office/drawing/2014/main" id="{CA2BAB03-6A13-4704-B0EA-EA0C46B14E81}"/>
                  </a:ext>
                </a:extLst>
              </p:cNvPr>
              <p:cNvSpPr>
                <a:spLocks noChangeArrowheads="1"/>
              </p:cNvSpPr>
              <p:nvPr/>
            </p:nvSpPr>
            <p:spPr bwMode="auto">
              <a:xfrm>
                <a:off x="2175"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4" name="Oval 1294">
                <a:extLst>
                  <a:ext uri="{FF2B5EF4-FFF2-40B4-BE49-F238E27FC236}">
                    <a16:creationId xmlns="" xmlns:a16="http://schemas.microsoft.com/office/drawing/2014/main" id="{B4A477DF-E2E9-43D3-902D-4DE57A39EB1B}"/>
                  </a:ext>
                </a:extLst>
              </p:cNvPr>
              <p:cNvSpPr>
                <a:spLocks noChangeArrowheads="1"/>
              </p:cNvSpPr>
              <p:nvPr/>
            </p:nvSpPr>
            <p:spPr bwMode="auto">
              <a:xfrm>
                <a:off x="2303"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5" name="Oval 1295">
                <a:extLst>
                  <a:ext uri="{FF2B5EF4-FFF2-40B4-BE49-F238E27FC236}">
                    <a16:creationId xmlns="" xmlns:a16="http://schemas.microsoft.com/office/drawing/2014/main" id="{2801DC74-619F-4159-9325-C86CDF052492}"/>
                  </a:ext>
                </a:extLst>
              </p:cNvPr>
              <p:cNvSpPr>
                <a:spLocks noChangeArrowheads="1"/>
              </p:cNvSpPr>
              <p:nvPr/>
            </p:nvSpPr>
            <p:spPr bwMode="auto">
              <a:xfrm>
                <a:off x="2431"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6" name="Oval 1296">
                <a:extLst>
                  <a:ext uri="{FF2B5EF4-FFF2-40B4-BE49-F238E27FC236}">
                    <a16:creationId xmlns="" xmlns:a16="http://schemas.microsoft.com/office/drawing/2014/main" id="{36359610-01B0-456A-ADAF-988F5400160C}"/>
                  </a:ext>
                </a:extLst>
              </p:cNvPr>
              <p:cNvSpPr>
                <a:spLocks noChangeArrowheads="1"/>
              </p:cNvSpPr>
              <p:nvPr/>
            </p:nvSpPr>
            <p:spPr bwMode="auto">
              <a:xfrm>
                <a:off x="4737"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7" name="Oval 1297">
                <a:extLst>
                  <a:ext uri="{FF2B5EF4-FFF2-40B4-BE49-F238E27FC236}">
                    <a16:creationId xmlns="" xmlns:a16="http://schemas.microsoft.com/office/drawing/2014/main" id="{30CE7D59-8B11-4D25-AFF3-26CF6E95B483}"/>
                  </a:ext>
                </a:extLst>
              </p:cNvPr>
              <p:cNvSpPr>
                <a:spLocks noChangeArrowheads="1"/>
              </p:cNvSpPr>
              <p:nvPr/>
            </p:nvSpPr>
            <p:spPr bwMode="auto">
              <a:xfrm>
                <a:off x="4865"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8" name="Oval 1298">
                <a:extLst>
                  <a:ext uri="{FF2B5EF4-FFF2-40B4-BE49-F238E27FC236}">
                    <a16:creationId xmlns="" xmlns:a16="http://schemas.microsoft.com/office/drawing/2014/main" id="{9E1C4646-9BD2-4EF6-9AA5-11F12B41B281}"/>
                  </a:ext>
                </a:extLst>
              </p:cNvPr>
              <p:cNvSpPr>
                <a:spLocks noChangeArrowheads="1"/>
              </p:cNvSpPr>
              <p:nvPr/>
            </p:nvSpPr>
            <p:spPr bwMode="auto">
              <a:xfrm>
                <a:off x="4993"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9" name="Oval 1299">
                <a:extLst>
                  <a:ext uri="{FF2B5EF4-FFF2-40B4-BE49-F238E27FC236}">
                    <a16:creationId xmlns="" xmlns:a16="http://schemas.microsoft.com/office/drawing/2014/main" id="{C605DBEB-E74D-4E8F-9469-2665C7401A9D}"/>
                  </a:ext>
                </a:extLst>
              </p:cNvPr>
              <p:cNvSpPr>
                <a:spLocks noChangeArrowheads="1"/>
              </p:cNvSpPr>
              <p:nvPr/>
            </p:nvSpPr>
            <p:spPr bwMode="auto">
              <a:xfrm>
                <a:off x="5121"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0" name="Oval 1300">
                <a:extLst>
                  <a:ext uri="{FF2B5EF4-FFF2-40B4-BE49-F238E27FC236}">
                    <a16:creationId xmlns="" xmlns:a16="http://schemas.microsoft.com/office/drawing/2014/main" id="{4FFD4972-BF57-4CCD-BB93-817B7D7A166C}"/>
                  </a:ext>
                </a:extLst>
              </p:cNvPr>
              <p:cNvSpPr>
                <a:spLocks noChangeArrowheads="1"/>
              </p:cNvSpPr>
              <p:nvPr/>
            </p:nvSpPr>
            <p:spPr bwMode="auto">
              <a:xfrm>
                <a:off x="5249"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1" name="Oval 1301">
                <a:extLst>
                  <a:ext uri="{FF2B5EF4-FFF2-40B4-BE49-F238E27FC236}">
                    <a16:creationId xmlns="" xmlns:a16="http://schemas.microsoft.com/office/drawing/2014/main" id="{5201602B-2654-4731-8CBB-DE8ED7909F3D}"/>
                  </a:ext>
                </a:extLst>
              </p:cNvPr>
              <p:cNvSpPr>
                <a:spLocks noChangeArrowheads="1"/>
              </p:cNvSpPr>
              <p:nvPr/>
            </p:nvSpPr>
            <p:spPr bwMode="auto">
              <a:xfrm>
                <a:off x="5377"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2" name="Oval 1302">
                <a:extLst>
                  <a:ext uri="{FF2B5EF4-FFF2-40B4-BE49-F238E27FC236}">
                    <a16:creationId xmlns="" xmlns:a16="http://schemas.microsoft.com/office/drawing/2014/main" id="{8C92E7B5-D701-4B6E-9851-C76926867D22}"/>
                  </a:ext>
                </a:extLst>
              </p:cNvPr>
              <p:cNvSpPr>
                <a:spLocks noChangeArrowheads="1"/>
              </p:cNvSpPr>
              <p:nvPr/>
            </p:nvSpPr>
            <p:spPr bwMode="auto">
              <a:xfrm>
                <a:off x="5505"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3" name="Oval 1303">
                <a:extLst>
                  <a:ext uri="{FF2B5EF4-FFF2-40B4-BE49-F238E27FC236}">
                    <a16:creationId xmlns="" xmlns:a16="http://schemas.microsoft.com/office/drawing/2014/main" id="{28E6F55C-FDE6-4621-A769-1DE898E0A1C3}"/>
                  </a:ext>
                </a:extLst>
              </p:cNvPr>
              <p:cNvSpPr>
                <a:spLocks noChangeArrowheads="1"/>
              </p:cNvSpPr>
              <p:nvPr/>
            </p:nvSpPr>
            <p:spPr bwMode="auto">
              <a:xfrm>
                <a:off x="5633"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4" name="Oval 1304">
                <a:extLst>
                  <a:ext uri="{FF2B5EF4-FFF2-40B4-BE49-F238E27FC236}">
                    <a16:creationId xmlns="" xmlns:a16="http://schemas.microsoft.com/office/drawing/2014/main" id="{EC24C980-0316-4873-86A3-30B07C753B2F}"/>
                  </a:ext>
                </a:extLst>
              </p:cNvPr>
              <p:cNvSpPr>
                <a:spLocks noChangeArrowheads="1"/>
              </p:cNvSpPr>
              <p:nvPr/>
            </p:nvSpPr>
            <p:spPr bwMode="auto">
              <a:xfrm>
                <a:off x="5761"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5" name="Oval 1305">
                <a:extLst>
                  <a:ext uri="{FF2B5EF4-FFF2-40B4-BE49-F238E27FC236}">
                    <a16:creationId xmlns="" xmlns:a16="http://schemas.microsoft.com/office/drawing/2014/main" id="{B5A54551-B175-4049-A170-F1E94EDC35CE}"/>
                  </a:ext>
                </a:extLst>
              </p:cNvPr>
              <p:cNvSpPr>
                <a:spLocks noChangeArrowheads="1"/>
              </p:cNvSpPr>
              <p:nvPr/>
            </p:nvSpPr>
            <p:spPr bwMode="auto">
              <a:xfrm>
                <a:off x="5889"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6" name="Oval 1306">
                <a:extLst>
                  <a:ext uri="{FF2B5EF4-FFF2-40B4-BE49-F238E27FC236}">
                    <a16:creationId xmlns="" xmlns:a16="http://schemas.microsoft.com/office/drawing/2014/main" id="{245BDBBB-2F34-49F5-90EB-6982259D66B7}"/>
                  </a:ext>
                </a:extLst>
              </p:cNvPr>
              <p:cNvSpPr>
                <a:spLocks noChangeArrowheads="1"/>
              </p:cNvSpPr>
              <p:nvPr/>
            </p:nvSpPr>
            <p:spPr bwMode="auto">
              <a:xfrm>
                <a:off x="6017"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7" name="Oval 1307">
                <a:extLst>
                  <a:ext uri="{FF2B5EF4-FFF2-40B4-BE49-F238E27FC236}">
                    <a16:creationId xmlns="" xmlns:a16="http://schemas.microsoft.com/office/drawing/2014/main" id="{DB03A226-0951-4DF3-988A-EFDE9EB34839}"/>
                  </a:ext>
                </a:extLst>
              </p:cNvPr>
              <p:cNvSpPr>
                <a:spLocks noChangeArrowheads="1"/>
              </p:cNvSpPr>
              <p:nvPr/>
            </p:nvSpPr>
            <p:spPr bwMode="auto">
              <a:xfrm>
                <a:off x="6145"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8" name="Oval 1308">
                <a:extLst>
                  <a:ext uri="{FF2B5EF4-FFF2-40B4-BE49-F238E27FC236}">
                    <a16:creationId xmlns="" xmlns:a16="http://schemas.microsoft.com/office/drawing/2014/main" id="{D0F5A033-1A9A-4ACD-B331-5604A614AA31}"/>
                  </a:ext>
                </a:extLst>
              </p:cNvPr>
              <p:cNvSpPr>
                <a:spLocks noChangeArrowheads="1"/>
              </p:cNvSpPr>
              <p:nvPr/>
            </p:nvSpPr>
            <p:spPr bwMode="auto">
              <a:xfrm>
                <a:off x="6273"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9" name="Oval 1309">
                <a:extLst>
                  <a:ext uri="{FF2B5EF4-FFF2-40B4-BE49-F238E27FC236}">
                    <a16:creationId xmlns="" xmlns:a16="http://schemas.microsoft.com/office/drawing/2014/main" id="{55066ED1-8BD8-4552-B7D1-2B9E7DFA443C}"/>
                  </a:ext>
                </a:extLst>
              </p:cNvPr>
              <p:cNvSpPr>
                <a:spLocks noChangeArrowheads="1"/>
              </p:cNvSpPr>
              <p:nvPr/>
            </p:nvSpPr>
            <p:spPr bwMode="auto">
              <a:xfrm>
                <a:off x="6401" y="4620"/>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0" name="Oval 1310">
                <a:extLst>
                  <a:ext uri="{FF2B5EF4-FFF2-40B4-BE49-F238E27FC236}">
                    <a16:creationId xmlns="" xmlns:a16="http://schemas.microsoft.com/office/drawing/2014/main" id="{EA61783A-4944-40CB-9853-EA24872D411C}"/>
                  </a:ext>
                </a:extLst>
              </p:cNvPr>
              <p:cNvSpPr>
                <a:spLocks noChangeArrowheads="1"/>
              </p:cNvSpPr>
              <p:nvPr/>
            </p:nvSpPr>
            <p:spPr bwMode="auto">
              <a:xfrm>
                <a:off x="6530"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1" name="Oval 1311">
                <a:extLst>
                  <a:ext uri="{FF2B5EF4-FFF2-40B4-BE49-F238E27FC236}">
                    <a16:creationId xmlns="" xmlns:a16="http://schemas.microsoft.com/office/drawing/2014/main" id="{0EB64791-BEEB-42CE-B103-0970BB91C983}"/>
                  </a:ext>
                </a:extLst>
              </p:cNvPr>
              <p:cNvSpPr>
                <a:spLocks noChangeArrowheads="1"/>
              </p:cNvSpPr>
              <p:nvPr/>
            </p:nvSpPr>
            <p:spPr bwMode="auto">
              <a:xfrm>
                <a:off x="6658"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2" name="Oval 1312">
                <a:extLst>
                  <a:ext uri="{FF2B5EF4-FFF2-40B4-BE49-F238E27FC236}">
                    <a16:creationId xmlns="" xmlns:a16="http://schemas.microsoft.com/office/drawing/2014/main" id="{F611452D-02BF-496C-993B-09FC1F1B0E9D}"/>
                  </a:ext>
                </a:extLst>
              </p:cNvPr>
              <p:cNvSpPr>
                <a:spLocks noChangeArrowheads="1"/>
              </p:cNvSpPr>
              <p:nvPr/>
            </p:nvSpPr>
            <p:spPr bwMode="auto">
              <a:xfrm>
                <a:off x="6786"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3" name="Oval 1313">
                <a:extLst>
                  <a:ext uri="{FF2B5EF4-FFF2-40B4-BE49-F238E27FC236}">
                    <a16:creationId xmlns="" xmlns:a16="http://schemas.microsoft.com/office/drawing/2014/main" id="{5DD5B044-C1C7-4D27-8791-7E8E57C27278}"/>
                  </a:ext>
                </a:extLst>
              </p:cNvPr>
              <p:cNvSpPr>
                <a:spLocks noChangeArrowheads="1"/>
              </p:cNvSpPr>
              <p:nvPr/>
            </p:nvSpPr>
            <p:spPr bwMode="auto">
              <a:xfrm>
                <a:off x="7554"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4" name="Oval 1314">
                <a:extLst>
                  <a:ext uri="{FF2B5EF4-FFF2-40B4-BE49-F238E27FC236}">
                    <a16:creationId xmlns="" xmlns:a16="http://schemas.microsoft.com/office/drawing/2014/main" id="{15F637AC-BF94-4C4D-848A-48013854A3EE}"/>
                  </a:ext>
                </a:extLst>
              </p:cNvPr>
              <p:cNvSpPr>
                <a:spLocks noChangeArrowheads="1"/>
              </p:cNvSpPr>
              <p:nvPr/>
            </p:nvSpPr>
            <p:spPr bwMode="auto">
              <a:xfrm>
                <a:off x="7682"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5" name="Oval 1315">
                <a:extLst>
                  <a:ext uri="{FF2B5EF4-FFF2-40B4-BE49-F238E27FC236}">
                    <a16:creationId xmlns="" xmlns:a16="http://schemas.microsoft.com/office/drawing/2014/main" id="{7798BD4C-EF09-4BEF-87A1-EF0320760797}"/>
                  </a:ext>
                </a:extLst>
              </p:cNvPr>
              <p:cNvSpPr>
                <a:spLocks noChangeArrowheads="1"/>
              </p:cNvSpPr>
              <p:nvPr/>
            </p:nvSpPr>
            <p:spPr bwMode="auto">
              <a:xfrm>
                <a:off x="8323"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6" name="Oval 1316">
                <a:extLst>
                  <a:ext uri="{FF2B5EF4-FFF2-40B4-BE49-F238E27FC236}">
                    <a16:creationId xmlns="" xmlns:a16="http://schemas.microsoft.com/office/drawing/2014/main" id="{97FB7977-030E-403D-B582-1EA4B01E22EB}"/>
                  </a:ext>
                </a:extLst>
              </p:cNvPr>
              <p:cNvSpPr>
                <a:spLocks noChangeArrowheads="1"/>
              </p:cNvSpPr>
              <p:nvPr/>
            </p:nvSpPr>
            <p:spPr bwMode="auto">
              <a:xfrm>
                <a:off x="8451"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7" name="Oval 1317">
                <a:extLst>
                  <a:ext uri="{FF2B5EF4-FFF2-40B4-BE49-F238E27FC236}">
                    <a16:creationId xmlns="" xmlns:a16="http://schemas.microsoft.com/office/drawing/2014/main" id="{52D2E1DC-C79F-4236-8B72-D5E73A6A333F}"/>
                  </a:ext>
                </a:extLst>
              </p:cNvPr>
              <p:cNvSpPr>
                <a:spLocks noChangeArrowheads="1"/>
              </p:cNvSpPr>
              <p:nvPr/>
            </p:nvSpPr>
            <p:spPr bwMode="auto">
              <a:xfrm>
                <a:off x="8963" y="462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8" name="Oval 1318">
                <a:extLst>
                  <a:ext uri="{FF2B5EF4-FFF2-40B4-BE49-F238E27FC236}">
                    <a16:creationId xmlns="" xmlns:a16="http://schemas.microsoft.com/office/drawing/2014/main" id="{FB4F450B-3C43-437E-818C-9ADB2584C425}"/>
                  </a:ext>
                </a:extLst>
              </p:cNvPr>
              <p:cNvSpPr>
                <a:spLocks noChangeArrowheads="1"/>
              </p:cNvSpPr>
              <p:nvPr/>
            </p:nvSpPr>
            <p:spPr bwMode="auto">
              <a:xfrm>
                <a:off x="2559" y="474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9" name="Oval 1319">
                <a:extLst>
                  <a:ext uri="{FF2B5EF4-FFF2-40B4-BE49-F238E27FC236}">
                    <a16:creationId xmlns="" xmlns:a16="http://schemas.microsoft.com/office/drawing/2014/main" id="{94361A52-A265-4E45-9C61-517566A21DBB}"/>
                  </a:ext>
                </a:extLst>
              </p:cNvPr>
              <p:cNvSpPr>
                <a:spLocks noChangeArrowheads="1"/>
              </p:cNvSpPr>
              <p:nvPr/>
            </p:nvSpPr>
            <p:spPr bwMode="auto">
              <a:xfrm>
                <a:off x="4737" y="474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0" name="Oval 1320">
                <a:extLst>
                  <a:ext uri="{FF2B5EF4-FFF2-40B4-BE49-F238E27FC236}">
                    <a16:creationId xmlns="" xmlns:a16="http://schemas.microsoft.com/office/drawing/2014/main" id="{12FF5675-F850-406F-9820-C0A7E9738FBC}"/>
                  </a:ext>
                </a:extLst>
              </p:cNvPr>
              <p:cNvSpPr>
                <a:spLocks noChangeArrowheads="1"/>
              </p:cNvSpPr>
              <p:nvPr/>
            </p:nvSpPr>
            <p:spPr bwMode="auto">
              <a:xfrm>
                <a:off x="4865" y="474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1" name="Oval 1321">
                <a:extLst>
                  <a:ext uri="{FF2B5EF4-FFF2-40B4-BE49-F238E27FC236}">
                    <a16:creationId xmlns="" xmlns:a16="http://schemas.microsoft.com/office/drawing/2014/main" id="{293F05A3-89B4-48FC-8095-F7B86C42BA82}"/>
                  </a:ext>
                </a:extLst>
              </p:cNvPr>
              <p:cNvSpPr>
                <a:spLocks noChangeArrowheads="1"/>
              </p:cNvSpPr>
              <p:nvPr/>
            </p:nvSpPr>
            <p:spPr bwMode="auto">
              <a:xfrm>
                <a:off x="4993" y="474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2" name="Oval 1322">
                <a:extLst>
                  <a:ext uri="{FF2B5EF4-FFF2-40B4-BE49-F238E27FC236}">
                    <a16:creationId xmlns="" xmlns:a16="http://schemas.microsoft.com/office/drawing/2014/main" id="{D27DC08D-30E5-45E7-AAFC-C5C71B72AD36}"/>
                  </a:ext>
                </a:extLst>
              </p:cNvPr>
              <p:cNvSpPr>
                <a:spLocks noChangeArrowheads="1"/>
              </p:cNvSpPr>
              <p:nvPr/>
            </p:nvSpPr>
            <p:spPr bwMode="auto">
              <a:xfrm>
                <a:off x="5121" y="474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3" name="Oval 1323">
                <a:extLst>
                  <a:ext uri="{FF2B5EF4-FFF2-40B4-BE49-F238E27FC236}">
                    <a16:creationId xmlns="" xmlns:a16="http://schemas.microsoft.com/office/drawing/2014/main" id="{1B86DFBD-438C-4F6D-8FEF-B6E016D5A5CF}"/>
                  </a:ext>
                </a:extLst>
              </p:cNvPr>
              <p:cNvSpPr>
                <a:spLocks noChangeArrowheads="1"/>
              </p:cNvSpPr>
              <p:nvPr/>
            </p:nvSpPr>
            <p:spPr bwMode="auto">
              <a:xfrm>
                <a:off x="5249" y="474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4" name="Oval 1324">
                <a:extLst>
                  <a:ext uri="{FF2B5EF4-FFF2-40B4-BE49-F238E27FC236}">
                    <a16:creationId xmlns="" xmlns:a16="http://schemas.microsoft.com/office/drawing/2014/main" id="{813C830C-D6C4-47AB-9CE7-23E090CF1C5D}"/>
                  </a:ext>
                </a:extLst>
              </p:cNvPr>
              <p:cNvSpPr>
                <a:spLocks noChangeArrowheads="1"/>
              </p:cNvSpPr>
              <p:nvPr/>
            </p:nvSpPr>
            <p:spPr bwMode="auto">
              <a:xfrm>
                <a:off x="5377" y="474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5" name="Oval 1325">
                <a:extLst>
                  <a:ext uri="{FF2B5EF4-FFF2-40B4-BE49-F238E27FC236}">
                    <a16:creationId xmlns="" xmlns:a16="http://schemas.microsoft.com/office/drawing/2014/main" id="{B06AF08A-01AC-4B24-8EEC-7CEC1FB1F699}"/>
                  </a:ext>
                </a:extLst>
              </p:cNvPr>
              <p:cNvSpPr>
                <a:spLocks noChangeArrowheads="1"/>
              </p:cNvSpPr>
              <p:nvPr/>
            </p:nvSpPr>
            <p:spPr bwMode="auto">
              <a:xfrm>
                <a:off x="5505" y="474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6" name="Oval 1326">
                <a:extLst>
                  <a:ext uri="{FF2B5EF4-FFF2-40B4-BE49-F238E27FC236}">
                    <a16:creationId xmlns="" xmlns:a16="http://schemas.microsoft.com/office/drawing/2014/main" id="{FB499998-83F0-462F-ACBC-D0BD649C88F4}"/>
                  </a:ext>
                </a:extLst>
              </p:cNvPr>
              <p:cNvSpPr>
                <a:spLocks noChangeArrowheads="1"/>
              </p:cNvSpPr>
              <p:nvPr/>
            </p:nvSpPr>
            <p:spPr bwMode="auto">
              <a:xfrm>
                <a:off x="5633" y="474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7" name="Oval 1327">
                <a:extLst>
                  <a:ext uri="{FF2B5EF4-FFF2-40B4-BE49-F238E27FC236}">
                    <a16:creationId xmlns="" xmlns:a16="http://schemas.microsoft.com/office/drawing/2014/main" id="{6F2332EE-1605-4DD4-A6B8-EE52DC21F44A}"/>
                  </a:ext>
                </a:extLst>
              </p:cNvPr>
              <p:cNvSpPr>
                <a:spLocks noChangeArrowheads="1"/>
              </p:cNvSpPr>
              <p:nvPr/>
            </p:nvSpPr>
            <p:spPr bwMode="auto">
              <a:xfrm>
                <a:off x="5761" y="474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8" name="Oval 1328">
                <a:extLst>
                  <a:ext uri="{FF2B5EF4-FFF2-40B4-BE49-F238E27FC236}">
                    <a16:creationId xmlns="" xmlns:a16="http://schemas.microsoft.com/office/drawing/2014/main" id="{05C93B87-4A31-4FED-B92D-C5A056928B04}"/>
                  </a:ext>
                </a:extLst>
              </p:cNvPr>
              <p:cNvSpPr>
                <a:spLocks noChangeArrowheads="1"/>
              </p:cNvSpPr>
              <p:nvPr/>
            </p:nvSpPr>
            <p:spPr bwMode="auto">
              <a:xfrm>
                <a:off x="5889" y="474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9" name="Oval 1329">
                <a:extLst>
                  <a:ext uri="{FF2B5EF4-FFF2-40B4-BE49-F238E27FC236}">
                    <a16:creationId xmlns="" xmlns:a16="http://schemas.microsoft.com/office/drawing/2014/main" id="{4EDB47C8-CE5A-4CFA-AF5D-472425A7787A}"/>
                  </a:ext>
                </a:extLst>
              </p:cNvPr>
              <p:cNvSpPr>
                <a:spLocks noChangeArrowheads="1"/>
              </p:cNvSpPr>
              <p:nvPr/>
            </p:nvSpPr>
            <p:spPr bwMode="auto">
              <a:xfrm>
                <a:off x="6017" y="474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0" name="Oval 1330">
                <a:extLst>
                  <a:ext uri="{FF2B5EF4-FFF2-40B4-BE49-F238E27FC236}">
                    <a16:creationId xmlns="" xmlns:a16="http://schemas.microsoft.com/office/drawing/2014/main" id="{9D5698D0-439B-4DB1-BF26-129F275B5145}"/>
                  </a:ext>
                </a:extLst>
              </p:cNvPr>
              <p:cNvSpPr>
                <a:spLocks noChangeArrowheads="1"/>
              </p:cNvSpPr>
              <p:nvPr/>
            </p:nvSpPr>
            <p:spPr bwMode="auto">
              <a:xfrm>
                <a:off x="6145" y="474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1" name="Oval 1331">
                <a:extLst>
                  <a:ext uri="{FF2B5EF4-FFF2-40B4-BE49-F238E27FC236}">
                    <a16:creationId xmlns="" xmlns:a16="http://schemas.microsoft.com/office/drawing/2014/main" id="{2A2707D4-56D0-47A1-8F4F-0E30D073C427}"/>
                  </a:ext>
                </a:extLst>
              </p:cNvPr>
              <p:cNvSpPr>
                <a:spLocks noChangeArrowheads="1"/>
              </p:cNvSpPr>
              <p:nvPr/>
            </p:nvSpPr>
            <p:spPr bwMode="auto">
              <a:xfrm>
                <a:off x="6273" y="474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2" name="Oval 1332">
                <a:extLst>
                  <a:ext uri="{FF2B5EF4-FFF2-40B4-BE49-F238E27FC236}">
                    <a16:creationId xmlns="" xmlns:a16="http://schemas.microsoft.com/office/drawing/2014/main" id="{1C1E09F2-16F1-4E21-A5B8-0B8ABBC8E3E7}"/>
                  </a:ext>
                </a:extLst>
              </p:cNvPr>
              <p:cNvSpPr>
                <a:spLocks noChangeArrowheads="1"/>
              </p:cNvSpPr>
              <p:nvPr/>
            </p:nvSpPr>
            <p:spPr bwMode="auto">
              <a:xfrm>
                <a:off x="6401" y="4748"/>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3" name="Oval 1333">
                <a:extLst>
                  <a:ext uri="{FF2B5EF4-FFF2-40B4-BE49-F238E27FC236}">
                    <a16:creationId xmlns="" xmlns:a16="http://schemas.microsoft.com/office/drawing/2014/main" id="{903E21D9-B503-47A1-A1C5-F7A6F186A2FC}"/>
                  </a:ext>
                </a:extLst>
              </p:cNvPr>
              <p:cNvSpPr>
                <a:spLocks noChangeArrowheads="1"/>
              </p:cNvSpPr>
              <p:nvPr/>
            </p:nvSpPr>
            <p:spPr bwMode="auto">
              <a:xfrm>
                <a:off x="6530" y="474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4" name="Oval 1334">
                <a:extLst>
                  <a:ext uri="{FF2B5EF4-FFF2-40B4-BE49-F238E27FC236}">
                    <a16:creationId xmlns="" xmlns:a16="http://schemas.microsoft.com/office/drawing/2014/main" id="{B35E45DF-E80E-4023-8EA7-CE4CD0691B70}"/>
                  </a:ext>
                </a:extLst>
              </p:cNvPr>
              <p:cNvSpPr>
                <a:spLocks noChangeArrowheads="1"/>
              </p:cNvSpPr>
              <p:nvPr/>
            </p:nvSpPr>
            <p:spPr bwMode="auto">
              <a:xfrm>
                <a:off x="7554" y="474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5" name="Oval 1335">
                <a:extLst>
                  <a:ext uri="{FF2B5EF4-FFF2-40B4-BE49-F238E27FC236}">
                    <a16:creationId xmlns="" xmlns:a16="http://schemas.microsoft.com/office/drawing/2014/main" id="{7FB8EE5E-81B5-4222-9720-9B2ED4EE94CB}"/>
                  </a:ext>
                </a:extLst>
              </p:cNvPr>
              <p:cNvSpPr>
                <a:spLocks noChangeArrowheads="1"/>
              </p:cNvSpPr>
              <p:nvPr/>
            </p:nvSpPr>
            <p:spPr bwMode="auto">
              <a:xfrm>
                <a:off x="8451" y="474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6" name="Oval 1336">
                <a:extLst>
                  <a:ext uri="{FF2B5EF4-FFF2-40B4-BE49-F238E27FC236}">
                    <a16:creationId xmlns="" xmlns:a16="http://schemas.microsoft.com/office/drawing/2014/main" id="{7FF23416-7CA2-4807-8C8C-BA873A118015}"/>
                  </a:ext>
                </a:extLst>
              </p:cNvPr>
              <p:cNvSpPr>
                <a:spLocks noChangeArrowheads="1"/>
              </p:cNvSpPr>
              <p:nvPr/>
            </p:nvSpPr>
            <p:spPr bwMode="auto">
              <a:xfrm>
                <a:off x="8579" y="474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7" name="Oval 1337">
                <a:extLst>
                  <a:ext uri="{FF2B5EF4-FFF2-40B4-BE49-F238E27FC236}">
                    <a16:creationId xmlns="" xmlns:a16="http://schemas.microsoft.com/office/drawing/2014/main" id="{63EBAE04-4D27-439D-BA1D-7D372044D504}"/>
                  </a:ext>
                </a:extLst>
              </p:cNvPr>
              <p:cNvSpPr>
                <a:spLocks noChangeArrowheads="1"/>
              </p:cNvSpPr>
              <p:nvPr/>
            </p:nvSpPr>
            <p:spPr bwMode="auto">
              <a:xfrm>
                <a:off x="2687"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8" name="Oval 1338">
                <a:extLst>
                  <a:ext uri="{FF2B5EF4-FFF2-40B4-BE49-F238E27FC236}">
                    <a16:creationId xmlns="" xmlns:a16="http://schemas.microsoft.com/office/drawing/2014/main" id="{7CFFEEFB-7F23-4E18-AEFF-999047B8B9EB}"/>
                  </a:ext>
                </a:extLst>
              </p:cNvPr>
              <p:cNvSpPr>
                <a:spLocks noChangeArrowheads="1"/>
              </p:cNvSpPr>
              <p:nvPr/>
            </p:nvSpPr>
            <p:spPr bwMode="auto">
              <a:xfrm>
                <a:off x="2816"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9" name="Oval 1339">
                <a:extLst>
                  <a:ext uri="{FF2B5EF4-FFF2-40B4-BE49-F238E27FC236}">
                    <a16:creationId xmlns="" xmlns:a16="http://schemas.microsoft.com/office/drawing/2014/main" id="{8F128560-7A12-47F8-AAD3-27679B78B0EA}"/>
                  </a:ext>
                </a:extLst>
              </p:cNvPr>
              <p:cNvSpPr>
                <a:spLocks noChangeArrowheads="1"/>
              </p:cNvSpPr>
              <p:nvPr/>
            </p:nvSpPr>
            <p:spPr bwMode="auto">
              <a:xfrm>
                <a:off x="2944"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0" name="Oval 1340">
                <a:extLst>
                  <a:ext uri="{FF2B5EF4-FFF2-40B4-BE49-F238E27FC236}">
                    <a16:creationId xmlns="" xmlns:a16="http://schemas.microsoft.com/office/drawing/2014/main" id="{CDCEF73A-3184-482F-ABBD-B0710A6EA0DE}"/>
                  </a:ext>
                </a:extLst>
              </p:cNvPr>
              <p:cNvSpPr>
                <a:spLocks noChangeArrowheads="1"/>
              </p:cNvSpPr>
              <p:nvPr/>
            </p:nvSpPr>
            <p:spPr bwMode="auto">
              <a:xfrm>
                <a:off x="3072"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1" name="Oval 1341">
                <a:extLst>
                  <a:ext uri="{FF2B5EF4-FFF2-40B4-BE49-F238E27FC236}">
                    <a16:creationId xmlns="" xmlns:a16="http://schemas.microsoft.com/office/drawing/2014/main" id="{355F61E1-079A-47EB-9F02-BF8355AF2734}"/>
                  </a:ext>
                </a:extLst>
              </p:cNvPr>
              <p:cNvSpPr>
                <a:spLocks noChangeArrowheads="1"/>
              </p:cNvSpPr>
              <p:nvPr/>
            </p:nvSpPr>
            <p:spPr bwMode="auto">
              <a:xfrm>
                <a:off x="3200"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2" name="Oval 1342">
                <a:extLst>
                  <a:ext uri="{FF2B5EF4-FFF2-40B4-BE49-F238E27FC236}">
                    <a16:creationId xmlns="" xmlns:a16="http://schemas.microsoft.com/office/drawing/2014/main" id="{FE616B2F-2BFB-4DEC-B3B2-4F4CEC6C507A}"/>
                  </a:ext>
                </a:extLst>
              </p:cNvPr>
              <p:cNvSpPr>
                <a:spLocks noChangeArrowheads="1"/>
              </p:cNvSpPr>
              <p:nvPr/>
            </p:nvSpPr>
            <p:spPr bwMode="auto">
              <a:xfrm>
                <a:off x="3328"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3" name="Oval 1343">
                <a:extLst>
                  <a:ext uri="{FF2B5EF4-FFF2-40B4-BE49-F238E27FC236}">
                    <a16:creationId xmlns="" xmlns:a16="http://schemas.microsoft.com/office/drawing/2014/main" id="{552D4B23-C36F-4196-8E66-523E31D6AA58}"/>
                  </a:ext>
                </a:extLst>
              </p:cNvPr>
              <p:cNvSpPr>
                <a:spLocks noChangeArrowheads="1"/>
              </p:cNvSpPr>
              <p:nvPr/>
            </p:nvSpPr>
            <p:spPr bwMode="auto">
              <a:xfrm>
                <a:off x="4865"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4" name="Oval 1344">
                <a:extLst>
                  <a:ext uri="{FF2B5EF4-FFF2-40B4-BE49-F238E27FC236}">
                    <a16:creationId xmlns="" xmlns:a16="http://schemas.microsoft.com/office/drawing/2014/main" id="{1941BC58-B640-4D1D-A96E-55DAC6F4310E}"/>
                  </a:ext>
                </a:extLst>
              </p:cNvPr>
              <p:cNvSpPr>
                <a:spLocks noChangeArrowheads="1"/>
              </p:cNvSpPr>
              <p:nvPr/>
            </p:nvSpPr>
            <p:spPr bwMode="auto">
              <a:xfrm>
                <a:off x="4993"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5" name="Oval 1345">
                <a:extLst>
                  <a:ext uri="{FF2B5EF4-FFF2-40B4-BE49-F238E27FC236}">
                    <a16:creationId xmlns="" xmlns:a16="http://schemas.microsoft.com/office/drawing/2014/main" id="{1081D941-5C01-456E-96EC-10D782D6B1DC}"/>
                  </a:ext>
                </a:extLst>
              </p:cNvPr>
              <p:cNvSpPr>
                <a:spLocks noChangeArrowheads="1"/>
              </p:cNvSpPr>
              <p:nvPr/>
            </p:nvSpPr>
            <p:spPr bwMode="auto">
              <a:xfrm>
                <a:off x="5121"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6" name="Oval 1346">
                <a:extLst>
                  <a:ext uri="{FF2B5EF4-FFF2-40B4-BE49-F238E27FC236}">
                    <a16:creationId xmlns="" xmlns:a16="http://schemas.microsoft.com/office/drawing/2014/main" id="{60F30C89-8DAC-4068-AE79-B29381AB52DE}"/>
                  </a:ext>
                </a:extLst>
              </p:cNvPr>
              <p:cNvSpPr>
                <a:spLocks noChangeArrowheads="1"/>
              </p:cNvSpPr>
              <p:nvPr/>
            </p:nvSpPr>
            <p:spPr bwMode="auto">
              <a:xfrm>
                <a:off x="5249"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7" name="Oval 1347">
                <a:extLst>
                  <a:ext uri="{FF2B5EF4-FFF2-40B4-BE49-F238E27FC236}">
                    <a16:creationId xmlns="" xmlns:a16="http://schemas.microsoft.com/office/drawing/2014/main" id="{8933BC87-E7D9-4CD0-A4AF-F21EDA416A71}"/>
                  </a:ext>
                </a:extLst>
              </p:cNvPr>
              <p:cNvSpPr>
                <a:spLocks noChangeArrowheads="1"/>
              </p:cNvSpPr>
              <p:nvPr/>
            </p:nvSpPr>
            <p:spPr bwMode="auto">
              <a:xfrm>
                <a:off x="5377"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8" name="Oval 1348">
                <a:extLst>
                  <a:ext uri="{FF2B5EF4-FFF2-40B4-BE49-F238E27FC236}">
                    <a16:creationId xmlns="" xmlns:a16="http://schemas.microsoft.com/office/drawing/2014/main" id="{0848EA7D-C29B-46F2-9A9E-5A3199B22BD6}"/>
                  </a:ext>
                </a:extLst>
              </p:cNvPr>
              <p:cNvSpPr>
                <a:spLocks noChangeArrowheads="1"/>
              </p:cNvSpPr>
              <p:nvPr/>
            </p:nvSpPr>
            <p:spPr bwMode="auto">
              <a:xfrm>
                <a:off x="5505"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9" name="Oval 1349">
                <a:extLst>
                  <a:ext uri="{FF2B5EF4-FFF2-40B4-BE49-F238E27FC236}">
                    <a16:creationId xmlns="" xmlns:a16="http://schemas.microsoft.com/office/drawing/2014/main" id="{05C0125E-F3B8-4BA7-90E4-45197E6F81A3}"/>
                  </a:ext>
                </a:extLst>
              </p:cNvPr>
              <p:cNvSpPr>
                <a:spLocks noChangeArrowheads="1"/>
              </p:cNvSpPr>
              <p:nvPr/>
            </p:nvSpPr>
            <p:spPr bwMode="auto">
              <a:xfrm>
                <a:off x="5633"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0" name="Oval 1350">
                <a:extLst>
                  <a:ext uri="{FF2B5EF4-FFF2-40B4-BE49-F238E27FC236}">
                    <a16:creationId xmlns="" xmlns:a16="http://schemas.microsoft.com/office/drawing/2014/main" id="{3A153A9A-C5E9-45D8-AADE-5A8CBE2EDA75}"/>
                  </a:ext>
                </a:extLst>
              </p:cNvPr>
              <p:cNvSpPr>
                <a:spLocks noChangeArrowheads="1"/>
              </p:cNvSpPr>
              <p:nvPr/>
            </p:nvSpPr>
            <p:spPr bwMode="auto">
              <a:xfrm>
                <a:off x="5761"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1" name="Oval 1351">
                <a:extLst>
                  <a:ext uri="{FF2B5EF4-FFF2-40B4-BE49-F238E27FC236}">
                    <a16:creationId xmlns="" xmlns:a16="http://schemas.microsoft.com/office/drawing/2014/main" id="{BB7D50EC-CF43-477E-9030-CA6B25CDB4F6}"/>
                  </a:ext>
                </a:extLst>
              </p:cNvPr>
              <p:cNvSpPr>
                <a:spLocks noChangeArrowheads="1"/>
              </p:cNvSpPr>
              <p:nvPr/>
            </p:nvSpPr>
            <p:spPr bwMode="auto">
              <a:xfrm>
                <a:off x="5889"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2" name="Oval 1352">
                <a:extLst>
                  <a:ext uri="{FF2B5EF4-FFF2-40B4-BE49-F238E27FC236}">
                    <a16:creationId xmlns="" xmlns:a16="http://schemas.microsoft.com/office/drawing/2014/main" id="{ECA7C169-03A1-4C2F-9380-9AD7870D1FC3}"/>
                  </a:ext>
                </a:extLst>
              </p:cNvPr>
              <p:cNvSpPr>
                <a:spLocks noChangeArrowheads="1"/>
              </p:cNvSpPr>
              <p:nvPr/>
            </p:nvSpPr>
            <p:spPr bwMode="auto">
              <a:xfrm>
                <a:off x="6017"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3" name="Oval 1353">
                <a:extLst>
                  <a:ext uri="{FF2B5EF4-FFF2-40B4-BE49-F238E27FC236}">
                    <a16:creationId xmlns="" xmlns:a16="http://schemas.microsoft.com/office/drawing/2014/main" id="{58141C1C-EFDE-45CF-BE5F-39B55FACA538}"/>
                  </a:ext>
                </a:extLst>
              </p:cNvPr>
              <p:cNvSpPr>
                <a:spLocks noChangeArrowheads="1"/>
              </p:cNvSpPr>
              <p:nvPr/>
            </p:nvSpPr>
            <p:spPr bwMode="auto">
              <a:xfrm>
                <a:off x="6145"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4" name="Oval 1354">
                <a:extLst>
                  <a:ext uri="{FF2B5EF4-FFF2-40B4-BE49-F238E27FC236}">
                    <a16:creationId xmlns="" xmlns:a16="http://schemas.microsoft.com/office/drawing/2014/main" id="{1144CEF2-6A21-4477-941A-E5C707D34D85}"/>
                  </a:ext>
                </a:extLst>
              </p:cNvPr>
              <p:cNvSpPr>
                <a:spLocks noChangeArrowheads="1"/>
              </p:cNvSpPr>
              <p:nvPr/>
            </p:nvSpPr>
            <p:spPr bwMode="auto">
              <a:xfrm>
                <a:off x="6273"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5" name="Oval 1355">
                <a:extLst>
                  <a:ext uri="{FF2B5EF4-FFF2-40B4-BE49-F238E27FC236}">
                    <a16:creationId xmlns="" xmlns:a16="http://schemas.microsoft.com/office/drawing/2014/main" id="{202AECA6-6790-4F08-BE82-6C84FF284AC5}"/>
                  </a:ext>
                </a:extLst>
              </p:cNvPr>
              <p:cNvSpPr>
                <a:spLocks noChangeArrowheads="1"/>
              </p:cNvSpPr>
              <p:nvPr/>
            </p:nvSpPr>
            <p:spPr bwMode="auto">
              <a:xfrm>
                <a:off x="6401" y="4876"/>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6" name="Oval 1356">
                <a:extLst>
                  <a:ext uri="{FF2B5EF4-FFF2-40B4-BE49-F238E27FC236}">
                    <a16:creationId xmlns="" xmlns:a16="http://schemas.microsoft.com/office/drawing/2014/main" id="{D008F520-A913-430E-8723-498512E756AB}"/>
                  </a:ext>
                </a:extLst>
              </p:cNvPr>
              <p:cNvSpPr>
                <a:spLocks noChangeArrowheads="1"/>
              </p:cNvSpPr>
              <p:nvPr/>
            </p:nvSpPr>
            <p:spPr bwMode="auto">
              <a:xfrm>
                <a:off x="6530"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7" name="Oval 1357">
                <a:extLst>
                  <a:ext uri="{FF2B5EF4-FFF2-40B4-BE49-F238E27FC236}">
                    <a16:creationId xmlns="" xmlns:a16="http://schemas.microsoft.com/office/drawing/2014/main" id="{C9E13394-6189-4C17-B2D5-83368A4E8D33}"/>
                  </a:ext>
                </a:extLst>
              </p:cNvPr>
              <p:cNvSpPr>
                <a:spLocks noChangeArrowheads="1"/>
              </p:cNvSpPr>
              <p:nvPr/>
            </p:nvSpPr>
            <p:spPr bwMode="auto">
              <a:xfrm>
                <a:off x="6658"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8" name="Oval 1358">
                <a:extLst>
                  <a:ext uri="{FF2B5EF4-FFF2-40B4-BE49-F238E27FC236}">
                    <a16:creationId xmlns="" xmlns:a16="http://schemas.microsoft.com/office/drawing/2014/main" id="{FE5125B6-851F-48F0-9DE2-C4F7849F1A1C}"/>
                  </a:ext>
                </a:extLst>
              </p:cNvPr>
              <p:cNvSpPr>
                <a:spLocks noChangeArrowheads="1"/>
              </p:cNvSpPr>
              <p:nvPr/>
            </p:nvSpPr>
            <p:spPr bwMode="auto">
              <a:xfrm>
                <a:off x="7682"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9" name="Oval 1359">
                <a:extLst>
                  <a:ext uri="{FF2B5EF4-FFF2-40B4-BE49-F238E27FC236}">
                    <a16:creationId xmlns="" xmlns:a16="http://schemas.microsoft.com/office/drawing/2014/main" id="{7E677155-42B5-4592-A690-D51F18DA0A15}"/>
                  </a:ext>
                </a:extLst>
              </p:cNvPr>
              <p:cNvSpPr>
                <a:spLocks noChangeArrowheads="1"/>
              </p:cNvSpPr>
              <p:nvPr/>
            </p:nvSpPr>
            <p:spPr bwMode="auto">
              <a:xfrm>
                <a:off x="9091" y="487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0" name="Oval 1360">
                <a:extLst>
                  <a:ext uri="{FF2B5EF4-FFF2-40B4-BE49-F238E27FC236}">
                    <a16:creationId xmlns="" xmlns:a16="http://schemas.microsoft.com/office/drawing/2014/main" id="{3C0E9C84-7235-4C9A-96B4-49BF85515A06}"/>
                  </a:ext>
                </a:extLst>
              </p:cNvPr>
              <p:cNvSpPr>
                <a:spLocks noChangeArrowheads="1"/>
              </p:cNvSpPr>
              <p:nvPr/>
            </p:nvSpPr>
            <p:spPr bwMode="auto">
              <a:xfrm>
                <a:off x="2816" y="500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1" name="Oval 1361">
                <a:extLst>
                  <a:ext uri="{FF2B5EF4-FFF2-40B4-BE49-F238E27FC236}">
                    <a16:creationId xmlns="" xmlns:a16="http://schemas.microsoft.com/office/drawing/2014/main" id="{6C16494E-FA1C-44D9-814F-420E07AEF135}"/>
                  </a:ext>
                </a:extLst>
              </p:cNvPr>
              <p:cNvSpPr>
                <a:spLocks noChangeArrowheads="1"/>
              </p:cNvSpPr>
              <p:nvPr/>
            </p:nvSpPr>
            <p:spPr bwMode="auto">
              <a:xfrm>
                <a:off x="2944" y="500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2" name="Oval 1362">
                <a:extLst>
                  <a:ext uri="{FF2B5EF4-FFF2-40B4-BE49-F238E27FC236}">
                    <a16:creationId xmlns="" xmlns:a16="http://schemas.microsoft.com/office/drawing/2014/main" id="{676E0A83-6222-4C2B-A1EA-9A3F872C4110}"/>
                  </a:ext>
                </a:extLst>
              </p:cNvPr>
              <p:cNvSpPr>
                <a:spLocks noChangeArrowheads="1"/>
              </p:cNvSpPr>
              <p:nvPr/>
            </p:nvSpPr>
            <p:spPr bwMode="auto">
              <a:xfrm>
                <a:off x="3072" y="500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3" name="Oval 1363">
                <a:extLst>
                  <a:ext uri="{FF2B5EF4-FFF2-40B4-BE49-F238E27FC236}">
                    <a16:creationId xmlns="" xmlns:a16="http://schemas.microsoft.com/office/drawing/2014/main" id="{3C0084D5-BDAF-4BB3-A96C-F2713A10F8D9}"/>
                  </a:ext>
                </a:extLst>
              </p:cNvPr>
              <p:cNvSpPr>
                <a:spLocks noChangeArrowheads="1"/>
              </p:cNvSpPr>
              <p:nvPr/>
            </p:nvSpPr>
            <p:spPr bwMode="auto">
              <a:xfrm>
                <a:off x="3200" y="500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4" name="Oval 1364">
                <a:extLst>
                  <a:ext uri="{FF2B5EF4-FFF2-40B4-BE49-F238E27FC236}">
                    <a16:creationId xmlns="" xmlns:a16="http://schemas.microsoft.com/office/drawing/2014/main" id="{FE6825A5-AB5B-4BD8-8290-5DD6116CD768}"/>
                  </a:ext>
                </a:extLst>
              </p:cNvPr>
              <p:cNvSpPr>
                <a:spLocks noChangeArrowheads="1"/>
              </p:cNvSpPr>
              <p:nvPr/>
            </p:nvSpPr>
            <p:spPr bwMode="auto">
              <a:xfrm>
                <a:off x="3328" y="500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5" name="Oval 1365">
                <a:extLst>
                  <a:ext uri="{FF2B5EF4-FFF2-40B4-BE49-F238E27FC236}">
                    <a16:creationId xmlns="" xmlns:a16="http://schemas.microsoft.com/office/drawing/2014/main" id="{65A07F1D-8949-4CB0-9F05-7D69CF60C96B}"/>
                  </a:ext>
                </a:extLst>
              </p:cNvPr>
              <p:cNvSpPr>
                <a:spLocks noChangeArrowheads="1"/>
              </p:cNvSpPr>
              <p:nvPr/>
            </p:nvSpPr>
            <p:spPr bwMode="auto">
              <a:xfrm>
                <a:off x="3456" y="500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6" name="Oval 1366">
                <a:extLst>
                  <a:ext uri="{FF2B5EF4-FFF2-40B4-BE49-F238E27FC236}">
                    <a16:creationId xmlns="" xmlns:a16="http://schemas.microsoft.com/office/drawing/2014/main" id="{726E5BF1-238A-407D-A9CA-91A1DF37C03A}"/>
                  </a:ext>
                </a:extLst>
              </p:cNvPr>
              <p:cNvSpPr>
                <a:spLocks noChangeArrowheads="1"/>
              </p:cNvSpPr>
              <p:nvPr/>
            </p:nvSpPr>
            <p:spPr bwMode="auto">
              <a:xfrm>
                <a:off x="3584" y="500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7" name="Oval 1367">
                <a:extLst>
                  <a:ext uri="{FF2B5EF4-FFF2-40B4-BE49-F238E27FC236}">
                    <a16:creationId xmlns="" xmlns:a16="http://schemas.microsoft.com/office/drawing/2014/main" id="{3160D595-6A31-46F0-AFEB-51B2505DA30B}"/>
                  </a:ext>
                </a:extLst>
              </p:cNvPr>
              <p:cNvSpPr>
                <a:spLocks noChangeArrowheads="1"/>
              </p:cNvSpPr>
              <p:nvPr/>
            </p:nvSpPr>
            <p:spPr bwMode="auto">
              <a:xfrm>
                <a:off x="5377" y="500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8" name="Oval 1368">
                <a:extLst>
                  <a:ext uri="{FF2B5EF4-FFF2-40B4-BE49-F238E27FC236}">
                    <a16:creationId xmlns="" xmlns:a16="http://schemas.microsoft.com/office/drawing/2014/main" id="{40E7BBF7-ADBA-44C5-A24B-A1079EE60689}"/>
                  </a:ext>
                </a:extLst>
              </p:cNvPr>
              <p:cNvSpPr>
                <a:spLocks noChangeArrowheads="1"/>
              </p:cNvSpPr>
              <p:nvPr/>
            </p:nvSpPr>
            <p:spPr bwMode="auto">
              <a:xfrm>
                <a:off x="5505" y="500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9" name="Oval 1369">
                <a:extLst>
                  <a:ext uri="{FF2B5EF4-FFF2-40B4-BE49-F238E27FC236}">
                    <a16:creationId xmlns="" xmlns:a16="http://schemas.microsoft.com/office/drawing/2014/main" id="{11757DAD-D9BA-438B-95A5-4BEEA26F50C3}"/>
                  </a:ext>
                </a:extLst>
              </p:cNvPr>
              <p:cNvSpPr>
                <a:spLocks noChangeArrowheads="1"/>
              </p:cNvSpPr>
              <p:nvPr/>
            </p:nvSpPr>
            <p:spPr bwMode="auto">
              <a:xfrm>
                <a:off x="5633" y="500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60" name="Oval 1370">
                <a:extLst>
                  <a:ext uri="{FF2B5EF4-FFF2-40B4-BE49-F238E27FC236}">
                    <a16:creationId xmlns="" xmlns:a16="http://schemas.microsoft.com/office/drawing/2014/main" id="{6BA07752-AD90-40A3-ADF7-C25AD0E4B477}"/>
                  </a:ext>
                </a:extLst>
              </p:cNvPr>
              <p:cNvSpPr>
                <a:spLocks noChangeArrowheads="1"/>
              </p:cNvSpPr>
              <p:nvPr/>
            </p:nvSpPr>
            <p:spPr bwMode="auto">
              <a:xfrm>
                <a:off x="5761" y="500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61" name="Oval 1371">
                <a:extLst>
                  <a:ext uri="{FF2B5EF4-FFF2-40B4-BE49-F238E27FC236}">
                    <a16:creationId xmlns="" xmlns:a16="http://schemas.microsoft.com/office/drawing/2014/main" id="{70213138-CD07-4EE1-80D8-2674125EBDEB}"/>
                  </a:ext>
                </a:extLst>
              </p:cNvPr>
              <p:cNvSpPr>
                <a:spLocks noChangeArrowheads="1"/>
              </p:cNvSpPr>
              <p:nvPr/>
            </p:nvSpPr>
            <p:spPr bwMode="auto">
              <a:xfrm>
                <a:off x="5889" y="500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62" name="Oval 1372">
                <a:extLst>
                  <a:ext uri="{FF2B5EF4-FFF2-40B4-BE49-F238E27FC236}">
                    <a16:creationId xmlns="" xmlns:a16="http://schemas.microsoft.com/office/drawing/2014/main" id="{D26C9C1F-03B7-446B-9939-8F032461BC8A}"/>
                  </a:ext>
                </a:extLst>
              </p:cNvPr>
              <p:cNvSpPr>
                <a:spLocks noChangeArrowheads="1"/>
              </p:cNvSpPr>
              <p:nvPr/>
            </p:nvSpPr>
            <p:spPr bwMode="auto">
              <a:xfrm>
                <a:off x="6017" y="500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63" name="Oval 1373">
                <a:extLst>
                  <a:ext uri="{FF2B5EF4-FFF2-40B4-BE49-F238E27FC236}">
                    <a16:creationId xmlns="" xmlns:a16="http://schemas.microsoft.com/office/drawing/2014/main" id="{45F21AE2-3AFA-40EB-81AC-AD64CBC746B4}"/>
                  </a:ext>
                </a:extLst>
              </p:cNvPr>
              <p:cNvSpPr>
                <a:spLocks noChangeArrowheads="1"/>
              </p:cNvSpPr>
              <p:nvPr/>
            </p:nvSpPr>
            <p:spPr bwMode="auto">
              <a:xfrm>
                <a:off x="6145" y="500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64" name="Oval 1374">
                <a:extLst>
                  <a:ext uri="{FF2B5EF4-FFF2-40B4-BE49-F238E27FC236}">
                    <a16:creationId xmlns="" xmlns:a16="http://schemas.microsoft.com/office/drawing/2014/main" id="{4412F89B-1919-44BF-917A-D564C69ACE03}"/>
                  </a:ext>
                </a:extLst>
              </p:cNvPr>
              <p:cNvSpPr>
                <a:spLocks noChangeArrowheads="1"/>
              </p:cNvSpPr>
              <p:nvPr/>
            </p:nvSpPr>
            <p:spPr bwMode="auto">
              <a:xfrm>
                <a:off x="6273" y="500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65" name="Oval 1375">
                <a:extLst>
                  <a:ext uri="{FF2B5EF4-FFF2-40B4-BE49-F238E27FC236}">
                    <a16:creationId xmlns="" xmlns:a16="http://schemas.microsoft.com/office/drawing/2014/main" id="{2F9F14D0-AFE1-4528-8002-4ADE87E07090}"/>
                  </a:ext>
                </a:extLst>
              </p:cNvPr>
              <p:cNvSpPr>
                <a:spLocks noChangeArrowheads="1"/>
              </p:cNvSpPr>
              <p:nvPr/>
            </p:nvSpPr>
            <p:spPr bwMode="auto">
              <a:xfrm>
                <a:off x="6401" y="5004"/>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66" name="Oval 1376">
                <a:extLst>
                  <a:ext uri="{FF2B5EF4-FFF2-40B4-BE49-F238E27FC236}">
                    <a16:creationId xmlns="" xmlns:a16="http://schemas.microsoft.com/office/drawing/2014/main" id="{83D130C4-4277-49C5-8A8A-6C1ACFFA4382}"/>
                  </a:ext>
                </a:extLst>
              </p:cNvPr>
              <p:cNvSpPr>
                <a:spLocks noChangeArrowheads="1"/>
              </p:cNvSpPr>
              <p:nvPr/>
            </p:nvSpPr>
            <p:spPr bwMode="auto">
              <a:xfrm>
                <a:off x="6530" y="500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67" name="Oval 1377">
                <a:extLst>
                  <a:ext uri="{FF2B5EF4-FFF2-40B4-BE49-F238E27FC236}">
                    <a16:creationId xmlns="" xmlns:a16="http://schemas.microsoft.com/office/drawing/2014/main" id="{318F6CA2-3010-4E23-937F-65051B8D7171}"/>
                  </a:ext>
                </a:extLst>
              </p:cNvPr>
              <p:cNvSpPr>
                <a:spLocks noChangeArrowheads="1"/>
              </p:cNvSpPr>
              <p:nvPr/>
            </p:nvSpPr>
            <p:spPr bwMode="auto">
              <a:xfrm>
                <a:off x="6658" y="500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68" name="Oval 1378">
                <a:extLst>
                  <a:ext uri="{FF2B5EF4-FFF2-40B4-BE49-F238E27FC236}">
                    <a16:creationId xmlns="" xmlns:a16="http://schemas.microsoft.com/office/drawing/2014/main" id="{40E0E0E6-DCD5-491C-A6EF-EE5026D95FAA}"/>
                  </a:ext>
                </a:extLst>
              </p:cNvPr>
              <p:cNvSpPr>
                <a:spLocks noChangeArrowheads="1"/>
              </p:cNvSpPr>
              <p:nvPr/>
            </p:nvSpPr>
            <p:spPr bwMode="auto">
              <a:xfrm>
                <a:off x="8194" y="5004"/>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69" name="Oval 1379">
                <a:extLst>
                  <a:ext uri="{FF2B5EF4-FFF2-40B4-BE49-F238E27FC236}">
                    <a16:creationId xmlns="" xmlns:a16="http://schemas.microsoft.com/office/drawing/2014/main" id="{040B9DD5-2E4B-436B-86E6-E661CE3E8E2A}"/>
                  </a:ext>
                </a:extLst>
              </p:cNvPr>
              <p:cNvSpPr>
                <a:spLocks noChangeArrowheads="1"/>
              </p:cNvSpPr>
              <p:nvPr/>
            </p:nvSpPr>
            <p:spPr bwMode="auto">
              <a:xfrm>
                <a:off x="8323" y="500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0" name="Oval 1380">
                <a:extLst>
                  <a:ext uri="{FF2B5EF4-FFF2-40B4-BE49-F238E27FC236}">
                    <a16:creationId xmlns="" xmlns:a16="http://schemas.microsoft.com/office/drawing/2014/main" id="{4B3992F3-627A-4A88-8BD7-5BBF6BB23BA9}"/>
                  </a:ext>
                </a:extLst>
              </p:cNvPr>
              <p:cNvSpPr>
                <a:spLocks noChangeArrowheads="1"/>
              </p:cNvSpPr>
              <p:nvPr/>
            </p:nvSpPr>
            <p:spPr bwMode="auto">
              <a:xfrm>
                <a:off x="8835" y="500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1" name="Oval 1381">
                <a:extLst>
                  <a:ext uri="{FF2B5EF4-FFF2-40B4-BE49-F238E27FC236}">
                    <a16:creationId xmlns="" xmlns:a16="http://schemas.microsoft.com/office/drawing/2014/main" id="{0A4CA9F1-6109-4739-AB9E-1B462FE8B3A6}"/>
                  </a:ext>
                </a:extLst>
              </p:cNvPr>
              <p:cNvSpPr>
                <a:spLocks noChangeArrowheads="1"/>
              </p:cNvSpPr>
              <p:nvPr/>
            </p:nvSpPr>
            <p:spPr bwMode="auto">
              <a:xfrm>
                <a:off x="2816" y="513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2" name="Oval 1382">
                <a:extLst>
                  <a:ext uri="{FF2B5EF4-FFF2-40B4-BE49-F238E27FC236}">
                    <a16:creationId xmlns="" xmlns:a16="http://schemas.microsoft.com/office/drawing/2014/main" id="{93F354CD-78D0-48CB-8113-1A6462DE677D}"/>
                  </a:ext>
                </a:extLst>
              </p:cNvPr>
              <p:cNvSpPr>
                <a:spLocks noChangeArrowheads="1"/>
              </p:cNvSpPr>
              <p:nvPr/>
            </p:nvSpPr>
            <p:spPr bwMode="auto">
              <a:xfrm>
                <a:off x="2944" y="513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3" name="Oval 1383">
                <a:extLst>
                  <a:ext uri="{FF2B5EF4-FFF2-40B4-BE49-F238E27FC236}">
                    <a16:creationId xmlns="" xmlns:a16="http://schemas.microsoft.com/office/drawing/2014/main" id="{843E4A92-18C1-4F46-8001-38F4374A4779}"/>
                  </a:ext>
                </a:extLst>
              </p:cNvPr>
              <p:cNvSpPr>
                <a:spLocks noChangeArrowheads="1"/>
              </p:cNvSpPr>
              <p:nvPr/>
            </p:nvSpPr>
            <p:spPr bwMode="auto">
              <a:xfrm>
                <a:off x="3072" y="513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4" name="Oval 1384">
                <a:extLst>
                  <a:ext uri="{FF2B5EF4-FFF2-40B4-BE49-F238E27FC236}">
                    <a16:creationId xmlns="" xmlns:a16="http://schemas.microsoft.com/office/drawing/2014/main" id="{44290999-8AD8-441C-A30A-35CE06A17DFF}"/>
                  </a:ext>
                </a:extLst>
              </p:cNvPr>
              <p:cNvSpPr>
                <a:spLocks noChangeArrowheads="1"/>
              </p:cNvSpPr>
              <p:nvPr/>
            </p:nvSpPr>
            <p:spPr bwMode="auto">
              <a:xfrm>
                <a:off x="3200" y="513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5" name="Oval 1385">
                <a:extLst>
                  <a:ext uri="{FF2B5EF4-FFF2-40B4-BE49-F238E27FC236}">
                    <a16:creationId xmlns="" xmlns:a16="http://schemas.microsoft.com/office/drawing/2014/main" id="{EFC81B38-AA46-4EBE-839E-F88A08A6EE97}"/>
                  </a:ext>
                </a:extLst>
              </p:cNvPr>
              <p:cNvSpPr>
                <a:spLocks noChangeArrowheads="1"/>
              </p:cNvSpPr>
              <p:nvPr/>
            </p:nvSpPr>
            <p:spPr bwMode="auto">
              <a:xfrm>
                <a:off x="3328" y="513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6" name="Oval 1386">
                <a:extLst>
                  <a:ext uri="{FF2B5EF4-FFF2-40B4-BE49-F238E27FC236}">
                    <a16:creationId xmlns="" xmlns:a16="http://schemas.microsoft.com/office/drawing/2014/main" id="{B0C1BFCE-F409-489E-9786-98C91CCBBE8E}"/>
                  </a:ext>
                </a:extLst>
              </p:cNvPr>
              <p:cNvSpPr>
                <a:spLocks noChangeArrowheads="1"/>
              </p:cNvSpPr>
              <p:nvPr/>
            </p:nvSpPr>
            <p:spPr bwMode="auto">
              <a:xfrm>
                <a:off x="3456" y="513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7" name="Oval 1387">
                <a:extLst>
                  <a:ext uri="{FF2B5EF4-FFF2-40B4-BE49-F238E27FC236}">
                    <a16:creationId xmlns="" xmlns:a16="http://schemas.microsoft.com/office/drawing/2014/main" id="{29A40B60-460D-4FF4-9099-8BE55C3E8F63}"/>
                  </a:ext>
                </a:extLst>
              </p:cNvPr>
              <p:cNvSpPr>
                <a:spLocks noChangeArrowheads="1"/>
              </p:cNvSpPr>
              <p:nvPr/>
            </p:nvSpPr>
            <p:spPr bwMode="auto">
              <a:xfrm>
                <a:off x="3584" y="513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8" name="Oval 1388">
                <a:extLst>
                  <a:ext uri="{FF2B5EF4-FFF2-40B4-BE49-F238E27FC236}">
                    <a16:creationId xmlns="" xmlns:a16="http://schemas.microsoft.com/office/drawing/2014/main" id="{0A8BF7FE-1931-4468-8928-B38390C6AF45}"/>
                  </a:ext>
                </a:extLst>
              </p:cNvPr>
              <p:cNvSpPr>
                <a:spLocks noChangeArrowheads="1"/>
              </p:cNvSpPr>
              <p:nvPr/>
            </p:nvSpPr>
            <p:spPr bwMode="auto">
              <a:xfrm>
                <a:off x="5505" y="513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9" name="Oval 1389">
                <a:extLst>
                  <a:ext uri="{FF2B5EF4-FFF2-40B4-BE49-F238E27FC236}">
                    <a16:creationId xmlns="" xmlns:a16="http://schemas.microsoft.com/office/drawing/2014/main" id="{1963D2D6-4790-4236-8F7F-904123BFC698}"/>
                  </a:ext>
                </a:extLst>
              </p:cNvPr>
              <p:cNvSpPr>
                <a:spLocks noChangeArrowheads="1"/>
              </p:cNvSpPr>
              <p:nvPr/>
            </p:nvSpPr>
            <p:spPr bwMode="auto">
              <a:xfrm>
                <a:off x="5633" y="513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0" name="Oval 1390">
                <a:extLst>
                  <a:ext uri="{FF2B5EF4-FFF2-40B4-BE49-F238E27FC236}">
                    <a16:creationId xmlns="" xmlns:a16="http://schemas.microsoft.com/office/drawing/2014/main" id="{4C401218-B9DA-4D7D-AC60-7D7F69AA7053}"/>
                  </a:ext>
                </a:extLst>
              </p:cNvPr>
              <p:cNvSpPr>
                <a:spLocks noChangeArrowheads="1"/>
              </p:cNvSpPr>
              <p:nvPr/>
            </p:nvSpPr>
            <p:spPr bwMode="auto">
              <a:xfrm>
                <a:off x="5761" y="513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1" name="Oval 1391">
                <a:extLst>
                  <a:ext uri="{FF2B5EF4-FFF2-40B4-BE49-F238E27FC236}">
                    <a16:creationId xmlns="" xmlns:a16="http://schemas.microsoft.com/office/drawing/2014/main" id="{4BB3E438-06ED-46D2-8E5A-C920A951C95B}"/>
                  </a:ext>
                </a:extLst>
              </p:cNvPr>
              <p:cNvSpPr>
                <a:spLocks noChangeArrowheads="1"/>
              </p:cNvSpPr>
              <p:nvPr/>
            </p:nvSpPr>
            <p:spPr bwMode="auto">
              <a:xfrm>
                <a:off x="5889" y="513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2" name="Oval 1392">
                <a:extLst>
                  <a:ext uri="{FF2B5EF4-FFF2-40B4-BE49-F238E27FC236}">
                    <a16:creationId xmlns="" xmlns:a16="http://schemas.microsoft.com/office/drawing/2014/main" id="{31E28CED-F115-47E4-9FF3-B2C3A6CF1B29}"/>
                  </a:ext>
                </a:extLst>
              </p:cNvPr>
              <p:cNvSpPr>
                <a:spLocks noChangeArrowheads="1"/>
              </p:cNvSpPr>
              <p:nvPr/>
            </p:nvSpPr>
            <p:spPr bwMode="auto">
              <a:xfrm>
                <a:off x="6017" y="513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3" name="Oval 1393">
                <a:extLst>
                  <a:ext uri="{FF2B5EF4-FFF2-40B4-BE49-F238E27FC236}">
                    <a16:creationId xmlns="" xmlns:a16="http://schemas.microsoft.com/office/drawing/2014/main" id="{60F65B85-D15F-474B-A513-A58C7DD45567}"/>
                  </a:ext>
                </a:extLst>
              </p:cNvPr>
              <p:cNvSpPr>
                <a:spLocks noChangeArrowheads="1"/>
              </p:cNvSpPr>
              <p:nvPr/>
            </p:nvSpPr>
            <p:spPr bwMode="auto">
              <a:xfrm>
                <a:off x="6145" y="513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4" name="Oval 1394">
                <a:extLst>
                  <a:ext uri="{FF2B5EF4-FFF2-40B4-BE49-F238E27FC236}">
                    <a16:creationId xmlns="" xmlns:a16="http://schemas.microsoft.com/office/drawing/2014/main" id="{0C117573-D53C-4007-B8B9-99B37BE85C35}"/>
                  </a:ext>
                </a:extLst>
              </p:cNvPr>
              <p:cNvSpPr>
                <a:spLocks noChangeArrowheads="1"/>
              </p:cNvSpPr>
              <p:nvPr/>
            </p:nvSpPr>
            <p:spPr bwMode="auto">
              <a:xfrm>
                <a:off x="6273" y="513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5" name="Oval 1395">
                <a:extLst>
                  <a:ext uri="{FF2B5EF4-FFF2-40B4-BE49-F238E27FC236}">
                    <a16:creationId xmlns="" xmlns:a16="http://schemas.microsoft.com/office/drawing/2014/main" id="{86D58607-38A9-42ED-9373-F9687689BEDF}"/>
                  </a:ext>
                </a:extLst>
              </p:cNvPr>
              <p:cNvSpPr>
                <a:spLocks noChangeArrowheads="1"/>
              </p:cNvSpPr>
              <p:nvPr/>
            </p:nvSpPr>
            <p:spPr bwMode="auto">
              <a:xfrm>
                <a:off x="6401" y="5133"/>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6" name="Oval 1396">
                <a:extLst>
                  <a:ext uri="{FF2B5EF4-FFF2-40B4-BE49-F238E27FC236}">
                    <a16:creationId xmlns="" xmlns:a16="http://schemas.microsoft.com/office/drawing/2014/main" id="{100ABA4E-7451-414A-9A0B-6086AC321BC5}"/>
                  </a:ext>
                </a:extLst>
              </p:cNvPr>
              <p:cNvSpPr>
                <a:spLocks noChangeArrowheads="1"/>
              </p:cNvSpPr>
              <p:nvPr/>
            </p:nvSpPr>
            <p:spPr bwMode="auto">
              <a:xfrm>
                <a:off x="8323" y="513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7" name="Oval 1397">
                <a:extLst>
                  <a:ext uri="{FF2B5EF4-FFF2-40B4-BE49-F238E27FC236}">
                    <a16:creationId xmlns="" xmlns:a16="http://schemas.microsoft.com/office/drawing/2014/main" id="{5734195B-F4BE-48F5-97E5-C3508416E4C2}"/>
                  </a:ext>
                </a:extLst>
              </p:cNvPr>
              <p:cNvSpPr>
                <a:spLocks noChangeArrowheads="1"/>
              </p:cNvSpPr>
              <p:nvPr/>
            </p:nvSpPr>
            <p:spPr bwMode="auto">
              <a:xfrm>
                <a:off x="8579" y="513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8" name="Oval 1398">
                <a:extLst>
                  <a:ext uri="{FF2B5EF4-FFF2-40B4-BE49-F238E27FC236}">
                    <a16:creationId xmlns="" xmlns:a16="http://schemas.microsoft.com/office/drawing/2014/main" id="{9659909C-B0E1-4CEC-B5B8-F7B136E3CEF8}"/>
                  </a:ext>
                </a:extLst>
              </p:cNvPr>
              <p:cNvSpPr>
                <a:spLocks noChangeArrowheads="1"/>
              </p:cNvSpPr>
              <p:nvPr/>
            </p:nvSpPr>
            <p:spPr bwMode="auto">
              <a:xfrm>
                <a:off x="8707" y="513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9" name="Oval 1399">
                <a:extLst>
                  <a:ext uri="{FF2B5EF4-FFF2-40B4-BE49-F238E27FC236}">
                    <a16:creationId xmlns="" xmlns:a16="http://schemas.microsoft.com/office/drawing/2014/main" id="{CE5D3442-38D5-4D38-8CBC-44A43C78B9B8}"/>
                  </a:ext>
                </a:extLst>
              </p:cNvPr>
              <p:cNvSpPr>
                <a:spLocks noChangeArrowheads="1"/>
              </p:cNvSpPr>
              <p:nvPr/>
            </p:nvSpPr>
            <p:spPr bwMode="auto">
              <a:xfrm>
                <a:off x="8835" y="513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0" name="Oval 1400">
                <a:extLst>
                  <a:ext uri="{FF2B5EF4-FFF2-40B4-BE49-F238E27FC236}">
                    <a16:creationId xmlns="" xmlns:a16="http://schemas.microsoft.com/office/drawing/2014/main" id="{57C6A6EF-48C9-4E4C-9B64-ED6AF3688B5E}"/>
                  </a:ext>
                </a:extLst>
              </p:cNvPr>
              <p:cNvSpPr>
                <a:spLocks noChangeArrowheads="1"/>
              </p:cNvSpPr>
              <p:nvPr/>
            </p:nvSpPr>
            <p:spPr bwMode="auto">
              <a:xfrm>
                <a:off x="2687" y="526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1" name="Oval 1401">
                <a:extLst>
                  <a:ext uri="{FF2B5EF4-FFF2-40B4-BE49-F238E27FC236}">
                    <a16:creationId xmlns="" xmlns:a16="http://schemas.microsoft.com/office/drawing/2014/main" id="{EB3BE216-02B2-4B25-949E-A53966494C17}"/>
                  </a:ext>
                </a:extLst>
              </p:cNvPr>
              <p:cNvSpPr>
                <a:spLocks noChangeArrowheads="1"/>
              </p:cNvSpPr>
              <p:nvPr/>
            </p:nvSpPr>
            <p:spPr bwMode="auto">
              <a:xfrm>
                <a:off x="2816" y="526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2" name="Oval 1402">
                <a:extLst>
                  <a:ext uri="{FF2B5EF4-FFF2-40B4-BE49-F238E27FC236}">
                    <a16:creationId xmlns="" xmlns:a16="http://schemas.microsoft.com/office/drawing/2014/main" id="{37490173-5D69-44A5-AE45-EA1AC2548CC8}"/>
                  </a:ext>
                </a:extLst>
              </p:cNvPr>
              <p:cNvSpPr>
                <a:spLocks noChangeArrowheads="1"/>
              </p:cNvSpPr>
              <p:nvPr/>
            </p:nvSpPr>
            <p:spPr bwMode="auto">
              <a:xfrm>
                <a:off x="2944" y="526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3" name="Oval 1403">
                <a:extLst>
                  <a:ext uri="{FF2B5EF4-FFF2-40B4-BE49-F238E27FC236}">
                    <a16:creationId xmlns="" xmlns:a16="http://schemas.microsoft.com/office/drawing/2014/main" id="{83CFB053-9CC8-4244-BEC6-677A072A4CF2}"/>
                  </a:ext>
                </a:extLst>
              </p:cNvPr>
              <p:cNvSpPr>
                <a:spLocks noChangeArrowheads="1"/>
              </p:cNvSpPr>
              <p:nvPr/>
            </p:nvSpPr>
            <p:spPr bwMode="auto">
              <a:xfrm>
                <a:off x="3072" y="526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4" name="Oval 1404">
                <a:extLst>
                  <a:ext uri="{FF2B5EF4-FFF2-40B4-BE49-F238E27FC236}">
                    <a16:creationId xmlns="" xmlns:a16="http://schemas.microsoft.com/office/drawing/2014/main" id="{742F3EBA-381A-4196-9B4E-40EA5AE76022}"/>
                  </a:ext>
                </a:extLst>
              </p:cNvPr>
              <p:cNvSpPr>
                <a:spLocks noChangeArrowheads="1"/>
              </p:cNvSpPr>
              <p:nvPr/>
            </p:nvSpPr>
            <p:spPr bwMode="auto">
              <a:xfrm>
                <a:off x="3200" y="526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5" name="Oval 1405">
                <a:extLst>
                  <a:ext uri="{FF2B5EF4-FFF2-40B4-BE49-F238E27FC236}">
                    <a16:creationId xmlns="" xmlns:a16="http://schemas.microsoft.com/office/drawing/2014/main" id="{3FE7557F-EF3B-4FF4-9978-080F1123BEFF}"/>
                  </a:ext>
                </a:extLst>
              </p:cNvPr>
              <p:cNvSpPr>
                <a:spLocks noChangeArrowheads="1"/>
              </p:cNvSpPr>
              <p:nvPr/>
            </p:nvSpPr>
            <p:spPr bwMode="auto">
              <a:xfrm>
                <a:off x="3328" y="526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6" name="Oval 1406">
                <a:extLst>
                  <a:ext uri="{FF2B5EF4-FFF2-40B4-BE49-F238E27FC236}">
                    <a16:creationId xmlns="" xmlns:a16="http://schemas.microsoft.com/office/drawing/2014/main" id="{D7931FC4-D964-4B67-8448-AFE9A8CCCFC7}"/>
                  </a:ext>
                </a:extLst>
              </p:cNvPr>
              <p:cNvSpPr>
                <a:spLocks noChangeArrowheads="1"/>
              </p:cNvSpPr>
              <p:nvPr/>
            </p:nvSpPr>
            <p:spPr bwMode="auto">
              <a:xfrm>
                <a:off x="3456" y="526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7" name="Oval 1407">
                <a:extLst>
                  <a:ext uri="{FF2B5EF4-FFF2-40B4-BE49-F238E27FC236}">
                    <a16:creationId xmlns="" xmlns:a16="http://schemas.microsoft.com/office/drawing/2014/main" id="{18420D71-5817-4314-8E52-018979F0455E}"/>
                  </a:ext>
                </a:extLst>
              </p:cNvPr>
              <p:cNvSpPr>
                <a:spLocks noChangeArrowheads="1"/>
              </p:cNvSpPr>
              <p:nvPr/>
            </p:nvSpPr>
            <p:spPr bwMode="auto">
              <a:xfrm>
                <a:off x="3584" y="526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8" name="Oval 1408">
                <a:extLst>
                  <a:ext uri="{FF2B5EF4-FFF2-40B4-BE49-F238E27FC236}">
                    <a16:creationId xmlns="" xmlns:a16="http://schemas.microsoft.com/office/drawing/2014/main" id="{EAA4778C-74C5-433F-B9FD-158C8FB77EA7}"/>
                  </a:ext>
                </a:extLst>
              </p:cNvPr>
              <p:cNvSpPr>
                <a:spLocks noChangeArrowheads="1"/>
              </p:cNvSpPr>
              <p:nvPr/>
            </p:nvSpPr>
            <p:spPr bwMode="auto">
              <a:xfrm>
                <a:off x="3712" y="526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9" name="Oval 1409">
                <a:extLst>
                  <a:ext uri="{FF2B5EF4-FFF2-40B4-BE49-F238E27FC236}">
                    <a16:creationId xmlns="" xmlns:a16="http://schemas.microsoft.com/office/drawing/2014/main" id="{24AF3CAA-ABEF-4916-9037-EB68EEBD0F52}"/>
                  </a:ext>
                </a:extLst>
              </p:cNvPr>
              <p:cNvSpPr>
                <a:spLocks noChangeArrowheads="1"/>
              </p:cNvSpPr>
              <p:nvPr/>
            </p:nvSpPr>
            <p:spPr bwMode="auto">
              <a:xfrm>
                <a:off x="3840" y="526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0" name="Oval 1410">
                <a:extLst>
                  <a:ext uri="{FF2B5EF4-FFF2-40B4-BE49-F238E27FC236}">
                    <a16:creationId xmlns="" xmlns:a16="http://schemas.microsoft.com/office/drawing/2014/main" id="{FD475215-293D-4CDF-8297-27CEC9653CA7}"/>
                  </a:ext>
                </a:extLst>
              </p:cNvPr>
              <p:cNvSpPr>
                <a:spLocks noChangeArrowheads="1"/>
              </p:cNvSpPr>
              <p:nvPr/>
            </p:nvSpPr>
            <p:spPr bwMode="auto">
              <a:xfrm>
                <a:off x="3968" y="526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19" name="Oval 1412">
              <a:extLst>
                <a:ext uri="{FF2B5EF4-FFF2-40B4-BE49-F238E27FC236}">
                  <a16:creationId xmlns="" xmlns:a16="http://schemas.microsoft.com/office/drawing/2014/main" id="{7783ED6B-7E1D-4777-9C49-9B0957C7DE51}"/>
                </a:ext>
              </a:extLst>
            </p:cNvPr>
            <p:cNvSpPr>
              <a:spLocks noChangeArrowheads="1"/>
            </p:cNvSpPr>
            <p:nvPr/>
          </p:nvSpPr>
          <p:spPr bwMode="auto">
            <a:xfrm>
              <a:off x="5633" y="526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Oval 1413">
              <a:extLst>
                <a:ext uri="{FF2B5EF4-FFF2-40B4-BE49-F238E27FC236}">
                  <a16:creationId xmlns="" xmlns:a16="http://schemas.microsoft.com/office/drawing/2014/main" id="{4A5A47AD-DDBC-43CD-A4ED-6CC9C121E36A}"/>
                </a:ext>
              </a:extLst>
            </p:cNvPr>
            <p:cNvSpPr>
              <a:spLocks noChangeArrowheads="1"/>
            </p:cNvSpPr>
            <p:nvPr/>
          </p:nvSpPr>
          <p:spPr bwMode="auto">
            <a:xfrm>
              <a:off x="5761" y="526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Oval 1414">
              <a:extLst>
                <a:ext uri="{FF2B5EF4-FFF2-40B4-BE49-F238E27FC236}">
                  <a16:creationId xmlns="" xmlns:a16="http://schemas.microsoft.com/office/drawing/2014/main" id="{2E9C8A62-DA8F-4895-A7C1-EEFFC9B72A7B}"/>
                </a:ext>
              </a:extLst>
            </p:cNvPr>
            <p:cNvSpPr>
              <a:spLocks noChangeArrowheads="1"/>
            </p:cNvSpPr>
            <p:nvPr/>
          </p:nvSpPr>
          <p:spPr bwMode="auto">
            <a:xfrm>
              <a:off x="5889" y="526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Oval 1415">
              <a:extLst>
                <a:ext uri="{FF2B5EF4-FFF2-40B4-BE49-F238E27FC236}">
                  <a16:creationId xmlns="" xmlns:a16="http://schemas.microsoft.com/office/drawing/2014/main" id="{2BA7C8CE-367F-44A3-8D2E-6A05A87DD679}"/>
                </a:ext>
              </a:extLst>
            </p:cNvPr>
            <p:cNvSpPr>
              <a:spLocks noChangeArrowheads="1"/>
            </p:cNvSpPr>
            <p:nvPr/>
          </p:nvSpPr>
          <p:spPr bwMode="auto">
            <a:xfrm>
              <a:off x="6017" y="526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 name="Oval 1416">
              <a:extLst>
                <a:ext uri="{FF2B5EF4-FFF2-40B4-BE49-F238E27FC236}">
                  <a16:creationId xmlns="" xmlns:a16="http://schemas.microsoft.com/office/drawing/2014/main" id="{717C710F-CFFA-4D73-843E-839950B250FD}"/>
                </a:ext>
              </a:extLst>
            </p:cNvPr>
            <p:cNvSpPr>
              <a:spLocks noChangeArrowheads="1"/>
            </p:cNvSpPr>
            <p:nvPr/>
          </p:nvSpPr>
          <p:spPr bwMode="auto">
            <a:xfrm>
              <a:off x="6145" y="526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 name="Oval 1417">
              <a:extLst>
                <a:ext uri="{FF2B5EF4-FFF2-40B4-BE49-F238E27FC236}">
                  <a16:creationId xmlns="" xmlns:a16="http://schemas.microsoft.com/office/drawing/2014/main" id="{65605A25-A967-4AA0-8CD9-CE9AF2F2023A}"/>
                </a:ext>
              </a:extLst>
            </p:cNvPr>
            <p:cNvSpPr>
              <a:spLocks noChangeArrowheads="1"/>
            </p:cNvSpPr>
            <p:nvPr/>
          </p:nvSpPr>
          <p:spPr bwMode="auto">
            <a:xfrm>
              <a:off x="6273" y="526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 name="Oval 1418">
              <a:extLst>
                <a:ext uri="{FF2B5EF4-FFF2-40B4-BE49-F238E27FC236}">
                  <a16:creationId xmlns="" xmlns:a16="http://schemas.microsoft.com/office/drawing/2014/main" id="{3A73A92C-4F74-49C6-AFC5-32487820F0FA}"/>
                </a:ext>
              </a:extLst>
            </p:cNvPr>
            <p:cNvSpPr>
              <a:spLocks noChangeArrowheads="1"/>
            </p:cNvSpPr>
            <p:nvPr/>
          </p:nvSpPr>
          <p:spPr bwMode="auto">
            <a:xfrm>
              <a:off x="6401" y="5261"/>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 name="Oval 1419">
              <a:extLst>
                <a:ext uri="{FF2B5EF4-FFF2-40B4-BE49-F238E27FC236}">
                  <a16:creationId xmlns="" xmlns:a16="http://schemas.microsoft.com/office/drawing/2014/main" id="{46589960-2455-478E-B5DC-7FCCFB8469A2}"/>
                </a:ext>
              </a:extLst>
            </p:cNvPr>
            <p:cNvSpPr>
              <a:spLocks noChangeArrowheads="1"/>
            </p:cNvSpPr>
            <p:nvPr/>
          </p:nvSpPr>
          <p:spPr bwMode="auto">
            <a:xfrm>
              <a:off x="8451" y="526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Oval 1420">
              <a:extLst>
                <a:ext uri="{FF2B5EF4-FFF2-40B4-BE49-F238E27FC236}">
                  <a16:creationId xmlns="" xmlns:a16="http://schemas.microsoft.com/office/drawing/2014/main" id="{D99568F2-6C6E-42F0-967F-DA10F72A273F}"/>
                </a:ext>
              </a:extLst>
            </p:cNvPr>
            <p:cNvSpPr>
              <a:spLocks noChangeArrowheads="1"/>
            </p:cNvSpPr>
            <p:nvPr/>
          </p:nvSpPr>
          <p:spPr bwMode="auto">
            <a:xfrm>
              <a:off x="8963" y="526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Oval 1421">
              <a:extLst>
                <a:ext uri="{FF2B5EF4-FFF2-40B4-BE49-F238E27FC236}">
                  <a16:creationId xmlns="" xmlns:a16="http://schemas.microsoft.com/office/drawing/2014/main" id="{B6F1B078-B16C-4CA8-8133-8EE8C011C693}"/>
                </a:ext>
              </a:extLst>
            </p:cNvPr>
            <p:cNvSpPr>
              <a:spLocks noChangeArrowheads="1"/>
            </p:cNvSpPr>
            <p:nvPr/>
          </p:nvSpPr>
          <p:spPr bwMode="auto">
            <a:xfrm>
              <a:off x="9475" y="526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Oval 1422">
              <a:extLst>
                <a:ext uri="{FF2B5EF4-FFF2-40B4-BE49-F238E27FC236}">
                  <a16:creationId xmlns="" xmlns:a16="http://schemas.microsoft.com/office/drawing/2014/main" id="{1EE00D58-DDCA-49FA-BB43-2833E6CC0C16}"/>
                </a:ext>
              </a:extLst>
            </p:cNvPr>
            <p:cNvSpPr>
              <a:spLocks noChangeArrowheads="1"/>
            </p:cNvSpPr>
            <p:nvPr/>
          </p:nvSpPr>
          <p:spPr bwMode="auto">
            <a:xfrm>
              <a:off x="9603" y="526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 name="Oval 1423">
              <a:extLst>
                <a:ext uri="{FF2B5EF4-FFF2-40B4-BE49-F238E27FC236}">
                  <a16:creationId xmlns="" xmlns:a16="http://schemas.microsoft.com/office/drawing/2014/main" id="{0AC25C12-99CA-4D2A-9147-0CAD6C591029}"/>
                </a:ext>
              </a:extLst>
            </p:cNvPr>
            <p:cNvSpPr>
              <a:spLocks noChangeArrowheads="1"/>
            </p:cNvSpPr>
            <p:nvPr/>
          </p:nvSpPr>
          <p:spPr bwMode="auto">
            <a:xfrm>
              <a:off x="2816" y="5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 name="Oval 1424">
              <a:extLst>
                <a:ext uri="{FF2B5EF4-FFF2-40B4-BE49-F238E27FC236}">
                  <a16:creationId xmlns="" xmlns:a16="http://schemas.microsoft.com/office/drawing/2014/main" id="{7223A8B6-9520-463C-9D8D-5CE803D45319}"/>
                </a:ext>
              </a:extLst>
            </p:cNvPr>
            <p:cNvSpPr>
              <a:spLocks noChangeArrowheads="1"/>
            </p:cNvSpPr>
            <p:nvPr/>
          </p:nvSpPr>
          <p:spPr bwMode="auto">
            <a:xfrm>
              <a:off x="2944" y="5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 name="Oval 1425">
              <a:extLst>
                <a:ext uri="{FF2B5EF4-FFF2-40B4-BE49-F238E27FC236}">
                  <a16:creationId xmlns="" xmlns:a16="http://schemas.microsoft.com/office/drawing/2014/main" id="{9191BEB4-FEF5-4EEA-B467-F7D88E31C7F4}"/>
                </a:ext>
              </a:extLst>
            </p:cNvPr>
            <p:cNvSpPr>
              <a:spLocks noChangeArrowheads="1"/>
            </p:cNvSpPr>
            <p:nvPr/>
          </p:nvSpPr>
          <p:spPr bwMode="auto">
            <a:xfrm>
              <a:off x="3072" y="5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 name="Oval 1426">
              <a:extLst>
                <a:ext uri="{FF2B5EF4-FFF2-40B4-BE49-F238E27FC236}">
                  <a16:creationId xmlns="" xmlns:a16="http://schemas.microsoft.com/office/drawing/2014/main" id="{63BDCF56-7305-43B2-B966-90F8F9F72640}"/>
                </a:ext>
              </a:extLst>
            </p:cNvPr>
            <p:cNvSpPr>
              <a:spLocks noChangeArrowheads="1"/>
            </p:cNvSpPr>
            <p:nvPr/>
          </p:nvSpPr>
          <p:spPr bwMode="auto">
            <a:xfrm>
              <a:off x="3200" y="5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 name="Oval 1427">
              <a:extLst>
                <a:ext uri="{FF2B5EF4-FFF2-40B4-BE49-F238E27FC236}">
                  <a16:creationId xmlns="" xmlns:a16="http://schemas.microsoft.com/office/drawing/2014/main" id="{8B7FB008-C525-4CC2-A369-7FC8668A3826}"/>
                </a:ext>
              </a:extLst>
            </p:cNvPr>
            <p:cNvSpPr>
              <a:spLocks noChangeArrowheads="1"/>
            </p:cNvSpPr>
            <p:nvPr/>
          </p:nvSpPr>
          <p:spPr bwMode="auto">
            <a:xfrm>
              <a:off x="3328" y="5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 name="Oval 1428">
              <a:extLst>
                <a:ext uri="{FF2B5EF4-FFF2-40B4-BE49-F238E27FC236}">
                  <a16:creationId xmlns="" xmlns:a16="http://schemas.microsoft.com/office/drawing/2014/main" id="{F75C3052-82B9-47C9-8DA8-2BA0EC92BE0A}"/>
                </a:ext>
              </a:extLst>
            </p:cNvPr>
            <p:cNvSpPr>
              <a:spLocks noChangeArrowheads="1"/>
            </p:cNvSpPr>
            <p:nvPr/>
          </p:nvSpPr>
          <p:spPr bwMode="auto">
            <a:xfrm>
              <a:off x="3456" y="5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6" name="Oval 1429">
              <a:extLst>
                <a:ext uri="{FF2B5EF4-FFF2-40B4-BE49-F238E27FC236}">
                  <a16:creationId xmlns="" xmlns:a16="http://schemas.microsoft.com/office/drawing/2014/main" id="{1607FFAF-F0EA-4B3A-BB7D-BD94F07108CF}"/>
                </a:ext>
              </a:extLst>
            </p:cNvPr>
            <p:cNvSpPr>
              <a:spLocks noChangeArrowheads="1"/>
            </p:cNvSpPr>
            <p:nvPr/>
          </p:nvSpPr>
          <p:spPr bwMode="auto">
            <a:xfrm>
              <a:off x="3584" y="5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 name="Oval 1430">
              <a:extLst>
                <a:ext uri="{FF2B5EF4-FFF2-40B4-BE49-F238E27FC236}">
                  <a16:creationId xmlns="" xmlns:a16="http://schemas.microsoft.com/office/drawing/2014/main" id="{9F4244BA-2556-47EF-B8C6-898CFD3D9D33}"/>
                </a:ext>
              </a:extLst>
            </p:cNvPr>
            <p:cNvSpPr>
              <a:spLocks noChangeArrowheads="1"/>
            </p:cNvSpPr>
            <p:nvPr/>
          </p:nvSpPr>
          <p:spPr bwMode="auto">
            <a:xfrm>
              <a:off x="3712" y="5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 name="Oval 1431">
              <a:extLst>
                <a:ext uri="{FF2B5EF4-FFF2-40B4-BE49-F238E27FC236}">
                  <a16:creationId xmlns="" xmlns:a16="http://schemas.microsoft.com/office/drawing/2014/main" id="{1B32A2A3-B0D2-4B92-B172-3E765224568A}"/>
                </a:ext>
              </a:extLst>
            </p:cNvPr>
            <p:cNvSpPr>
              <a:spLocks noChangeArrowheads="1"/>
            </p:cNvSpPr>
            <p:nvPr/>
          </p:nvSpPr>
          <p:spPr bwMode="auto">
            <a:xfrm>
              <a:off x="3840" y="5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9" name="Oval 1432">
              <a:extLst>
                <a:ext uri="{FF2B5EF4-FFF2-40B4-BE49-F238E27FC236}">
                  <a16:creationId xmlns="" xmlns:a16="http://schemas.microsoft.com/office/drawing/2014/main" id="{FFAC5F97-DA7F-4DAF-A79D-B25BA4672322}"/>
                </a:ext>
              </a:extLst>
            </p:cNvPr>
            <p:cNvSpPr>
              <a:spLocks noChangeArrowheads="1"/>
            </p:cNvSpPr>
            <p:nvPr/>
          </p:nvSpPr>
          <p:spPr bwMode="auto">
            <a:xfrm>
              <a:off x="3968" y="5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Oval 1433">
              <a:extLst>
                <a:ext uri="{FF2B5EF4-FFF2-40B4-BE49-F238E27FC236}">
                  <a16:creationId xmlns="" xmlns:a16="http://schemas.microsoft.com/office/drawing/2014/main" id="{7E789D17-88FA-43E7-A8F7-D96A2C38E9B7}"/>
                </a:ext>
              </a:extLst>
            </p:cNvPr>
            <p:cNvSpPr>
              <a:spLocks noChangeArrowheads="1"/>
            </p:cNvSpPr>
            <p:nvPr/>
          </p:nvSpPr>
          <p:spPr bwMode="auto">
            <a:xfrm>
              <a:off x="4096" y="5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1" name="Oval 1434">
              <a:extLst>
                <a:ext uri="{FF2B5EF4-FFF2-40B4-BE49-F238E27FC236}">
                  <a16:creationId xmlns="" xmlns:a16="http://schemas.microsoft.com/office/drawing/2014/main" id="{4789F18A-00F6-48F2-961B-DAA98BC6BF51}"/>
                </a:ext>
              </a:extLst>
            </p:cNvPr>
            <p:cNvSpPr>
              <a:spLocks noChangeArrowheads="1"/>
            </p:cNvSpPr>
            <p:nvPr/>
          </p:nvSpPr>
          <p:spPr bwMode="auto">
            <a:xfrm>
              <a:off x="5633" y="5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Oval 1435">
              <a:extLst>
                <a:ext uri="{FF2B5EF4-FFF2-40B4-BE49-F238E27FC236}">
                  <a16:creationId xmlns="" xmlns:a16="http://schemas.microsoft.com/office/drawing/2014/main" id="{33652286-FEF1-42CB-9680-639972C20C98}"/>
                </a:ext>
              </a:extLst>
            </p:cNvPr>
            <p:cNvSpPr>
              <a:spLocks noChangeArrowheads="1"/>
            </p:cNvSpPr>
            <p:nvPr/>
          </p:nvSpPr>
          <p:spPr bwMode="auto">
            <a:xfrm>
              <a:off x="5761" y="5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3" name="Oval 1436">
              <a:extLst>
                <a:ext uri="{FF2B5EF4-FFF2-40B4-BE49-F238E27FC236}">
                  <a16:creationId xmlns="" xmlns:a16="http://schemas.microsoft.com/office/drawing/2014/main" id="{1D48C200-BCD2-427C-B176-B303216D40D6}"/>
                </a:ext>
              </a:extLst>
            </p:cNvPr>
            <p:cNvSpPr>
              <a:spLocks noChangeArrowheads="1"/>
            </p:cNvSpPr>
            <p:nvPr/>
          </p:nvSpPr>
          <p:spPr bwMode="auto">
            <a:xfrm>
              <a:off x="5889" y="5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4" name="Oval 1437">
              <a:extLst>
                <a:ext uri="{FF2B5EF4-FFF2-40B4-BE49-F238E27FC236}">
                  <a16:creationId xmlns="" xmlns:a16="http://schemas.microsoft.com/office/drawing/2014/main" id="{CF55181B-27CC-4558-80CD-B1B8F27ACFB3}"/>
                </a:ext>
              </a:extLst>
            </p:cNvPr>
            <p:cNvSpPr>
              <a:spLocks noChangeArrowheads="1"/>
            </p:cNvSpPr>
            <p:nvPr/>
          </p:nvSpPr>
          <p:spPr bwMode="auto">
            <a:xfrm>
              <a:off x="6017" y="5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 name="Oval 1438">
              <a:extLst>
                <a:ext uri="{FF2B5EF4-FFF2-40B4-BE49-F238E27FC236}">
                  <a16:creationId xmlns="" xmlns:a16="http://schemas.microsoft.com/office/drawing/2014/main" id="{96288811-808F-4E97-B64A-64A69AB7677F}"/>
                </a:ext>
              </a:extLst>
            </p:cNvPr>
            <p:cNvSpPr>
              <a:spLocks noChangeArrowheads="1"/>
            </p:cNvSpPr>
            <p:nvPr/>
          </p:nvSpPr>
          <p:spPr bwMode="auto">
            <a:xfrm>
              <a:off x="6145" y="5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 name="Oval 1439">
              <a:extLst>
                <a:ext uri="{FF2B5EF4-FFF2-40B4-BE49-F238E27FC236}">
                  <a16:creationId xmlns="" xmlns:a16="http://schemas.microsoft.com/office/drawing/2014/main" id="{4F414EEE-D250-467B-9EEC-A7FF7D61BF85}"/>
                </a:ext>
              </a:extLst>
            </p:cNvPr>
            <p:cNvSpPr>
              <a:spLocks noChangeArrowheads="1"/>
            </p:cNvSpPr>
            <p:nvPr/>
          </p:nvSpPr>
          <p:spPr bwMode="auto">
            <a:xfrm>
              <a:off x="6273" y="5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7" name="Oval 1440">
              <a:extLst>
                <a:ext uri="{FF2B5EF4-FFF2-40B4-BE49-F238E27FC236}">
                  <a16:creationId xmlns="" xmlns:a16="http://schemas.microsoft.com/office/drawing/2014/main" id="{11A35128-A17D-4704-BFCB-1FD141E55C3C}"/>
                </a:ext>
              </a:extLst>
            </p:cNvPr>
            <p:cNvSpPr>
              <a:spLocks noChangeArrowheads="1"/>
            </p:cNvSpPr>
            <p:nvPr/>
          </p:nvSpPr>
          <p:spPr bwMode="auto">
            <a:xfrm>
              <a:off x="6401" y="5389"/>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8" name="Oval 1441">
              <a:extLst>
                <a:ext uri="{FF2B5EF4-FFF2-40B4-BE49-F238E27FC236}">
                  <a16:creationId xmlns="" xmlns:a16="http://schemas.microsoft.com/office/drawing/2014/main" id="{75CEDBC2-82D8-4579-A6D4-B20FD9D1C585}"/>
                </a:ext>
              </a:extLst>
            </p:cNvPr>
            <p:cNvSpPr>
              <a:spLocks noChangeArrowheads="1"/>
            </p:cNvSpPr>
            <p:nvPr/>
          </p:nvSpPr>
          <p:spPr bwMode="auto">
            <a:xfrm>
              <a:off x="8707" y="5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9" name="Oval 1442">
              <a:extLst>
                <a:ext uri="{FF2B5EF4-FFF2-40B4-BE49-F238E27FC236}">
                  <a16:creationId xmlns="" xmlns:a16="http://schemas.microsoft.com/office/drawing/2014/main" id="{88A0EC6D-E13F-45EB-916A-3DE6B5F4C32F}"/>
                </a:ext>
              </a:extLst>
            </p:cNvPr>
            <p:cNvSpPr>
              <a:spLocks noChangeArrowheads="1"/>
            </p:cNvSpPr>
            <p:nvPr/>
          </p:nvSpPr>
          <p:spPr bwMode="auto">
            <a:xfrm>
              <a:off x="9475" y="5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0" name="Oval 1443">
              <a:extLst>
                <a:ext uri="{FF2B5EF4-FFF2-40B4-BE49-F238E27FC236}">
                  <a16:creationId xmlns="" xmlns:a16="http://schemas.microsoft.com/office/drawing/2014/main" id="{EF83FD60-924E-429D-AABA-5E590F3C7484}"/>
                </a:ext>
              </a:extLst>
            </p:cNvPr>
            <p:cNvSpPr>
              <a:spLocks noChangeArrowheads="1"/>
            </p:cNvSpPr>
            <p:nvPr/>
          </p:nvSpPr>
          <p:spPr bwMode="auto">
            <a:xfrm>
              <a:off x="9603" y="5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 name="Oval 1444">
              <a:extLst>
                <a:ext uri="{FF2B5EF4-FFF2-40B4-BE49-F238E27FC236}">
                  <a16:creationId xmlns="" xmlns:a16="http://schemas.microsoft.com/office/drawing/2014/main" id="{926D3FF0-EED3-47D7-8630-4B6423124791}"/>
                </a:ext>
              </a:extLst>
            </p:cNvPr>
            <p:cNvSpPr>
              <a:spLocks noChangeArrowheads="1"/>
            </p:cNvSpPr>
            <p:nvPr/>
          </p:nvSpPr>
          <p:spPr bwMode="auto">
            <a:xfrm>
              <a:off x="9731" y="538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 name="Oval 1445">
              <a:extLst>
                <a:ext uri="{FF2B5EF4-FFF2-40B4-BE49-F238E27FC236}">
                  <a16:creationId xmlns="" xmlns:a16="http://schemas.microsoft.com/office/drawing/2014/main" id="{9BDD6D88-4584-499C-874C-7B29F6ED107F}"/>
                </a:ext>
              </a:extLst>
            </p:cNvPr>
            <p:cNvSpPr>
              <a:spLocks noChangeArrowheads="1"/>
            </p:cNvSpPr>
            <p:nvPr/>
          </p:nvSpPr>
          <p:spPr bwMode="auto">
            <a:xfrm>
              <a:off x="2816" y="5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3" name="Oval 1446">
              <a:extLst>
                <a:ext uri="{FF2B5EF4-FFF2-40B4-BE49-F238E27FC236}">
                  <a16:creationId xmlns="" xmlns:a16="http://schemas.microsoft.com/office/drawing/2014/main" id="{9109E94E-2A32-4702-BF1D-46A09E12BD66}"/>
                </a:ext>
              </a:extLst>
            </p:cNvPr>
            <p:cNvSpPr>
              <a:spLocks noChangeArrowheads="1"/>
            </p:cNvSpPr>
            <p:nvPr/>
          </p:nvSpPr>
          <p:spPr bwMode="auto">
            <a:xfrm>
              <a:off x="2944" y="5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4" name="Oval 1447">
              <a:extLst>
                <a:ext uri="{FF2B5EF4-FFF2-40B4-BE49-F238E27FC236}">
                  <a16:creationId xmlns="" xmlns:a16="http://schemas.microsoft.com/office/drawing/2014/main" id="{87C0C5C5-F5F2-4C6C-A3CB-08594C0F8B77}"/>
                </a:ext>
              </a:extLst>
            </p:cNvPr>
            <p:cNvSpPr>
              <a:spLocks noChangeArrowheads="1"/>
            </p:cNvSpPr>
            <p:nvPr/>
          </p:nvSpPr>
          <p:spPr bwMode="auto">
            <a:xfrm>
              <a:off x="3072" y="5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5" name="Oval 1448">
              <a:extLst>
                <a:ext uri="{FF2B5EF4-FFF2-40B4-BE49-F238E27FC236}">
                  <a16:creationId xmlns="" xmlns:a16="http://schemas.microsoft.com/office/drawing/2014/main" id="{B01AF889-51DD-43BC-B657-306F3A370EE0}"/>
                </a:ext>
              </a:extLst>
            </p:cNvPr>
            <p:cNvSpPr>
              <a:spLocks noChangeArrowheads="1"/>
            </p:cNvSpPr>
            <p:nvPr/>
          </p:nvSpPr>
          <p:spPr bwMode="auto">
            <a:xfrm>
              <a:off x="3200" y="5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6" name="Oval 1449">
              <a:extLst>
                <a:ext uri="{FF2B5EF4-FFF2-40B4-BE49-F238E27FC236}">
                  <a16:creationId xmlns="" xmlns:a16="http://schemas.microsoft.com/office/drawing/2014/main" id="{E1D5FE55-4489-4064-9207-566634C88764}"/>
                </a:ext>
              </a:extLst>
            </p:cNvPr>
            <p:cNvSpPr>
              <a:spLocks noChangeArrowheads="1"/>
            </p:cNvSpPr>
            <p:nvPr/>
          </p:nvSpPr>
          <p:spPr bwMode="auto">
            <a:xfrm>
              <a:off x="3328" y="5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7" name="Oval 1450">
              <a:extLst>
                <a:ext uri="{FF2B5EF4-FFF2-40B4-BE49-F238E27FC236}">
                  <a16:creationId xmlns="" xmlns:a16="http://schemas.microsoft.com/office/drawing/2014/main" id="{B8F36683-C809-4054-9B48-4493E3D0F354}"/>
                </a:ext>
              </a:extLst>
            </p:cNvPr>
            <p:cNvSpPr>
              <a:spLocks noChangeArrowheads="1"/>
            </p:cNvSpPr>
            <p:nvPr/>
          </p:nvSpPr>
          <p:spPr bwMode="auto">
            <a:xfrm>
              <a:off x="3456" y="5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8" name="Oval 1451">
              <a:extLst>
                <a:ext uri="{FF2B5EF4-FFF2-40B4-BE49-F238E27FC236}">
                  <a16:creationId xmlns="" xmlns:a16="http://schemas.microsoft.com/office/drawing/2014/main" id="{AB8B3011-49B4-458A-B8B8-D99566F1777B}"/>
                </a:ext>
              </a:extLst>
            </p:cNvPr>
            <p:cNvSpPr>
              <a:spLocks noChangeArrowheads="1"/>
            </p:cNvSpPr>
            <p:nvPr/>
          </p:nvSpPr>
          <p:spPr bwMode="auto">
            <a:xfrm>
              <a:off x="3584" y="5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9" name="Oval 1452">
              <a:extLst>
                <a:ext uri="{FF2B5EF4-FFF2-40B4-BE49-F238E27FC236}">
                  <a16:creationId xmlns="" xmlns:a16="http://schemas.microsoft.com/office/drawing/2014/main" id="{884FD249-033C-4B83-8B0E-8A4B98573690}"/>
                </a:ext>
              </a:extLst>
            </p:cNvPr>
            <p:cNvSpPr>
              <a:spLocks noChangeArrowheads="1"/>
            </p:cNvSpPr>
            <p:nvPr/>
          </p:nvSpPr>
          <p:spPr bwMode="auto">
            <a:xfrm>
              <a:off x="3712" y="5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0" name="Oval 1453">
              <a:extLst>
                <a:ext uri="{FF2B5EF4-FFF2-40B4-BE49-F238E27FC236}">
                  <a16:creationId xmlns="" xmlns:a16="http://schemas.microsoft.com/office/drawing/2014/main" id="{20329E98-1C62-456B-890C-67FAD2779EB8}"/>
                </a:ext>
              </a:extLst>
            </p:cNvPr>
            <p:cNvSpPr>
              <a:spLocks noChangeArrowheads="1"/>
            </p:cNvSpPr>
            <p:nvPr/>
          </p:nvSpPr>
          <p:spPr bwMode="auto">
            <a:xfrm>
              <a:off x="3840" y="5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1" name="Oval 1454">
              <a:extLst>
                <a:ext uri="{FF2B5EF4-FFF2-40B4-BE49-F238E27FC236}">
                  <a16:creationId xmlns="" xmlns:a16="http://schemas.microsoft.com/office/drawing/2014/main" id="{622FA510-634F-404F-B7A2-9C2962D73C13}"/>
                </a:ext>
              </a:extLst>
            </p:cNvPr>
            <p:cNvSpPr>
              <a:spLocks noChangeArrowheads="1"/>
            </p:cNvSpPr>
            <p:nvPr/>
          </p:nvSpPr>
          <p:spPr bwMode="auto">
            <a:xfrm>
              <a:off x="3968" y="5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2" name="Oval 1455">
              <a:extLst>
                <a:ext uri="{FF2B5EF4-FFF2-40B4-BE49-F238E27FC236}">
                  <a16:creationId xmlns="" xmlns:a16="http://schemas.microsoft.com/office/drawing/2014/main" id="{1D1212AF-955A-4825-A943-E82C51364E18}"/>
                </a:ext>
              </a:extLst>
            </p:cNvPr>
            <p:cNvSpPr>
              <a:spLocks noChangeArrowheads="1"/>
            </p:cNvSpPr>
            <p:nvPr/>
          </p:nvSpPr>
          <p:spPr bwMode="auto">
            <a:xfrm>
              <a:off x="5633" y="5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3" name="Oval 1456">
              <a:extLst>
                <a:ext uri="{FF2B5EF4-FFF2-40B4-BE49-F238E27FC236}">
                  <a16:creationId xmlns="" xmlns:a16="http://schemas.microsoft.com/office/drawing/2014/main" id="{16BE02B6-6F7A-4EAB-8A06-69BFBA186DDD}"/>
                </a:ext>
              </a:extLst>
            </p:cNvPr>
            <p:cNvSpPr>
              <a:spLocks noChangeArrowheads="1"/>
            </p:cNvSpPr>
            <p:nvPr/>
          </p:nvSpPr>
          <p:spPr bwMode="auto">
            <a:xfrm>
              <a:off x="5761" y="5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4" name="Oval 1457">
              <a:extLst>
                <a:ext uri="{FF2B5EF4-FFF2-40B4-BE49-F238E27FC236}">
                  <a16:creationId xmlns="" xmlns:a16="http://schemas.microsoft.com/office/drawing/2014/main" id="{B2C18C4B-5F9F-4A4A-9E38-AEEEE0B9AFAB}"/>
                </a:ext>
              </a:extLst>
            </p:cNvPr>
            <p:cNvSpPr>
              <a:spLocks noChangeArrowheads="1"/>
            </p:cNvSpPr>
            <p:nvPr/>
          </p:nvSpPr>
          <p:spPr bwMode="auto">
            <a:xfrm>
              <a:off x="5889" y="5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5" name="Oval 1458">
              <a:extLst>
                <a:ext uri="{FF2B5EF4-FFF2-40B4-BE49-F238E27FC236}">
                  <a16:creationId xmlns="" xmlns:a16="http://schemas.microsoft.com/office/drawing/2014/main" id="{6A76C13A-6D68-4712-9EAB-1A581416CD55}"/>
                </a:ext>
              </a:extLst>
            </p:cNvPr>
            <p:cNvSpPr>
              <a:spLocks noChangeArrowheads="1"/>
            </p:cNvSpPr>
            <p:nvPr/>
          </p:nvSpPr>
          <p:spPr bwMode="auto">
            <a:xfrm>
              <a:off x="6017" y="5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6" name="Oval 1459">
              <a:extLst>
                <a:ext uri="{FF2B5EF4-FFF2-40B4-BE49-F238E27FC236}">
                  <a16:creationId xmlns="" xmlns:a16="http://schemas.microsoft.com/office/drawing/2014/main" id="{C33A0963-F5AF-4534-8CE2-A3D1723943A2}"/>
                </a:ext>
              </a:extLst>
            </p:cNvPr>
            <p:cNvSpPr>
              <a:spLocks noChangeArrowheads="1"/>
            </p:cNvSpPr>
            <p:nvPr/>
          </p:nvSpPr>
          <p:spPr bwMode="auto">
            <a:xfrm>
              <a:off x="6145" y="5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7" name="Oval 1460">
              <a:extLst>
                <a:ext uri="{FF2B5EF4-FFF2-40B4-BE49-F238E27FC236}">
                  <a16:creationId xmlns="" xmlns:a16="http://schemas.microsoft.com/office/drawing/2014/main" id="{FCD9DABC-8D06-491E-9F05-D9EA8DDBD518}"/>
                </a:ext>
              </a:extLst>
            </p:cNvPr>
            <p:cNvSpPr>
              <a:spLocks noChangeArrowheads="1"/>
            </p:cNvSpPr>
            <p:nvPr/>
          </p:nvSpPr>
          <p:spPr bwMode="auto">
            <a:xfrm>
              <a:off x="6273" y="5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8" name="Oval 1461">
              <a:extLst>
                <a:ext uri="{FF2B5EF4-FFF2-40B4-BE49-F238E27FC236}">
                  <a16:creationId xmlns="" xmlns:a16="http://schemas.microsoft.com/office/drawing/2014/main" id="{89E7F67F-C49D-4517-A311-0D6A11E38D07}"/>
                </a:ext>
              </a:extLst>
            </p:cNvPr>
            <p:cNvSpPr>
              <a:spLocks noChangeArrowheads="1"/>
            </p:cNvSpPr>
            <p:nvPr/>
          </p:nvSpPr>
          <p:spPr bwMode="auto">
            <a:xfrm>
              <a:off x="6401" y="5517"/>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9" name="Oval 1462">
              <a:extLst>
                <a:ext uri="{FF2B5EF4-FFF2-40B4-BE49-F238E27FC236}">
                  <a16:creationId xmlns="" xmlns:a16="http://schemas.microsoft.com/office/drawing/2014/main" id="{D9589CA6-6751-4901-B3E0-B6E800C5C10B}"/>
                </a:ext>
              </a:extLst>
            </p:cNvPr>
            <p:cNvSpPr>
              <a:spLocks noChangeArrowheads="1"/>
            </p:cNvSpPr>
            <p:nvPr/>
          </p:nvSpPr>
          <p:spPr bwMode="auto">
            <a:xfrm>
              <a:off x="9347" y="5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0" name="Oval 1463">
              <a:extLst>
                <a:ext uri="{FF2B5EF4-FFF2-40B4-BE49-F238E27FC236}">
                  <a16:creationId xmlns="" xmlns:a16="http://schemas.microsoft.com/office/drawing/2014/main" id="{1BB1AAC1-C0A5-4924-97BC-157BE14655F5}"/>
                </a:ext>
              </a:extLst>
            </p:cNvPr>
            <p:cNvSpPr>
              <a:spLocks noChangeArrowheads="1"/>
            </p:cNvSpPr>
            <p:nvPr/>
          </p:nvSpPr>
          <p:spPr bwMode="auto">
            <a:xfrm>
              <a:off x="9603" y="5517"/>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1" name="Oval 1464">
              <a:extLst>
                <a:ext uri="{FF2B5EF4-FFF2-40B4-BE49-F238E27FC236}">
                  <a16:creationId xmlns="" xmlns:a16="http://schemas.microsoft.com/office/drawing/2014/main" id="{3D11F431-C330-4183-B072-6F46E43C4F28}"/>
                </a:ext>
              </a:extLst>
            </p:cNvPr>
            <p:cNvSpPr>
              <a:spLocks noChangeArrowheads="1"/>
            </p:cNvSpPr>
            <p:nvPr/>
          </p:nvSpPr>
          <p:spPr bwMode="auto">
            <a:xfrm>
              <a:off x="2944"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2" name="Oval 1465">
              <a:extLst>
                <a:ext uri="{FF2B5EF4-FFF2-40B4-BE49-F238E27FC236}">
                  <a16:creationId xmlns="" xmlns:a16="http://schemas.microsoft.com/office/drawing/2014/main" id="{476D9272-3BF1-4B04-B579-5354C0766377}"/>
                </a:ext>
              </a:extLst>
            </p:cNvPr>
            <p:cNvSpPr>
              <a:spLocks noChangeArrowheads="1"/>
            </p:cNvSpPr>
            <p:nvPr/>
          </p:nvSpPr>
          <p:spPr bwMode="auto">
            <a:xfrm>
              <a:off x="3072"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3" name="Oval 1466">
              <a:extLst>
                <a:ext uri="{FF2B5EF4-FFF2-40B4-BE49-F238E27FC236}">
                  <a16:creationId xmlns="" xmlns:a16="http://schemas.microsoft.com/office/drawing/2014/main" id="{6E4A3193-EF29-4088-BFD8-0621E5F4C1C0}"/>
                </a:ext>
              </a:extLst>
            </p:cNvPr>
            <p:cNvSpPr>
              <a:spLocks noChangeArrowheads="1"/>
            </p:cNvSpPr>
            <p:nvPr/>
          </p:nvSpPr>
          <p:spPr bwMode="auto">
            <a:xfrm>
              <a:off x="3200"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4" name="Oval 1467">
              <a:extLst>
                <a:ext uri="{FF2B5EF4-FFF2-40B4-BE49-F238E27FC236}">
                  <a16:creationId xmlns="" xmlns:a16="http://schemas.microsoft.com/office/drawing/2014/main" id="{351D8D8E-E509-4BBD-8E7B-5EA2C540EDBF}"/>
                </a:ext>
              </a:extLst>
            </p:cNvPr>
            <p:cNvSpPr>
              <a:spLocks noChangeArrowheads="1"/>
            </p:cNvSpPr>
            <p:nvPr/>
          </p:nvSpPr>
          <p:spPr bwMode="auto">
            <a:xfrm>
              <a:off x="3328"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5" name="Oval 1468">
              <a:extLst>
                <a:ext uri="{FF2B5EF4-FFF2-40B4-BE49-F238E27FC236}">
                  <a16:creationId xmlns="" xmlns:a16="http://schemas.microsoft.com/office/drawing/2014/main" id="{9DB4965C-1539-4B54-90B8-87E3F9A5CC62}"/>
                </a:ext>
              </a:extLst>
            </p:cNvPr>
            <p:cNvSpPr>
              <a:spLocks noChangeArrowheads="1"/>
            </p:cNvSpPr>
            <p:nvPr/>
          </p:nvSpPr>
          <p:spPr bwMode="auto">
            <a:xfrm>
              <a:off x="3456"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6" name="Oval 1469">
              <a:extLst>
                <a:ext uri="{FF2B5EF4-FFF2-40B4-BE49-F238E27FC236}">
                  <a16:creationId xmlns="" xmlns:a16="http://schemas.microsoft.com/office/drawing/2014/main" id="{98840831-346D-4BDA-A0A1-419627D76223}"/>
                </a:ext>
              </a:extLst>
            </p:cNvPr>
            <p:cNvSpPr>
              <a:spLocks noChangeArrowheads="1"/>
            </p:cNvSpPr>
            <p:nvPr/>
          </p:nvSpPr>
          <p:spPr bwMode="auto">
            <a:xfrm>
              <a:off x="3584"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7" name="Oval 1470">
              <a:extLst>
                <a:ext uri="{FF2B5EF4-FFF2-40B4-BE49-F238E27FC236}">
                  <a16:creationId xmlns="" xmlns:a16="http://schemas.microsoft.com/office/drawing/2014/main" id="{E5E23DD0-3ED1-497F-81E4-CECCEDCED367}"/>
                </a:ext>
              </a:extLst>
            </p:cNvPr>
            <p:cNvSpPr>
              <a:spLocks noChangeArrowheads="1"/>
            </p:cNvSpPr>
            <p:nvPr/>
          </p:nvSpPr>
          <p:spPr bwMode="auto">
            <a:xfrm>
              <a:off x="3712"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8" name="Oval 1471">
              <a:extLst>
                <a:ext uri="{FF2B5EF4-FFF2-40B4-BE49-F238E27FC236}">
                  <a16:creationId xmlns="" xmlns:a16="http://schemas.microsoft.com/office/drawing/2014/main" id="{025B3AA2-1273-47C5-8873-E65EF3AFAAA3}"/>
                </a:ext>
              </a:extLst>
            </p:cNvPr>
            <p:cNvSpPr>
              <a:spLocks noChangeArrowheads="1"/>
            </p:cNvSpPr>
            <p:nvPr/>
          </p:nvSpPr>
          <p:spPr bwMode="auto">
            <a:xfrm>
              <a:off x="3840"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9" name="Oval 1472">
              <a:extLst>
                <a:ext uri="{FF2B5EF4-FFF2-40B4-BE49-F238E27FC236}">
                  <a16:creationId xmlns="" xmlns:a16="http://schemas.microsoft.com/office/drawing/2014/main" id="{A17AB564-F06B-494C-8033-9CC5142859D1}"/>
                </a:ext>
              </a:extLst>
            </p:cNvPr>
            <p:cNvSpPr>
              <a:spLocks noChangeArrowheads="1"/>
            </p:cNvSpPr>
            <p:nvPr/>
          </p:nvSpPr>
          <p:spPr bwMode="auto">
            <a:xfrm>
              <a:off x="3968"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0" name="Oval 1473">
              <a:extLst>
                <a:ext uri="{FF2B5EF4-FFF2-40B4-BE49-F238E27FC236}">
                  <a16:creationId xmlns="" xmlns:a16="http://schemas.microsoft.com/office/drawing/2014/main" id="{ED4C64A8-4E6D-4FA3-93D4-60752BF281F9}"/>
                </a:ext>
              </a:extLst>
            </p:cNvPr>
            <p:cNvSpPr>
              <a:spLocks noChangeArrowheads="1"/>
            </p:cNvSpPr>
            <p:nvPr/>
          </p:nvSpPr>
          <p:spPr bwMode="auto">
            <a:xfrm>
              <a:off x="5633"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1" name="Oval 1474">
              <a:extLst>
                <a:ext uri="{FF2B5EF4-FFF2-40B4-BE49-F238E27FC236}">
                  <a16:creationId xmlns="" xmlns:a16="http://schemas.microsoft.com/office/drawing/2014/main" id="{B5B51AA3-F879-4770-982D-56D923D0BE9D}"/>
                </a:ext>
              </a:extLst>
            </p:cNvPr>
            <p:cNvSpPr>
              <a:spLocks noChangeArrowheads="1"/>
            </p:cNvSpPr>
            <p:nvPr/>
          </p:nvSpPr>
          <p:spPr bwMode="auto">
            <a:xfrm>
              <a:off x="5761"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2" name="Oval 1475">
              <a:extLst>
                <a:ext uri="{FF2B5EF4-FFF2-40B4-BE49-F238E27FC236}">
                  <a16:creationId xmlns="" xmlns:a16="http://schemas.microsoft.com/office/drawing/2014/main" id="{3FCF9340-D162-44C9-A937-B0D28050CB12}"/>
                </a:ext>
              </a:extLst>
            </p:cNvPr>
            <p:cNvSpPr>
              <a:spLocks noChangeArrowheads="1"/>
            </p:cNvSpPr>
            <p:nvPr/>
          </p:nvSpPr>
          <p:spPr bwMode="auto">
            <a:xfrm>
              <a:off x="5889"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3" name="Oval 1476">
              <a:extLst>
                <a:ext uri="{FF2B5EF4-FFF2-40B4-BE49-F238E27FC236}">
                  <a16:creationId xmlns="" xmlns:a16="http://schemas.microsoft.com/office/drawing/2014/main" id="{A0C1C5B3-0DC7-4330-B04A-008C9E1E1F05}"/>
                </a:ext>
              </a:extLst>
            </p:cNvPr>
            <p:cNvSpPr>
              <a:spLocks noChangeArrowheads="1"/>
            </p:cNvSpPr>
            <p:nvPr/>
          </p:nvSpPr>
          <p:spPr bwMode="auto">
            <a:xfrm>
              <a:off x="6017"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4" name="Oval 1477">
              <a:extLst>
                <a:ext uri="{FF2B5EF4-FFF2-40B4-BE49-F238E27FC236}">
                  <a16:creationId xmlns="" xmlns:a16="http://schemas.microsoft.com/office/drawing/2014/main" id="{A702FB89-8878-4829-B148-1DB5B637CAAE}"/>
                </a:ext>
              </a:extLst>
            </p:cNvPr>
            <p:cNvSpPr>
              <a:spLocks noChangeArrowheads="1"/>
            </p:cNvSpPr>
            <p:nvPr/>
          </p:nvSpPr>
          <p:spPr bwMode="auto">
            <a:xfrm>
              <a:off x="6145"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5" name="Oval 1478">
              <a:extLst>
                <a:ext uri="{FF2B5EF4-FFF2-40B4-BE49-F238E27FC236}">
                  <a16:creationId xmlns="" xmlns:a16="http://schemas.microsoft.com/office/drawing/2014/main" id="{4821C5DB-7878-43A2-9BBB-C3A27B67529E}"/>
                </a:ext>
              </a:extLst>
            </p:cNvPr>
            <p:cNvSpPr>
              <a:spLocks noChangeArrowheads="1"/>
            </p:cNvSpPr>
            <p:nvPr/>
          </p:nvSpPr>
          <p:spPr bwMode="auto">
            <a:xfrm>
              <a:off x="6273"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6" name="Oval 1479">
              <a:extLst>
                <a:ext uri="{FF2B5EF4-FFF2-40B4-BE49-F238E27FC236}">
                  <a16:creationId xmlns="" xmlns:a16="http://schemas.microsoft.com/office/drawing/2014/main" id="{A5786010-602F-417A-8F96-1AD338CA3819}"/>
                </a:ext>
              </a:extLst>
            </p:cNvPr>
            <p:cNvSpPr>
              <a:spLocks noChangeArrowheads="1"/>
            </p:cNvSpPr>
            <p:nvPr/>
          </p:nvSpPr>
          <p:spPr bwMode="auto">
            <a:xfrm>
              <a:off x="6401" y="5645"/>
              <a:ext cx="49"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7" name="Oval 1480">
              <a:extLst>
                <a:ext uri="{FF2B5EF4-FFF2-40B4-BE49-F238E27FC236}">
                  <a16:creationId xmlns="" xmlns:a16="http://schemas.microsoft.com/office/drawing/2014/main" id="{CC973F08-B89C-4818-9A73-C8D15380E9C6}"/>
                </a:ext>
              </a:extLst>
            </p:cNvPr>
            <p:cNvSpPr>
              <a:spLocks noChangeArrowheads="1"/>
            </p:cNvSpPr>
            <p:nvPr/>
          </p:nvSpPr>
          <p:spPr bwMode="auto">
            <a:xfrm>
              <a:off x="6658"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8" name="Oval 1481">
              <a:extLst>
                <a:ext uri="{FF2B5EF4-FFF2-40B4-BE49-F238E27FC236}">
                  <a16:creationId xmlns="" xmlns:a16="http://schemas.microsoft.com/office/drawing/2014/main" id="{13807121-4B12-43D2-8D40-01AF3F4D5F64}"/>
                </a:ext>
              </a:extLst>
            </p:cNvPr>
            <p:cNvSpPr>
              <a:spLocks noChangeArrowheads="1"/>
            </p:cNvSpPr>
            <p:nvPr/>
          </p:nvSpPr>
          <p:spPr bwMode="auto">
            <a:xfrm>
              <a:off x="9091"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9" name="Oval 1482">
              <a:extLst>
                <a:ext uri="{FF2B5EF4-FFF2-40B4-BE49-F238E27FC236}">
                  <a16:creationId xmlns="" xmlns:a16="http://schemas.microsoft.com/office/drawing/2014/main" id="{15C41329-072A-4927-AAEC-B7B2D8335754}"/>
                </a:ext>
              </a:extLst>
            </p:cNvPr>
            <p:cNvSpPr>
              <a:spLocks noChangeArrowheads="1"/>
            </p:cNvSpPr>
            <p:nvPr/>
          </p:nvSpPr>
          <p:spPr bwMode="auto">
            <a:xfrm>
              <a:off x="9219"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0" name="Oval 1483">
              <a:extLst>
                <a:ext uri="{FF2B5EF4-FFF2-40B4-BE49-F238E27FC236}">
                  <a16:creationId xmlns="" xmlns:a16="http://schemas.microsoft.com/office/drawing/2014/main" id="{246343D6-767C-4DED-827A-63AF7D511378}"/>
                </a:ext>
              </a:extLst>
            </p:cNvPr>
            <p:cNvSpPr>
              <a:spLocks noChangeArrowheads="1"/>
            </p:cNvSpPr>
            <p:nvPr/>
          </p:nvSpPr>
          <p:spPr bwMode="auto">
            <a:xfrm>
              <a:off x="9347"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1" name="Oval 1484">
              <a:extLst>
                <a:ext uri="{FF2B5EF4-FFF2-40B4-BE49-F238E27FC236}">
                  <a16:creationId xmlns="" xmlns:a16="http://schemas.microsoft.com/office/drawing/2014/main" id="{23BEB7D1-E11D-4179-BA5F-29844962A1CD}"/>
                </a:ext>
              </a:extLst>
            </p:cNvPr>
            <p:cNvSpPr>
              <a:spLocks noChangeArrowheads="1"/>
            </p:cNvSpPr>
            <p:nvPr/>
          </p:nvSpPr>
          <p:spPr bwMode="auto">
            <a:xfrm>
              <a:off x="9603"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2" name="Oval 1485">
              <a:extLst>
                <a:ext uri="{FF2B5EF4-FFF2-40B4-BE49-F238E27FC236}">
                  <a16:creationId xmlns="" xmlns:a16="http://schemas.microsoft.com/office/drawing/2014/main" id="{5FCD2F71-DD96-4E06-81AD-137FF1561A68}"/>
                </a:ext>
              </a:extLst>
            </p:cNvPr>
            <p:cNvSpPr>
              <a:spLocks noChangeArrowheads="1"/>
            </p:cNvSpPr>
            <p:nvPr/>
          </p:nvSpPr>
          <p:spPr bwMode="auto">
            <a:xfrm>
              <a:off x="10372"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3" name="Oval 1486">
              <a:extLst>
                <a:ext uri="{FF2B5EF4-FFF2-40B4-BE49-F238E27FC236}">
                  <a16:creationId xmlns="" xmlns:a16="http://schemas.microsoft.com/office/drawing/2014/main" id="{15F8DB06-2EC5-402A-8BF7-CB4ED581832B}"/>
                </a:ext>
              </a:extLst>
            </p:cNvPr>
            <p:cNvSpPr>
              <a:spLocks noChangeArrowheads="1"/>
            </p:cNvSpPr>
            <p:nvPr/>
          </p:nvSpPr>
          <p:spPr bwMode="auto">
            <a:xfrm>
              <a:off x="10756" y="564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4" name="Oval 1487">
              <a:extLst>
                <a:ext uri="{FF2B5EF4-FFF2-40B4-BE49-F238E27FC236}">
                  <a16:creationId xmlns="" xmlns:a16="http://schemas.microsoft.com/office/drawing/2014/main" id="{6BABB278-6909-4CF2-9209-30ADCC6D52A4}"/>
                </a:ext>
              </a:extLst>
            </p:cNvPr>
            <p:cNvSpPr>
              <a:spLocks noChangeArrowheads="1"/>
            </p:cNvSpPr>
            <p:nvPr/>
          </p:nvSpPr>
          <p:spPr bwMode="auto">
            <a:xfrm>
              <a:off x="3072" y="577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5" name="Oval 1488">
              <a:extLst>
                <a:ext uri="{FF2B5EF4-FFF2-40B4-BE49-F238E27FC236}">
                  <a16:creationId xmlns="" xmlns:a16="http://schemas.microsoft.com/office/drawing/2014/main" id="{88567D43-3391-4B75-9768-6AD7B2CD4B10}"/>
                </a:ext>
              </a:extLst>
            </p:cNvPr>
            <p:cNvSpPr>
              <a:spLocks noChangeArrowheads="1"/>
            </p:cNvSpPr>
            <p:nvPr/>
          </p:nvSpPr>
          <p:spPr bwMode="auto">
            <a:xfrm>
              <a:off x="3200" y="577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6" name="Oval 1489">
              <a:extLst>
                <a:ext uri="{FF2B5EF4-FFF2-40B4-BE49-F238E27FC236}">
                  <a16:creationId xmlns="" xmlns:a16="http://schemas.microsoft.com/office/drawing/2014/main" id="{4D8F5250-5CF2-48DE-8174-1048BA333567}"/>
                </a:ext>
              </a:extLst>
            </p:cNvPr>
            <p:cNvSpPr>
              <a:spLocks noChangeArrowheads="1"/>
            </p:cNvSpPr>
            <p:nvPr/>
          </p:nvSpPr>
          <p:spPr bwMode="auto">
            <a:xfrm>
              <a:off x="3328" y="577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7" name="Oval 1490">
              <a:extLst>
                <a:ext uri="{FF2B5EF4-FFF2-40B4-BE49-F238E27FC236}">
                  <a16:creationId xmlns="" xmlns:a16="http://schemas.microsoft.com/office/drawing/2014/main" id="{ACD8C47B-2E1B-4951-8790-C12A808EA7F2}"/>
                </a:ext>
              </a:extLst>
            </p:cNvPr>
            <p:cNvSpPr>
              <a:spLocks noChangeArrowheads="1"/>
            </p:cNvSpPr>
            <p:nvPr/>
          </p:nvSpPr>
          <p:spPr bwMode="auto">
            <a:xfrm>
              <a:off x="3456" y="577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8" name="Oval 1491">
              <a:extLst>
                <a:ext uri="{FF2B5EF4-FFF2-40B4-BE49-F238E27FC236}">
                  <a16:creationId xmlns="" xmlns:a16="http://schemas.microsoft.com/office/drawing/2014/main" id="{4B1D67F1-D6AF-444D-B15B-A46674796DFF}"/>
                </a:ext>
              </a:extLst>
            </p:cNvPr>
            <p:cNvSpPr>
              <a:spLocks noChangeArrowheads="1"/>
            </p:cNvSpPr>
            <p:nvPr/>
          </p:nvSpPr>
          <p:spPr bwMode="auto">
            <a:xfrm>
              <a:off x="3584" y="577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9" name="Oval 1492">
              <a:extLst>
                <a:ext uri="{FF2B5EF4-FFF2-40B4-BE49-F238E27FC236}">
                  <a16:creationId xmlns="" xmlns:a16="http://schemas.microsoft.com/office/drawing/2014/main" id="{466939B2-7E30-488B-BBD1-9CB21A11493F}"/>
                </a:ext>
              </a:extLst>
            </p:cNvPr>
            <p:cNvSpPr>
              <a:spLocks noChangeArrowheads="1"/>
            </p:cNvSpPr>
            <p:nvPr/>
          </p:nvSpPr>
          <p:spPr bwMode="auto">
            <a:xfrm>
              <a:off x="3712" y="577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0" name="Oval 1493">
              <a:extLst>
                <a:ext uri="{FF2B5EF4-FFF2-40B4-BE49-F238E27FC236}">
                  <a16:creationId xmlns="" xmlns:a16="http://schemas.microsoft.com/office/drawing/2014/main" id="{CABE5614-0F4C-4917-8D37-0868C80F6189}"/>
                </a:ext>
              </a:extLst>
            </p:cNvPr>
            <p:cNvSpPr>
              <a:spLocks noChangeArrowheads="1"/>
            </p:cNvSpPr>
            <p:nvPr/>
          </p:nvSpPr>
          <p:spPr bwMode="auto">
            <a:xfrm>
              <a:off x="3840" y="577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1" name="Oval 1494">
              <a:extLst>
                <a:ext uri="{FF2B5EF4-FFF2-40B4-BE49-F238E27FC236}">
                  <a16:creationId xmlns="" xmlns:a16="http://schemas.microsoft.com/office/drawing/2014/main" id="{E358D575-6D8E-483A-A855-B4911C4EAC57}"/>
                </a:ext>
              </a:extLst>
            </p:cNvPr>
            <p:cNvSpPr>
              <a:spLocks noChangeArrowheads="1"/>
            </p:cNvSpPr>
            <p:nvPr/>
          </p:nvSpPr>
          <p:spPr bwMode="auto">
            <a:xfrm>
              <a:off x="5633" y="577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2" name="Oval 1495">
              <a:extLst>
                <a:ext uri="{FF2B5EF4-FFF2-40B4-BE49-F238E27FC236}">
                  <a16:creationId xmlns="" xmlns:a16="http://schemas.microsoft.com/office/drawing/2014/main" id="{C0776D6C-03E5-437D-8344-C2EF5C946502}"/>
                </a:ext>
              </a:extLst>
            </p:cNvPr>
            <p:cNvSpPr>
              <a:spLocks noChangeArrowheads="1"/>
            </p:cNvSpPr>
            <p:nvPr/>
          </p:nvSpPr>
          <p:spPr bwMode="auto">
            <a:xfrm>
              <a:off x="5761" y="577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3" name="Oval 1496">
              <a:extLst>
                <a:ext uri="{FF2B5EF4-FFF2-40B4-BE49-F238E27FC236}">
                  <a16:creationId xmlns="" xmlns:a16="http://schemas.microsoft.com/office/drawing/2014/main" id="{60E0B6A8-2C08-49D9-A701-F9AB01C4288D}"/>
                </a:ext>
              </a:extLst>
            </p:cNvPr>
            <p:cNvSpPr>
              <a:spLocks noChangeArrowheads="1"/>
            </p:cNvSpPr>
            <p:nvPr/>
          </p:nvSpPr>
          <p:spPr bwMode="auto">
            <a:xfrm>
              <a:off x="5889" y="577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4" name="Oval 1497">
              <a:extLst>
                <a:ext uri="{FF2B5EF4-FFF2-40B4-BE49-F238E27FC236}">
                  <a16:creationId xmlns="" xmlns:a16="http://schemas.microsoft.com/office/drawing/2014/main" id="{791AB469-7F8E-480F-BA63-92CCEB13A46B}"/>
                </a:ext>
              </a:extLst>
            </p:cNvPr>
            <p:cNvSpPr>
              <a:spLocks noChangeArrowheads="1"/>
            </p:cNvSpPr>
            <p:nvPr/>
          </p:nvSpPr>
          <p:spPr bwMode="auto">
            <a:xfrm>
              <a:off x="6017" y="577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5" name="Oval 1498">
              <a:extLst>
                <a:ext uri="{FF2B5EF4-FFF2-40B4-BE49-F238E27FC236}">
                  <a16:creationId xmlns="" xmlns:a16="http://schemas.microsoft.com/office/drawing/2014/main" id="{8CD698CA-AA3C-4CF9-A5BB-AE5EFFD3C5B9}"/>
                </a:ext>
              </a:extLst>
            </p:cNvPr>
            <p:cNvSpPr>
              <a:spLocks noChangeArrowheads="1"/>
            </p:cNvSpPr>
            <p:nvPr/>
          </p:nvSpPr>
          <p:spPr bwMode="auto">
            <a:xfrm>
              <a:off x="6145" y="577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6" name="Oval 1499">
              <a:extLst>
                <a:ext uri="{FF2B5EF4-FFF2-40B4-BE49-F238E27FC236}">
                  <a16:creationId xmlns="" xmlns:a16="http://schemas.microsoft.com/office/drawing/2014/main" id="{B8FDED2F-39C4-4388-8516-A7C4AFB77A9C}"/>
                </a:ext>
              </a:extLst>
            </p:cNvPr>
            <p:cNvSpPr>
              <a:spLocks noChangeArrowheads="1"/>
            </p:cNvSpPr>
            <p:nvPr/>
          </p:nvSpPr>
          <p:spPr bwMode="auto">
            <a:xfrm>
              <a:off x="6658" y="577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7" name="Oval 1500">
              <a:extLst>
                <a:ext uri="{FF2B5EF4-FFF2-40B4-BE49-F238E27FC236}">
                  <a16:creationId xmlns="" xmlns:a16="http://schemas.microsoft.com/office/drawing/2014/main" id="{0C111B1B-D452-41D3-ABFA-CFA90489E6DB}"/>
                </a:ext>
              </a:extLst>
            </p:cNvPr>
            <p:cNvSpPr>
              <a:spLocks noChangeArrowheads="1"/>
            </p:cNvSpPr>
            <p:nvPr/>
          </p:nvSpPr>
          <p:spPr bwMode="auto">
            <a:xfrm>
              <a:off x="8963" y="577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8" name="Oval 1501">
              <a:extLst>
                <a:ext uri="{FF2B5EF4-FFF2-40B4-BE49-F238E27FC236}">
                  <a16:creationId xmlns="" xmlns:a16="http://schemas.microsoft.com/office/drawing/2014/main" id="{2AE1731F-DB3E-4A48-B292-B6C3332220C3}"/>
                </a:ext>
              </a:extLst>
            </p:cNvPr>
            <p:cNvSpPr>
              <a:spLocks noChangeArrowheads="1"/>
            </p:cNvSpPr>
            <p:nvPr/>
          </p:nvSpPr>
          <p:spPr bwMode="auto">
            <a:xfrm>
              <a:off x="9091" y="577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9" name="Oval 1502">
              <a:extLst>
                <a:ext uri="{FF2B5EF4-FFF2-40B4-BE49-F238E27FC236}">
                  <a16:creationId xmlns="" xmlns:a16="http://schemas.microsoft.com/office/drawing/2014/main" id="{3411D660-DE48-42C8-BD63-04491DEE0649}"/>
                </a:ext>
              </a:extLst>
            </p:cNvPr>
            <p:cNvSpPr>
              <a:spLocks noChangeArrowheads="1"/>
            </p:cNvSpPr>
            <p:nvPr/>
          </p:nvSpPr>
          <p:spPr bwMode="auto">
            <a:xfrm>
              <a:off x="9219" y="577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0" name="Oval 1503">
              <a:extLst>
                <a:ext uri="{FF2B5EF4-FFF2-40B4-BE49-F238E27FC236}">
                  <a16:creationId xmlns="" xmlns:a16="http://schemas.microsoft.com/office/drawing/2014/main" id="{41F8795A-A439-471C-9BB9-D7713D51B398}"/>
                </a:ext>
              </a:extLst>
            </p:cNvPr>
            <p:cNvSpPr>
              <a:spLocks noChangeArrowheads="1"/>
            </p:cNvSpPr>
            <p:nvPr/>
          </p:nvSpPr>
          <p:spPr bwMode="auto">
            <a:xfrm>
              <a:off x="9347" y="577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1" name="Oval 1504">
              <a:extLst>
                <a:ext uri="{FF2B5EF4-FFF2-40B4-BE49-F238E27FC236}">
                  <a16:creationId xmlns="" xmlns:a16="http://schemas.microsoft.com/office/drawing/2014/main" id="{517D26D6-B3C6-4B39-B1F6-EA8D6B40569F}"/>
                </a:ext>
              </a:extLst>
            </p:cNvPr>
            <p:cNvSpPr>
              <a:spLocks noChangeArrowheads="1"/>
            </p:cNvSpPr>
            <p:nvPr/>
          </p:nvSpPr>
          <p:spPr bwMode="auto">
            <a:xfrm>
              <a:off x="9475" y="577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2" name="Oval 1505">
              <a:extLst>
                <a:ext uri="{FF2B5EF4-FFF2-40B4-BE49-F238E27FC236}">
                  <a16:creationId xmlns="" xmlns:a16="http://schemas.microsoft.com/office/drawing/2014/main" id="{EE03F996-8B24-413D-8E67-F8E2C34C4A58}"/>
                </a:ext>
              </a:extLst>
            </p:cNvPr>
            <p:cNvSpPr>
              <a:spLocks noChangeArrowheads="1"/>
            </p:cNvSpPr>
            <p:nvPr/>
          </p:nvSpPr>
          <p:spPr bwMode="auto">
            <a:xfrm>
              <a:off x="9603" y="577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3" name="Oval 1506">
              <a:extLst>
                <a:ext uri="{FF2B5EF4-FFF2-40B4-BE49-F238E27FC236}">
                  <a16:creationId xmlns="" xmlns:a16="http://schemas.microsoft.com/office/drawing/2014/main" id="{F80C87B5-E2C2-4B95-B110-6D6986E9D298}"/>
                </a:ext>
              </a:extLst>
            </p:cNvPr>
            <p:cNvSpPr>
              <a:spLocks noChangeArrowheads="1"/>
            </p:cNvSpPr>
            <p:nvPr/>
          </p:nvSpPr>
          <p:spPr bwMode="auto">
            <a:xfrm>
              <a:off x="9731" y="577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4" name="Oval 1507">
              <a:extLst>
                <a:ext uri="{FF2B5EF4-FFF2-40B4-BE49-F238E27FC236}">
                  <a16:creationId xmlns="" xmlns:a16="http://schemas.microsoft.com/office/drawing/2014/main" id="{966A0854-E875-44DA-81AE-DFDD379F6B6D}"/>
                </a:ext>
              </a:extLst>
            </p:cNvPr>
            <p:cNvSpPr>
              <a:spLocks noChangeArrowheads="1"/>
            </p:cNvSpPr>
            <p:nvPr/>
          </p:nvSpPr>
          <p:spPr bwMode="auto">
            <a:xfrm>
              <a:off x="3072"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5" name="Oval 1508">
              <a:extLst>
                <a:ext uri="{FF2B5EF4-FFF2-40B4-BE49-F238E27FC236}">
                  <a16:creationId xmlns="" xmlns:a16="http://schemas.microsoft.com/office/drawing/2014/main" id="{EA39CAB2-3F99-4AF3-B438-C250D41F84BC}"/>
                </a:ext>
              </a:extLst>
            </p:cNvPr>
            <p:cNvSpPr>
              <a:spLocks noChangeArrowheads="1"/>
            </p:cNvSpPr>
            <p:nvPr/>
          </p:nvSpPr>
          <p:spPr bwMode="auto">
            <a:xfrm>
              <a:off x="3200"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6" name="Oval 1509">
              <a:extLst>
                <a:ext uri="{FF2B5EF4-FFF2-40B4-BE49-F238E27FC236}">
                  <a16:creationId xmlns="" xmlns:a16="http://schemas.microsoft.com/office/drawing/2014/main" id="{95A67F8A-27F2-4CAE-819C-88AB35636297}"/>
                </a:ext>
              </a:extLst>
            </p:cNvPr>
            <p:cNvSpPr>
              <a:spLocks noChangeArrowheads="1"/>
            </p:cNvSpPr>
            <p:nvPr/>
          </p:nvSpPr>
          <p:spPr bwMode="auto">
            <a:xfrm>
              <a:off x="3328"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7" name="Oval 1510">
              <a:extLst>
                <a:ext uri="{FF2B5EF4-FFF2-40B4-BE49-F238E27FC236}">
                  <a16:creationId xmlns="" xmlns:a16="http://schemas.microsoft.com/office/drawing/2014/main" id="{CCD373E9-B0B0-4678-B87E-907278C746DC}"/>
                </a:ext>
              </a:extLst>
            </p:cNvPr>
            <p:cNvSpPr>
              <a:spLocks noChangeArrowheads="1"/>
            </p:cNvSpPr>
            <p:nvPr/>
          </p:nvSpPr>
          <p:spPr bwMode="auto">
            <a:xfrm>
              <a:off x="3456"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8" name="Oval 1511">
              <a:extLst>
                <a:ext uri="{FF2B5EF4-FFF2-40B4-BE49-F238E27FC236}">
                  <a16:creationId xmlns="" xmlns:a16="http://schemas.microsoft.com/office/drawing/2014/main" id="{DFD399E3-1EA8-4FA4-9A40-11F71E397FD6}"/>
                </a:ext>
              </a:extLst>
            </p:cNvPr>
            <p:cNvSpPr>
              <a:spLocks noChangeArrowheads="1"/>
            </p:cNvSpPr>
            <p:nvPr/>
          </p:nvSpPr>
          <p:spPr bwMode="auto">
            <a:xfrm>
              <a:off x="3584"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9" name="Oval 1512">
              <a:extLst>
                <a:ext uri="{FF2B5EF4-FFF2-40B4-BE49-F238E27FC236}">
                  <a16:creationId xmlns="" xmlns:a16="http://schemas.microsoft.com/office/drawing/2014/main" id="{A8CAFBDA-6544-4A07-9909-099028D17554}"/>
                </a:ext>
              </a:extLst>
            </p:cNvPr>
            <p:cNvSpPr>
              <a:spLocks noChangeArrowheads="1"/>
            </p:cNvSpPr>
            <p:nvPr/>
          </p:nvSpPr>
          <p:spPr bwMode="auto">
            <a:xfrm>
              <a:off x="3712"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0" name="Oval 1513">
              <a:extLst>
                <a:ext uri="{FF2B5EF4-FFF2-40B4-BE49-F238E27FC236}">
                  <a16:creationId xmlns="" xmlns:a16="http://schemas.microsoft.com/office/drawing/2014/main" id="{5C1B8784-CD95-4F84-991D-5FFEADC90FF0}"/>
                </a:ext>
              </a:extLst>
            </p:cNvPr>
            <p:cNvSpPr>
              <a:spLocks noChangeArrowheads="1"/>
            </p:cNvSpPr>
            <p:nvPr/>
          </p:nvSpPr>
          <p:spPr bwMode="auto">
            <a:xfrm>
              <a:off x="5633"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1" name="Oval 1514">
              <a:extLst>
                <a:ext uri="{FF2B5EF4-FFF2-40B4-BE49-F238E27FC236}">
                  <a16:creationId xmlns="" xmlns:a16="http://schemas.microsoft.com/office/drawing/2014/main" id="{B67B8C8C-E094-417C-8D5E-B91443597AEF}"/>
                </a:ext>
              </a:extLst>
            </p:cNvPr>
            <p:cNvSpPr>
              <a:spLocks noChangeArrowheads="1"/>
            </p:cNvSpPr>
            <p:nvPr/>
          </p:nvSpPr>
          <p:spPr bwMode="auto">
            <a:xfrm>
              <a:off x="5761"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2" name="Oval 1515">
              <a:extLst>
                <a:ext uri="{FF2B5EF4-FFF2-40B4-BE49-F238E27FC236}">
                  <a16:creationId xmlns="" xmlns:a16="http://schemas.microsoft.com/office/drawing/2014/main" id="{7C1DC3E3-7FE4-43D7-B3FC-885FAAB1D28F}"/>
                </a:ext>
              </a:extLst>
            </p:cNvPr>
            <p:cNvSpPr>
              <a:spLocks noChangeArrowheads="1"/>
            </p:cNvSpPr>
            <p:nvPr/>
          </p:nvSpPr>
          <p:spPr bwMode="auto">
            <a:xfrm>
              <a:off x="5889"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3" name="Oval 1516">
              <a:extLst>
                <a:ext uri="{FF2B5EF4-FFF2-40B4-BE49-F238E27FC236}">
                  <a16:creationId xmlns="" xmlns:a16="http://schemas.microsoft.com/office/drawing/2014/main" id="{1BC65006-8924-4E09-8631-99129602076E}"/>
                </a:ext>
              </a:extLst>
            </p:cNvPr>
            <p:cNvSpPr>
              <a:spLocks noChangeArrowheads="1"/>
            </p:cNvSpPr>
            <p:nvPr/>
          </p:nvSpPr>
          <p:spPr bwMode="auto">
            <a:xfrm>
              <a:off x="6017"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4" name="Oval 1517">
              <a:extLst>
                <a:ext uri="{FF2B5EF4-FFF2-40B4-BE49-F238E27FC236}">
                  <a16:creationId xmlns="" xmlns:a16="http://schemas.microsoft.com/office/drawing/2014/main" id="{06DA935E-1348-49F0-A307-7437ABB18D12}"/>
                </a:ext>
              </a:extLst>
            </p:cNvPr>
            <p:cNvSpPr>
              <a:spLocks noChangeArrowheads="1"/>
            </p:cNvSpPr>
            <p:nvPr/>
          </p:nvSpPr>
          <p:spPr bwMode="auto">
            <a:xfrm>
              <a:off x="6145"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5" name="Oval 1518">
              <a:extLst>
                <a:ext uri="{FF2B5EF4-FFF2-40B4-BE49-F238E27FC236}">
                  <a16:creationId xmlns="" xmlns:a16="http://schemas.microsoft.com/office/drawing/2014/main" id="{15F14179-5A8D-4C79-8D8E-3DA1A52CE743}"/>
                </a:ext>
              </a:extLst>
            </p:cNvPr>
            <p:cNvSpPr>
              <a:spLocks noChangeArrowheads="1"/>
            </p:cNvSpPr>
            <p:nvPr/>
          </p:nvSpPr>
          <p:spPr bwMode="auto">
            <a:xfrm>
              <a:off x="6273"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6" name="Oval 1519">
              <a:extLst>
                <a:ext uri="{FF2B5EF4-FFF2-40B4-BE49-F238E27FC236}">
                  <a16:creationId xmlns="" xmlns:a16="http://schemas.microsoft.com/office/drawing/2014/main" id="{0F8EC1A2-0BF1-4BDB-A72B-EF4DC98B473C}"/>
                </a:ext>
              </a:extLst>
            </p:cNvPr>
            <p:cNvSpPr>
              <a:spLocks noChangeArrowheads="1"/>
            </p:cNvSpPr>
            <p:nvPr/>
          </p:nvSpPr>
          <p:spPr bwMode="auto">
            <a:xfrm>
              <a:off x="6658"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7" name="Oval 1520">
              <a:extLst>
                <a:ext uri="{FF2B5EF4-FFF2-40B4-BE49-F238E27FC236}">
                  <a16:creationId xmlns="" xmlns:a16="http://schemas.microsoft.com/office/drawing/2014/main" id="{7CD4D6ED-22AD-462D-90C9-B8674804B955}"/>
                </a:ext>
              </a:extLst>
            </p:cNvPr>
            <p:cNvSpPr>
              <a:spLocks noChangeArrowheads="1"/>
            </p:cNvSpPr>
            <p:nvPr/>
          </p:nvSpPr>
          <p:spPr bwMode="auto">
            <a:xfrm>
              <a:off x="8707"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8" name="Oval 1521">
              <a:extLst>
                <a:ext uri="{FF2B5EF4-FFF2-40B4-BE49-F238E27FC236}">
                  <a16:creationId xmlns="" xmlns:a16="http://schemas.microsoft.com/office/drawing/2014/main" id="{2FA2C8DF-2F53-47C6-A36C-999EE0D9886A}"/>
                </a:ext>
              </a:extLst>
            </p:cNvPr>
            <p:cNvSpPr>
              <a:spLocks noChangeArrowheads="1"/>
            </p:cNvSpPr>
            <p:nvPr/>
          </p:nvSpPr>
          <p:spPr bwMode="auto">
            <a:xfrm>
              <a:off x="8835"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9" name="Oval 1522">
              <a:extLst>
                <a:ext uri="{FF2B5EF4-FFF2-40B4-BE49-F238E27FC236}">
                  <a16:creationId xmlns="" xmlns:a16="http://schemas.microsoft.com/office/drawing/2014/main" id="{E9B07F6B-A4FC-4D11-96D9-98A04F32A96E}"/>
                </a:ext>
              </a:extLst>
            </p:cNvPr>
            <p:cNvSpPr>
              <a:spLocks noChangeArrowheads="1"/>
            </p:cNvSpPr>
            <p:nvPr/>
          </p:nvSpPr>
          <p:spPr bwMode="auto">
            <a:xfrm>
              <a:off x="8963"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0" name="Oval 1523">
              <a:extLst>
                <a:ext uri="{FF2B5EF4-FFF2-40B4-BE49-F238E27FC236}">
                  <a16:creationId xmlns="" xmlns:a16="http://schemas.microsoft.com/office/drawing/2014/main" id="{43DD3C11-25E6-4A14-B692-122EE0EF377A}"/>
                </a:ext>
              </a:extLst>
            </p:cNvPr>
            <p:cNvSpPr>
              <a:spLocks noChangeArrowheads="1"/>
            </p:cNvSpPr>
            <p:nvPr/>
          </p:nvSpPr>
          <p:spPr bwMode="auto">
            <a:xfrm>
              <a:off x="9091"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1" name="Oval 1524">
              <a:extLst>
                <a:ext uri="{FF2B5EF4-FFF2-40B4-BE49-F238E27FC236}">
                  <a16:creationId xmlns="" xmlns:a16="http://schemas.microsoft.com/office/drawing/2014/main" id="{D4D6E0E2-9437-4AC7-A0BD-E9216C8C485D}"/>
                </a:ext>
              </a:extLst>
            </p:cNvPr>
            <p:cNvSpPr>
              <a:spLocks noChangeArrowheads="1"/>
            </p:cNvSpPr>
            <p:nvPr/>
          </p:nvSpPr>
          <p:spPr bwMode="auto">
            <a:xfrm>
              <a:off x="9219"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2" name="Oval 1525">
              <a:extLst>
                <a:ext uri="{FF2B5EF4-FFF2-40B4-BE49-F238E27FC236}">
                  <a16:creationId xmlns="" xmlns:a16="http://schemas.microsoft.com/office/drawing/2014/main" id="{769CE74D-C9B0-4560-94FB-1375B2109228}"/>
                </a:ext>
              </a:extLst>
            </p:cNvPr>
            <p:cNvSpPr>
              <a:spLocks noChangeArrowheads="1"/>
            </p:cNvSpPr>
            <p:nvPr/>
          </p:nvSpPr>
          <p:spPr bwMode="auto">
            <a:xfrm>
              <a:off x="9347"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3" name="Oval 1526">
              <a:extLst>
                <a:ext uri="{FF2B5EF4-FFF2-40B4-BE49-F238E27FC236}">
                  <a16:creationId xmlns="" xmlns:a16="http://schemas.microsoft.com/office/drawing/2014/main" id="{2B1EE65F-9990-497A-93E2-058418671125}"/>
                </a:ext>
              </a:extLst>
            </p:cNvPr>
            <p:cNvSpPr>
              <a:spLocks noChangeArrowheads="1"/>
            </p:cNvSpPr>
            <p:nvPr/>
          </p:nvSpPr>
          <p:spPr bwMode="auto">
            <a:xfrm>
              <a:off x="9475"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4" name="Oval 1527">
              <a:extLst>
                <a:ext uri="{FF2B5EF4-FFF2-40B4-BE49-F238E27FC236}">
                  <a16:creationId xmlns="" xmlns:a16="http://schemas.microsoft.com/office/drawing/2014/main" id="{6085FA6D-C56B-444D-B6B0-0B06D9E0B7CF}"/>
                </a:ext>
              </a:extLst>
            </p:cNvPr>
            <p:cNvSpPr>
              <a:spLocks noChangeArrowheads="1"/>
            </p:cNvSpPr>
            <p:nvPr/>
          </p:nvSpPr>
          <p:spPr bwMode="auto">
            <a:xfrm>
              <a:off x="9603"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5" name="Oval 1528">
              <a:extLst>
                <a:ext uri="{FF2B5EF4-FFF2-40B4-BE49-F238E27FC236}">
                  <a16:creationId xmlns="" xmlns:a16="http://schemas.microsoft.com/office/drawing/2014/main" id="{EADDA600-31A0-4319-9AC2-6CB496F093B8}"/>
                </a:ext>
              </a:extLst>
            </p:cNvPr>
            <p:cNvSpPr>
              <a:spLocks noChangeArrowheads="1"/>
            </p:cNvSpPr>
            <p:nvPr/>
          </p:nvSpPr>
          <p:spPr bwMode="auto">
            <a:xfrm>
              <a:off x="9731"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6" name="Oval 1529">
              <a:extLst>
                <a:ext uri="{FF2B5EF4-FFF2-40B4-BE49-F238E27FC236}">
                  <a16:creationId xmlns="" xmlns:a16="http://schemas.microsoft.com/office/drawing/2014/main" id="{2C6A5573-F77B-4B0A-9EE0-3F859386EE5F}"/>
                </a:ext>
              </a:extLst>
            </p:cNvPr>
            <p:cNvSpPr>
              <a:spLocks noChangeArrowheads="1"/>
            </p:cNvSpPr>
            <p:nvPr/>
          </p:nvSpPr>
          <p:spPr bwMode="auto">
            <a:xfrm>
              <a:off x="9859" y="5902"/>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7" name="Oval 1530">
              <a:extLst>
                <a:ext uri="{FF2B5EF4-FFF2-40B4-BE49-F238E27FC236}">
                  <a16:creationId xmlns="" xmlns:a16="http://schemas.microsoft.com/office/drawing/2014/main" id="{46C7B299-836D-4183-B005-090BF955E1B9}"/>
                </a:ext>
              </a:extLst>
            </p:cNvPr>
            <p:cNvSpPr>
              <a:spLocks noChangeArrowheads="1"/>
            </p:cNvSpPr>
            <p:nvPr/>
          </p:nvSpPr>
          <p:spPr bwMode="auto">
            <a:xfrm>
              <a:off x="3072" y="6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8" name="Oval 1531">
              <a:extLst>
                <a:ext uri="{FF2B5EF4-FFF2-40B4-BE49-F238E27FC236}">
                  <a16:creationId xmlns="" xmlns:a16="http://schemas.microsoft.com/office/drawing/2014/main" id="{79963E52-90AF-42C8-8AE7-8EDBA31248B1}"/>
                </a:ext>
              </a:extLst>
            </p:cNvPr>
            <p:cNvSpPr>
              <a:spLocks noChangeArrowheads="1"/>
            </p:cNvSpPr>
            <p:nvPr/>
          </p:nvSpPr>
          <p:spPr bwMode="auto">
            <a:xfrm>
              <a:off x="3200" y="6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9" name="Oval 1532">
              <a:extLst>
                <a:ext uri="{FF2B5EF4-FFF2-40B4-BE49-F238E27FC236}">
                  <a16:creationId xmlns="" xmlns:a16="http://schemas.microsoft.com/office/drawing/2014/main" id="{1A00CF7E-0874-4859-9C67-AA5754EE9450}"/>
                </a:ext>
              </a:extLst>
            </p:cNvPr>
            <p:cNvSpPr>
              <a:spLocks noChangeArrowheads="1"/>
            </p:cNvSpPr>
            <p:nvPr/>
          </p:nvSpPr>
          <p:spPr bwMode="auto">
            <a:xfrm>
              <a:off x="3328" y="6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0" name="Oval 1533">
              <a:extLst>
                <a:ext uri="{FF2B5EF4-FFF2-40B4-BE49-F238E27FC236}">
                  <a16:creationId xmlns="" xmlns:a16="http://schemas.microsoft.com/office/drawing/2014/main" id="{BF60C1E0-2347-4003-A18F-C899C1FD4B40}"/>
                </a:ext>
              </a:extLst>
            </p:cNvPr>
            <p:cNvSpPr>
              <a:spLocks noChangeArrowheads="1"/>
            </p:cNvSpPr>
            <p:nvPr/>
          </p:nvSpPr>
          <p:spPr bwMode="auto">
            <a:xfrm>
              <a:off x="3456" y="6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1" name="Oval 1534">
              <a:extLst>
                <a:ext uri="{FF2B5EF4-FFF2-40B4-BE49-F238E27FC236}">
                  <a16:creationId xmlns="" xmlns:a16="http://schemas.microsoft.com/office/drawing/2014/main" id="{E966C344-78FE-4686-A9EC-97E12F8084A0}"/>
                </a:ext>
              </a:extLst>
            </p:cNvPr>
            <p:cNvSpPr>
              <a:spLocks noChangeArrowheads="1"/>
            </p:cNvSpPr>
            <p:nvPr/>
          </p:nvSpPr>
          <p:spPr bwMode="auto">
            <a:xfrm>
              <a:off x="3584" y="6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2" name="Oval 1535">
              <a:extLst>
                <a:ext uri="{FF2B5EF4-FFF2-40B4-BE49-F238E27FC236}">
                  <a16:creationId xmlns="" xmlns:a16="http://schemas.microsoft.com/office/drawing/2014/main" id="{830D6691-7594-41C9-B6AB-4498E91C5AF0}"/>
                </a:ext>
              </a:extLst>
            </p:cNvPr>
            <p:cNvSpPr>
              <a:spLocks noChangeArrowheads="1"/>
            </p:cNvSpPr>
            <p:nvPr/>
          </p:nvSpPr>
          <p:spPr bwMode="auto">
            <a:xfrm>
              <a:off x="5761" y="6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3" name="Oval 1536">
              <a:extLst>
                <a:ext uri="{FF2B5EF4-FFF2-40B4-BE49-F238E27FC236}">
                  <a16:creationId xmlns="" xmlns:a16="http://schemas.microsoft.com/office/drawing/2014/main" id="{3CB40EA4-29E3-4DE8-B221-0E0BC72A737A}"/>
                </a:ext>
              </a:extLst>
            </p:cNvPr>
            <p:cNvSpPr>
              <a:spLocks noChangeArrowheads="1"/>
            </p:cNvSpPr>
            <p:nvPr/>
          </p:nvSpPr>
          <p:spPr bwMode="auto">
            <a:xfrm>
              <a:off x="5889" y="6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4" name="Oval 1537">
              <a:extLst>
                <a:ext uri="{FF2B5EF4-FFF2-40B4-BE49-F238E27FC236}">
                  <a16:creationId xmlns="" xmlns:a16="http://schemas.microsoft.com/office/drawing/2014/main" id="{FA62A032-A19C-4819-9B75-480CA6E422E6}"/>
                </a:ext>
              </a:extLst>
            </p:cNvPr>
            <p:cNvSpPr>
              <a:spLocks noChangeArrowheads="1"/>
            </p:cNvSpPr>
            <p:nvPr/>
          </p:nvSpPr>
          <p:spPr bwMode="auto">
            <a:xfrm>
              <a:off x="6017" y="6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5" name="Oval 1538">
              <a:extLst>
                <a:ext uri="{FF2B5EF4-FFF2-40B4-BE49-F238E27FC236}">
                  <a16:creationId xmlns="" xmlns:a16="http://schemas.microsoft.com/office/drawing/2014/main" id="{35FC6D55-7E77-423D-A729-D53AAF376276}"/>
                </a:ext>
              </a:extLst>
            </p:cNvPr>
            <p:cNvSpPr>
              <a:spLocks noChangeArrowheads="1"/>
            </p:cNvSpPr>
            <p:nvPr/>
          </p:nvSpPr>
          <p:spPr bwMode="auto">
            <a:xfrm>
              <a:off x="6145" y="6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6" name="Oval 1539">
              <a:extLst>
                <a:ext uri="{FF2B5EF4-FFF2-40B4-BE49-F238E27FC236}">
                  <a16:creationId xmlns="" xmlns:a16="http://schemas.microsoft.com/office/drawing/2014/main" id="{6463EB12-5C46-4813-97B5-1E47AFAFF4DD}"/>
                </a:ext>
              </a:extLst>
            </p:cNvPr>
            <p:cNvSpPr>
              <a:spLocks noChangeArrowheads="1"/>
            </p:cNvSpPr>
            <p:nvPr/>
          </p:nvSpPr>
          <p:spPr bwMode="auto">
            <a:xfrm>
              <a:off x="8835" y="6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7" name="Oval 1540">
              <a:extLst>
                <a:ext uri="{FF2B5EF4-FFF2-40B4-BE49-F238E27FC236}">
                  <a16:creationId xmlns="" xmlns:a16="http://schemas.microsoft.com/office/drawing/2014/main" id="{708E49A5-1E53-4F6D-8A95-5DC8ABA7FCA1}"/>
                </a:ext>
              </a:extLst>
            </p:cNvPr>
            <p:cNvSpPr>
              <a:spLocks noChangeArrowheads="1"/>
            </p:cNvSpPr>
            <p:nvPr/>
          </p:nvSpPr>
          <p:spPr bwMode="auto">
            <a:xfrm>
              <a:off x="8963" y="6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8" name="Oval 1541">
              <a:extLst>
                <a:ext uri="{FF2B5EF4-FFF2-40B4-BE49-F238E27FC236}">
                  <a16:creationId xmlns="" xmlns:a16="http://schemas.microsoft.com/office/drawing/2014/main" id="{809807BD-CA72-47DF-9397-50C25AD966BC}"/>
                </a:ext>
              </a:extLst>
            </p:cNvPr>
            <p:cNvSpPr>
              <a:spLocks noChangeArrowheads="1"/>
            </p:cNvSpPr>
            <p:nvPr/>
          </p:nvSpPr>
          <p:spPr bwMode="auto">
            <a:xfrm>
              <a:off x="9091" y="6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9" name="Oval 1542">
              <a:extLst>
                <a:ext uri="{FF2B5EF4-FFF2-40B4-BE49-F238E27FC236}">
                  <a16:creationId xmlns="" xmlns:a16="http://schemas.microsoft.com/office/drawing/2014/main" id="{028A1446-68AB-4998-A06A-C3EAD71BD6D4}"/>
                </a:ext>
              </a:extLst>
            </p:cNvPr>
            <p:cNvSpPr>
              <a:spLocks noChangeArrowheads="1"/>
            </p:cNvSpPr>
            <p:nvPr/>
          </p:nvSpPr>
          <p:spPr bwMode="auto">
            <a:xfrm>
              <a:off x="9219" y="6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0" name="Oval 1543">
              <a:extLst>
                <a:ext uri="{FF2B5EF4-FFF2-40B4-BE49-F238E27FC236}">
                  <a16:creationId xmlns="" xmlns:a16="http://schemas.microsoft.com/office/drawing/2014/main" id="{D492633B-571B-4568-B767-5ADAC6CBE186}"/>
                </a:ext>
              </a:extLst>
            </p:cNvPr>
            <p:cNvSpPr>
              <a:spLocks noChangeArrowheads="1"/>
            </p:cNvSpPr>
            <p:nvPr/>
          </p:nvSpPr>
          <p:spPr bwMode="auto">
            <a:xfrm>
              <a:off x="9347" y="6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1" name="Oval 1544">
              <a:extLst>
                <a:ext uri="{FF2B5EF4-FFF2-40B4-BE49-F238E27FC236}">
                  <a16:creationId xmlns="" xmlns:a16="http://schemas.microsoft.com/office/drawing/2014/main" id="{D5C13626-4A66-4FFA-B1EB-8EC326FC00EA}"/>
                </a:ext>
              </a:extLst>
            </p:cNvPr>
            <p:cNvSpPr>
              <a:spLocks noChangeArrowheads="1"/>
            </p:cNvSpPr>
            <p:nvPr/>
          </p:nvSpPr>
          <p:spPr bwMode="auto">
            <a:xfrm>
              <a:off x="9475" y="6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2" name="Oval 1545">
              <a:extLst>
                <a:ext uri="{FF2B5EF4-FFF2-40B4-BE49-F238E27FC236}">
                  <a16:creationId xmlns="" xmlns:a16="http://schemas.microsoft.com/office/drawing/2014/main" id="{CB94E8EE-177A-4535-850C-D77B4AA41CF6}"/>
                </a:ext>
              </a:extLst>
            </p:cNvPr>
            <p:cNvSpPr>
              <a:spLocks noChangeArrowheads="1"/>
            </p:cNvSpPr>
            <p:nvPr/>
          </p:nvSpPr>
          <p:spPr bwMode="auto">
            <a:xfrm>
              <a:off x="9603" y="6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3" name="Oval 1546">
              <a:extLst>
                <a:ext uri="{FF2B5EF4-FFF2-40B4-BE49-F238E27FC236}">
                  <a16:creationId xmlns="" xmlns:a16="http://schemas.microsoft.com/office/drawing/2014/main" id="{9D119E2D-1C02-4DD4-ABE2-88E3B2B974D1}"/>
                </a:ext>
              </a:extLst>
            </p:cNvPr>
            <p:cNvSpPr>
              <a:spLocks noChangeArrowheads="1"/>
            </p:cNvSpPr>
            <p:nvPr/>
          </p:nvSpPr>
          <p:spPr bwMode="auto">
            <a:xfrm>
              <a:off x="9731" y="6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4" name="Oval 1547">
              <a:extLst>
                <a:ext uri="{FF2B5EF4-FFF2-40B4-BE49-F238E27FC236}">
                  <a16:creationId xmlns="" xmlns:a16="http://schemas.microsoft.com/office/drawing/2014/main" id="{FE70E1E7-D9D6-4400-91E6-AB985224E250}"/>
                </a:ext>
              </a:extLst>
            </p:cNvPr>
            <p:cNvSpPr>
              <a:spLocks noChangeArrowheads="1"/>
            </p:cNvSpPr>
            <p:nvPr/>
          </p:nvSpPr>
          <p:spPr bwMode="auto">
            <a:xfrm>
              <a:off x="9859" y="6030"/>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5" name="Oval 1548">
              <a:extLst>
                <a:ext uri="{FF2B5EF4-FFF2-40B4-BE49-F238E27FC236}">
                  <a16:creationId xmlns="" xmlns:a16="http://schemas.microsoft.com/office/drawing/2014/main" id="{F7A6309E-3B60-42CE-BF84-1D7C1551191B}"/>
                </a:ext>
              </a:extLst>
            </p:cNvPr>
            <p:cNvSpPr>
              <a:spLocks noChangeArrowheads="1"/>
            </p:cNvSpPr>
            <p:nvPr/>
          </p:nvSpPr>
          <p:spPr bwMode="auto">
            <a:xfrm>
              <a:off x="3072" y="6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6" name="Oval 1549">
              <a:extLst>
                <a:ext uri="{FF2B5EF4-FFF2-40B4-BE49-F238E27FC236}">
                  <a16:creationId xmlns="" xmlns:a16="http://schemas.microsoft.com/office/drawing/2014/main" id="{D132E7C1-8233-4F90-8BBA-DD935989073B}"/>
                </a:ext>
              </a:extLst>
            </p:cNvPr>
            <p:cNvSpPr>
              <a:spLocks noChangeArrowheads="1"/>
            </p:cNvSpPr>
            <p:nvPr/>
          </p:nvSpPr>
          <p:spPr bwMode="auto">
            <a:xfrm>
              <a:off x="3200" y="6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7" name="Oval 1550">
              <a:extLst>
                <a:ext uri="{FF2B5EF4-FFF2-40B4-BE49-F238E27FC236}">
                  <a16:creationId xmlns="" xmlns:a16="http://schemas.microsoft.com/office/drawing/2014/main" id="{D07F6FE8-C520-4B9B-8A12-D2FE85AD4B4F}"/>
                </a:ext>
              </a:extLst>
            </p:cNvPr>
            <p:cNvSpPr>
              <a:spLocks noChangeArrowheads="1"/>
            </p:cNvSpPr>
            <p:nvPr/>
          </p:nvSpPr>
          <p:spPr bwMode="auto">
            <a:xfrm>
              <a:off x="3328" y="6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8" name="Oval 1551">
              <a:extLst>
                <a:ext uri="{FF2B5EF4-FFF2-40B4-BE49-F238E27FC236}">
                  <a16:creationId xmlns="" xmlns:a16="http://schemas.microsoft.com/office/drawing/2014/main" id="{10E44175-C857-403A-8E9A-0D23F5BD4CB0}"/>
                </a:ext>
              </a:extLst>
            </p:cNvPr>
            <p:cNvSpPr>
              <a:spLocks noChangeArrowheads="1"/>
            </p:cNvSpPr>
            <p:nvPr/>
          </p:nvSpPr>
          <p:spPr bwMode="auto">
            <a:xfrm>
              <a:off x="3456" y="6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9" name="Oval 1552">
              <a:extLst>
                <a:ext uri="{FF2B5EF4-FFF2-40B4-BE49-F238E27FC236}">
                  <a16:creationId xmlns="" xmlns:a16="http://schemas.microsoft.com/office/drawing/2014/main" id="{C621593B-81F0-466D-8EC3-0D59AA1EF484}"/>
                </a:ext>
              </a:extLst>
            </p:cNvPr>
            <p:cNvSpPr>
              <a:spLocks noChangeArrowheads="1"/>
            </p:cNvSpPr>
            <p:nvPr/>
          </p:nvSpPr>
          <p:spPr bwMode="auto">
            <a:xfrm>
              <a:off x="3584" y="6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0" name="Oval 1553">
              <a:extLst>
                <a:ext uri="{FF2B5EF4-FFF2-40B4-BE49-F238E27FC236}">
                  <a16:creationId xmlns="" xmlns:a16="http://schemas.microsoft.com/office/drawing/2014/main" id="{ACC309F6-AD7C-40CB-8AC3-4E85EEBCC52E}"/>
                </a:ext>
              </a:extLst>
            </p:cNvPr>
            <p:cNvSpPr>
              <a:spLocks noChangeArrowheads="1"/>
            </p:cNvSpPr>
            <p:nvPr/>
          </p:nvSpPr>
          <p:spPr bwMode="auto">
            <a:xfrm>
              <a:off x="5761" y="6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1" name="Oval 1554">
              <a:extLst>
                <a:ext uri="{FF2B5EF4-FFF2-40B4-BE49-F238E27FC236}">
                  <a16:creationId xmlns="" xmlns:a16="http://schemas.microsoft.com/office/drawing/2014/main" id="{BA18DA27-D294-4C7B-9D38-496470870D50}"/>
                </a:ext>
              </a:extLst>
            </p:cNvPr>
            <p:cNvSpPr>
              <a:spLocks noChangeArrowheads="1"/>
            </p:cNvSpPr>
            <p:nvPr/>
          </p:nvSpPr>
          <p:spPr bwMode="auto">
            <a:xfrm>
              <a:off x="5889" y="6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2" name="Oval 1555">
              <a:extLst>
                <a:ext uri="{FF2B5EF4-FFF2-40B4-BE49-F238E27FC236}">
                  <a16:creationId xmlns="" xmlns:a16="http://schemas.microsoft.com/office/drawing/2014/main" id="{045D8891-4B56-4896-9F16-D650C16DA664}"/>
                </a:ext>
              </a:extLst>
            </p:cNvPr>
            <p:cNvSpPr>
              <a:spLocks noChangeArrowheads="1"/>
            </p:cNvSpPr>
            <p:nvPr/>
          </p:nvSpPr>
          <p:spPr bwMode="auto">
            <a:xfrm>
              <a:off x="6017" y="6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3" name="Oval 1556">
              <a:extLst>
                <a:ext uri="{FF2B5EF4-FFF2-40B4-BE49-F238E27FC236}">
                  <a16:creationId xmlns="" xmlns:a16="http://schemas.microsoft.com/office/drawing/2014/main" id="{EDD7BD3F-4533-4C99-8D51-DE11D95E6D3B}"/>
                </a:ext>
              </a:extLst>
            </p:cNvPr>
            <p:cNvSpPr>
              <a:spLocks noChangeArrowheads="1"/>
            </p:cNvSpPr>
            <p:nvPr/>
          </p:nvSpPr>
          <p:spPr bwMode="auto">
            <a:xfrm>
              <a:off x="8835" y="6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4" name="Oval 1557">
              <a:extLst>
                <a:ext uri="{FF2B5EF4-FFF2-40B4-BE49-F238E27FC236}">
                  <a16:creationId xmlns="" xmlns:a16="http://schemas.microsoft.com/office/drawing/2014/main" id="{1CCA8426-1CBF-449C-9F38-AFAC2757765D}"/>
                </a:ext>
              </a:extLst>
            </p:cNvPr>
            <p:cNvSpPr>
              <a:spLocks noChangeArrowheads="1"/>
            </p:cNvSpPr>
            <p:nvPr/>
          </p:nvSpPr>
          <p:spPr bwMode="auto">
            <a:xfrm>
              <a:off x="8963" y="6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5" name="Oval 1558">
              <a:extLst>
                <a:ext uri="{FF2B5EF4-FFF2-40B4-BE49-F238E27FC236}">
                  <a16:creationId xmlns="" xmlns:a16="http://schemas.microsoft.com/office/drawing/2014/main" id="{A407F7F0-C9BE-4928-8E0F-6E72AF72C9C1}"/>
                </a:ext>
              </a:extLst>
            </p:cNvPr>
            <p:cNvSpPr>
              <a:spLocks noChangeArrowheads="1"/>
            </p:cNvSpPr>
            <p:nvPr/>
          </p:nvSpPr>
          <p:spPr bwMode="auto">
            <a:xfrm>
              <a:off x="9091" y="6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6" name="Oval 1559">
              <a:extLst>
                <a:ext uri="{FF2B5EF4-FFF2-40B4-BE49-F238E27FC236}">
                  <a16:creationId xmlns="" xmlns:a16="http://schemas.microsoft.com/office/drawing/2014/main" id="{DB9B8959-112A-422B-BD4A-56E4116EB08A}"/>
                </a:ext>
              </a:extLst>
            </p:cNvPr>
            <p:cNvSpPr>
              <a:spLocks noChangeArrowheads="1"/>
            </p:cNvSpPr>
            <p:nvPr/>
          </p:nvSpPr>
          <p:spPr bwMode="auto">
            <a:xfrm>
              <a:off x="9219" y="6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7" name="Oval 1560">
              <a:extLst>
                <a:ext uri="{FF2B5EF4-FFF2-40B4-BE49-F238E27FC236}">
                  <a16:creationId xmlns="" xmlns:a16="http://schemas.microsoft.com/office/drawing/2014/main" id="{99B56F3B-2946-4AEF-999B-ED11CEB6D470}"/>
                </a:ext>
              </a:extLst>
            </p:cNvPr>
            <p:cNvSpPr>
              <a:spLocks noChangeArrowheads="1"/>
            </p:cNvSpPr>
            <p:nvPr/>
          </p:nvSpPr>
          <p:spPr bwMode="auto">
            <a:xfrm>
              <a:off x="9347" y="6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8" name="Oval 1561">
              <a:extLst>
                <a:ext uri="{FF2B5EF4-FFF2-40B4-BE49-F238E27FC236}">
                  <a16:creationId xmlns="" xmlns:a16="http://schemas.microsoft.com/office/drawing/2014/main" id="{F34B564A-D33D-436B-942C-FBD3E8EF1F86}"/>
                </a:ext>
              </a:extLst>
            </p:cNvPr>
            <p:cNvSpPr>
              <a:spLocks noChangeArrowheads="1"/>
            </p:cNvSpPr>
            <p:nvPr/>
          </p:nvSpPr>
          <p:spPr bwMode="auto">
            <a:xfrm>
              <a:off x="9475" y="6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9" name="Oval 1562">
              <a:extLst>
                <a:ext uri="{FF2B5EF4-FFF2-40B4-BE49-F238E27FC236}">
                  <a16:creationId xmlns="" xmlns:a16="http://schemas.microsoft.com/office/drawing/2014/main" id="{8E1DB5C1-DB07-4DF4-9D8A-433EE361A3CA}"/>
                </a:ext>
              </a:extLst>
            </p:cNvPr>
            <p:cNvSpPr>
              <a:spLocks noChangeArrowheads="1"/>
            </p:cNvSpPr>
            <p:nvPr/>
          </p:nvSpPr>
          <p:spPr bwMode="auto">
            <a:xfrm>
              <a:off x="9603" y="6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0" name="Oval 1563">
              <a:extLst>
                <a:ext uri="{FF2B5EF4-FFF2-40B4-BE49-F238E27FC236}">
                  <a16:creationId xmlns="" xmlns:a16="http://schemas.microsoft.com/office/drawing/2014/main" id="{071FCEA6-403B-492A-A36D-843C626DA01D}"/>
                </a:ext>
              </a:extLst>
            </p:cNvPr>
            <p:cNvSpPr>
              <a:spLocks noChangeArrowheads="1"/>
            </p:cNvSpPr>
            <p:nvPr/>
          </p:nvSpPr>
          <p:spPr bwMode="auto">
            <a:xfrm>
              <a:off x="9731" y="6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1" name="Oval 1564">
              <a:extLst>
                <a:ext uri="{FF2B5EF4-FFF2-40B4-BE49-F238E27FC236}">
                  <a16:creationId xmlns="" xmlns:a16="http://schemas.microsoft.com/office/drawing/2014/main" id="{7EC9455E-EF99-4FE2-A85A-9C330C69F325}"/>
                </a:ext>
              </a:extLst>
            </p:cNvPr>
            <p:cNvSpPr>
              <a:spLocks noChangeArrowheads="1"/>
            </p:cNvSpPr>
            <p:nvPr/>
          </p:nvSpPr>
          <p:spPr bwMode="auto">
            <a:xfrm>
              <a:off x="9859" y="6158"/>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2" name="Oval 1565">
              <a:extLst>
                <a:ext uri="{FF2B5EF4-FFF2-40B4-BE49-F238E27FC236}">
                  <a16:creationId xmlns="" xmlns:a16="http://schemas.microsoft.com/office/drawing/2014/main" id="{7720970E-484E-4C8E-A6DC-DCF4CDEA6009}"/>
                </a:ext>
              </a:extLst>
            </p:cNvPr>
            <p:cNvSpPr>
              <a:spLocks noChangeArrowheads="1"/>
            </p:cNvSpPr>
            <p:nvPr/>
          </p:nvSpPr>
          <p:spPr bwMode="auto">
            <a:xfrm>
              <a:off x="2944" y="628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3" name="Oval 1566">
              <a:extLst>
                <a:ext uri="{FF2B5EF4-FFF2-40B4-BE49-F238E27FC236}">
                  <a16:creationId xmlns="" xmlns:a16="http://schemas.microsoft.com/office/drawing/2014/main" id="{C6BC4F84-C469-48FD-A765-4C95BA3291BE}"/>
                </a:ext>
              </a:extLst>
            </p:cNvPr>
            <p:cNvSpPr>
              <a:spLocks noChangeArrowheads="1"/>
            </p:cNvSpPr>
            <p:nvPr/>
          </p:nvSpPr>
          <p:spPr bwMode="auto">
            <a:xfrm>
              <a:off x="3072" y="628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4" name="Oval 1567">
              <a:extLst>
                <a:ext uri="{FF2B5EF4-FFF2-40B4-BE49-F238E27FC236}">
                  <a16:creationId xmlns="" xmlns:a16="http://schemas.microsoft.com/office/drawing/2014/main" id="{EB6C533D-2AFA-4FF2-A4FD-C9B014D022E5}"/>
                </a:ext>
              </a:extLst>
            </p:cNvPr>
            <p:cNvSpPr>
              <a:spLocks noChangeArrowheads="1"/>
            </p:cNvSpPr>
            <p:nvPr/>
          </p:nvSpPr>
          <p:spPr bwMode="auto">
            <a:xfrm>
              <a:off x="3200" y="628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5" name="Oval 1568">
              <a:extLst>
                <a:ext uri="{FF2B5EF4-FFF2-40B4-BE49-F238E27FC236}">
                  <a16:creationId xmlns="" xmlns:a16="http://schemas.microsoft.com/office/drawing/2014/main" id="{396AEC59-5305-486D-AE9C-D60522CB06E5}"/>
                </a:ext>
              </a:extLst>
            </p:cNvPr>
            <p:cNvSpPr>
              <a:spLocks noChangeArrowheads="1"/>
            </p:cNvSpPr>
            <p:nvPr/>
          </p:nvSpPr>
          <p:spPr bwMode="auto">
            <a:xfrm>
              <a:off x="3328" y="628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6" name="Oval 1569">
              <a:extLst>
                <a:ext uri="{FF2B5EF4-FFF2-40B4-BE49-F238E27FC236}">
                  <a16:creationId xmlns="" xmlns:a16="http://schemas.microsoft.com/office/drawing/2014/main" id="{A7C32000-7E90-4E94-A568-4CD6237247AC}"/>
                </a:ext>
              </a:extLst>
            </p:cNvPr>
            <p:cNvSpPr>
              <a:spLocks noChangeArrowheads="1"/>
            </p:cNvSpPr>
            <p:nvPr/>
          </p:nvSpPr>
          <p:spPr bwMode="auto">
            <a:xfrm>
              <a:off x="8835" y="628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7" name="Oval 1570">
              <a:extLst>
                <a:ext uri="{FF2B5EF4-FFF2-40B4-BE49-F238E27FC236}">
                  <a16:creationId xmlns="" xmlns:a16="http://schemas.microsoft.com/office/drawing/2014/main" id="{BA3627B6-F102-47E5-B494-C8376C22C084}"/>
                </a:ext>
              </a:extLst>
            </p:cNvPr>
            <p:cNvSpPr>
              <a:spLocks noChangeArrowheads="1"/>
            </p:cNvSpPr>
            <p:nvPr/>
          </p:nvSpPr>
          <p:spPr bwMode="auto">
            <a:xfrm>
              <a:off x="9475" y="628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8" name="Oval 1571">
              <a:extLst>
                <a:ext uri="{FF2B5EF4-FFF2-40B4-BE49-F238E27FC236}">
                  <a16:creationId xmlns="" xmlns:a16="http://schemas.microsoft.com/office/drawing/2014/main" id="{46F0F7E8-A6B7-41C0-87AB-76A6BBC25694}"/>
                </a:ext>
              </a:extLst>
            </p:cNvPr>
            <p:cNvSpPr>
              <a:spLocks noChangeArrowheads="1"/>
            </p:cNvSpPr>
            <p:nvPr/>
          </p:nvSpPr>
          <p:spPr bwMode="auto">
            <a:xfrm>
              <a:off x="9603" y="628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9" name="Oval 1572">
              <a:extLst>
                <a:ext uri="{FF2B5EF4-FFF2-40B4-BE49-F238E27FC236}">
                  <a16:creationId xmlns="" xmlns:a16="http://schemas.microsoft.com/office/drawing/2014/main" id="{FDD8CBA7-8473-4972-B796-4FB4643F205C}"/>
                </a:ext>
              </a:extLst>
            </p:cNvPr>
            <p:cNvSpPr>
              <a:spLocks noChangeArrowheads="1"/>
            </p:cNvSpPr>
            <p:nvPr/>
          </p:nvSpPr>
          <p:spPr bwMode="auto">
            <a:xfrm>
              <a:off x="9731" y="628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0" name="Oval 1573">
              <a:extLst>
                <a:ext uri="{FF2B5EF4-FFF2-40B4-BE49-F238E27FC236}">
                  <a16:creationId xmlns="" xmlns:a16="http://schemas.microsoft.com/office/drawing/2014/main" id="{735B101A-90B4-4BC8-A0C6-464F98E59D32}"/>
                </a:ext>
              </a:extLst>
            </p:cNvPr>
            <p:cNvSpPr>
              <a:spLocks noChangeArrowheads="1"/>
            </p:cNvSpPr>
            <p:nvPr/>
          </p:nvSpPr>
          <p:spPr bwMode="auto">
            <a:xfrm>
              <a:off x="9859" y="6286"/>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1" name="Oval 1574">
              <a:extLst>
                <a:ext uri="{FF2B5EF4-FFF2-40B4-BE49-F238E27FC236}">
                  <a16:creationId xmlns="" xmlns:a16="http://schemas.microsoft.com/office/drawing/2014/main" id="{015BB966-D7B9-4628-93BB-5DE232DAAC5C}"/>
                </a:ext>
              </a:extLst>
            </p:cNvPr>
            <p:cNvSpPr>
              <a:spLocks noChangeArrowheads="1"/>
            </p:cNvSpPr>
            <p:nvPr/>
          </p:nvSpPr>
          <p:spPr bwMode="auto">
            <a:xfrm>
              <a:off x="2944" y="641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2" name="Oval 1575">
              <a:extLst>
                <a:ext uri="{FF2B5EF4-FFF2-40B4-BE49-F238E27FC236}">
                  <a16:creationId xmlns="" xmlns:a16="http://schemas.microsoft.com/office/drawing/2014/main" id="{B75AE280-D766-4EBC-AE80-45FF4885AD5C}"/>
                </a:ext>
              </a:extLst>
            </p:cNvPr>
            <p:cNvSpPr>
              <a:spLocks noChangeArrowheads="1"/>
            </p:cNvSpPr>
            <p:nvPr/>
          </p:nvSpPr>
          <p:spPr bwMode="auto">
            <a:xfrm>
              <a:off x="3072" y="641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3" name="Oval 1576">
              <a:extLst>
                <a:ext uri="{FF2B5EF4-FFF2-40B4-BE49-F238E27FC236}">
                  <a16:creationId xmlns="" xmlns:a16="http://schemas.microsoft.com/office/drawing/2014/main" id="{B055C4E1-D5B0-463E-B3D4-690F9E7F8A00}"/>
                </a:ext>
              </a:extLst>
            </p:cNvPr>
            <p:cNvSpPr>
              <a:spLocks noChangeArrowheads="1"/>
            </p:cNvSpPr>
            <p:nvPr/>
          </p:nvSpPr>
          <p:spPr bwMode="auto">
            <a:xfrm>
              <a:off x="3200" y="641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4" name="Oval 1577">
              <a:extLst>
                <a:ext uri="{FF2B5EF4-FFF2-40B4-BE49-F238E27FC236}">
                  <a16:creationId xmlns="" xmlns:a16="http://schemas.microsoft.com/office/drawing/2014/main" id="{4932D5EC-7CD6-4700-8AD5-6071213D8FC5}"/>
                </a:ext>
              </a:extLst>
            </p:cNvPr>
            <p:cNvSpPr>
              <a:spLocks noChangeArrowheads="1"/>
            </p:cNvSpPr>
            <p:nvPr/>
          </p:nvSpPr>
          <p:spPr bwMode="auto">
            <a:xfrm>
              <a:off x="3328" y="641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5" name="Oval 1578">
              <a:extLst>
                <a:ext uri="{FF2B5EF4-FFF2-40B4-BE49-F238E27FC236}">
                  <a16:creationId xmlns="" xmlns:a16="http://schemas.microsoft.com/office/drawing/2014/main" id="{8916F4CB-0C07-4921-BB34-7465A77C8E84}"/>
                </a:ext>
              </a:extLst>
            </p:cNvPr>
            <p:cNvSpPr>
              <a:spLocks noChangeArrowheads="1"/>
            </p:cNvSpPr>
            <p:nvPr/>
          </p:nvSpPr>
          <p:spPr bwMode="auto">
            <a:xfrm>
              <a:off x="9603" y="641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6" name="Oval 1579">
              <a:extLst>
                <a:ext uri="{FF2B5EF4-FFF2-40B4-BE49-F238E27FC236}">
                  <a16:creationId xmlns="" xmlns:a16="http://schemas.microsoft.com/office/drawing/2014/main" id="{48CB2352-C547-4164-8043-20F8D5E0F718}"/>
                </a:ext>
              </a:extLst>
            </p:cNvPr>
            <p:cNvSpPr>
              <a:spLocks noChangeArrowheads="1"/>
            </p:cNvSpPr>
            <p:nvPr/>
          </p:nvSpPr>
          <p:spPr bwMode="auto">
            <a:xfrm>
              <a:off x="9731" y="641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7" name="Oval 1580">
              <a:extLst>
                <a:ext uri="{FF2B5EF4-FFF2-40B4-BE49-F238E27FC236}">
                  <a16:creationId xmlns="" xmlns:a16="http://schemas.microsoft.com/office/drawing/2014/main" id="{8F8B3D48-9162-4B60-B56B-B1804109B468}"/>
                </a:ext>
              </a:extLst>
            </p:cNvPr>
            <p:cNvSpPr>
              <a:spLocks noChangeArrowheads="1"/>
            </p:cNvSpPr>
            <p:nvPr/>
          </p:nvSpPr>
          <p:spPr bwMode="auto">
            <a:xfrm>
              <a:off x="10628" y="6415"/>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8" name="Oval 1581">
              <a:extLst>
                <a:ext uri="{FF2B5EF4-FFF2-40B4-BE49-F238E27FC236}">
                  <a16:creationId xmlns="" xmlns:a16="http://schemas.microsoft.com/office/drawing/2014/main" id="{44191500-8A94-41B9-8409-8631CBD4E1CD}"/>
                </a:ext>
              </a:extLst>
            </p:cNvPr>
            <p:cNvSpPr>
              <a:spLocks noChangeArrowheads="1"/>
            </p:cNvSpPr>
            <p:nvPr/>
          </p:nvSpPr>
          <p:spPr bwMode="auto">
            <a:xfrm>
              <a:off x="2944" y="6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9" name="Oval 1582">
              <a:extLst>
                <a:ext uri="{FF2B5EF4-FFF2-40B4-BE49-F238E27FC236}">
                  <a16:creationId xmlns="" xmlns:a16="http://schemas.microsoft.com/office/drawing/2014/main" id="{085CF226-A704-4995-BA00-FDEE85A4D1C1}"/>
                </a:ext>
              </a:extLst>
            </p:cNvPr>
            <p:cNvSpPr>
              <a:spLocks noChangeArrowheads="1"/>
            </p:cNvSpPr>
            <p:nvPr/>
          </p:nvSpPr>
          <p:spPr bwMode="auto">
            <a:xfrm>
              <a:off x="3072" y="6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0" name="Oval 1583">
              <a:extLst>
                <a:ext uri="{FF2B5EF4-FFF2-40B4-BE49-F238E27FC236}">
                  <a16:creationId xmlns="" xmlns:a16="http://schemas.microsoft.com/office/drawing/2014/main" id="{986F5157-3B58-42B3-9D58-92B320BD033C}"/>
                </a:ext>
              </a:extLst>
            </p:cNvPr>
            <p:cNvSpPr>
              <a:spLocks noChangeArrowheads="1"/>
            </p:cNvSpPr>
            <p:nvPr/>
          </p:nvSpPr>
          <p:spPr bwMode="auto">
            <a:xfrm>
              <a:off x="9731" y="6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1" name="Oval 1584">
              <a:extLst>
                <a:ext uri="{FF2B5EF4-FFF2-40B4-BE49-F238E27FC236}">
                  <a16:creationId xmlns="" xmlns:a16="http://schemas.microsoft.com/office/drawing/2014/main" id="{57ABCCEF-E1A8-486A-9794-BA5F2F917D73}"/>
                </a:ext>
              </a:extLst>
            </p:cNvPr>
            <p:cNvSpPr>
              <a:spLocks noChangeArrowheads="1"/>
            </p:cNvSpPr>
            <p:nvPr/>
          </p:nvSpPr>
          <p:spPr bwMode="auto">
            <a:xfrm>
              <a:off x="10628" y="6543"/>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2" name="Oval 1585">
              <a:extLst>
                <a:ext uri="{FF2B5EF4-FFF2-40B4-BE49-F238E27FC236}">
                  <a16:creationId xmlns="" xmlns:a16="http://schemas.microsoft.com/office/drawing/2014/main" id="{8A5B36C2-C78F-47C3-9418-332CC0D38067}"/>
                </a:ext>
              </a:extLst>
            </p:cNvPr>
            <p:cNvSpPr>
              <a:spLocks noChangeArrowheads="1"/>
            </p:cNvSpPr>
            <p:nvPr/>
          </p:nvSpPr>
          <p:spPr bwMode="auto">
            <a:xfrm>
              <a:off x="2944" y="667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3" name="Oval 1586">
              <a:extLst>
                <a:ext uri="{FF2B5EF4-FFF2-40B4-BE49-F238E27FC236}">
                  <a16:creationId xmlns="" xmlns:a16="http://schemas.microsoft.com/office/drawing/2014/main" id="{C5B19E6B-100F-4646-A2A7-FB8C0A577538}"/>
                </a:ext>
              </a:extLst>
            </p:cNvPr>
            <p:cNvSpPr>
              <a:spLocks noChangeArrowheads="1"/>
            </p:cNvSpPr>
            <p:nvPr/>
          </p:nvSpPr>
          <p:spPr bwMode="auto">
            <a:xfrm>
              <a:off x="3072" y="667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4" name="Oval 1587">
              <a:extLst>
                <a:ext uri="{FF2B5EF4-FFF2-40B4-BE49-F238E27FC236}">
                  <a16:creationId xmlns="" xmlns:a16="http://schemas.microsoft.com/office/drawing/2014/main" id="{8FA3E651-9B80-4F0B-AF6A-DBED6FB3EFD2}"/>
                </a:ext>
              </a:extLst>
            </p:cNvPr>
            <p:cNvSpPr>
              <a:spLocks noChangeArrowheads="1"/>
            </p:cNvSpPr>
            <p:nvPr/>
          </p:nvSpPr>
          <p:spPr bwMode="auto">
            <a:xfrm>
              <a:off x="10500" y="6671"/>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5" name="Oval 1588">
              <a:extLst>
                <a:ext uri="{FF2B5EF4-FFF2-40B4-BE49-F238E27FC236}">
                  <a16:creationId xmlns="" xmlns:a16="http://schemas.microsoft.com/office/drawing/2014/main" id="{A3C912B0-1546-457E-8066-FF1B49CD32EB}"/>
                </a:ext>
              </a:extLst>
            </p:cNvPr>
            <p:cNvSpPr>
              <a:spLocks noChangeArrowheads="1"/>
            </p:cNvSpPr>
            <p:nvPr/>
          </p:nvSpPr>
          <p:spPr bwMode="auto">
            <a:xfrm>
              <a:off x="2944" y="6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6" name="Oval 1589">
              <a:extLst>
                <a:ext uri="{FF2B5EF4-FFF2-40B4-BE49-F238E27FC236}">
                  <a16:creationId xmlns="" xmlns:a16="http://schemas.microsoft.com/office/drawing/2014/main" id="{43D82746-3700-4FAE-B1C0-65622ACC6BF4}"/>
                </a:ext>
              </a:extLst>
            </p:cNvPr>
            <p:cNvSpPr>
              <a:spLocks noChangeArrowheads="1"/>
            </p:cNvSpPr>
            <p:nvPr/>
          </p:nvSpPr>
          <p:spPr bwMode="auto">
            <a:xfrm>
              <a:off x="3072" y="6799"/>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7" name="Oval 1590">
              <a:extLst>
                <a:ext uri="{FF2B5EF4-FFF2-40B4-BE49-F238E27FC236}">
                  <a16:creationId xmlns="" xmlns:a16="http://schemas.microsoft.com/office/drawing/2014/main" id="{877BFCFF-EB45-4EBC-8DF7-3133D418C127}"/>
                </a:ext>
              </a:extLst>
            </p:cNvPr>
            <p:cNvSpPr>
              <a:spLocks noChangeArrowheads="1"/>
            </p:cNvSpPr>
            <p:nvPr/>
          </p:nvSpPr>
          <p:spPr bwMode="auto">
            <a:xfrm>
              <a:off x="2944" y="6927"/>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8" name="Oval 1591">
              <a:extLst>
                <a:ext uri="{FF2B5EF4-FFF2-40B4-BE49-F238E27FC236}">
                  <a16:creationId xmlns="" xmlns:a16="http://schemas.microsoft.com/office/drawing/2014/main" id="{B3BF49B3-7520-4109-90AC-6B36ED9B4204}"/>
                </a:ext>
              </a:extLst>
            </p:cNvPr>
            <p:cNvSpPr>
              <a:spLocks noChangeArrowheads="1"/>
            </p:cNvSpPr>
            <p:nvPr/>
          </p:nvSpPr>
          <p:spPr bwMode="auto">
            <a:xfrm>
              <a:off x="3072" y="6927"/>
              <a:ext cx="48" cy="49"/>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9" name="Oval 1592">
              <a:extLst>
                <a:ext uri="{FF2B5EF4-FFF2-40B4-BE49-F238E27FC236}">
                  <a16:creationId xmlns="" xmlns:a16="http://schemas.microsoft.com/office/drawing/2014/main" id="{4F021C37-E4AA-41C5-BDC9-35B7C8D954EE}"/>
                </a:ext>
              </a:extLst>
            </p:cNvPr>
            <p:cNvSpPr>
              <a:spLocks noChangeArrowheads="1"/>
            </p:cNvSpPr>
            <p:nvPr/>
          </p:nvSpPr>
          <p:spPr bwMode="auto">
            <a:xfrm>
              <a:off x="2944" y="7056"/>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0" name="Oval 1593">
              <a:extLst>
                <a:ext uri="{FF2B5EF4-FFF2-40B4-BE49-F238E27FC236}">
                  <a16:creationId xmlns="" xmlns:a16="http://schemas.microsoft.com/office/drawing/2014/main" id="{50FC9CBE-BDA1-4FBC-98DD-5EE3C81ADC6B}"/>
                </a:ext>
              </a:extLst>
            </p:cNvPr>
            <p:cNvSpPr>
              <a:spLocks noChangeArrowheads="1"/>
            </p:cNvSpPr>
            <p:nvPr/>
          </p:nvSpPr>
          <p:spPr bwMode="auto">
            <a:xfrm>
              <a:off x="3072" y="7184"/>
              <a:ext cx="48" cy="48"/>
            </a:xfrm>
            <a:prstGeom prst="ellipse">
              <a:avLst/>
            </a:pr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pic>
        <p:nvPicPr>
          <p:cNvPr id="7" name="图片 6">
            <a:extLst>
              <a:ext uri="{FF2B5EF4-FFF2-40B4-BE49-F238E27FC236}">
                <a16:creationId xmlns="" xmlns:a16="http://schemas.microsoft.com/office/drawing/2014/main" id="{28EA5053-31F4-450D-B58F-562A8801A6A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905000" y="0"/>
            <a:ext cx="10287000" cy="6858000"/>
          </a:xfrm>
          <a:prstGeom prst="rect">
            <a:avLst/>
          </a:prstGeom>
        </p:spPr>
      </p:pic>
      <p:sp>
        <p:nvSpPr>
          <p:cNvPr id="8" name="文本框 7">
            <a:extLst>
              <a:ext uri="{FF2B5EF4-FFF2-40B4-BE49-F238E27FC236}">
                <a16:creationId xmlns="" xmlns:a16="http://schemas.microsoft.com/office/drawing/2014/main" id="{783A3852-CCDB-4BB0-B0B8-C0B963D66A33}"/>
              </a:ext>
            </a:extLst>
          </p:cNvPr>
          <p:cNvSpPr txBox="1"/>
          <p:nvPr/>
        </p:nvSpPr>
        <p:spPr>
          <a:xfrm>
            <a:off x="688084" y="533687"/>
            <a:ext cx="4704278" cy="830997"/>
          </a:xfrm>
          <a:prstGeom prst="rect">
            <a:avLst/>
          </a:prstGeom>
          <a:noFill/>
        </p:spPr>
        <p:txBody>
          <a:bodyPr wrap="square" rtlCol="0">
            <a:spAutoFit/>
          </a:bodyPr>
          <a:lstStyle/>
          <a:p>
            <a:r>
              <a:rPr lang="en-US" altLang="zh-CN" sz="4800" b="1">
                <a:gradFill flip="none" rotWithShape="1">
                  <a:gsLst>
                    <a:gs pos="0">
                      <a:srgbClr val="394952"/>
                    </a:gs>
                    <a:gs pos="100000">
                      <a:srgbClr val="6B72A8"/>
                    </a:gs>
                  </a:gsLst>
                  <a:lin ang="0" scaled="1"/>
                  <a:tileRect/>
                </a:gradFill>
              </a:rPr>
              <a:t>Our team</a:t>
            </a:r>
            <a:endParaRPr lang="zh-CN" altLang="en-US" sz="4800" b="1">
              <a:gradFill flip="none" rotWithShape="1">
                <a:gsLst>
                  <a:gs pos="0">
                    <a:srgbClr val="394952"/>
                  </a:gs>
                  <a:gs pos="100000">
                    <a:srgbClr val="6B72A8"/>
                  </a:gs>
                </a:gsLst>
                <a:lin ang="0" scaled="1"/>
                <a:tileRect/>
              </a:gradFill>
            </a:endParaRPr>
          </a:p>
        </p:txBody>
      </p:sp>
      <p:sp>
        <p:nvSpPr>
          <p:cNvPr id="9" name="文本框 8">
            <a:extLst>
              <a:ext uri="{FF2B5EF4-FFF2-40B4-BE49-F238E27FC236}">
                <a16:creationId xmlns="" xmlns:a16="http://schemas.microsoft.com/office/drawing/2014/main" id="{34BC10C6-1403-4884-AD82-0026C63E7313}"/>
              </a:ext>
            </a:extLst>
          </p:cNvPr>
          <p:cNvSpPr txBox="1"/>
          <p:nvPr/>
        </p:nvSpPr>
        <p:spPr>
          <a:xfrm>
            <a:off x="688084" y="2063184"/>
            <a:ext cx="7732009" cy="742832"/>
          </a:xfrm>
          <a:prstGeom prst="rect">
            <a:avLst/>
          </a:prstGeom>
          <a:noFill/>
        </p:spPr>
        <p:txBody>
          <a:bodyPr wrap="square" rtlCol="0">
            <a:spAutoFit/>
          </a:bodyPr>
          <a:lstStyle/>
          <a:p>
            <a:pPr>
              <a:lnSpc>
                <a:spcPct val="120000"/>
              </a:lnSpc>
            </a:pPr>
            <a:r>
              <a:rPr lang="en-US" altLang="zh-CN" sz="1200">
                <a:solidFill>
                  <a:srgbClr val="002C3F"/>
                </a:solidFill>
              </a:rPr>
              <a:t>Lorem ipsum dolor sit amet, consectetuer adipiscing elit. Maecenas porttitor congue massa. Fusce posuere, magna sed pulvinar ultricies, purus lectus malesuada libero, sit amet commodo magna eros quis urna. Nunc viverra imperdiet enim.</a:t>
            </a:r>
          </a:p>
        </p:txBody>
      </p:sp>
      <p:sp>
        <p:nvSpPr>
          <p:cNvPr id="10" name="文本框 9">
            <a:extLst>
              <a:ext uri="{FF2B5EF4-FFF2-40B4-BE49-F238E27FC236}">
                <a16:creationId xmlns="" xmlns:a16="http://schemas.microsoft.com/office/drawing/2014/main" id="{6DEC0A82-F256-4E95-A4BE-15D54AE91B89}"/>
              </a:ext>
            </a:extLst>
          </p:cNvPr>
          <p:cNvSpPr txBox="1"/>
          <p:nvPr/>
        </p:nvSpPr>
        <p:spPr>
          <a:xfrm>
            <a:off x="688084" y="1575434"/>
            <a:ext cx="2381249" cy="276999"/>
          </a:xfrm>
          <a:prstGeom prst="rect">
            <a:avLst/>
          </a:prstGeom>
          <a:noFill/>
        </p:spPr>
        <p:txBody>
          <a:bodyPr wrap="square" rtlCol="0">
            <a:spAutoFit/>
          </a:bodyPr>
          <a:lstStyle/>
          <a:p>
            <a:pPr algn="dist"/>
            <a:r>
              <a:rPr lang="en-US" altLang="zh-CN" sz="1200" b="1">
                <a:solidFill>
                  <a:srgbClr val="002C3F"/>
                </a:solidFill>
              </a:rPr>
              <a:t>TITLE GOES HERE</a:t>
            </a:r>
            <a:endParaRPr lang="zh-CN" altLang="en-US" sz="1200" b="1">
              <a:solidFill>
                <a:srgbClr val="002C3F"/>
              </a:solidFill>
            </a:endParaRPr>
          </a:p>
        </p:txBody>
      </p:sp>
      <p:sp>
        <p:nvSpPr>
          <p:cNvPr id="1601" name="矩形: 圆角 1600">
            <a:extLst>
              <a:ext uri="{FF2B5EF4-FFF2-40B4-BE49-F238E27FC236}">
                <a16:creationId xmlns="" xmlns:a16="http://schemas.microsoft.com/office/drawing/2014/main" id="{B5C42124-820A-4EF1-AFD7-A77EC2AD621F}"/>
              </a:ext>
            </a:extLst>
          </p:cNvPr>
          <p:cNvSpPr/>
          <p:nvPr/>
        </p:nvSpPr>
        <p:spPr>
          <a:xfrm>
            <a:off x="3963839" y="3683748"/>
            <a:ext cx="1859514" cy="2481708"/>
          </a:xfrm>
          <a:prstGeom prst="roundRect">
            <a:avLst>
              <a:gd name="adj" fmla="val 9340"/>
            </a:avLst>
          </a:prstGeom>
          <a:solidFill>
            <a:schemeClr val="bg1"/>
          </a:solidFill>
          <a:ln>
            <a:noFill/>
          </a:ln>
          <a:effectLst>
            <a:outerShdw blurRad="2540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05" name="图片 1604" descr="图片包含 天空, 户外, 男士, 人员&#10;&#10;已生成极高可信度的说明">
            <a:extLst>
              <a:ext uri="{FF2B5EF4-FFF2-40B4-BE49-F238E27FC236}">
                <a16:creationId xmlns="" xmlns:a16="http://schemas.microsoft.com/office/drawing/2014/main" id="{D7833EEE-0B6F-42D5-8408-C67D13013C2E}"/>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39106" y="3849445"/>
            <a:ext cx="708981" cy="708981"/>
          </a:xfrm>
          <a:custGeom>
            <a:avLst/>
            <a:gdLst>
              <a:gd name="connsiteX0" fmla="*/ 557722 w 1115444"/>
              <a:gd name="connsiteY0" fmla="*/ 0 h 1115444"/>
              <a:gd name="connsiteX1" fmla="*/ 1115444 w 1115444"/>
              <a:gd name="connsiteY1" fmla="*/ 557722 h 1115444"/>
              <a:gd name="connsiteX2" fmla="*/ 557722 w 1115444"/>
              <a:gd name="connsiteY2" fmla="*/ 1115444 h 1115444"/>
              <a:gd name="connsiteX3" fmla="*/ 0 w 1115444"/>
              <a:gd name="connsiteY3" fmla="*/ 557722 h 1115444"/>
              <a:gd name="connsiteX4" fmla="*/ 557722 w 1115444"/>
              <a:gd name="connsiteY4" fmla="*/ 0 h 11154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5444" h="1115444">
                <a:moveTo>
                  <a:pt x="557722" y="0"/>
                </a:moveTo>
                <a:cubicBezTo>
                  <a:pt x="865743" y="0"/>
                  <a:pt x="1115444" y="249701"/>
                  <a:pt x="1115444" y="557722"/>
                </a:cubicBezTo>
                <a:cubicBezTo>
                  <a:pt x="1115444" y="865743"/>
                  <a:pt x="865743" y="1115444"/>
                  <a:pt x="557722" y="1115444"/>
                </a:cubicBezTo>
                <a:cubicBezTo>
                  <a:pt x="249701" y="1115444"/>
                  <a:pt x="0" y="865743"/>
                  <a:pt x="0" y="557722"/>
                </a:cubicBezTo>
                <a:cubicBezTo>
                  <a:pt x="0" y="249701"/>
                  <a:pt x="249701" y="0"/>
                  <a:pt x="557722" y="0"/>
                </a:cubicBezTo>
                <a:close/>
              </a:path>
            </a:pathLst>
          </a:custGeom>
        </p:spPr>
      </p:pic>
      <p:sp>
        <p:nvSpPr>
          <p:cNvPr id="1606" name="文本框 1605">
            <a:extLst>
              <a:ext uri="{FF2B5EF4-FFF2-40B4-BE49-F238E27FC236}">
                <a16:creationId xmlns="" xmlns:a16="http://schemas.microsoft.com/office/drawing/2014/main" id="{B14F6F2F-8078-4C4D-8DE1-F4DEFF0AE064}"/>
              </a:ext>
            </a:extLst>
          </p:cNvPr>
          <p:cNvSpPr txBox="1"/>
          <p:nvPr/>
        </p:nvSpPr>
        <p:spPr>
          <a:xfrm>
            <a:off x="4345909" y="4752148"/>
            <a:ext cx="1095375" cy="276999"/>
          </a:xfrm>
          <a:prstGeom prst="rect">
            <a:avLst/>
          </a:prstGeom>
          <a:noFill/>
        </p:spPr>
        <p:txBody>
          <a:bodyPr wrap="square" rtlCol="0">
            <a:spAutoFit/>
          </a:bodyPr>
          <a:lstStyle/>
          <a:p>
            <a:pPr algn="ctr"/>
            <a:r>
              <a:rPr lang="en-US" altLang="zh-CN" sz="1200" b="1">
                <a:gradFill flip="none" rotWithShape="1">
                  <a:gsLst>
                    <a:gs pos="0">
                      <a:srgbClr val="00CCFF"/>
                    </a:gs>
                    <a:gs pos="100000">
                      <a:srgbClr val="00FDDD"/>
                    </a:gs>
                  </a:gsLst>
                  <a:lin ang="0" scaled="1"/>
                  <a:tileRect/>
                </a:gradFill>
              </a:rPr>
              <a:t>TEXT HERE</a:t>
            </a:r>
            <a:endParaRPr lang="zh-CN" altLang="en-US" sz="1200" b="1">
              <a:gradFill flip="none" rotWithShape="1">
                <a:gsLst>
                  <a:gs pos="0">
                    <a:srgbClr val="00CCFF"/>
                  </a:gs>
                  <a:gs pos="100000">
                    <a:srgbClr val="00FDDD"/>
                  </a:gs>
                </a:gsLst>
                <a:lin ang="0" scaled="1"/>
                <a:tileRect/>
              </a:gradFill>
            </a:endParaRPr>
          </a:p>
        </p:txBody>
      </p:sp>
      <p:sp>
        <p:nvSpPr>
          <p:cNvPr id="1607" name="文本框 1606">
            <a:extLst>
              <a:ext uri="{FF2B5EF4-FFF2-40B4-BE49-F238E27FC236}">
                <a16:creationId xmlns="" xmlns:a16="http://schemas.microsoft.com/office/drawing/2014/main" id="{7B342A64-6309-45FD-95D1-85D7495B3220}"/>
              </a:ext>
            </a:extLst>
          </p:cNvPr>
          <p:cNvSpPr txBox="1"/>
          <p:nvPr/>
        </p:nvSpPr>
        <p:spPr>
          <a:xfrm>
            <a:off x="4112642" y="5021889"/>
            <a:ext cx="1561909" cy="819070"/>
          </a:xfrm>
          <a:prstGeom prst="rect">
            <a:avLst/>
          </a:prstGeom>
          <a:noFill/>
        </p:spPr>
        <p:txBody>
          <a:bodyPr wrap="square" rtlCol="0">
            <a:spAutoFit/>
          </a:bodyPr>
          <a:lstStyle/>
          <a:p>
            <a:pPr algn="ctr">
              <a:lnSpc>
                <a:spcPct val="120000"/>
              </a:lnSpc>
            </a:pPr>
            <a:r>
              <a:rPr lang="en-US" altLang="zh-CN" sz="1000">
                <a:solidFill>
                  <a:srgbClr val="002C3F"/>
                </a:solidFill>
              </a:rPr>
              <a:t>Lorem ipsum dolor sit amet, consectetuer adipiscing elit. Maecenas porttitor</a:t>
            </a:r>
          </a:p>
        </p:txBody>
      </p:sp>
      <p:grpSp>
        <p:nvGrpSpPr>
          <p:cNvPr id="1611" name="组合 1610">
            <a:extLst>
              <a:ext uri="{FF2B5EF4-FFF2-40B4-BE49-F238E27FC236}">
                <a16:creationId xmlns="" xmlns:a16="http://schemas.microsoft.com/office/drawing/2014/main" id="{D789E2DB-94ED-4C9E-A5E3-13BD6B502DF3}"/>
              </a:ext>
            </a:extLst>
          </p:cNvPr>
          <p:cNvGrpSpPr/>
          <p:nvPr/>
        </p:nvGrpSpPr>
        <p:grpSpPr>
          <a:xfrm>
            <a:off x="4806772" y="5958710"/>
            <a:ext cx="173648" cy="36000"/>
            <a:chOff x="4010469" y="5933914"/>
            <a:chExt cx="173648" cy="36000"/>
          </a:xfrm>
        </p:grpSpPr>
        <p:sp>
          <p:nvSpPr>
            <p:cNvPr id="1608" name="椭圆 1607">
              <a:extLst>
                <a:ext uri="{FF2B5EF4-FFF2-40B4-BE49-F238E27FC236}">
                  <a16:creationId xmlns="" xmlns:a16="http://schemas.microsoft.com/office/drawing/2014/main" id="{054D2125-2B95-4495-801F-51242C5F16D1}"/>
                </a:ext>
              </a:extLst>
            </p:cNvPr>
            <p:cNvSpPr>
              <a:spLocks noChangeAspect="1"/>
            </p:cNvSpPr>
            <p:nvPr/>
          </p:nvSpPr>
          <p:spPr>
            <a:xfrm>
              <a:off x="4079293" y="5933914"/>
              <a:ext cx="36000" cy="36000"/>
            </a:xfrm>
            <a:prstGeom prst="ellipse">
              <a:avLst/>
            </a:prstGeom>
            <a:solidFill>
              <a:srgbClr val="002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2C3F"/>
                </a:solidFill>
              </a:endParaRPr>
            </a:p>
          </p:txBody>
        </p:sp>
        <p:sp>
          <p:nvSpPr>
            <p:cNvPr id="1609" name="椭圆 1608">
              <a:extLst>
                <a:ext uri="{FF2B5EF4-FFF2-40B4-BE49-F238E27FC236}">
                  <a16:creationId xmlns="" xmlns:a16="http://schemas.microsoft.com/office/drawing/2014/main" id="{CF317FDF-7E64-47B6-9FBF-C8B1B1A214F6}"/>
                </a:ext>
              </a:extLst>
            </p:cNvPr>
            <p:cNvSpPr>
              <a:spLocks noChangeAspect="1"/>
            </p:cNvSpPr>
            <p:nvPr/>
          </p:nvSpPr>
          <p:spPr>
            <a:xfrm>
              <a:off x="4010469" y="5933914"/>
              <a:ext cx="36000" cy="36000"/>
            </a:xfrm>
            <a:prstGeom prst="ellipse">
              <a:avLst/>
            </a:prstGeom>
            <a:solidFill>
              <a:srgbClr val="D2D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2C3F"/>
                </a:solidFill>
              </a:endParaRPr>
            </a:p>
          </p:txBody>
        </p:sp>
        <p:sp>
          <p:nvSpPr>
            <p:cNvPr id="1610" name="椭圆 1609">
              <a:extLst>
                <a:ext uri="{FF2B5EF4-FFF2-40B4-BE49-F238E27FC236}">
                  <a16:creationId xmlns="" xmlns:a16="http://schemas.microsoft.com/office/drawing/2014/main" id="{3BC91A6F-07F1-4758-B7C9-82B3B39A138E}"/>
                </a:ext>
              </a:extLst>
            </p:cNvPr>
            <p:cNvSpPr>
              <a:spLocks noChangeAspect="1"/>
            </p:cNvSpPr>
            <p:nvPr/>
          </p:nvSpPr>
          <p:spPr>
            <a:xfrm>
              <a:off x="4148117" y="5933914"/>
              <a:ext cx="36000" cy="36000"/>
            </a:xfrm>
            <a:prstGeom prst="ellipse">
              <a:avLst/>
            </a:prstGeom>
            <a:solidFill>
              <a:srgbClr val="D2D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2C3F"/>
                </a:solidFill>
              </a:endParaRPr>
            </a:p>
          </p:txBody>
        </p:sp>
      </p:grpSp>
      <p:sp>
        <p:nvSpPr>
          <p:cNvPr id="1614" name="矩形: 圆角 1613">
            <a:extLst>
              <a:ext uri="{FF2B5EF4-FFF2-40B4-BE49-F238E27FC236}">
                <a16:creationId xmlns="" xmlns:a16="http://schemas.microsoft.com/office/drawing/2014/main" id="{DE4AD5D0-83F5-4976-A9AB-7DCE8DE8C100}"/>
              </a:ext>
            </a:extLst>
          </p:cNvPr>
          <p:cNvSpPr/>
          <p:nvPr/>
        </p:nvSpPr>
        <p:spPr>
          <a:xfrm>
            <a:off x="7150578" y="3683748"/>
            <a:ext cx="1859514" cy="2481708"/>
          </a:xfrm>
          <a:prstGeom prst="roundRect">
            <a:avLst>
              <a:gd name="adj" fmla="val 9340"/>
            </a:avLst>
          </a:prstGeom>
          <a:solidFill>
            <a:schemeClr val="bg1"/>
          </a:solidFill>
          <a:ln>
            <a:noFill/>
          </a:ln>
          <a:effectLst>
            <a:outerShdw blurRad="2540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6" name="文本框 1615">
            <a:extLst>
              <a:ext uri="{FF2B5EF4-FFF2-40B4-BE49-F238E27FC236}">
                <a16:creationId xmlns="" xmlns:a16="http://schemas.microsoft.com/office/drawing/2014/main" id="{762B571C-67AB-4F94-8B6E-22DD7D2A34A7}"/>
              </a:ext>
            </a:extLst>
          </p:cNvPr>
          <p:cNvSpPr txBox="1"/>
          <p:nvPr/>
        </p:nvSpPr>
        <p:spPr>
          <a:xfrm>
            <a:off x="7532648" y="4752148"/>
            <a:ext cx="1095375" cy="276999"/>
          </a:xfrm>
          <a:prstGeom prst="rect">
            <a:avLst/>
          </a:prstGeom>
          <a:noFill/>
        </p:spPr>
        <p:txBody>
          <a:bodyPr wrap="square" rtlCol="0">
            <a:spAutoFit/>
          </a:bodyPr>
          <a:lstStyle/>
          <a:p>
            <a:pPr algn="ctr"/>
            <a:r>
              <a:rPr lang="en-US" altLang="zh-CN" sz="1200" b="1">
                <a:gradFill flip="none" rotWithShape="1">
                  <a:gsLst>
                    <a:gs pos="0">
                      <a:srgbClr val="00CCFF"/>
                    </a:gs>
                    <a:gs pos="100000">
                      <a:srgbClr val="00FDDD"/>
                    </a:gs>
                  </a:gsLst>
                  <a:lin ang="0" scaled="1"/>
                  <a:tileRect/>
                </a:gradFill>
              </a:rPr>
              <a:t>TEXT HERE</a:t>
            </a:r>
            <a:endParaRPr lang="zh-CN" altLang="en-US" sz="1200" b="1">
              <a:gradFill flip="none" rotWithShape="1">
                <a:gsLst>
                  <a:gs pos="0">
                    <a:srgbClr val="00CCFF"/>
                  </a:gs>
                  <a:gs pos="100000">
                    <a:srgbClr val="00FDDD"/>
                  </a:gs>
                </a:gsLst>
                <a:lin ang="0" scaled="1"/>
                <a:tileRect/>
              </a:gradFill>
            </a:endParaRPr>
          </a:p>
        </p:txBody>
      </p:sp>
      <p:sp>
        <p:nvSpPr>
          <p:cNvPr id="1617" name="文本框 1616">
            <a:extLst>
              <a:ext uri="{FF2B5EF4-FFF2-40B4-BE49-F238E27FC236}">
                <a16:creationId xmlns="" xmlns:a16="http://schemas.microsoft.com/office/drawing/2014/main" id="{0039CA62-410E-4099-A8BD-8C954538ACD8}"/>
              </a:ext>
            </a:extLst>
          </p:cNvPr>
          <p:cNvSpPr txBox="1"/>
          <p:nvPr/>
        </p:nvSpPr>
        <p:spPr>
          <a:xfrm>
            <a:off x="7299381" y="5021889"/>
            <a:ext cx="1561909" cy="819070"/>
          </a:xfrm>
          <a:prstGeom prst="rect">
            <a:avLst/>
          </a:prstGeom>
          <a:noFill/>
        </p:spPr>
        <p:txBody>
          <a:bodyPr wrap="square" rtlCol="0">
            <a:spAutoFit/>
          </a:bodyPr>
          <a:lstStyle/>
          <a:p>
            <a:pPr algn="ctr">
              <a:lnSpc>
                <a:spcPct val="120000"/>
              </a:lnSpc>
            </a:pPr>
            <a:r>
              <a:rPr lang="en-US" altLang="zh-CN" sz="1000">
                <a:solidFill>
                  <a:srgbClr val="002C3F"/>
                </a:solidFill>
              </a:rPr>
              <a:t>Lorem ipsum dolor sit amet, consectetuer adipiscing elit. Maecenas porttitor</a:t>
            </a:r>
          </a:p>
        </p:txBody>
      </p:sp>
      <p:grpSp>
        <p:nvGrpSpPr>
          <p:cNvPr id="1618" name="组合 1617">
            <a:extLst>
              <a:ext uri="{FF2B5EF4-FFF2-40B4-BE49-F238E27FC236}">
                <a16:creationId xmlns="" xmlns:a16="http://schemas.microsoft.com/office/drawing/2014/main" id="{79F67C23-0202-4024-B8E0-15097C304355}"/>
              </a:ext>
            </a:extLst>
          </p:cNvPr>
          <p:cNvGrpSpPr/>
          <p:nvPr/>
        </p:nvGrpSpPr>
        <p:grpSpPr>
          <a:xfrm>
            <a:off x="7993511" y="5958710"/>
            <a:ext cx="173648" cy="36000"/>
            <a:chOff x="4010469" y="5933914"/>
            <a:chExt cx="173648" cy="36000"/>
          </a:xfrm>
        </p:grpSpPr>
        <p:sp>
          <p:nvSpPr>
            <p:cNvPr id="1619" name="椭圆 1618">
              <a:extLst>
                <a:ext uri="{FF2B5EF4-FFF2-40B4-BE49-F238E27FC236}">
                  <a16:creationId xmlns="" xmlns:a16="http://schemas.microsoft.com/office/drawing/2014/main" id="{8F48AB1C-28DC-4282-A8D9-722F3C429B87}"/>
                </a:ext>
              </a:extLst>
            </p:cNvPr>
            <p:cNvSpPr>
              <a:spLocks noChangeAspect="1"/>
            </p:cNvSpPr>
            <p:nvPr/>
          </p:nvSpPr>
          <p:spPr>
            <a:xfrm>
              <a:off x="4079293" y="5933914"/>
              <a:ext cx="36000" cy="36000"/>
            </a:xfrm>
            <a:prstGeom prst="ellipse">
              <a:avLst/>
            </a:prstGeom>
            <a:solidFill>
              <a:srgbClr val="D2D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2C3F"/>
                </a:solidFill>
              </a:endParaRPr>
            </a:p>
          </p:txBody>
        </p:sp>
        <p:sp>
          <p:nvSpPr>
            <p:cNvPr id="1620" name="椭圆 1619">
              <a:extLst>
                <a:ext uri="{FF2B5EF4-FFF2-40B4-BE49-F238E27FC236}">
                  <a16:creationId xmlns="" xmlns:a16="http://schemas.microsoft.com/office/drawing/2014/main" id="{536FF056-DF8C-447F-ACE0-406A41272247}"/>
                </a:ext>
              </a:extLst>
            </p:cNvPr>
            <p:cNvSpPr>
              <a:spLocks noChangeAspect="1"/>
            </p:cNvSpPr>
            <p:nvPr/>
          </p:nvSpPr>
          <p:spPr>
            <a:xfrm>
              <a:off x="4010469" y="5933914"/>
              <a:ext cx="36000" cy="36000"/>
            </a:xfrm>
            <a:prstGeom prst="ellipse">
              <a:avLst/>
            </a:prstGeom>
            <a:solidFill>
              <a:srgbClr val="D2D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2C3F"/>
                </a:solidFill>
              </a:endParaRPr>
            </a:p>
          </p:txBody>
        </p:sp>
        <p:sp>
          <p:nvSpPr>
            <p:cNvPr id="1621" name="椭圆 1620">
              <a:extLst>
                <a:ext uri="{FF2B5EF4-FFF2-40B4-BE49-F238E27FC236}">
                  <a16:creationId xmlns="" xmlns:a16="http://schemas.microsoft.com/office/drawing/2014/main" id="{91DDF48C-3317-41EE-B8DD-A78527059DA1}"/>
                </a:ext>
              </a:extLst>
            </p:cNvPr>
            <p:cNvSpPr>
              <a:spLocks noChangeAspect="1"/>
            </p:cNvSpPr>
            <p:nvPr/>
          </p:nvSpPr>
          <p:spPr>
            <a:xfrm>
              <a:off x="4148117" y="5933914"/>
              <a:ext cx="36000" cy="36000"/>
            </a:xfrm>
            <a:prstGeom prst="ellipse">
              <a:avLst/>
            </a:prstGeom>
            <a:solidFill>
              <a:srgbClr val="002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2C3F"/>
                </a:solidFill>
              </a:endParaRPr>
            </a:p>
          </p:txBody>
        </p:sp>
      </p:grpSp>
      <p:sp>
        <p:nvSpPr>
          <p:cNvPr id="1623" name="矩形: 圆角 1622">
            <a:extLst>
              <a:ext uri="{FF2B5EF4-FFF2-40B4-BE49-F238E27FC236}">
                <a16:creationId xmlns="" xmlns:a16="http://schemas.microsoft.com/office/drawing/2014/main" id="{2AE9ECD1-5202-4921-8F7B-7E700C6D3768}"/>
              </a:ext>
            </a:extLst>
          </p:cNvPr>
          <p:cNvSpPr/>
          <p:nvPr/>
        </p:nvSpPr>
        <p:spPr>
          <a:xfrm>
            <a:off x="777100" y="3683748"/>
            <a:ext cx="1859514" cy="2481708"/>
          </a:xfrm>
          <a:prstGeom prst="roundRect">
            <a:avLst>
              <a:gd name="adj" fmla="val 9340"/>
            </a:avLst>
          </a:prstGeom>
          <a:solidFill>
            <a:schemeClr val="bg1"/>
          </a:solidFill>
          <a:ln>
            <a:noFill/>
          </a:ln>
          <a:effectLst>
            <a:outerShdw blurRad="2540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5" name="文本框 1624">
            <a:extLst>
              <a:ext uri="{FF2B5EF4-FFF2-40B4-BE49-F238E27FC236}">
                <a16:creationId xmlns="" xmlns:a16="http://schemas.microsoft.com/office/drawing/2014/main" id="{F58BD16E-E99F-4B36-A722-EC34BC8521A1}"/>
              </a:ext>
            </a:extLst>
          </p:cNvPr>
          <p:cNvSpPr txBox="1"/>
          <p:nvPr/>
        </p:nvSpPr>
        <p:spPr>
          <a:xfrm>
            <a:off x="1159170" y="4752148"/>
            <a:ext cx="1095375" cy="276999"/>
          </a:xfrm>
          <a:prstGeom prst="rect">
            <a:avLst/>
          </a:prstGeom>
          <a:noFill/>
        </p:spPr>
        <p:txBody>
          <a:bodyPr wrap="square" rtlCol="0">
            <a:spAutoFit/>
          </a:bodyPr>
          <a:lstStyle/>
          <a:p>
            <a:pPr algn="ctr"/>
            <a:r>
              <a:rPr lang="en-US" altLang="zh-CN" sz="1200" b="1">
                <a:gradFill flip="none" rotWithShape="1">
                  <a:gsLst>
                    <a:gs pos="0">
                      <a:srgbClr val="00CCFF"/>
                    </a:gs>
                    <a:gs pos="100000">
                      <a:srgbClr val="00FDDD"/>
                    </a:gs>
                  </a:gsLst>
                  <a:lin ang="0" scaled="1"/>
                  <a:tileRect/>
                </a:gradFill>
              </a:rPr>
              <a:t>TEXT HERE</a:t>
            </a:r>
            <a:endParaRPr lang="zh-CN" altLang="en-US" sz="1200" b="1">
              <a:gradFill flip="none" rotWithShape="1">
                <a:gsLst>
                  <a:gs pos="0">
                    <a:srgbClr val="00CCFF"/>
                  </a:gs>
                  <a:gs pos="100000">
                    <a:srgbClr val="00FDDD"/>
                  </a:gs>
                </a:gsLst>
                <a:lin ang="0" scaled="1"/>
                <a:tileRect/>
              </a:gradFill>
            </a:endParaRPr>
          </a:p>
        </p:txBody>
      </p:sp>
      <p:sp>
        <p:nvSpPr>
          <p:cNvPr id="1626" name="文本框 1625">
            <a:extLst>
              <a:ext uri="{FF2B5EF4-FFF2-40B4-BE49-F238E27FC236}">
                <a16:creationId xmlns="" xmlns:a16="http://schemas.microsoft.com/office/drawing/2014/main" id="{4811B65E-3C8C-46CF-B310-FD09293C6B18}"/>
              </a:ext>
            </a:extLst>
          </p:cNvPr>
          <p:cNvSpPr txBox="1"/>
          <p:nvPr/>
        </p:nvSpPr>
        <p:spPr>
          <a:xfrm>
            <a:off x="925903" y="5021889"/>
            <a:ext cx="1561909" cy="819070"/>
          </a:xfrm>
          <a:prstGeom prst="rect">
            <a:avLst/>
          </a:prstGeom>
          <a:noFill/>
        </p:spPr>
        <p:txBody>
          <a:bodyPr wrap="square" rtlCol="0">
            <a:spAutoFit/>
          </a:bodyPr>
          <a:lstStyle/>
          <a:p>
            <a:pPr algn="ctr">
              <a:lnSpc>
                <a:spcPct val="120000"/>
              </a:lnSpc>
            </a:pPr>
            <a:r>
              <a:rPr lang="en-US" altLang="zh-CN" sz="1000">
                <a:solidFill>
                  <a:srgbClr val="002C3F"/>
                </a:solidFill>
              </a:rPr>
              <a:t>Lorem ipsum dolor sit amet, consectetuer adipiscing elit. Maecenas porttitor</a:t>
            </a:r>
          </a:p>
        </p:txBody>
      </p:sp>
      <p:grpSp>
        <p:nvGrpSpPr>
          <p:cNvPr id="1627" name="组合 1626">
            <a:extLst>
              <a:ext uri="{FF2B5EF4-FFF2-40B4-BE49-F238E27FC236}">
                <a16:creationId xmlns="" xmlns:a16="http://schemas.microsoft.com/office/drawing/2014/main" id="{9C0741D8-4232-4957-AEFB-A1C673A6CF4A}"/>
              </a:ext>
            </a:extLst>
          </p:cNvPr>
          <p:cNvGrpSpPr/>
          <p:nvPr/>
        </p:nvGrpSpPr>
        <p:grpSpPr>
          <a:xfrm>
            <a:off x="1620033" y="5958710"/>
            <a:ext cx="173648" cy="36000"/>
            <a:chOff x="4010469" y="5933914"/>
            <a:chExt cx="173648" cy="36000"/>
          </a:xfrm>
        </p:grpSpPr>
        <p:sp>
          <p:nvSpPr>
            <p:cNvPr id="1628" name="椭圆 1627">
              <a:extLst>
                <a:ext uri="{FF2B5EF4-FFF2-40B4-BE49-F238E27FC236}">
                  <a16:creationId xmlns="" xmlns:a16="http://schemas.microsoft.com/office/drawing/2014/main" id="{30993389-F8D3-4A9A-A2AC-E4C536233A82}"/>
                </a:ext>
              </a:extLst>
            </p:cNvPr>
            <p:cNvSpPr>
              <a:spLocks noChangeAspect="1"/>
            </p:cNvSpPr>
            <p:nvPr/>
          </p:nvSpPr>
          <p:spPr>
            <a:xfrm>
              <a:off x="4079293" y="5933914"/>
              <a:ext cx="36000" cy="36000"/>
            </a:xfrm>
            <a:prstGeom prst="ellipse">
              <a:avLst/>
            </a:prstGeom>
            <a:solidFill>
              <a:srgbClr val="D2D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2C3F"/>
                </a:solidFill>
              </a:endParaRPr>
            </a:p>
          </p:txBody>
        </p:sp>
        <p:sp>
          <p:nvSpPr>
            <p:cNvPr id="1629" name="椭圆 1628">
              <a:extLst>
                <a:ext uri="{FF2B5EF4-FFF2-40B4-BE49-F238E27FC236}">
                  <a16:creationId xmlns="" xmlns:a16="http://schemas.microsoft.com/office/drawing/2014/main" id="{D5933675-6F7D-40DE-8CAC-1FB380D1119D}"/>
                </a:ext>
              </a:extLst>
            </p:cNvPr>
            <p:cNvSpPr>
              <a:spLocks noChangeAspect="1"/>
            </p:cNvSpPr>
            <p:nvPr/>
          </p:nvSpPr>
          <p:spPr>
            <a:xfrm>
              <a:off x="4010469" y="5933914"/>
              <a:ext cx="36000" cy="36000"/>
            </a:xfrm>
            <a:prstGeom prst="ellipse">
              <a:avLst/>
            </a:prstGeom>
            <a:solidFill>
              <a:srgbClr val="002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2C3F"/>
                </a:solidFill>
              </a:endParaRPr>
            </a:p>
          </p:txBody>
        </p:sp>
        <p:sp>
          <p:nvSpPr>
            <p:cNvPr id="1630" name="椭圆 1629">
              <a:extLst>
                <a:ext uri="{FF2B5EF4-FFF2-40B4-BE49-F238E27FC236}">
                  <a16:creationId xmlns="" xmlns:a16="http://schemas.microsoft.com/office/drawing/2014/main" id="{88D88A6F-CAC2-466F-9C85-D65C80D5FCCA}"/>
                </a:ext>
              </a:extLst>
            </p:cNvPr>
            <p:cNvSpPr>
              <a:spLocks noChangeAspect="1"/>
            </p:cNvSpPr>
            <p:nvPr/>
          </p:nvSpPr>
          <p:spPr>
            <a:xfrm>
              <a:off x="4148117" y="5933914"/>
              <a:ext cx="36000" cy="36000"/>
            </a:xfrm>
            <a:prstGeom prst="ellipse">
              <a:avLst/>
            </a:prstGeom>
            <a:solidFill>
              <a:srgbClr val="D2DB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2C3F"/>
                </a:solidFill>
              </a:endParaRPr>
            </a:p>
          </p:txBody>
        </p:sp>
      </p:grpSp>
      <p:pic>
        <p:nvPicPr>
          <p:cNvPr id="1634" name="图片 1633" descr="图片包含 水, 户外, 天空, 年轻&#10;&#10;已生成极高可信度的说明">
            <a:extLst>
              <a:ext uri="{FF2B5EF4-FFF2-40B4-BE49-F238E27FC236}">
                <a16:creationId xmlns="" xmlns:a16="http://schemas.microsoft.com/office/drawing/2014/main" id="{B02B1959-730C-4D82-8DCE-760A2587952B}"/>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1351683" y="3849445"/>
            <a:ext cx="708981" cy="708981"/>
          </a:xfrm>
          <a:custGeom>
            <a:avLst/>
            <a:gdLst>
              <a:gd name="connsiteX0" fmla="*/ 354491 w 708981"/>
              <a:gd name="connsiteY0" fmla="*/ 0 h 708981"/>
              <a:gd name="connsiteX1" fmla="*/ 708981 w 708981"/>
              <a:gd name="connsiteY1" fmla="*/ 354491 h 708981"/>
              <a:gd name="connsiteX2" fmla="*/ 354491 w 708981"/>
              <a:gd name="connsiteY2" fmla="*/ 708981 h 708981"/>
              <a:gd name="connsiteX3" fmla="*/ 0 w 708981"/>
              <a:gd name="connsiteY3" fmla="*/ 354491 h 708981"/>
              <a:gd name="connsiteX4" fmla="*/ 354491 w 708981"/>
              <a:gd name="connsiteY4" fmla="*/ 0 h 708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81" h="708981">
                <a:moveTo>
                  <a:pt x="354491" y="0"/>
                </a:moveTo>
                <a:cubicBezTo>
                  <a:pt x="550270" y="0"/>
                  <a:pt x="708981" y="158711"/>
                  <a:pt x="708981" y="354491"/>
                </a:cubicBezTo>
                <a:cubicBezTo>
                  <a:pt x="708981" y="550270"/>
                  <a:pt x="550270" y="708981"/>
                  <a:pt x="354491" y="708981"/>
                </a:cubicBezTo>
                <a:cubicBezTo>
                  <a:pt x="158711" y="708981"/>
                  <a:pt x="0" y="550270"/>
                  <a:pt x="0" y="354491"/>
                </a:cubicBezTo>
                <a:cubicBezTo>
                  <a:pt x="0" y="158711"/>
                  <a:pt x="158711" y="0"/>
                  <a:pt x="354491" y="0"/>
                </a:cubicBezTo>
                <a:close/>
              </a:path>
            </a:pathLst>
          </a:custGeom>
        </p:spPr>
      </p:pic>
      <p:pic>
        <p:nvPicPr>
          <p:cNvPr id="1638" name="图片 1637" descr="图片包含 户外, 天空, 人员, 水&#10;&#10;已生成极高可信度的说明">
            <a:extLst>
              <a:ext uri="{FF2B5EF4-FFF2-40B4-BE49-F238E27FC236}">
                <a16:creationId xmlns="" xmlns:a16="http://schemas.microsoft.com/office/drawing/2014/main" id="{9AECE6A5-83B3-4829-BE57-98B5E171E8FD}"/>
              </a:ext>
            </a:extLst>
          </p:cNvPr>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a:off x="7725844" y="3849445"/>
            <a:ext cx="708981" cy="708981"/>
          </a:xfrm>
          <a:custGeom>
            <a:avLst/>
            <a:gdLst>
              <a:gd name="connsiteX0" fmla="*/ 354491 w 708981"/>
              <a:gd name="connsiteY0" fmla="*/ 0 h 708981"/>
              <a:gd name="connsiteX1" fmla="*/ 708981 w 708981"/>
              <a:gd name="connsiteY1" fmla="*/ 354491 h 708981"/>
              <a:gd name="connsiteX2" fmla="*/ 354491 w 708981"/>
              <a:gd name="connsiteY2" fmla="*/ 708981 h 708981"/>
              <a:gd name="connsiteX3" fmla="*/ 0 w 708981"/>
              <a:gd name="connsiteY3" fmla="*/ 354491 h 708981"/>
              <a:gd name="connsiteX4" fmla="*/ 354491 w 708981"/>
              <a:gd name="connsiteY4" fmla="*/ 0 h 708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8981" h="708981">
                <a:moveTo>
                  <a:pt x="354491" y="0"/>
                </a:moveTo>
                <a:cubicBezTo>
                  <a:pt x="550270" y="0"/>
                  <a:pt x="708981" y="158711"/>
                  <a:pt x="708981" y="354491"/>
                </a:cubicBezTo>
                <a:cubicBezTo>
                  <a:pt x="708981" y="550270"/>
                  <a:pt x="550270" y="708981"/>
                  <a:pt x="354491" y="708981"/>
                </a:cubicBezTo>
                <a:cubicBezTo>
                  <a:pt x="158711" y="708981"/>
                  <a:pt x="0" y="550270"/>
                  <a:pt x="0" y="354491"/>
                </a:cubicBezTo>
                <a:cubicBezTo>
                  <a:pt x="0" y="158711"/>
                  <a:pt x="158711" y="0"/>
                  <a:pt x="354491" y="0"/>
                </a:cubicBezTo>
                <a:close/>
              </a:path>
            </a:pathLst>
          </a:custGeom>
        </p:spPr>
      </p:pic>
      <p:sp>
        <p:nvSpPr>
          <p:cNvPr id="1639" name="矩形: 圆角 1638">
            <a:extLst>
              <a:ext uri="{FF2B5EF4-FFF2-40B4-BE49-F238E27FC236}">
                <a16:creationId xmlns="" xmlns:a16="http://schemas.microsoft.com/office/drawing/2014/main" id="{E3897C19-16F2-4E2E-8435-85CAD05DA880}"/>
              </a:ext>
            </a:extLst>
          </p:cNvPr>
          <p:cNvSpPr/>
          <p:nvPr/>
        </p:nvSpPr>
        <p:spPr>
          <a:xfrm>
            <a:off x="7150578" y="3683748"/>
            <a:ext cx="1859514" cy="2481708"/>
          </a:xfrm>
          <a:prstGeom prst="roundRect">
            <a:avLst>
              <a:gd name="adj" fmla="val 9340"/>
            </a:avLst>
          </a:prstGeom>
          <a:gradFill>
            <a:gsLst>
              <a:gs pos="100000">
                <a:schemeClr val="bg1"/>
              </a:gs>
              <a:gs pos="35000">
                <a:schemeClr val="bg1">
                  <a:alpha val="40000"/>
                </a:schemeClr>
              </a:gs>
            </a:gsLst>
            <a:lin ang="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0" name="矩形: 圆角 1639">
            <a:extLst>
              <a:ext uri="{FF2B5EF4-FFF2-40B4-BE49-F238E27FC236}">
                <a16:creationId xmlns="" xmlns:a16="http://schemas.microsoft.com/office/drawing/2014/main" id="{F18351A5-7DA0-4B3A-9BD2-EF15EF36C1ED}"/>
              </a:ext>
            </a:extLst>
          </p:cNvPr>
          <p:cNvSpPr/>
          <p:nvPr/>
        </p:nvSpPr>
        <p:spPr>
          <a:xfrm flipH="1">
            <a:off x="782782" y="3683748"/>
            <a:ext cx="1859514" cy="2481708"/>
          </a:xfrm>
          <a:prstGeom prst="roundRect">
            <a:avLst>
              <a:gd name="adj" fmla="val 9340"/>
            </a:avLst>
          </a:prstGeom>
          <a:gradFill>
            <a:gsLst>
              <a:gs pos="100000">
                <a:schemeClr val="bg1"/>
              </a:gs>
              <a:gs pos="35000">
                <a:schemeClr val="bg1">
                  <a:alpha val="40000"/>
                </a:schemeClr>
              </a:gs>
            </a:gsLst>
            <a:lin ang="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641" name="组合 1640">
            <a:extLst>
              <a:ext uri="{FF2B5EF4-FFF2-40B4-BE49-F238E27FC236}">
                <a16:creationId xmlns="" xmlns:a16="http://schemas.microsoft.com/office/drawing/2014/main" id="{BC85470D-4B9B-4457-9399-8D1F2CD5F94A}"/>
              </a:ext>
            </a:extLst>
          </p:cNvPr>
          <p:cNvGrpSpPr/>
          <p:nvPr/>
        </p:nvGrpSpPr>
        <p:grpSpPr>
          <a:xfrm>
            <a:off x="1741714" y="0"/>
            <a:ext cx="8708570" cy="6858000"/>
            <a:chOff x="1741714" y="0"/>
            <a:chExt cx="8708570" cy="6858000"/>
          </a:xfrm>
        </p:grpSpPr>
        <p:cxnSp>
          <p:nvCxnSpPr>
            <p:cNvPr id="1642" name="直接连接符 1641">
              <a:extLst>
                <a:ext uri="{FF2B5EF4-FFF2-40B4-BE49-F238E27FC236}">
                  <a16:creationId xmlns="" xmlns:a16="http://schemas.microsoft.com/office/drawing/2014/main" id="{B1E6222A-9D64-4D1C-BA89-EB7761193A5B}"/>
                </a:ext>
              </a:extLst>
            </p:cNvPr>
            <p:cNvCxnSpPr>
              <a:cxnSpLocks/>
            </p:cNvCxnSpPr>
            <p:nvPr/>
          </p:nvCxnSpPr>
          <p:spPr>
            <a:xfrm>
              <a:off x="6966856" y="0"/>
              <a:ext cx="0" cy="6858000"/>
            </a:xfrm>
            <a:prstGeom prst="line">
              <a:avLst/>
            </a:prstGeom>
            <a:ln w="6350">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643" name="直接连接符 1642">
              <a:extLst>
                <a:ext uri="{FF2B5EF4-FFF2-40B4-BE49-F238E27FC236}">
                  <a16:creationId xmlns="" xmlns:a16="http://schemas.microsoft.com/office/drawing/2014/main" id="{1EEFD0C4-113C-40FB-8D17-F9F45DC18EFC}"/>
                </a:ext>
              </a:extLst>
            </p:cNvPr>
            <p:cNvCxnSpPr>
              <a:cxnSpLocks/>
            </p:cNvCxnSpPr>
            <p:nvPr/>
          </p:nvCxnSpPr>
          <p:spPr>
            <a:xfrm>
              <a:off x="1741714" y="0"/>
              <a:ext cx="0" cy="6858000"/>
            </a:xfrm>
            <a:prstGeom prst="line">
              <a:avLst/>
            </a:prstGeom>
            <a:ln w="6350">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644" name="直接连接符 1643">
              <a:extLst>
                <a:ext uri="{FF2B5EF4-FFF2-40B4-BE49-F238E27FC236}">
                  <a16:creationId xmlns="" xmlns:a16="http://schemas.microsoft.com/office/drawing/2014/main" id="{0C365FA3-C72C-4C97-9A54-D58146B1BA53}"/>
                </a:ext>
              </a:extLst>
            </p:cNvPr>
            <p:cNvCxnSpPr>
              <a:cxnSpLocks/>
            </p:cNvCxnSpPr>
            <p:nvPr/>
          </p:nvCxnSpPr>
          <p:spPr>
            <a:xfrm>
              <a:off x="5225142" y="0"/>
              <a:ext cx="0" cy="6858000"/>
            </a:xfrm>
            <a:prstGeom prst="line">
              <a:avLst/>
            </a:prstGeom>
            <a:ln w="6350">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645" name="直接连接符 1644">
              <a:extLst>
                <a:ext uri="{FF2B5EF4-FFF2-40B4-BE49-F238E27FC236}">
                  <a16:creationId xmlns="" xmlns:a16="http://schemas.microsoft.com/office/drawing/2014/main" id="{E19D264F-84B6-4FBE-977B-7705BF1E15B6}"/>
                </a:ext>
              </a:extLst>
            </p:cNvPr>
            <p:cNvCxnSpPr>
              <a:cxnSpLocks/>
            </p:cNvCxnSpPr>
            <p:nvPr/>
          </p:nvCxnSpPr>
          <p:spPr>
            <a:xfrm>
              <a:off x="10450284" y="0"/>
              <a:ext cx="0" cy="6858000"/>
            </a:xfrm>
            <a:prstGeom prst="line">
              <a:avLst/>
            </a:prstGeom>
            <a:ln w="6350">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646" name="直接连接符 1645">
              <a:extLst>
                <a:ext uri="{FF2B5EF4-FFF2-40B4-BE49-F238E27FC236}">
                  <a16:creationId xmlns="" xmlns:a16="http://schemas.microsoft.com/office/drawing/2014/main" id="{6CAB9525-1539-48AC-84F7-7CC759EEFEB9}"/>
                </a:ext>
              </a:extLst>
            </p:cNvPr>
            <p:cNvCxnSpPr>
              <a:cxnSpLocks/>
            </p:cNvCxnSpPr>
            <p:nvPr/>
          </p:nvCxnSpPr>
          <p:spPr>
            <a:xfrm>
              <a:off x="3483428" y="0"/>
              <a:ext cx="0" cy="6858000"/>
            </a:xfrm>
            <a:prstGeom prst="line">
              <a:avLst/>
            </a:prstGeom>
            <a:ln w="6350">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647" name="直接连接符 1646">
              <a:extLst>
                <a:ext uri="{FF2B5EF4-FFF2-40B4-BE49-F238E27FC236}">
                  <a16:creationId xmlns="" xmlns:a16="http://schemas.microsoft.com/office/drawing/2014/main" id="{F4237DAA-9E92-4A82-9305-49B278A67EA1}"/>
                </a:ext>
              </a:extLst>
            </p:cNvPr>
            <p:cNvCxnSpPr>
              <a:cxnSpLocks/>
            </p:cNvCxnSpPr>
            <p:nvPr/>
          </p:nvCxnSpPr>
          <p:spPr>
            <a:xfrm>
              <a:off x="8708570" y="0"/>
              <a:ext cx="0" cy="6858000"/>
            </a:xfrm>
            <a:prstGeom prst="line">
              <a:avLst/>
            </a:prstGeom>
            <a:ln w="6350">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81102673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椭圆 79">
            <a:extLst>
              <a:ext uri="{FF2B5EF4-FFF2-40B4-BE49-F238E27FC236}">
                <a16:creationId xmlns="" xmlns:a16="http://schemas.microsoft.com/office/drawing/2014/main" id="{A5D8ADA5-1ED2-4A05-B32C-01B91BC85E11}"/>
              </a:ext>
            </a:extLst>
          </p:cNvPr>
          <p:cNvSpPr/>
          <p:nvPr/>
        </p:nvSpPr>
        <p:spPr>
          <a:xfrm>
            <a:off x="3921502" y="1575434"/>
            <a:ext cx="4384814" cy="4384814"/>
          </a:xfrm>
          <a:prstGeom prst="ellipse">
            <a:avLst/>
          </a:prstGeom>
          <a:gradFill>
            <a:gsLst>
              <a:gs pos="0">
                <a:srgbClr val="00CCFF"/>
              </a:gs>
              <a:gs pos="100000">
                <a:srgbClr val="00FDDD"/>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descr="图片包含 耳机&#10;&#10;已生成极高可信度的说明">
            <a:extLst>
              <a:ext uri="{FF2B5EF4-FFF2-40B4-BE49-F238E27FC236}">
                <a16:creationId xmlns="" xmlns:a16="http://schemas.microsoft.com/office/drawing/2014/main" id="{114855E4-7683-47D1-84B4-21E543927C1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19783036">
            <a:off x="9805658" y="1618013"/>
            <a:ext cx="1742805" cy="1452337"/>
          </a:xfrm>
          <a:prstGeom prst="rect">
            <a:avLst/>
          </a:prstGeom>
        </p:spPr>
      </p:pic>
      <p:pic>
        <p:nvPicPr>
          <p:cNvPr id="5" name="图片 4">
            <a:extLst>
              <a:ext uri="{FF2B5EF4-FFF2-40B4-BE49-F238E27FC236}">
                <a16:creationId xmlns="" xmlns:a16="http://schemas.microsoft.com/office/drawing/2014/main" id="{76BD051A-5F3A-4EBB-B73B-00A5A10334F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90271" y="934570"/>
            <a:ext cx="1370919" cy="1123510"/>
          </a:xfrm>
          <a:prstGeom prst="rect">
            <a:avLst/>
          </a:prstGeom>
        </p:spPr>
      </p:pic>
      <p:pic>
        <p:nvPicPr>
          <p:cNvPr id="3" name="图片 2">
            <a:extLst>
              <a:ext uri="{FF2B5EF4-FFF2-40B4-BE49-F238E27FC236}">
                <a16:creationId xmlns="" xmlns:a16="http://schemas.microsoft.com/office/drawing/2014/main" id="{1A66C022-878A-4410-8ADD-738AFDB8A0D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851806">
            <a:off x="7249344" y="-304799"/>
            <a:ext cx="3200941" cy="1648914"/>
          </a:xfrm>
          <a:prstGeom prst="rect">
            <a:avLst/>
          </a:prstGeom>
        </p:spPr>
      </p:pic>
      <p:pic>
        <p:nvPicPr>
          <p:cNvPr id="7" name="图片 6" descr="图片包含 物体&#10;&#10;已生成高可信度的说明">
            <a:extLst>
              <a:ext uri="{FF2B5EF4-FFF2-40B4-BE49-F238E27FC236}">
                <a16:creationId xmlns="" xmlns:a16="http://schemas.microsoft.com/office/drawing/2014/main" id="{8C8570F3-90B2-4036-8C6D-145B684D095F}"/>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1011239" y="519658"/>
            <a:ext cx="784502" cy="2126343"/>
          </a:xfrm>
          <a:prstGeom prst="rect">
            <a:avLst/>
          </a:prstGeom>
        </p:spPr>
      </p:pic>
      <p:pic>
        <p:nvPicPr>
          <p:cNvPr id="9" name="图片 8">
            <a:extLst>
              <a:ext uri="{FF2B5EF4-FFF2-40B4-BE49-F238E27FC236}">
                <a16:creationId xmlns="" xmlns:a16="http://schemas.microsoft.com/office/drawing/2014/main" id="{D0A527DA-DAAD-49C9-A058-F7AF92A2440A}"/>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603606" y="2344182"/>
            <a:ext cx="1588394" cy="603637"/>
          </a:xfrm>
          <a:prstGeom prst="rect">
            <a:avLst/>
          </a:prstGeom>
        </p:spPr>
      </p:pic>
      <p:pic>
        <p:nvPicPr>
          <p:cNvPr id="21" name="图片 20" descr="图片包含 桌布&#10;&#10;已生成高可信度的说明">
            <a:extLst>
              <a:ext uri="{FF2B5EF4-FFF2-40B4-BE49-F238E27FC236}">
                <a16:creationId xmlns="" xmlns:a16="http://schemas.microsoft.com/office/drawing/2014/main" id="{CBF7C3CC-F65E-4A0C-8D19-B9EF9317EB19}"/>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0" y="5362260"/>
            <a:ext cx="3276600" cy="1536575"/>
          </a:xfrm>
          <a:prstGeom prst="rect">
            <a:avLst/>
          </a:prstGeom>
        </p:spPr>
      </p:pic>
      <p:grpSp>
        <p:nvGrpSpPr>
          <p:cNvPr id="89" name="组合 88">
            <a:extLst>
              <a:ext uri="{FF2B5EF4-FFF2-40B4-BE49-F238E27FC236}">
                <a16:creationId xmlns="" xmlns:a16="http://schemas.microsoft.com/office/drawing/2014/main" id="{8067F311-13C9-440D-AD0C-19B346FB986D}"/>
              </a:ext>
            </a:extLst>
          </p:cNvPr>
          <p:cNvGrpSpPr/>
          <p:nvPr/>
        </p:nvGrpSpPr>
        <p:grpSpPr>
          <a:xfrm>
            <a:off x="3033729" y="2174830"/>
            <a:ext cx="6160360" cy="3850225"/>
            <a:chOff x="3263271" y="2057867"/>
            <a:chExt cx="6160360" cy="3850225"/>
          </a:xfrm>
        </p:grpSpPr>
        <p:sp>
          <p:nvSpPr>
            <p:cNvPr id="88" name="矩形 87">
              <a:extLst>
                <a:ext uri="{FF2B5EF4-FFF2-40B4-BE49-F238E27FC236}">
                  <a16:creationId xmlns="" xmlns:a16="http://schemas.microsoft.com/office/drawing/2014/main" id="{31F1580C-79BC-4E8F-89F3-6CCACEB764B7}"/>
                </a:ext>
              </a:extLst>
            </p:cNvPr>
            <p:cNvSpPr/>
            <p:nvPr/>
          </p:nvSpPr>
          <p:spPr>
            <a:xfrm>
              <a:off x="3894478" y="2357446"/>
              <a:ext cx="4891382" cy="3104196"/>
            </a:xfrm>
            <a:prstGeom prst="rect">
              <a:avLst/>
            </a:prstGeom>
            <a:solidFill>
              <a:schemeClr val="bg1"/>
            </a:solidFill>
            <a:ln>
              <a:noFill/>
            </a:ln>
            <a:effectLst>
              <a:outerShdw blurRad="381000" sx="112000" sy="11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7" name="图片 86">
              <a:extLst>
                <a:ext uri="{FF2B5EF4-FFF2-40B4-BE49-F238E27FC236}">
                  <a16:creationId xmlns="" xmlns:a16="http://schemas.microsoft.com/office/drawing/2014/main" id="{A876E613-EEEC-48B9-BAE0-8D320F73EB21}"/>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263271" y="2057867"/>
              <a:ext cx="6160360" cy="3850225"/>
            </a:xfrm>
            <a:prstGeom prst="rect">
              <a:avLst/>
            </a:prstGeom>
          </p:spPr>
        </p:pic>
      </p:grpSp>
      <p:grpSp>
        <p:nvGrpSpPr>
          <p:cNvPr id="38" name="组合 37">
            <a:extLst>
              <a:ext uri="{FF2B5EF4-FFF2-40B4-BE49-F238E27FC236}">
                <a16:creationId xmlns="" xmlns:a16="http://schemas.microsoft.com/office/drawing/2014/main" id="{C840CA36-E7D3-4AEA-BF80-8582F44031C7}"/>
              </a:ext>
            </a:extLst>
          </p:cNvPr>
          <p:cNvGrpSpPr/>
          <p:nvPr/>
        </p:nvGrpSpPr>
        <p:grpSpPr>
          <a:xfrm>
            <a:off x="4371182" y="2594038"/>
            <a:ext cx="3485455" cy="2864938"/>
            <a:chOff x="2616232" y="1990829"/>
            <a:chExt cx="5029262" cy="4134065"/>
          </a:xfrm>
          <a:solidFill>
            <a:srgbClr val="D2DBE2"/>
          </a:solidFill>
        </p:grpSpPr>
        <p:sp>
          <p:nvSpPr>
            <p:cNvPr id="39" name="江西">
              <a:extLst>
                <a:ext uri="{FF2B5EF4-FFF2-40B4-BE49-F238E27FC236}">
                  <a16:creationId xmlns="" xmlns:a16="http://schemas.microsoft.com/office/drawing/2014/main" id="{AF48C022-B36C-452D-8ABD-578127CD4FBB}"/>
                </a:ext>
              </a:extLst>
            </p:cNvPr>
            <p:cNvSpPr>
              <a:spLocks/>
            </p:cNvSpPr>
            <p:nvPr/>
          </p:nvSpPr>
          <p:spPr bwMode="auto">
            <a:xfrm>
              <a:off x="6102425" y="4743697"/>
              <a:ext cx="485781" cy="647734"/>
            </a:xfrm>
            <a:custGeom>
              <a:avLst/>
              <a:gdLst>
                <a:gd name="T0" fmla="*/ 1131 w 1831"/>
                <a:gd name="T1" fmla="*/ 123 h 2473"/>
                <a:gd name="T2" fmla="*/ 1175 w 1831"/>
                <a:gd name="T3" fmla="*/ 214 h 2473"/>
                <a:gd name="T4" fmla="*/ 1267 w 1831"/>
                <a:gd name="T5" fmla="*/ 107 h 2473"/>
                <a:gd name="T6" fmla="*/ 1330 w 1831"/>
                <a:gd name="T7" fmla="*/ 82 h 2473"/>
                <a:gd name="T8" fmla="*/ 1477 w 1831"/>
                <a:gd name="T9" fmla="*/ 183 h 2473"/>
                <a:gd name="T10" fmla="*/ 1597 w 1831"/>
                <a:gd name="T11" fmla="*/ 186 h 2473"/>
                <a:gd name="T12" fmla="*/ 1697 w 1831"/>
                <a:gd name="T13" fmla="*/ 261 h 2473"/>
                <a:gd name="T14" fmla="*/ 1637 w 1831"/>
                <a:gd name="T15" fmla="*/ 341 h 2473"/>
                <a:gd name="T16" fmla="*/ 1714 w 1831"/>
                <a:gd name="T17" fmla="*/ 445 h 2473"/>
                <a:gd name="T18" fmla="*/ 1786 w 1831"/>
                <a:gd name="T19" fmla="*/ 527 h 2473"/>
                <a:gd name="T20" fmla="*/ 1828 w 1831"/>
                <a:gd name="T21" fmla="*/ 689 h 2473"/>
                <a:gd name="T22" fmla="*/ 1799 w 1831"/>
                <a:gd name="T23" fmla="*/ 789 h 2473"/>
                <a:gd name="T24" fmla="*/ 1703 w 1831"/>
                <a:gd name="T25" fmla="*/ 874 h 2473"/>
                <a:gd name="T26" fmla="*/ 1591 w 1831"/>
                <a:gd name="T27" fmla="*/ 940 h 2473"/>
                <a:gd name="T28" fmla="*/ 1483 w 1831"/>
                <a:gd name="T29" fmla="*/ 899 h 2473"/>
                <a:gd name="T30" fmla="*/ 1354 w 1831"/>
                <a:gd name="T31" fmla="*/ 1025 h 2473"/>
                <a:gd name="T32" fmla="*/ 1310 w 1831"/>
                <a:gd name="T33" fmla="*/ 1081 h 2473"/>
                <a:gd name="T34" fmla="*/ 1370 w 1831"/>
                <a:gd name="T35" fmla="*/ 1202 h 2473"/>
                <a:gd name="T36" fmla="*/ 1231 w 1831"/>
                <a:gd name="T37" fmla="*/ 1332 h 2473"/>
                <a:gd name="T38" fmla="*/ 1144 w 1831"/>
                <a:gd name="T39" fmla="*/ 1483 h 2473"/>
                <a:gd name="T40" fmla="*/ 1174 w 1831"/>
                <a:gd name="T41" fmla="*/ 1604 h 2473"/>
                <a:gd name="T42" fmla="*/ 1111 w 1831"/>
                <a:gd name="T43" fmla="*/ 1693 h 2473"/>
                <a:gd name="T44" fmla="*/ 1074 w 1831"/>
                <a:gd name="T45" fmla="*/ 1811 h 2473"/>
                <a:gd name="T46" fmla="*/ 1012 w 1831"/>
                <a:gd name="T47" fmla="*/ 1899 h 2473"/>
                <a:gd name="T48" fmla="*/ 978 w 1831"/>
                <a:gd name="T49" fmla="*/ 2081 h 2473"/>
                <a:gd name="T50" fmla="*/ 948 w 1831"/>
                <a:gd name="T51" fmla="*/ 2209 h 2473"/>
                <a:gd name="T52" fmla="*/ 924 w 1831"/>
                <a:gd name="T53" fmla="*/ 2272 h 2473"/>
                <a:gd name="T54" fmla="*/ 926 w 1831"/>
                <a:gd name="T55" fmla="*/ 2401 h 2473"/>
                <a:gd name="T56" fmla="*/ 817 w 1831"/>
                <a:gd name="T57" fmla="*/ 2366 h 2473"/>
                <a:gd name="T58" fmla="*/ 678 w 1831"/>
                <a:gd name="T59" fmla="*/ 2378 h 2473"/>
                <a:gd name="T60" fmla="*/ 557 w 1831"/>
                <a:gd name="T61" fmla="*/ 2430 h 2473"/>
                <a:gd name="T62" fmla="*/ 464 w 1831"/>
                <a:gd name="T63" fmla="*/ 2441 h 2473"/>
                <a:gd name="T64" fmla="*/ 340 w 1831"/>
                <a:gd name="T65" fmla="*/ 2433 h 2473"/>
                <a:gd name="T66" fmla="*/ 346 w 1831"/>
                <a:gd name="T67" fmla="*/ 2365 h 2473"/>
                <a:gd name="T68" fmla="*/ 485 w 1831"/>
                <a:gd name="T69" fmla="*/ 2195 h 2473"/>
                <a:gd name="T70" fmla="*/ 489 w 1831"/>
                <a:gd name="T71" fmla="*/ 2120 h 2473"/>
                <a:gd name="T72" fmla="*/ 342 w 1831"/>
                <a:gd name="T73" fmla="*/ 2122 h 2473"/>
                <a:gd name="T74" fmla="*/ 217 w 1831"/>
                <a:gd name="T75" fmla="*/ 2094 h 2473"/>
                <a:gd name="T76" fmla="*/ 170 w 1831"/>
                <a:gd name="T77" fmla="*/ 1966 h 2473"/>
                <a:gd name="T78" fmla="*/ 256 w 1831"/>
                <a:gd name="T79" fmla="*/ 1772 h 2473"/>
                <a:gd name="T80" fmla="*/ 180 w 1831"/>
                <a:gd name="T81" fmla="*/ 1733 h 2473"/>
                <a:gd name="T82" fmla="*/ 220 w 1831"/>
                <a:gd name="T83" fmla="*/ 1589 h 2473"/>
                <a:gd name="T84" fmla="*/ 123 w 1831"/>
                <a:gd name="T85" fmla="*/ 1470 h 2473"/>
                <a:gd name="T86" fmla="*/ 108 w 1831"/>
                <a:gd name="T87" fmla="*/ 1296 h 2473"/>
                <a:gd name="T88" fmla="*/ 35 w 1831"/>
                <a:gd name="T89" fmla="*/ 1249 h 2473"/>
                <a:gd name="T90" fmla="*/ 8 w 1831"/>
                <a:gd name="T91" fmla="*/ 1201 h 2473"/>
                <a:gd name="T92" fmla="*/ 23 w 1831"/>
                <a:gd name="T93" fmla="*/ 1103 h 2473"/>
                <a:gd name="T94" fmla="*/ 145 w 1831"/>
                <a:gd name="T95" fmla="*/ 949 h 2473"/>
                <a:gd name="T96" fmla="*/ 189 w 1831"/>
                <a:gd name="T97" fmla="*/ 871 h 2473"/>
                <a:gd name="T98" fmla="*/ 218 w 1831"/>
                <a:gd name="T99" fmla="*/ 758 h 2473"/>
                <a:gd name="T100" fmla="*/ 193 w 1831"/>
                <a:gd name="T101" fmla="*/ 671 h 2473"/>
                <a:gd name="T102" fmla="*/ 139 w 1831"/>
                <a:gd name="T103" fmla="*/ 551 h 2473"/>
                <a:gd name="T104" fmla="*/ 189 w 1831"/>
                <a:gd name="T105" fmla="*/ 429 h 2473"/>
                <a:gd name="T106" fmla="*/ 313 w 1831"/>
                <a:gd name="T107" fmla="*/ 376 h 2473"/>
                <a:gd name="T108" fmla="*/ 473 w 1831"/>
                <a:gd name="T109" fmla="*/ 318 h 2473"/>
                <a:gd name="T110" fmla="*/ 486 w 1831"/>
                <a:gd name="T111" fmla="*/ 284 h 2473"/>
                <a:gd name="T112" fmla="*/ 556 w 1831"/>
                <a:gd name="T113" fmla="*/ 260 h 2473"/>
                <a:gd name="T114" fmla="*/ 611 w 1831"/>
                <a:gd name="T115" fmla="*/ 219 h 2473"/>
                <a:gd name="T116" fmla="*/ 759 w 1831"/>
                <a:gd name="T117" fmla="*/ 124 h 2473"/>
                <a:gd name="T118" fmla="*/ 914 w 1831"/>
                <a:gd name="T119" fmla="*/ 123 h 2473"/>
                <a:gd name="T120" fmla="*/ 1065 w 1831"/>
                <a:gd name="T121" fmla="*/ 39 h 2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31" h="2473">
                  <a:moveTo>
                    <a:pt x="1143" y="19"/>
                  </a:moveTo>
                  <a:lnTo>
                    <a:pt x="1149" y="27"/>
                  </a:lnTo>
                  <a:lnTo>
                    <a:pt x="1157" y="34"/>
                  </a:lnTo>
                  <a:lnTo>
                    <a:pt x="1162" y="36"/>
                  </a:lnTo>
                  <a:lnTo>
                    <a:pt x="1168" y="39"/>
                  </a:lnTo>
                  <a:lnTo>
                    <a:pt x="1174" y="39"/>
                  </a:lnTo>
                  <a:lnTo>
                    <a:pt x="1179" y="39"/>
                  </a:lnTo>
                  <a:lnTo>
                    <a:pt x="1182" y="40"/>
                  </a:lnTo>
                  <a:lnTo>
                    <a:pt x="1186" y="41"/>
                  </a:lnTo>
                  <a:lnTo>
                    <a:pt x="1188" y="44"/>
                  </a:lnTo>
                  <a:lnTo>
                    <a:pt x="1190" y="47"/>
                  </a:lnTo>
                  <a:lnTo>
                    <a:pt x="1191" y="57"/>
                  </a:lnTo>
                  <a:lnTo>
                    <a:pt x="1190" y="66"/>
                  </a:lnTo>
                  <a:lnTo>
                    <a:pt x="1186" y="76"/>
                  </a:lnTo>
                  <a:lnTo>
                    <a:pt x="1181" y="84"/>
                  </a:lnTo>
                  <a:lnTo>
                    <a:pt x="1174" y="92"/>
                  </a:lnTo>
                  <a:lnTo>
                    <a:pt x="1167" y="101"/>
                  </a:lnTo>
                  <a:lnTo>
                    <a:pt x="1159" y="108"/>
                  </a:lnTo>
                  <a:lnTo>
                    <a:pt x="1150" y="114"/>
                  </a:lnTo>
                  <a:lnTo>
                    <a:pt x="1141" y="118"/>
                  </a:lnTo>
                  <a:lnTo>
                    <a:pt x="1131" y="123"/>
                  </a:lnTo>
                  <a:lnTo>
                    <a:pt x="1128" y="127"/>
                  </a:lnTo>
                  <a:lnTo>
                    <a:pt x="1123" y="130"/>
                  </a:lnTo>
                  <a:lnTo>
                    <a:pt x="1121" y="135"/>
                  </a:lnTo>
                  <a:lnTo>
                    <a:pt x="1117" y="140"/>
                  </a:lnTo>
                  <a:lnTo>
                    <a:pt x="1113" y="152"/>
                  </a:lnTo>
                  <a:lnTo>
                    <a:pt x="1109" y="165"/>
                  </a:lnTo>
                  <a:lnTo>
                    <a:pt x="1105" y="177"/>
                  </a:lnTo>
                  <a:lnTo>
                    <a:pt x="1103" y="185"/>
                  </a:lnTo>
                  <a:lnTo>
                    <a:pt x="1103" y="187"/>
                  </a:lnTo>
                  <a:lnTo>
                    <a:pt x="1103" y="190"/>
                  </a:lnTo>
                  <a:lnTo>
                    <a:pt x="1104" y="193"/>
                  </a:lnTo>
                  <a:lnTo>
                    <a:pt x="1105" y="196"/>
                  </a:lnTo>
                  <a:lnTo>
                    <a:pt x="1111" y="202"/>
                  </a:lnTo>
                  <a:lnTo>
                    <a:pt x="1119" y="208"/>
                  </a:lnTo>
                  <a:lnTo>
                    <a:pt x="1124" y="211"/>
                  </a:lnTo>
                  <a:lnTo>
                    <a:pt x="1130" y="212"/>
                  </a:lnTo>
                  <a:lnTo>
                    <a:pt x="1137" y="214"/>
                  </a:lnTo>
                  <a:lnTo>
                    <a:pt x="1144" y="215"/>
                  </a:lnTo>
                  <a:lnTo>
                    <a:pt x="1157" y="216"/>
                  </a:lnTo>
                  <a:lnTo>
                    <a:pt x="1168" y="215"/>
                  </a:lnTo>
                  <a:lnTo>
                    <a:pt x="1175" y="214"/>
                  </a:lnTo>
                  <a:lnTo>
                    <a:pt x="1185" y="210"/>
                  </a:lnTo>
                  <a:lnTo>
                    <a:pt x="1192" y="205"/>
                  </a:lnTo>
                  <a:lnTo>
                    <a:pt x="1200" y="197"/>
                  </a:lnTo>
                  <a:lnTo>
                    <a:pt x="1209" y="186"/>
                  </a:lnTo>
                  <a:lnTo>
                    <a:pt x="1220" y="175"/>
                  </a:lnTo>
                  <a:lnTo>
                    <a:pt x="1226" y="170"/>
                  </a:lnTo>
                  <a:lnTo>
                    <a:pt x="1234" y="166"/>
                  </a:lnTo>
                  <a:lnTo>
                    <a:pt x="1239" y="162"/>
                  </a:lnTo>
                  <a:lnTo>
                    <a:pt x="1245" y="160"/>
                  </a:lnTo>
                  <a:lnTo>
                    <a:pt x="1255" y="158"/>
                  </a:lnTo>
                  <a:lnTo>
                    <a:pt x="1262" y="154"/>
                  </a:lnTo>
                  <a:lnTo>
                    <a:pt x="1266" y="152"/>
                  </a:lnTo>
                  <a:lnTo>
                    <a:pt x="1268" y="148"/>
                  </a:lnTo>
                  <a:lnTo>
                    <a:pt x="1270" y="145"/>
                  </a:lnTo>
                  <a:lnTo>
                    <a:pt x="1273" y="140"/>
                  </a:lnTo>
                  <a:lnTo>
                    <a:pt x="1274" y="130"/>
                  </a:lnTo>
                  <a:lnTo>
                    <a:pt x="1274" y="120"/>
                  </a:lnTo>
                  <a:lnTo>
                    <a:pt x="1274" y="116"/>
                  </a:lnTo>
                  <a:lnTo>
                    <a:pt x="1272" y="113"/>
                  </a:lnTo>
                  <a:lnTo>
                    <a:pt x="1269" y="109"/>
                  </a:lnTo>
                  <a:lnTo>
                    <a:pt x="1267" y="107"/>
                  </a:lnTo>
                  <a:lnTo>
                    <a:pt x="1263" y="105"/>
                  </a:lnTo>
                  <a:lnTo>
                    <a:pt x="1261" y="102"/>
                  </a:lnTo>
                  <a:lnTo>
                    <a:pt x="1260" y="99"/>
                  </a:lnTo>
                  <a:lnTo>
                    <a:pt x="1259" y="96"/>
                  </a:lnTo>
                  <a:lnTo>
                    <a:pt x="1259" y="92"/>
                  </a:lnTo>
                  <a:lnTo>
                    <a:pt x="1259" y="89"/>
                  </a:lnTo>
                  <a:lnTo>
                    <a:pt x="1261" y="85"/>
                  </a:lnTo>
                  <a:lnTo>
                    <a:pt x="1262" y="83"/>
                  </a:lnTo>
                  <a:lnTo>
                    <a:pt x="1275" y="66"/>
                  </a:lnTo>
                  <a:lnTo>
                    <a:pt x="1288" y="53"/>
                  </a:lnTo>
                  <a:lnTo>
                    <a:pt x="1292" y="51"/>
                  </a:lnTo>
                  <a:lnTo>
                    <a:pt x="1295" y="50"/>
                  </a:lnTo>
                  <a:lnTo>
                    <a:pt x="1300" y="50"/>
                  </a:lnTo>
                  <a:lnTo>
                    <a:pt x="1304" y="50"/>
                  </a:lnTo>
                  <a:lnTo>
                    <a:pt x="1308" y="51"/>
                  </a:lnTo>
                  <a:lnTo>
                    <a:pt x="1312" y="52"/>
                  </a:lnTo>
                  <a:lnTo>
                    <a:pt x="1316" y="55"/>
                  </a:lnTo>
                  <a:lnTo>
                    <a:pt x="1319" y="60"/>
                  </a:lnTo>
                  <a:lnTo>
                    <a:pt x="1324" y="70"/>
                  </a:lnTo>
                  <a:lnTo>
                    <a:pt x="1327" y="78"/>
                  </a:lnTo>
                  <a:lnTo>
                    <a:pt x="1330" y="82"/>
                  </a:lnTo>
                  <a:lnTo>
                    <a:pt x="1332" y="85"/>
                  </a:lnTo>
                  <a:lnTo>
                    <a:pt x="1337" y="86"/>
                  </a:lnTo>
                  <a:lnTo>
                    <a:pt x="1342" y="88"/>
                  </a:lnTo>
                  <a:lnTo>
                    <a:pt x="1355" y="88"/>
                  </a:lnTo>
                  <a:lnTo>
                    <a:pt x="1365" y="88"/>
                  </a:lnTo>
                  <a:lnTo>
                    <a:pt x="1371" y="89"/>
                  </a:lnTo>
                  <a:lnTo>
                    <a:pt x="1376" y="91"/>
                  </a:lnTo>
                  <a:lnTo>
                    <a:pt x="1381" y="95"/>
                  </a:lnTo>
                  <a:lnTo>
                    <a:pt x="1386" y="101"/>
                  </a:lnTo>
                  <a:lnTo>
                    <a:pt x="1396" y="115"/>
                  </a:lnTo>
                  <a:lnTo>
                    <a:pt x="1408" y="134"/>
                  </a:lnTo>
                  <a:lnTo>
                    <a:pt x="1420" y="153"/>
                  </a:lnTo>
                  <a:lnTo>
                    <a:pt x="1428" y="168"/>
                  </a:lnTo>
                  <a:lnTo>
                    <a:pt x="1434" y="180"/>
                  </a:lnTo>
                  <a:lnTo>
                    <a:pt x="1442" y="187"/>
                  </a:lnTo>
                  <a:lnTo>
                    <a:pt x="1444" y="190"/>
                  </a:lnTo>
                  <a:lnTo>
                    <a:pt x="1449" y="190"/>
                  </a:lnTo>
                  <a:lnTo>
                    <a:pt x="1453" y="190"/>
                  </a:lnTo>
                  <a:lnTo>
                    <a:pt x="1458" y="189"/>
                  </a:lnTo>
                  <a:lnTo>
                    <a:pt x="1469" y="184"/>
                  </a:lnTo>
                  <a:lnTo>
                    <a:pt x="1477" y="183"/>
                  </a:lnTo>
                  <a:lnTo>
                    <a:pt x="1480" y="183"/>
                  </a:lnTo>
                  <a:lnTo>
                    <a:pt x="1483" y="184"/>
                  </a:lnTo>
                  <a:lnTo>
                    <a:pt x="1486" y="186"/>
                  </a:lnTo>
                  <a:lnTo>
                    <a:pt x="1488" y="190"/>
                  </a:lnTo>
                  <a:lnTo>
                    <a:pt x="1491" y="195"/>
                  </a:lnTo>
                  <a:lnTo>
                    <a:pt x="1494" y="197"/>
                  </a:lnTo>
                  <a:lnTo>
                    <a:pt x="1497" y="199"/>
                  </a:lnTo>
                  <a:lnTo>
                    <a:pt x="1501" y="199"/>
                  </a:lnTo>
                  <a:lnTo>
                    <a:pt x="1508" y="199"/>
                  </a:lnTo>
                  <a:lnTo>
                    <a:pt x="1515" y="197"/>
                  </a:lnTo>
                  <a:lnTo>
                    <a:pt x="1524" y="195"/>
                  </a:lnTo>
                  <a:lnTo>
                    <a:pt x="1533" y="193"/>
                  </a:lnTo>
                  <a:lnTo>
                    <a:pt x="1543" y="193"/>
                  </a:lnTo>
                  <a:lnTo>
                    <a:pt x="1552" y="196"/>
                  </a:lnTo>
                  <a:lnTo>
                    <a:pt x="1557" y="197"/>
                  </a:lnTo>
                  <a:lnTo>
                    <a:pt x="1562" y="197"/>
                  </a:lnTo>
                  <a:lnTo>
                    <a:pt x="1566" y="197"/>
                  </a:lnTo>
                  <a:lnTo>
                    <a:pt x="1571" y="197"/>
                  </a:lnTo>
                  <a:lnTo>
                    <a:pt x="1579" y="195"/>
                  </a:lnTo>
                  <a:lnTo>
                    <a:pt x="1588" y="190"/>
                  </a:lnTo>
                  <a:lnTo>
                    <a:pt x="1597" y="186"/>
                  </a:lnTo>
                  <a:lnTo>
                    <a:pt x="1608" y="183"/>
                  </a:lnTo>
                  <a:lnTo>
                    <a:pt x="1614" y="183"/>
                  </a:lnTo>
                  <a:lnTo>
                    <a:pt x="1621" y="183"/>
                  </a:lnTo>
                  <a:lnTo>
                    <a:pt x="1629" y="184"/>
                  </a:lnTo>
                  <a:lnTo>
                    <a:pt x="1637" y="186"/>
                  </a:lnTo>
                  <a:lnTo>
                    <a:pt x="1651" y="192"/>
                  </a:lnTo>
                  <a:lnTo>
                    <a:pt x="1661" y="197"/>
                  </a:lnTo>
                  <a:lnTo>
                    <a:pt x="1665" y="199"/>
                  </a:lnTo>
                  <a:lnTo>
                    <a:pt x="1667" y="203"/>
                  </a:lnTo>
                  <a:lnTo>
                    <a:pt x="1670" y="206"/>
                  </a:lnTo>
                  <a:lnTo>
                    <a:pt x="1670" y="212"/>
                  </a:lnTo>
                  <a:lnTo>
                    <a:pt x="1671" y="223"/>
                  </a:lnTo>
                  <a:lnTo>
                    <a:pt x="1672" y="231"/>
                  </a:lnTo>
                  <a:lnTo>
                    <a:pt x="1673" y="235"/>
                  </a:lnTo>
                  <a:lnTo>
                    <a:pt x="1676" y="238"/>
                  </a:lnTo>
                  <a:lnTo>
                    <a:pt x="1679" y="241"/>
                  </a:lnTo>
                  <a:lnTo>
                    <a:pt x="1684" y="243"/>
                  </a:lnTo>
                  <a:lnTo>
                    <a:pt x="1694" y="244"/>
                  </a:lnTo>
                  <a:lnTo>
                    <a:pt x="1698" y="246"/>
                  </a:lnTo>
                  <a:lnTo>
                    <a:pt x="1700" y="250"/>
                  </a:lnTo>
                  <a:lnTo>
                    <a:pt x="1697" y="261"/>
                  </a:lnTo>
                  <a:lnTo>
                    <a:pt x="1696" y="271"/>
                  </a:lnTo>
                  <a:lnTo>
                    <a:pt x="1692" y="280"/>
                  </a:lnTo>
                  <a:lnTo>
                    <a:pt x="1690" y="287"/>
                  </a:lnTo>
                  <a:lnTo>
                    <a:pt x="1686" y="292"/>
                  </a:lnTo>
                  <a:lnTo>
                    <a:pt x="1683" y="296"/>
                  </a:lnTo>
                  <a:lnTo>
                    <a:pt x="1679" y="298"/>
                  </a:lnTo>
                  <a:lnTo>
                    <a:pt x="1671" y="301"/>
                  </a:lnTo>
                  <a:lnTo>
                    <a:pt x="1661" y="303"/>
                  </a:lnTo>
                  <a:lnTo>
                    <a:pt x="1657" y="304"/>
                  </a:lnTo>
                  <a:lnTo>
                    <a:pt x="1653" y="305"/>
                  </a:lnTo>
                  <a:lnTo>
                    <a:pt x="1650" y="307"/>
                  </a:lnTo>
                  <a:lnTo>
                    <a:pt x="1647" y="310"/>
                  </a:lnTo>
                  <a:lnTo>
                    <a:pt x="1646" y="312"/>
                  </a:lnTo>
                  <a:lnTo>
                    <a:pt x="1645" y="316"/>
                  </a:lnTo>
                  <a:lnTo>
                    <a:pt x="1645" y="318"/>
                  </a:lnTo>
                  <a:lnTo>
                    <a:pt x="1645" y="322"/>
                  </a:lnTo>
                  <a:lnTo>
                    <a:pt x="1646" y="326"/>
                  </a:lnTo>
                  <a:lnTo>
                    <a:pt x="1646" y="330"/>
                  </a:lnTo>
                  <a:lnTo>
                    <a:pt x="1644" y="334"/>
                  </a:lnTo>
                  <a:lnTo>
                    <a:pt x="1639" y="337"/>
                  </a:lnTo>
                  <a:lnTo>
                    <a:pt x="1637" y="341"/>
                  </a:lnTo>
                  <a:lnTo>
                    <a:pt x="1635" y="347"/>
                  </a:lnTo>
                  <a:lnTo>
                    <a:pt x="1634" y="354"/>
                  </a:lnTo>
                  <a:lnTo>
                    <a:pt x="1634" y="362"/>
                  </a:lnTo>
                  <a:lnTo>
                    <a:pt x="1635" y="372"/>
                  </a:lnTo>
                  <a:lnTo>
                    <a:pt x="1639" y="381"/>
                  </a:lnTo>
                  <a:lnTo>
                    <a:pt x="1642" y="391"/>
                  </a:lnTo>
                  <a:lnTo>
                    <a:pt x="1647" y="400"/>
                  </a:lnTo>
                  <a:lnTo>
                    <a:pt x="1653" y="408"/>
                  </a:lnTo>
                  <a:lnTo>
                    <a:pt x="1659" y="416"/>
                  </a:lnTo>
                  <a:lnTo>
                    <a:pt x="1665" y="420"/>
                  </a:lnTo>
                  <a:lnTo>
                    <a:pt x="1671" y="425"/>
                  </a:lnTo>
                  <a:lnTo>
                    <a:pt x="1677" y="427"/>
                  </a:lnTo>
                  <a:lnTo>
                    <a:pt x="1683" y="430"/>
                  </a:lnTo>
                  <a:lnTo>
                    <a:pt x="1688" y="431"/>
                  </a:lnTo>
                  <a:lnTo>
                    <a:pt x="1694" y="431"/>
                  </a:lnTo>
                  <a:lnTo>
                    <a:pt x="1702" y="433"/>
                  </a:lnTo>
                  <a:lnTo>
                    <a:pt x="1708" y="436"/>
                  </a:lnTo>
                  <a:lnTo>
                    <a:pt x="1710" y="437"/>
                  </a:lnTo>
                  <a:lnTo>
                    <a:pt x="1713" y="439"/>
                  </a:lnTo>
                  <a:lnTo>
                    <a:pt x="1714" y="442"/>
                  </a:lnTo>
                  <a:lnTo>
                    <a:pt x="1714" y="445"/>
                  </a:lnTo>
                  <a:lnTo>
                    <a:pt x="1714" y="451"/>
                  </a:lnTo>
                  <a:lnTo>
                    <a:pt x="1714" y="456"/>
                  </a:lnTo>
                  <a:lnTo>
                    <a:pt x="1714" y="458"/>
                  </a:lnTo>
                  <a:lnTo>
                    <a:pt x="1715" y="460"/>
                  </a:lnTo>
                  <a:lnTo>
                    <a:pt x="1716" y="460"/>
                  </a:lnTo>
                  <a:lnTo>
                    <a:pt x="1719" y="460"/>
                  </a:lnTo>
                  <a:lnTo>
                    <a:pt x="1723" y="457"/>
                  </a:lnTo>
                  <a:lnTo>
                    <a:pt x="1727" y="456"/>
                  </a:lnTo>
                  <a:lnTo>
                    <a:pt x="1729" y="457"/>
                  </a:lnTo>
                  <a:lnTo>
                    <a:pt x="1732" y="457"/>
                  </a:lnTo>
                  <a:lnTo>
                    <a:pt x="1734" y="460"/>
                  </a:lnTo>
                  <a:lnTo>
                    <a:pt x="1736" y="462"/>
                  </a:lnTo>
                  <a:lnTo>
                    <a:pt x="1741" y="469"/>
                  </a:lnTo>
                  <a:lnTo>
                    <a:pt x="1746" y="477"/>
                  </a:lnTo>
                  <a:lnTo>
                    <a:pt x="1753" y="486"/>
                  </a:lnTo>
                  <a:lnTo>
                    <a:pt x="1763" y="493"/>
                  </a:lnTo>
                  <a:lnTo>
                    <a:pt x="1767" y="496"/>
                  </a:lnTo>
                  <a:lnTo>
                    <a:pt x="1772" y="501"/>
                  </a:lnTo>
                  <a:lnTo>
                    <a:pt x="1776" y="507"/>
                  </a:lnTo>
                  <a:lnTo>
                    <a:pt x="1780" y="513"/>
                  </a:lnTo>
                  <a:lnTo>
                    <a:pt x="1786" y="527"/>
                  </a:lnTo>
                  <a:lnTo>
                    <a:pt x="1791" y="542"/>
                  </a:lnTo>
                  <a:lnTo>
                    <a:pt x="1792" y="548"/>
                  </a:lnTo>
                  <a:lnTo>
                    <a:pt x="1795" y="552"/>
                  </a:lnTo>
                  <a:lnTo>
                    <a:pt x="1797" y="557"/>
                  </a:lnTo>
                  <a:lnTo>
                    <a:pt x="1799" y="559"/>
                  </a:lnTo>
                  <a:lnTo>
                    <a:pt x="1805" y="567"/>
                  </a:lnTo>
                  <a:lnTo>
                    <a:pt x="1815" y="575"/>
                  </a:lnTo>
                  <a:lnTo>
                    <a:pt x="1818" y="581"/>
                  </a:lnTo>
                  <a:lnTo>
                    <a:pt x="1821" y="587"/>
                  </a:lnTo>
                  <a:lnTo>
                    <a:pt x="1822" y="592"/>
                  </a:lnTo>
                  <a:lnTo>
                    <a:pt x="1822" y="597"/>
                  </a:lnTo>
                  <a:lnTo>
                    <a:pt x="1821" y="608"/>
                  </a:lnTo>
                  <a:lnTo>
                    <a:pt x="1817" y="619"/>
                  </a:lnTo>
                  <a:lnTo>
                    <a:pt x="1816" y="625"/>
                  </a:lnTo>
                  <a:lnTo>
                    <a:pt x="1817" y="632"/>
                  </a:lnTo>
                  <a:lnTo>
                    <a:pt x="1817" y="638"/>
                  </a:lnTo>
                  <a:lnTo>
                    <a:pt x="1818" y="645"/>
                  </a:lnTo>
                  <a:lnTo>
                    <a:pt x="1822" y="658"/>
                  </a:lnTo>
                  <a:lnTo>
                    <a:pt x="1823" y="670"/>
                  </a:lnTo>
                  <a:lnTo>
                    <a:pt x="1826" y="679"/>
                  </a:lnTo>
                  <a:lnTo>
                    <a:pt x="1828" y="689"/>
                  </a:lnTo>
                  <a:lnTo>
                    <a:pt x="1830" y="694"/>
                  </a:lnTo>
                  <a:lnTo>
                    <a:pt x="1830" y="697"/>
                  </a:lnTo>
                  <a:lnTo>
                    <a:pt x="1831" y="703"/>
                  </a:lnTo>
                  <a:lnTo>
                    <a:pt x="1830" y="708"/>
                  </a:lnTo>
                  <a:lnTo>
                    <a:pt x="1829" y="715"/>
                  </a:lnTo>
                  <a:lnTo>
                    <a:pt x="1827" y="720"/>
                  </a:lnTo>
                  <a:lnTo>
                    <a:pt x="1823" y="725"/>
                  </a:lnTo>
                  <a:lnTo>
                    <a:pt x="1820" y="728"/>
                  </a:lnTo>
                  <a:lnTo>
                    <a:pt x="1810" y="734"/>
                  </a:lnTo>
                  <a:lnTo>
                    <a:pt x="1801" y="739"/>
                  </a:lnTo>
                  <a:lnTo>
                    <a:pt x="1797" y="741"/>
                  </a:lnTo>
                  <a:lnTo>
                    <a:pt x="1793" y="745"/>
                  </a:lnTo>
                  <a:lnTo>
                    <a:pt x="1791" y="747"/>
                  </a:lnTo>
                  <a:lnTo>
                    <a:pt x="1789" y="751"/>
                  </a:lnTo>
                  <a:lnTo>
                    <a:pt x="1787" y="756"/>
                  </a:lnTo>
                  <a:lnTo>
                    <a:pt x="1787" y="759"/>
                  </a:lnTo>
                  <a:lnTo>
                    <a:pt x="1789" y="764"/>
                  </a:lnTo>
                  <a:lnTo>
                    <a:pt x="1792" y="770"/>
                  </a:lnTo>
                  <a:lnTo>
                    <a:pt x="1796" y="776"/>
                  </a:lnTo>
                  <a:lnTo>
                    <a:pt x="1798" y="782"/>
                  </a:lnTo>
                  <a:lnTo>
                    <a:pt x="1799" y="789"/>
                  </a:lnTo>
                  <a:lnTo>
                    <a:pt x="1801" y="796"/>
                  </a:lnTo>
                  <a:lnTo>
                    <a:pt x="1801" y="802"/>
                  </a:lnTo>
                  <a:lnTo>
                    <a:pt x="1801" y="808"/>
                  </a:lnTo>
                  <a:lnTo>
                    <a:pt x="1798" y="814"/>
                  </a:lnTo>
                  <a:lnTo>
                    <a:pt x="1796" y="817"/>
                  </a:lnTo>
                  <a:lnTo>
                    <a:pt x="1791" y="821"/>
                  </a:lnTo>
                  <a:lnTo>
                    <a:pt x="1786" y="823"/>
                  </a:lnTo>
                  <a:lnTo>
                    <a:pt x="1779" y="826"/>
                  </a:lnTo>
                  <a:lnTo>
                    <a:pt x="1772" y="828"/>
                  </a:lnTo>
                  <a:lnTo>
                    <a:pt x="1755" y="833"/>
                  </a:lnTo>
                  <a:lnTo>
                    <a:pt x="1740" y="836"/>
                  </a:lnTo>
                  <a:lnTo>
                    <a:pt x="1733" y="839"/>
                  </a:lnTo>
                  <a:lnTo>
                    <a:pt x="1726" y="841"/>
                  </a:lnTo>
                  <a:lnTo>
                    <a:pt x="1721" y="845"/>
                  </a:lnTo>
                  <a:lnTo>
                    <a:pt x="1716" y="848"/>
                  </a:lnTo>
                  <a:lnTo>
                    <a:pt x="1713" y="852"/>
                  </a:lnTo>
                  <a:lnTo>
                    <a:pt x="1709" y="857"/>
                  </a:lnTo>
                  <a:lnTo>
                    <a:pt x="1707" y="863"/>
                  </a:lnTo>
                  <a:lnTo>
                    <a:pt x="1705" y="867"/>
                  </a:lnTo>
                  <a:lnTo>
                    <a:pt x="1704" y="872"/>
                  </a:lnTo>
                  <a:lnTo>
                    <a:pt x="1703" y="874"/>
                  </a:lnTo>
                  <a:lnTo>
                    <a:pt x="1701" y="877"/>
                  </a:lnTo>
                  <a:lnTo>
                    <a:pt x="1697" y="877"/>
                  </a:lnTo>
                  <a:lnTo>
                    <a:pt x="1690" y="877"/>
                  </a:lnTo>
                  <a:lnTo>
                    <a:pt x="1682" y="873"/>
                  </a:lnTo>
                  <a:lnTo>
                    <a:pt x="1676" y="873"/>
                  </a:lnTo>
                  <a:lnTo>
                    <a:pt x="1670" y="873"/>
                  </a:lnTo>
                  <a:lnTo>
                    <a:pt x="1663" y="874"/>
                  </a:lnTo>
                  <a:lnTo>
                    <a:pt x="1656" y="877"/>
                  </a:lnTo>
                  <a:lnTo>
                    <a:pt x="1647" y="879"/>
                  </a:lnTo>
                  <a:lnTo>
                    <a:pt x="1639" y="883"/>
                  </a:lnTo>
                  <a:lnTo>
                    <a:pt x="1632" y="887"/>
                  </a:lnTo>
                  <a:lnTo>
                    <a:pt x="1625" y="892"/>
                  </a:lnTo>
                  <a:lnTo>
                    <a:pt x="1618" y="897"/>
                  </a:lnTo>
                  <a:lnTo>
                    <a:pt x="1612" y="903"/>
                  </a:lnTo>
                  <a:lnTo>
                    <a:pt x="1606" y="909"/>
                  </a:lnTo>
                  <a:lnTo>
                    <a:pt x="1601" y="915"/>
                  </a:lnTo>
                  <a:lnTo>
                    <a:pt x="1597" y="921"/>
                  </a:lnTo>
                  <a:lnTo>
                    <a:pt x="1595" y="927"/>
                  </a:lnTo>
                  <a:lnTo>
                    <a:pt x="1593" y="931"/>
                  </a:lnTo>
                  <a:lnTo>
                    <a:pt x="1593" y="936"/>
                  </a:lnTo>
                  <a:lnTo>
                    <a:pt x="1591" y="940"/>
                  </a:lnTo>
                  <a:lnTo>
                    <a:pt x="1589" y="945"/>
                  </a:lnTo>
                  <a:lnTo>
                    <a:pt x="1585" y="948"/>
                  </a:lnTo>
                  <a:lnTo>
                    <a:pt x="1582" y="952"/>
                  </a:lnTo>
                  <a:lnTo>
                    <a:pt x="1577" y="954"/>
                  </a:lnTo>
                  <a:lnTo>
                    <a:pt x="1571" y="955"/>
                  </a:lnTo>
                  <a:lnTo>
                    <a:pt x="1565" y="956"/>
                  </a:lnTo>
                  <a:lnTo>
                    <a:pt x="1559" y="955"/>
                  </a:lnTo>
                  <a:lnTo>
                    <a:pt x="1552" y="953"/>
                  </a:lnTo>
                  <a:lnTo>
                    <a:pt x="1546" y="948"/>
                  </a:lnTo>
                  <a:lnTo>
                    <a:pt x="1540" y="943"/>
                  </a:lnTo>
                  <a:lnTo>
                    <a:pt x="1535" y="939"/>
                  </a:lnTo>
                  <a:lnTo>
                    <a:pt x="1526" y="925"/>
                  </a:lnTo>
                  <a:lnTo>
                    <a:pt x="1519" y="914"/>
                  </a:lnTo>
                  <a:lnTo>
                    <a:pt x="1514" y="908"/>
                  </a:lnTo>
                  <a:lnTo>
                    <a:pt x="1511" y="903"/>
                  </a:lnTo>
                  <a:lnTo>
                    <a:pt x="1506" y="901"/>
                  </a:lnTo>
                  <a:lnTo>
                    <a:pt x="1501" y="898"/>
                  </a:lnTo>
                  <a:lnTo>
                    <a:pt x="1497" y="897"/>
                  </a:lnTo>
                  <a:lnTo>
                    <a:pt x="1493" y="897"/>
                  </a:lnTo>
                  <a:lnTo>
                    <a:pt x="1488" y="898"/>
                  </a:lnTo>
                  <a:lnTo>
                    <a:pt x="1483" y="899"/>
                  </a:lnTo>
                  <a:lnTo>
                    <a:pt x="1474" y="906"/>
                  </a:lnTo>
                  <a:lnTo>
                    <a:pt x="1463" y="915"/>
                  </a:lnTo>
                  <a:lnTo>
                    <a:pt x="1452" y="924"/>
                  </a:lnTo>
                  <a:lnTo>
                    <a:pt x="1444" y="933"/>
                  </a:lnTo>
                  <a:lnTo>
                    <a:pt x="1437" y="937"/>
                  </a:lnTo>
                  <a:lnTo>
                    <a:pt x="1430" y="941"/>
                  </a:lnTo>
                  <a:lnTo>
                    <a:pt x="1421" y="942"/>
                  </a:lnTo>
                  <a:lnTo>
                    <a:pt x="1414" y="943"/>
                  </a:lnTo>
                  <a:lnTo>
                    <a:pt x="1411" y="943"/>
                  </a:lnTo>
                  <a:lnTo>
                    <a:pt x="1408" y="947"/>
                  </a:lnTo>
                  <a:lnTo>
                    <a:pt x="1406" y="952"/>
                  </a:lnTo>
                  <a:lnTo>
                    <a:pt x="1405" y="958"/>
                  </a:lnTo>
                  <a:lnTo>
                    <a:pt x="1404" y="972"/>
                  </a:lnTo>
                  <a:lnTo>
                    <a:pt x="1402" y="985"/>
                  </a:lnTo>
                  <a:lnTo>
                    <a:pt x="1400" y="992"/>
                  </a:lnTo>
                  <a:lnTo>
                    <a:pt x="1396" y="998"/>
                  </a:lnTo>
                  <a:lnTo>
                    <a:pt x="1390" y="1004"/>
                  </a:lnTo>
                  <a:lnTo>
                    <a:pt x="1385" y="1009"/>
                  </a:lnTo>
                  <a:lnTo>
                    <a:pt x="1371" y="1017"/>
                  </a:lnTo>
                  <a:lnTo>
                    <a:pt x="1362" y="1022"/>
                  </a:lnTo>
                  <a:lnTo>
                    <a:pt x="1354" y="1025"/>
                  </a:lnTo>
                  <a:lnTo>
                    <a:pt x="1346" y="1028"/>
                  </a:lnTo>
                  <a:lnTo>
                    <a:pt x="1344" y="1030"/>
                  </a:lnTo>
                  <a:lnTo>
                    <a:pt x="1342" y="1034"/>
                  </a:lnTo>
                  <a:lnTo>
                    <a:pt x="1341" y="1036"/>
                  </a:lnTo>
                  <a:lnTo>
                    <a:pt x="1339" y="1041"/>
                  </a:lnTo>
                  <a:lnTo>
                    <a:pt x="1339" y="1044"/>
                  </a:lnTo>
                  <a:lnTo>
                    <a:pt x="1338" y="1047"/>
                  </a:lnTo>
                  <a:lnTo>
                    <a:pt x="1337" y="1049"/>
                  </a:lnTo>
                  <a:lnTo>
                    <a:pt x="1335" y="1050"/>
                  </a:lnTo>
                  <a:lnTo>
                    <a:pt x="1329" y="1050"/>
                  </a:lnTo>
                  <a:lnTo>
                    <a:pt x="1323" y="1049"/>
                  </a:lnTo>
                  <a:lnTo>
                    <a:pt x="1316" y="1047"/>
                  </a:lnTo>
                  <a:lnTo>
                    <a:pt x="1311" y="1046"/>
                  </a:lnTo>
                  <a:lnTo>
                    <a:pt x="1308" y="1047"/>
                  </a:lnTo>
                  <a:lnTo>
                    <a:pt x="1307" y="1049"/>
                  </a:lnTo>
                  <a:lnTo>
                    <a:pt x="1306" y="1053"/>
                  </a:lnTo>
                  <a:lnTo>
                    <a:pt x="1305" y="1059"/>
                  </a:lnTo>
                  <a:lnTo>
                    <a:pt x="1305" y="1065"/>
                  </a:lnTo>
                  <a:lnTo>
                    <a:pt x="1306" y="1071"/>
                  </a:lnTo>
                  <a:lnTo>
                    <a:pt x="1307" y="1076"/>
                  </a:lnTo>
                  <a:lnTo>
                    <a:pt x="1310" y="1081"/>
                  </a:lnTo>
                  <a:lnTo>
                    <a:pt x="1312" y="1086"/>
                  </a:lnTo>
                  <a:lnTo>
                    <a:pt x="1316" y="1088"/>
                  </a:lnTo>
                  <a:lnTo>
                    <a:pt x="1319" y="1091"/>
                  </a:lnTo>
                  <a:lnTo>
                    <a:pt x="1324" y="1091"/>
                  </a:lnTo>
                  <a:lnTo>
                    <a:pt x="1329" y="1091"/>
                  </a:lnTo>
                  <a:lnTo>
                    <a:pt x="1332" y="1092"/>
                  </a:lnTo>
                  <a:lnTo>
                    <a:pt x="1335" y="1094"/>
                  </a:lnTo>
                  <a:lnTo>
                    <a:pt x="1337" y="1098"/>
                  </a:lnTo>
                  <a:lnTo>
                    <a:pt x="1339" y="1105"/>
                  </a:lnTo>
                  <a:lnTo>
                    <a:pt x="1344" y="1113"/>
                  </a:lnTo>
                  <a:lnTo>
                    <a:pt x="1348" y="1120"/>
                  </a:lnTo>
                  <a:lnTo>
                    <a:pt x="1350" y="1128"/>
                  </a:lnTo>
                  <a:lnTo>
                    <a:pt x="1351" y="1137"/>
                  </a:lnTo>
                  <a:lnTo>
                    <a:pt x="1350" y="1149"/>
                  </a:lnTo>
                  <a:lnTo>
                    <a:pt x="1351" y="1156"/>
                  </a:lnTo>
                  <a:lnTo>
                    <a:pt x="1352" y="1163"/>
                  </a:lnTo>
                  <a:lnTo>
                    <a:pt x="1355" y="1169"/>
                  </a:lnTo>
                  <a:lnTo>
                    <a:pt x="1358" y="1175"/>
                  </a:lnTo>
                  <a:lnTo>
                    <a:pt x="1364" y="1186"/>
                  </a:lnTo>
                  <a:lnTo>
                    <a:pt x="1369" y="1196"/>
                  </a:lnTo>
                  <a:lnTo>
                    <a:pt x="1370" y="1202"/>
                  </a:lnTo>
                  <a:lnTo>
                    <a:pt x="1369" y="1207"/>
                  </a:lnTo>
                  <a:lnTo>
                    <a:pt x="1367" y="1212"/>
                  </a:lnTo>
                  <a:lnTo>
                    <a:pt x="1364" y="1217"/>
                  </a:lnTo>
                  <a:lnTo>
                    <a:pt x="1357" y="1227"/>
                  </a:lnTo>
                  <a:lnTo>
                    <a:pt x="1349" y="1238"/>
                  </a:lnTo>
                  <a:lnTo>
                    <a:pt x="1342" y="1251"/>
                  </a:lnTo>
                  <a:lnTo>
                    <a:pt x="1336" y="1267"/>
                  </a:lnTo>
                  <a:lnTo>
                    <a:pt x="1330" y="1280"/>
                  </a:lnTo>
                  <a:lnTo>
                    <a:pt x="1324" y="1290"/>
                  </a:lnTo>
                  <a:lnTo>
                    <a:pt x="1317" y="1299"/>
                  </a:lnTo>
                  <a:lnTo>
                    <a:pt x="1307" y="1307"/>
                  </a:lnTo>
                  <a:lnTo>
                    <a:pt x="1302" y="1311"/>
                  </a:lnTo>
                  <a:lnTo>
                    <a:pt x="1298" y="1314"/>
                  </a:lnTo>
                  <a:lnTo>
                    <a:pt x="1294" y="1315"/>
                  </a:lnTo>
                  <a:lnTo>
                    <a:pt x="1289" y="1317"/>
                  </a:lnTo>
                  <a:lnTo>
                    <a:pt x="1281" y="1317"/>
                  </a:lnTo>
                  <a:lnTo>
                    <a:pt x="1274" y="1318"/>
                  </a:lnTo>
                  <a:lnTo>
                    <a:pt x="1266" y="1320"/>
                  </a:lnTo>
                  <a:lnTo>
                    <a:pt x="1255" y="1324"/>
                  </a:lnTo>
                  <a:lnTo>
                    <a:pt x="1243" y="1328"/>
                  </a:lnTo>
                  <a:lnTo>
                    <a:pt x="1231" y="1332"/>
                  </a:lnTo>
                  <a:lnTo>
                    <a:pt x="1217" y="1337"/>
                  </a:lnTo>
                  <a:lnTo>
                    <a:pt x="1201" y="1342"/>
                  </a:lnTo>
                  <a:lnTo>
                    <a:pt x="1193" y="1346"/>
                  </a:lnTo>
                  <a:lnTo>
                    <a:pt x="1185" y="1352"/>
                  </a:lnTo>
                  <a:lnTo>
                    <a:pt x="1176" y="1361"/>
                  </a:lnTo>
                  <a:lnTo>
                    <a:pt x="1169" y="1369"/>
                  </a:lnTo>
                  <a:lnTo>
                    <a:pt x="1157" y="1387"/>
                  </a:lnTo>
                  <a:lnTo>
                    <a:pt x="1150" y="1399"/>
                  </a:lnTo>
                  <a:lnTo>
                    <a:pt x="1149" y="1404"/>
                  </a:lnTo>
                  <a:lnTo>
                    <a:pt x="1148" y="1410"/>
                  </a:lnTo>
                  <a:lnTo>
                    <a:pt x="1147" y="1418"/>
                  </a:lnTo>
                  <a:lnTo>
                    <a:pt x="1147" y="1425"/>
                  </a:lnTo>
                  <a:lnTo>
                    <a:pt x="1146" y="1439"/>
                  </a:lnTo>
                  <a:lnTo>
                    <a:pt x="1143" y="1450"/>
                  </a:lnTo>
                  <a:lnTo>
                    <a:pt x="1142" y="1454"/>
                  </a:lnTo>
                  <a:lnTo>
                    <a:pt x="1141" y="1459"/>
                  </a:lnTo>
                  <a:lnTo>
                    <a:pt x="1140" y="1464"/>
                  </a:lnTo>
                  <a:lnTo>
                    <a:pt x="1141" y="1469"/>
                  </a:lnTo>
                  <a:lnTo>
                    <a:pt x="1141" y="1475"/>
                  </a:lnTo>
                  <a:lnTo>
                    <a:pt x="1143" y="1478"/>
                  </a:lnTo>
                  <a:lnTo>
                    <a:pt x="1144" y="1483"/>
                  </a:lnTo>
                  <a:lnTo>
                    <a:pt x="1148" y="1485"/>
                  </a:lnTo>
                  <a:lnTo>
                    <a:pt x="1153" y="1491"/>
                  </a:lnTo>
                  <a:lnTo>
                    <a:pt x="1155" y="1498"/>
                  </a:lnTo>
                  <a:lnTo>
                    <a:pt x="1157" y="1508"/>
                  </a:lnTo>
                  <a:lnTo>
                    <a:pt x="1159" y="1520"/>
                  </a:lnTo>
                  <a:lnTo>
                    <a:pt x="1160" y="1526"/>
                  </a:lnTo>
                  <a:lnTo>
                    <a:pt x="1162" y="1532"/>
                  </a:lnTo>
                  <a:lnTo>
                    <a:pt x="1166" y="1536"/>
                  </a:lnTo>
                  <a:lnTo>
                    <a:pt x="1169" y="1541"/>
                  </a:lnTo>
                  <a:lnTo>
                    <a:pt x="1178" y="1551"/>
                  </a:lnTo>
                  <a:lnTo>
                    <a:pt x="1185" y="1558"/>
                  </a:lnTo>
                  <a:lnTo>
                    <a:pt x="1187" y="1561"/>
                  </a:lnTo>
                  <a:lnTo>
                    <a:pt x="1188" y="1566"/>
                  </a:lnTo>
                  <a:lnTo>
                    <a:pt x="1190" y="1571"/>
                  </a:lnTo>
                  <a:lnTo>
                    <a:pt x="1188" y="1576"/>
                  </a:lnTo>
                  <a:lnTo>
                    <a:pt x="1185" y="1585"/>
                  </a:lnTo>
                  <a:lnTo>
                    <a:pt x="1181" y="1595"/>
                  </a:lnTo>
                  <a:lnTo>
                    <a:pt x="1180" y="1598"/>
                  </a:lnTo>
                  <a:lnTo>
                    <a:pt x="1178" y="1602"/>
                  </a:lnTo>
                  <a:lnTo>
                    <a:pt x="1176" y="1604"/>
                  </a:lnTo>
                  <a:lnTo>
                    <a:pt x="1174" y="1604"/>
                  </a:lnTo>
                  <a:lnTo>
                    <a:pt x="1172" y="1604"/>
                  </a:lnTo>
                  <a:lnTo>
                    <a:pt x="1169" y="1603"/>
                  </a:lnTo>
                  <a:lnTo>
                    <a:pt x="1167" y="1601"/>
                  </a:lnTo>
                  <a:lnTo>
                    <a:pt x="1165" y="1597"/>
                  </a:lnTo>
                  <a:lnTo>
                    <a:pt x="1161" y="1595"/>
                  </a:lnTo>
                  <a:lnTo>
                    <a:pt x="1157" y="1592"/>
                  </a:lnTo>
                  <a:lnTo>
                    <a:pt x="1154" y="1592"/>
                  </a:lnTo>
                  <a:lnTo>
                    <a:pt x="1150" y="1592"/>
                  </a:lnTo>
                  <a:lnTo>
                    <a:pt x="1147" y="1595"/>
                  </a:lnTo>
                  <a:lnTo>
                    <a:pt x="1143" y="1598"/>
                  </a:lnTo>
                  <a:lnTo>
                    <a:pt x="1140" y="1602"/>
                  </a:lnTo>
                  <a:lnTo>
                    <a:pt x="1137" y="1608"/>
                  </a:lnTo>
                  <a:lnTo>
                    <a:pt x="1130" y="1622"/>
                  </a:lnTo>
                  <a:lnTo>
                    <a:pt x="1122" y="1640"/>
                  </a:lnTo>
                  <a:lnTo>
                    <a:pt x="1118" y="1651"/>
                  </a:lnTo>
                  <a:lnTo>
                    <a:pt x="1115" y="1660"/>
                  </a:lnTo>
                  <a:lnTo>
                    <a:pt x="1112" y="1670"/>
                  </a:lnTo>
                  <a:lnTo>
                    <a:pt x="1111" y="1678"/>
                  </a:lnTo>
                  <a:lnTo>
                    <a:pt x="1110" y="1685"/>
                  </a:lnTo>
                  <a:lnTo>
                    <a:pt x="1111" y="1690"/>
                  </a:lnTo>
                  <a:lnTo>
                    <a:pt x="1111" y="1693"/>
                  </a:lnTo>
                  <a:lnTo>
                    <a:pt x="1113" y="1696"/>
                  </a:lnTo>
                  <a:lnTo>
                    <a:pt x="1115" y="1698"/>
                  </a:lnTo>
                  <a:lnTo>
                    <a:pt x="1118" y="1699"/>
                  </a:lnTo>
                  <a:lnTo>
                    <a:pt x="1122" y="1699"/>
                  </a:lnTo>
                  <a:lnTo>
                    <a:pt x="1125" y="1699"/>
                  </a:lnTo>
                  <a:lnTo>
                    <a:pt x="1134" y="1700"/>
                  </a:lnTo>
                  <a:lnTo>
                    <a:pt x="1140" y="1703"/>
                  </a:lnTo>
                  <a:lnTo>
                    <a:pt x="1142" y="1705"/>
                  </a:lnTo>
                  <a:lnTo>
                    <a:pt x="1143" y="1708"/>
                  </a:lnTo>
                  <a:lnTo>
                    <a:pt x="1143" y="1711"/>
                  </a:lnTo>
                  <a:lnTo>
                    <a:pt x="1142" y="1716"/>
                  </a:lnTo>
                  <a:lnTo>
                    <a:pt x="1138" y="1725"/>
                  </a:lnTo>
                  <a:lnTo>
                    <a:pt x="1132" y="1733"/>
                  </a:lnTo>
                  <a:lnTo>
                    <a:pt x="1127" y="1741"/>
                  </a:lnTo>
                  <a:lnTo>
                    <a:pt x="1118" y="1749"/>
                  </a:lnTo>
                  <a:lnTo>
                    <a:pt x="1111" y="1761"/>
                  </a:lnTo>
                  <a:lnTo>
                    <a:pt x="1104" y="1774"/>
                  </a:lnTo>
                  <a:lnTo>
                    <a:pt x="1098" y="1788"/>
                  </a:lnTo>
                  <a:lnTo>
                    <a:pt x="1090" y="1799"/>
                  </a:lnTo>
                  <a:lnTo>
                    <a:pt x="1083" y="1806"/>
                  </a:lnTo>
                  <a:lnTo>
                    <a:pt x="1074" y="1811"/>
                  </a:lnTo>
                  <a:lnTo>
                    <a:pt x="1065" y="1815"/>
                  </a:lnTo>
                  <a:lnTo>
                    <a:pt x="1050" y="1818"/>
                  </a:lnTo>
                  <a:lnTo>
                    <a:pt x="1043" y="1821"/>
                  </a:lnTo>
                  <a:lnTo>
                    <a:pt x="1036" y="1824"/>
                  </a:lnTo>
                  <a:lnTo>
                    <a:pt x="1030" y="1826"/>
                  </a:lnTo>
                  <a:lnTo>
                    <a:pt x="1026" y="1830"/>
                  </a:lnTo>
                  <a:lnTo>
                    <a:pt x="1022" y="1834"/>
                  </a:lnTo>
                  <a:lnTo>
                    <a:pt x="1020" y="1837"/>
                  </a:lnTo>
                  <a:lnTo>
                    <a:pt x="1018" y="1841"/>
                  </a:lnTo>
                  <a:lnTo>
                    <a:pt x="1017" y="1844"/>
                  </a:lnTo>
                  <a:lnTo>
                    <a:pt x="1028" y="1859"/>
                  </a:lnTo>
                  <a:lnTo>
                    <a:pt x="1042" y="1878"/>
                  </a:lnTo>
                  <a:lnTo>
                    <a:pt x="1042" y="1880"/>
                  </a:lnTo>
                  <a:lnTo>
                    <a:pt x="1042" y="1882"/>
                  </a:lnTo>
                  <a:lnTo>
                    <a:pt x="1041" y="1883"/>
                  </a:lnTo>
                  <a:lnTo>
                    <a:pt x="1040" y="1886"/>
                  </a:lnTo>
                  <a:lnTo>
                    <a:pt x="1035" y="1888"/>
                  </a:lnTo>
                  <a:lnTo>
                    <a:pt x="1030" y="1891"/>
                  </a:lnTo>
                  <a:lnTo>
                    <a:pt x="1024" y="1893"/>
                  </a:lnTo>
                  <a:lnTo>
                    <a:pt x="1018" y="1895"/>
                  </a:lnTo>
                  <a:lnTo>
                    <a:pt x="1012" y="1899"/>
                  </a:lnTo>
                  <a:lnTo>
                    <a:pt x="1009" y="1905"/>
                  </a:lnTo>
                  <a:lnTo>
                    <a:pt x="1003" y="1919"/>
                  </a:lnTo>
                  <a:lnTo>
                    <a:pt x="998" y="1937"/>
                  </a:lnTo>
                  <a:lnTo>
                    <a:pt x="997" y="1945"/>
                  </a:lnTo>
                  <a:lnTo>
                    <a:pt x="996" y="1954"/>
                  </a:lnTo>
                  <a:lnTo>
                    <a:pt x="996" y="1962"/>
                  </a:lnTo>
                  <a:lnTo>
                    <a:pt x="997" y="1968"/>
                  </a:lnTo>
                  <a:lnTo>
                    <a:pt x="998" y="1974"/>
                  </a:lnTo>
                  <a:lnTo>
                    <a:pt x="998" y="1979"/>
                  </a:lnTo>
                  <a:lnTo>
                    <a:pt x="998" y="1983"/>
                  </a:lnTo>
                  <a:lnTo>
                    <a:pt x="997" y="1987"/>
                  </a:lnTo>
                  <a:lnTo>
                    <a:pt x="993" y="1994"/>
                  </a:lnTo>
                  <a:lnTo>
                    <a:pt x="989" y="2001"/>
                  </a:lnTo>
                  <a:lnTo>
                    <a:pt x="986" y="2012"/>
                  </a:lnTo>
                  <a:lnTo>
                    <a:pt x="985" y="2024"/>
                  </a:lnTo>
                  <a:lnTo>
                    <a:pt x="985" y="2036"/>
                  </a:lnTo>
                  <a:lnTo>
                    <a:pt x="982" y="2046"/>
                  </a:lnTo>
                  <a:lnTo>
                    <a:pt x="979" y="2057"/>
                  </a:lnTo>
                  <a:lnTo>
                    <a:pt x="979" y="2069"/>
                  </a:lnTo>
                  <a:lnTo>
                    <a:pt x="979" y="2075"/>
                  </a:lnTo>
                  <a:lnTo>
                    <a:pt x="978" y="2081"/>
                  </a:lnTo>
                  <a:lnTo>
                    <a:pt x="978" y="2087"/>
                  </a:lnTo>
                  <a:lnTo>
                    <a:pt x="976" y="2092"/>
                  </a:lnTo>
                  <a:lnTo>
                    <a:pt x="968" y="2101"/>
                  </a:lnTo>
                  <a:lnTo>
                    <a:pt x="959" y="2111"/>
                  </a:lnTo>
                  <a:lnTo>
                    <a:pt x="948" y="2120"/>
                  </a:lnTo>
                  <a:lnTo>
                    <a:pt x="936" y="2130"/>
                  </a:lnTo>
                  <a:lnTo>
                    <a:pt x="932" y="2135"/>
                  </a:lnTo>
                  <a:lnTo>
                    <a:pt x="929" y="2141"/>
                  </a:lnTo>
                  <a:lnTo>
                    <a:pt x="929" y="2149"/>
                  </a:lnTo>
                  <a:lnTo>
                    <a:pt x="929" y="2156"/>
                  </a:lnTo>
                  <a:lnTo>
                    <a:pt x="932" y="2163"/>
                  </a:lnTo>
                  <a:lnTo>
                    <a:pt x="935" y="2170"/>
                  </a:lnTo>
                  <a:lnTo>
                    <a:pt x="940" y="2176"/>
                  </a:lnTo>
                  <a:lnTo>
                    <a:pt x="946" y="2181"/>
                  </a:lnTo>
                  <a:lnTo>
                    <a:pt x="951" y="2185"/>
                  </a:lnTo>
                  <a:lnTo>
                    <a:pt x="954" y="2189"/>
                  </a:lnTo>
                  <a:lnTo>
                    <a:pt x="957" y="2194"/>
                  </a:lnTo>
                  <a:lnTo>
                    <a:pt x="957" y="2197"/>
                  </a:lnTo>
                  <a:lnTo>
                    <a:pt x="955" y="2201"/>
                  </a:lnTo>
                  <a:lnTo>
                    <a:pt x="952" y="2204"/>
                  </a:lnTo>
                  <a:lnTo>
                    <a:pt x="948" y="2209"/>
                  </a:lnTo>
                  <a:lnTo>
                    <a:pt x="943" y="2214"/>
                  </a:lnTo>
                  <a:lnTo>
                    <a:pt x="940" y="2217"/>
                  </a:lnTo>
                  <a:lnTo>
                    <a:pt x="939" y="2222"/>
                  </a:lnTo>
                  <a:lnTo>
                    <a:pt x="939" y="2227"/>
                  </a:lnTo>
                  <a:lnTo>
                    <a:pt x="939" y="2232"/>
                  </a:lnTo>
                  <a:lnTo>
                    <a:pt x="942" y="2242"/>
                  </a:lnTo>
                  <a:lnTo>
                    <a:pt x="945" y="2248"/>
                  </a:lnTo>
                  <a:lnTo>
                    <a:pt x="946" y="2254"/>
                  </a:lnTo>
                  <a:lnTo>
                    <a:pt x="947" y="2266"/>
                  </a:lnTo>
                  <a:lnTo>
                    <a:pt x="947" y="2271"/>
                  </a:lnTo>
                  <a:lnTo>
                    <a:pt x="946" y="2273"/>
                  </a:lnTo>
                  <a:lnTo>
                    <a:pt x="946" y="2276"/>
                  </a:lnTo>
                  <a:lnTo>
                    <a:pt x="943" y="2277"/>
                  </a:lnTo>
                  <a:lnTo>
                    <a:pt x="942" y="2277"/>
                  </a:lnTo>
                  <a:lnTo>
                    <a:pt x="940" y="2277"/>
                  </a:lnTo>
                  <a:lnTo>
                    <a:pt x="939" y="2276"/>
                  </a:lnTo>
                  <a:lnTo>
                    <a:pt x="936" y="2273"/>
                  </a:lnTo>
                  <a:lnTo>
                    <a:pt x="934" y="2271"/>
                  </a:lnTo>
                  <a:lnTo>
                    <a:pt x="932" y="2271"/>
                  </a:lnTo>
                  <a:lnTo>
                    <a:pt x="928" y="2271"/>
                  </a:lnTo>
                  <a:lnTo>
                    <a:pt x="924" y="2272"/>
                  </a:lnTo>
                  <a:lnTo>
                    <a:pt x="921" y="2275"/>
                  </a:lnTo>
                  <a:lnTo>
                    <a:pt x="917" y="2278"/>
                  </a:lnTo>
                  <a:lnTo>
                    <a:pt x="914" y="2283"/>
                  </a:lnTo>
                  <a:lnTo>
                    <a:pt x="910" y="2289"/>
                  </a:lnTo>
                  <a:lnTo>
                    <a:pt x="904" y="2304"/>
                  </a:lnTo>
                  <a:lnTo>
                    <a:pt x="899" y="2321"/>
                  </a:lnTo>
                  <a:lnTo>
                    <a:pt x="896" y="2335"/>
                  </a:lnTo>
                  <a:lnTo>
                    <a:pt x="894" y="2343"/>
                  </a:lnTo>
                  <a:lnTo>
                    <a:pt x="901" y="2354"/>
                  </a:lnTo>
                  <a:lnTo>
                    <a:pt x="904" y="2364"/>
                  </a:lnTo>
                  <a:lnTo>
                    <a:pt x="901" y="2370"/>
                  </a:lnTo>
                  <a:lnTo>
                    <a:pt x="899" y="2376"/>
                  </a:lnTo>
                  <a:lnTo>
                    <a:pt x="899" y="2378"/>
                  </a:lnTo>
                  <a:lnTo>
                    <a:pt x="901" y="2380"/>
                  </a:lnTo>
                  <a:lnTo>
                    <a:pt x="903" y="2383"/>
                  </a:lnTo>
                  <a:lnTo>
                    <a:pt x="908" y="2385"/>
                  </a:lnTo>
                  <a:lnTo>
                    <a:pt x="913" y="2387"/>
                  </a:lnTo>
                  <a:lnTo>
                    <a:pt x="917" y="2391"/>
                  </a:lnTo>
                  <a:lnTo>
                    <a:pt x="921" y="2393"/>
                  </a:lnTo>
                  <a:lnTo>
                    <a:pt x="923" y="2397"/>
                  </a:lnTo>
                  <a:lnTo>
                    <a:pt x="926" y="2401"/>
                  </a:lnTo>
                  <a:lnTo>
                    <a:pt x="927" y="2404"/>
                  </a:lnTo>
                  <a:lnTo>
                    <a:pt x="928" y="2408"/>
                  </a:lnTo>
                  <a:lnTo>
                    <a:pt x="928" y="2411"/>
                  </a:lnTo>
                  <a:lnTo>
                    <a:pt x="927" y="2414"/>
                  </a:lnTo>
                  <a:lnTo>
                    <a:pt x="926" y="2416"/>
                  </a:lnTo>
                  <a:lnTo>
                    <a:pt x="923" y="2418"/>
                  </a:lnTo>
                  <a:lnTo>
                    <a:pt x="921" y="2420"/>
                  </a:lnTo>
                  <a:lnTo>
                    <a:pt x="914" y="2422"/>
                  </a:lnTo>
                  <a:lnTo>
                    <a:pt x="905" y="2422"/>
                  </a:lnTo>
                  <a:lnTo>
                    <a:pt x="897" y="2422"/>
                  </a:lnTo>
                  <a:lnTo>
                    <a:pt x="890" y="2421"/>
                  </a:lnTo>
                  <a:lnTo>
                    <a:pt x="883" y="2417"/>
                  </a:lnTo>
                  <a:lnTo>
                    <a:pt x="877" y="2412"/>
                  </a:lnTo>
                  <a:lnTo>
                    <a:pt x="870" y="2406"/>
                  </a:lnTo>
                  <a:lnTo>
                    <a:pt x="860" y="2401"/>
                  </a:lnTo>
                  <a:lnTo>
                    <a:pt x="852" y="2396"/>
                  </a:lnTo>
                  <a:lnTo>
                    <a:pt x="845" y="2393"/>
                  </a:lnTo>
                  <a:lnTo>
                    <a:pt x="839" y="2391"/>
                  </a:lnTo>
                  <a:lnTo>
                    <a:pt x="832" y="2384"/>
                  </a:lnTo>
                  <a:lnTo>
                    <a:pt x="825" y="2376"/>
                  </a:lnTo>
                  <a:lnTo>
                    <a:pt x="817" y="2366"/>
                  </a:lnTo>
                  <a:lnTo>
                    <a:pt x="810" y="2357"/>
                  </a:lnTo>
                  <a:lnTo>
                    <a:pt x="802" y="2347"/>
                  </a:lnTo>
                  <a:lnTo>
                    <a:pt x="794" y="2339"/>
                  </a:lnTo>
                  <a:lnTo>
                    <a:pt x="785" y="2334"/>
                  </a:lnTo>
                  <a:lnTo>
                    <a:pt x="777" y="2332"/>
                  </a:lnTo>
                  <a:lnTo>
                    <a:pt x="766" y="2330"/>
                  </a:lnTo>
                  <a:lnTo>
                    <a:pt x="762" y="2332"/>
                  </a:lnTo>
                  <a:lnTo>
                    <a:pt x="757" y="2333"/>
                  </a:lnTo>
                  <a:lnTo>
                    <a:pt x="752" y="2334"/>
                  </a:lnTo>
                  <a:lnTo>
                    <a:pt x="749" y="2338"/>
                  </a:lnTo>
                  <a:lnTo>
                    <a:pt x="743" y="2343"/>
                  </a:lnTo>
                  <a:lnTo>
                    <a:pt x="738" y="2347"/>
                  </a:lnTo>
                  <a:lnTo>
                    <a:pt x="733" y="2349"/>
                  </a:lnTo>
                  <a:lnTo>
                    <a:pt x="726" y="2349"/>
                  </a:lnTo>
                  <a:lnTo>
                    <a:pt x="719" y="2349"/>
                  </a:lnTo>
                  <a:lnTo>
                    <a:pt x="712" y="2349"/>
                  </a:lnTo>
                  <a:lnTo>
                    <a:pt x="706" y="2352"/>
                  </a:lnTo>
                  <a:lnTo>
                    <a:pt x="700" y="2358"/>
                  </a:lnTo>
                  <a:lnTo>
                    <a:pt x="691" y="2366"/>
                  </a:lnTo>
                  <a:lnTo>
                    <a:pt x="683" y="2374"/>
                  </a:lnTo>
                  <a:lnTo>
                    <a:pt x="678" y="2378"/>
                  </a:lnTo>
                  <a:lnTo>
                    <a:pt x="674" y="2380"/>
                  </a:lnTo>
                  <a:lnTo>
                    <a:pt x="668" y="2382"/>
                  </a:lnTo>
                  <a:lnTo>
                    <a:pt x="661" y="2383"/>
                  </a:lnTo>
                  <a:lnTo>
                    <a:pt x="647" y="2383"/>
                  </a:lnTo>
                  <a:lnTo>
                    <a:pt x="633" y="2383"/>
                  </a:lnTo>
                  <a:lnTo>
                    <a:pt x="620" y="2383"/>
                  </a:lnTo>
                  <a:lnTo>
                    <a:pt x="608" y="2383"/>
                  </a:lnTo>
                  <a:lnTo>
                    <a:pt x="602" y="2384"/>
                  </a:lnTo>
                  <a:lnTo>
                    <a:pt x="596" y="2385"/>
                  </a:lnTo>
                  <a:lnTo>
                    <a:pt x="592" y="2387"/>
                  </a:lnTo>
                  <a:lnTo>
                    <a:pt x="587" y="2390"/>
                  </a:lnTo>
                  <a:lnTo>
                    <a:pt x="583" y="2393"/>
                  </a:lnTo>
                  <a:lnTo>
                    <a:pt x="580" y="2397"/>
                  </a:lnTo>
                  <a:lnTo>
                    <a:pt x="576" y="2402"/>
                  </a:lnTo>
                  <a:lnTo>
                    <a:pt x="574" y="2406"/>
                  </a:lnTo>
                  <a:lnTo>
                    <a:pt x="570" y="2415"/>
                  </a:lnTo>
                  <a:lnTo>
                    <a:pt x="568" y="2422"/>
                  </a:lnTo>
                  <a:lnTo>
                    <a:pt x="567" y="2427"/>
                  </a:lnTo>
                  <a:lnTo>
                    <a:pt x="563" y="2430"/>
                  </a:lnTo>
                  <a:lnTo>
                    <a:pt x="561" y="2431"/>
                  </a:lnTo>
                  <a:lnTo>
                    <a:pt x="557" y="2430"/>
                  </a:lnTo>
                  <a:lnTo>
                    <a:pt x="554" y="2429"/>
                  </a:lnTo>
                  <a:lnTo>
                    <a:pt x="550" y="2428"/>
                  </a:lnTo>
                  <a:lnTo>
                    <a:pt x="542" y="2423"/>
                  </a:lnTo>
                  <a:lnTo>
                    <a:pt x="533" y="2420"/>
                  </a:lnTo>
                  <a:lnTo>
                    <a:pt x="525" y="2417"/>
                  </a:lnTo>
                  <a:lnTo>
                    <a:pt x="518" y="2417"/>
                  </a:lnTo>
                  <a:lnTo>
                    <a:pt x="516" y="2418"/>
                  </a:lnTo>
                  <a:lnTo>
                    <a:pt x="512" y="2420"/>
                  </a:lnTo>
                  <a:lnTo>
                    <a:pt x="511" y="2422"/>
                  </a:lnTo>
                  <a:lnTo>
                    <a:pt x="508" y="2425"/>
                  </a:lnTo>
                  <a:lnTo>
                    <a:pt x="505" y="2437"/>
                  </a:lnTo>
                  <a:lnTo>
                    <a:pt x="501" y="2445"/>
                  </a:lnTo>
                  <a:lnTo>
                    <a:pt x="498" y="2447"/>
                  </a:lnTo>
                  <a:lnTo>
                    <a:pt x="493" y="2447"/>
                  </a:lnTo>
                  <a:lnTo>
                    <a:pt x="489" y="2446"/>
                  </a:lnTo>
                  <a:lnTo>
                    <a:pt x="485" y="2441"/>
                  </a:lnTo>
                  <a:lnTo>
                    <a:pt x="482" y="2439"/>
                  </a:lnTo>
                  <a:lnTo>
                    <a:pt x="480" y="2437"/>
                  </a:lnTo>
                  <a:lnTo>
                    <a:pt x="476" y="2437"/>
                  </a:lnTo>
                  <a:lnTo>
                    <a:pt x="473" y="2439"/>
                  </a:lnTo>
                  <a:lnTo>
                    <a:pt x="464" y="2441"/>
                  </a:lnTo>
                  <a:lnTo>
                    <a:pt x="456" y="2446"/>
                  </a:lnTo>
                  <a:lnTo>
                    <a:pt x="445" y="2450"/>
                  </a:lnTo>
                  <a:lnTo>
                    <a:pt x="432" y="2456"/>
                  </a:lnTo>
                  <a:lnTo>
                    <a:pt x="419" y="2462"/>
                  </a:lnTo>
                  <a:lnTo>
                    <a:pt x="407" y="2468"/>
                  </a:lnTo>
                  <a:lnTo>
                    <a:pt x="401" y="2471"/>
                  </a:lnTo>
                  <a:lnTo>
                    <a:pt x="397" y="2473"/>
                  </a:lnTo>
                  <a:lnTo>
                    <a:pt x="392" y="2473"/>
                  </a:lnTo>
                  <a:lnTo>
                    <a:pt x="387" y="2473"/>
                  </a:lnTo>
                  <a:lnTo>
                    <a:pt x="384" y="2472"/>
                  </a:lnTo>
                  <a:lnTo>
                    <a:pt x="380" y="2471"/>
                  </a:lnTo>
                  <a:lnTo>
                    <a:pt x="378" y="2468"/>
                  </a:lnTo>
                  <a:lnTo>
                    <a:pt x="376" y="2465"/>
                  </a:lnTo>
                  <a:lnTo>
                    <a:pt x="374" y="2458"/>
                  </a:lnTo>
                  <a:lnTo>
                    <a:pt x="369" y="2448"/>
                  </a:lnTo>
                  <a:lnTo>
                    <a:pt x="367" y="2443"/>
                  </a:lnTo>
                  <a:lnTo>
                    <a:pt x="363" y="2440"/>
                  </a:lnTo>
                  <a:lnTo>
                    <a:pt x="360" y="2437"/>
                  </a:lnTo>
                  <a:lnTo>
                    <a:pt x="356" y="2435"/>
                  </a:lnTo>
                  <a:lnTo>
                    <a:pt x="347" y="2434"/>
                  </a:lnTo>
                  <a:lnTo>
                    <a:pt x="340" y="2433"/>
                  </a:lnTo>
                  <a:lnTo>
                    <a:pt x="336" y="2433"/>
                  </a:lnTo>
                  <a:lnTo>
                    <a:pt x="332" y="2431"/>
                  </a:lnTo>
                  <a:lnTo>
                    <a:pt x="330" y="2429"/>
                  </a:lnTo>
                  <a:lnTo>
                    <a:pt x="328" y="2425"/>
                  </a:lnTo>
                  <a:lnTo>
                    <a:pt x="324" y="2420"/>
                  </a:lnTo>
                  <a:lnTo>
                    <a:pt x="319" y="2415"/>
                  </a:lnTo>
                  <a:lnTo>
                    <a:pt x="315" y="2412"/>
                  </a:lnTo>
                  <a:lnTo>
                    <a:pt x="308" y="2410"/>
                  </a:lnTo>
                  <a:lnTo>
                    <a:pt x="302" y="2409"/>
                  </a:lnTo>
                  <a:lnTo>
                    <a:pt x="297" y="2406"/>
                  </a:lnTo>
                  <a:lnTo>
                    <a:pt x="294" y="2404"/>
                  </a:lnTo>
                  <a:lnTo>
                    <a:pt x="294" y="2402"/>
                  </a:lnTo>
                  <a:lnTo>
                    <a:pt x="294" y="2399"/>
                  </a:lnTo>
                  <a:lnTo>
                    <a:pt x="296" y="2396"/>
                  </a:lnTo>
                  <a:lnTo>
                    <a:pt x="298" y="2392"/>
                  </a:lnTo>
                  <a:lnTo>
                    <a:pt x="303" y="2390"/>
                  </a:lnTo>
                  <a:lnTo>
                    <a:pt x="308" y="2387"/>
                  </a:lnTo>
                  <a:lnTo>
                    <a:pt x="313" y="2385"/>
                  </a:lnTo>
                  <a:lnTo>
                    <a:pt x="327" y="2380"/>
                  </a:lnTo>
                  <a:lnTo>
                    <a:pt x="337" y="2374"/>
                  </a:lnTo>
                  <a:lnTo>
                    <a:pt x="346" y="2365"/>
                  </a:lnTo>
                  <a:lnTo>
                    <a:pt x="355" y="2353"/>
                  </a:lnTo>
                  <a:lnTo>
                    <a:pt x="362" y="2341"/>
                  </a:lnTo>
                  <a:lnTo>
                    <a:pt x="367" y="2332"/>
                  </a:lnTo>
                  <a:lnTo>
                    <a:pt x="368" y="2322"/>
                  </a:lnTo>
                  <a:lnTo>
                    <a:pt x="369" y="2314"/>
                  </a:lnTo>
                  <a:lnTo>
                    <a:pt x="368" y="2304"/>
                  </a:lnTo>
                  <a:lnTo>
                    <a:pt x="368" y="2296"/>
                  </a:lnTo>
                  <a:lnTo>
                    <a:pt x="367" y="2289"/>
                  </a:lnTo>
                  <a:lnTo>
                    <a:pt x="368" y="2282"/>
                  </a:lnTo>
                  <a:lnTo>
                    <a:pt x="371" y="2277"/>
                  </a:lnTo>
                  <a:lnTo>
                    <a:pt x="373" y="2272"/>
                  </a:lnTo>
                  <a:lnTo>
                    <a:pt x="378" y="2267"/>
                  </a:lnTo>
                  <a:lnTo>
                    <a:pt x="385" y="2260"/>
                  </a:lnTo>
                  <a:lnTo>
                    <a:pt x="398" y="2247"/>
                  </a:lnTo>
                  <a:lnTo>
                    <a:pt x="411" y="2238"/>
                  </a:lnTo>
                  <a:lnTo>
                    <a:pt x="423" y="2229"/>
                  </a:lnTo>
                  <a:lnTo>
                    <a:pt x="436" y="2223"/>
                  </a:lnTo>
                  <a:lnTo>
                    <a:pt x="450" y="2217"/>
                  </a:lnTo>
                  <a:lnTo>
                    <a:pt x="462" y="2212"/>
                  </a:lnTo>
                  <a:lnTo>
                    <a:pt x="474" y="2204"/>
                  </a:lnTo>
                  <a:lnTo>
                    <a:pt x="485" y="2195"/>
                  </a:lnTo>
                  <a:lnTo>
                    <a:pt x="488" y="2190"/>
                  </a:lnTo>
                  <a:lnTo>
                    <a:pt x="491" y="2187"/>
                  </a:lnTo>
                  <a:lnTo>
                    <a:pt x="492" y="2183"/>
                  </a:lnTo>
                  <a:lnTo>
                    <a:pt x="492" y="2179"/>
                  </a:lnTo>
                  <a:lnTo>
                    <a:pt x="491" y="2177"/>
                  </a:lnTo>
                  <a:lnTo>
                    <a:pt x="488" y="2175"/>
                  </a:lnTo>
                  <a:lnTo>
                    <a:pt x="486" y="2174"/>
                  </a:lnTo>
                  <a:lnTo>
                    <a:pt x="483" y="2172"/>
                  </a:lnTo>
                  <a:lnTo>
                    <a:pt x="481" y="2171"/>
                  </a:lnTo>
                  <a:lnTo>
                    <a:pt x="480" y="2170"/>
                  </a:lnTo>
                  <a:lnTo>
                    <a:pt x="479" y="2168"/>
                  </a:lnTo>
                  <a:lnTo>
                    <a:pt x="480" y="2165"/>
                  </a:lnTo>
                  <a:lnTo>
                    <a:pt x="482" y="2159"/>
                  </a:lnTo>
                  <a:lnTo>
                    <a:pt x="487" y="2151"/>
                  </a:lnTo>
                  <a:lnTo>
                    <a:pt x="489" y="2146"/>
                  </a:lnTo>
                  <a:lnTo>
                    <a:pt x="492" y="2141"/>
                  </a:lnTo>
                  <a:lnTo>
                    <a:pt x="493" y="2137"/>
                  </a:lnTo>
                  <a:lnTo>
                    <a:pt x="493" y="2132"/>
                  </a:lnTo>
                  <a:lnTo>
                    <a:pt x="493" y="2127"/>
                  </a:lnTo>
                  <a:lnTo>
                    <a:pt x="492" y="2124"/>
                  </a:lnTo>
                  <a:lnTo>
                    <a:pt x="489" y="2120"/>
                  </a:lnTo>
                  <a:lnTo>
                    <a:pt x="486" y="2116"/>
                  </a:lnTo>
                  <a:lnTo>
                    <a:pt x="475" y="2111"/>
                  </a:lnTo>
                  <a:lnTo>
                    <a:pt x="464" y="2103"/>
                  </a:lnTo>
                  <a:lnTo>
                    <a:pt x="453" y="2096"/>
                  </a:lnTo>
                  <a:lnTo>
                    <a:pt x="443" y="2088"/>
                  </a:lnTo>
                  <a:lnTo>
                    <a:pt x="434" y="2081"/>
                  </a:lnTo>
                  <a:lnTo>
                    <a:pt x="425" y="2075"/>
                  </a:lnTo>
                  <a:lnTo>
                    <a:pt x="420" y="2072"/>
                  </a:lnTo>
                  <a:lnTo>
                    <a:pt x="416" y="2071"/>
                  </a:lnTo>
                  <a:lnTo>
                    <a:pt x="412" y="2070"/>
                  </a:lnTo>
                  <a:lnTo>
                    <a:pt x="407" y="2070"/>
                  </a:lnTo>
                  <a:lnTo>
                    <a:pt x="403" y="2070"/>
                  </a:lnTo>
                  <a:lnTo>
                    <a:pt x="398" y="2072"/>
                  </a:lnTo>
                  <a:lnTo>
                    <a:pt x="394" y="2075"/>
                  </a:lnTo>
                  <a:lnTo>
                    <a:pt x="390" y="2078"/>
                  </a:lnTo>
                  <a:lnTo>
                    <a:pt x="381" y="2087"/>
                  </a:lnTo>
                  <a:lnTo>
                    <a:pt x="375" y="2095"/>
                  </a:lnTo>
                  <a:lnTo>
                    <a:pt x="368" y="2103"/>
                  </a:lnTo>
                  <a:lnTo>
                    <a:pt x="361" y="2112"/>
                  </a:lnTo>
                  <a:lnTo>
                    <a:pt x="351" y="2118"/>
                  </a:lnTo>
                  <a:lnTo>
                    <a:pt x="342" y="2122"/>
                  </a:lnTo>
                  <a:lnTo>
                    <a:pt x="332" y="2125"/>
                  </a:lnTo>
                  <a:lnTo>
                    <a:pt x="322" y="2126"/>
                  </a:lnTo>
                  <a:lnTo>
                    <a:pt x="310" y="2126"/>
                  </a:lnTo>
                  <a:lnTo>
                    <a:pt x="299" y="2124"/>
                  </a:lnTo>
                  <a:lnTo>
                    <a:pt x="288" y="2122"/>
                  </a:lnTo>
                  <a:lnTo>
                    <a:pt x="279" y="2120"/>
                  </a:lnTo>
                  <a:lnTo>
                    <a:pt x="274" y="2120"/>
                  </a:lnTo>
                  <a:lnTo>
                    <a:pt x="268" y="2121"/>
                  </a:lnTo>
                  <a:lnTo>
                    <a:pt x="262" y="2122"/>
                  </a:lnTo>
                  <a:lnTo>
                    <a:pt x="256" y="2125"/>
                  </a:lnTo>
                  <a:lnTo>
                    <a:pt x="246" y="2132"/>
                  </a:lnTo>
                  <a:lnTo>
                    <a:pt x="237" y="2137"/>
                  </a:lnTo>
                  <a:lnTo>
                    <a:pt x="231" y="2140"/>
                  </a:lnTo>
                  <a:lnTo>
                    <a:pt x="225" y="2141"/>
                  </a:lnTo>
                  <a:lnTo>
                    <a:pt x="223" y="2140"/>
                  </a:lnTo>
                  <a:lnTo>
                    <a:pt x="222" y="2137"/>
                  </a:lnTo>
                  <a:lnTo>
                    <a:pt x="222" y="2132"/>
                  </a:lnTo>
                  <a:lnTo>
                    <a:pt x="222" y="2127"/>
                  </a:lnTo>
                  <a:lnTo>
                    <a:pt x="223" y="2114"/>
                  </a:lnTo>
                  <a:lnTo>
                    <a:pt x="222" y="2103"/>
                  </a:lnTo>
                  <a:lnTo>
                    <a:pt x="217" y="2094"/>
                  </a:lnTo>
                  <a:lnTo>
                    <a:pt x="210" y="2084"/>
                  </a:lnTo>
                  <a:lnTo>
                    <a:pt x="203" y="2076"/>
                  </a:lnTo>
                  <a:lnTo>
                    <a:pt x="197" y="2070"/>
                  </a:lnTo>
                  <a:lnTo>
                    <a:pt x="192" y="2067"/>
                  </a:lnTo>
                  <a:lnTo>
                    <a:pt x="186" y="2063"/>
                  </a:lnTo>
                  <a:lnTo>
                    <a:pt x="185" y="2061"/>
                  </a:lnTo>
                  <a:lnTo>
                    <a:pt x="184" y="2058"/>
                  </a:lnTo>
                  <a:lnTo>
                    <a:pt x="183" y="2055"/>
                  </a:lnTo>
                  <a:lnTo>
                    <a:pt x="184" y="2051"/>
                  </a:lnTo>
                  <a:lnTo>
                    <a:pt x="187" y="2042"/>
                  </a:lnTo>
                  <a:lnTo>
                    <a:pt x="190" y="2029"/>
                  </a:lnTo>
                  <a:lnTo>
                    <a:pt x="191" y="2021"/>
                  </a:lnTo>
                  <a:lnTo>
                    <a:pt x="191" y="2014"/>
                  </a:lnTo>
                  <a:lnTo>
                    <a:pt x="191" y="2007"/>
                  </a:lnTo>
                  <a:lnTo>
                    <a:pt x="190" y="1999"/>
                  </a:lnTo>
                  <a:lnTo>
                    <a:pt x="187" y="1993"/>
                  </a:lnTo>
                  <a:lnTo>
                    <a:pt x="184" y="1987"/>
                  </a:lnTo>
                  <a:lnTo>
                    <a:pt x="180" y="1982"/>
                  </a:lnTo>
                  <a:lnTo>
                    <a:pt x="177" y="1977"/>
                  </a:lnTo>
                  <a:lnTo>
                    <a:pt x="172" y="1971"/>
                  </a:lnTo>
                  <a:lnTo>
                    <a:pt x="170" y="1966"/>
                  </a:lnTo>
                  <a:lnTo>
                    <a:pt x="166" y="1957"/>
                  </a:lnTo>
                  <a:lnTo>
                    <a:pt x="165" y="1948"/>
                  </a:lnTo>
                  <a:lnTo>
                    <a:pt x="165" y="1942"/>
                  </a:lnTo>
                  <a:lnTo>
                    <a:pt x="165" y="1937"/>
                  </a:lnTo>
                  <a:lnTo>
                    <a:pt x="166" y="1932"/>
                  </a:lnTo>
                  <a:lnTo>
                    <a:pt x="168" y="1929"/>
                  </a:lnTo>
                  <a:lnTo>
                    <a:pt x="172" y="1920"/>
                  </a:lnTo>
                  <a:lnTo>
                    <a:pt x="178" y="1912"/>
                  </a:lnTo>
                  <a:lnTo>
                    <a:pt x="183" y="1904"/>
                  </a:lnTo>
                  <a:lnTo>
                    <a:pt x="189" y="1895"/>
                  </a:lnTo>
                  <a:lnTo>
                    <a:pt x="192" y="1886"/>
                  </a:lnTo>
                  <a:lnTo>
                    <a:pt x="195" y="1874"/>
                  </a:lnTo>
                  <a:lnTo>
                    <a:pt x="197" y="1851"/>
                  </a:lnTo>
                  <a:lnTo>
                    <a:pt x="201" y="1830"/>
                  </a:lnTo>
                  <a:lnTo>
                    <a:pt x="202" y="1822"/>
                  </a:lnTo>
                  <a:lnTo>
                    <a:pt x="205" y="1813"/>
                  </a:lnTo>
                  <a:lnTo>
                    <a:pt x="209" y="1806"/>
                  </a:lnTo>
                  <a:lnTo>
                    <a:pt x="212" y="1800"/>
                  </a:lnTo>
                  <a:lnTo>
                    <a:pt x="228" y="1790"/>
                  </a:lnTo>
                  <a:lnTo>
                    <a:pt x="247" y="1778"/>
                  </a:lnTo>
                  <a:lnTo>
                    <a:pt x="256" y="1772"/>
                  </a:lnTo>
                  <a:lnTo>
                    <a:pt x="265" y="1766"/>
                  </a:lnTo>
                  <a:lnTo>
                    <a:pt x="271" y="1761"/>
                  </a:lnTo>
                  <a:lnTo>
                    <a:pt x="274" y="1755"/>
                  </a:lnTo>
                  <a:lnTo>
                    <a:pt x="275" y="1749"/>
                  </a:lnTo>
                  <a:lnTo>
                    <a:pt x="275" y="1744"/>
                  </a:lnTo>
                  <a:lnTo>
                    <a:pt x="273" y="1741"/>
                  </a:lnTo>
                  <a:lnTo>
                    <a:pt x="271" y="1737"/>
                  </a:lnTo>
                  <a:lnTo>
                    <a:pt x="266" y="1736"/>
                  </a:lnTo>
                  <a:lnTo>
                    <a:pt x="261" y="1735"/>
                  </a:lnTo>
                  <a:lnTo>
                    <a:pt x="255" y="1735"/>
                  </a:lnTo>
                  <a:lnTo>
                    <a:pt x="248" y="1736"/>
                  </a:lnTo>
                  <a:lnTo>
                    <a:pt x="234" y="1741"/>
                  </a:lnTo>
                  <a:lnTo>
                    <a:pt x="222" y="1746"/>
                  </a:lnTo>
                  <a:lnTo>
                    <a:pt x="210" y="1750"/>
                  </a:lnTo>
                  <a:lnTo>
                    <a:pt x="197" y="1753"/>
                  </a:lnTo>
                  <a:lnTo>
                    <a:pt x="190" y="1753"/>
                  </a:lnTo>
                  <a:lnTo>
                    <a:pt x="185" y="1750"/>
                  </a:lnTo>
                  <a:lnTo>
                    <a:pt x="181" y="1747"/>
                  </a:lnTo>
                  <a:lnTo>
                    <a:pt x="179" y="1743"/>
                  </a:lnTo>
                  <a:lnTo>
                    <a:pt x="179" y="1738"/>
                  </a:lnTo>
                  <a:lnTo>
                    <a:pt x="180" y="1733"/>
                  </a:lnTo>
                  <a:lnTo>
                    <a:pt x="183" y="1728"/>
                  </a:lnTo>
                  <a:lnTo>
                    <a:pt x="187" y="1722"/>
                  </a:lnTo>
                  <a:lnTo>
                    <a:pt x="197" y="1712"/>
                  </a:lnTo>
                  <a:lnTo>
                    <a:pt x="203" y="1704"/>
                  </a:lnTo>
                  <a:lnTo>
                    <a:pt x="204" y="1699"/>
                  </a:lnTo>
                  <a:lnTo>
                    <a:pt x="205" y="1695"/>
                  </a:lnTo>
                  <a:lnTo>
                    <a:pt x="205" y="1690"/>
                  </a:lnTo>
                  <a:lnTo>
                    <a:pt x="204" y="1685"/>
                  </a:lnTo>
                  <a:lnTo>
                    <a:pt x="202" y="1675"/>
                  </a:lnTo>
                  <a:lnTo>
                    <a:pt x="203" y="1666"/>
                  </a:lnTo>
                  <a:lnTo>
                    <a:pt x="204" y="1661"/>
                  </a:lnTo>
                  <a:lnTo>
                    <a:pt x="205" y="1656"/>
                  </a:lnTo>
                  <a:lnTo>
                    <a:pt x="208" y="1653"/>
                  </a:lnTo>
                  <a:lnTo>
                    <a:pt x="212" y="1648"/>
                  </a:lnTo>
                  <a:lnTo>
                    <a:pt x="215" y="1642"/>
                  </a:lnTo>
                  <a:lnTo>
                    <a:pt x="218" y="1636"/>
                  </a:lnTo>
                  <a:lnTo>
                    <a:pt x="220" y="1629"/>
                  </a:lnTo>
                  <a:lnTo>
                    <a:pt x="221" y="1621"/>
                  </a:lnTo>
                  <a:lnTo>
                    <a:pt x="222" y="1605"/>
                  </a:lnTo>
                  <a:lnTo>
                    <a:pt x="221" y="1593"/>
                  </a:lnTo>
                  <a:lnTo>
                    <a:pt x="220" y="1589"/>
                  </a:lnTo>
                  <a:lnTo>
                    <a:pt x="216" y="1584"/>
                  </a:lnTo>
                  <a:lnTo>
                    <a:pt x="212" y="1580"/>
                  </a:lnTo>
                  <a:lnTo>
                    <a:pt x="208" y="1577"/>
                  </a:lnTo>
                  <a:lnTo>
                    <a:pt x="202" y="1573"/>
                  </a:lnTo>
                  <a:lnTo>
                    <a:pt x="195" y="1570"/>
                  </a:lnTo>
                  <a:lnTo>
                    <a:pt x="187" y="1567"/>
                  </a:lnTo>
                  <a:lnTo>
                    <a:pt x="178" y="1566"/>
                  </a:lnTo>
                  <a:lnTo>
                    <a:pt x="159" y="1564"/>
                  </a:lnTo>
                  <a:lnTo>
                    <a:pt x="142" y="1559"/>
                  </a:lnTo>
                  <a:lnTo>
                    <a:pt x="135" y="1555"/>
                  </a:lnTo>
                  <a:lnTo>
                    <a:pt x="129" y="1552"/>
                  </a:lnTo>
                  <a:lnTo>
                    <a:pt x="124" y="1547"/>
                  </a:lnTo>
                  <a:lnTo>
                    <a:pt x="121" y="1541"/>
                  </a:lnTo>
                  <a:lnTo>
                    <a:pt x="118" y="1534"/>
                  </a:lnTo>
                  <a:lnTo>
                    <a:pt x="117" y="1527"/>
                  </a:lnTo>
                  <a:lnTo>
                    <a:pt x="115" y="1517"/>
                  </a:lnTo>
                  <a:lnTo>
                    <a:pt x="115" y="1508"/>
                  </a:lnTo>
                  <a:lnTo>
                    <a:pt x="115" y="1498"/>
                  </a:lnTo>
                  <a:lnTo>
                    <a:pt x="116" y="1489"/>
                  </a:lnTo>
                  <a:lnTo>
                    <a:pt x="120" y="1478"/>
                  </a:lnTo>
                  <a:lnTo>
                    <a:pt x="123" y="1470"/>
                  </a:lnTo>
                  <a:lnTo>
                    <a:pt x="133" y="1453"/>
                  </a:lnTo>
                  <a:lnTo>
                    <a:pt x="140" y="1439"/>
                  </a:lnTo>
                  <a:lnTo>
                    <a:pt x="142" y="1432"/>
                  </a:lnTo>
                  <a:lnTo>
                    <a:pt x="143" y="1426"/>
                  </a:lnTo>
                  <a:lnTo>
                    <a:pt x="145" y="1421"/>
                  </a:lnTo>
                  <a:lnTo>
                    <a:pt x="143" y="1415"/>
                  </a:lnTo>
                  <a:lnTo>
                    <a:pt x="141" y="1410"/>
                  </a:lnTo>
                  <a:lnTo>
                    <a:pt x="139" y="1406"/>
                  </a:lnTo>
                  <a:lnTo>
                    <a:pt x="134" y="1401"/>
                  </a:lnTo>
                  <a:lnTo>
                    <a:pt x="130" y="1395"/>
                  </a:lnTo>
                  <a:lnTo>
                    <a:pt x="121" y="1385"/>
                  </a:lnTo>
                  <a:lnTo>
                    <a:pt x="111" y="1377"/>
                  </a:lnTo>
                  <a:lnTo>
                    <a:pt x="103" y="1368"/>
                  </a:lnTo>
                  <a:lnTo>
                    <a:pt x="94" y="1357"/>
                  </a:lnTo>
                  <a:lnTo>
                    <a:pt x="91" y="1351"/>
                  </a:lnTo>
                  <a:lnTo>
                    <a:pt x="89" y="1346"/>
                  </a:lnTo>
                  <a:lnTo>
                    <a:pt x="88" y="1340"/>
                  </a:lnTo>
                  <a:lnTo>
                    <a:pt x="89" y="1333"/>
                  </a:lnTo>
                  <a:lnTo>
                    <a:pt x="94" y="1321"/>
                  </a:lnTo>
                  <a:lnTo>
                    <a:pt x="102" y="1308"/>
                  </a:lnTo>
                  <a:lnTo>
                    <a:pt x="108" y="1296"/>
                  </a:lnTo>
                  <a:lnTo>
                    <a:pt x="111" y="1287"/>
                  </a:lnTo>
                  <a:lnTo>
                    <a:pt x="113" y="1277"/>
                  </a:lnTo>
                  <a:lnTo>
                    <a:pt x="113" y="1265"/>
                  </a:lnTo>
                  <a:lnTo>
                    <a:pt x="113" y="1254"/>
                  </a:lnTo>
                  <a:lnTo>
                    <a:pt x="114" y="1243"/>
                  </a:lnTo>
                  <a:lnTo>
                    <a:pt x="114" y="1238"/>
                  </a:lnTo>
                  <a:lnTo>
                    <a:pt x="114" y="1235"/>
                  </a:lnTo>
                  <a:lnTo>
                    <a:pt x="113" y="1232"/>
                  </a:lnTo>
                  <a:lnTo>
                    <a:pt x="111" y="1230"/>
                  </a:lnTo>
                  <a:lnTo>
                    <a:pt x="109" y="1229"/>
                  </a:lnTo>
                  <a:lnTo>
                    <a:pt x="107" y="1229"/>
                  </a:lnTo>
                  <a:lnTo>
                    <a:pt x="103" y="1230"/>
                  </a:lnTo>
                  <a:lnTo>
                    <a:pt x="99" y="1231"/>
                  </a:lnTo>
                  <a:lnTo>
                    <a:pt x="89" y="1236"/>
                  </a:lnTo>
                  <a:lnTo>
                    <a:pt x="78" y="1242"/>
                  </a:lnTo>
                  <a:lnTo>
                    <a:pt x="66" y="1246"/>
                  </a:lnTo>
                  <a:lnTo>
                    <a:pt x="57" y="1251"/>
                  </a:lnTo>
                  <a:lnTo>
                    <a:pt x="51" y="1252"/>
                  </a:lnTo>
                  <a:lnTo>
                    <a:pt x="46" y="1252"/>
                  </a:lnTo>
                  <a:lnTo>
                    <a:pt x="40" y="1251"/>
                  </a:lnTo>
                  <a:lnTo>
                    <a:pt x="35" y="1249"/>
                  </a:lnTo>
                  <a:lnTo>
                    <a:pt x="29" y="1246"/>
                  </a:lnTo>
                  <a:lnTo>
                    <a:pt x="26" y="1244"/>
                  </a:lnTo>
                  <a:lnTo>
                    <a:pt x="22" y="1242"/>
                  </a:lnTo>
                  <a:lnTo>
                    <a:pt x="20" y="1238"/>
                  </a:lnTo>
                  <a:lnTo>
                    <a:pt x="20" y="1235"/>
                  </a:lnTo>
                  <a:lnTo>
                    <a:pt x="21" y="1232"/>
                  </a:lnTo>
                  <a:lnTo>
                    <a:pt x="23" y="1230"/>
                  </a:lnTo>
                  <a:lnTo>
                    <a:pt x="27" y="1226"/>
                  </a:lnTo>
                  <a:lnTo>
                    <a:pt x="29" y="1224"/>
                  </a:lnTo>
                  <a:lnTo>
                    <a:pt x="29" y="1220"/>
                  </a:lnTo>
                  <a:lnTo>
                    <a:pt x="29" y="1217"/>
                  </a:lnTo>
                  <a:lnTo>
                    <a:pt x="28" y="1214"/>
                  </a:lnTo>
                  <a:lnTo>
                    <a:pt x="27" y="1211"/>
                  </a:lnTo>
                  <a:lnTo>
                    <a:pt x="25" y="1208"/>
                  </a:lnTo>
                  <a:lnTo>
                    <a:pt x="22" y="1207"/>
                  </a:lnTo>
                  <a:lnTo>
                    <a:pt x="19" y="1207"/>
                  </a:lnTo>
                  <a:lnTo>
                    <a:pt x="15" y="1208"/>
                  </a:lnTo>
                  <a:lnTo>
                    <a:pt x="13" y="1207"/>
                  </a:lnTo>
                  <a:lnTo>
                    <a:pt x="10" y="1207"/>
                  </a:lnTo>
                  <a:lnTo>
                    <a:pt x="9" y="1205"/>
                  </a:lnTo>
                  <a:lnTo>
                    <a:pt x="8" y="1201"/>
                  </a:lnTo>
                  <a:lnTo>
                    <a:pt x="8" y="1196"/>
                  </a:lnTo>
                  <a:lnTo>
                    <a:pt x="12" y="1187"/>
                  </a:lnTo>
                  <a:lnTo>
                    <a:pt x="16" y="1179"/>
                  </a:lnTo>
                  <a:lnTo>
                    <a:pt x="17" y="1176"/>
                  </a:lnTo>
                  <a:lnTo>
                    <a:pt x="19" y="1175"/>
                  </a:lnTo>
                  <a:lnTo>
                    <a:pt x="17" y="1173"/>
                  </a:lnTo>
                  <a:lnTo>
                    <a:pt x="16" y="1172"/>
                  </a:lnTo>
                  <a:lnTo>
                    <a:pt x="14" y="1170"/>
                  </a:lnTo>
                  <a:lnTo>
                    <a:pt x="9" y="1169"/>
                  </a:lnTo>
                  <a:lnTo>
                    <a:pt x="7" y="1169"/>
                  </a:lnTo>
                  <a:lnTo>
                    <a:pt x="4" y="1167"/>
                  </a:lnTo>
                  <a:lnTo>
                    <a:pt x="2" y="1164"/>
                  </a:lnTo>
                  <a:lnTo>
                    <a:pt x="1" y="1161"/>
                  </a:lnTo>
                  <a:lnTo>
                    <a:pt x="0" y="1156"/>
                  </a:lnTo>
                  <a:lnTo>
                    <a:pt x="1" y="1150"/>
                  </a:lnTo>
                  <a:lnTo>
                    <a:pt x="1" y="1144"/>
                  </a:lnTo>
                  <a:lnTo>
                    <a:pt x="3" y="1137"/>
                  </a:lnTo>
                  <a:lnTo>
                    <a:pt x="7" y="1129"/>
                  </a:lnTo>
                  <a:lnTo>
                    <a:pt x="12" y="1119"/>
                  </a:lnTo>
                  <a:lnTo>
                    <a:pt x="17" y="1111"/>
                  </a:lnTo>
                  <a:lnTo>
                    <a:pt x="23" y="1103"/>
                  </a:lnTo>
                  <a:lnTo>
                    <a:pt x="36" y="1088"/>
                  </a:lnTo>
                  <a:lnTo>
                    <a:pt x="48" y="1078"/>
                  </a:lnTo>
                  <a:lnTo>
                    <a:pt x="52" y="1074"/>
                  </a:lnTo>
                  <a:lnTo>
                    <a:pt x="54" y="1067"/>
                  </a:lnTo>
                  <a:lnTo>
                    <a:pt x="57" y="1060"/>
                  </a:lnTo>
                  <a:lnTo>
                    <a:pt x="57" y="1051"/>
                  </a:lnTo>
                  <a:lnTo>
                    <a:pt x="57" y="1032"/>
                  </a:lnTo>
                  <a:lnTo>
                    <a:pt x="57" y="1016"/>
                  </a:lnTo>
                  <a:lnTo>
                    <a:pt x="55" y="1009"/>
                  </a:lnTo>
                  <a:lnTo>
                    <a:pt x="57" y="1002"/>
                  </a:lnTo>
                  <a:lnTo>
                    <a:pt x="58" y="994"/>
                  </a:lnTo>
                  <a:lnTo>
                    <a:pt x="59" y="988"/>
                  </a:lnTo>
                  <a:lnTo>
                    <a:pt x="61" y="984"/>
                  </a:lnTo>
                  <a:lnTo>
                    <a:pt x="65" y="979"/>
                  </a:lnTo>
                  <a:lnTo>
                    <a:pt x="70" y="975"/>
                  </a:lnTo>
                  <a:lnTo>
                    <a:pt x="76" y="971"/>
                  </a:lnTo>
                  <a:lnTo>
                    <a:pt x="89" y="965"/>
                  </a:lnTo>
                  <a:lnTo>
                    <a:pt x="102" y="961"/>
                  </a:lnTo>
                  <a:lnTo>
                    <a:pt x="116" y="956"/>
                  </a:lnTo>
                  <a:lnTo>
                    <a:pt x="130" y="953"/>
                  </a:lnTo>
                  <a:lnTo>
                    <a:pt x="145" y="949"/>
                  </a:lnTo>
                  <a:lnTo>
                    <a:pt x="158" y="945"/>
                  </a:lnTo>
                  <a:lnTo>
                    <a:pt x="162" y="942"/>
                  </a:lnTo>
                  <a:lnTo>
                    <a:pt x="166" y="939"/>
                  </a:lnTo>
                  <a:lnTo>
                    <a:pt x="170" y="936"/>
                  </a:lnTo>
                  <a:lnTo>
                    <a:pt x="172" y="934"/>
                  </a:lnTo>
                  <a:lnTo>
                    <a:pt x="172" y="930"/>
                  </a:lnTo>
                  <a:lnTo>
                    <a:pt x="171" y="927"/>
                  </a:lnTo>
                  <a:lnTo>
                    <a:pt x="170" y="922"/>
                  </a:lnTo>
                  <a:lnTo>
                    <a:pt x="167" y="917"/>
                  </a:lnTo>
                  <a:lnTo>
                    <a:pt x="162" y="908"/>
                  </a:lnTo>
                  <a:lnTo>
                    <a:pt x="158" y="901"/>
                  </a:lnTo>
                  <a:lnTo>
                    <a:pt x="154" y="893"/>
                  </a:lnTo>
                  <a:lnTo>
                    <a:pt x="153" y="887"/>
                  </a:lnTo>
                  <a:lnTo>
                    <a:pt x="153" y="884"/>
                  </a:lnTo>
                  <a:lnTo>
                    <a:pt x="155" y="882"/>
                  </a:lnTo>
                  <a:lnTo>
                    <a:pt x="158" y="880"/>
                  </a:lnTo>
                  <a:lnTo>
                    <a:pt x="162" y="880"/>
                  </a:lnTo>
                  <a:lnTo>
                    <a:pt x="172" y="879"/>
                  </a:lnTo>
                  <a:lnTo>
                    <a:pt x="180" y="877"/>
                  </a:lnTo>
                  <a:lnTo>
                    <a:pt x="185" y="874"/>
                  </a:lnTo>
                  <a:lnTo>
                    <a:pt x="189" y="871"/>
                  </a:lnTo>
                  <a:lnTo>
                    <a:pt x="192" y="867"/>
                  </a:lnTo>
                  <a:lnTo>
                    <a:pt x="197" y="864"/>
                  </a:lnTo>
                  <a:lnTo>
                    <a:pt x="205" y="852"/>
                  </a:lnTo>
                  <a:lnTo>
                    <a:pt x="217" y="840"/>
                  </a:lnTo>
                  <a:lnTo>
                    <a:pt x="229" y="829"/>
                  </a:lnTo>
                  <a:lnTo>
                    <a:pt x="239" y="819"/>
                  </a:lnTo>
                  <a:lnTo>
                    <a:pt x="246" y="809"/>
                  </a:lnTo>
                  <a:lnTo>
                    <a:pt x="249" y="802"/>
                  </a:lnTo>
                  <a:lnTo>
                    <a:pt x="250" y="795"/>
                  </a:lnTo>
                  <a:lnTo>
                    <a:pt x="249" y="788"/>
                  </a:lnTo>
                  <a:lnTo>
                    <a:pt x="248" y="784"/>
                  </a:lnTo>
                  <a:lnTo>
                    <a:pt x="246" y="782"/>
                  </a:lnTo>
                  <a:lnTo>
                    <a:pt x="242" y="778"/>
                  </a:lnTo>
                  <a:lnTo>
                    <a:pt x="239" y="776"/>
                  </a:lnTo>
                  <a:lnTo>
                    <a:pt x="231" y="772"/>
                  </a:lnTo>
                  <a:lnTo>
                    <a:pt x="224" y="770"/>
                  </a:lnTo>
                  <a:lnTo>
                    <a:pt x="221" y="767"/>
                  </a:lnTo>
                  <a:lnTo>
                    <a:pt x="220" y="766"/>
                  </a:lnTo>
                  <a:lnTo>
                    <a:pt x="218" y="763"/>
                  </a:lnTo>
                  <a:lnTo>
                    <a:pt x="217" y="760"/>
                  </a:lnTo>
                  <a:lnTo>
                    <a:pt x="218" y="758"/>
                  </a:lnTo>
                  <a:lnTo>
                    <a:pt x="220" y="756"/>
                  </a:lnTo>
                  <a:lnTo>
                    <a:pt x="221" y="753"/>
                  </a:lnTo>
                  <a:lnTo>
                    <a:pt x="223" y="752"/>
                  </a:lnTo>
                  <a:lnTo>
                    <a:pt x="227" y="751"/>
                  </a:lnTo>
                  <a:lnTo>
                    <a:pt x="229" y="748"/>
                  </a:lnTo>
                  <a:lnTo>
                    <a:pt x="231" y="746"/>
                  </a:lnTo>
                  <a:lnTo>
                    <a:pt x="233" y="742"/>
                  </a:lnTo>
                  <a:lnTo>
                    <a:pt x="233" y="740"/>
                  </a:lnTo>
                  <a:lnTo>
                    <a:pt x="233" y="737"/>
                  </a:lnTo>
                  <a:lnTo>
                    <a:pt x="230" y="734"/>
                  </a:lnTo>
                  <a:lnTo>
                    <a:pt x="228" y="732"/>
                  </a:lnTo>
                  <a:lnTo>
                    <a:pt x="220" y="727"/>
                  </a:lnTo>
                  <a:lnTo>
                    <a:pt x="210" y="723"/>
                  </a:lnTo>
                  <a:lnTo>
                    <a:pt x="202" y="719"/>
                  </a:lnTo>
                  <a:lnTo>
                    <a:pt x="193" y="713"/>
                  </a:lnTo>
                  <a:lnTo>
                    <a:pt x="191" y="709"/>
                  </a:lnTo>
                  <a:lnTo>
                    <a:pt x="190" y="704"/>
                  </a:lnTo>
                  <a:lnTo>
                    <a:pt x="189" y="700"/>
                  </a:lnTo>
                  <a:lnTo>
                    <a:pt x="189" y="694"/>
                  </a:lnTo>
                  <a:lnTo>
                    <a:pt x="190" y="682"/>
                  </a:lnTo>
                  <a:lnTo>
                    <a:pt x="193" y="671"/>
                  </a:lnTo>
                  <a:lnTo>
                    <a:pt x="196" y="657"/>
                  </a:lnTo>
                  <a:lnTo>
                    <a:pt x="198" y="640"/>
                  </a:lnTo>
                  <a:lnTo>
                    <a:pt x="199" y="624"/>
                  </a:lnTo>
                  <a:lnTo>
                    <a:pt x="199" y="612"/>
                  </a:lnTo>
                  <a:lnTo>
                    <a:pt x="198" y="607"/>
                  </a:lnTo>
                  <a:lnTo>
                    <a:pt x="198" y="603"/>
                  </a:lnTo>
                  <a:lnTo>
                    <a:pt x="196" y="600"/>
                  </a:lnTo>
                  <a:lnTo>
                    <a:pt x="193" y="596"/>
                  </a:lnTo>
                  <a:lnTo>
                    <a:pt x="191" y="594"/>
                  </a:lnTo>
                  <a:lnTo>
                    <a:pt x="187" y="592"/>
                  </a:lnTo>
                  <a:lnTo>
                    <a:pt x="184" y="590"/>
                  </a:lnTo>
                  <a:lnTo>
                    <a:pt x="179" y="590"/>
                  </a:lnTo>
                  <a:lnTo>
                    <a:pt x="176" y="590"/>
                  </a:lnTo>
                  <a:lnTo>
                    <a:pt x="172" y="589"/>
                  </a:lnTo>
                  <a:lnTo>
                    <a:pt x="170" y="588"/>
                  </a:lnTo>
                  <a:lnTo>
                    <a:pt x="167" y="586"/>
                  </a:lnTo>
                  <a:lnTo>
                    <a:pt x="164" y="580"/>
                  </a:lnTo>
                  <a:lnTo>
                    <a:pt x="160" y="574"/>
                  </a:lnTo>
                  <a:lnTo>
                    <a:pt x="155" y="567"/>
                  </a:lnTo>
                  <a:lnTo>
                    <a:pt x="147" y="558"/>
                  </a:lnTo>
                  <a:lnTo>
                    <a:pt x="139" y="551"/>
                  </a:lnTo>
                  <a:lnTo>
                    <a:pt x="132" y="546"/>
                  </a:lnTo>
                  <a:lnTo>
                    <a:pt x="128" y="545"/>
                  </a:lnTo>
                  <a:lnTo>
                    <a:pt x="126" y="543"/>
                  </a:lnTo>
                  <a:lnTo>
                    <a:pt x="123" y="540"/>
                  </a:lnTo>
                  <a:lnTo>
                    <a:pt x="122" y="537"/>
                  </a:lnTo>
                  <a:lnTo>
                    <a:pt x="120" y="530"/>
                  </a:lnTo>
                  <a:lnTo>
                    <a:pt x="118" y="521"/>
                  </a:lnTo>
                  <a:lnTo>
                    <a:pt x="117" y="513"/>
                  </a:lnTo>
                  <a:lnTo>
                    <a:pt x="117" y="502"/>
                  </a:lnTo>
                  <a:lnTo>
                    <a:pt x="118" y="498"/>
                  </a:lnTo>
                  <a:lnTo>
                    <a:pt x="120" y="492"/>
                  </a:lnTo>
                  <a:lnTo>
                    <a:pt x="122" y="486"/>
                  </a:lnTo>
                  <a:lnTo>
                    <a:pt x="126" y="480"/>
                  </a:lnTo>
                  <a:lnTo>
                    <a:pt x="145" y="461"/>
                  </a:lnTo>
                  <a:lnTo>
                    <a:pt x="160" y="445"/>
                  </a:lnTo>
                  <a:lnTo>
                    <a:pt x="162" y="442"/>
                  </a:lnTo>
                  <a:lnTo>
                    <a:pt x="166" y="438"/>
                  </a:lnTo>
                  <a:lnTo>
                    <a:pt x="168" y="436"/>
                  </a:lnTo>
                  <a:lnTo>
                    <a:pt x="172" y="433"/>
                  </a:lnTo>
                  <a:lnTo>
                    <a:pt x="180" y="431"/>
                  </a:lnTo>
                  <a:lnTo>
                    <a:pt x="189" y="429"/>
                  </a:lnTo>
                  <a:lnTo>
                    <a:pt x="199" y="427"/>
                  </a:lnTo>
                  <a:lnTo>
                    <a:pt x="209" y="426"/>
                  </a:lnTo>
                  <a:lnTo>
                    <a:pt x="214" y="425"/>
                  </a:lnTo>
                  <a:lnTo>
                    <a:pt x="218" y="423"/>
                  </a:lnTo>
                  <a:lnTo>
                    <a:pt x="222" y="419"/>
                  </a:lnTo>
                  <a:lnTo>
                    <a:pt x="224" y="413"/>
                  </a:lnTo>
                  <a:lnTo>
                    <a:pt x="228" y="401"/>
                  </a:lnTo>
                  <a:lnTo>
                    <a:pt x="229" y="389"/>
                  </a:lnTo>
                  <a:lnTo>
                    <a:pt x="230" y="384"/>
                  </a:lnTo>
                  <a:lnTo>
                    <a:pt x="231" y="379"/>
                  </a:lnTo>
                  <a:lnTo>
                    <a:pt x="234" y="375"/>
                  </a:lnTo>
                  <a:lnTo>
                    <a:pt x="236" y="373"/>
                  </a:lnTo>
                  <a:lnTo>
                    <a:pt x="241" y="370"/>
                  </a:lnTo>
                  <a:lnTo>
                    <a:pt x="246" y="370"/>
                  </a:lnTo>
                  <a:lnTo>
                    <a:pt x="250" y="370"/>
                  </a:lnTo>
                  <a:lnTo>
                    <a:pt x="256" y="370"/>
                  </a:lnTo>
                  <a:lnTo>
                    <a:pt x="267" y="372"/>
                  </a:lnTo>
                  <a:lnTo>
                    <a:pt x="277" y="375"/>
                  </a:lnTo>
                  <a:lnTo>
                    <a:pt x="288" y="376"/>
                  </a:lnTo>
                  <a:lnTo>
                    <a:pt x="305" y="378"/>
                  </a:lnTo>
                  <a:lnTo>
                    <a:pt x="313" y="376"/>
                  </a:lnTo>
                  <a:lnTo>
                    <a:pt x="323" y="375"/>
                  </a:lnTo>
                  <a:lnTo>
                    <a:pt x="331" y="373"/>
                  </a:lnTo>
                  <a:lnTo>
                    <a:pt x="338" y="370"/>
                  </a:lnTo>
                  <a:lnTo>
                    <a:pt x="350" y="362"/>
                  </a:lnTo>
                  <a:lnTo>
                    <a:pt x="361" y="353"/>
                  </a:lnTo>
                  <a:lnTo>
                    <a:pt x="368" y="348"/>
                  </a:lnTo>
                  <a:lnTo>
                    <a:pt x="374" y="344"/>
                  </a:lnTo>
                  <a:lnTo>
                    <a:pt x="382" y="343"/>
                  </a:lnTo>
                  <a:lnTo>
                    <a:pt x="391" y="344"/>
                  </a:lnTo>
                  <a:lnTo>
                    <a:pt x="399" y="345"/>
                  </a:lnTo>
                  <a:lnTo>
                    <a:pt x="407" y="347"/>
                  </a:lnTo>
                  <a:lnTo>
                    <a:pt x="416" y="347"/>
                  </a:lnTo>
                  <a:lnTo>
                    <a:pt x="424" y="345"/>
                  </a:lnTo>
                  <a:lnTo>
                    <a:pt x="438" y="342"/>
                  </a:lnTo>
                  <a:lnTo>
                    <a:pt x="453" y="337"/>
                  </a:lnTo>
                  <a:lnTo>
                    <a:pt x="458" y="334"/>
                  </a:lnTo>
                  <a:lnTo>
                    <a:pt x="464" y="330"/>
                  </a:lnTo>
                  <a:lnTo>
                    <a:pt x="469" y="326"/>
                  </a:lnTo>
                  <a:lnTo>
                    <a:pt x="472" y="324"/>
                  </a:lnTo>
                  <a:lnTo>
                    <a:pt x="473" y="321"/>
                  </a:lnTo>
                  <a:lnTo>
                    <a:pt x="473" y="318"/>
                  </a:lnTo>
                  <a:lnTo>
                    <a:pt x="469" y="316"/>
                  </a:lnTo>
                  <a:lnTo>
                    <a:pt x="464" y="315"/>
                  </a:lnTo>
                  <a:lnTo>
                    <a:pt x="458" y="313"/>
                  </a:lnTo>
                  <a:lnTo>
                    <a:pt x="454" y="311"/>
                  </a:lnTo>
                  <a:lnTo>
                    <a:pt x="451" y="309"/>
                  </a:lnTo>
                  <a:lnTo>
                    <a:pt x="450" y="306"/>
                  </a:lnTo>
                  <a:lnTo>
                    <a:pt x="450" y="303"/>
                  </a:lnTo>
                  <a:lnTo>
                    <a:pt x="450" y="300"/>
                  </a:lnTo>
                  <a:lnTo>
                    <a:pt x="451" y="297"/>
                  </a:lnTo>
                  <a:lnTo>
                    <a:pt x="454" y="294"/>
                  </a:lnTo>
                  <a:lnTo>
                    <a:pt x="457" y="290"/>
                  </a:lnTo>
                  <a:lnTo>
                    <a:pt x="462" y="287"/>
                  </a:lnTo>
                  <a:lnTo>
                    <a:pt x="468" y="287"/>
                  </a:lnTo>
                  <a:lnTo>
                    <a:pt x="475" y="290"/>
                  </a:lnTo>
                  <a:lnTo>
                    <a:pt x="479" y="291"/>
                  </a:lnTo>
                  <a:lnTo>
                    <a:pt x="482" y="292"/>
                  </a:lnTo>
                  <a:lnTo>
                    <a:pt x="485" y="292"/>
                  </a:lnTo>
                  <a:lnTo>
                    <a:pt x="486" y="291"/>
                  </a:lnTo>
                  <a:lnTo>
                    <a:pt x="487" y="288"/>
                  </a:lnTo>
                  <a:lnTo>
                    <a:pt x="487" y="286"/>
                  </a:lnTo>
                  <a:lnTo>
                    <a:pt x="486" y="284"/>
                  </a:lnTo>
                  <a:lnTo>
                    <a:pt x="485" y="280"/>
                  </a:lnTo>
                  <a:lnTo>
                    <a:pt x="483" y="277"/>
                  </a:lnTo>
                  <a:lnTo>
                    <a:pt x="483" y="273"/>
                  </a:lnTo>
                  <a:lnTo>
                    <a:pt x="485" y="269"/>
                  </a:lnTo>
                  <a:lnTo>
                    <a:pt x="487" y="267"/>
                  </a:lnTo>
                  <a:lnTo>
                    <a:pt x="492" y="262"/>
                  </a:lnTo>
                  <a:lnTo>
                    <a:pt x="499" y="259"/>
                  </a:lnTo>
                  <a:lnTo>
                    <a:pt x="506" y="258"/>
                  </a:lnTo>
                  <a:lnTo>
                    <a:pt x="516" y="259"/>
                  </a:lnTo>
                  <a:lnTo>
                    <a:pt x="519" y="260"/>
                  </a:lnTo>
                  <a:lnTo>
                    <a:pt x="524" y="262"/>
                  </a:lnTo>
                  <a:lnTo>
                    <a:pt x="529" y="265"/>
                  </a:lnTo>
                  <a:lnTo>
                    <a:pt x="533" y="268"/>
                  </a:lnTo>
                  <a:lnTo>
                    <a:pt x="537" y="272"/>
                  </a:lnTo>
                  <a:lnTo>
                    <a:pt x="542" y="273"/>
                  </a:lnTo>
                  <a:lnTo>
                    <a:pt x="545" y="274"/>
                  </a:lnTo>
                  <a:lnTo>
                    <a:pt x="549" y="273"/>
                  </a:lnTo>
                  <a:lnTo>
                    <a:pt x="552" y="272"/>
                  </a:lnTo>
                  <a:lnTo>
                    <a:pt x="555" y="268"/>
                  </a:lnTo>
                  <a:lnTo>
                    <a:pt x="555" y="265"/>
                  </a:lnTo>
                  <a:lnTo>
                    <a:pt x="556" y="260"/>
                  </a:lnTo>
                  <a:lnTo>
                    <a:pt x="554" y="248"/>
                  </a:lnTo>
                  <a:lnTo>
                    <a:pt x="552" y="235"/>
                  </a:lnTo>
                  <a:lnTo>
                    <a:pt x="550" y="229"/>
                  </a:lnTo>
                  <a:lnTo>
                    <a:pt x="549" y="223"/>
                  </a:lnTo>
                  <a:lnTo>
                    <a:pt x="546" y="218"/>
                  </a:lnTo>
                  <a:lnTo>
                    <a:pt x="544" y="216"/>
                  </a:lnTo>
                  <a:lnTo>
                    <a:pt x="542" y="212"/>
                  </a:lnTo>
                  <a:lnTo>
                    <a:pt x="540" y="210"/>
                  </a:lnTo>
                  <a:lnTo>
                    <a:pt x="539" y="208"/>
                  </a:lnTo>
                  <a:lnTo>
                    <a:pt x="540" y="206"/>
                  </a:lnTo>
                  <a:lnTo>
                    <a:pt x="542" y="204"/>
                  </a:lnTo>
                  <a:lnTo>
                    <a:pt x="544" y="203"/>
                  </a:lnTo>
                  <a:lnTo>
                    <a:pt x="548" y="203"/>
                  </a:lnTo>
                  <a:lnTo>
                    <a:pt x="552" y="203"/>
                  </a:lnTo>
                  <a:lnTo>
                    <a:pt x="564" y="205"/>
                  </a:lnTo>
                  <a:lnTo>
                    <a:pt x="576" y="209"/>
                  </a:lnTo>
                  <a:lnTo>
                    <a:pt x="588" y="212"/>
                  </a:lnTo>
                  <a:lnTo>
                    <a:pt x="595" y="217"/>
                  </a:lnTo>
                  <a:lnTo>
                    <a:pt x="600" y="218"/>
                  </a:lnTo>
                  <a:lnTo>
                    <a:pt x="605" y="219"/>
                  </a:lnTo>
                  <a:lnTo>
                    <a:pt x="611" y="219"/>
                  </a:lnTo>
                  <a:lnTo>
                    <a:pt x="617" y="219"/>
                  </a:lnTo>
                  <a:lnTo>
                    <a:pt x="624" y="218"/>
                  </a:lnTo>
                  <a:lnTo>
                    <a:pt x="630" y="216"/>
                  </a:lnTo>
                  <a:lnTo>
                    <a:pt x="634" y="214"/>
                  </a:lnTo>
                  <a:lnTo>
                    <a:pt x="639" y="210"/>
                  </a:lnTo>
                  <a:lnTo>
                    <a:pt x="645" y="203"/>
                  </a:lnTo>
                  <a:lnTo>
                    <a:pt x="652" y="192"/>
                  </a:lnTo>
                  <a:lnTo>
                    <a:pt x="656" y="185"/>
                  </a:lnTo>
                  <a:lnTo>
                    <a:pt x="659" y="175"/>
                  </a:lnTo>
                  <a:lnTo>
                    <a:pt x="663" y="165"/>
                  </a:lnTo>
                  <a:lnTo>
                    <a:pt x="665" y="152"/>
                  </a:lnTo>
                  <a:lnTo>
                    <a:pt x="669" y="141"/>
                  </a:lnTo>
                  <a:lnTo>
                    <a:pt x="671" y="135"/>
                  </a:lnTo>
                  <a:lnTo>
                    <a:pt x="675" y="132"/>
                  </a:lnTo>
                  <a:lnTo>
                    <a:pt x="678" y="129"/>
                  </a:lnTo>
                  <a:lnTo>
                    <a:pt x="691" y="129"/>
                  </a:lnTo>
                  <a:lnTo>
                    <a:pt x="712" y="128"/>
                  </a:lnTo>
                  <a:lnTo>
                    <a:pt x="732" y="124"/>
                  </a:lnTo>
                  <a:lnTo>
                    <a:pt x="745" y="122"/>
                  </a:lnTo>
                  <a:lnTo>
                    <a:pt x="753" y="123"/>
                  </a:lnTo>
                  <a:lnTo>
                    <a:pt x="759" y="124"/>
                  </a:lnTo>
                  <a:lnTo>
                    <a:pt x="766" y="130"/>
                  </a:lnTo>
                  <a:lnTo>
                    <a:pt x="773" y="137"/>
                  </a:lnTo>
                  <a:lnTo>
                    <a:pt x="778" y="145"/>
                  </a:lnTo>
                  <a:lnTo>
                    <a:pt x="784" y="151"/>
                  </a:lnTo>
                  <a:lnTo>
                    <a:pt x="790" y="156"/>
                  </a:lnTo>
                  <a:lnTo>
                    <a:pt x="798" y="162"/>
                  </a:lnTo>
                  <a:lnTo>
                    <a:pt x="804" y="165"/>
                  </a:lnTo>
                  <a:lnTo>
                    <a:pt x="813" y="167"/>
                  </a:lnTo>
                  <a:lnTo>
                    <a:pt x="822" y="168"/>
                  </a:lnTo>
                  <a:lnTo>
                    <a:pt x="833" y="168"/>
                  </a:lnTo>
                  <a:lnTo>
                    <a:pt x="839" y="167"/>
                  </a:lnTo>
                  <a:lnTo>
                    <a:pt x="845" y="166"/>
                  </a:lnTo>
                  <a:lnTo>
                    <a:pt x="851" y="164"/>
                  </a:lnTo>
                  <a:lnTo>
                    <a:pt x="856" y="160"/>
                  </a:lnTo>
                  <a:lnTo>
                    <a:pt x="865" y="152"/>
                  </a:lnTo>
                  <a:lnTo>
                    <a:pt x="876" y="143"/>
                  </a:lnTo>
                  <a:lnTo>
                    <a:pt x="885" y="135"/>
                  </a:lnTo>
                  <a:lnTo>
                    <a:pt x="896" y="128"/>
                  </a:lnTo>
                  <a:lnTo>
                    <a:pt x="902" y="126"/>
                  </a:lnTo>
                  <a:lnTo>
                    <a:pt x="908" y="123"/>
                  </a:lnTo>
                  <a:lnTo>
                    <a:pt x="914" y="123"/>
                  </a:lnTo>
                  <a:lnTo>
                    <a:pt x="921" y="123"/>
                  </a:lnTo>
                  <a:lnTo>
                    <a:pt x="945" y="126"/>
                  </a:lnTo>
                  <a:lnTo>
                    <a:pt x="960" y="127"/>
                  </a:lnTo>
                  <a:lnTo>
                    <a:pt x="967" y="124"/>
                  </a:lnTo>
                  <a:lnTo>
                    <a:pt x="973" y="122"/>
                  </a:lnTo>
                  <a:lnTo>
                    <a:pt x="979" y="117"/>
                  </a:lnTo>
                  <a:lnTo>
                    <a:pt x="985" y="110"/>
                  </a:lnTo>
                  <a:lnTo>
                    <a:pt x="992" y="103"/>
                  </a:lnTo>
                  <a:lnTo>
                    <a:pt x="1001" y="97"/>
                  </a:lnTo>
                  <a:lnTo>
                    <a:pt x="1008" y="93"/>
                  </a:lnTo>
                  <a:lnTo>
                    <a:pt x="1016" y="90"/>
                  </a:lnTo>
                  <a:lnTo>
                    <a:pt x="1024" y="86"/>
                  </a:lnTo>
                  <a:lnTo>
                    <a:pt x="1033" y="83"/>
                  </a:lnTo>
                  <a:lnTo>
                    <a:pt x="1041" y="79"/>
                  </a:lnTo>
                  <a:lnTo>
                    <a:pt x="1049" y="73"/>
                  </a:lnTo>
                  <a:lnTo>
                    <a:pt x="1053" y="70"/>
                  </a:lnTo>
                  <a:lnTo>
                    <a:pt x="1055" y="66"/>
                  </a:lnTo>
                  <a:lnTo>
                    <a:pt x="1058" y="63"/>
                  </a:lnTo>
                  <a:lnTo>
                    <a:pt x="1060" y="58"/>
                  </a:lnTo>
                  <a:lnTo>
                    <a:pt x="1062" y="48"/>
                  </a:lnTo>
                  <a:lnTo>
                    <a:pt x="1065" y="39"/>
                  </a:lnTo>
                  <a:lnTo>
                    <a:pt x="1067" y="29"/>
                  </a:lnTo>
                  <a:lnTo>
                    <a:pt x="1072" y="20"/>
                  </a:lnTo>
                  <a:lnTo>
                    <a:pt x="1074" y="16"/>
                  </a:lnTo>
                  <a:lnTo>
                    <a:pt x="1078" y="13"/>
                  </a:lnTo>
                  <a:lnTo>
                    <a:pt x="1081" y="9"/>
                  </a:lnTo>
                  <a:lnTo>
                    <a:pt x="1086" y="6"/>
                  </a:lnTo>
                  <a:lnTo>
                    <a:pt x="1093" y="3"/>
                  </a:lnTo>
                  <a:lnTo>
                    <a:pt x="1102" y="1"/>
                  </a:lnTo>
                  <a:lnTo>
                    <a:pt x="1109" y="0"/>
                  </a:lnTo>
                  <a:lnTo>
                    <a:pt x="1117" y="0"/>
                  </a:lnTo>
                  <a:lnTo>
                    <a:pt x="1124" y="2"/>
                  </a:lnTo>
                  <a:lnTo>
                    <a:pt x="1131" y="6"/>
                  </a:lnTo>
                  <a:lnTo>
                    <a:pt x="1137" y="11"/>
                  </a:lnTo>
                  <a:lnTo>
                    <a:pt x="1143" y="19"/>
                  </a:lnTo>
                  <a:close/>
                </a:path>
              </a:pathLst>
            </a:custGeom>
            <a:grpFill/>
            <a:ln w="12700">
              <a:solidFill>
                <a:schemeClr val="bg1"/>
              </a:solidFill>
              <a:round/>
              <a:headEnd/>
              <a:tailEnd/>
            </a:ln>
          </p:spPr>
          <p:txBody>
            <a:bodyPr/>
            <a:lstStyle/>
            <a:p>
              <a:endParaRPr lang="zh-CN" altLang="en-US">
                <a:cs typeface="+mn-ea"/>
                <a:sym typeface="+mn-lt"/>
              </a:endParaRPr>
            </a:p>
          </p:txBody>
        </p:sp>
        <p:sp>
          <p:nvSpPr>
            <p:cNvPr id="40" name="Freeform 75">
              <a:extLst>
                <a:ext uri="{FF2B5EF4-FFF2-40B4-BE49-F238E27FC236}">
                  <a16:creationId xmlns="" xmlns:a16="http://schemas.microsoft.com/office/drawing/2014/main" id="{CC71D9F5-7611-4A36-AF70-F16F4ED33131}"/>
                </a:ext>
              </a:extLst>
            </p:cNvPr>
            <p:cNvSpPr>
              <a:spLocks noEditPoints="1"/>
            </p:cNvSpPr>
            <p:nvPr/>
          </p:nvSpPr>
          <p:spPr bwMode="auto">
            <a:xfrm>
              <a:off x="6159576" y="5620043"/>
              <a:ext cx="57151" cy="47628"/>
            </a:xfrm>
            <a:custGeom>
              <a:avLst/>
              <a:gdLst>
                <a:gd name="T0" fmla="*/ 154 w 213"/>
                <a:gd name="T1" fmla="*/ 3 h 153"/>
                <a:gd name="T2" fmla="*/ 166 w 213"/>
                <a:gd name="T3" fmla="*/ 5 h 153"/>
                <a:gd name="T4" fmla="*/ 175 w 213"/>
                <a:gd name="T5" fmla="*/ 13 h 153"/>
                <a:gd name="T6" fmla="*/ 182 w 213"/>
                <a:gd name="T7" fmla="*/ 17 h 153"/>
                <a:gd name="T8" fmla="*/ 162 w 213"/>
                <a:gd name="T9" fmla="*/ 26 h 153"/>
                <a:gd name="T10" fmla="*/ 132 w 213"/>
                <a:gd name="T11" fmla="*/ 33 h 153"/>
                <a:gd name="T12" fmla="*/ 135 w 213"/>
                <a:gd name="T13" fmla="*/ 43 h 153"/>
                <a:gd name="T14" fmla="*/ 141 w 213"/>
                <a:gd name="T15" fmla="*/ 55 h 153"/>
                <a:gd name="T16" fmla="*/ 151 w 213"/>
                <a:gd name="T17" fmla="*/ 46 h 153"/>
                <a:gd name="T18" fmla="*/ 169 w 213"/>
                <a:gd name="T19" fmla="*/ 40 h 153"/>
                <a:gd name="T20" fmla="*/ 180 w 213"/>
                <a:gd name="T21" fmla="*/ 29 h 153"/>
                <a:gd name="T22" fmla="*/ 189 w 213"/>
                <a:gd name="T23" fmla="*/ 28 h 153"/>
                <a:gd name="T24" fmla="*/ 195 w 213"/>
                <a:gd name="T25" fmla="*/ 38 h 153"/>
                <a:gd name="T26" fmla="*/ 200 w 213"/>
                <a:gd name="T27" fmla="*/ 41 h 153"/>
                <a:gd name="T28" fmla="*/ 209 w 213"/>
                <a:gd name="T29" fmla="*/ 34 h 153"/>
                <a:gd name="T30" fmla="*/ 212 w 213"/>
                <a:gd name="T31" fmla="*/ 46 h 153"/>
                <a:gd name="T32" fmla="*/ 204 w 213"/>
                <a:gd name="T33" fmla="*/ 63 h 153"/>
                <a:gd name="T34" fmla="*/ 188 w 213"/>
                <a:gd name="T35" fmla="*/ 60 h 153"/>
                <a:gd name="T36" fmla="*/ 168 w 213"/>
                <a:gd name="T37" fmla="*/ 60 h 153"/>
                <a:gd name="T38" fmla="*/ 167 w 213"/>
                <a:gd name="T39" fmla="*/ 78 h 153"/>
                <a:gd name="T40" fmla="*/ 177 w 213"/>
                <a:gd name="T41" fmla="*/ 89 h 153"/>
                <a:gd name="T42" fmla="*/ 183 w 213"/>
                <a:gd name="T43" fmla="*/ 117 h 153"/>
                <a:gd name="T44" fmla="*/ 179 w 213"/>
                <a:gd name="T45" fmla="*/ 118 h 153"/>
                <a:gd name="T46" fmla="*/ 170 w 213"/>
                <a:gd name="T47" fmla="*/ 102 h 153"/>
                <a:gd name="T48" fmla="*/ 158 w 213"/>
                <a:gd name="T49" fmla="*/ 105 h 153"/>
                <a:gd name="T50" fmla="*/ 162 w 213"/>
                <a:gd name="T51" fmla="*/ 133 h 153"/>
                <a:gd name="T52" fmla="*/ 149 w 213"/>
                <a:gd name="T53" fmla="*/ 146 h 153"/>
                <a:gd name="T54" fmla="*/ 126 w 213"/>
                <a:gd name="T55" fmla="*/ 141 h 153"/>
                <a:gd name="T56" fmla="*/ 120 w 213"/>
                <a:gd name="T57" fmla="*/ 146 h 153"/>
                <a:gd name="T58" fmla="*/ 113 w 213"/>
                <a:gd name="T59" fmla="*/ 152 h 153"/>
                <a:gd name="T60" fmla="*/ 108 w 213"/>
                <a:gd name="T61" fmla="*/ 146 h 153"/>
                <a:gd name="T62" fmla="*/ 112 w 213"/>
                <a:gd name="T63" fmla="*/ 121 h 153"/>
                <a:gd name="T64" fmla="*/ 111 w 213"/>
                <a:gd name="T65" fmla="*/ 108 h 153"/>
                <a:gd name="T66" fmla="*/ 123 w 213"/>
                <a:gd name="T67" fmla="*/ 108 h 153"/>
                <a:gd name="T68" fmla="*/ 133 w 213"/>
                <a:gd name="T69" fmla="*/ 105 h 153"/>
                <a:gd name="T70" fmla="*/ 131 w 213"/>
                <a:gd name="T71" fmla="*/ 99 h 153"/>
                <a:gd name="T72" fmla="*/ 122 w 213"/>
                <a:gd name="T73" fmla="*/ 95 h 153"/>
                <a:gd name="T74" fmla="*/ 112 w 213"/>
                <a:gd name="T75" fmla="*/ 73 h 153"/>
                <a:gd name="T76" fmla="*/ 91 w 213"/>
                <a:gd name="T77" fmla="*/ 70 h 153"/>
                <a:gd name="T78" fmla="*/ 48 w 213"/>
                <a:gd name="T79" fmla="*/ 76 h 153"/>
                <a:gd name="T80" fmla="*/ 19 w 213"/>
                <a:gd name="T81" fmla="*/ 73 h 153"/>
                <a:gd name="T82" fmla="*/ 20 w 213"/>
                <a:gd name="T83" fmla="*/ 60 h 153"/>
                <a:gd name="T84" fmla="*/ 56 w 213"/>
                <a:gd name="T85" fmla="*/ 34 h 153"/>
                <a:gd name="T86" fmla="*/ 75 w 213"/>
                <a:gd name="T87" fmla="*/ 27 h 153"/>
                <a:gd name="T88" fmla="*/ 81 w 213"/>
                <a:gd name="T89" fmla="*/ 14 h 153"/>
                <a:gd name="T90" fmla="*/ 116 w 213"/>
                <a:gd name="T91" fmla="*/ 3 h 153"/>
                <a:gd name="T92" fmla="*/ 3 w 213"/>
                <a:gd name="T93" fmla="*/ 128 h 153"/>
                <a:gd name="T94" fmla="*/ 26 w 213"/>
                <a:gd name="T95" fmla="*/ 112 h 153"/>
                <a:gd name="T96" fmla="*/ 54 w 213"/>
                <a:gd name="T97" fmla="*/ 99 h 153"/>
                <a:gd name="T98" fmla="*/ 74 w 213"/>
                <a:gd name="T99" fmla="*/ 83 h 153"/>
                <a:gd name="T100" fmla="*/ 79 w 213"/>
                <a:gd name="T101" fmla="*/ 86 h 153"/>
                <a:gd name="T102" fmla="*/ 72 w 213"/>
                <a:gd name="T103" fmla="*/ 102 h 153"/>
                <a:gd name="T104" fmla="*/ 70 w 213"/>
                <a:gd name="T105" fmla="*/ 117 h 153"/>
                <a:gd name="T106" fmla="*/ 63 w 213"/>
                <a:gd name="T107" fmla="*/ 123 h 153"/>
                <a:gd name="T108" fmla="*/ 66 w 213"/>
                <a:gd name="T109" fmla="*/ 137 h 153"/>
                <a:gd name="T110" fmla="*/ 57 w 213"/>
                <a:gd name="T111" fmla="*/ 142 h 153"/>
                <a:gd name="T112" fmla="*/ 45 w 213"/>
                <a:gd name="T113" fmla="*/ 134 h 153"/>
                <a:gd name="T114" fmla="*/ 35 w 213"/>
                <a:gd name="T115" fmla="*/ 139 h 153"/>
                <a:gd name="T116" fmla="*/ 10 w 213"/>
                <a:gd name="T117" fmla="*/ 149 h 153"/>
                <a:gd name="T118" fmla="*/ 0 w 213"/>
                <a:gd name="T119" fmla="*/ 1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 h="153">
                  <a:moveTo>
                    <a:pt x="149" y="0"/>
                  </a:moveTo>
                  <a:lnTo>
                    <a:pt x="150" y="2"/>
                  </a:lnTo>
                  <a:lnTo>
                    <a:pt x="151" y="3"/>
                  </a:lnTo>
                  <a:lnTo>
                    <a:pt x="154" y="3"/>
                  </a:lnTo>
                  <a:lnTo>
                    <a:pt x="155" y="3"/>
                  </a:lnTo>
                  <a:lnTo>
                    <a:pt x="160" y="3"/>
                  </a:lnTo>
                  <a:lnTo>
                    <a:pt x="163" y="4"/>
                  </a:lnTo>
                  <a:lnTo>
                    <a:pt x="166" y="5"/>
                  </a:lnTo>
                  <a:lnTo>
                    <a:pt x="167" y="9"/>
                  </a:lnTo>
                  <a:lnTo>
                    <a:pt x="168" y="10"/>
                  </a:lnTo>
                  <a:lnTo>
                    <a:pt x="171" y="13"/>
                  </a:lnTo>
                  <a:lnTo>
                    <a:pt x="175" y="13"/>
                  </a:lnTo>
                  <a:lnTo>
                    <a:pt x="179" y="13"/>
                  </a:lnTo>
                  <a:lnTo>
                    <a:pt x="182" y="14"/>
                  </a:lnTo>
                  <a:lnTo>
                    <a:pt x="183" y="15"/>
                  </a:lnTo>
                  <a:lnTo>
                    <a:pt x="182" y="17"/>
                  </a:lnTo>
                  <a:lnTo>
                    <a:pt x="177" y="20"/>
                  </a:lnTo>
                  <a:lnTo>
                    <a:pt x="173" y="22"/>
                  </a:lnTo>
                  <a:lnTo>
                    <a:pt x="168" y="24"/>
                  </a:lnTo>
                  <a:lnTo>
                    <a:pt x="162" y="26"/>
                  </a:lnTo>
                  <a:lnTo>
                    <a:pt x="152" y="27"/>
                  </a:lnTo>
                  <a:lnTo>
                    <a:pt x="142" y="28"/>
                  </a:lnTo>
                  <a:lnTo>
                    <a:pt x="135" y="32"/>
                  </a:lnTo>
                  <a:lnTo>
                    <a:pt x="132" y="33"/>
                  </a:lnTo>
                  <a:lnTo>
                    <a:pt x="130" y="34"/>
                  </a:lnTo>
                  <a:lnTo>
                    <a:pt x="130" y="36"/>
                  </a:lnTo>
                  <a:lnTo>
                    <a:pt x="131" y="38"/>
                  </a:lnTo>
                  <a:lnTo>
                    <a:pt x="135" y="43"/>
                  </a:lnTo>
                  <a:lnTo>
                    <a:pt x="137" y="52"/>
                  </a:lnTo>
                  <a:lnTo>
                    <a:pt x="138" y="54"/>
                  </a:lnTo>
                  <a:lnTo>
                    <a:pt x="139" y="55"/>
                  </a:lnTo>
                  <a:lnTo>
                    <a:pt x="141" y="55"/>
                  </a:lnTo>
                  <a:lnTo>
                    <a:pt x="142" y="55"/>
                  </a:lnTo>
                  <a:lnTo>
                    <a:pt x="145" y="54"/>
                  </a:lnTo>
                  <a:lnTo>
                    <a:pt x="148" y="51"/>
                  </a:lnTo>
                  <a:lnTo>
                    <a:pt x="151" y="46"/>
                  </a:lnTo>
                  <a:lnTo>
                    <a:pt x="156" y="42"/>
                  </a:lnTo>
                  <a:lnTo>
                    <a:pt x="161" y="41"/>
                  </a:lnTo>
                  <a:lnTo>
                    <a:pt x="164" y="40"/>
                  </a:lnTo>
                  <a:lnTo>
                    <a:pt x="169" y="40"/>
                  </a:lnTo>
                  <a:lnTo>
                    <a:pt x="173" y="39"/>
                  </a:lnTo>
                  <a:lnTo>
                    <a:pt x="175" y="36"/>
                  </a:lnTo>
                  <a:lnTo>
                    <a:pt x="179" y="32"/>
                  </a:lnTo>
                  <a:lnTo>
                    <a:pt x="180" y="29"/>
                  </a:lnTo>
                  <a:lnTo>
                    <a:pt x="182" y="28"/>
                  </a:lnTo>
                  <a:lnTo>
                    <a:pt x="185" y="27"/>
                  </a:lnTo>
                  <a:lnTo>
                    <a:pt x="187" y="27"/>
                  </a:lnTo>
                  <a:lnTo>
                    <a:pt x="189" y="28"/>
                  </a:lnTo>
                  <a:lnTo>
                    <a:pt x="192" y="29"/>
                  </a:lnTo>
                  <a:lnTo>
                    <a:pt x="194" y="30"/>
                  </a:lnTo>
                  <a:lnTo>
                    <a:pt x="194" y="33"/>
                  </a:lnTo>
                  <a:lnTo>
                    <a:pt x="195" y="38"/>
                  </a:lnTo>
                  <a:lnTo>
                    <a:pt x="196" y="40"/>
                  </a:lnTo>
                  <a:lnTo>
                    <a:pt x="198" y="41"/>
                  </a:lnTo>
                  <a:lnTo>
                    <a:pt x="199" y="41"/>
                  </a:lnTo>
                  <a:lnTo>
                    <a:pt x="200" y="41"/>
                  </a:lnTo>
                  <a:lnTo>
                    <a:pt x="201" y="39"/>
                  </a:lnTo>
                  <a:lnTo>
                    <a:pt x="204" y="36"/>
                  </a:lnTo>
                  <a:lnTo>
                    <a:pt x="207" y="34"/>
                  </a:lnTo>
                  <a:lnTo>
                    <a:pt x="209" y="34"/>
                  </a:lnTo>
                  <a:lnTo>
                    <a:pt x="212" y="35"/>
                  </a:lnTo>
                  <a:lnTo>
                    <a:pt x="213" y="38"/>
                  </a:lnTo>
                  <a:lnTo>
                    <a:pt x="213" y="41"/>
                  </a:lnTo>
                  <a:lnTo>
                    <a:pt x="212" y="46"/>
                  </a:lnTo>
                  <a:lnTo>
                    <a:pt x="209" y="51"/>
                  </a:lnTo>
                  <a:lnTo>
                    <a:pt x="208" y="55"/>
                  </a:lnTo>
                  <a:lnTo>
                    <a:pt x="206" y="61"/>
                  </a:lnTo>
                  <a:lnTo>
                    <a:pt x="204" y="63"/>
                  </a:lnTo>
                  <a:lnTo>
                    <a:pt x="201" y="64"/>
                  </a:lnTo>
                  <a:lnTo>
                    <a:pt x="199" y="65"/>
                  </a:lnTo>
                  <a:lnTo>
                    <a:pt x="196" y="64"/>
                  </a:lnTo>
                  <a:lnTo>
                    <a:pt x="188" y="60"/>
                  </a:lnTo>
                  <a:lnTo>
                    <a:pt x="180" y="59"/>
                  </a:lnTo>
                  <a:lnTo>
                    <a:pt x="175" y="59"/>
                  </a:lnTo>
                  <a:lnTo>
                    <a:pt x="171" y="59"/>
                  </a:lnTo>
                  <a:lnTo>
                    <a:pt x="168" y="60"/>
                  </a:lnTo>
                  <a:lnTo>
                    <a:pt x="167" y="63"/>
                  </a:lnTo>
                  <a:lnTo>
                    <a:pt x="166" y="67"/>
                  </a:lnTo>
                  <a:lnTo>
                    <a:pt x="166" y="74"/>
                  </a:lnTo>
                  <a:lnTo>
                    <a:pt x="167" y="78"/>
                  </a:lnTo>
                  <a:lnTo>
                    <a:pt x="168" y="80"/>
                  </a:lnTo>
                  <a:lnTo>
                    <a:pt x="170" y="83"/>
                  </a:lnTo>
                  <a:lnTo>
                    <a:pt x="173" y="85"/>
                  </a:lnTo>
                  <a:lnTo>
                    <a:pt x="177" y="89"/>
                  </a:lnTo>
                  <a:lnTo>
                    <a:pt x="181" y="95"/>
                  </a:lnTo>
                  <a:lnTo>
                    <a:pt x="183" y="101"/>
                  </a:lnTo>
                  <a:lnTo>
                    <a:pt x="183" y="110"/>
                  </a:lnTo>
                  <a:lnTo>
                    <a:pt x="183" y="117"/>
                  </a:lnTo>
                  <a:lnTo>
                    <a:pt x="181" y="121"/>
                  </a:lnTo>
                  <a:lnTo>
                    <a:pt x="180" y="121"/>
                  </a:lnTo>
                  <a:lnTo>
                    <a:pt x="179" y="120"/>
                  </a:lnTo>
                  <a:lnTo>
                    <a:pt x="179" y="118"/>
                  </a:lnTo>
                  <a:lnTo>
                    <a:pt x="177" y="117"/>
                  </a:lnTo>
                  <a:lnTo>
                    <a:pt x="176" y="112"/>
                  </a:lnTo>
                  <a:lnTo>
                    <a:pt x="174" y="106"/>
                  </a:lnTo>
                  <a:lnTo>
                    <a:pt x="170" y="102"/>
                  </a:lnTo>
                  <a:lnTo>
                    <a:pt x="166" y="99"/>
                  </a:lnTo>
                  <a:lnTo>
                    <a:pt x="162" y="101"/>
                  </a:lnTo>
                  <a:lnTo>
                    <a:pt x="160" y="102"/>
                  </a:lnTo>
                  <a:lnTo>
                    <a:pt x="158" y="105"/>
                  </a:lnTo>
                  <a:lnTo>
                    <a:pt x="160" y="111"/>
                  </a:lnTo>
                  <a:lnTo>
                    <a:pt x="162" y="118"/>
                  </a:lnTo>
                  <a:lnTo>
                    <a:pt x="162" y="128"/>
                  </a:lnTo>
                  <a:lnTo>
                    <a:pt x="162" y="133"/>
                  </a:lnTo>
                  <a:lnTo>
                    <a:pt x="161" y="137"/>
                  </a:lnTo>
                  <a:lnTo>
                    <a:pt x="158" y="141"/>
                  </a:lnTo>
                  <a:lnTo>
                    <a:pt x="156" y="143"/>
                  </a:lnTo>
                  <a:lnTo>
                    <a:pt x="149" y="146"/>
                  </a:lnTo>
                  <a:lnTo>
                    <a:pt x="142" y="146"/>
                  </a:lnTo>
                  <a:lnTo>
                    <a:pt x="135" y="145"/>
                  </a:lnTo>
                  <a:lnTo>
                    <a:pt x="129" y="142"/>
                  </a:lnTo>
                  <a:lnTo>
                    <a:pt x="126" y="141"/>
                  </a:lnTo>
                  <a:lnTo>
                    <a:pt x="125" y="141"/>
                  </a:lnTo>
                  <a:lnTo>
                    <a:pt x="124" y="141"/>
                  </a:lnTo>
                  <a:lnTo>
                    <a:pt x="123" y="142"/>
                  </a:lnTo>
                  <a:lnTo>
                    <a:pt x="120" y="146"/>
                  </a:lnTo>
                  <a:lnTo>
                    <a:pt x="118" y="150"/>
                  </a:lnTo>
                  <a:lnTo>
                    <a:pt x="117" y="152"/>
                  </a:lnTo>
                  <a:lnTo>
                    <a:pt x="116" y="153"/>
                  </a:lnTo>
                  <a:lnTo>
                    <a:pt x="113" y="152"/>
                  </a:lnTo>
                  <a:lnTo>
                    <a:pt x="112" y="152"/>
                  </a:lnTo>
                  <a:lnTo>
                    <a:pt x="111" y="150"/>
                  </a:lnTo>
                  <a:lnTo>
                    <a:pt x="108" y="148"/>
                  </a:lnTo>
                  <a:lnTo>
                    <a:pt x="108" y="146"/>
                  </a:lnTo>
                  <a:lnTo>
                    <a:pt x="108" y="143"/>
                  </a:lnTo>
                  <a:lnTo>
                    <a:pt x="111" y="135"/>
                  </a:lnTo>
                  <a:lnTo>
                    <a:pt x="113" y="126"/>
                  </a:lnTo>
                  <a:lnTo>
                    <a:pt x="112" y="121"/>
                  </a:lnTo>
                  <a:lnTo>
                    <a:pt x="110" y="116"/>
                  </a:lnTo>
                  <a:lnTo>
                    <a:pt x="108" y="112"/>
                  </a:lnTo>
                  <a:lnTo>
                    <a:pt x="110" y="109"/>
                  </a:lnTo>
                  <a:lnTo>
                    <a:pt x="111" y="108"/>
                  </a:lnTo>
                  <a:lnTo>
                    <a:pt x="113" y="106"/>
                  </a:lnTo>
                  <a:lnTo>
                    <a:pt x="114" y="106"/>
                  </a:lnTo>
                  <a:lnTo>
                    <a:pt x="118" y="106"/>
                  </a:lnTo>
                  <a:lnTo>
                    <a:pt x="123" y="108"/>
                  </a:lnTo>
                  <a:lnTo>
                    <a:pt x="127" y="109"/>
                  </a:lnTo>
                  <a:lnTo>
                    <a:pt x="130" y="108"/>
                  </a:lnTo>
                  <a:lnTo>
                    <a:pt x="132" y="108"/>
                  </a:lnTo>
                  <a:lnTo>
                    <a:pt x="133" y="105"/>
                  </a:lnTo>
                  <a:lnTo>
                    <a:pt x="133" y="104"/>
                  </a:lnTo>
                  <a:lnTo>
                    <a:pt x="133" y="103"/>
                  </a:lnTo>
                  <a:lnTo>
                    <a:pt x="133" y="101"/>
                  </a:lnTo>
                  <a:lnTo>
                    <a:pt x="131" y="99"/>
                  </a:lnTo>
                  <a:lnTo>
                    <a:pt x="129" y="99"/>
                  </a:lnTo>
                  <a:lnTo>
                    <a:pt x="126" y="98"/>
                  </a:lnTo>
                  <a:lnTo>
                    <a:pt x="124" y="97"/>
                  </a:lnTo>
                  <a:lnTo>
                    <a:pt x="122" y="95"/>
                  </a:lnTo>
                  <a:lnTo>
                    <a:pt x="119" y="92"/>
                  </a:lnTo>
                  <a:lnTo>
                    <a:pt x="114" y="85"/>
                  </a:lnTo>
                  <a:lnTo>
                    <a:pt x="113" y="77"/>
                  </a:lnTo>
                  <a:lnTo>
                    <a:pt x="112" y="73"/>
                  </a:lnTo>
                  <a:lnTo>
                    <a:pt x="110" y="71"/>
                  </a:lnTo>
                  <a:lnTo>
                    <a:pt x="106" y="70"/>
                  </a:lnTo>
                  <a:lnTo>
                    <a:pt x="101" y="68"/>
                  </a:lnTo>
                  <a:lnTo>
                    <a:pt x="91" y="70"/>
                  </a:lnTo>
                  <a:lnTo>
                    <a:pt x="79" y="72"/>
                  </a:lnTo>
                  <a:lnTo>
                    <a:pt x="68" y="76"/>
                  </a:lnTo>
                  <a:lnTo>
                    <a:pt x="57" y="76"/>
                  </a:lnTo>
                  <a:lnTo>
                    <a:pt x="48" y="76"/>
                  </a:lnTo>
                  <a:lnTo>
                    <a:pt x="37" y="76"/>
                  </a:lnTo>
                  <a:lnTo>
                    <a:pt x="29" y="76"/>
                  </a:lnTo>
                  <a:lnTo>
                    <a:pt x="22" y="74"/>
                  </a:lnTo>
                  <a:lnTo>
                    <a:pt x="19" y="73"/>
                  </a:lnTo>
                  <a:lnTo>
                    <a:pt x="18" y="72"/>
                  </a:lnTo>
                  <a:lnTo>
                    <a:pt x="17" y="70"/>
                  </a:lnTo>
                  <a:lnTo>
                    <a:pt x="17" y="67"/>
                  </a:lnTo>
                  <a:lnTo>
                    <a:pt x="20" y="60"/>
                  </a:lnTo>
                  <a:lnTo>
                    <a:pt x="28" y="52"/>
                  </a:lnTo>
                  <a:lnTo>
                    <a:pt x="35" y="45"/>
                  </a:lnTo>
                  <a:lnTo>
                    <a:pt x="43" y="40"/>
                  </a:lnTo>
                  <a:lnTo>
                    <a:pt x="56" y="34"/>
                  </a:lnTo>
                  <a:lnTo>
                    <a:pt x="66" y="32"/>
                  </a:lnTo>
                  <a:lnTo>
                    <a:pt x="69" y="30"/>
                  </a:lnTo>
                  <a:lnTo>
                    <a:pt x="73" y="29"/>
                  </a:lnTo>
                  <a:lnTo>
                    <a:pt x="75" y="27"/>
                  </a:lnTo>
                  <a:lnTo>
                    <a:pt x="78" y="23"/>
                  </a:lnTo>
                  <a:lnTo>
                    <a:pt x="80" y="19"/>
                  </a:lnTo>
                  <a:lnTo>
                    <a:pt x="80" y="16"/>
                  </a:lnTo>
                  <a:lnTo>
                    <a:pt x="81" y="14"/>
                  </a:lnTo>
                  <a:lnTo>
                    <a:pt x="88" y="10"/>
                  </a:lnTo>
                  <a:lnTo>
                    <a:pt x="97" y="7"/>
                  </a:lnTo>
                  <a:lnTo>
                    <a:pt x="105" y="4"/>
                  </a:lnTo>
                  <a:lnTo>
                    <a:pt x="116" y="3"/>
                  </a:lnTo>
                  <a:lnTo>
                    <a:pt x="131" y="2"/>
                  </a:lnTo>
                  <a:lnTo>
                    <a:pt x="144" y="1"/>
                  </a:lnTo>
                  <a:lnTo>
                    <a:pt x="149" y="0"/>
                  </a:lnTo>
                  <a:close/>
                  <a:moveTo>
                    <a:pt x="3" y="128"/>
                  </a:moveTo>
                  <a:lnTo>
                    <a:pt x="6" y="123"/>
                  </a:lnTo>
                  <a:lnTo>
                    <a:pt x="11" y="118"/>
                  </a:lnTo>
                  <a:lnTo>
                    <a:pt x="18" y="115"/>
                  </a:lnTo>
                  <a:lnTo>
                    <a:pt x="26" y="112"/>
                  </a:lnTo>
                  <a:lnTo>
                    <a:pt x="35" y="110"/>
                  </a:lnTo>
                  <a:lnTo>
                    <a:pt x="42" y="108"/>
                  </a:lnTo>
                  <a:lnTo>
                    <a:pt x="49" y="103"/>
                  </a:lnTo>
                  <a:lnTo>
                    <a:pt x="54" y="99"/>
                  </a:lnTo>
                  <a:lnTo>
                    <a:pt x="59" y="93"/>
                  </a:lnTo>
                  <a:lnTo>
                    <a:pt x="64" y="89"/>
                  </a:lnTo>
                  <a:lnTo>
                    <a:pt x="69" y="85"/>
                  </a:lnTo>
                  <a:lnTo>
                    <a:pt x="74" y="83"/>
                  </a:lnTo>
                  <a:lnTo>
                    <a:pt x="76" y="83"/>
                  </a:lnTo>
                  <a:lnTo>
                    <a:pt x="78" y="84"/>
                  </a:lnTo>
                  <a:lnTo>
                    <a:pt x="79" y="85"/>
                  </a:lnTo>
                  <a:lnTo>
                    <a:pt x="79" y="86"/>
                  </a:lnTo>
                  <a:lnTo>
                    <a:pt x="78" y="91"/>
                  </a:lnTo>
                  <a:lnTo>
                    <a:pt x="75" y="95"/>
                  </a:lnTo>
                  <a:lnTo>
                    <a:pt x="73" y="98"/>
                  </a:lnTo>
                  <a:lnTo>
                    <a:pt x="72" y="102"/>
                  </a:lnTo>
                  <a:lnTo>
                    <a:pt x="72" y="105"/>
                  </a:lnTo>
                  <a:lnTo>
                    <a:pt x="72" y="110"/>
                  </a:lnTo>
                  <a:lnTo>
                    <a:pt x="72" y="115"/>
                  </a:lnTo>
                  <a:lnTo>
                    <a:pt x="70" y="117"/>
                  </a:lnTo>
                  <a:lnTo>
                    <a:pt x="69" y="120"/>
                  </a:lnTo>
                  <a:lnTo>
                    <a:pt x="66" y="120"/>
                  </a:lnTo>
                  <a:lnTo>
                    <a:pt x="64" y="121"/>
                  </a:lnTo>
                  <a:lnTo>
                    <a:pt x="63" y="123"/>
                  </a:lnTo>
                  <a:lnTo>
                    <a:pt x="63" y="127"/>
                  </a:lnTo>
                  <a:lnTo>
                    <a:pt x="63" y="131"/>
                  </a:lnTo>
                  <a:lnTo>
                    <a:pt x="64" y="135"/>
                  </a:lnTo>
                  <a:lnTo>
                    <a:pt x="66" y="137"/>
                  </a:lnTo>
                  <a:lnTo>
                    <a:pt x="64" y="140"/>
                  </a:lnTo>
                  <a:lnTo>
                    <a:pt x="63" y="142"/>
                  </a:lnTo>
                  <a:lnTo>
                    <a:pt x="60" y="143"/>
                  </a:lnTo>
                  <a:lnTo>
                    <a:pt x="57" y="142"/>
                  </a:lnTo>
                  <a:lnTo>
                    <a:pt x="55" y="141"/>
                  </a:lnTo>
                  <a:lnTo>
                    <a:pt x="53" y="139"/>
                  </a:lnTo>
                  <a:lnTo>
                    <a:pt x="49" y="136"/>
                  </a:lnTo>
                  <a:lnTo>
                    <a:pt x="45" y="134"/>
                  </a:lnTo>
                  <a:lnTo>
                    <a:pt x="43" y="134"/>
                  </a:lnTo>
                  <a:lnTo>
                    <a:pt x="39" y="135"/>
                  </a:lnTo>
                  <a:lnTo>
                    <a:pt x="37" y="136"/>
                  </a:lnTo>
                  <a:lnTo>
                    <a:pt x="35" y="139"/>
                  </a:lnTo>
                  <a:lnTo>
                    <a:pt x="29" y="145"/>
                  </a:lnTo>
                  <a:lnTo>
                    <a:pt x="25" y="148"/>
                  </a:lnTo>
                  <a:lnTo>
                    <a:pt x="19" y="149"/>
                  </a:lnTo>
                  <a:lnTo>
                    <a:pt x="10" y="149"/>
                  </a:lnTo>
                  <a:lnTo>
                    <a:pt x="5" y="148"/>
                  </a:lnTo>
                  <a:lnTo>
                    <a:pt x="1" y="146"/>
                  </a:lnTo>
                  <a:lnTo>
                    <a:pt x="0" y="143"/>
                  </a:lnTo>
                  <a:lnTo>
                    <a:pt x="0" y="141"/>
                  </a:lnTo>
                  <a:lnTo>
                    <a:pt x="1" y="134"/>
                  </a:lnTo>
                  <a:lnTo>
                    <a:pt x="3" y="128"/>
                  </a:lnTo>
                  <a:close/>
                </a:path>
              </a:pathLst>
            </a:custGeom>
            <a:grpFill/>
            <a:ln w="12700">
              <a:solidFill>
                <a:schemeClr val="bg1"/>
              </a:solidFill>
              <a:round/>
              <a:headEnd/>
              <a:tailEnd/>
            </a:ln>
          </p:spPr>
          <p:txBody>
            <a:bodyPr/>
            <a:lstStyle/>
            <a:p>
              <a:endParaRPr lang="zh-CN" altLang="en-US">
                <a:cs typeface="+mn-ea"/>
                <a:sym typeface="+mn-lt"/>
              </a:endParaRPr>
            </a:p>
          </p:txBody>
        </p:sp>
        <p:sp>
          <p:nvSpPr>
            <p:cNvPr id="41" name="上海">
              <a:extLst>
                <a:ext uri="{FF2B5EF4-FFF2-40B4-BE49-F238E27FC236}">
                  <a16:creationId xmlns="" xmlns:a16="http://schemas.microsoft.com/office/drawing/2014/main" id="{3FCC4164-A8E6-439E-B11E-8B819B172914}"/>
                </a:ext>
              </a:extLst>
            </p:cNvPr>
            <p:cNvSpPr>
              <a:spLocks noEditPoints="1"/>
            </p:cNvSpPr>
            <p:nvPr/>
          </p:nvSpPr>
          <p:spPr bwMode="auto">
            <a:xfrm>
              <a:off x="6797759" y="4496035"/>
              <a:ext cx="95251" cy="133357"/>
            </a:xfrm>
            <a:custGeom>
              <a:avLst/>
              <a:gdLst>
                <a:gd name="T0" fmla="*/ 121 w 357"/>
                <a:gd name="T1" fmla="*/ 465 h 494"/>
                <a:gd name="T2" fmla="*/ 98 w 357"/>
                <a:gd name="T3" fmla="*/ 454 h 494"/>
                <a:gd name="T4" fmla="*/ 48 w 357"/>
                <a:gd name="T5" fmla="*/ 449 h 494"/>
                <a:gd name="T6" fmla="*/ 30 w 357"/>
                <a:gd name="T7" fmla="*/ 439 h 494"/>
                <a:gd name="T8" fmla="*/ 25 w 357"/>
                <a:gd name="T9" fmla="*/ 416 h 494"/>
                <a:gd name="T10" fmla="*/ 22 w 357"/>
                <a:gd name="T11" fmla="*/ 373 h 494"/>
                <a:gd name="T12" fmla="*/ 11 w 357"/>
                <a:gd name="T13" fmla="*/ 365 h 494"/>
                <a:gd name="T14" fmla="*/ 0 w 357"/>
                <a:gd name="T15" fmla="*/ 366 h 494"/>
                <a:gd name="T16" fmla="*/ 5 w 357"/>
                <a:gd name="T17" fmla="*/ 342 h 494"/>
                <a:gd name="T18" fmla="*/ 32 w 357"/>
                <a:gd name="T19" fmla="*/ 302 h 494"/>
                <a:gd name="T20" fmla="*/ 46 w 357"/>
                <a:gd name="T21" fmla="*/ 247 h 494"/>
                <a:gd name="T22" fmla="*/ 50 w 357"/>
                <a:gd name="T23" fmla="*/ 184 h 494"/>
                <a:gd name="T24" fmla="*/ 80 w 357"/>
                <a:gd name="T25" fmla="*/ 157 h 494"/>
                <a:gd name="T26" fmla="*/ 113 w 357"/>
                <a:gd name="T27" fmla="*/ 146 h 494"/>
                <a:gd name="T28" fmla="*/ 163 w 357"/>
                <a:gd name="T29" fmla="*/ 164 h 494"/>
                <a:gd name="T30" fmla="*/ 199 w 357"/>
                <a:gd name="T31" fmla="*/ 184 h 494"/>
                <a:gd name="T32" fmla="*/ 233 w 357"/>
                <a:gd name="T33" fmla="*/ 200 h 494"/>
                <a:gd name="T34" fmla="*/ 287 w 357"/>
                <a:gd name="T35" fmla="*/ 241 h 494"/>
                <a:gd name="T36" fmla="*/ 325 w 357"/>
                <a:gd name="T37" fmla="*/ 298 h 494"/>
                <a:gd name="T38" fmla="*/ 350 w 357"/>
                <a:gd name="T39" fmla="*/ 340 h 494"/>
                <a:gd name="T40" fmla="*/ 357 w 357"/>
                <a:gd name="T41" fmla="*/ 372 h 494"/>
                <a:gd name="T42" fmla="*/ 348 w 357"/>
                <a:gd name="T43" fmla="*/ 402 h 494"/>
                <a:gd name="T44" fmla="*/ 323 w 357"/>
                <a:gd name="T45" fmla="*/ 411 h 494"/>
                <a:gd name="T46" fmla="*/ 265 w 357"/>
                <a:gd name="T47" fmla="*/ 409 h 494"/>
                <a:gd name="T48" fmla="*/ 215 w 357"/>
                <a:gd name="T49" fmla="*/ 421 h 494"/>
                <a:gd name="T50" fmla="*/ 192 w 357"/>
                <a:gd name="T51" fmla="*/ 448 h 494"/>
                <a:gd name="T52" fmla="*/ 171 w 357"/>
                <a:gd name="T53" fmla="*/ 472 h 494"/>
                <a:gd name="T54" fmla="*/ 71 w 357"/>
                <a:gd name="T55" fmla="*/ 6 h 494"/>
                <a:gd name="T56" fmla="*/ 99 w 357"/>
                <a:gd name="T57" fmla="*/ 0 h 494"/>
                <a:gd name="T58" fmla="*/ 144 w 357"/>
                <a:gd name="T59" fmla="*/ 25 h 494"/>
                <a:gd name="T60" fmla="*/ 190 w 357"/>
                <a:gd name="T61" fmla="*/ 45 h 494"/>
                <a:gd name="T62" fmla="*/ 213 w 357"/>
                <a:gd name="T63" fmla="*/ 62 h 494"/>
                <a:gd name="T64" fmla="*/ 266 w 357"/>
                <a:gd name="T65" fmla="*/ 84 h 494"/>
                <a:gd name="T66" fmla="*/ 304 w 357"/>
                <a:gd name="T67" fmla="*/ 92 h 494"/>
                <a:gd name="T68" fmla="*/ 313 w 357"/>
                <a:gd name="T69" fmla="*/ 99 h 494"/>
                <a:gd name="T70" fmla="*/ 314 w 357"/>
                <a:gd name="T71" fmla="*/ 112 h 494"/>
                <a:gd name="T72" fmla="*/ 284 w 357"/>
                <a:gd name="T73" fmla="*/ 137 h 494"/>
                <a:gd name="T74" fmla="*/ 260 w 357"/>
                <a:gd name="T75" fmla="*/ 135 h 494"/>
                <a:gd name="T76" fmla="*/ 188 w 357"/>
                <a:gd name="T77" fmla="*/ 106 h 494"/>
                <a:gd name="T78" fmla="*/ 125 w 357"/>
                <a:gd name="T79" fmla="*/ 84 h 494"/>
                <a:gd name="T80" fmla="*/ 98 w 357"/>
                <a:gd name="T81" fmla="*/ 71 h 494"/>
                <a:gd name="T82" fmla="*/ 51 w 357"/>
                <a:gd name="T83" fmla="*/ 42 h 494"/>
                <a:gd name="T84" fmla="*/ 43 w 357"/>
                <a:gd name="T85" fmla="*/ 31 h 494"/>
                <a:gd name="T86" fmla="*/ 46 w 357"/>
                <a:gd name="T87" fmla="*/ 20 h 494"/>
                <a:gd name="T88" fmla="*/ 71 w 357"/>
                <a:gd name="T89" fmla="*/ 6 h 494"/>
                <a:gd name="T90" fmla="*/ 215 w 357"/>
                <a:gd name="T91" fmla="*/ 162 h 494"/>
                <a:gd name="T92" fmla="*/ 222 w 357"/>
                <a:gd name="T93" fmla="*/ 157 h 494"/>
                <a:gd name="T94" fmla="*/ 260 w 357"/>
                <a:gd name="T95" fmla="*/ 166 h 494"/>
                <a:gd name="T96" fmla="*/ 282 w 357"/>
                <a:gd name="T97" fmla="*/ 183 h 494"/>
                <a:gd name="T98" fmla="*/ 278 w 357"/>
                <a:gd name="T99" fmla="*/ 193 h 494"/>
                <a:gd name="T100" fmla="*/ 253 w 357"/>
                <a:gd name="T101" fmla="*/ 183 h 494"/>
                <a:gd name="T102" fmla="*/ 289 w 357"/>
                <a:gd name="T103" fmla="*/ 175 h 494"/>
                <a:gd name="T104" fmla="*/ 293 w 357"/>
                <a:gd name="T105" fmla="*/ 171 h 494"/>
                <a:gd name="T106" fmla="*/ 319 w 357"/>
                <a:gd name="T107" fmla="*/ 189 h 494"/>
                <a:gd name="T108" fmla="*/ 315 w 357"/>
                <a:gd name="T109" fmla="*/ 194 h 494"/>
                <a:gd name="T110" fmla="*/ 295 w 357"/>
                <a:gd name="T111" fmla="*/ 187 h 494"/>
                <a:gd name="T112" fmla="*/ 289 w 357"/>
                <a:gd name="T113" fmla="*/ 175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7" h="494">
                  <a:moveTo>
                    <a:pt x="132" y="494"/>
                  </a:moveTo>
                  <a:lnTo>
                    <a:pt x="129" y="485"/>
                  </a:lnTo>
                  <a:lnTo>
                    <a:pt x="125" y="473"/>
                  </a:lnTo>
                  <a:lnTo>
                    <a:pt x="121" y="465"/>
                  </a:lnTo>
                  <a:lnTo>
                    <a:pt x="117" y="460"/>
                  </a:lnTo>
                  <a:lnTo>
                    <a:pt x="112" y="456"/>
                  </a:lnTo>
                  <a:lnTo>
                    <a:pt x="107" y="455"/>
                  </a:lnTo>
                  <a:lnTo>
                    <a:pt x="98" y="454"/>
                  </a:lnTo>
                  <a:lnTo>
                    <a:pt x="80" y="454"/>
                  </a:lnTo>
                  <a:lnTo>
                    <a:pt x="68" y="453"/>
                  </a:lnTo>
                  <a:lnTo>
                    <a:pt x="55" y="450"/>
                  </a:lnTo>
                  <a:lnTo>
                    <a:pt x="48" y="449"/>
                  </a:lnTo>
                  <a:lnTo>
                    <a:pt x="42" y="447"/>
                  </a:lnTo>
                  <a:lnTo>
                    <a:pt x="37" y="445"/>
                  </a:lnTo>
                  <a:lnTo>
                    <a:pt x="32" y="442"/>
                  </a:lnTo>
                  <a:lnTo>
                    <a:pt x="30" y="439"/>
                  </a:lnTo>
                  <a:lnTo>
                    <a:pt x="27" y="435"/>
                  </a:lnTo>
                  <a:lnTo>
                    <a:pt x="26" y="431"/>
                  </a:lnTo>
                  <a:lnTo>
                    <a:pt x="26" y="427"/>
                  </a:lnTo>
                  <a:lnTo>
                    <a:pt x="25" y="416"/>
                  </a:lnTo>
                  <a:lnTo>
                    <a:pt x="25" y="403"/>
                  </a:lnTo>
                  <a:lnTo>
                    <a:pt x="24" y="390"/>
                  </a:lnTo>
                  <a:lnTo>
                    <a:pt x="23" y="380"/>
                  </a:lnTo>
                  <a:lnTo>
                    <a:pt x="22" y="373"/>
                  </a:lnTo>
                  <a:lnTo>
                    <a:pt x="18" y="367"/>
                  </a:lnTo>
                  <a:lnTo>
                    <a:pt x="17" y="365"/>
                  </a:lnTo>
                  <a:lnTo>
                    <a:pt x="13" y="365"/>
                  </a:lnTo>
                  <a:lnTo>
                    <a:pt x="11" y="365"/>
                  </a:lnTo>
                  <a:lnTo>
                    <a:pt x="7" y="366"/>
                  </a:lnTo>
                  <a:lnTo>
                    <a:pt x="5" y="367"/>
                  </a:lnTo>
                  <a:lnTo>
                    <a:pt x="3" y="367"/>
                  </a:lnTo>
                  <a:lnTo>
                    <a:pt x="0" y="366"/>
                  </a:lnTo>
                  <a:lnTo>
                    <a:pt x="0" y="361"/>
                  </a:lnTo>
                  <a:lnTo>
                    <a:pt x="0" y="355"/>
                  </a:lnTo>
                  <a:lnTo>
                    <a:pt x="3" y="349"/>
                  </a:lnTo>
                  <a:lnTo>
                    <a:pt x="5" y="342"/>
                  </a:lnTo>
                  <a:lnTo>
                    <a:pt x="8" y="335"/>
                  </a:lnTo>
                  <a:lnTo>
                    <a:pt x="18" y="321"/>
                  </a:lnTo>
                  <a:lnTo>
                    <a:pt x="29" y="309"/>
                  </a:lnTo>
                  <a:lnTo>
                    <a:pt x="32" y="302"/>
                  </a:lnTo>
                  <a:lnTo>
                    <a:pt x="37" y="292"/>
                  </a:lnTo>
                  <a:lnTo>
                    <a:pt x="39" y="283"/>
                  </a:lnTo>
                  <a:lnTo>
                    <a:pt x="42" y="271"/>
                  </a:lnTo>
                  <a:lnTo>
                    <a:pt x="46" y="247"/>
                  </a:lnTo>
                  <a:lnTo>
                    <a:pt x="50" y="223"/>
                  </a:lnTo>
                  <a:lnTo>
                    <a:pt x="50" y="204"/>
                  </a:lnTo>
                  <a:lnTo>
                    <a:pt x="50" y="190"/>
                  </a:lnTo>
                  <a:lnTo>
                    <a:pt x="50" y="184"/>
                  </a:lnTo>
                  <a:lnTo>
                    <a:pt x="52" y="178"/>
                  </a:lnTo>
                  <a:lnTo>
                    <a:pt x="56" y="172"/>
                  </a:lnTo>
                  <a:lnTo>
                    <a:pt x="62" y="168"/>
                  </a:lnTo>
                  <a:lnTo>
                    <a:pt x="80" y="157"/>
                  </a:lnTo>
                  <a:lnTo>
                    <a:pt x="96" y="146"/>
                  </a:lnTo>
                  <a:lnTo>
                    <a:pt x="100" y="144"/>
                  </a:lnTo>
                  <a:lnTo>
                    <a:pt x="104" y="141"/>
                  </a:lnTo>
                  <a:lnTo>
                    <a:pt x="113" y="146"/>
                  </a:lnTo>
                  <a:lnTo>
                    <a:pt x="125" y="150"/>
                  </a:lnTo>
                  <a:lnTo>
                    <a:pt x="136" y="155"/>
                  </a:lnTo>
                  <a:lnTo>
                    <a:pt x="150" y="159"/>
                  </a:lnTo>
                  <a:lnTo>
                    <a:pt x="163" y="164"/>
                  </a:lnTo>
                  <a:lnTo>
                    <a:pt x="174" y="171"/>
                  </a:lnTo>
                  <a:lnTo>
                    <a:pt x="182" y="177"/>
                  </a:lnTo>
                  <a:lnTo>
                    <a:pt x="190" y="181"/>
                  </a:lnTo>
                  <a:lnTo>
                    <a:pt x="199" y="184"/>
                  </a:lnTo>
                  <a:lnTo>
                    <a:pt x="209" y="188"/>
                  </a:lnTo>
                  <a:lnTo>
                    <a:pt x="216" y="190"/>
                  </a:lnTo>
                  <a:lnTo>
                    <a:pt x="225" y="194"/>
                  </a:lnTo>
                  <a:lnTo>
                    <a:pt x="233" y="200"/>
                  </a:lnTo>
                  <a:lnTo>
                    <a:pt x="243" y="206"/>
                  </a:lnTo>
                  <a:lnTo>
                    <a:pt x="262" y="220"/>
                  </a:lnTo>
                  <a:lnTo>
                    <a:pt x="278" y="234"/>
                  </a:lnTo>
                  <a:lnTo>
                    <a:pt x="287" y="241"/>
                  </a:lnTo>
                  <a:lnTo>
                    <a:pt x="294" y="251"/>
                  </a:lnTo>
                  <a:lnTo>
                    <a:pt x="302" y="261"/>
                  </a:lnTo>
                  <a:lnTo>
                    <a:pt x="310" y="275"/>
                  </a:lnTo>
                  <a:lnTo>
                    <a:pt x="325" y="298"/>
                  </a:lnTo>
                  <a:lnTo>
                    <a:pt x="338" y="317"/>
                  </a:lnTo>
                  <a:lnTo>
                    <a:pt x="342" y="326"/>
                  </a:lnTo>
                  <a:lnTo>
                    <a:pt x="346" y="333"/>
                  </a:lnTo>
                  <a:lnTo>
                    <a:pt x="350" y="340"/>
                  </a:lnTo>
                  <a:lnTo>
                    <a:pt x="352" y="348"/>
                  </a:lnTo>
                  <a:lnTo>
                    <a:pt x="354" y="355"/>
                  </a:lnTo>
                  <a:lnTo>
                    <a:pt x="356" y="364"/>
                  </a:lnTo>
                  <a:lnTo>
                    <a:pt x="357" y="372"/>
                  </a:lnTo>
                  <a:lnTo>
                    <a:pt x="357" y="382"/>
                  </a:lnTo>
                  <a:lnTo>
                    <a:pt x="356" y="390"/>
                  </a:lnTo>
                  <a:lnTo>
                    <a:pt x="352" y="397"/>
                  </a:lnTo>
                  <a:lnTo>
                    <a:pt x="348" y="402"/>
                  </a:lnTo>
                  <a:lnTo>
                    <a:pt x="342" y="405"/>
                  </a:lnTo>
                  <a:lnTo>
                    <a:pt x="337" y="408"/>
                  </a:lnTo>
                  <a:lnTo>
                    <a:pt x="331" y="410"/>
                  </a:lnTo>
                  <a:lnTo>
                    <a:pt x="323" y="411"/>
                  </a:lnTo>
                  <a:lnTo>
                    <a:pt x="316" y="411"/>
                  </a:lnTo>
                  <a:lnTo>
                    <a:pt x="302" y="411"/>
                  </a:lnTo>
                  <a:lnTo>
                    <a:pt x="284" y="410"/>
                  </a:lnTo>
                  <a:lnTo>
                    <a:pt x="265" y="409"/>
                  </a:lnTo>
                  <a:lnTo>
                    <a:pt x="244" y="410"/>
                  </a:lnTo>
                  <a:lnTo>
                    <a:pt x="233" y="411"/>
                  </a:lnTo>
                  <a:lnTo>
                    <a:pt x="224" y="415"/>
                  </a:lnTo>
                  <a:lnTo>
                    <a:pt x="215" y="421"/>
                  </a:lnTo>
                  <a:lnTo>
                    <a:pt x="208" y="427"/>
                  </a:lnTo>
                  <a:lnTo>
                    <a:pt x="201" y="434"/>
                  </a:lnTo>
                  <a:lnTo>
                    <a:pt x="196" y="441"/>
                  </a:lnTo>
                  <a:lnTo>
                    <a:pt x="192" y="448"/>
                  </a:lnTo>
                  <a:lnTo>
                    <a:pt x="188" y="454"/>
                  </a:lnTo>
                  <a:lnTo>
                    <a:pt x="184" y="460"/>
                  </a:lnTo>
                  <a:lnTo>
                    <a:pt x="178" y="466"/>
                  </a:lnTo>
                  <a:lnTo>
                    <a:pt x="171" y="472"/>
                  </a:lnTo>
                  <a:lnTo>
                    <a:pt x="163" y="478"/>
                  </a:lnTo>
                  <a:lnTo>
                    <a:pt x="146" y="487"/>
                  </a:lnTo>
                  <a:lnTo>
                    <a:pt x="132" y="494"/>
                  </a:lnTo>
                  <a:close/>
                  <a:moveTo>
                    <a:pt x="71" y="6"/>
                  </a:moveTo>
                  <a:lnTo>
                    <a:pt x="79" y="5"/>
                  </a:lnTo>
                  <a:lnTo>
                    <a:pt x="88" y="1"/>
                  </a:lnTo>
                  <a:lnTo>
                    <a:pt x="93" y="1"/>
                  </a:lnTo>
                  <a:lnTo>
                    <a:pt x="99" y="0"/>
                  </a:lnTo>
                  <a:lnTo>
                    <a:pt x="105" y="0"/>
                  </a:lnTo>
                  <a:lnTo>
                    <a:pt x="111" y="1"/>
                  </a:lnTo>
                  <a:lnTo>
                    <a:pt x="127" y="12"/>
                  </a:lnTo>
                  <a:lnTo>
                    <a:pt x="144" y="25"/>
                  </a:lnTo>
                  <a:lnTo>
                    <a:pt x="159" y="32"/>
                  </a:lnTo>
                  <a:lnTo>
                    <a:pt x="174" y="37"/>
                  </a:lnTo>
                  <a:lnTo>
                    <a:pt x="184" y="42"/>
                  </a:lnTo>
                  <a:lnTo>
                    <a:pt x="190" y="45"/>
                  </a:lnTo>
                  <a:lnTo>
                    <a:pt x="195" y="50"/>
                  </a:lnTo>
                  <a:lnTo>
                    <a:pt x="200" y="55"/>
                  </a:lnTo>
                  <a:lnTo>
                    <a:pt x="207" y="58"/>
                  </a:lnTo>
                  <a:lnTo>
                    <a:pt x="213" y="62"/>
                  </a:lnTo>
                  <a:lnTo>
                    <a:pt x="224" y="67"/>
                  </a:lnTo>
                  <a:lnTo>
                    <a:pt x="238" y="72"/>
                  </a:lnTo>
                  <a:lnTo>
                    <a:pt x="253" y="80"/>
                  </a:lnTo>
                  <a:lnTo>
                    <a:pt x="266" y="84"/>
                  </a:lnTo>
                  <a:lnTo>
                    <a:pt x="276" y="87"/>
                  </a:lnTo>
                  <a:lnTo>
                    <a:pt x="288" y="89"/>
                  </a:lnTo>
                  <a:lnTo>
                    <a:pt x="299" y="90"/>
                  </a:lnTo>
                  <a:lnTo>
                    <a:pt x="304" y="92"/>
                  </a:lnTo>
                  <a:lnTo>
                    <a:pt x="307" y="92"/>
                  </a:lnTo>
                  <a:lnTo>
                    <a:pt x="309" y="93"/>
                  </a:lnTo>
                  <a:lnTo>
                    <a:pt x="312" y="95"/>
                  </a:lnTo>
                  <a:lnTo>
                    <a:pt x="313" y="99"/>
                  </a:lnTo>
                  <a:lnTo>
                    <a:pt x="314" y="101"/>
                  </a:lnTo>
                  <a:lnTo>
                    <a:pt x="315" y="105"/>
                  </a:lnTo>
                  <a:lnTo>
                    <a:pt x="315" y="108"/>
                  </a:lnTo>
                  <a:lnTo>
                    <a:pt x="314" y="112"/>
                  </a:lnTo>
                  <a:lnTo>
                    <a:pt x="309" y="120"/>
                  </a:lnTo>
                  <a:lnTo>
                    <a:pt x="302" y="127"/>
                  </a:lnTo>
                  <a:lnTo>
                    <a:pt x="294" y="133"/>
                  </a:lnTo>
                  <a:lnTo>
                    <a:pt x="284" y="137"/>
                  </a:lnTo>
                  <a:lnTo>
                    <a:pt x="278" y="137"/>
                  </a:lnTo>
                  <a:lnTo>
                    <a:pt x="274" y="137"/>
                  </a:lnTo>
                  <a:lnTo>
                    <a:pt x="268" y="137"/>
                  </a:lnTo>
                  <a:lnTo>
                    <a:pt x="260" y="135"/>
                  </a:lnTo>
                  <a:lnTo>
                    <a:pt x="246" y="130"/>
                  </a:lnTo>
                  <a:lnTo>
                    <a:pt x="228" y="122"/>
                  </a:lnTo>
                  <a:lnTo>
                    <a:pt x="208" y="114"/>
                  </a:lnTo>
                  <a:lnTo>
                    <a:pt x="188" y="106"/>
                  </a:lnTo>
                  <a:lnTo>
                    <a:pt x="170" y="99"/>
                  </a:lnTo>
                  <a:lnTo>
                    <a:pt x="155" y="94"/>
                  </a:lnTo>
                  <a:lnTo>
                    <a:pt x="140" y="89"/>
                  </a:lnTo>
                  <a:lnTo>
                    <a:pt x="125" y="84"/>
                  </a:lnTo>
                  <a:lnTo>
                    <a:pt x="118" y="82"/>
                  </a:lnTo>
                  <a:lnTo>
                    <a:pt x="109" y="80"/>
                  </a:lnTo>
                  <a:lnTo>
                    <a:pt x="104" y="76"/>
                  </a:lnTo>
                  <a:lnTo>
                    <a:pt x="98" y="71"/>
                  </a:lnTo>
                  <a:lnTo>
                    <a:pt x="79" y="56"/>
                  </a:lnTo>
                  <a:lnTo>
                    <a:pt x="68" y="49"/>
                  </a:lnTo>
                  <a:lnTo>
                    <a:pt x="60" y="45"/>
                  </a:lnTo>
                  <a:lnTo>
                    <a:pt x="51" y="42"/>
                  </a:lnTo>
                  <a:lnTo>
                    <a:pt x="48" y="39"/>
                  </a:lnTo>
                  <a:lnTo>
                    <a:pt x="45" y="36"/>
                  </a:lnTo>
                  <a:lnTo>
                    <a:pt x="44" y="33"/>
                  </a:lnTo>
                  <a:lnTo>
                    <a:pt x="43" y="31"/>
                  </a:lnTo>
                  <a:lnTo>
                    <a:pt x="43" y="27"/>
                  </a:lnTo>
                  <a:lnTo>
                    <a:pt x="44" y="25"/>
                  </a:lnTo>
                  <a:lnTo>
                    <a:pt x="45" y="23"/>
                  </a:lnTo>
                  <a:lnTo>
                    <a:pt x="46" y="20"/>
                  </a:lnTo>
                  <a:lnTo>
                    <a:pt x="52" y="15"/>
                  </a:lnTo>
                  <a:lnTo>
                    <a:pt x="58" y="12"/>
                  </a:lnTo>
                  <a:lnTo>
                    <a:pt x="66" y="8"/>
                  </a:lnTo>
                  <a:lnTo>
                    <a:pt x="71" y="6"/>
                  </a:lnTo>
                  <a:close/>
                  <a:moveTo>
                    <a:pt x="220" y="166"/>
                  </a:moveTo>
                  <a:lnTo>
                    <a:pt x="216" y="165"/>
                  </a:lnTo>
                  <a:lnTo>
                    <a:pt x="215" y="163"/>
                  </a:lnTo>
                  <a:lnTo>
                    <a:pt x="215" y="162"/>
                  </a:lnTo>
                  <a:lnTo>
                    <a:pt x="215" y="159"/>
                  </a:lnTo>
                  <a:lnTo>
                    <a:pt x="216" y="158"/>
                  </a:lnTo>
                  <a:lnTo>
                    <a:pt x="219" y="157"/>
                  </a:lnTo>
                  <a:lnTo>
                    <a:pt x="222" y="157"/>
                  </a:lnTo>
                  <a:lnTo>
                    <a:pt x="227" y="158"/>
                  </a:lnTo>
                  <a:lnTo>
                    <a:pt x="238" y="160"/>
                  </a:lnTo>
                  <a:lnTo>
                    <a:pt x="250" y="163"/>
                  </a:lnTo>
                  <a:lnTo>
                    <a:pt x="260" y="166"/>
                  </a:lnTo>
                  <a:lnTo>
                    <a:pt x="270" y="171"/>
                  </a:lnTo>
                  <a:lnTo>
                    <a:pt x="276" y="175"/>
                  </a:lnTo>
                  <a:lnTo>
                    <a:pt x="279" y="179"/>
                  </a:lnTo>
                  <a:lnTo>
                    <a:pt x="282" y="183"/>
                  </a:lnTo>
                  <a:lnTo>
                    <a:pt x="283" y="188"/>
                  </a:lnTo>
                  <a:lnTo>
                    <a:pt x="282" y="190"/>
                  </a:lnTo>
                  <a:lnTo>
                    <a:pt x="281" y="191"/>
                  </a:lnTo>
                  <a:lnTo>
                    <a:pt x="278" y="193"/>
                  </a:lnTo>
                  <a:lnTo>
                    <a:pt x="275" y="194"/>
                  </a:lnTo>
                  <a:lnTo>
                    <a:pt x="269" y="193"/>
                  </a:lnTo>
                  <a:lnTo>
                    <a:pt x="263" y="190"/>
                  </a:lnTo>
                  <a:lnTo>
                    <a:pt x="253" y="183"/>
                  </a:lnTo>
                  <a:lnTo>
                    <a:pt x="241" y="178"/>
                  </a:lnTo>
                  <a:lnTo>
                    <a:pt x="231" y="172"/>
                  </a:lnTo>
                  <a:lnTo>
                    <a:pt x="220" y="166"/>
                  </a:lnTo>
                  <a:close/>
                  <a:moveTo>
                    <a:pt x="289" y="175"/>
                  </a:moveTo>
                  <a:lnTo>
                    <a:pt x="289" y="172"/>
                  </a:lnTo>
                  <a:lnTo>
                    <a:pt x="290" y="171"/>
                  </a:lnTo>
                  <a:lnTo>
                    <a:pt x="291" y="171"/>
                  </a:lnTo>
                  <a:lnTo>
                    <a:pt x="293" y="171"/>
                  </a:lnTo>
                  <a:lnTo>
                    <a:pt x="297" y="172"/>
                  </a:lnTo>
                  <a:lnTo>
                    <a:pt x="302" y="175"/>
                  </a:lnTo>
                  <a:lnTo>
                    <a:pt x="312" y="182"/>
                  </a:lnTo>
                  <a:lnTo>
                    <a:pt x="319" y="189"/>
                  </a:lnTo>
                  <a:lnTo>
                    <a:pt x="319" y="190"/>
                  </a:lnTo>
                  <a:lnTo>
                    <a:pt x="319" y="191"/>
                  </a:lnTo>
                  <a:lnTo>
                    <a:pt x="318" y="193"/>
                  </a:lnTo>
                  <a:lnTo>
                    <a:pt x="315" y="194"/>
                  </a:lnTo>
                  <a:lnTo>
                    <a:pt x="310" y="194"/>
                  </a:lnTo>
                  <a:lnTo>
                    <a:pt x="306" y="193"/>
                  </a:lnTo>
                  <a:lnTo>
                    <a:pt x="300" y="190"/>
                  </a:lnTo>
                  <a:lnTo>
                    <a:pt x="295" y="187"/>
                  </a:lnTo>
                  <a:lnTo>
                    <a:pt x="293" y="184"/>
                  </a:lnTo>
                  <a:lnTo>
                    <a:pt x="290" y="182"/>
                  </a:lnTo>
                  <a:lnTo>
                    <a:pt x="289" y="178"/>
                  </a:lnTo>
                  <a:lnTo>
                    <a:pt x="289" y="175"/>
                  </a:lnTo>
                  <a:close/>
                </a:path>
              </a:pathLst>
            </a:custGeom>
            <a:grpFill/>
            <a:ln w="12700">
              <a:solidFill>
                <a:schemeClr val="bg1"/>
              </a:solidFill>
              <a:round/>
              <a:headEnd/>
              <a:tailEnd/>
            </a:ln>
          </p:spPr>
          <p:txBody>
            <a:bodyPr/>
            <a:lstStyle/>
            <a:p>
              <a:endParaRPr lang="zh-CN" altLang="en-US">
                <a:cs typeface="+mn-ea"/>
                <a:sym typeface="+mn-lt"/>
              </a:endParaRPr>
            </a:p>
          </p:txBody>
        </p:sp>
        <p:sp>
          <p:nvSpPr>
            <p:cNvPr id="42" name="黑龙江">
              <a:extLst>
                <a:ext uri="{FF2B5EF4-FFF2-40B4-BE49-F238E27FC236}">
                  <a16:creationId xmlns="" xmlns:a16="http://schemas.microsoft.com/office/drawing/2014/main" id="{72FBE413-DDFE-42D1-8D6E-B5D8DF5177B6}"/>
                </a:ext>
              </a:extLst>
            </p:cNvPr>
            <p:cNvSpPr>
              <a:spLocks/>
            </p:cNvSpPr>
            <p:nvPr/>
          </p:nvSpPr>
          <p:spPr bwMode="auto">
            <a:xfrm>
              <a:off x="6550105" y="1990829"/>
              <a:ext cx="1095389" cy="1057330"/>
            </a:xfrm>
            <a:custGeom>
              <a:avLst/>
              <a:gdLst>
                <a:gd name="T0" fmla="*/ 385 w 4137"/>
                <a:gd name="T1" fmla="*/ 68 h 3992"/>
                <a:gd name="T2" fmla="*/ 616 w 4137"/>
                <a:gd name="T3" fmla="*/ 2 h 3992"/>
                <a:gd name="T4" fmla="*/ 893 w 4137"/>
                <a:gd name="T5" fmla="*/ 105 h 3992"/>
                <a:gd name="T6" fmla="*/ 1227 w 4137"/>
                <a:gd name="T7" fmla="*/ 198 h 3992"/>
                <a:gd name="T8" fmla="*/ 1337 w 4137"/>
                <a:gd name="T9" fmla="*/ 327 h 3992"/>
                <a:gd name="T10" fmla="*/ 1458 w 4137"/>
                <a:gd name="T11" fmla="*/ 485 h 3992"/>
                <a:gd name="T12" fmla="*/ 1574 w 4137"/>
                <a:gd name="T13" fmla="*/ 700 h 3992"/>
                <a:gd name="T14" fmla="*/ 1623 w 4137"/>
                <a:gd name="T15" fmla="*/ 786 h 3992"/>
                <a:gd name="T16" fmla="*/ 1780 w 4137"/>
                <a:gd name="T17" fmla="*/ 1046 h 3992"/>
                <a:gd name="T18" fmla="*/ 1874 w 4137"/>
                <a:gd name="T19" fmla="*/ 1293 h 3992"/>
                <a:gd name="T20" fmla="*/ 2045 w 4137"/>
                <a:gd name="T21" fmla="*/ 1461 h 3992"/>
                <a:gd name="T22" fmla="*/ 2302 w 4137"/>
                <a:gd name="T23" fmla="*/ 1468 h 3992"/>
                <a:gd name="T24" fmla="*/ 2485 w 4137"/>
                <a:gd name="T25" fmla="*/ 1457 h 3992"/>
                <a:gd name="T26" fmla="*/ 2681 w 4137"/>
                <a:gd name="T27" fmla="*/ 1624 h 3992"/>
                <a:gd name="T28" fmla="*/ 2844 w 4137"/>
                <a:gd name="T29" fmla="*/ 1695 h 3992"/>
                <a:gd name="T30" fmla="*/ 2942 w 4137"/>
                <a:gd name="T31" fmla="*/ 1854 h 3992"/>
                <a:gd name="T32" fmla="*/ 3074 w 4137"/>
                <a:gd name="T33" fmla="*/ 2101 h 3992"/>
                <a:gd name="T34" fmla="*/ 3345 w 4137"/>
                <a:gd name="T35" fmla="*/ 2034 h 3992"/>
                <a:gd name="T36" fmla="*/ 3520 w 4137"/>
                <a:gd name="T37" fmla="*/ 1878 h 3992"/>
                <a:gd name="T38" fmla="*/ 3652 w 4137"/>
                <a:gd name="T39" fmla="*/ 1771 h 3992"/>
                <a:gd name="T40" fmla="*/ 3909 w 4137"/>
                <a:gd name="T41" fmla="*/ 1599 h 3992"/>
                <a:gd name="T42" fmla="*/ 4124 w 4137"/>
                <a:gd name="T43" fmla="*/ 1502 h 3992"/>
                <a:gd name="T44" fmla="*/ 4074 w 4137"/>
                <a:gd name="T45" fmla="*/ 1766 h 3992"/>
                <a:gd name="T46" fmla="*/ 4009 w 4137"/>
                <a:gd name="T47" fmla="*/ 2032 h 3992"/>
                <a:gd name="T48" fmla="*/ 3993 w 4137"/>
                <a:gd name="T49" fmla="*/ 2413 h 3992"/>
                <a:gd name="T50" fmla="*/ 3947 w 4137"/>
                <a:gd name="T51" fmla="*/ 2706 h 3992"/>
                <a:gd name="T52" fmla="*/ 3915 w 4137"/>
                <a:gd name="T53" fmla="*/ 3042 h 3992"/>
                <a:gd name="T54" fmla="*/ 3518 w 4137"/>
                <a:gd name="T55" fmla="*/ 3043 h 3992"/>
                <a:gd name="T56" fmla="*/ 3363 w 4137"/>
                <a:gd name="T57" fmla="*/ 3261 h 3992"/>
                <a:gd name="T58" fmla="*/ 3446 w 4137"/>
                <a:gd name="T59" fmla="*/ 3579 h 3992"/>
                <a:gd name="T60" fmla="*/ 3484 w 4137"/>
                <a:gd name="T61" fmla="*/ 3907 h 3992"/>
                <a:gd name="T62" fmla="*/ 3256 w 4137"/>
                <a:gd name="T63" fmla="*/ 3855 h 3992"/>
                <a:gd name="T64" fmla="*/ 3121 w 4137"/>
                <a:gd name="T65" fmla="*/ 3790 h 3992"/>
                <a:gd name="T66" fmla="*/ 2932 w 4137"/>
                <a:gd name="T67" fmla="*/ 3832 h 3992"/>
                <a:gd name="T68" fmla="*/ 2812 w 4137"/>
                <a:gd name="T69" fmla="*/ 3991 h 3992"/>
                <a:gd name="T70" fmla="*/ 2588 w 4137"/>
                <a:gd name="T71" fmla="*/ 3700 h 3992"/>
                <a:gd name="T72" fmla="*/ 2480 w 4137"/>
                <a:gd name="T73" fmla="*/ 3784 h 3992"/>
                <a:gd name="T74" fmla="*/ 2322 w 4137"/>
                <a:gd name="T75" fmla="*/ 3737 h 3992"/>
                <a:gd name="T76" fmla="*/ 2178 w 4137"/>
                <a:gd name="T77" fmla="*/ 3632 h 3992"/>
                <a:gd name="T78" fmla="*/ 2098 w 4137"/>
                <a:gd name="T79" fmla="*/ 3465 h 3992"/>
                <a:gd name="T80" fmla="*/ 1802 w 4137"/>
                <a:gd name="T81" fmla="*/ 3460 h 3992"/>
                <a:gd name="T82" fmla="*/ 1598 w 4137"/>
                <a:gd name="T83" fmla="*/ 3370 h 3992"/>
                <a:gd name="T84" fmla="*/ 1383 w 4137"/>
                <a:gd name="T85" fmla="*/ 3393 h 3992"/>
                <a:gd name="T86" fmla="*/ 1134 w 4137"/>
                <a:gd name="T87" fmla="*/ 3214 h 3992"/>
                <a:gd name="T88" fmla="*/ 974 w 4137"/>
                <a:gd name="T89" fmla="*/ 3093 h 3992"/>
                <a:gd name="T90" fmla="*/ 869 w 4137"/>
                <a:gd name="T91" fmla="*/ 2964 h 3992"/>
                <a:gd name="T92" fmla="*/ 961 w 4137"/>
                <a:gd name="T93" fmla="*/ 2837 h 3992"/>
                <a:gd name="T94" fmla="*/ 855 w 4137"/>
                <a:gd name="T95" fmla="*/ 2860 h 3992"/>
                <a:gd name="T96" fmla="*/ 705 w 4137"/>
                <a:gd name="T97" fmla="*/ 2767 h 3992"/>
                <a:gd name="T98" fmla="*/ 803 w 4137"/>
                <a:gd name="T99" fmla="*/ 2410 h 3992"/>
                <a:gd name="T100" fmla="*/ 1094 w 4137"/>
                <a:gd name="T101" fmla="*/ 2176 h 3992"/>
                <a:gd name="T102" fmla="*/ 1163 w 4137"/>
                <a:gd name="T103" fmla="*/ 1909 h 3992"/>
                <a:gd name="T104" fmla="*/ 1242 w 4137"/>
                <a:gd name="T105" fmla="*/ 1570 h 3992"/>
                <a:gd name="T106" fmla="*/ 1302 w 4137"/>
                <a:gd name="T107" fmla="*/ 1221 h 3992"/>
                <a:gd name="T108" fmla="*/ 1361 w 4137"/>
                <a:gd name="T109" fmla="*/ 926 h 3992"/>
                <a:gd name="T110" fmla="*/ 1089 w 4137"/>
                <a:gd name="T111" fmla="*/ 774 h 3992"/>
                <a:gd name="T112" fmla="*/ 912 w 4137"/>
                <a:gd name="T113" fmla="*/ 916 h 3992"/>
                <a:gd name="T114" fmla="*/ 669 w 4137"/>
                <a:gd name="T115" fmla="*/ 959 h 3992"/>
                <a:gd name="T116" fmla="*/ 505 w 4137"/>
                <a:gd name="T117" fmla="*/ 840 h 3992"/>
                <a:gd name="T118" fmla="*/ 429 w 4137"/>
                <a:gd name="T119" fmla="*/ 592 h 3992"/>
                <a:gd name="T120" fmla="*/ 262 w 4137"/>
                <a:gd name="T121" fmla="*/ 518 h 3992"/>
                <a:gd name="T122" fmla="*/ 0 w 4137"/>
                <a:gd name="T123" fmla="*/ 496 h 3992"/>
                <a:gd name="T124" fmla="*/ 87 w 4137"/>
                <a:gd name="T125" fmla="*/ 216 h 3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37" h="3992">
                  <a:moveTo>
                    <a:pt x="49" y="156"/>
                  </a:moveTo>
                  <a:lnTo>
                    <a:pt x="60" y="153"/>
                  </a:lnTo>
                  <a:lnTo>
                    <a:pt x="71" y="150"/>
                  </a:lnTo>
                  <a:lnTo>
                    <a:pt x="82" y="145"/>
                  </a:lnTo>
                  <a:lnTo>
                    <a:pt x="92" y="139"/>
                  </a:lnTo>
                  <a:lnTo>
                    <a:pt x="102" y="132"/>
                  </a:lnTo>
                  <a:lnTo>
                    <a:pt x="114" y="124"/>
                  </a:lnTo>
                  <a:lnTo>
                    <a:pt x="120" y="120"/>
                  </a:lnTo>
                  <a:lnTo>
                    <a:pt x="127" y="118"/>
                  </a:lnTo>
                  <a:lnTo>
                    <a:pt x="134" y="115"/>
                  </a:lnTo>
                  <a:lnTo>
                    <a:pt x="144" y="114"/>
                  </a:lnTo>
                  <a:lnTo>
                    <a:pt x="161" y="114"/>
                  </a:lnTo>
                  <a:lnTo>
                    <a:pt x="175" y="113"/>
                  </a:lnTo>
                  <a:lnTo>
                    <a:pt x="182" y="112"/>
                  </a:lnTo>
                  <a:lnTo>
                    <a:pt x="187" y="111"/>
                  </a:lnTo>
                  <a:lnTo>
                    <a:pt x="192" y="108"/>
                  </a:lnTo>
                  <a:lnTo>
                    <a:pt x="195" y="106"/>
                  </a:lnTo>
                  <a:lnTo>
                    <a:pt x="202" y="97"/>
                  </a:lnTo>
                  <a:lnTo>
                    <a:pt x="212" y="89"/>
                  </a:lnTo>
                  <a:lnTo>
                    <a:pt x="217" y="86"/>
                  </a:lnTo>
                  <a:lnTo>
                    <a:pt x="222" y="82"/>
                  </a:lnTo>
                  <a:lnTo>
                    <a:pt x="228" y="80"/>
                  </a:lnTo>
                  <a:lnTo>
                    <a:pt x="234" y="77"/>
                  </a:lnTo>
                  <a:lnTo>
                    <a:pt x="245" y="76"/>
                  </a:lnTo>
                  <a:lnTo>
                    <a:pt x="255" y="77"/>
                  </a:lnTo>
                  <a:lnTo>
                    <a:pt x="262" y="80"/>
                  </a:lnTo>
                  <a:lnTo>
                    <a:pt x="269" y="82"/>
                  </a:lnTo>
                  <a:lnTo>
                    <a:pt x="275" y="84"/>
                  </a:lnTo>
                  <a:lnTo>
                    <a:pt x="283" y="86"/>
                  </a:lnTo>
                  <a:lnTo>
                    <a:pt x="293" y="84"/>
                  </a:lnTo>
                  <a:lnTo>
                    <a:pt x="302" y="81"/>
                  </a:lnTo>
                  <a:lnTo>
                    <a:pt x="313" y="76"/>
                  </a:lnTo>
                  <a:lnTo>
                    <a:pt x="326" y="71"/>
                  </a:lnTo>
                  <a:lnTo>
                    <a:pt x="334" y="69"/>
                  </a:lnTo>
                  <a:lnTo>
                    <a:pt x="341" y="68"/>
                  </a:lnTo>
                  <a:lnTo>
                    <a:pt x="348" y="68"/>
                  </a:lnTo>
                  <a:lnTo>
                    <a:pt x="357" y="68"/>
                  </a:lnTo>
                  <a:lnTo>
                    <a:pt x="371" y="69"/>
                  </a:lnTo>
                  <a:lnTo>
                    <a:pt x="385" y="68"/>
                  </a:lnTo>
                  <a:lnTo>
                    <a:pt x="396" y="65"/>
                  </a:lnTo>
                  <a:lnTo>
                    <a:pt x="407" y="61"/>
                  </a:lnTo>
                  <a:lnTo>
                    <a:pt x="415" y="53"/>
                  </a:lnTo>
                  <a:lnTo>
                    <a:pt x="425" y="46"/>
                  </a:lnTo>
                  <a:lnTo>
                    <a:pt x="430" y="43"/>
                  </a:lnTo>
                  <a:lnTo>
                    <a:pt x="436" y="40"/>
                  </a:lnTo>
                  <a:lnTo>
                    <a:pt x="444" y="38"/>
                  </a:lnTo>
                  <a:lnTo>
                    <a:pt x="449" y="37"/>
                  </a:lnTo>
                  <a:lnTo>
                    <a:pt x="463" y="37"/>
                  </a:lnTo>
                  <a:lnTo>
                    <a:pt x="473" y="34"/>
                  </a:lnTo>
                  <a:lnTo>
                    <a:pt x="477" y="33"/>
                  </a:lnTo>
                  <a:lnTo>
                    <a:pt x="480" y="31"/>
                  </a:lnTo>
                  <a:lnTo>
                    <a:pt x="483" y="29"/>
                  </a:lnTo>
                  <a:lnTo>
                    <a:pt x="485" y="25"/>
                  </a:lnTo>
                  <a:lnTo>
                    <a:pt x="489" y="18"/>
                  </a:lnTo>
                  <a:lnTo>
                    <a:pt x="495" y="12"/>
                  </a:lnTo>
                  <a:lnTo>
                    <a:pt x="498" y="10"/>
                  </a:lnTo>
                  <a:lnTo>
                    <a:pt x="502" y="7"/>
                  </a:lnTo>
                  <a:lnTo>
                    <a:pt x="505" y="6"/>
                  </a:lnTo>
                  <a:lnTo>
                    <a:pt x="510" y="6"/>
                  </a:lnTo>
                  <a:lnTo>
                    <a:pt x="520" y="7"/>
                  </a:lnTo>
                  <a:lnTo>
                    <a:pt x="527" y="10"/>
                  </a:lnTo>
                  <a:lnTo>
                    <a:pt x="533" y="13"/>
                  </a:lnTo>
                  <a:lnTo>
                    <a:pt x="536" y="15"/>
                  </a:lnTo>
                  <a:lnTo>
                    <a:pt x="540" y="18"/>
                  </a:lnTo>
                  <a:lnTo>
                    <a:pt x="545" y="19"/>
                  </a:lnTo>
                  <a:lnTo>
                    <a:pt x="548" y="19"/>
                  </a:lnTo>
                  <a:lnTo>
                    <a:pt x="551" y="18"/>
                  </a:lnTo>
                  <a:lnTo>
                    <a:pt x="553" y="17"/>
                  </a:lnTo>
                  <a:lnTo>
                    <a:pt x="556" y="14"/>
                  </a:lnTo>
                  <a:lnTo>
                    <a:pt x="561" y="8"/>
                  </a:lnTo>
                  <a:lnTo>
                    <a:pt x="566" y="5"/>
                  </a:lnTo>
                  <a:lnTo>
                    <a:pt x="571" y="4"/>
                  </a:lnTo>
                  <a:lnTo>
                    <a:pt x="577" y="4"/>
                  </a:lnTo>
                  <a:lnTo>
                    <a:pt x="584" y="8"/>
                  </a:lnTo>
                  <a:lnTo>
                    <a:pt x="589" y="12"/>
                  </a:lnTo>
                  <a:lnTo>
                    <a:pt x="596" y="6"/>
                  </a:lnTo>
                  <a:lnTo>
                    <a:pt x="608" y="0"/>
                  </a:lnTo>
                  <a:lnTo>
                    <a:pt x="616" y="2"/>
                  </a:lnTo>
                  <a:lnTo>
                    <a:pt x="625" y="7"/>
                  </a:lnTo>
                  <a:lnTo>
                    <a:pt x="636" y="12"/>
                  </a:lnTo>
                  <a:lnTo>
                    <a:pt x="647" y="17"/>
                  </a:lnTo>
                  <a:lnTo>
                    <a:pt x="658" y="19"/>
                  </a:lnTo>
                  <a:lnTo>
                    <a:pt x="668" y="21"/>
                  </a:lnTo>
                  <a:lnTo>
                    <a:pt x="673" y="23"/>
                  </a:lnTo>
                  <a:lnTo>
                    <a:pt x="678" y="25"/>
                  </a:lnTo>
                  <a:lnTo>
                    <a:pt x="682" y="27"/>
                  </a:lnTo>
                  <a:lnTo>
                    <a:pt x="687" y="31"/>
                  </a:lnTo>
                  <a:lnTo>
                    <a:pt x="694" y="39"/>
                  </a:lnTo>
                  <a:lnTo>
                    <a:pt x="702" y="46"/>
                  </a:lnTo>
                  <a:lnTo>
                    <a:pt x="706" y="49"/>
                  </a:lnTo>
                  <a:lnTo>
                    <a:pt x="711" y="51"/>
                  </a:lnTo>
                  <a:lnTo>
                    <a:pt x="717" y="52"/>
                  </a:lnTo>
                  <a:lnTo>
                    <a:pt x="724" y="52"/>
                  </a:lnTo>
                  <a:lnTo>
                    <a:pt x="737" y="51"/>
                  </a:lnTo>
                  <a:lnTo>
                    <a:pt x="748" y="49"/>
                  </a:lnTo>
                  <a:lnTo>
                    <a:pt x="759" y="46"/>
                  </a:lnTo>
                  <a:lnTo>
                    <a:pt x="769" y="45"/>
                  </a:lnTo>
                  <a:lnTo>
                    <a:pt x="774" y="46"/>
                  </a:lnTo>
                  <a:lnTo>
                    <a:pt x="780" y="48"/>
                  </a:lnTo>
                  <a:lnTo>
                    <a:pt x="785" y="50"/>
                  </a:lnTo>
                  <a:lnTo>
                    <a:pt x="789" y="53"/>
                  </a:lnTo>
                  <a:lnTo>
                    <a:pt x="798" y="61"/>
                  </a:lnTo>
                  <a:lnTo>
                    <a:pt x="804" y="69"/>
                  </a:lnTo>
                  <a:lnTo>
                    <a:pt x="809" y="78"/>
                  </a:lnTo>
                  <a:lnTo>
                    <a:pt x="813" y="88"/>
                  </a:lnTo>
                  <a:lnTo>
                    <a:pt x="819" y="96"/>
                  </a:lnTo>
                  <a:lnTo>
                    <a:pt x="825" y="103"/>
                  </a:lnTo>
                  <a:lnTo>
                    <a:pt x="831" y="107"/>
                  </a:lnTo>
                  <a:lnTo>
                    <a:pt x="841" y="111"/>
                  </a:lnTo>
                  <a:lnTo>
                    <a:pt x="845" y="111"/>
                  </a:lnTo>
                  <a:lnTo>
                    <a:pt x="850" y="111"/>
                  </a:lnTo>
                  <a:lnTo>
                    <a:pt x="855" y="111"/>
                  </a:lnTo>
                  <a:lnTo>
                    <a:pt x="860" y="109"/>
                  </a:lnTo>
                  <a:lnTo>
                    <a:pt x="870" y="106"/>
                  </a:lnTo>
                  <a:lnTo>
                    <a:pt x="882" y="103"/>
                  </a:lnTo>
                  <a:lnTo>
                    <a:pt x="887" y="103"/>
                  </a:lnTo>
                  <a:lnTo>
                    <a:pt x="893" y="105"/>
                  </a:lnTo>
                  <a:lnTo>
                    <a:pt x="899" y="107"/>
                  </a:lnTo>
                  <a:lnTo>
                    <a:pt x="904" y="109"/>
                  </a:lnTo>
                  <a:lnTo>
                    <a:pt x="921" y="125"/>
                  </a:lnTo>
                  <a:lnTo>
                    <a:pt x="936" y="133"/>
                  </a:lnTo>
                  <a:lnTo>
                    <a:pt x="938" y="134"/>
                  </a:lnTo>
                  <a:lnTo>
                    <a:pt x="942" y="134"/>
                  </a:lnTo>
                  <a:lnTo>
                    <a:pt x="945" y="133"/>
                  </a:lnTo>
                  <a:lnTo>
                    <a:pt x="949" y="132"/>
                  </a:lnTo>
                  <a:lnTo>
                    <a:pt x="951" y="130"/>
                  </a:lnTo>
                  <a:lnTo>
                    <a:pt x="955" y="127"/>
                  </a:lnTo>
                  <a:lnTo>
                    <a:pt x="956" y="125"/>
                  </a:lnTo>
                  <a:lnTo>
                    <a:pt x="958" y="121"/>
                  </a:lnTo>
                  <a:lnTo>
                    <a:pt x="962" y="112"/>
                  </a:lnTo>
                  <a:lnTo>
                    <a:pt x="968" y="102"/>
                  </a:lnTo>
                  <a:lnTo>
                    <a:pt x="971" y="96"/>
                  </a:lnTo>
                  <a:lnTo>
                    <a:pt x="975" y="93"/>
                  </a:lnTo>
                  <a:lnTo>
                    <a:pt x="980" y="90"/>
                  </a:lnTo>
                  <a:lnTo>
                    <a:pt x="983" y="88"/>
                  </a:lnTo>
                  <a:lnTo>
                    <a:pt x="994" y="88"/>
                  </a:lnTo>
                  <a:lnTo>
                    <a:pt x="1008" y="87"/>
                  </a:lnTo>
                  <a:lnTo>
                    <a:pt x="1022" y="86"/>
                  </a:lnTo>
                  <a:lnTo>
                    <a:pt x="1036" y="87"/>
                  </a:lnTo>
                  <a:lnTo>
                    <a:pt x="1049" y="90"/>
                  </a:lnTo>
                  <a:lnTo>
                    <a:pt x="1061" y="95"/>
                  </a:lnTo>
                  <a:lnTo>
                    <a:pt x="1072" y="102"/>
                  </a:lnTo>
                  <a:lnTo>
                    <a:pt x="1083" y="108"/>
                  </a:lnTo>
                  <a:lnTo>
                    <a:pt x="1094" y="114"/>
                  </a:lnTo>
                  <a:lnTo>
                    <a:pt x="1108" y="120"/>
                  </a:lnTo>
                  <a:lnTo>
                    <a:pt x="1122" y="124"/>
                  </a:lnTo>
                  <a:lnTo>
                    <a:pt x="1134" y="126"/>
                  </a:lnTo>
                  <a:lnTo>
                    <a:pt x="1140" y="127"/>
                  </a:lnTo>
                  <a:lnTo>
                    <a:pt x="1147" y="130"/>
                  </a:lnTo>
                  <a:lnTo>
                    <a:pt x="1154" y="133"/>
                  </a:lnTo>
                  <a:lnTo>
                    <a:pt x="1160" y="137"/>
                  </a:lnTo>
                  <a:lnTo>
                    <a:pt x="1173" y="147"/>
                  </a:lnTo>
                  <a:lnTo>
                    <a:pt x="1187" y="160"/>
                  </a:lnTo>
                  <a:lnTo>
                    <a:pt x="1201" y="176"/>
                  </a:lnTo>
                  <a:lnTo>
                    <a:pt x="1217" y="190"/>
                  </a:lnTo>
                  <a:lnTo>
                    <a:pt x="1227" y="198"/>
                  </a:lnTo>
                  <a:lnTo>
                    <a:pt x="1236" y="206"/>
                  </a:lnTo>
                  <a:lnTo>
                    <a:pt x="1247" y="214"/>
                  </a:lnTo>
                  <a:lnTo>
                    <a:pt x="1259" y="221"/>
                  </a:lnTo>
                  <a:lnTo>
                    <a:pt x="1266" y="222"/>
                  </a:lnTo>
                  <a:lnTo>
                    <a:pt x="1273" y="222"/>
                  </a:lnTo>
                  <a:lnTo>
                    <a:pt x="1282" y="221"/>
                  </a:lnTo>
                  <a:lnTo>
                    <a:pt x="1289" y="221"/>
                  </a:lnTo>
                  <a:lnTo>
                    <a:pt x="1291" y="221"/>
                  </a:lnTo>
                  <a:lnTo>
                    <a:pt x="1294" y="221"/>
                  </a:lnTo>
                  <a:lnTo>
                    <a:pt x="1296" y="222"/>
                  </a:lnTo>
                  <a:lnTo>
                    <a:pt x="1297" y="225"/>
                  </a:lnTo>
                  <a:lnTo>
                    <a:pt x="1299" y="231"/>
                  </a:lnTo>
                  <a:lnTo>
                    <a:pt x="1299" y="239"/>
                  </a:lnTo>
                  <a:lnTo>
                    <a:pt x="1299" y="244"/>
                  </a:lnTo>
                  <a:lnTo>
                    <a:pt x="1298" y="248"/>
                  </a:lnTo>
                  <a:lnTo>
                    <a:pt x="1297" y="253"/>
                  </a:lnTo>
                  <a:lnTo>
                    <a:pt x="1295" y="257"/>
                  </a:lnTo>
                  <a:lnTo>
                    <a:pt x="1292" y="260"/>
                  </a:lnTo>
                  <a:lnTo>
                    <a:pt x="1290" y="263"/>
                  </a:lnTo>
                  <a:lnTo>
                    <a:pt x="1286" y="265"/>
                  </a:lnTo>
                  <a:lnTo>
                    <a:pt x="1283" y="266"/>
                  </a:lnTo>
                  <a:lnTo>
                    <a:pt x="1278" y="270"/>
                  </a:lnTo>
                  <a:lnTo>
                    <a:pt x="1273" y="275"/>
                  </a:lnTo>
                  <a:lnTo>
                    <a:pt x="1272" y="279"/>
                  </a:lnTo>
                  <a:lnTo>
                    <a:pt x="1272" y="284"/>
                  </a:lnTo>
                  <a:lnTo>
                    <a:pt x="1274" y="289"/>
                  </a:lnTo>
                  <a:lnTo>
                    <a:pt x="1280" y="294"/>
                  </a:lnTo>
                  <a:lnTo>
                    <a:pt x="1283" y="295"/>
                  </a:lnTo>
                  <a:lnTo>
                    <a:pt x="1288" y="297"/>
                  </a:lnTo>
                  <a:lnTo>
                    <a:pt x="1291" y="298"/>
                  </a:lnTo>
                  <a:lnTo>
                    <a:pt x="1296" y="298"/>
                  </a:lnTo>
                  <a:lnTo>
                    <a:pt x="1305" y="300"/>
                  </a:lnTo>
                  <a:lnTo>
                    <a:pt x="1316" y="302"/>
                  </a:lnTo>
                  <a:lnTo>
                    <a:pt x="1320" y="303"/>
                  </a:lnTo>
                  <a:lnTo>
                    <a:pt x="1324" y="305"/>
                  </a:lnTo>
                  <a:lnTo>
                    <a:pt x="1327" y="308"/>
                  </a:lnTo>
                  <a:lnTo>
                    <a:pt x="1329" y="311"/>
                  </a:lnTo>
                  <a:lnTo>
                    <a:pt x="1334" y="319"/>
                  </a:lnTo>
                  <a:lnTo>
                    <a:pt x="1337" y="327"/>
                  </a:lnTo>
                  <a:lnTo>
                    <a:pt x="1343" y="335"/>
                  </a:lnTo>
                  <a:lnTo>
                    <a:pt x="1351" y="341"/>
                  </a:lnTo>
                  <a:lnTo>
                    <a:pt x="1367" y="351"/>
                  </a:lnTo>
                  <a:lnTo>
                    <a:pt x="1381" y="360"/>
                  </a:lnTo>
                  <a:lnTo>
                    <a:pt x="1386" y="366"/>
                  </a:lnTo>
                  <a:lnTo>
                    <a:pt x="1389" y="373"/>
                  </a:lnTo>
                  <a:lnTo>
                    <a:pt x="1390" y="379"/>
                  </a:lnTo>
                  <a:lnTo>
                    <a:pt x="1387" y="386"/>
                  </a:lnTo>
                  <a:lnTo>
                    <a:pt x="1386" y="392"/>
                  </a:lnTo>
                  <a:lnTo>
                    <a:pt x="1386" y="397"/>
                  </a:lnTo>
                  <a:lnTo>
                    <a:pt x="1387" y="399"/>
                  </a:lnTo>
                  <a:lnTo>
                    <a:pt x="1390" y="401"/>
                  </a:lnTo>
                  <a:lnTo>
                    <a:pt x="1392" y="402"/>
                  </a:lnTo>
                  <a:lnTo>
                    <a:pt x="1395" y="402"/>
                  </a:lnTo>
                  <a:lnTo>
                    <a:pt x="1400" y="403"/>
                  </a:lnTo>
                  <a:lnTo>
                    <a:pt x="1405" y="405"/>
                  </a:lnTo>
                  <a:lnTo>
                    <a:pt x="1409" y="408"/>
                  </a:lnTo>
                  <a:lnTo>
                    <a:pt x="1411" y="411"/>
                  </a:lnTo>
                  <a:lnTo>
                    <a:pt x="1410" y="415"/>
                  </a:lnTo>
                  <a:lnTo>
                    <a:pt x="1406" y="420"/>
                  </a:lnTo>
                  <a:lnTo>
                    <a:pt x="1402" y="423"/>
                  </a:lnTo>
                  <a:lnTo>
                    <a:pt x="1397" y="426"/>
                  </a:lnTo>
                  <a:lnTo>
                    <a:pt x="1392" y="429"/>
                  </a:lnTo>
                  <a:lnTo>
                    <a:pt x="1389" y="433"/>
                  </a:lnTo>
                  <a:lnTo>
                    <a:pt x="1387" y="436"/>
                  </a:lnTo>
                  <a:lnTo>
                    <a:pt x="1387" y="441"/>
                  </a:lnTo>
                  <a:lnTo>
                    <a:pt x="1389" y="445"/>
                  </a:lnTo>
                  <a:lnTo>
                    <a:pt x="1391" y="447"/>
                  </a:lnTo>
                  <a:lnTo>
                    <a:pt x="1395" y="448"/>
                  </a:lnTo>
                  <a:lnTo>
                    <a:pt x="1399" y="449"/>
                  </a:lnTo>
                  <a:lnTo>
                    <a:pt x="1409" y="452"/>
                  </a:lnTo>
                  <a:lnTo>
                    <a:pt x="1418" y="454"/>
                  </a:lnTo>
                  <a:lnTo>
                    <a:pt x="1427" y="456"/>
                  </a:lnTo>
                  <a:lnTo>
                    <a:pt x="1436" y="459"/>
                  </a:lnTo>
                  <a:lnTo>
                    <a:pt x="1444" y="462"/>
                  </a:lnTo>
                  <a:lnTo>
                    <a:pt x="1452" y="467"/>
                  </a:lnTo>
                  <a:lnTo>
                    <a:pt x="1455" y="474"/>
                  </a:lnTo>
                  <a:lnTo>
                    <a:pt x="1458" y="481"/>
                  </a:lnTo>
                  <a:lnTo>
                    <a:pt x="1458" y="485"/>
                  </a:lnTo>
                  <a:lnTo>
                    <a:pt x="1458" y="490"/>
                  </a:lnTo>
                  <a:lnTo>
                    <a:pt x="1456" y="493"/>
                  </a:lnTo>
                  <a:lnTo>
                    <a:pt x="1455" y="498"/>
                  </a:lnTo>
                  <a:lnTo>
                    <a:pt x="1450" y="505"/>
                  </a:lnTo>
                  <a:lnTo>
                    <a:pt x="1446" y="510"/>
                  </a:lnTo>
                  <a:lnTo>
                    <a:pt x="1443" y="513"/>
                  </a:lnTo>
                  <a:lnTo>
                    <a:pt x="1441" y="517"/>
                  </a:lnTo>
                  <a:lnTo>
                    <a:pt x="1441" y="521"/>
                  </a:lnTo>
                  <a:lnTo>
                    <a:pt x="1441" y="524"/>
                  </a:lnTo>
                  <a:lnTo>
                    <a:pt x="1443" y="535"/>
                  </a:lnTo>
                  <a:lnTo>
                    <a:pt x="1449" y="546"/>
                  </a:lnTo>
                  <a:lnTo>
                    <a:pt x="1455" y="555"/>
                  </a:lnTo>
                  <a:lnTo>
                    <a:pt x="1461" y="563"/>
                  </a:lnTo>
                  <a:lnTo>
                    <a:pt x="1468" y="571"/>
                  </a:lnTo>
                  <a:lnTo>
                    <a:pt x="1478" y="579"/>
                  </a:lnTo>
                  <a:lnTo>
                    <a:pt x="1481" y="582"/>
                  </a:lnTo>
                  <a:lnTo>
                    <a:pt x="1486" y="587"/>
                  </a:lnTo>
                  <a:lnTo>
                    <a:pt x="1488" y="591"/>
                  </a:lnTo>
                  <a:lnTo>
                    <a:pt x="1492" y="595"/>
                  </a:lnTo>
                  <a:lnTo>
                    <a:pt x="1497" y="605"/>
                  </a:lnTo>
                  <a:lnTo>
                    <a:pt x="1503" y="612"/>
                  </a:lnTo>
                  <a:lnTo>
                    <a:pt x="1509" y="618"/>
                  </a:lnTo>
                  <a:lnTo>
                    <a:pt x="1516" y="622"/>
                  </a:lnTo>
                  <a:lnTo>
                    <a:pt x="1523" y="626"/>
                  </a:lnTo>
                  <a:lnTo>
                    <a:pt x="1531" y="632"/>
                  </a:lnTo>
                  <a:lnTo>
                    <a:pt x="1534" y="636"/>
                  </a:lnTo>
                  <a:lnTo>
                    <a:pt x="1536" y="639"/>
                  </a:lnTo>
                  <a:lnTo>
                    <a:pt x="1538" y="643"/>
                  </a:lnTo>
                  <a:lnTo>
                    <a:pt x="1540" y="648"/>
                  </a:lnTo>
                  <a:lnTo>
                    <a:pt x="1538" y="664"/>
                  </a:lnTo>
                  <a:lnTo>
                    <a:pt x="1536" y="676"/>
                  </a:lnTo>
                  <a:lnTo>
                    <a:pt x="1536" y="680"/>
                  </a:lnTo>
                  <a:lnTo>
                    <a:pt x="1538" y="683"/>
                  </a:lnTo>
                  <a:lnTo>
                    <a:pt x="1541" y="686"/>
                  </a:lnTo>
                  <a:lnTo>
                    <a:pt x="1546" y="687"/>
                  </a:lnTo>
                  <a:lnTo>
                    <a:pt x="1551" y="688"/>
                  </a:lnTo>
                  <a:lnTo>
                    <a:pt x="1560" y="691"/>
                  </a:lnTo>
                  <a:lnTo>
                    <a:pt x="1568" y="694"/>
                  </a:lnTo>
                  <a:lnTo>
                    <a:pt x="1574" y="700"/>
                  </a:lnTo>
                  <a:lnTo>
                    <a:pt x="1579" y="706"/>
                  </a:lnTo>
                  <a:lnTo>
                    <a:pt x="1581" y="712"/>
                  </a:lnTo>
                  <a:lnTo>
                    <a:pt x="1580" y="718"/>
                  </a:lnTo>
                  <a:lnTo>
                    <a:pt x="1578" y="725"/>
                  </a:lnTo>
                  <a:lnTo>
                    <a:pt x="1575" y="733"/>
                  </a:lnTo>
                  <a:lnTo>
                    <a:pt x="1575" y="740"/>
                  </a:lnTo>
                  <a:lnTo>
                    <a:pt x="1576" y="743"/>
                  </a:lnTo>
                  <a:lnTo>
                    <a:pt x="1579" y="745"/>
                  </a:lnTo>
                  <a:lnTo>
                    <a:pt x="1581" y="748"/>
                  </a:lnTo>
                  <a:lnTo>
                    <a:pt x="1586" y="749"/>
                  </a:lnTo>
                  <a:lnTo>
                    <a:pt x="1594" y="750"/>
                  </a:lnTo>
                  <a:lnTo>
                    <a:pt x="1603" y="751"/>
                  </a:lnTo>
                  <a:lnTo>
                    <a:pt x="1605" y="752"/>
                  </a:lnTo>
                  <a:lnTo>
                    <a:pt x="1607" y="754"/>
                  </a:lnTo>
                  <a:lnTo>
                    <a:pt x="1610" y="756"/>
                  </a:lnTo>
                  <a:lnTo>
                    <a:pt x="1611" y="758"/>
                  </a:lnTo>
                  <a:lnTo>
                    <a:pt x="1611" y="762"/>
                  </a:lnTo>
                  <a:lnTo>
                    <a:pt x="1611" y="764"/>
                  </a:lnTo>
                  <a:lnTo>
                    <a:pt x="1609" y="768"/>
                  </a:lnTo>
                  <a:lnTo>
                    <a:pt x="1607" y="770"/>
                  </a:lnTo>
                  <a:lnTo>
                    <a:pt x="1601" y="776"/>
                  </a:lnTo>
                  <a:lnTo>
                    <a:pt x="1597" y="781"/>
                  </a:lnTo>
                  <a:lnTo>
                    <a:pt x="1592" y="787"/>
                  </a:lnTo>
                  <a:lnTo>
                    <a:pt x="1590" y="793"/>
                  </a:lnTo>
                  <a:lnTo>
                    <a:pt x="1587" y="800"/>
                  </a:lnTo>
                  <a:lnTo>
                    <a:pt x="1588" y="807"/>
                  </a:lnTo>
                  <a:lnTo>
                    <a:pt x="1590" y="811"/>
                  </a:lnTo>
                  <a:lnTo>
                    <a:pt x="1593" y="813"/>
                  </a:lnTo>
                  <a:lnTo>
                    <a:pt x="1595" y="815"/>
                  </a:lnTo>
                  <a:lnTo>
                    <a:pt x="1599" y="817"/>
                  </a:lnTo>
                  <a:lnTo>
                    <a:pt x="1603" y="818"/>
                  </a:lnTo>
                  <a:lnTo>
                    <a:pt x="1606" y="817"/>
                  </a:lnTo>
                  <a:lnTo>
                    <a:pt x="1610" y="815"/>
                  </a:lnTo>
                  <a:lnTo>
                    <a:pt x="1612" y="813"/>
                  </a:lnTo>
                  <a:lnTo>
                    <a:pt x="1616" y="806"/>
                  </a:lnTo>
                  <a:lnTo>
                    <a:pt x="1618" y="796"/>
                  </a:lnTo>
                  <a:lnTo>
                    <a:pt x="1619" y="793"/>
                  </a:lnTo>
                  <a:lnTo>
                    <a:pt x="1620" y="788"/>
                  </a:lnTo>
                  <a:lnTo>
                    <a:pt x="1623" y="786"/>
                  </a:lnTo>
                  <a:lnTo>
                    <a:pt x="1625" y="784"/>
                  </a:lnTo>
                  <a:lnTo>
                    <a:pt x="1629" y="784"/>
                  </a:lnTo>
                  <a:lnTo>
                    <a:pt x="1632" y="786"/>
                  </a:lnTo>
                  <a:lnTo>
                    <a:pt x="1635" y="787"/>
                  </a:lnTo>
                  <a:lnTo>
                    <a:pt x="1638" y="789"/>
                  </a:lnTo>
                  <a:lnTo>
                    <a:pt x="1639" y="792"/>
                  </a:lnTo>
                  <a:lnTo>
                    <a:pt x="1642" y="795"/>
                  </a:lnTo>
                  <a:lnTo>
                    <a:pt x="1643" y="799"/>
                  </a:lnTo>
                  <a:lnTo>
                    <a:pt x="1643" y="802"/>
                  </a:lnTo>
                  <a:lnTo>
                    <a:pt x="1641" y="812"/>
                  </a:lnTo>
                  <a:lnTo>
                    <a:pt x="1637" y="823"/>
                  </a:lnTo>
                  <a:lnTo>
                    <a:pt x="1633" y="834"/>
                  </a:lnTo>
                  <a:lnTo>
                    <a:pt x="1631" y="843"/>
                  </a:lnTo>
                  <a:lnTo>
                    <a:pt x="1630" y="852"/>
                  </a:lnTo>
                  <a:lnTo>
                    <a:pt x="1630" y="862"/>
                  </a:lnTo>
                  <a:lnTo>
                    <a:pt x="1632" y="871"/>
                  </a:lnTo>
                  <a:lnTo>
                    <a:pt x="1636" y="882"/>
                  </a:lnTo>
                  <a:lnTo>
                    <a:pt x="1643" y="893"/>
                  </a:lnTo>
                  <a:lnTo>
                    <a:pt x="1653" y="903"/>
                  </a:lnTo>
                  <a:lnTo>
                    <a:pt x="1662" y="913"/>
                  </a:lnTo>
                  <a:lnTo>
                    <a:pt x="1670" y="921"/>
                  </a:lnTo>
                  <a:lnTo>
                    <a:pt x="1686" y="933"/>
                  </a:lnTo>
                  <a:lnTo>
                    <a:pt x="1701" y="941"/>
                  </a:lnTo>
                  <a:lnTo>
                    <a:pt x="1706" y="945"/>
                  </a:lnTo>
                  <a:lnTo>
                    <a:pt x="1711" y="948"/>
                  </a:lnTo>
                  <a:lnTo>
                    <a:pt x="1716" y="954"/>
                  </a:lnTo>
                  <a:lnTo>
                    <a:pt x="1720" y="960"/>
                  </a:lnTo>
                  <a:lnTo>
                    <a:pt x="1725" y="968"/>
                  </a:lnTo>
                  <a:lnTo>
                    <a:pt x="1731" y="976"/>
                  </a:lnTo>
                  <a:lnTo>
                    <a:pt x="1738" y="984"/>
                  </a:lnTo>
                  <a:lnTo>
                    <a:pt x="1745" y="991"/>
                  </a:lnTo>
                  <a:lnTo>
                    <a:pt x="1752" y="996"/>
                  </a:lnTo>
                  <a:lnTo>
                    <a:pt x="1758" y="1002"/>
                  </a:lnTo>
                  <a:lnTo>
                    <a:pt x="1763" y="1009"/>
                  </a:lnTo>
                  <a:lnTo>
                    <a:pt x="1765" y="1017"/>
                  </a:lnTo>
                  <a:lnTo>
                    <a:pt x="1768" y="1027"/>
                  </a:lnTo>
                  <a:lnTo>
                    <a:pt x="1771" y="1034"/>
                  </a:lnTo>
                  <a:lnTo>
                    <a:pt x="1775" y="1041"/>
                  </a:lnTo>
                  <a:lnTo>
                    <a:pt x="1780" y="1046"/>
                  </a:lnTo>
                  <a:lnTo>
                    <a:pt x="1784" y="1052"/>
                  </a:lnTo>
                  <a:lnTo>
                    <a:pt x="1790" y="1059"/>
                  </a:lnTo>
                  <a:lnTo>
                    <a:pt x="1793" y="1063"/>
                  </a:lnTo>
                  <a:lnTo>
                    <a:pt x="1794" y="1066"/>
                  </a:lnTo>
                  <a:lnTo>
                    <a:pt x="1796" y="1071"/>
                  </a:lnTo>
                  <a:lnTo>
                    <a:pt x="1796" y="1076"/>
                  </a:lnTo>
                  <a:lnTo>
                    <a:pt x="1796" y="1086"/>
                  </a:lnTo>
                  <a:lnTo>
                    <a:pt x="1794" y="1095"/>
                  </a:lnTo>
                  <a:lnTo>
                    <a:pt x="1792" y="1103"/>
                  </a:lnTo>
                  <a:lnTo>
                    <a:pt x="1789" y="1109"/>
                  </a:lnTo>
                  <a:lnTo>
                    <a:pt x="1788" y="1116"/>
                  </a:lnTo>
                  <a:lnTo>
                    <a:pt x="1788" y="1123"/>
                  </a:lnTo>
                  <a:lnTo>
                    <a:pt x="1790" y="1129"/>
                  </a:lnTo>
                  <a:lnTo>
                    <a:pt x="1795" y="1136"/>
                  </a:lnTo>
                  <a:lnTo>
                    <a:pt x="1801" y="1141"/>
                  </a:lnTo>
                  <a:lnTo>
                    <a:pt x="1806" y="1147"/>
                  </a:lnTo>
                  <a:lnTo>
                    <a:pt x="1808" y="1149"/>
                  </a:lnTo>
                  <a:lnTo>
                    <a:pt x="1811" y="1153"/>
                  </a:lnTo>
                  <a:lnTo>
                    <a:pt x="1813" y="1156"/>
                  </a:lnTo>
                  <a:lnTo>
                    <a:pt x="1813" y="1161"/>
                  </a:lnTo>
                  <a:lnTo>
                    <a:pt x="1815" y="1173"/>
                  </a:lnTo>
                  <a:lnTo>
                    <a:pt x="1819" y="1184"/>
                  </a:lnTo>
                  <a:lnTo>
                    <a:pt x="1823" y="1192"/>
                  </a:lnTo>
                  <a:lnTo>
                    <a:pt x="1827" y="1199"/>
                  </a:lnTo>
                  <a:lnTo>
                    <a:pt x="1834" y="1204"/>
                  </a:lnTo>
                  <a:lnTo>
                    <a:pt x="1843" y="1208"/>
                  </a:lnTo>
                  <a:lnTo>
                    <a:pt x="1852" y="1211"/>
                  </a:lnTo>
                  <a:lnTo>
                    <a:pt x="1864" y="1214"/>
                  </a:lnTo>
                  <a:lnTo>
                    <a:pt x="1874" y="1216"/>
                  </a:lnTo>
                  <a:lnTo>
                    <a:pt x="1880" y="1218"/>
                  </a:lnTo>
                  <a:lnTo>
                    <a:pt x="1882" y="1219"/>
                  </a:lnTo>
                  <a:lnTo>
                    <a:pt x="1883" y="1222"/>
                  </a:lnTo>
                  <a:lnTo>
                    <a:pt x="1884" y="1227"/>
                  </a:lnTo>
                  <a:lnTo>
                    <a:pt x="1884" y="1231"/>
                  </a:lnTo>
                  <a:lnTo>
                    <a:pt x="1883" y="1244"/>
                  </a:lnTo>
                  <a:lnTo>
                    <a:pt x="1881" y="1259"/>
                  </a:lnTo>
                  <a:lnTo>
                    <a:pt x="1878" y="1273"/>
                  </a:lnTo>
                  <a:lnTo>
                    <a:pt x="1876" y="1284"/>
                  </a:lnTo>
                  <a:lnTo>
                    <a:pt x="1874" y="1293"/>
                  </a:lnTo>
                  <a:lnTo>
                    <a:pt x="1874" y="1302"/>
                  </a:lnTo>
                  <a:lnTo>
                    <a:pt x="1875" y="1310"/>
                  </a:lnTo>
                  <a:lnTo>
                    <a:pt x="1877" y="1317"/>
                  </a:lnTo>
                  <a:lnTo>
                    <a:pt x="1881" y="1323"/>
                  </a:lnTo>
                  <a:lnTo>
                    <a:pt x="1884" y="1331"/>
                  </a:lnTo>
                  <a:lnTo>
                    <a:pt x="1888" y="1340"/>
                  </a:lnTo>
                  <a:lnTo>
                    <a:pt x="1889" y="1349"/>
                  </a:lnTo>
                  <a:lnTo>
                    <a:pt x="1890" y="1361"/>
                  </a:lnTo>
                  <a:lnTo>
                    <a:pt x="1891" y="1373"/>
                  </a:lnTo>
                  <a:lnTo>
                    <a:pt x="1894" y="1384"/>
                  </a:lnTo>
                  <a:lnTo>
                    <a:pt x="1896" y="1391"/>
                  </a:lnTo>
                  <a:lnTo>
                    <a:pt x="1902" y="1395"/>
                  </a:lnTo>
                  <a:lnTo>
                    <a:pt x="1912" y="1400"/>
                  </a:lnTo>
                  <a:lnTo>
                    <a:pt x="1921" y="1404"/>
                  </a:lnTo>
                  <a:lnTo>
                    <a:pt x="1928" y="1406"/>
                  </a:lnTo>
                  <a:lnTo>
                    <a:pt x="1933" y="1408"/>
                  </a:lnTo>
                  <a:lnTo>
                    <a:pt x="1938" y="1411"/>
                  </a:lnTo>
                  <a:lnTo>
                    <a:pt x="1940" y="1416"/>
                  </a:lnTo>
                  <a:lnTo>
                    <a:pt x="1943" y="1422"/>
                  </a:lnTo>
                  <a:lnTo>
                    <a:pt x="1944" y="1430"/>
                  </a:lnTo>
                  <a:lnTo>
                    <a:pt x="1945" y="1437"/>
                  </a:lnTo>
                  <a:lnTo>
                    <a:pt x="1947" y="1443"/>
                  </a:lnTo>
                  <a:lnTo>
                    <a:pt x="1951" y="1447"/>
                  </a:lnTo>
                  <a:lnTo>
                    <a:pt x="1956" y="1447"/>
                  </a:lnTo>
                  <a:lnTo>
                    <a:pt x="1960" y="1448"/>
                  </a:lnTo>
                  <a:lnTo>
                    <a:pt x="1965" y="1450"/>
                  </a:lnTo>
                  <a:lnTo>
                    <a:pt x="1971" y="1455"/>
                  </a:lnTo>
                  <a:lnTo>
                    <a:pt x="1977" y="1462"/>
                  </a:lnTo>
                  <a:lnTo>
                    <a:pt x="1985" y="1468"/>
                  </a:lnTo>
                  <a:lnTo>
                    <a:pt x="1989" y="1469"/>
                  </a:lnTo>
                  <a:lnTo>
                    <a:pt x="1994" y="1471"/>
                  </a:lnTo>
                  <a:lnTo>
                    <a:pt x="1998" y="1471"/>
                  </a:lnTo>
                  <a:lnTo>
                    <a:pt x="2004" y="1470"/>
                  </a:lnTo>
                  <a:lnTo>
                    <a:pt x="2015" y="1467"/>
                  </a:lnTo>
                  <a:lnTo>
                    <a:pt x="2026" y="1462"/>
                  </a:lnTo>
                  <a:lnTo>
                    <a:pt x="2031" y="1460"/>
                  </a:lnTo>
                  <a:lnTo>
                    <a:pt x="2035" y="1458"/>
                  </a:lnTo>
                  <a:lnTo>
                    <a:pt x="2040" y="1460"/>
                  </a:lnTo>
                  <a:lnTo>
                    <a:pt x="2045" y="1461"/>
                  </a:lnTo>
                  <a:lnTo>
                    <a:pt x="2054" y="1468"/>
                  </a:lnTo>
                  <a:lnTo>
                    <a:pt x="2065" y="1473"/>
                  </a:lnTo>
                  <a:lnTo>
                    <a:pt x="2070" y="1474"/>
                  </a:lnTo>
                  <a:lnTo>
                    <a:pt x="2076" y="1474"/>
                  </a:lnTo>
                  <a:lnTo>
                    <a:pt x="2083" y="1474"/>
                  </a:lnTo>
                  <a:lnTo>
                    <a:pt x="2090" y="1473"/>
                  </a:lnTo>
                  <a:lnTo>
                    <a:pt x="2109" y="1467"/>
                  </a:lnTo>
                  <a:lnTo>
                    <a:pt x="2124" y="1464"/>
                  </a:lnTo>
                  <a:lnTo>
                    <a:pt x="2135" y="1462"/>
                  </a:lnTo>
                  <a:lnTo>
                    <a:pt x="2146" y="1458"/>
                  </a:lnTo>
                  <a:lnTo>
                    <a:pt x="2154" y="1454"/>
                  </a:lnTo>
                  <a:lnTo>
                    <a:pt x="2160" y="1448"/>
                  </a:lnTo>
                  <a:lnTo>
                    <a:pt x="2165" y="1442"/>
                  </a:lnTo>
                  <a:lnTo>
                    <a:pt x="2172" y="1436"/>
                  </a:lnTo>
                  <a:lnTo>
                    <a:pt x="2176" y="1433"/>
                  </a:lnTo>
                  <a:lnTo>
                    <a:pt x="2180" y="1432"/>
                  </a:lnTo>
                  <a:lnTo>
                    <a:pt x="2185" y="1430"/>
                  </a:lnTo>
                  <a:lnTo>
                    <a:pt x="2190" y="1430"/>
                  </a:lnTo>
                  <a:lnTo>
                    <a:pt x="2202" y="1430"/>
                  </a:lnTo>
                  <a:lnTo>
                    <a:pt x="2216" y="1430"/>
                  </a:lnTo>
                  <a:lnTo>
                    <a:pt x="2230" y="1430"/>
                  </a:lnTo>
                  <a:lnTo>
                    <a:pt x="2243" y="1430"/>
                  </a:lnTo>
                  <a:lnTo>
                    <a:pt x="2248" y="1431"/>
                  </a:lnTo>
                  <a:lnTo>
                    <a:pt x="2253" y="1432"/>
                  </a:lnTo>
                  <a:lnTo>
                    <a:pt x="2255" y="1433"/>
                  </a:lnTo>
                  <a:lnTo>
                    <a:pt x="2258" y="1436"/>
                  </a:lnTo>
                  <a:lnTo>
                    <a:pt x="2260" y="1441"/>
                  </a:lnTo>
                  <a:lnTo>
                    <a:pt x="2259" y="1447"/>
                  </a:lnTo>
                  <a:lnTo>
                    <a:pt x="2259" y="1452"/>
                  </a:lnTo>
                  <a:lnTo>
                    <a:pt x="2258" y="1460"/>
                  </a:lnTo>
                  <a:lnTo>
                    <a:pt x="2258" y="1462"/>
                  </a:lnTo>
                  <a:lnTo>
                    <a:pt x="2259" y="1466"/>
                  </a:lnTo>
                  <a:lnTo>
                    <a:pt x="2260" y="1468"/>
                  </a:lnTo>
                  <a:lnTo>
                    <a:pt x="2261" y="1469"/>
                  </a:lnTo>
                  <a:lnTo>
                    <a:pt x="2267" y="1470"/>
                  </a:lnTo>
                  <a:lnTo>
                    <a:pt x="2275" y="1470"/>
                  </a:lnTo>
                  <a:lnTo>
                    <a:pt x="2284" y="1468"/>
                  </a:lnTo>
                  <a:lnTo>
                    <a:pt x="2293" y="1467"/>
                  </a:lnTo>
                  <a:lnTo>
                    <a:pt x="2302" y="1468"/>
                  </a:lnTo>
                  <a:lnTo>
                    <a:pt x="2309" y="1470"/>
                  </a:lnTo>
                  <a:lnTo>
                    <a:pt x="2317" y="1474"/>
                  </a:lnTo>
                  <a:lnTo>
                    <a:pt x="2323" y="1476"/>
                  </a:lnTo>
                  <a:lnTo>
                    <a:pt x="2329" y="1479"/>
                  </a:lnTo>
                  <a:lnTo>
                    <a:pt x="2336" y="1482"/>
                  </a:lnTo>
                  <a:lnTo>
                    <a:pt x="2341" y="1486"/>
                  </a:lnTo>
                  <a:lnTo>
                    <a:pt x="2346" y="1492"/>
                  </a:lnTo>
                  <a:lnTo>
                    <a:pt x="2347" y="1495"/>
                  </a:lnTo>
                  <a:lnTo>
                    <a:pt x="2348" y="1498"/>
                  </a:lnTo>
                  <a:lnTo>
                    <a:pt x="2350" y="1499"/>
                  </a:lnTo>
                  <a:lnTo>
                    <a:pt x="2353" y="1500"/>
                  </a:lnTo>
                  <a:lnTo>
                    <a:pt x="2360" y="1501"/>
                  </a:lnTo>
                  <a:lnTo>
                    <a:pt x="2368" y="1502"/>
                  </a:lnTo>
                  <a:lnTo>
                    <a:pt x="2375" y="1501"/>
                  </a:lnTo>
                  <a:lnTo>
                    <a:pt x="2382" y="1500"/>
                  </a:lnTo>
                  <a:lnTo>
                    <a:pt x="2387" y="1498"/>
                  </a:lnTo>
                  <a:lnTo>
                    <a:pt x="2391" y="1493"/>
                  </a:lnTo>
                  <a:lnTo>
                    <a:pt x="2394" y="1489"/>
                  </a:lnTo>
                  <a:lnTo>
                    <a:pt x="2400" y="1486"/>
                  </a:lnTo>
                  <a:lnTo>
                    <a:pt x="2406" y="1485"/>
                  </a:lnTo>
                  <a:lnTo>
                    <a:pt x="2415" y="1486"/>
                  </a:lnTo>
                  <a:lnTo>
                    <a:pt x="2424" y="1488"/>
                  </a:lnTo>
                  <a:lnTo>
                    <a:pt x="2434" y="1490"/>
                  </a:lnTo>
                  <a:lnTo>
                    <a:pt x="2437" y="1490"/>
                  </a:lnTo>
                  <a:lnTo>
                    <a:pt x="2442" y="1489"/>
                  </a:lnTo>
                  <a:lnTo>
                    <a:pt x="2444" y="1487"/>
                  </a:lnTo>
                  <a:lnTo>
                    <a:pt x="2447" y="1482"/>
                  </a:lnTo>
                  <a:lnTo>
                    <a:pt x="2450" y="1471"/>
                  </a:lnTo>
                  <a:lnTo>
                    <a:pt x="2451" y="1462"/>
                  </a:lnTo>
                  <a:lnTo>
                    <a:pt x="2453" y="1458"/>
                  </a:lnTo>
                  <a:lnTo>
                    <a:pt x="2454" y="1455"/>
                  </a:lnTo>
                  <a:lnTo>
                    <a:pt x="2457" y="1454"/>
                  </a:lnTo>
                  <a:lnTo>
                    <a:pt x="2461" y="1451"/>
                  </a:lnTo>
                  <a:lnTo>
                    <a:pt x="2466" y="1451"/>
                  </a:lnTo>
                  <a:lnTo>
                    <a:pt x="2470" y="1451"/>
                  </a:lnTo>
                  <a:lnTo>
                    <a:pt x="2474" y="1451"/>
                  </a:lnTo>
                  <a:lnTo>
                    <a:pt x="2478" y="1452"/>
                  </a:lnTo>
                  <a:lnTo>
                    <a:pt x="2481" y="1455"/>
                  </a:lnTo>
                  <a:lnTo>
                    <a:pt x="2485" y="1457"/>
                  </a:lnTo>
                  <a:lnTo>
                    <a:pt x="2487" y="1461"/>
                  </a:lnTo>
                  <a:lnTo>
                    <a:pt x="2489" y="1466"/>
                  </a:lnTo>
                  <a:lnTo>
                    <a:pt x="2492" y="1476"/>
                  </a:lnTo>
                  <a:lnTo>
                    <a:pt x="2494" y="1487"/>
                  </a:lnTo>
                  <a:lnTo>
                    <a:pt x="2498" y="1496"/>
                  </a:lnTo>
                  <a:lnTo>
                    <a:pt x="2501" y="1504"/>
                  </a:lnTo>
                  <a:lnTo>
                    <a:pt x="2502" y="1507"/>
                  </a:lnTo>
                  <a:lnTo>
                    <a:pt x="2505" y="1510"/>
                  </a:lnTo>
                  <a:lnTo>
                    <a:pt x="2508" y="1511"/>
                  </a:lnTo>
                  <a:lnTo>
                    <a:pt x="2512" y="1512"/>
                  </a:lnTo>
                  <a:lnTo>
                    <a:pt x="2519" y="1513"/>
                  </a:lnTo>
                  <a:lnTo>
                    <a:pt x="2529" y="1511"/>
                  </a:lnTo>
                  <a:lnTo>
                    <a:pt x="2537" y="1510"/>
                  </a:lnTo>
                  <a:lnTo>
                    <a:pt x="2544" y="1510"/>
                  </a:lnTo>
                  <a:lnTo>
                    <a:pt x="2548" y="1511"/>
                  </a:lnTo>
                  <a:lnTo>
                    <a:pt x="2550" y="1512"/>
                  </a:lnTo>
                  <a:lnTo>
                    <a:pt x="2552" y="1514"/>
                  </a:lnTo>
                  <a:lnTo>
                    <a:pt x="2555" y="1518"/>
                  </a:lnTo>
                  <a:lnTo>
                    <a:pt x="2557" y="1525"/>
                  </a:lnTo>
                  <a:lnTo>
                    <a:pt x="2561" y="1530"/>
                  </a:lnTo>
                  <a:lnTo>
                    <a:pt x="2562" y="1533"/>
                  </a:lnTo>
                  <a:lnTo>
                    <a:pt x="2564" y="1534"/>
                  </a:lnTo>
                  <a:lnTo>
                    <a:pt x="2568" y="1536"/>
                  </a:lnTo>
                  <a:lnTo>
                    <a:pt x="2571" y="1537"/>
                  </a:lnTo>
                  <a:lnTo>
                    <a:pt x="2581" y="1540"/>
                  </a:lnTo>
                  <a:lnTo>
                    <a:pt x="2592" y="1546"/>
                  </a:lnTo>
                  <a:lnTo>
                    <a:pt x="2602" y="1553"/>
                  </a:lnTo>
                  <a:lnTo>
                    <a:pt x="2612" y="1561"/>
                  </a:lnTo>
                  <a:lnTo>
                    <a:pt x="2618" y="1568"/>
                  </a:lnTo>
                  <a:lnTo>
                    <a:pt x="2624" y="1576"/>
                  </a:lnTo>
                  <a:lnTo>
                    <a:pt x="2627" y="1583"/>
                  </a:lnTo>
                  <a:lnTo>
                    <a:pt x="2631" y="1589"/>
                  </a:lnTo>
                  <a:lnTo>
                    <a:pt x="2636" y="1596"/>
                  </a:lnTo>
                  <a:lnTo>
                    <a:pt x="2644" y="1606"/>
                  </a:lnTo>
                  <a:lnTo>
                    <a:pt x="2650" y="1609"/>
                  </a:lnTo>
                  <a:lnTo>
                    <a:pt x="2655" y="1614"/>
                  </a:lnTo>
                  <a:lnTo>
                    <a:pt x="2662" y="1618"/>
                  </a:lnTo>
                  <a:lnTo>
                    <a:pt x="2668" y="1620"/>
                  </a:lnTo>
                  <a:lnTo>
                    <a:pt x="2681" y="1624"/>
                  </a:lnTo>
                  <a:lnTo>
                    <a:pt x="2693" y="1627"/>
                  </a:lnTo>
                  <a:lnTo>
                    <a:pt x="2703" y="1631"/>
                  </a:lnTo>
                  <a:lnTo>
                    <a:pt x="2712" y="1634"/>
                  </a:lnTo>
                  <a:lnTo>
                    <a:pt x="2721" y="1638"/>
                  </a:lnTo>
                  <a:lnTo>
                    <a:pt x="2733" y="1639"/>
                  </a:lnTo>
                  <a:lnTo>
                    <a:pt x="2739" y="1640"/>
                  </a:lnTo>
                  <a:lnTo>
                    <a:pt x="2745" y="1639"/>
                  </a:lnTo>
                  <a:lnTo>
                    <a:pt x="2751" y="1638"/>
                  </a:lnTo>
                  <a:lnTo>
                    <a:pt x="2756" y="1637"/>
                  </a:lnTo>
                  <a:lnTo>
                    <a:pt x="2764" y="1631"/>
                  </a:lnTo>
                  <a:lnTo>
                    <a:pt x="2775" y="1627"/>
                  </a:lnTo>
                  <a:lnTo>
                    <a:pt x="2779" y="1626"/>
                  </a:lnTo>
                  <a:lnTo>
                    <a:pt x="2785" y="1625"/>
                  </a:lnTo>
                  <a:lnTo>
                    <a:pt x="2790" y="1625"/>
                  </a:lnTo>
                  <a:lnTo>
                    <a:pt x="2796" y="1626"/>
                  </a:lnTo>
                  <a:lnTo>
                    <a:pt x="2807" y="1628"/>
                  </a:lnTo>
                  <a:lnTo>
                    <a:pt x="2817" y="1628"/>
                  </a:lnTo>
                  <a:lnTo>
                    <a:pt x="2822" y="1628"/>
                  </a:lnTo>
                  <a:lnTo>
                    <a:pt x="2827" y="1627"/>
                  </a:lnTo>
                  <a:lnTo>
                    <a:pt x="2832" y="1625"/>
                  </a:lnTo>
                  <a:lnTo>
                    <a:pt x="2835" y="1622"/>
                  </a:lnTo>
                  <a:lnTo>
                    <a:pt x="2842" y="1619"/>
                  </a:lnTo>
                  <a:lnTo>
                    <a:pt x="2848" y="1618"/>
                  </a:lnTo>
                  <a:lnTo>
                    <a:pt x="2852" y="1618"/>
                  </a:lnTo>
                  <a:lnTo>
                    <a:pt x="2854" y="1619"/>
                  </a:lnTo>
                  <a:lnTo>
                    <a:pt x="2857" y="1620"/>
                  </a:lnTo>
                  <a:lnTo>
                    <a:pt x="2859" y="1622"/>
                  </a:lnTo>
                  <a:lnTo>
                    <a:pt x="2860" y="1625"/>
                  </a:lnTo>
                  <a:lnTo>
                    <a:pt x="2861" y="1628"/>
                  </a:lnTo>
                  <a:lnTo>
                    <a:pt x="2861" y="1633"/>
                  </a:lnTo>
                  <a:lnTo>
                    <a:pt x="2861" y="1638"/>
                  </a:lnTo>
                  <a:lnTo>
                    <a:pt x="2859" y="1647"/>
                  </a:lnTo>
                  <a:lnTo>
                    <a:pt x="2856" y="1655"/>
                  </a:lnTo>
                  <a:lnTo>
                    <a:pt x="2852" y="1660"/>
                  </a:lnTo>
                  <a:lnTo>
                    <a:pt x="2848" y="1666"/>
                  </a:lnTo>
                  <a:lnTo>
                    <a:pt x="2845" y="1672"/>
                  </a:lnTo>
                  <a:lnTo>
                    <a:pt x="2845" y="1679"/>
                  </a:lnTo>
                  <a:lnTo>
                    <a:pt x="2845" y="1688"/>
                  </a:lnTo>
                  <a:lnTo>
                    <a:pt x="2844" y="1695"/>
                  </a:lnTo>
                  <a:lnTo>
                    <a:pt x="2842" y="1702"/>
                  </a:lnTo>
                  <a:lnTo>
                    <a:pt x="2840" y="1708"/>
                  </a:lnTo>
                  <a:lnTo>
                    <a:pt x="2838" y="1713"/>
                  </a:lnTo>
                  <a:lnTo>
                    <a:pt x="2837" y="1720"/>
                  </a:lnTo>
                  <a:lnTo>
                    <a:pt x="2838" y="1723"/>
                  </a:lnTo>
                  <a:lnTo>
                    <a:pt x="2838" y="1727"/>
                  </a:lnTo>
                  <a:lnTo>
                    <a:pt x="2840" y="1731"/>
                  </a:lnTo>
                  <a:lnTo>
                    <a:pt x="2842" y="1733"/>
                  </a:lnTo>
                  <a:lnTo>
                    <a:pt x="2848" y="1738"/>
                  </a:lnTo>
                  <a:lnTo>
                    <a:pt x="2854" y="1741"/>
                  </a:lnTo>
                  <a:lnTo>
                    <a:pt x="2858" y="1744"/>
                  </a:lnTo>
                  <a:lnTo>
                    <a:pt x="2860" y="1747"/>
                  </a:lnTo>
                  <a:lnTo>
                    <a:pt x="2863" y="1751"/>
                  </a:lnTo>
                  <a:lnTo>
                    <a:pt x="2864" y="1757"/>
                  </a:lnTo>
                  <a:lnTo>
                    <a:pt x="2866" y="1767"/>
                  </a:lnTo>
                  <a:lnTo>
                    <a:pt x="2870" y="1776"/>
                  </a:lnTo>
                  <a:lnTo>
                    <a:pt x="2871" y="1778"/>
                  </a:lnTo>
                  <a:lnTo>
                    <a:pt x="2875" y="1779"/>
                  </a:lnTo>
                  <a:lnTo>
                    <a:pt x="2877" y="1781"/>
                  </a:lnTo>
                  <a:lnTo>
                    <a:pt x="2880" y="1779"/>
                  </a:lnTo>
                  <a:lnTo>
                    <a:pt x="2889" y="1776"/>
                  </a:lnTo>
                  <a:lnTo>
                    <a:pt x="2896" y="1773"/>
                  </a:lnTo>
                  <a:lnTo>
                    <a:pt x="2903" y="1771"/>
                  </a:lnTo>
                  <a:lnTo>
                    <a:pt x="2910" y="1771"/>
                  </a:lnTo>
                  <a:lnTo>
                    <a:pt x="2914" y="1772"/>
                  </a:lnTo>
                  <a:lnTo>
                    <a:pt x="2916" y="1773"/>
                  </a:lnTo>
                  <a:lnTo>
                    <a:pt x="2919" y="1776"/>
                  </a:lnTo>
                  <a:lnTo>
                    <a:pt x="2921" y="1777"/>
                  </a:lnTo>
                  <a:lnTo>
                    <a:pt x="2922" y="1783"/>
                  </a:lnTo>
                  <a:lnTo>
                    <a:pt x="2923" y="1789"/>
                  </a:lnTo>
                  <a:lnTo>
                    <a:pt x="2923" y="1796"/>
                  </a:lnTo>
                  <a:lnTo>
                    <a:pt x="2924" y="1803"/>
                  </a:lnTo>
                  <a:lnTo>
                    <a:pt x="2926" y="1811"/>
                  </a:lnTo>
                  <a:lnTo>
                    <a:pt x="2929" y="1817"/>
                  </a:lnTo>
                  <a:lnTo>
                    <a:pt x="2934" y="1823"/>
                  </a:lnTo>
                  <a:lnTo>
                    <a:pt x="2938" y="1829"/>
                  </a:lnTo>
                  <a:lnTo>
                    <a:pt x="2940" y="1836"/>
                  </a:lnTo>
                  <a:lnTo>
                    <a:pt x="2941" y="1844"/>
                  </a:lnTo>
                  <a:lnTo>
                    <a:pt x="2942" y="1854"/>
                  </a:lnTo>
                  <a:lnTo>
                    <a:pt x="2942" y="1865"/>
                  </a:lnTo>
                  <a:lnTo>
                    <a:pt x="2942" y="1876"/>
                  </a:lnTo>
                  <a:lnTo>
                    <a:pt x="2942" y="1885"/>
                  </a:lnTo>
                  <a:lnTo>
                    <a:pt x="2941" y="1893"/>
                  </a:lnTo>
                  <a:lnTo>
                    <a:pt x="2939" y="1903"/>
                  </a:lnTo>
                  <a:lnTo>
                    <a:pt x="2935" y="1912"/>
                  </a:lnTo>
                  <a:lnTo>
                    <a:pt x="2929" y="1922"/>
                  </a:lnTo>
                  <a:lnTo>
                    <a:pt x="2924" y="1930"/>
                  </a:lnTo>
                  <a:lnTo>
                    <a:pt x="2922" y="1939"/>
                  </a:lnTo>
                  <a:lnTo>
                    <a:pt x="2921" y="1946"/>
                  </a:lnTo>
                  <a:lnTo>
                    <a:pt x="2922" y="1953"/>
                  </a:lnTo>
                  <a:lnTo>
                    <a:pt x="2923" y="1956"/>
                  </a:lnTo>
                  <a:lnTo>
                    <a:pt x="2924" y="1960"/>
                  </a:lnTo>
                  <a:lnTo>
                    <a:pt x="2928" y="1964"/>
                  </a:lnTo>
                  <a:lnTo>
                    <a:pt x="2932" y="1967"/>
                  </a:lnTo>
                  <a:lnTo>
                    <a:pt x="2940" y="1974"/>
                  </a:lnTo>
                  <a:lnTo>
                    <a:pt x="2948" y="1981"/>
                  </a:lnTo>
                  <a:lnTo>
                    <a:pt x="2960" y="1990"/>
                  </a:lnTo>
                  <a:lnTo>
                    <a:pt x="2974" y="2000"/>
                  </a:lnTo>
                  <a:lnTo>
                    <a:pt x="2983" y="2005"/>
                  </a:lnTo>
                  <a:lnTo>
                    <a:pt x="2991" y="2012"/>
                  </a:lnTo>
                  <a:lnTo>
                    <a:pt x="2997" y="2018"/>
                  </a:lnTo>
                  <a:lnTo>
                    <a:pt x="3004" y="2025"/>
                  </a:lnTo>
                  <a:lnTo>
                    <a:pt x="3012" y="2037"/>
                  </a:lnTo>
                  <a:lnTo>
                    <a:pt x="3018" y="2047"/>
                  </a:lnTo>
                  <a:lnTo>
                    <a:pt x="3021" y="2056"/>
                  </a:lnTo>
                  <a:lnTo>
                    <a:pt x="3023" y="2065"/>
                  </a:lnTo>
                  <a:lnTo>
                    <a:pt x="3024" y="2068"/>
                  </a:lnTo>
                  <a:lnTo>
                    <a:pt x="3027" y="2073"/>
                  </a:lnTo>
                  <a:lnTo>
                    <a:pt x="3029" y="2078"/>
                  </a:lnTo>
                  <a:lnTo>
                    <a:pt x="3033" y="2082"/>
                  </a:lnTo>
                  <a:lnTo>
                    <a:pt x="3037" y="2087"/>
                  </a:lnTo>
                  <a:lnTo>
                    <a:pt x="3042" y="2092"/>
                  </a:lnTo>
                  <a:lnTo>
                    <a:pt x="3047" y="2094"/>
                  </a:lnTo>
                  <a:lnTo>
                    <a:pt x="3050" y="2097"/>
                  </a:lnTo>
                  <a:lnTo>
                    <a:pt x="3056" y="2099"/>
                  </a:lnTo>
                  <a:lnTo>
                    <a:pt x="3062" y="2100"/>
                  </a:lnTo>
                  <a:lnTo>
                    <a:pt x="3068" y="2101"/>
                  </a:lnTo>
                  <a:lnTo>
                    <a:pt x="3074" y="2101"/>
                  </a:lnTo>
                  <a:lnTo>
                    <a:pt x="3081" y="2100"/>
                  </a:lnTo>
                  <a:lnTo>
                    <a:pt x="3087" y="2099"/>
                  </a:lnTo>
                  <a:lnTo>
                    <a:pt x="3093" y="2095"/>
                  </a:lnTo>
                  <a:lnTo>
                    <a:pt x="3098" y="2092"/>
                  </a:lnTo>
                  <a:lnTo>
                    <a:pt x="3105" y="2082"/>
                  </a:lnTo>
                  <a:lnTo>
                    <a:pt x="3111" y="2075"/>
                  </a:lnTo>
                  <a:lnTo>
                    <a:pt x="3115" y="2073"/>
                  </a:lnTo>
                  <a:lnTo>
                    <a:pt x="3118" y="2071"/>
                  </a:lnTo>
                  <a:lnTo>
                    <a:pt x="3123" y="2068"/>
                  </a:lnTo>
                  <a:lnTo>
                    <a:pt x="3129" y="2067"/>
                  </a:lnTo>
                  <a:lnTo>
                    <a:pt x="3142" y="2063"/>
                  </a:lnTo>
                  <a:lnTo>
                    <a:pt x="3154" y="2060"/>
                  </a:lnTo>
                  <a:lnTo>
                    <a:pt x="3165" y="2056"/>
                  </a:lnTo>
                  <a:lnTo>
                    <a:pt x="3174" y="2054"/>
                  </a:lnTo>
                  <a:lnTo>
                    <a:pt x="3182" y="2053"/>
                  </a:lnTo>
                  <a:lnTo>
                    <a:pt x="3191" y="2053"/>
                  </a:lnTo>
                  <a:lnTo>
                    <a:pt x="3196" y="2053"/>
                  </a:lnTo>
                  <a:lnTo>
                    <a:pt x="3200" y="2054"/>
                  </a:lnTo>
                  <a:lnTo>
                    <a:pt x="3205" y="2056"/>
                  </a:lnTo>
                  <a:lnTo>
                    <a:pt x="3209" y="2059"/>
                  </a:lnTo>
                  <a:lnTo>
                    <a:pt x="3218" y="2063"/>
                  </a:lnTo>
                  <a:lnTo>
                    <a:pt x="3228" y="2068"/>
                  </a:lnTo>
                  <a:lnTo>
                    <a:pt x="3231" y="2068"/>
                  </a:lnTo>
                  <a:lnTo>
                    <a:pt x="3236" y="2068"/>
                  </a:lnTo>
                  <a:lnTo>
                    <a:pt x="3239" y="2067"/>
                  </a:lnTo>
                  <a:lnTo>
                    <a:pt x="3242" y="2065"/>
                  </a:lnTo>
                  <a:lnTo>
                    <a:pt x="3247" y="2060"/>
                  </a:lnTo>
                  <a:lnTo>
                    <a:pt x="3253" y="2056"/>
                  </a:lnTo>
                  <a:lnTo>
                    <a:pt x="3260" y="2054"/>
                  </a:lnTo>
                  <a:lnTo>
                    <a:pt x="3268" y="2053"/>
                  </a:lnTo>
                  <a:lnTo>
                    <a:pt x="3282" y="2053"/>
                  </a:lnTo>
                  <a:lnTo>
                    <a:pt x="3300" y="2053"/>
                  </a:lnTo>
                  <a:lnTo>
                    <a:pt x="3310" y="2052"/>
                  </a:lnTo>
                  <a:lnTo>
                    <a:pt x="3318" y="2050"/>
                  </a:lnTo>
                  <a:lnTo>
                    <a:pt x="3325" y="2049"/>
                  </a:lnTo>
                  <a:lnTo>
                    <a:pt x="3330" y="2047"/>
                  </a:lnTo>
                  <a:lnTo>
                    <a:pt x="3337" y="2042"/>
                  </a:lnTo>
                  <a:lnTo>
                    <a:pt x="3343" y="2036"/>
                  </a:lnTo>
                  <a:lnTo>
                    <a:pt x="3345" y="2034"/>
                  </a:lnTo>
                  <a:lnTo>
                    <a:pt x="3349" y="2031"/>
                  </a:lnTo>
                  <a:lnTo>
                    <a:pt x="3354" y="2030"/>
                  </a:lnTo>
                  <a:lnTo>
                    <a:pt x="3358" y="2029"/>
                  </a:lnTo>
                  <a:lnTo>
                    <a:pt x="3368" y="2029"/>
                  </a:lnTo>
                  <a:lnTo>
                    <a:pt x="3377" y="2029"/>
                  </a:lnTo>
                  <a:lnTo>
                    <a:pt x="3382" y="2028"/>
                  </a:lnTo>
                  <a:lnTo>
                    <a:pt x="3387" y="2025"/>
                  </a:lnTo>
                  <a:lnTo>
                    <a:pt x="3392" y="2022"/>
                  </a:lnTo>
                  <a:lnTo>
                    <a:pt x="3395" y="2018"/>
                  </a:lnTo>
                  <a:lnTo>
                    <a:pt x="3405" y="2008"/>
                  </a:lnTo>
                  <a:lnTo>
                    <a:pt x="3414" y="1998"/>
                  </a:lnTo>
                  <a:lnTo>
                    <a:pt x="3419" y="1993"/>
                  </a:lnTo>
                  <a:lnTo>
                    <a:pt x="3425" y="1990"/>
                  </a:lnTo>
                  <a:lnTo>
                    <a:pt x="3430" y="1987"/>
                  </a:lnTo>
                  <a:lnTo>
                    <a:pt x="3433" y="1986"/>
                  </a:lnTo>
                  <a:lnTo>
                    <a:pt x="3448" y="1989"/>
                  </a:lnTo>
                  <a:lnTo>
                    <a:pt x="3464" y="1993"/>
                  </a:lnTo>
                  <a:lnTo>
                    <a:pt x="3470" y="1993"/>
                  </a:lnTo>
                  <a:lnTo>
                    <a:pt x="3476" y="1992"/>
                  </a:lnTo>
                  <a:lnTo>
                    <a:pt x="3482" y="1991"/>
                  </a:lnTo>
                  <a:lnTo>
                    <a:pt x="3488" y="1989"/>
                  </a:lnTo>
                  <a:lnTo>
                    <a:pt x="3494" y="1986"/>
                  </a:lnTo>
                  <a:lnTo>
                    <a:pt x="3499" y="1981"/>
                  </a:lnTo>
                  <a:lnTo>
                    <a:pt x="3503" y="1977"/>
                  </a:lnTo>
                  <a:lnTo>
                    <a:pt x="3506" y="1971"/>
                  </a:lnTo>
                  <a:lnTo>
                    <a:pt x="3508" y="1965"/>
                  </a:lnTo>
                  <a:lnTo>
                    <a:pt x="3509" y="1958"/>
                  </a:lnTo>
                  <a:lnTo>
                    <a:pt x="3509" y="1952"/>
                  </a:lnTo>
                  <a:lnTo>
                    <a:pt x="3509" y="1945"/>
                  </a:lnTo>
                  <a:lnTo>
                    <a:pt x="3508" y="1933"/>
                  </a:lnTo>
                  <a:lnTo>
                    <a:pt x="3506" y="1923"/>
                  </a:lnTo>
                  <a:lnTo>
                    <a:pt x="3503" y="1914"/>
                  </a:lnTo>
                  <a:lnTo>
                    <a:pt x="3503" y="1902"/>
                  </a:lnTo>
                  <a:lnTo>
                    <a:pt x="3506" y="1891"/>
                  </a:lnTo>
                  <a:lnTo>
                    <a:pt x="3509" y="1883"/>
                  </a:lnTo>
                  <a:lnTo>
                    <a:pt x="3512" y="1880"/>
                  </a:lnTo>
                  <a:lnTo>
                    <a:pt x="3514" y="1879"/>
                  </a:lnTo>
                  <a:lnTo>
                    <a:pt x="3518" y="1878"/>
                  </a:lnTo>
                  <a:lnTo>
                    <a:pt x="3520" y="1878"/>
                  </a:lnTo>
                  <a:lnTo>
                    <a:pt x="3527" y="1880"/>
                  </a:lnTo>
                  <a:lnTo>
                    <a:pt x="3533" y="1883"/>
                  </a:lnTo>
                  <a:lnTo>
                    <a:pt x="3535" y="1884"/>
                  </a:lnTo>
                  <a:lnTo>
                    <a:pt x="3538" y="1885"/>
                  </a:lnTo>
                  <a:lnTo>
                    <a:pt x="3541" y="1885"/>
                  </a:lnTo>
                  <a:lnTo>
                    <a:pt x="3544" y="1885"/>
                  </a:lnTo>
                  <a:lnTo>
                    <a:pt x="3547" y="1884"/>
                  </a:lnTo>
                  <a:lnTo>
                    <a:pt x="3550" y="1882"/>
                  </a:lnTo>
                  <a:lnTo>
                    <a:pt x="3551" y="1878"/>
                  </a:lnTo>
                  <a:lnTo>
                    <a:pt x="3552" y="1873"/>
                  </a:lnTo>
                  <a:lnTo>
                    <a:pt x="3553" y="1868"/>
                  </a:lnTo>
                  <a:lnTo>
                    <a:pt x="3556" y="1864"/>
                  </a:lnTo>
                  <a:lnTo>
                    <a:pt x="3557" y="1859"/>
                  </a:lnTo>
                  <a:lnTo>
                    <a:pt x="3560" y="1855"/>
                  </a:lnTo>
                  <a:lnTo>
                    <a:pt x="3566" y="1848"/>
                  </a:lnTo>
                  <a:lnTo>
                    <a:pt x="3575" y="1844"/>
                  </a:lnTo>
                  <a:lnTo>
                    <a:pt x="3583" y="1841"/>
                  </a:lnTo>
                  <a:lnTo>
                    <a:pt x="3590" y="1838"/>
                  </a:lnTo>
                  <a:lnTo>
                    <a:pt x="3593" y="1835"/>
                  </a:lnTo>
                  <a:lnTo>
                    <a:pt x="3594" y="1832"/>
                  </a:lnTo>
                  <a:lnTo>
                    <a:pt x="3595" y="1828"/>
                  </a:lnTo>
                  <a:lnTo>
                    <a:pt x="3596" y="1822"/>
                  </a:lnTo>
                  <a:lnTo>
                    <a:pt x="3597" y="1810"/>
                  </a:lnTo>
                  <a:lnTo>
                    <a:pt x="3600" y="1800"/>
                  </a:lnTo>
                  <a:lnTo>
                    <a:pt x="3602" y="1796"/>
                  </a:lnTo>
                  <a:lnTo>
                    <a:pt x="3604" y="1794"/>
                  </a:lnTo>
                  <a:lnTo>
                    <a:pt x="3608" y="1791"/>
                  </a:lnTo>
                  <a:lnTo>
                    <a:pt x="3612" y="1790"/>
                  </a:lnTo>
                  <a:lnTo>
                    <a:pt x="3620" y="1790"/>
                  </a:lnTo>
                  <a:lnTo>
                    <a:pt x="3627" y="1789"/>
                  </a:lnTo>
                  <a:lnTo>
                    <a:pt x="3629" y="1788"/>
                  </a:lnTo>
                  <a:lnTo>
                    <a:pt x="3632" y="1786"/>
                  </a:lnTo>
                  <a:lnTo>
                    <a:pt x="3634" y="1784"/>
                  </a:lnTo>
                  <a:lnTo>
                    <a:pt x="3635" y="1782"/>
                  </a:lnTo>
                  <a:lnTo>
                    <a:pt x="3637" y="1778"/>
                  </a:lnTo>
                  <a:lnTo>
                    <a:pt x="3639" y="1776"/>
                  </a:lnTo>
                  <a:lnTo>
                    <a:pt x="3642" y="1773"/>
                  </a:lnTo>
                  <a:lnTo>
                    <a:pt x="3645" y="1772"/>
                  </a:lnTo>
                  <a:lnTo>
                    <a:pt x="3652" y="1771"/>
                  </a:lnTo>
                  <a:lnTo>
                    <a:pt x="3658" y="1771"/>
                  </a:lnTo>
                  <a:lnTo>
                    <a:pt x="3664" y="1771"/>
                  </a:lnTo>
                  <a:lnTo>
                    <a:pt x="3672" y="1770"/>
                  </a:lnTo>
                  <a:lnTo>
                    <a:pt x="3681" y="1767"/>
                  </a:lnTo>
                  <a:lnTo>
                    <a:pt x="3689" y="1765"/>
                  </a:lnTo>
                  <a:lnTo>
                    <a:pt x="3698" y="1763"/>
                  </a:lnTo>
                  <a:lnTo>
                    <a:pt x="3713" y="1759"/>
                  </a:lnTo>
                  <a:lnTo>
                    <a:pt x="3727" y="1756"/>
                  </a:lnTo>
                  <a:lnTo>
                    <a:pt x="3739" y="1751"/>
                  </a:lnTo>
                  <a:lnTo>
                    <a:pt x="3747" y="1746"/>
                  </a:lnTo>
                  <a:lnTo>
                    <a:pt x="3755" y="1739"/>
                  </a:lnTo>
                  <a:lnTo>
                    <a:pt x="3763" y="1732"/>
                  </a:lnTo>
                  <a:lnTo>
                    <a:pt x="3767" y="1723"/>
                  </a:lnTo>
                  <a:lnTo>
                    <a:pt x="3773" y="1713"/>
                  </a:lnTo>
                  <a:lnTo>
                    <a:pt x="3780" y="1701"/>
                  </a:lnTo>
                  <a:lnTo>
                    <a:pt x="3789" y="1689"/>
                  </a:lnTo>
                  <a:lnTo>
                    <a:pt x="3796" y="1681"/>
                  </a:lnTo>
                  <a:lnTo>
                    <a:pt x="3804" y="1675"/>
                  </a:lnTo>
                  <a:lnTo>
                    <a:pt x="3811" y="1671"/>
                  </a:lnTo>
                  <a:lnTo>
                    <a:pt x="3818" y="1669"/>
                  </a:lnTo>
                  <a:lnTo>
                    <a:pt x="3824" y="1668"/>
                  </a:lnTo>
                  <a:lnTo>
                    <a:pt x="3831" y="1668"/>
                  </a:lnTo>
                  <a:lnTo>
                    <a:pt x="3837" y="1666"/>
                  </a:lnTo>
                  <a:lnTo>
                    <a:pt x="3841" y="1664"/>
                  </a:lnTo>
                  <a:lnTo>
                    <a:pt x="3843" y="1662"/>
                  </a:lnTo>
                  <a:lnTo>
                    <a:pt x="3846" y="1659"/>
                  </a:lnTo>
                  <a:lnTo>
                    <a:pt x="3847" y="1656"/>
                  </a:lnTo>
                  <a:lnTo>
                    <a:pt x="3849" y="1649"/>
                  </a:lnTo>
                  <a:lnTo>
                    <a:pt x="3853" y="1641"/>
                  </a:lnTo>
                  <a:lnTo>
                    <a:pt x="3855" y="1638"/>
                  </a:lnTo>
                  <a:lnTo>
                    <a:pt x="3858" y="1635"/>
                  </a:lnTo>
                  <a:lnTo>
                    <a:pt x="3860" y="1633"/>
                  </a:lnTo>
                  <a:lnTo>
                    <a:pt x="3865" y="1631"/>
                  </a:lnTo>
                  <a:lnTo>
                    <a:pt x="3873" y="1627"/>
                  </a:lnTo>
                  <a:lnTo>
                    <a:pt x="3881" y="1624"/>
                  </a:lnTo>
                  <a:lnTo>
                    <a:pt x="3890" y="1618"/>
                  </a:lnTo>
                  <a:lnTo>
                    <a:pt x="3897" y="1611"/>
                  </a:lnTo>
                  <a:lnTo>
                    <a:pt x="3903" y="1603"/>
                  </a:lnTo>
                  <a:lnTo>
                    <a:pt x="3909" y="1599"/>
                  </a:lnTo>
                  <a:lnTo>
                    <a:pt x="3914" y="1596"/>
                  </a:lnTo>
                  <a:lnTo>
                    <a:pt x="3921" y="1595"/>
                  </a:lnTo>
                  <a:lnTo>
                    <a:pt x="3929" y="1595"/>
                  </a:lnTo>
                  <a:lnTo>
                    <a:pt x="3938" y="1594"/>
                  </a:lnTo>
                  <a:lnTo>
                    <a:pt x="3943" y="1593"/>
                  </a:lnTo>
                  <a:lnTo>
                    <a:pt x="3948" y="1590"/>
                  </a:lnTo>
                  <a:lnTo>
                    <a:pt x="3953" y="1588"/>
                  </a:lnTo>
                  <a:lnTo>
                    <a:pt x="3957" y="1586"/>
                  </a:lnTo>
                  <a:lnTo>
                    <a:pt x="3967" y="1578"/>
                  </a:lnTo>
                  <a:lnTo>
                    <a:pt x="3980" y="1570"/>
                  </a:lnTo>
                  <a:lnTo>
                    <a:pt x="3987" y="1568"/>
                  </a:lnTo>
                  <a:lnTo>
                    <a:pt x="3994" y="1564"/>
                  </a:lnTo>
                  <a:lnTo>
                    <a:pt x="4001" y="1562"/>
                  </a:lnTo>
                  <a:lnTo>
                    <a:pt x="4009" y="1561"/>
                  </a:lnTo>
                  <a:lnTo>
                    <a:pt x="4021" y="1559"/>
                  </a:lnTo>
                  <a:lnTo>
                    <a:pt x="4030" y="1561"/>
                  </a:lnTo>
                  <a:lnTo>
                    <a:pt x="4037" y="1562"/>
                  </a:lnTo>
                  <a:lnTo>
                    <a:pt x="4045" y="1563"/>
                  </a:lnTo>
                  <a:lnTo>
                    <a:pt x="4053" y="1564"/>
                  </a:lnTo>
                  <a:lnTo>
                    <a:pt x="4061" y="1564"/>
                  </a:lnTo>
                  <a:lnTo>
                    <a:pt x="4066" y="1563"/>
                  </a:lnTo>
                  <a:lnTo>
                    <a:pt x="4069" y="1561"/>
                  </a:lnTo>
                  <a:lnTo>
                    <a:pt x="4072" y="1559"/>
                  </a:lnTo>
                  <a:lnTo>
                    <a:pt x="4074" y="1556"/>
                  </a:lnTo>
                  <a:lnTo>
                    <a:pt x="4078" y="1550"/>
                  </a:lnTo>
                  <a:lnTo>
                    <a:pt x="4082" y="1544"/>
                  </a:lnTo>
                  <a:lnTo>
                    <a:pt x="4087" y="1539"/>
                  </a:lnTo>
                  <a:lnTo>
                    <a:pt x="4095" y="1534"/>
                  </a:lnTo>
                  <a:lnTo>
                    <a:pt x="4105" y="1532"/>
                  </a:lnTo>
                  <a:lnTo>
                    <a:pt x="4112" y="1527"/>
                  </a:lnTo>
                  <a:lnTo>
                    <a:pt x="4114" y="1524"/>
                  </a:lnTo>
                  <a:lnTo>
                    <a:pt x="4117" y="1521"/>
                  </a:lnTo>
                  <a:lnTo>
                    <a:pt x="4119" y="1518"/>
                  </a:lnTo>
                  <a:lnTo>
                    <a:pt x="4120" y="1514"/>
                  </a:lnTo>
                  <a:lnTo>
                    <a:pt x="4120" y="1508"/>
                  </a:lnTo>
                  <a:lnTo>
                    <a:pt x="4120" y="1504"/>
                  </a:lnTo>
                  <a:lnTo>
                    <a:pt x="4120" y="1502"/>
                  </a:lnTo>
                  <a:lnTo>
                    <a:pt x="4122" y="1501"/>
                  </a:lnTo>
                  <a:lnTo>
                    <a:pt x="4124" y="1502"/>
                  </a:lnTo>
                  <a:lnTo>
                    <a:pt x="4126" y="1505"/>
                  </a:lnTo>
                  <a:lnTo>
                    <a:pt x="4130" y="1507"/>
                  </a:lnTo>
                  <a:lnTo>
                    <a:pt x="4133" y="1511"/>
                  </a:lnTo>
                  <a:lnTo>
                    <a:pt x="4136" y="1515"/>
                  </a:lnTo>
                  <a:lnTo>
                    <a:pt x="4137" y="1521"/>
                  </a:lnTo>
                  <a:lnTo>
                    <a:pt x="4137" y="1526"/>
                  </a:lnTo>
                  <a:lnTo>
                    <a:pt x="4135" y="1531"/>
                  </a:lnTo>
                  <a:lnTo>
                    <a:pt x="4132" y="1536"/>
                  </a:lnTo>
                  <a:lnTo>
                    <a:pt x="4129" y="1540"/>
                  </a:lnTo>
                  <a:lnTo>
                    <a:pt x="4118" y="1549"/>
                  </a:lnTo>
                  <a:lnTo>
                    <a:pt x="4105" y="1558"/>
                  </a:lnTo>
                  <a:lnTo>
                    <a:pt x="4091" y="1568"/>
                  </a:lnTo>
                  <a:lnTo>
                    <a:pt x="4080" y="1578"/>
                  </a:lnTo>
                  <a:lnTo>
                    <a:pt x="4069" y="1588"/>
                  </a:lnTo>
                  <a:lnTo>
                    <a:pt x="4061" y="1597"/>
                  </a:lnTo>
                  <a:lnTo>
                    <a:pt x="4057" y="1602"/>
                  </a:lnTo>
                  <a:lnTo>
                    <a:pt x="4055" y="1608"/>
                  </a:lnTo>
                  <a:lnTo>
                    <a:pt x="4053" y="1614"/>
                  </a:lnTo>
                  <a:lnTo>
                    <a:pt x="4051" y="1620"/>
                  </a:lnTo>
                  <a:lnTo>
                    <a:pt x="4049" y="1634"/>
                  </a:lnTo>
                  <a:lnTo>
                    <a:pt x="4049" y="1647"/>
                  </a:lnTo>
                  <a:lnTo>
                    <a:pt x="4049" y="1660"/>
                  </a:lnTo>
                  <a:lnTo>
                    <a:pt x="4049" y="1671"/>
                  </a:lnTo>
                  <a:lnTo>
                    <a:pt x="4048" y="1682"/>
                  </a:lnTo>
                  <a:lnTo>
                    <a:pt x="4045" y="1693"/>
                  </a:lnTo>
                  <a:lnTo>
                    <a:pt x="4043" y="1704"/>
                  </a:lnTo>
                  <a:lnTo>
                    <a:pt x="4040" y="1719"/>
                  </a:lnTo>
                  <a:lnTo>
                    <a:pt x="4038" y="1732"/>
                  </a:lnTo>
                  <a:lnTo>
                    <a:pt x="4037" y="1744"/>
                  </a:lnTo>
                  <a:lnTo>
                    <a:pt x="4038" y="1748"/>
                  </a:lnTo>
                  <a:lnTo>
                    <a:pt x="4041" y="1752"/>
                  </a:lnTo>
                  <a:lnTo>
                    <a:pt x="4043" y="1756"/>
                  </a:lnTo>
                  <a:lnTo>
                    <a:pt x="4047" y="1759"/>
                  </a:lnTo>
                  <a:lnTo>
                    <a:pt x="4051" y="1763"/>
                  </a:lnTo>
                  <a:lnTo>
                    <a:pt x="4056" y="1764"/>
                  </a:lnTo>
                  <a:lnTo>
                    <a:pt x="4061" y="1765"/>
                  </a:lnTo>
                  <a:lnTo>
                    <a:pt x="4066" y="1765"/>
                  </a:lnTo>
                  <a:lnTo>
                    <a:pt x="4070" y="1765"/>
                  </a:lnTo>
                  <a:lnTo>
                    <a:pt x="4074" y="1766"/>
                  </a:lnTo>
                  <a:lnTo>
                    <a:pt x="4078" y="1766"/>
                  </a:lnTo>
                  <a:lnTo>
                    <a:pt x="4080" y="1769"/>
                  </a:lnTo>
                  <a:lnTo>
                    <a:pt x="4082" y="1770"/>
                  </a:lnTo>
                  <a:lnTo>
                    <a:pt x="4084" y="1772"/>
                  </a:lnTo>
                  <a:lnTo>
                    <a:pt x="4085" y="1775"/>
                  </a:lnTo>
                  <a:lnTo>
                    <a:pt x="4085" y="1778"/>
                  </a:lnTo>
                  <a:lnTo>
                    <a:pt x="4085" y="1782"/>
                  </a:lnTo>
                  <a:lnTo>
                    <a:pt x="4087" y="1784"/>
                  </a:lnTo>
                  <a:lnTo>
                    <a:pt x="4088" y="1788"/>
                  </a:lnTo>
                  <a:lnTo>
                    <a:pt x="4091" y="1791"/>
                  </a:lnTo>
                  <a:lnTo>
                    <a:pt x="4098" y="1797"/>
                  </a:lnTo>
                  <a:lnTo>
                    <a:pt x="4105" y="1804"/>
                  </a:lnTo>
                  <a:lnTo>
                    <a:pt x="4113" y="1814"/>
                  </a:lnTo>
                  <a:lnTo>
                    <a:pt x="4118" y="1822"/>
                  </a:lnTo>
                  <a:lnTo>
                    <a:pt x="4122" y="1832"/>
                  </a:lnTo>
                  <a:lnTo>
                    <a:pt x="4123" y="1841"/>
                  </a:lnTo>
                  <a:lnTo>
                    <a:pt x="4122" y="1853"/>
                  </a:lnTo>
                  <a:lnTo>
                    <a:pt x="4119" y="1868"/>
                  </a:lnTo>
                  <a:lnTo>
                    <a:pt x="4117" y="1886"/>
                  </a:lnTo>
                  <a:lnTo>
                    <a:pt x="4112" y="1901"/>
                  </a:lnTo>
                  <a:lnTo>
                    <a:pt x="4106" y="1914"/>
                  </a:lnTo>
                  <a:lnTo>
                    <a:pt x="4101" y="1927"/>
                  </a:lnTo>
                  <a:lnTo>
                    <a:pt x="4097" y="1941"/>
                  </a:lnTo>
                  <a:lnTo>
                    <a:pt x="4093" y="1954"/>
                  </a:lnTo>
                  <a:lnTo>
                    <a:pt x="4092" y="1959"/>
                  </a:lnTo>
                  <a:lnTo>
                    <a:pt x="4088" y="1964"/>
                  </a:lnTo>
                  <a:lnTo>
                    <a:pt x="4085" y="1967"/>
                  </a:lnTo>
                  <a:lnTo>
                    <a:pt x="4080" y="1971"/>
                  </a:lnTo>
                  <a:lnTo>
                    <a:pt x="4070" y="1974"/>
                  </a:lnTo>
                  <a:lnTo>
                    <a:pt x="4059" y="1979"/>
                  </a:lnTo>
                  <a:lnTo>
                    <a:pt x="4053" y="1981"/>
                  </a:lnTo>
                  <a:lnTo>
                    <a:pt x="4047" y="1984"/>
                  </a:lnTo>
                  <a:lnTo>
                    <a:pt x="4041" y="1989"/>
                  </a:lnTo>
                  <a:lnTo>
                    <a:pt x="4035" y="1993"/>
                  </a:lnTo>
                  <a:lnTo>
                    <a:pt x="4024" y="2004"/>
                  </a:lnTo>
                  <a:lnTo>
                    <a:pt x="4016" y="2013"/>
                  </a:lnTo>
                  <a:lnTo>
                    <a:pt x="4012" y="2019"/>
                  </a:lnTo>
                  <a:lnTo>
                    <a:pt x="4010" y="2025"/>
                  </a:lnTo>
                  <a:lnTo>
                    <a:pt x="4009" y="2032"/>
                  </a:lnTo>
                  <a:lnTo>
                    <a:pt x="4006" y="2040"/>
                  </a:lnTo>
                  <a:lnTo>
                    <a:pt x="4006" y="2047"/>
                  </a:lnTo>
                  <a:lnTo>
                    <a:pt x="4006" y="2054"/>
                  </a:lnTo>
                  <a:lnTo>
                    <a:pt x="4006" y="2060"/>
                  </a:lnTo>
                  <a:lnTo>
                    <a:pt x="4007" y="2066"/>
                  </a:lnTo>
                  <a:lnTo>
                    <a:pt x="4012" y="2076"/>
                  </a:lnTo>
                  <a:lnTo>
                    <a:pt x="4019" y="2090"/>
                  </a:lnTo>
                  <a:lnTo>
                    <a:pt x="4022" y="2098"/>
                  </a:lnTo>
                  <a:lnTo>
                    <a:pt x="4024" y="2105"/>
                  </a:lnTo>
                  <a:lnTo>
                    <a:pt x="4025" y="2113"/>
                  </a:lnTo>
                  <a:lnTo>
                    <a:pt x="4026" y="2120"/>
                  </a:lnTo>
                  <a:lnTo>
                    <a:pt x="4025" y="2129"/>
                  </a:lnTo>
                  <a:lnTo>
                    <a:pt x="4023" y="2135"/>
                  </a:lnTo>
                  <a:lnTo>
                    <a:pt x="4019" y="2141"/>
                  </a:lnTo>
                  <a:lnTo>
                    <a:pt x="4017" y="2145"/>
                  </a:lnTo>
                  <a:lnTo>
                    <a:pt x="4013" y="2151"/>
                  </a:lnTo>
                  <a:lnTo>
                    <a:pt x="4010" y="2156"/>
                  </a:lnTo>
                  <a:lnTo>
                    <a:pt x="4007" y="2162"/>
                  </a:lnTo>
                  <a:lnTo>
                    <a:pt x="4005" y="2168"/>
                  </a:lnTo>
                  <a:lnTo>
                    <a:pt x="4004" y="2185"/>
                  </a:lnTo>
                  <a:lnTo>
                    <a:pt x="4005" y="2204"/>
                  </a:lnTo>
                  <a:lnTo>
                    <a:pt x="4007" y="2224"/>
                  </a:lnTo>
                  <a:lnTo>
                    <a:pt x="4011" y="2242"/>
                  </a:lnTo>
                  <a:lnTo>
                    <a:pt x="4013" y="2264"/>
                  </a:lnTo>
                  <a:lnTo>
                    <a:pt x="4016" y="2294"/>
                  </a:lnTo>
                  <a:lnTo>
                    <a:pt x="4017" y="2321"/>
                  </a:lnTo>
                  <a:lnTo>
                    <a:pt x="4016" y="2342"/>
                  </a:lnTo>
                  <a:lnTo>
                    <a:pt x="4015" y="2347"/>
                  </a:lnTo>
                  <a:lnTo>
                    <a:pt x="4012" y="2353"/>
                  </a:lnTo>
                  <a:lnTo>
                    <a:pt x="4010" y="2358"/>
                  </a:lnTo>
                  <a:lnTo>
                    <a:pt x="4006" y="2363"/>
                  </a:lnTo>
                  <a:lnTo>
                    <a:pt x="4001" y="2369"/>
                  </a:lnTo>
                  <a:lnTo>
                    <a:pt x="3998" y="2374"/>
                  </a:lnTo>
                  <a:lnTo>
                    <a:pt x="3996" y="2380"/>
                  </a:lnTo>
                  <a:lnTo>
                    <a:pt x="3993" y="2387"/>
                  </a:lnTo>
                  <a:lnTo>
                    <a:pt x="3992" y="2394"/>
                  </a:lnTo>
                  <a:lnTo>
                    <a:pt x="3991" y="2401"/>
                  </a:lnTo>
                  <a:lnTo>
                    <a:pt x="3992" y="2407"/>
                  </a:lnTo>
                  <a:lnTo>
                    <a:pt x="3993" y="2413"/>
                  </a:lnTo>
                  <a:lnTo>
                    <a:pt x="3996" y="2419"/>
                  </a:lnTo>
                  <a:lnTo>
                    <a:pt x="3998" y="2424"/>
                  </a:lnTo>
                  <a:lnTo>
                    <a:pt x="4000" y="2429"/>
                  </a:lnTo>
                  <a:lnTo>
                    <a:pt x="4005" y="2433"/>
                  </a:lnTo>
                  <a:lnTo>
                    <a:pt x="4013" y="2446"/>
                  </a:lnTo>
                  <a:lnTo>
                    <a:pt x="4022" y="2462"/>
                  </a:lnTo>
                  <a:lnTo>
                    <a:pt x="4025" y="2471"/>
                  </a:lnTo>
                  <a:lnTo>
                    <a:pt x="4028" y="2479"/>
                  </a:lnTo>
                  <a:lnTo>
                    <a:pt x="4029" y="2488"/>
                  </a:lnTo>
                  <a:lnTo>
                    <a:pt x="4029" y="2496"/>
                  </a:lnTo>
                  <a:lnTo>
                    <a:pt x="4028" y="2503"/>
                  </a:lnTo>
                  <a:lnTo>
                    <a:pt x="4025" y="2510"/>
                  </a:lnTo>
                  <a:lnTo>
                    <a:pt x="4022" y="2517"/>
                  </a:lnTo>
                  <a:lnTo>
                    <a:pt x="4018" y="2523"/>
                  </a:lnTo>
                  <a:lnTo>
                    <a:pt x="4009" y="2535"/>
                  </a:lnTo>
                  <a:lnTo>
                    <a:pt x="4000" y="2547"/>
                  </a:lnTo>
                  <a:lnTo>
                    <a:pt x="3997" y="2553"/>
                  </a:lnTo>
                  <a:lnTo>
                    <a:pt x="3994" y="2560"/>
                  </a:lnTo>
                  <a:lnTo>
                    <a:pt x="3992" y="2567"/>
                  </a:lnTo>
                  <a:lnTo>
                    <a:pt x="3992" y="2574"/>
                  </a:lnTo>
                  <a:lnTo>
                    <a:pt x="3992" y="2580"/>
                  </a:lnTo>
                  <a:lnTo>
                    <a:pt x="3992" y="2586"/>
                  </a:lnTo>
                  <a:lnTo>
                    <a:pt x="3993" y="2591"/>
                  </a:lnTo>
                  <a:lnTo>
                    <a:pt x="3996" y="2595"/>
                  </a:lnTo>
                  <a:lnTo>
                    <a:pt x="3999" y="2601"/>
                  </a:lnTo>
                  <a:lnTo>
                    <a:pt x="4001" y="2608"/>
                  </a:lnTo>
                  <a:lnTo>
                    <a:pt x="4001" y="2616"/>
                  </a:lnTo>
                  <a:lnTo>
                    <a:pt x="4000" y="2626"/>
                  </a:lnTo>
                  <a:lnTo>
                    <a:pt x="3998" y="2639"/>
                  </a:lnTo>
                  <a:lnTo>
                    <a:pt x="3992" y="2654"/>
                  </a:lnTo>
                  <a:lnTo>
                    <a:pt x="3984" y="2668"/>
                  </a:lnTo>
                  <a:lnTo>
                    <a:pt x="3977" y="2681"/>
                  </a:lnTo>
                  <a:lnTo>
                    <a:pt x="3973" y="2687"/>
                  </a:lnTo>
                  <a:lnTo>
                    <a:pt x="3968" y="2692"/>
                  </a:lnTo>
                  <a:lnTo>
                    <a:pt x="3962" y="2696"/>
                  </a:lnTo>
                  <a:lnTo>
                    <a:pt x="3956" y="2698"/>
                  </a:lnTo>
                  <a:lnTo>
                    <a:pt x="3952" y="2700"/>
                  </a:lnTo>
                  <a:lnTo>
                    <a:pt x="3948" y="2703"/>
                  </a:lnTo>
                  <a:lnTo>
                    <a:pt x="3947" y="2706"/>
                  </a:lnTo>
                  <a:lnTo>
                    <a:pt x="3947" y="2714"/>
                  </a:lnTo>
                  <a:lnTo>
                    <a:pt x="3949" y="2734"/>
                  </a:lnTo>
                  <a:lnTo>
                    <a:pt x="3950" y="2748"/>
                  </a:lnTo>
                  <a:lnTo>
                    <a:pt x="3949" y="2754"/>
                  </a:lnTo>
                  <a:lnTo>
                    <a:pt x="3949" y="2762"/>
                  </a:lnTo>
                  <a:lnTo>
                    <a:pt x="3950" y="2769"/>
                  </a:lnTo>
                  <a:lnTo>
                    <a:pt x="3953" y="2777"/>
                  </a:lnTo>
                  <a:lnTo>
                    <a:pt x="3955" y="2784"/>
                  </a:lnTo>
                  <a:lnTo>
                    <a:pt x="3956" y="2793"/>
                  </a:lnTo>
                  <a:lnTo>
                    <a:pt x="3956" y="2803"/>
                  </a:lnTo>
                  <a:lnTo>
                    <a:pt x="3954" y="2811"/>
                  </a:lnTo>
                  <a:lnTo>
                    <a:pt x="3949" y="2817"/>
                  </a:lnTo>
                  <a:lnTo>
                    <a:pt x="3940" y="2826"/>
                  </a:lnTo>
                  <a:lnTo>
                    <a:pt x="3929" y="2837"/>
                  </a:lnTo>
                  <a:lnTo>
                    <a:pt x="3917" y="2851"/>
                  </a:lnTo>
                  <a:lnTo>
                    <a:pt x="3911" y="2859"/>
                  </a:lnTo>
                  <a:lnTo>
                    <a:pt x="3906" y="2868"/>
                  </a:lnTo>
                  <a:lnTo>
                    <a:pt x="3902" y="2876"/>
                  </a:lnTo>
                  <a:lnTo>
                    <a:pt x="3898" y="2885"/>
                  </a:lnTo>
                  <a:lnTo>
                    <a:pt x="3892" y="2901"/>
                  </a:lnTo>
                  <a:lnTo>
                    <a:pt x="3889" y="2913"/>
                  </a:lnTo>
                  <a:lnTo>
                    <a:pt x="3887" y="2925"/>
                  </a:lnTo>
                  <a:lnTo>
                    <a:pt x="3887" y="2939"/>
                  </a:lnTo>
                  <a:lnTo>
                    <a:pt x="3886" y="2955"/>
                  </a:lnTo>
                  <a:lnTo>
                    <a:pt x="3886" y="2968"/>
                  </a:lnTo>
                  <a:lnTo>
                    <a:pt x="3886" y="2974"/>
                  </a:lnTo>
                  <a:lnTo>
                    <a:pt x="3887" y="2980"/>
                  </a:lnTo>
                  <a:lnTo>
                    <a:pt x="3889" y="2985"/>
                  </a:lnTo>
                  <a:lnTo>
                    <a:pt x="3891" y="2990"/>
                  </a:lnTo>
                  <a:lnTo>
                    <a:pt x="3893" y="2995"/>
                  </a:lnTo>
                  <a:lnTo>
                    <a:pt x="3896" y="2999"/>
                  </a:lnTo>
                  <a:lnTo>
                    <a:pt x="3899" y="3002"/>
                  </a:lnTo>
                  <a:lnTo>
                    <a:pt x="3903" y="3005"/>
                  </a:lnTo>
                  <a:lnTo>
                    <a:pt x="3905" y="3007"/>
                  </a:lnTo>
                  <a:lnTo>
                    <a:pt x="3908" y="3011"/>
                  </a:lnTo>
                  <a:lnTo>
                    <a:pt x="3910" y="3015"/>
                  </a:lnTo>
                  <a:lnTo>
                    <a:pt x="3912" y="3020"/>
                  </a:lnTo>
                  <a:lnTo>
                    <a:pt x="3915" y="3030"/>
                  </a:lnTo>
                  <a:lnTo>
                    <a:pt x="3915" y="3042"/>
                  </a:lnTo>
                  <a:lnTo>
                    <a:pt x="3915" y="3046"/>
                  </a:lnTo>
                  <a:lnTo>
                    <a:pt x="3914" y="3052"/>
                  </a:lnTo>
                  <a:lnTo>
                    <a:pt x="3911" y="3058"/>
                  </a:lnTo>
                  <a:lnTo>
                    <a:pt x="3909" y="3064"/>
                  </a:lnTo>
                  <a:lnTo>
                    <a:pt x="3905" y="3070"/>
                  </a:lnTo>
                  <a:lnTo>
                    <a:pt x="3900" y="3076"/>
                  </a:lnTo>
                  <a:lnTo>
                    <a:pt x="3896" y="3082"/>
                  </a:lnTo>
                  <a:lnTo>
                    <a:pt x="3889" y="3088"/>
                  </a:lnTo>
                  <a:lnTo>
                    <a:pt x="3884" y="3090"/>
                  </a:lnTo>
                  <a:lnTo>
                    <a:pt x="3878" y="3093"/>
                  </a:lnTo>
                  <a:lnTo>
                    <a:pt x="3873" y="3095"/>
                  </a:lnTo>
                  <a:lnTo>
                    <a:pt x="3867" y="3096"/>
                  </a:lnTo>
                  <a:lnTo>
                    <a:pt x="3854" y="3097"/>
                  </a:lnTo>
                  <a:lnTo>
                    <a:pt x="3843" y="3097"/>
                  </a:lnTo>
                  <a:lnTo>
                    <a:pt x="3829" y="3096"/>
                  </a:lnTo>
                  <a:lnTo>
                    <a:pt x="3816" y="3095"/>
                  </a:lnTo>
                  <a:lnTo>
                    <a:pt x="3803" y="3093"/>
                  </a:lnTo>
                  <a:lnTo>
                    <a:pt x="3789" y="3092"/>
                  </a:lnTo>
                  <a:lnTo>
                    <a:pt x="3753" y="3088"/>
                  </a:lnTo>
                  <a:lnTo>
                    <a:pt x="3713" y="3084"/>
                  </a:lnTo>
                  <a:lnTo>
                    <a:pt x="3672" y="3082"/>
                  </a:lnTo>
                  <a:lnTo>
                    <a:pt x="3635" y="3080"/>
                  </a:lnTo>
                  <a:lnTo>
                    <a:pt x="3614" y="3078"/>
                  </a:lnTo>
                  <a:lnTo>
                    <a:pt x="3596" y="3077"/>
                  </a:lnTo>
                  <a:lnTo>
                    <a:pt x="3582" y="3076"/>
                  </a:lnTo>
                  <a:lnTo>
                    <a:pt x="3571" y="3074"/>
                  </a:lnTo>
                  <a:lnTo>
                    <a:pt x="3563" y="3071"/>
                  </a:lnTo>
                  <a:lnTo>
                    <a:pt x="3557" y="3069"/>
                  </a:lnTo>
                  <a:lnTo>
                    <a:pt x="3552" y="3065"/>
                  </a:lnTo>
                  <a:lnTo>
                    <a:pt x="3547" y="3063"/>
                  </a:lnTo>
                  <a:lnTo>
                    <a:pt x="3541" y="3055"/>
                  </a:lnTo>
                  <a:lnTo>
                    <a:pt x="3538" y="3049"/>
                  </a:lnTo>
                  <a:lnTo>
                    <a:pt x="3535" y="3046"/>
                  </a:lnTo>
                  <a:lnTo>
                    <a:pt x="3533" y="3044"/>
                  </a:lnTo>
                  <a:lnTo>
                    <a:pt x="3531" y="3042"/>
                  </a:lnTo>
                  <a:lnTo>
                    <a:pt x="3527" y="3042"/>
                  </a:lnTo>
                  <a:lnTo>
                    <a:pt x="3524" y="3040"/>
                  </a:lnTo>
                  <a:lnTo>
                    <a:pt x="3520" y="3042"/>
                  </a:lnTo>
                  <a:lnTo>
                    <a:pt x="3518" y="3043"/>
                  </a:lnTo>
                  <a:lnTo>
                    <a:pt x="3515" y="3045"/>
                  </a:lnTo>
                  <a:lnTo>
                    <a:pt x="3509" y="3053"/>
                  </a:lnTo>
                  <a:lnTo>
                    <a:pt x="3505" y="3068"/>
                  </a:lnTo>
                  <a:lnTo>
                    <a:pt x="3500" y="3083"/>
                  </a:lnTo>
                  <a:lnTo>
                    <a:pt x="3496" y="3095"/>
                  </a:lnTo>
                  <a:lnTo>
                    <a:pt x="3492" y="3103"/>
                  </a:lnTo>
                  <a:lnTo>
                    <a:pt x="3484" y="3112"/>
                  </a:lnTo>
                  <a:lnTo>
                    <a:pt x="3477" y="3118"/>
                  </a:lnTo>
                  <a:lnTo>
                    <a:pt x="3472" y="3121"/>
                  </a:lnTo>
                  <a:lnTo>
                    <a:pt x="3471" y="3124"/>
                  </a:lnTo>
                  <a:lnTo>
                    <a:pt x="3471" y="3126"/>
                  </a:lnTo>
                  <a:lnTo>
                    <a:pt x="3471" y="3128"/>
                  </a:lnTo>
                  <a:lnTo>
                    <a:pt x="3472" y="3132"/>
                  </a:lnTo>
                  <a:lnTo>
                    <a:pt x="3474" y="3138"/>
                  </a:lnTo>
                  <a:lnTo>
                    <a:pt x="3474" y="3145"/>
                  </a:lnTo>
                  <a:lnTo>
                    <a:pt x="3471" y="3153"/>
                  </a:lnTo>
                  <a:lnTo>
                    <a:pt x="3465" y="3164"/>
                  </a:lnTo>
                  <a:lnTo>
                    <a:pt x="3458" y="3175"/>
                  </a:lnTo>
                  <a:lnTo>
                    <a:pt x="3451" y="3184"/>
                  </a:lnTo>
                  <a:lnTo>
                    <a:pt x="3445" y="3193"/>
                  </a:lnTo>
                  <a:lnTo>
                    <a:pt x="3439" y="3200"/>
                  </a:lnTo>
                  <a:lnTo>
                    <a:pt x="3434" y="3206"/>
                  </a:lnTo>
                  <a:lnTo>
                    <a:pt x="3431" y="3213"/>
                  </a:lnTo>
                  <a:lnTo>
                    <a:pt x="3430" y="3220"/>
                  </a:lnTo>
                  <a:lnTo>
                    <a:pt x="3431" y="3226"/>
                  </a:lnTo>
                  <a:lnTo>
                    <a:pt x="3431" y="3228"/>
                  </a:lnTo>
                  <a:lnTo>
                    <a:pt x="3431" y="3231"/>
                  </a:lnTo>
                  <a:lnTo>
                    <a:pt x="3429" y="3232"/>
                  </a:lnTo>
                  <a:lnTo>
                    <a:pt x="3426" y="3232"/>
                  </a:lnTo>
                  <a:lnTo>
                    <a:pt x="3418" y="3233"/>
                  </a:lnTo>
                  <a:lnTo>
                    <a:pt x="3405" y="3233"/>
                  </a:lnTo>
                  <a:lnTo>
                    <a:pt x="3399" y="3233"/>
                  </a:lnTo>
                  <a:lnTo>
                    <a:pt x="3393" y="3235"/>
                  </a:lnTo>
                  <a:lnTo>
                    <a:pt x="3387" y="3237"/>
                  </a:lnTo>
                  <a:lnTo>
                    <a:pt x="3382" y="3240"/>
                  </a:lnTo>
                  <a:lnTo>
                    <a:pt x="3375" y="3247"/>
                  </a:lnTo>
                  <a:lnTo>
                    <a:pt x="3369" y="3256"/>
                  </a:lnTo>
                  <a:lnTo>
                    <a:pt x="3367" y="3259"/>
                  </a:lnTo>
                  <a:lnTo>
                    <a:pt x="3363" y="3261"/>
                  </a:lnTo>
                  <a:lnTo>
                    <a:pt x="3360" y="3264"/>
                  </a:lnTo>
                  <a:lnTo>
                    <a:pt x="3356" y="3265"/>
                  </a:lnTo>
                  <a:lnTo>
                    <a:pt x="3348" y="3265"/>
                  </a:lnTo>
                  <a:lnTo>
                    <a:pt x="3341" y="3264"/>
                  </a:lnTo>
                  <a:lnTo>
                    <a:pt x="3333" y="3264"/>
                  </a:lnTo>
                  <a:lnTo>
                    <a:pt x="3326" y="3265"/>
                  </a:lnTo>
                  <a:lnTo>
                    <a:pt x="3324" y="3267"/>
                  </a:lnTo>
                  <a:lnTo>
                    <a:pt x="3322" y="3270"/>
                  </a:lnTo>
                  <a:lnTo>
                    <a:pt x="3320" y="3273"/>
                  </a:lnTo>
                  <a:lnTo>
                    <a:pt x="3320" y="3278"/>
                  </a:lnTo>
                  <a:lnTo>
                    <a:pt x="3318" y="3285"/>
                  </a:lnTo>
                  <a:lnTo>
                    <a:pt x="3316" y="3291"/>
                  </a:lnTo>
                  <a:lnTo>
                    <a:pt x="3311" y="3295"/>
                  </a:lnTo>
                  <a:lnTo>
                    <a:pt x="3305" y="3297"/>
                  </a:lnTo>
                  <a:lnTo>
                    <a:pt x="3301" y="3298"/>
                  </a:lnTo>
                  <a:lnTo>
                    <a:pt x="3299" y="3301"/>
                  </a:lnTo>
                  <a:lnTo>
                    <a:pt x="3298" y="3304"/>
                  </a:lnTo>
                  <a:lnTo>
                    <a:pt x="3298" y="3309"/>
                  </a:lnTo>
                  <a:lnTo>
                    <a:pt x="3298" y="3314"/>
                  </a:lnTo>
                  <a:lnTo>
                    <a:pt x="3300" y="3317"/>
                  </a:lnTo>
                  <a:lnTo>
                    <a:pt x="3302" y="3322"/>
                  </a:lnTo>
                  <a:lnTo>
                    <a:pt x="3307" y="3326"/>
                  </a:lnTo>
                  <a:lnTo>
                    <a:pt x="3317" y="3330"/>
                  </a:lnTo>
                  <a:lnTo>
                    <a:pt x="3324" y="3334"/>
                  </a:lnTo>
                  <a:lnTo>
                    <a:pt x="3327" y="3336"/>
                  </a:lnTo>
                  <a:lnTo>
                    <a:pt x="3331" y="3341"/>
                  </a:lnTo>
                  <a:lnTo>
                    <a:pt x="3335" y="3346"/>
                  </a:lnTo>
                  <a:lnTo>
                    <a:pt x="3338" y="3354"/>
                  </a:lnTo>
                  <a:lnTo>
                    <a:pt x="3348" y="3373"/>
                  </a:lnTo>
                  <a:lnTo>
                    <a:pt x="3357" y="3392"/>
                  </a:lnTo>
                  <a:lnTo>
                    <a:pt x="3367" y="3411"/>
                  </a:lnTo>
                  <a:lnTo>
                    <a:pt x="3374" y="3427"/>
                  </a:lnTo>
                  <a:lnTo>
                    <a:pt x="3383" y="3446"/>
                  </a:lnTo>
                  <a:lnTo>
                    <a:pt x="3396" y="3473"/>
                  </a:lnTo>
                  <a:lnTo>
                    <a:pt x="3409" y="3502"/>
                  </a:lnTo>
                  <a:lnTo>
                    <a:pt x="3420" y="3524"/>
                  </a:lnTo>
                  <a:lnTo>
                    <a:pt x="3429" y="3543"/>
                  </a:lnTo>
                  <a:lnTo>
                    <a:pt x="3437" y="3561"/>
                  </a:lnTo>
                  <a:lnTo>
                    <a:pt x="3446" y="3579"/>
                  </a:lnTo>
                  <a:lnTo>
                    <a:pt x="3452" y="3594"/>
                  </a:lnTo>
                  <a:lnTo>
                    <a:pt x="3456" y="3601"/>
                  </a:lnTo>
                  <a:lnTo>
                    <a:pt x="3458" y="3610"/>
                  </a:lnTo>
                  <a:lnTo>
                    <a:pt x="3462" y="3619"/>
                  </a:lnTo>
                  <a:lnTo>
                    <a:pt x="3462" y="3626"/>
                  </a:lnTo>
                  <a:lnTo>
                    <a:pt x="3457" y="3638"/>
                  </a:lnTo>
                  <a:lnTo>
                    <a:pt x="3452" y="3651"/>
                  </a:lnTo>
                  <a:lnTo>
                    <a:pt x="3453" y="3667"/>
                  </a:lnTo>
                  <a:lnTo>
                    <a:pt x="3455" y="3683"/>
                  </a:lnTo>
                  <a:lnTo>
                    <a:pt x="3457" y="3701"/>
                  </a:lnTo>
                  <a:lnTo>
                    <a:pt x="3456" y="3717"/>
                  </a:lnTo>
                  <a:lnTo>
                    <a:pt x="3455" y="3731"/>
                  </a:lnTo>
                  <a:lnTo>
                    <a:pt x="3455" y="3742"/>
                  </a:lnTo>
                  <a:lnTo>
                    <a:pt x="3456" y="3746"/>
                  </a:lnTo>
                  <a:lnTo>
                    <a:pt x="3457" y="3751"/>
                  </a:lnTo>
                  <a:lnTo>
                    <a:pt x="3459" y="3755"/>
                  </a:lnTo>
                  <a:lnTo>
                    <a:pt x="3462" y="3760"/>
                  </a:lnTo>
                  <a:lnTo>
                    <a:pt x="3468" y="3768"/>
                  </a:lnTo>
                  <a:lnTo>
                    <a:pt x="3472" y="3780"/>
                  </a:lnTo>
                  <a:lnTo>
                    <a:pt x="3475" y="3786"/>
                  </a:lnTo>
                  <a:lnTo>
                    <a:pt x="3476" y="3793"/>
                  </a:lnTo>
                  <a:lnTo>
                    <a:pt x="3476" y="3800"/>
                  </a:lnTo>
                  <a:lnTo>
                    <a:pt x="3476" y="3808"/>
                  </a:lnTo>
                  <a:lnTo>
                    <a:pt x="3475" y="3824"/>
                  </a:lnTo>
                  <a:lnTo>
                    <a:pt x="3476" y="3838"/>
                  </a:lnTo>
                  <a:lnTo>
                    <a:pt x="3477" y="3845"/>
                  </a:lnTo>
                  <a:lnTo>
                    <a:pt x="3478" y="3851"/>
                  </a:lnTo>
                  <a:lnTo>
                    <a:pt x="3482" y="3856"/>
                  </a:lnTo>
                  <a:lnTo>
                    <a:pt x="3487" y="3861"/>
                  </a:lnTo>
                  <a:lnTo>
                    <a:pt x="3501" y="3866"/>
                  </a:lnTo>
                  <a:lnTo>
                    <a:pt x="3509" y="3871"/>
                  </a:lnTo>
                  <a:lnTo>
                    <a:pt x="3512" y="3875"/>
                  </a:lnTo>
                  <a:lnTo>
                    <a:pt x="3512" y="3878"/>
                  </a:lnTo>
                  <a:lnTo>
                    <a:pt x="3512" y="3881"/>
                  </a:lnTo>
                  <a:lnTo>
                    <a:pt x="3509" y="3883"/>
                  </a:lnTo>
                  <a:lnTo>
                    <a:pt x="3505" y="3889"/>
                  </a:lnTo>
                  <a:lnTo>
                    <a:pt x="3497" y="3894"/>
                  </a:lnTo>
                  <a:lnTo>
                    <a:pt x="3490" y="3901"/>
                  </a:lnTo>
                  <a:lnTo>
                    <a:pt x="3484" y="3907"/>
                  </a:lnTo>
                  <a:lnTo>
                    <a:pt x="3480" y="3912"/>
                  </a:lnTo>
                  <a:lnTo>
                    <a:pt x="3476" y="3915"/>
                  </a:lnTo>
                  <a:lnTo>
                    <a:pt x="3474" y="3915"/>
                  </a:lnTo>
                  <a:lnTo>
                    <a:pt x="3471" y="3915"/>
                  </a:lnTo>
                  <a:lnTo>
                    <a:pt x="3468" y="3914"/>
                  </a:lnTo>
                  <a:lnTo>
                    <a:pt x="3464" y="3910"/>
                  </a:lnTo>
                  <a:lnTo>
                    <a:pt x="3450" y="3899"/>
                  </a:lnTo>
                  <a:lnTo>
                    <a:pt x="3436" y="3887"/>
                  </a:lnTo>
                  <a:lnTo>
                    <a:pt x="3431" y="3883"/>
                  </a:lnTo>
                  <a:lnTo>
                    <a:pt x="3426" y="3881"/>
                  </a:lnTo>
                  <a:lnTo>
                    <a:pt x="3424" y="3881"/>
                  </a:lnTo>
                  <a:lnTo>
                    <a:pt x="3423" y="3881"/>
                  </a:lnTo>
                  <a:lnTo>
                    <a:pt x="3420" y="3882"/>
                  </a:lnTo>
                  <a:lnTo>
                    <a:pt x="3419" y="3884"/>
                  </a:lnTo>
                  <a:lnTo>
                    <a:pt x="3412" y="3896"/>
                  </a:lnTo>
                  <a:lnTo>
                    <a:pt x="3407" y="3908"/>
                  </a:lnTo>
                  <a:lnTo>
                    <a:pt x="3405" y="3912"/>
                  </a:lnTo>
                  <a:lnTo>
                    <a:pt x="3402" y="3915"/>
                  </a:lnTo>
                  <a:lnTo>
                    <a:pt x="3399" y="3918"/>
                  </a:lnTo>
                  <a:lnTo>
                    <a:pt x="3395" y="3919"/>
                  </a:lnTo>
                  <a:lnTo>
                    <a:pt x="3392" y="3919"/>
                  </a:lnTo>
                  <a:lnTo>
                    <a:pt x="3387" y="3919"/>
                  </a:lnTo>
                  <a:lnTo>
                    <a:pt x="3382" y="3916"/>
                  </a:lnTo>
                  <a:lnTo>
                    <a:pt x="3379" y="3914"/>
                  </a:lnTo>
                  <a:lnTo>
                    <a:pt x="3369" y="3906"/>
                  </a:lnTo>
                  <a:lnTo>
                    <a:pt x="3360" y="3899"/>
                  </a:lnTo>
                  <a:lnTo>
                    <a:pt x="3349" y="3891"/>
                  </a:lnTo>
                  <a:lnTo>
                    <a:pt x="3338" y="3887"/>
                  </a:lnTo>
                  <a:lnTo>
                    <a:pt x="3327" y="3883"/>
                  </a:lnTo>
                  <a:lnTo>
                    <a:pt x="3318" y="3878"/>
                  </a:lnTo>
                  <a:lnTo>
                    <a:pt x="3310" y="3874"/>
                  </a:lnTo>
                  <a:lnTo>
                    <a:pt x="3302" y="3866"/>
                  </a:lnTo>
                  <a:lnTo>
                    <a:pt x="3297" y="3862"/>
                  </a:lnTo>
                  <a:lnTo>
                    <a:pt x="3289" y="3859"/>
                  </a:lnTo>
                  <a:lnTo>
                    <a:pt x="3282" y="3858"/>
                  </a:lnTo>
                  <a:lnTo>
                    <a:pt x="3275" y="3858"/>
                  </a:lnTo>
                  <a:lnTo>
                    <a:pt x="3268" y="3858"/>
                  </a:lnTo>
                  <a:lnTo>
                    <a:pt x="3260" y="3857"/>
                  </a:lnTo>
                  <a:lnTo>
                    <a:pt x="3256" y="3855"/>
                  </a:lnTo>
                  <a:lnTo>
                    <a:pt x="3251" y="3853"/>
                  </a:lnTo>
                  <a:lnTo>
                    <a:pt x="3248" y="3850"/>
                  </a:lnTo>
                  <a:lnTo>
                    <a:pt x="3245" y="3846"/>
                  </a:lnTo>
                  <a:lnTo>
                    <a:pt x="3238" y="3833"/>
                  </a:lnTo>
                  <a:lnTo>
                    <a:pt x="3231" y="3821"/>
                  </a:lnTo>
                  <a:lnTo>
                    <a:pt x="3226" y="3819"/>
                  </a:lnTo>
                  <a:lnTo>
                    <a:pt x="3222" y="3819"/>
                  </a:lnTo>
                  <a:lnTo>
                    <a:pt x="3218" y="3819"/>
                  </a:lnTo>
                  <a:lnTo>
                    <a:pt x="3213" y="3821"/>
                  </a:lnTo>
                  <a:lnTo>
                    <a:pt x="3211" y="3823"/>
                  </a:lnTo>
                  <a:lnTo>
                    <a:pt x="3209" y="3820"/>
                  </a:lnTo>
                  <a:lnTo>
                    <a:pt x="3207" y="3817"/>
                  </a:lnTo>
                  <a:lnTo>
                    <a:pt x="3206" y="3812"/>
                  </a:lnTo>
                  <a:lnTo>
                    <a:pt x="3205" y="3800"/>
                  </a:lnTo>
                  <a:lnTo>
                    <a:pt x="3204" y="3788"/>
                  </a:lnTo>
                  <a:lnTo>
                    <a:pt x="3203" y="3779"/>
                  </a:lnTo>
                  <a:lnTo>
                    <a:pt x="3200" y="3769"/>
                  </a:lnTo>
                  <a:lnTo>
                    <a:pt x="3199" y="3761"/>
                  </a:lnTo>
                  <a:lnTo>
                    <a:pt x="3196" y="3752"/>
                  </a:lnTo>
                  <a:lnTo>
                    <a:pt x="3192" y="3743"/>
                  </a:lnTo>
                  <a:lnTo>
                    <a:pt x="3186" y="3733"/>
                  </a:lnTo>
                  <a:lnTo>
                    <a:pt x="3182" y="3723"/>
                  </a:lnTo>
                  <a:lnTo>
                    <a:pt x="3180" y="3713"/>
                  </a:lnTo>
                  <a:lnTo>
                    <a:pt x="3179" y="3704"/>
                  </a:lnTo>
                  <a:lnTo>
                    <a:pt x="3178" y="3697"/>
                  </a:lnTo>
                  <a:lnTo>
                    <a:pt x="3176" y="3694"/>
                  </a:lnTo>
                  <a:lnTo>
                    <a:pt x="3176" y="3692"/>
                  </a:lnTo>
                  <a:lnTo>
                    <a:pt x="3175" y="3692"/>
                  </a:lnTo>
                  <a:lnTo>
                    <a:pt x="3173" y="3693"/>
                  </a:lnTo>
                  <a:lnTo>
                    <a:pt x="3169" y="3698"/>
                  </a:lnTo>
                  <a:lnTo>
                    <a:pt x="3165" y="3707"/>
                  </a:lnTo>
                  <a:lnTo>
                    <a:pt x="3157" y="3718"/>
                  </a:lnTo>
                  <a:lnTo>
                    <a:pt x="3152" y="3730"/>
                  </a:lnTo>
                  <a:lnTo>
                    <a:pt x="3146" y="3743"/>
                  </a:lnTo>
                  <a:lnTo>
                    <a:pt x="3136" y="3758"/>
                  </a:lnTo>
                  <a:lnTo>
                    <a:pt x="3129" y="3774"/>
                  </a:lnTo>
                  <a:lnTo>
                    <a:pt x="3123" y="3787"/>
                  </a:lnTo>
                  <a:lnTo>
                    <a:pt x="3122" y="3788"/>
                  </a:lnTo>
                  <a:lnTo>
                    <a:pt x="3121" y="3790"/>
                  </a:lnTo>
                  <a:lnTo>
                    <a:pt x="3119" y="3792"/>
                  </a:lnTo>
                  <a:lnTo>
                    <a:pt x="3117" y="3792"/>
                  </a:lnTo>
                  <a:lnTo>
                    <a:pt x="3112" y="3792"/>
                  </a:lnTo>
                  <a:lnTo>
                    <a:pt x="3108" y="3789"/>
                  </a:lnTo>
                  <a:lnTo>
                    <a:pt x="3103" y="3787"/>
                  </a:lnTo>
                  <a:lnTo>
                    <a:pt x="3098" y="3782"/>
                  </a:lnTo>
                  <a:lnTo>
                    <a:pt x="3094" y="3777"/>
                  </a:lnTo>
                  <a:lnTo>
                    <a:pt x="3092" y="3773"/>
                  </a:lnTo>
                  <a:lnTo>
                    <a:pt x="3089" y="3762"/>
                  </a:lnTo>
                  <a:lnTo>
                    <a:pt x="3086" y="3752"/>
                  </a:lnTo>
                  <a:lnTo>
                    <a:pt x="3084" y="3743"/>
                  </a:lnTo>
                  <a:lnTo>
                    <a:pt x="3079" y="3733"/>
                  </a:lnTo>
                  <a:lnTo>
                    <a:pt x="3075" y="3731"/>
                  </a:lnTo>
                  <a:lnTo>
                    <a:pt x="3070" y="3729"/>
                  </a:lnTo>
                  <a:lnTo>
                    <a:pt x="3065" y="3727"/>
                  </a:lnTo>
                  <a:lnTo>
                    <a:pt x="3058" y="3729"/>
                  </a:lnTo>
                  <a:lnTo>
                    <a:pt x="3050" y="3730"/>
                  </a:lnTo>
                  <a:lnTo>
                    <a:pt x="3045" y="3733"/>
                  </a:lnTo>
                  <a:lnTo>
                    <a:pt x="3037" y="3738"/>
                  </a:lnTo>
                  <a:lnTo>
                    <a:pt x="3031" y="3743"/>
                  </a:lnTo>
                  <a:lnTo>
                    <a:pt x="3027" y="3749"/>
                  </a:lnTo>
                  <a:lnTo>
                    <a:pt x="3024" y="3755"/>
                  </a:lnTo>
                  <a:lnTo>
                    <a:pt x="3022" y="3761"/>
                  </a:lnTo>
                  <a:lnTo>
                    <a:pt x="3022" y="3767"/>
                  </a:lnTo>
                  <a:lnTo>
                    <a:pt x="3022" y="3777"/>
                  </a:lnTo>
                  <a:lnTo>
                    <a:pt x="3022" y="3788"/>
                  </a:lnTo>
                  <a:lnTo>
                    <a:pt x="3020" y="3793"/>
                  </a:lnTo>
                  <a:lnTo>
                    <a:pt x="3017" y="3796"/>
                  </a:lnTo>
                  <a:lnTo>
                    <a:pt x="3015" y="3800"/>
                  </a:lnTo>
                  <a:lnTo>
                    <a:pt x="3011" y="3802"/>
                  </a:lnTo>
                  <a:lnTo>
                    <a:pt x="3002" y="3805"/>
                  </a:lnTo>
                  <a:lnTo>
                    <a:pt x="2991" y="3807"/>
                  </a:lnTo>
                  <a:lnTo>
                    <a:pt x="2979" y="3808"/>
                  </a:lnTo>
                  <a:lnTo>
                    <a:pt x="2966" y="3811"/>
                  </a:lnTo>
                  <a:lnTo>
                    <a:pt x="2960" y="3812"/>
                  </a:lnTo>
                  <a:lnTo>
                    <a:pt x="2954" y="3814"/>
                  </a:lnTo>
                  <a:lnTo>
                    <a:pt x="2948" y="3818"/>
                  </a:lnTo>
                  <a:lnTo>
                    <a:pt x="2942" y="3821"/>
                  </a:lnTo>
                  <a:lnTo>
                    <a:pt x="2932" y="3832"/>
                  </a:lnTo>
                  <a:lnTo>
                    <a:pt x="2921" y="3843"/>
                  </a:lnTo>
                  <a:lnTo>
                    <a:pt x="2914" y="3849"/>
                  </a:lnTo>
                  <a:lnTo>
                    <a:pt x="2908" y="3853"/>
                  </a:lnTo>
                  <a:lnTo>
                    <a:pt x="2901" y="3857"/>
                  </a:lnTo>
                  <a:lnTo>
                    <a:pt x="2894" y="3859"/>
                  </a:lnTo>
                  <a:lnTo>
                    <a:pt x="2888" y="3861"/>
                  </a:lnTo>
                  <a:lnTo>
                    <a:pt x="2880" y="3864"/>
                  </a:lnTo>
                  <a:lnTo>
                    <a:pt x="2876" y="3868"/>
                  </a:lnTo>
                  <a:lnTo>
                    <a:pt x="2871" y="3872"/>
                  </a:lnTo>
                  <a:lnTo>
                    <a:pt x="2869" y="3877"/>
                  </a:lnTo>
                  <a:lnTo>
                    <a:pt x="2866" y="3882"/>
                  </a:lnTo>
                  <a:lnTo>
                    <a:pt x="2865" y="3888"/>
                  </a:lnTo>
                  <a:lnTo>
                    <a:pt x="2865" y="3894"/>
                  </a:lnTo>
                  <a:lnTo>
                    <a:pt x="2867" y="3905"/>
                  </a:lnTo>
                  <a:lnTo>
                    <a:pt x="2871" y="3918"/>
                  </a:lnTo>
                  <a:lnTo>
                    <a:pt x="2877" y="3929"/>
                  </a:lnTo>
                  <a:lnTo>
                    <a:pt x="2883" y="3944"/>
                  </a:lnTo>
                  <a:lnTo>
                    <a:pt x="2885" y="3951"/>
                  </a:lnTo>
                  <a:lnTo>
                    <a:pt x="2886" y="3956"/>
                  </a:lnTo>
                  <a:lnTo>
                    <a:pt x="2885" y="3959"/>
                  </a:lnTo>
                  <a:lnTo>
                    <a:pt x="2883" y="3962"/>
                  </a:lnTo>
                  <a:lnTo>
                    <a:pt x="2878" y="3964"/>
                  </a:lnTo>
                  <a:lnTo>
                    <a:pt x="2873" y="3964"/>
                  </a:lnTo>
                  <a:lnTo>
                    <a:pt x="2867" y="3963"/>
                  </a:lnTo>
                  <a:lnTo>
                    <a:pt x="2860" y="3962"/>
                  </a:lnTo>
                  <a:lnTo>
                    <a:pt x="2857" y="3960"/>
                  </a:lnTo>
                  <a:lnTo>
                    <a:pt x="2854" y="3962"/>
                  </a:lnTo>
                  <a:lnTo>
                    <a:pt x="2851" y="3962"/>
                  </a:lnTo>
                  <a:lnTo>
                    <a:pt x="2850" y="3963"/>
                  </a:lnTo>
                  <a:lnTo>
                    <a:pt x="2845" y="3968"/>
                  </a:lnTo>
                  <a:lnTo>
                    <a:pt x="2841" y="3973"/>
                  </a:lnTo>
                  <a:lnTo>
                    <a:pt x="2838" y="3979"/>
                  </a:lnTo>
                  <a:lnTo>
                    <a:pt x="2834" y="3985"/>
                  </a:lnTo>
                  <a:lnTo>
                    <a:pt x="2832" y="3988"/>
                  </a:lnTo>
                  <a:lnTo>
                    <a:pt x="2828" y="3989"/>
                  </a:lnTo>
                  <a:lnTo>
                    <a:pt x="2826" y="3991"/>
                  </a:lnTo>
                  <a:lnTo>
                    <a:pt x="2822" y="3991"/>
                  </a:lnTo>
                  <a:lnTo>
                    <a:pt x="2816" y="3992"/>
                  </a:lnTo>
                  <a:lnTo>
                    <a:pt x="2812" y="3991"/>
                  </a:lnTo>
                  <a:lnTo>
                    <a:pt x="2806" y="3987"/>
                  </a:lnTo>
                  <a:lnTo>
                    <a:pt x="2796" y="3978"/>
                  </a:lnTo>
                  <a:lnTo>
                    <a:pt x="2793" y="3976"/>
                  </a:lnTo>
                  <a:lnTo>
                    <a:pt x="2789" y="3975"/>
                  </a:lnTo>
                  <a:lnTo>
                    <a:pt x="2784" y="3976"/>
                  </a:lnTo>
                  <a:lnTo>
                    <a:pt x="2781" y="3976"/>
                  </a:lnTo>
                  <a:lnTo>
                    <a:pt x="2774" y="3978"/>
                  </a:lnTo>
                  <a:lnTo>
                    <a:pt x="2768" y="3979"/>
                  </a:lnTo>
                  <a:lnTo>
                    <a:pt x="2762" y="3976"/>
                  </a:lnTo>
                  <a:lnTo>
                    <a:pt x="2757" y="3971"/>
                  </a:lnTo>
                  <a:lnTo>
                    <a:pt x="2752" y="3964"/>
                  </a:lnTo>
                  <a:lnTo>
                    <a:pt x="2746" y="3951"/>
                  </a:lnTo>
                  <a:lnTo>
                    <a:pt x="2740" y="3934"/>
                  </a:lnTo>
                  <a:lnTo>
                    <a:pt x="2733" y="3918"/>
                  </a:lnTo>
                  <a:lnTo>
                    <a:pt x="2727" y="3902"/>
                  </a:lnTo>
                  <a:lnTo>
                    <a:pt x="2721" y="3888"/>
                  </a:lnTo>
                  <a:lnTo>
                    <a:pt x="2719" y="3883"/>
                  </a:lnTo>
                  <a:lnTo>
                    <a:pt x="2715" y="3878"/>
                  </a:lnTo>
                  <a:lnTo>
                    <a:pt x="2712" y="3874"/>
                  </a:lnTo>
                  <a:lnTo>
                    <a:pt x="2707" y="3870"/>
                  </a:lnTo>
                  <a:lnTo>
                    <a:pt x="2702" y="3868"/>
                  </a:lnTo>
                  <a:lnTo>
                    <a:pt x="2697" y="3865"/>
                  </a:lnTo>
                  <a:lnTo>
                    <a:pt x="2693" y="3864"/>
                  </a:lnTo>
                  <a:lnTo>
                    <a:pt x="2687" y="3863"/>
                  </a:lnTo>
                  <a:lnTo>
                    <a:pt x="2676" y="3859"/>
                  </a:lnTo>
                  <a:lnTo>
                    <a:pt x="2667" y="3856"/>
                  </a:lnTo>
                  <a:lnTo>
                    <a:pt x="2659" y="3850"/>
                  </a:lnTo>
                  <a:lnTo>
                    <a:pt x="2651" y="3842"/>
                  </a:lnTo>
                  <a:lnTo>
                    <a:pt x="2645" y="3830"/>
                  </a:lnTo>
                  <a:lnTo>
                    <a:pt x="2640" y="3815"/>
                  </a:lnTo>
                  <a:lnTo>
                    <a:pt x="2636" y="3801"/>
                  </a:lnTo>
                  <a:lnTo>
                    <a:pt x="2631" y="3790"/>
                  </a:lnTo>
                  <a:lnTo>
                    <a:pt x="2618" y="3774"/>
                  </a:lnTo>
                  <a:lnTo>
                    <a:pt x="2601" y="3756"/>
                  </a:lnTo>
                  <a:lnTo>
                    <a:pt x="2598" y="3750"/>
                  </a:lnTo>
                  <a:lnTo>
                    <a:pt x="2594" y="3742"/>
                  </a:lnTo>
                  <a:lnTo>
                    <a:pt x="2593" y="3732"/>
                  </a:lnTo>
                  <a:lnTo>
                    <a:pt x="2590" y="3721"/>
                  </a:lnTo>
                  <a:lnTo>
                    <a:pt x="2588" y="3700"/>
                  </a:lnTo>
                  <a:lnTo>
                    <a:pt x="2587" y="3682"/>
                  </a:lnTo>
                  <a:lnTo>
                    <a:pt x="2584" y="3669"/>
                  </a:lnTo>
                  <a:lnTo>
                    <a:pt x="2580" y="3657"/>
                  </a:lnTo>
                  <a:lnTo>
                    <a:pt x="2575" y="3648"/>
                  </a:lnTo>
                  <a:lnTo>
                    <a:pt x="2569" y="3639"/>
                  </a:lnTo>
                  <a:lnTo>
                    <a:pt x="2562" y="3632"/>
                  </a:lnTo>
                  <a:lnTo>
                    <a:pt x="2554" y="3625"/>
                  </a:lnTo>
                  <a:lnTo>
                    <a:pt x="2551" y="3623"/>
                  </a:lnTo>
                  <a:lnTo>
                    <a:pt x="2548" y="3620"/>
                  </a:lnTo>
                  <a:lnTo>
                    <a:pt x="2545" y="3619"/>
                  </a:lnTo>
                  <a:lnTo>
                    <a:pt x="2542" y="3619"/>
                  </a:lnTo>
                  <a:lnTo>
                    <a:pt x="2536" y="3623"/>
                  </a:lnTo>
                  <a:lnTo>
                    <a:pt x="2529" y="3630"/>
                  </a:lnTo>
                  <a:lnTo>
                    <a:pt x="2520" y="3638"/>
                  </a:lnTo>
                  <a:lnTo>
                    <a:pt x="2514" y="3645"/>
                  </a:lnTo>
                  <a:lnTo>
                    <a:pt x="2510" y="3654"/>
                  </a:lnTo>
                  <a:lnTo>
                    <a:pt x="2505" y="3666"/>
                  </a:lnTo>
                  <a:lnTo>
                    <a:pt x="2500" y="3677"/>
                  </a:lnTo>
                  <a:lnTo>
                    <a:pt x="2497" y="3687"/>
                  </a:lnTo>
                  <a:lnTo>
                    <a:pt x="2494" y="3691"/>
                  </a:lnTo>
                  <a:lnTo>
                    <a:pt x="2491" y="3693"/>
                  </a:lnTo>
                  <a:lnTo>
                    <a:pt x="2486" y="3694"/>
                  </a:lnTo>
                  <a:lnTo>
                    <a:pt x="2482" y="3694"/>
                  </a:lnTo>
                  <a:lnTo>
                    <a:pt x="2473" y="3693"/>
                  </a:lnTo>
                  <a:lnTo>
                    <a:pt x="2464" y="3691"/>
                  </a:lnTo>
                  <a:lnTo>
                    <a:pt x="2461" y="3691"/>
                  </a:lnTo>
                  <a:lnTo>
                    <a:pt x="2460" y="3692"/>
                  </a:lnTo>
                  <a:lnTo>
                    <a:pt x="2458" y="3693"/>
                  </a:lnTo>
                  <a:lnTo>
                    <a:pt x="2457" y="3695"/>
                  </a:lnTo>
                  <a:lnTo>
                    <a:pt x="2460" y="3700"/>
                  </a:lnTo>
                  <a:lnTo>
                    <a:pt x="2463" y="3705"/>
                  </a:lnTo>
                  <a:lnTo>
                    <a:pt x="2468" y="3710"/>
                  </a:lnTo>
                  <a:lnTo>
                    <a:pt x="2472" y="3716"/>
                  </a:lnTo>
                  <a:lnTo>
                    <a:pt x="2474" y="3723"/>
                  </a:lnTo>
                  <a:lnTo>
                    <a:pt x="2474" y="3730"/>
                  </a:lnTo>
                  <a:lnTo>
                    <a:pt x="2474" y="3740"/>
                  </a:lnTo>
                  <a:lnTo>
                    <a:pt x="2474" y="3756"/>
                  </a:lnTo>
                  <a:lnTo>
                    <a:pt x="2476" y="3773"/>
                  </a:lnTo>
                  <a:lnTo>
                    <a:pt x="2480" y="3784"/>
                  </a:lnTo>
                  <a:lnTo>
                    <a:pt x="2483" y="3792"/>
                  </a:lnTo>
                  <a:lnTo>
                    <a:pt x="2486" y="3796"/>
                  </a:lnTo>
                  <a:lnTo>
                    <a:pt x="2486" y="3800"/>
                  </a:lnTo>
                  <a:lnTo>
                    <a:pt x="2485" y="3802"/>
                  </a:lnTo>
                  <a:lnTo>
                    <a:pt x="2483" y="3805"/>
                  </a:lnTo>
                  <a:lnTo>
                    <a:pt x="2480" y="3808"/>
                  </a:lnTo>
                  <a:lnTo>
                    <a:pt x="2470" y="3814"/>
                  </a:lnTo>
                  <a:lnTo>
                    <a:pt x="2457" y="3823"/>
                  </a:lnTo>
                  <a:lnTo>
                    <a:pt x="2450" y="3826"/>
                  </a:lnTo>
                  <a:lnTo>
                    <a:pt x="2443" y="3830"/>
                  </a:lnTo>
                  <a:lnTo>
                    <a:pt x="2435" y="3832"/>
                  </a:lnTo>
                  <a:lnTo>
                    <a:pt x="2426" y="3833"/>
                  </a:lnTo>
                  <a:lnTo>
                    <a:pt x="2419" y="3833"/>
                  </a:lnTo>
                  <a:lnTo>
                    <a:pt x="2412" y="3832"/>
                  </a:lnTo>
                  <a:lnTo>
                    <a:pt x="2407" y="3830"/>
                  </a:lnTo>
                  <a:lnTo>
                    <a:pt x="2403" y="3826"/>
                  </a:lnTo>
                  <a:lnTo>
                    <a:pt x="2395" y="3818"/>
                  </a:lnTo>
                  <a:lnTo>
                    <a:pt x="2392" y="3811"/>
                  </a:lnTo>
                  <a:lnTo>
                    <a:pt x="2390" y="3805"/>
                  </a:lnTo>
                  <a:lnTo>
                    <a:pt x="2387" y="3799"/>
                  </a:lnTo>
                  <a:lnTo>
                    <a:pt x="2385" y="3796"/>
                  </a:lnTo>
                  <a:lnTo>
                    <a:pt x="2384" y="3795"/>
                  </a:lnTo>
                  <a:lnTo>
                    <a:pt x="2381" y="3794"/>
                  </a:lnTo>
                  <a:lnTo>
                    <a:pt x="2378" y="3794"/>
                  </a:lnTo>
                  <a:lnTo>
                    <a:pt x="2372" y="3796"/>
                  </a:lnTo>
                  <a:lnTo>
                    <a:pt x="2366" y="3798"/>
                  </a:lnTo>
                  <a:lnTo>
                    <a:pt x="2360" y="3799"/>
                  </a:lnTo>
                  <a:lnTo>
                    <a:pt x="2355" y="3798"/>
                  </a:lnTo>
                  <a:lnTo>
                    <a:pt x="2351" y="3795"/>
                  </a:lnTo>
                  <a:lnTo>
                    <a:pt x="2350" y="3793"/>
                  </a:lnTo>
                  <a:lnTo>
                    <a:pt x="2348" y="3790"/>
                  </a:lnTo>
                  <a:lnTo>
                    <a:pt x="2347" y="3787"/>
                  </a:lnTo>
                  <a:lnTo>
                    <a:pt x="2344" y="3780"/>
                  </a:lnTo>
                  <a:lnTo>
                    <a:pt x="2343" y="3773"/>
                  </a:lnTo>
                  <a:lnTo>
                    <a:pt x="2342" y="3767"/>
                  </a:lnTo>
                  <a:lnTo>
                    <a:pt x="2340" y="3761"/>
                  </a:lnTo>
                  <a:lnTo>
                    <a:pt x="2336" y="3754"/>
                  </a:lnTo>
                  <a:lnTo>
                    <a:pt x="2331" y="3748"/>
                  </a:lnTo>
                  <a:lnTo>
                    <a:pt x="2322" y="3737"/>
                  </a:lnTo>
                  <a:lnTo>
                    <a:pt x="2310" y="3724"/>
                  </a:lnTo>
                  <a:lnTo>
                    <a:pt x="2298" y="3710"/>
                  </a:lnTo>
                  <a:lnTo>
                    <a:pt x="2287" y="3699"/>
                  </a:lnTo>
                  <a:lnTo>
                    <a:pt x="2284" y="3694"/>
                  </a:lnTo>
                  <a:lnTo>
                    <a:pt x="2281" y="3689"/>
                  </a:lnTo>
                  <a:lnTo>
                    <a:pt x="2279" y="3685"/>
                  </a:lnTo>
                  <a:lnTo>
                    <a:pt x="2278" y="3680"/>
                  </a:lnTo>
                  <a:lnTo>
                    <a:pt x="2278" y="3675"/>
                  </a:lnTo>
                  <a:lnTo>
                    <a:pt x="2278" y="3672"/>
                  </a:lnTo>
                  <a:lnTo>
                    <a:pt x="2279" y="3667"/>
                  </a:lnTo>
                  <a:lnTo>
                    <a:pt x="2280" y="3663"/>
                  </a:lnTo>
                  <a:lnTo>
                    <a:pt x="2288" y="3655"/>
                  </a:lnTo>
                  <a:lnTo>
                    <a:pt x="2298" y="3647"/>
                  </a:lnTo>
                  <a:lnTo>
                    <a:pt x="2299" y="3645"/>
                  </a:lnTo>
                  <a:lnTo>
                    <a:pt x="2299" y="3644"/>
                  </a:lnTo>
                  <a:lnTo>
                    <a:pt x="2298" y="3643"/>
                  </a:lnTo>
                  <a:lnTo>
                    <a:pt x="2297" y="3642"/>
                  </a:lnTo>
                  <a:lnTo>
                    <a:pt x="2293" y="3639"/>
                  </a:lnTo>
                  <a:lnTo>
                    <a:pt x="2290" y="3638"/>
                  </a:lnTo>
                  <a:lnTo>
                    <a:pt x="2279" y="3632"/>
                  </a:lnTo>
                  <a:lnTo>
                    <a:pt x="2267" y="3625"/>
                  </a:lnTo>
                  <a:lnTo>
                    <a:pt x="2261" y="3623"/>
                  </a:lnTo>
                  <a:lnTo>
                    <a:pt x="2255" y="3623"/>
                  </a:lnTo>
                  <a:lnTo>
                    <a:pt x="2249" y="3623"/>
                  </a:lnTo>
                  <a:lnTo>
                    <a:pt x="2242" y="3622"/>
                  </a:lnTo>
                  <a:lnTo>
                    <a:pt x="2234" y="3620"/>
                  </a:lnTo>
                  <a:lnTo>
                    <a:pt x="2228" y="3620"/>
                  </a:lnTo>
                  <a:lnTo>
                    <a:pt x="2222" y="3623"/>
                  </a:lnTo>
                  <a:lnTo>
                    <a:pt x="2217" y="3626"/>
                  </a:lnTo>
                  <a:lnTo>
                    <a:pt x="2214" y="3628"/>
                  </a:lnTo>
                  <a:lnTo>
                    <a:pt x="2210" y="3629"/>
                  </a:lnTo>
                  <a:lnTo>
                    <a:pt x="2205" y="3628"/>
                  </a:lnTo>
                  <a:lnTo>
                    <a:pt x="2201" y="3626"/>
                  </a:lnTo>
                  <a:lnTo>
                    <a:pt x="2191" y="3623"/>
                  </a:lnTo>
                  <a:lnTo>
                    <a:pt x="2182" y="3620"/>
                  </a:lnTo>
                  <a:lnTo>
                    <a:pt x="2178" y="3622"/>
                  </a:lnTo>
                  <a:lnTo>
                    <a:pt x="2177" y="3624"/>
                  </a:lnTo>
                  <a:lnTo>
                    <a:pt x="2177" y="3628"/>
                  </a:lnTo>
                  <a:lnTo>
                    <a:pt x="2178" y="3632"/>
                  </a:lnTo>
                  <a:lnTo>
                    <a:pt x="2179" y="3636"/>
                  </a:lnTo>
                  <a:lnTo>
                    <a:pt x="2179" y="3639"/>
                  </a:lnTo>
                  <a:lnTo>
                    <a:pt x="2173" y="3650"/>
                  </a:lnTo>
                  <a:lnTo>
                    <a:pt x="2167" y="3660"/>
                  </a:lnTo>
                  <a:lnTo>
                    <a:pt x="2165" y="3661"/>
                  </a:lnTo>
                  <a:lnTo>
                    <a:pt x="2161" y="3661"/>
                  </a:lnTo>
                  <a:lnTo>
                    <a:pt x="2157" y="3658"/>
                  </a:lnTo>
                  <a:lnTo>
                    <a:pt x="2151" y="3655"/>
                  </a:lnTo>
                  <a:lnTo>
                    <a:pt x="2146" y="3650"/>
                  </a:lnTo>
                  <a:lnTo>
                    <a:pt x="2141" y="3645"/>
                  </a:lnTo>
                  <a:lnTo>
                    <a:pt x="2138" y="3639"/>
                  </a:lnTo>
                  <a:lnTo>
                    <a:pt x="2135" y="3634"/>
                  </a:lnTo>
                  <a:lnTo>
                    <a:pt x="2133" y="3622"/>
                  </a:lnTo>
                  <a:lnTo>
                    <a:pt x="2130" y="3609"/>
                  </a:lnTo>
                  <a:lnTo>
                    <a:pt x="2126" y="3597"/>
                  </a:lnTo>
                  <a:lnTo>
                    <a:pt x="2121" y="3585"/>
                  </a:lnTo>
                  <a:lnTo>
                    <a:pt x="2117" y="3579"/>
                  </a:lnTo>
                  <a:lnTo>
                    <a:pt x="2115" y="3571"/>
                  </a:lnTo>
                  <a:lnTo>
                    <a:pt x="2114" y="3561"/>
                  </a:lnTo>
                  <a:lnTo>
                    <a:pt x="2113" y="3552"/>
                  </a:lnTo>
                  <a:lnTo>
                    <a:pt x="2111" y="3542"/>
                  </a:lnTo>
                  <a:lnTo>
                    <a:pt x="2111" y="3534"/>
                  </a:lnTo>
                  <a:lnTo>
                    <a:pt x="2113" y="3527"/>
                  </a:lnTo>
                  <a:lnTo>
                    <a:pt x="2114" y="3523"/>
                  </a:lnTo>
                  <a:lnTo>
                    <a:pt x="2115" y="3519"/>
                  </a:lnTo>
                  <a:lnTo>
                    <a:pt x="2120" y="3518"/>
                  </a:lnTo>
                  <a:lnTo>
                    <a:pt x="2123" y="3516"/>
                  </a:lnTo>
                  <a:lnTo>
                    <a:pt x="2128" y="3515"/>
                  </a:lnTo>
                  <a:lnTo>
                    <a:pt x="2132" y="3515"/>
                  </a:lnTo>
                  <a:lnTo>
                    <a:pt x="2136" y="3513"/>
                  </a:lnTo>
                  <a:lnTo>
                    <a:pt x="2138" y="3513"/>
                  </a:lnTo>
                  <a:lnTo>
                    <a:pt x="2139" y="3512"/>
                  </a:lnTo>
                  <a:lnTo>
                    <a:pt x="2139" y="3511"/>
                  </a:lnTo>
                  <a:lnTo>
                    <a:pt x="2139" y="3509"/>
                  </a:lnTo>
                  <a:lnTo>
                    <a:pt x="2132" y="3499"/>
                  </a:lnTo>
                  <a:lnTo>
                    <a:pt x="2123" y="3491"/>
                  </a:lnTo>
                  <a:lnTo>
                    <a:pt x="2114" y="3481"/>
                  </a:lnTo>
                  <a:lnTo>
                    <a:pt x="2104" y="3472"/>
                  </a:lnTo>
                  <a:lnTo>
                    <a:pt x="2098" y="3465"/>
                  </a:lnTo>
                  <a:lnTo>
                    <a:pt x="2094" y="3459"/>
                  </a:lnTo>
                  <a:lnTo>
                    <a:pt x="2090" y="3453"/>
                  </a:lnTo>
                  <a:lnTo>
                    <a:pt x="2086" y="3447"/>
                  </a:lnTo>
                  <a:lnTo>
                    <a:pt x="2082" y="3436"/>
                  </a:lnTo>
                  <a:lnTo>
                    <a:pt x="2079" y="3427"/>
                  </a:lnTo>
                  <a:lnTo>
                    <a:pt x="2078" y="3424"/>
                  </a:lnTo>
                  <a:lnTo>
                    <a:pt x="2076" y="3422"/>
                  </a:lnTo>
                  <a:lnTo>
                    <a:pt x="2072" y="3421"/>
                  </a:lnTo>
                  <a:lnTo>
                    <a:pt x="2069" y="3420"/>
                  </a:lnTo>
                  <a:lnTo>
                    <a:pt x="2058" y="3420"/>
                  </a:lnTo>
                  <a:lnTo>
                    <a:pt x="2046" y="3422"/>
                  </a:lnTo>
                  <a:lnTo>
                    <a:pt x="2034" y="3424"/>
                  </a:lnTo>
                  <a:lnTo>
                    <a:pt x="2025" y="3426"/>
                  </a:lnTo>
                  <a:lnTo>
                    <a:pt x="2017" y="3424"/>
                  </a:lnTo>
                  <a:lnTo>
                    <a:pt x="2008" y="3421"/>
                  </a:lnTo>
                  <a:lnTo>
                    <a:pt x="1998" y="3414"/>
                  </a:lnTo>
                  <a:lnTo>
                    <a:pt x="1989" y="3406"/>
                  </a:lnTo>
                  <a:lnTo>
                    <a:pt x="1983" y="3403"/>
                  </a:lnTo>
                  <a:lnTo>
                    <a:pt x="1977" y="3401"/>
                  </a:lnTo>
                  <a:lnTo>
                    <a:pt x="1971" y="3398"/>
                  </a:lnTo>
                  <a:lnTo>
                    <a:pt x="1964" y="3397"/>
                  </a:lnTo>
                  <a:lnTo>
                    <a:pt x="1951" y="3396"/>
                  </a:lnTo>
                  <a:lnTo>
                    <a:pt x="1939" y="3397"/>
                  </a:lnTo>
                  <a:lnTo>
                    <a:pt x="1933" y="3399"/>
                  </a:lnTo>
                  <a:lnTo>
                    <a:pt x="1927" y="3402"/>
                  </a:lnTo>
                  <a:lnTo>
                    <a:pt x="1922" y="3405"/>
                  </a:lnTo>
                  <a:lnTo>
                    <a:pt x="1918" y="3409"/>
                  </a:lnTo>
                  <a:lnTo>
                    <a:pt x="1906" y="3420"/>
                  </a:lnTo>
                  <a:lnTo>
                    <a:pt x="1893" y="3431"/>
                  </a:lnTo>
                  <a:lnTo>
                    <a:pt x="1878" y="3443"/>
                  </a:lnTo>
                  <a:lnTo>
                    <a:pt x="1863" y="3453"/>
                  </a:lnTo>
                  <a:lnTo>
                    <a:pt x="1855" y="3458"/>
                  </a:lnTo>
                  <a:lnTo>
                    <a:pt x="1846" y="3460"/>
                  </a:lnTo>
                  <a:lnTo>
                    <a:pt x="1838" y="3462"/>
                  </a:lnTo>
                  <a:lnTo>
                    <a:pt x="1830" y="3464"/>
                  </a:lnTo>
                  <a:lnTo>
                    <a:pt x="1821" y="3464"/>
                  </a:lnTo>
                  <a:lnTo>
                    <a:pt x="1814" y="3462"/>
                  </a:lnTo>
                  <a:lnTo>
                    <a:pt x="1808" y="3461"/>
                  </a:lnTo>
                  <a:lnTo>
                    <a:pt x="1802" y="3460"/>
                  </a:lnTo>
                  <a:lnTo>
                    <a:pt x="1793" y="3456"/>
                  </a:lnTo>
                  <a:lnTo>
                    <a:pt x="1783" y="3454"/>
                  </a:lnTo>
                  <a:lnTo>
                    <a:pt x="1773" y="3453"/>
                  </a:lnTo>
                  <a:lnTo>
                    <a:pt x="1763" y="3453"/>
                  </a:lnTo>
                  <a:lnTo>
                    <a:pt x="1755" y="3452"/>
                  </a:lnTo>
                  <a:lnTo>
                    <a:pt x="1748" y="3448"/>
                  </a:lnTo>
                  <a:lnTo>
                    <a:pt x="1742" y="3443"/>
                  </a:lnTo>
                  <a:lnTo>
                    <a:pt x="1736" y="3436"/>
                  </a:lnTo>
                  <a:lnTo>
                    <a:pt x="1727" y="3428"/>
                  </a:lnTo>
                  <a:lnTo>
                    <a:pt x="1716" y="3420"/>
                  </a:lnTo>
                  <a:lnTo>
                    <a:pt x="1705" y="3411"/>
                  </a:lnTo>
                  <a:lnTo>
                    <a:pt x="1695" y="3404"/>
                  </a:lnTo>
                  <a:lnTo>
                    <a:pt x="1689" y="3398"/>
                  </a:lnTo>
                  <a:lnTo>
                    <a:pt x="1686" y="3393"/>
                  </a:lnTo>
                  <a:lnTo>
                    <a:pt x="1685" y="3387"/>
                  </a:lnTo>
                  <a:lnTo>
                    <a:pt x="1683" y="3382"/>
                  </a:lnTo>
                  <a:lnTo>
                    <a:pt x="1683" y="3374"/>
                  </a:lnTo>
                  <a:lnTo>
                    <a:pt x="1683" y="3368"/>
                  </a:lnTo>
                  <a:lnTo>
                    <a:pt x="1681" y="3361"/>
                  </a:lnTo>
                  <a:lnTo>
                    <a:pt x="1677" y="3354"/>
                  </a:lnTo>
                  <a:lnTo>
                    <a:pt x="1675" y="3348"/>
                  </a:lnTo>
                  <a:lnTo>
                    <a:pt x="1675" y="3341"/>
                  </a:lnTo>
                  <a:lnTo>
                    <a:pt x="1676" y="3334"/>
                  </a:lnTo>
                  <a:lnTo>
                    <a:pt x="1679" y="3328"/>
                  </a:lnTo>
                  <a:lnTo>
                    <a:pt x="1680" y="3322"/>
                  </a:lnTo>
                  <a:lnTo>
                    <a:pt x="1680" y="3321"/>
                  </a:lnTo>
                  <a:lnTo>
                    <a:pt x="1676" y="3321"/>
                  </a:lnTo>
                  <a:lnTo>
                    <a:pt x="1669" y="3322"/>
                  </a:lnTo>
                  <a:lnTo>
                    <a:pt x="1658" y="3324"/>
                  </a:lnTo>
                  <a:lnTo>
                    <a:pt x="1647" y="3327"/>
                  </a:lnTo>
                  <a:lnTo>
                    <a:pt x="1636" y="3329"/>
                  </a:lnTo>
                  <a:lnTo>
                    <a:pt x="1626" y="3333"/>
                  </a:lnTo>
                  <a:lnTo>
                    <a:pt x="1620" y="3336"/>
                  </a:lnTo>
                  <a:lnTo>
                    <a:pt x="1614" y="3340"/>
                  </a:lnTo>
                  <a:lnTo>
                    <a:pt x="1611" y="3344"/>
                  </a:lnTo>
                  <a:lnTo>
                    <a:pt x="1607" y="3348"/>
                  </a:lnTo>
                  <a:lnTo>
                    <a:pt x="1603" y="3358"/>
                  </a:lnTo>
                  <a:lnTo>
                    <a:pt x="1600" y="3366"/>
                  </a:lnTo>
                  <a:lnTo>
                    <a:pt x="1598" y="3370"/>
                  </a:lnTo>
                  <a:lnTo>
                    <a:pt x="1594" y="3372"/>
                  </a:lnTo>
                  <a:lnTo>
                    <a:pt x="1591" y="3374"/>
                  </a:lnTo>
                  <a:lnTo>
                    <a:pt x="1585" y="3377"/>
                  </a:lnTo>
                  <a:lnTo>
                    <a:pt x="1572" y="3379"/>
                  </a:lnTo>
                  <a:lnTo>
                    <a:pt x="1557" y="3380"/>
                  </a:lnTo>
                  <a:lnTo>
                    <a:pt x="1551" y="3380"/>
                  </a:lnTo>
                  <a:lnTo>
                    <a:pt x="1546" y="3383"/>
                  </a:lnTo>
                  <a:lnTo>
                    <a:pt x="1540" y="3385"/>
                  </a:lnTo>
                  <a:lnTo>
                    <a:pt x="1535" y="3387"/>
                  </a:lnTo>
                  <a:lnTo>
                    <a:pt x="1524" y="3392"/>
                  </a:lnTo>
                  <a:lnTo>
                    <a:pt x="1512" y="3396"/>
                  </a:lnTo>
                  <a:lnTo>
                    <a:pt x="1506" y="3397"/>
                  </a:lnTo>
                  <a:lnTo>
                    <a:pt x="1500" y="3396"/>
                  </a:lnTo>
                  <a:lnTo>
                    <a:pt x="1496" y="3395"/>
                  </a:lnTo>
                  <a:lnTo>
                    <a:pt x="1491" y="3391"/>
                  </a:lnTo>
                  <a:lnTo>
                    <a:pt x="1486" y="3387"/>
                  </a:lnTo>
                  <a:lnTo>
                    <a:pt x="1483" y="3383"/>
                  </a:lnTo>
                  <a:lnTo>
                    <a:pt x="1479" y="3378"/>
                  </a:lnTo>
                  <a:lnTo>
                    <a:pt x="1475" y="3372"/>
                  </a:lnTo>
                  <a:lnTo>
                    <a:pt x="1472" y="3366"/>
                  </a:lnTo>
                  <a:lnTo>
                    <a:pt x="1468" y="3361"/>
                  </a:lnTo>
                  <a:lnTo>
                    <a:pt x="1464" y="3358"/>
                  </a:lnTo>
                  <a:lnTo>
                    <a:pt x="1459" y="3354"/>
                  </a:lnTo>
                  <a:lnTo>
                    <a:pt x="1448" y="3349"/>
                  </a:lnTo>
                  <a:lnTo>
                    <a:pt x="1439" y="3346"/>
                  </a:lnTo>
                  <a:lnTo>
                    <a:pt x="1435" y="3346"/>
                  </a:lnTo>
                  <a:lnTo>
                    <a:pt x="1433" y="3347"/>
                  </a:lnTo>
                  <a:lnTo>
                    <a:pt x="1430" y="3349"/>
                  </a:lnTo>
                  <a:lnTo>
                    <a:pt x="1429" y="3353"/>
                  </a:lnTo>
                  <a:lnTo>
                    <a:pt x="1425" y="3364"/>
                  </a:lnTo>
                  <a:lnTo>
                    <a:pt x="1424" y="3374"/>
                  </a:lnTo>
                  <a:lnTo>
                    <a:pt x="1423" y="3379"/>
                  </a:lnTo>
                  <a:lnTo>
                    <a:pt x="1421" y="3384"/>
                  </a:lnTo>
                  <a:lnTo>
                    <a:pt x="1417" y="3386"/>
                  </a:lnTo>
                  <a:lnTo>
                    <a:pt x="1414" y="3389"/>
                  </a:lnTo>
                  <a:lnTo>
                    <a:pt x="1405" y="3390"/>
                  </a:lnTo>
                  <a:lnTo>
                    <a:pt x="1396" y="3391"/>
                  </a:lnTo>
                  <a:lnTo>
                    <a:pt x="1387" y="3391"/>
                  </a:lnTo>
                  <a:lnTo>
                    <a:pt x="1383" y="3393"/>
                  </a:lnTo>
                  <a:lnTo>
                    <a:pt x="1379" y="3396"/>
                  </a:lnTo>
                  <a:lnTo>
                    <a:pt x="1376" y="3398"/>
                  </a:lnTo>
                  <a:lnTo>
                    <a:pt x="1364" y="3403"/>
                  </a:lnTo>
                  <a:lnTo>
                    <a:pt x="1345" y="3409"/>
                  </a:lnTo>
                  <a:lnTo>
                    <a:pt x="1332" y="3412"/>
                  </a:lnTo>
                  <a:lnTo>
                    <a:pt x="1318" y="3414"/>
                  </a:lnTo>
                  <a:lnTo>
                    <a:pt x="1313" y="3414"/>
                  </a:lnTo>
                  <a:lnTo>
                    <a:pt x="1307" y="3412"/>
                  </a:lnTo>
                  <a:lnTo>
                    <a:pt x="1302" y="3411"/>
                  </a:lnTo>
                  <a:lnTo>
                    <a:pt x="1297" y="3410"/>
                  </a:lnTo>
                  <a:lnTo>
                    <a:pt x="1282" y="3396"/>
                  </a:lnTo>
                  <a:lnTo>
                    <a:pt x="1265" y="3378"/>
                  </a:lnTo>
                  <a:lnTo>
                    <a:pt x="1254" y="3368"/>
                  </a:lnTo>
                  <a:lnTo>
                    <a:pt x="1241" y="3359"/>
                  </a:lnTo>
                  <a:lnTo>
                    <a:pt x="1228" y="3349"/>
                  </a:lnTo>
                  <a:lnTo>
                    <a:pt x="1217" y="3345"/>
                  </a:lnTo>
                  <a:lnTo>
                    <a:pt x="1210" y="3341"/>
                  </a:lnTo>
                  <a:lnTo>
                    <a:pt x="1203" y="3338"/>
                  </a:lnTo>
                  <a:lnTo>
                    <a:pt x="1197" y="3333"/>
                  </a:lnTo>
                  <a:lnTo>
                    <a:pt x="1192" y="3327"/>
                  </a:lnTo>
                  <a:lnTo>
                    <a:pt x="1188" y="3320"/>
                  </a:lnTo>
                  <a:lnTo>
                    <a:pt x="1181" y="3314"/>
                  </a:lnTo>
                  <a:lnTo>
                    <a:pt x="1173" y="3310"/>
                  </a:lnTo>
                  <a:lnTo>
                    <a:pt x="1168" y="3305"/>
                  </a:lnTo>
                  <a:lnTo>
                    <a:pt x="1165" y="3302"/>
                  </a:lnTo>
                  <a:lnTo>
                    <a:pt x="1164" y="3298"/>
                  </a:lnTo>
                  <a:lnTo>
                    <a:pt x="1163" y="3295"/>
                  </a:lnTo>
                  <a:lnTo>
                    <a:pt x="1162" y="3290"/>
                  </a:lnTo>
                  <a:lnTo>
                    <a:pt x="1162" y="3278"/>
                  </a:lnTo>
                  <a:lnTo>
                    <a:pt x="1162" y="3263"/>
                  </a:lnTo>
                  <a:lnTo>
                    <a:pt x="1162" y="3256"/>
                  </a:lnTo>
                  <a:lnTo>
                    <a:pt x="1160" y="3248"/>
                  </a:lnTo>
                  <a:lnTo>
                    <a:pt x="1158" y="3242"/>
                  </a:lnTo>
                  <a:lnTo>
                    <a:pt x="1156" y="3238"/>
                  </a:lnTo>
                  <a:lnTo>
                    <a:pt x="1150" y="3229"/>
                  </a:lnTo>
                  <a:lnTo>
                    <a:pt x="1143" y="3222"/>
                  </a:lnTo>
                  <a:lnTo>
                    <a:pt x="1139" y="3220"/>
                  </a:lnTo>
                  <a:lnTo>
                    <a:pt x="1137" y="3216"/>
                  </a:lnTo>
                  <a:lnTo>
                    <a:pt x="1134" y="3214"/>
                  </a:lnTo>
                  <a:lnTo>
                    <a:pt x="1134" y="3212"/>
                  </a:lnTo>
                  <a:lnTo>
                    <a:pt x="1134" y="3206"/>
                  </a:lnTo>
                  <a:lnTo>
                    <a:pt x="1137" y="3200"/>
                  </a:lnTo>
                  <a:lnTo>
                    <a:pt x="1139" y="3193"/>
                  </a:lnTo>
                  <a:lnTo>
                    <a:pt x="1140" y="3185"/>
                  </a:lnTo>
                  <a:lnTo>
                    <a:pt x="1143" y="3179"/>
                  </a:lnTo>
                  <a:lnTo>
                    <a:pt x="1143" y="3172"/>
                  </a:lnTo>
                  <a:lnTo>
                    <a:pt x="1138" y="3158"/>
                  </a:lnTo>
                  <a:lnTo>
                    <a:pt x="1128" y="3138"/>
                  </a:lnTo>
                  <a:lnTo>
                    <a:pt x="1125" y="3126"/>
                  </a:lnTo>
                  <a:lnTo>
                    <a:pt x="1124" y="3113"/>
                  </a:lnTo>
                  <a:lnTo>
                    <a:pt x="1122" y="3100"/>
                  </a:lnTo>
                  <a:lnTo>
                    <a:pt x="1122" y="3087"/>
                  </a:lnTo>
                  <a:lnTo>
                    <a:pt x="1121" y="3082"/>
                  </a:lnTo>
                  <a:lnTo>
                    <a:pt x="1120" y="3077"/>
                  </a:lnTo>
                  <a:lnTo>
                    <a:pt x="1116" y="3074"/>
                  </a:lnTo>
                  <a:lnTo>
                    <a:pt x="1113" y="3071"/>
                  </a:lnTo>
                  <a:lnTo>
                    <a:pt x="1104" y="3069"/>
                  </a:lnTo>
                  <a:lnTo>
                    <a:pt x="1096" y="3068"/>
                  </a:lnTo>
                  <a:lnTo>
                    <a:pt x="1093" y="3068"/>
                  </a:lnTo>
                  <a:lnTo>
                    <a:pt x="1088" y="3068"/>
                  </a:lnTo>
                  <a:lnTo>
                    <a:pt x="1084" y="3065"/>
                  </a:lnTo>
                  <a:lnTo>
                    <a:pt x="1082" y="3064"/>
                  </a:lnTo>
                  <a:lnTo>
                    <a:pt x="1078" y="3062"/>
                  </a:lnTo>
                  <a:lnTo>
                    <a:pt x="1077" y="3061"/>
                  </a:lnTo>
                  <a:lnTo>
                    <a:pt x="1075" y="3061"/>
                  </a:lnTo>
                  <a:lnTo>
                    <a:pt x="1074" y="3061"/>
                  </a:lnTo>
                  <a:lnTo>
                    <a:pt x="1070" y="3064"/>
                  </a:lnTo>
                  <a:lnTo>
                    <a:pt x="1064" y="3068"/>
                  </a:lnTo>
                  <a:lnTo>
                    <a:pt x="1052" y="3074"/>
                  </a:lnTo>
                  <a:lnTo>
                    <a:pt x="1040" y="3080"/>
                  </a:lnTo>
                  <a:lnTo>
                    <a:pt x="1024" y="3088"/>
                  </a:lnTo>
                  <a:lnTo>
                    <a:pt x="1009" y="3094"/>
                  </a:lnTo>
                  <a:lnTo>
                    <a:pt x="1003" y="3096"/>
                  </a:lnTo>
                  <a:lnTo>
                    <a:pt x="998" y="3097"/>
                  </a:lnTo>
                  <a:lnTo>
                    <a:pt x="993" y="3099"/>
                  </a:lnTo>
                  <a:lnTo>
                    <a:pt x="989" y="3099"/>
                  </a:lnTo>
                  <a:lnTo>
                    <a:pt x="981" y="3095"/>
                  </a:lnTo>
                  <a:lnTo>
                    <a:pt x="974" y="3093"/>
                  </a:lnTo>
                  <a:lnTo>
                    <a:pt x="970" y="3092"/>
                  </a:lnTo>
                  <a:lnTo>
                    <a:pt x="967" y="3092"/>
                  </a:lnTo>
                  <a:lnTo>
                    <a:pt x="962" y="3094"/>
                  </a:lnTo>
                  <a:lnTo>
                    <a:pt x="958" y="3096"/>
                  </a:lnTo>
                  <a:lnTo>
                    <a:pt x="951" y="3102"/>
                  </a:lnTo>
                  <a:lnTo>
                    <a:pt x="944" y="3107"/>
                  </a:lnTo>
                  <a:lnTo>
                    <a:pt x="940" y="3108"/>
                  </a:lnTo>
                  <a:lnTo>
                    <a:pt x="936" y="3109"/>
                  </a:lnTo>
                  <a:lnTo>
                    <a:pt x="930" y="3109"/>
                  </a:lnTo>
                  <a:lnTo>
                    <a:pt x="923" y="3108"/>
                  </a:lnTo>
                  <a:lnTo>
                    <a:pt x="899" y="3107"/>
                  </a:lnTo>
                  <a:lnTo>
                    <a:pt x="880" y="3103"/>
                  </a:lnTo>
                  <a:lnTo>
                    <a:pt x="872" y="3101"/>
                  </a:lnTo>
                  <a:lnTo>
                    <a:pt x="863" y="3097"/>
                  </a:lnTo>
                  <a:lnTo>
                    <a:pt x="855" y="3092"/>
                  </a:lnTo>
                  <a:lnTo>
                    <a:pt x="847" y="3082"/>
                  </a:lnTo>
                  <a:lnTo>
                    <a:pt x="836" y="3069"/>
                  </a:lnTo>
                  <a:lnTo>
                    <a:pt x="826" y="3057"/>
                  </a:lnTo>
                  <a:lnTo>
                    <a:pt x="822" y="3051"/>
                  </a:lnTo>
                  <a:lnTo>
                    <a:pt x="817" y="3045"/>
                  </a:lnTo>
                  <a:lnTo>
                    <a:pt x="814" y="3038"/>
                  </a:lnTo>
                  <a:lnTo>
                    <a:pt x="811" y="3030"/>
                  </a:lnTo>
                  <a:lnTo>
                    <a:pt x="807" y="3013"/>
                  </a:lnTo>
                  <a:lnTo>
                    <a:pt x="805" y="2999"/>
                  </a:lnTo>
                  <a:lnTo>
                    <a:pt x="805" y="2992"/>
                  </a:lnTo>
                  <a:lnTo>
                    <a:pt x="805" y="2986"/>
                  </a:lnTo>
                  <a:lnTo>
                    <a:pt x="806" y="2981"/>
                  </a:lnTo>
                  <a:lnTo>
                    <a:pt x="807" y="2977"/>
                  </a:lnTo>
                  <a:lnTo>
                    <a:pt x="810" y="2974"/>
                  </a:lnTo>
                  <a:lnTo>
                    <a:pt x="812" y="2971"/>
                  </a:lnTo>
                  <a:lnTo>
                    <a:pt x="816" y="2969"/>
                  </a:lnTo>
                  <a:lnTo>
                    <a:pt x="819" y="2968"/>
                  </a:lnTo>
                  <a:lnTo>
                    <a:pt x="828" y="2967"/>
                  </a:lnTo>
                  <a:lnTo>
                    <a:pt x="837" y="2967"/>
                  </a:lnTo>
                  <a:lnTo>
                    <a:pt x="847" y="2968"/>
                  </a:lnTo>
                  <a:lnTo>
                    <a:pt x="857" y="2968"/>
                  </a:lnTo>
                  <a:lnTo>
                    <a:pt x="862" y="2967"/>
                  </a:lnTo>
                  <a:lnTo>
                    <a:pt x="866" y="2967"/>
                  </a:lnTo>
                  <a:lnTo>
                    <a:pt x="869" y="2964"/>
                  </a:lnTo>
                  <a:lnTo>
                    <a:pt x="872" y="2963"/>
                  </a:lnTo>
                  <a:lnTo>
                    <a:pt x="876" y="2956"/>
                  </a:lnTo>
                  <a:lnTo>
                    <a:pt x="879" y="2947"/>
                  </a:lnTo>
                  <a:lnTo>
                    <a:pt x="880" y="2941"/>
                  </a:lnTo>
                  <a:lnTo>
                    <a:pt x="883" y="2936"/>
                  </a:lnTo>
                  <a:lnTo>
                    <a:pt x="887" y="2932"/>
                  </a:lnTo>
                  <a:lnTo>
                    <a:pt x="891" y="2929"/>
                  </a:lnTo>
                  <a:lnTo>
                    <a:pt x="896" y="2925"/>
                  </a:lnTo>
                  <a:lnTo>
                    <a:pt x="902" y="2923"/>
                  </a:lnTo>
                  <a:lnTo>
                    <a:pt x="908" y="2922"/>
                  </a:lnTo>
                  <a:lnTo>
                    <a:pt x="917" y="2922"/>
                  </a:lnTo>
                  <a:lnTo>
                    <a:pt x="932" y="2920"/>
                  </a:lnTo>
                  <a:lnTo>
                    <a:pt x="949" y="2919"/>
                  </a:lnTo>
                  <a:lnTo>
                    <a:pt x="956" y="2918"/>
                  </a:lnTo>
                  <a:lnTo>
                    <a:pt x="962" y="2916"/>
                  </a:lnTo>
                  <a:lnTo>
                    <a:pt x="963" y="2914"/>
                  </a:lnTo>
                  <a:lnTo>
                    <a:pt x="965" y="2912"/>
                  </a:lnTo>
                  <a:lnTo>
                    <a:pt x="965" y="2910"/>
                  </a:lnTo>
                  <a:lnTo>
                    <a:pt x="967" y="2908"/>
                  </a:lnTo>
                  <a:lnTo>
                    <a:pt x="965" y="2893"/>
                  </a:lnTo>
                  <a:lnTo>
                    <a:pt x="964" y="2879"/>
                  </a:lnTo>
                  <a:lnTo>
                    <a:pt x="964" y="2872"/>
                  </a:lnTo>
                  <a:lnTo>
                    <a:pt x="965" y="2867"/>
                  </a:lnTo>
                  <a:lnTo>
                    <a:pt x="969" y="2864"/>
                  </a:lnTo>
                  <a:lnTo>
                    <a:pt x="976" y="2862"/>
                  </a:lnTo>
                  <a:lnTo>
                    <a:pt x="978" y="2861"/>
                  </a:lnTo>
                  <a:lnTo>
                    <a:pt x="981" y="2860"/>
                  </a:lnTo>
                  <a:lnTo>
                    <a:pt x="982" y="2859"/>
                  </a:lnTo>
                  <a:lnTo>
                    <a:pt x="981" y="2857"/>
                  </a:lnTo>
                  <a:lnTo>
                    <a:pt x="977" y="2851"/>
                  </a:lnTo>
                  <a:lnTo>
                    <a:pt x="975" y="2845"/>
                  </a:lnTo>
                  <a:lnTo>
                    <a:pt x="975" y="2842"/>
                  </a:lnTo>
                  <a:lnTo>
                    <a:pt x="974" y="2838"/>
                  </a:lnTo>
                  <a:lnTo>
                    <a:pt x="973" y="2836"/>
                  </a:lnTo>
                  <a:lnTo>
                    <a:pt x="970" y="2834"/>
                  </a:lnTo>
                  <a:lnTo>
                    <a:pt x="968" y="2834"/>
                  </a:lnTo>
                  <a:lnTo>
                    <a:pt x="965" y="2834"/>
                  </a:lnTo>
                  <a:lnTo>
                    <a:pt x="963" y="2835"/>
                  </a:lnTo>
                  <a:lnTo>
                    <a:pt x="961" y="2837"/>
                  </a:lnTo>
                  <a:lnTo>
                    <a:pt x="957" y="2840"/>
                  </a:lnTo>
                  <a:lnTo>
                    <a:pt x="955" y="2842"/>
                  </a:lnTo>
                  <a:lnTo>
                    <a:pt x="951" y="2843"/>
                  </a:lnTo>
                  <a:lnTo>
                    <a:pt x="949" y="2844"/>
                  </a:lnTo>
                  <a:lnTo>
                    <a:pt x="946" y="2843"/>
                  </a:lnTo>
                  <a:lnTo>
                    <a:pt x="944" y="2841"/>
                  </a:lnTo>
                  <a:lnTo>
                    <a:pt x="942" y="2837"/>
                  </a:lnTo>
                  <a:lnTo>
                    <a:pt x="940" y="2834"/>
                  </a:lnTo>
                  <a:lnTo>
                    <a:pt x="940" y="2823"/>
                  </a:lnTo>
                  <a:lnTo>
                    <a:pt x="942" y="2815"/>
                  </a:lnTo>
                  <a:lnTo>
                    <a:pt x="942" y="2811"/>
                  </a:lnTo>
                  <a:lnTo>
                    <a:pt x="940" y="2809"/>
                  </a:lnTo>
                  <a:lnTo>
                    <a:pt x="938" y="2806"/>
                  </a:lnTo>
                  <a:lnTo>
                    <a:pt x="936" y="2804"/>
                  </a:lnTo>
                  <a:lnTo>
                    <a:pt x="927" y="2800"/>
                  </a:lnTo>
                  <a:lnTo>
                    <a:pt x="918" y="2794"/>
                  </a:lnTo>
                  <a:lnTo>
                    <a:pt x="900" y="2788"/>
                  </a:lnTo>
                  <a:lnTo>
                    <a:pt x="885" y="2782"/>
                  </a:lnTo>
                  <a:lnTo>
                    <a:pt x="881" y="2780"/>
                  </a:lnTo>
                  <a:lnTo>
                    <a:pt x="879" y="2779"/>
                  </a:lnTo>
                  <a:lnTo>
                    <a:pt x="877" y="2779"/>
                  </a:lnTo>
                  <a:lnTo>
                    <a:pt x="876" y="2780"/>
                  </a:lnTo>
                  <a:lnTo>
                    <a:pt x="876" y="2780"/>
                  </a:lnTo>
                  <a:lnTo>
                    <a:pt x="876" y="2782"/>
                  </a:lnTo>
                  <a:lnTo>
                    <a:pt x="880" y="2792"/>
                  </a:lnTo>
                  <a:lnTo>
                    <a:pt x="885" y="2804"/>
                  </a:lnTo>
                  <a:lnTo>
                    <a:pt x="888" y="2812"/>
                  </a:lnTo>
                  <a:lnTo>
                    <a:pt x="889" y="2821"/>
                  </a:lnTo>
                  <a:lnTo>
                    <a:pt x="889" y="2830"/>
                  </a:lnTo>
                  <a:lnTo>
                    <a:pt x="888" y="2840"/>
                  </a:lnTo>
                  <a:lnTo>
                    <a:pt x="887" y="2844"/>
                  </a:lnTo>
                  <a:lnTo>
                    <a:pt x="886" y="2847"/>
                  </a:lnTo>
                  <a:lnTo>
                    <a:pt x="883" y="2849"/>
                  </a:lnTo>
                  <a:lnTo>
                    <a:pt x="882" y="2849"/>
                  </a:lnTo>
                  <a:lnTo>
                    <a:pt x="876" y="2848"/>
                  </a:lnTo>
                  <a:lnTo>
                    <a:pt x="867" y="2849"/>
                  </a:lnTo>
                  <a:lnTo>
                    <a:pt x="862" y="2851"/>
                  </a:lnTo>
                  <a:lnTo>
                    <a:pt x="858" y="2855"/>
                  </a:lnTo>
                  <a:lnTo>
                    <a:pt x="855" y="2860"/>
                  </a:lnTo>
                  <a:lnTo>
                    <a:pt x="854" y="2866"/>
                  </a:lnTo>
                  <a:lnTo>
                    <a:pt x="851" y="2872"/>
                  </a:lnTo>
                  <a:lnTo>
                    <a:pt x="849" y="2879"/>
                  </a:lnTo>
                  <a:lnTo>
                    <a:pt x="844" y="2885"/>
                  </a:lnTo>
                  <a:lnTo>
                    <a:pt x="837" y="2889"/>
                  </a:lnTo>
                  <a:lnTo>
                    <a:pt x="828" y="2894"/>
                  </a:lnTo>
                  <a:lnTo>
                    <a:pt x="816" y="2899"/>
                  </a:lnTo>
                  <a:lnTo>
                    <a:pt x="803" y="2901"/>
                  </a:lnTo>
                  <a:lnTo>
                    <a:pt x="794" y="2903"/>
                  </a:lnTo>
                  <a:lnTo>
                    <a:pt x="787" y="2903"/>
                  </a:lnTo>
                  <a:lnTo>
                    <a:pt x="776" y="2903"/>
                  </a:lnTo>
                  <a:lnTo>
                    <a:pt x="773" y="2901"/>
                  </a:lnTo>
                  <a:lnTo>
                    <a:pt x="768" y="2900"/>
                  </a:lnTo>
                  <a:lnTo>
                    <a:pt x="765" y="2899"/>
                  </a:lnTo>
                  <a:lnTo>
                    <a:pt x="763" y="2898"/>
                  </a:lnTo>
                  <a:lnTo>
                    <a:pt x="761" y="2893"/>
                  </a:lnTo>
                  <a:lnTo>
                    <a:pt x="757" y="2887"/>
                  </a:lnTo>
                  <a:lnTo>
                    <a:pt x="755" y="2879"/>
                  </a:lnTo>
                  <a:lnTo>
                    <a:pt x="753" y="2870"/>
                  </a:lnTo>
                  <a:lnTo>
                    <a:pt x="751" y="2856"/>
                  </a:lnTo>
                  <a:lnTo>
                    <a:pt x="750" y="2845"/>
                  </a:lnTo>
                  <a:lnTo>
                    <a:pt x="749" y="2841"/>
                  </a:lnTo>
                  <a:lnTo>
                    <a:pt x="747" y="2838"/>
                  </a:lnTo>
                  <a:lnTo>
                    <a:pt x="743" y="2836"/>
                  </a:lnTo>
                  <a:lnTo>
                    <a:pt x="738" y="2835"/>
                  </a:lnTo>
                  <a:lnTo>
                    <a:pt x="732" y="2835"/>
                  </a:lnTo>
                  <a:lnTo>
                    <a:pt x="728" y="2835"/>
                  </a:lnTo>
                  <a:lnTo>
                    <a:pt x="724" y="2835"/>
                  </a:lnTo>
                  <a:lnTo>
                    <a:pt x="721" y="2832"/>
                  </a:lnTo>
                  <a:lnTo>
                    <a:pt x="718" y="2830"/>
                  </a:lnTo>
                  <a:lnTo>
                    <a:pt x="717" y="2825"/>
                  </a:lnTo>
                  <a:lnTo>
                    <a:pt x="716" y="2819"/>
                  </a:lnTo>
                  <a:lnTo>
                    <a:pt x="716" y="2811"/>
                  </a:lnTo>
                  <a:lnTo>
                    <a:pt x="717" y="2796"/>
                  </a:lnTo>
                  <a:lnTo>
                    <a:pt x="716" y="2782"/>
                  </a:lnTo>
                  <a:lnTo>
                    <a:pt x="715" y="2778"/>
                  </a:lnTo>
                  <a:lnTo>
                    <a:pt x="713" y="2774"/>
                  </a:lnTo>
                  <a:lnTo>
                    <a:pt x="710" y="2771"/>
                  </a:lnTo>
                  <a:lnTo>
                    <a:pt x="705" y="2767"/>
                  </a:lnTo>
                  <a:lnTo>
                    <a:pt x="691" y="2761"/>
                  </a:lnTo>
                  <a:lnTo>
                    <a:pt x="675" y="2753"/>
                  </a:lnTo>
                  <a:lnTo>
                    <a:pt x="659" y="2746"/>
                  </a:lnTo>
                  <a:lnTo>
                    <a:pt x="646" y="2737"/>
                  </a:lnTo>
                  <a:lnTo>
                    <a:pt x="635" y="2730"/>
                  </a:lnTo>
                  <a:lnTo>
                    <a:pt x="627" y="2723"/>
                  </a:lnTo>
                  <a:lnTo>
                    <a:pt x="621" y="2714"/>
                  </a:lnTo>
                  <a:lnTo>
                    <a:pt x="616" y="2704"/>
                  </a:lnTo>
                  <a:lnTo>
                    <a:pt x="614" y="2695"/>
                  </a:lnTo>
                  <a:lnTo>
                    <a:pt x="611" y="2686"/>
                  </a:lnTo>
                  <a:lnTo>
                    <a:pt x="610" y="2683"/>
                  </a:lnTo>
                  <a:lnTo>
                    <a:pt x="608" y="2679"/>
                  </a:lnTo>
                  <a:lnTo>
                    <a:pt x="605" y="2676"/>
                  </a:lnTo>
                  <a:lnTo>
                    <a:pt x="600" y="2673"/>
                  </a:lnTo>
                  <a:lnTo>
                    <a:pt x="598" y="2670"/>
                  </a:lnTo>
                  <a:lnTo>
                    <a:pt x="597" y="2665"/>
                  </a:lnTo>
                  <a:lnTo>
                    <a:pt x="597" y="2660"/>
                  </a:lnTo>
                  <a:lnTo>
                    <a:pt x="599" y="2654"/>
                  </a:lnTo>
                  <a:lnTo>
                    <a:pt x="605" y="2642"/>
                  </a:lnTo>
                  <a:lnTo>
                    <a:pt x="610" y="2629"/>
                  </a:lnTo>
                  <a:lnTo>
                    <a:pt x="614" y="2615"/>
                  </a:lnTo>
                  <a:lnTo>
                    <a:pt x="618" y="2599"/>
                  </a:lnTo>
                  <a:lnTo>
                    <a:pt x="621" y="2590"/>
                  </a:lnTo>
                  <a:lnTo>
                    <a:pt x="624" y="2582"/>
                  </a:lnTo>
                  <a:lnTo>
                    <a:pt x="630" y="2574"/>
                  </a:lnTo>
                  <a:lnTo>
                    <a:pt x="636" y="2567"/>
                  </a:lnTo>
                  <a:lnTo>
                    <a:pt x="654" y="2551"/>
                  </a:lnTo>
                  <a:lnTo>
                    <a:pt x="677" y="2532"/>
                  </a:lnTo>
                  <a:lnTo>
                    <a:pt x="700" y="2513"/>
                  </a:lnTo>
                  <a:lnTo>
                    <a:pt x="721" y="2495"/>
                  </a:lnTo>
                  <a:lnTo>
                    <a:pt x="738" y="2482"/>
                  </a:lnTo>
                  <a:lnTo>
                    <a:pt x="757" y="2470"/>
                  </a:lnTo>
                  <a:lnTo>
                    <a:pt x="773" y="2460"/>
                  </a:lnTo>
                  <a:lnTo>
                    <a:pt x="785" y="2451"/>
                  </a:lnTo>
                  <a:lnTo>
                    <a:pt x="789" y="2446"/>
                  </a:lnTo>
                  <a:lnTo>
                    <a:pt x="793" y="2440"/>
                  </a:lnTo>
                  <a:lnTo>
                    <a:pt x="797" y="2433"/>
                  </a:lnTo>
                  <a:lnTo>
                    <a:pt x="799" y="2426"/>
                  </a:lnTo>
                  <a:lnTo>
                    <a:pt x="803" y="2410"/>
                  </a:lnTo>
                  <a:lnTo>
                    <a:pt x="806" y="2396"/>
                  </a:lnTo>
                  <a:lnTo>
                    <a:pt x="809" y="2390"/>
                  </a:lnTo>
                  <a:lnTo>
                    <a:pt x="811" y="2384"/>
                  </a:lnTo>
                  <a:lnTo>
                    <a:pt x="814" y="2380"/>
                  </a:lnTo>
                  <a:lnTo>
                    <a:pt x="818" y="2375"/>
                  </a:lnTo>
                  <a:lnTo>
                    <a:pt x="823" y="2371"/>
                  </a:lnTo>
                  <a:lnTo>
                    <a:pt x="828" y="2369"/>
                  </a:lnTo>
                  <a:lnTo>
                    <a:pt x="833" y="2366"/>
                  </a:lnTo>
                  <a:lnTo>
                    <a:pt x="839" y="2364"/>
                  </a:lnTo>
                  <a:lnTo>
                    <a:pt x="845" y="2362"/>
                  </a:lnTo>
                  <a:lnTo>
                    <a:pt x="852" y="2358"/>
                  </a:lnTo>
                  <a:lnTo>
                    <a:pt x="861" y="2353"/>
                  </a:lnTo>
                  <a:lnTo>
                    <a:pt x="869" y="2347"/>
                  </a:lnTo>
                  <a:lnTo>
                    <a:pt x="883" y="2336"/>
                  </a:lnTo>
                  <a:lnTo>
                    <a:pt x="894" y="2324"/>
                  </a:lnTo>
                  <a:lnTo>
                    <a:pt x="901" y="2312"/>
                  </a:lnTo>
                  <a:lnTo>
                    <a:pt x="907" y="2295"/>
                  </a:lnTo>
                  <a:lnTo>
                    <a:pt x="914" y="2276"/>
                  </a:lnTo>
                  <a:lnTo>
                    <a:pt x="925" y="2257"/>
                  </a:lnTo>
                  <a:lnTo>
                    <a:pt x="938" y="2236"/>
                  </a:lnTo>
                  <a:lnTo>
                    <a:pt x="955" y="2214"/>
                  </a:lnTo>
                  <a:lnTo>
                    <a:pt x="971" y="2192"/>
                  </a:lnTo>
                  <a:lnTo>
                    <a:pt x="987" y="2170"/>
                  </a:lnTo>
                  <a:lnTo>
                    <a:pt x="1000" y="2154"/>
                  </a:lnTo>
                  <a:lnTo>
                    <a:pt x="1015" y="2135"/>
                  </a:lnTo>
                  <a:lnTo>
                    <a:pt x="1031" y="2117"/>
                  </a:lnTo>
                  <a:lnTo>
                    <a:pt x="1046" y="2101"/>
                  </a:lnTo>
                  <a:lnTo>
                    <a:pt x="1052" y="2095"/>
                  </a:lnTo>
                  <a:lnTo>
                    <a:pt x="1057" y="2093"/>
                  </a:lnTo>
                  <a:lnTo>
                    <a:pt x="1059" y="2093"/>
                  </a:lnTo>
                  <a:lnTo>
                    <a:pt x="1061" y="2093"/>
                  </a:lnTo>
                  <a:lnTo>
                    <a:pt x="1063" y="2095"/>
                  </a:lnTo>
                  <a:lnTo>
                    <a:pt x="1065" y="2100"/>
                  </a:lnTo>
                  <a:lnTo>
                    <a:pt x="1070" y="2111"/>
                  </a:lnTo>
                  <a:lnTo>
                    <a:pt x="1075" y="2124"/>
                  </a:lnTo>
                  <a:lnTo>
                    <a:pt x="1080" y="2137"/>
                  </a:lnTo>
                  <a:lnTo>
                    <a:pt x="1083" y="2148"/>
                  </a:lnTo>
                  <a:lnTo>
                    <a:pt x="1088" y="2161"/>
                  </a:lnTo>
                  <a:lnTo>
                    <a:pt x="1094" y="2176"/>
                  </a:lnTo>
                  <a:lnTo>
                    <a:pt x="1100" y="2192"/>
                  </a:lnTo>
                  <a:lnTo>
                    <a:pt x="1104" y="2204"/>
                  </a:lnTo>
                  <a:lnTo>
                    <a:pt x="1109" y="2213"/>
                  </a:lnTo>
                  <a:lnTo>
                    <a:pt x="1114" y="2221"/>
                  </a:lnTo>
                  <a:lnTo>
                    <a:pt x="1120" y="2229"/>
                  </a:lnTo>
                  <a:lnTo>
                    <a:pt x="1126" y="2235"/>
                  </a:lnTo>
                  <a:lnTo>
                    <a:pt x="1129" y="2239"/>
                  </a:lnTo>
                  <a:lnTo>
                    <a:pt x="1132" y="2244"/>
                  </a:lnTo>
                  <a:lnTo>
                    <a:pt x="1134" y="2251"/>
                  </a:lnTo>
                  <a:lnTo>
                    <a:pt x="1135" y="2260"/>
                  </a:lnTo>
                  <a:lnTo>
                    <a:pt x="1135" y="2268"/>
                  </a:lnTo>
                  <a:lnTo>
                    <a:pt x="1135" y="2271"/>
                  </a:lnTo>
                  <a:lnTo>
                    <a:pt x="1138" y="2269"/>
                  </a:lnTo>
                  <a:lnTo>
                    <a:pt x="1144" y="2262"/>
                  </a:lnTo>
                  <a:lnTo>
                    <a:pt x="1148" y="2254"/>
                  </a:lnTo>
                  <a:lnTo>
                    <a:pt x="1152" y="2246"/>
                  </a:lnTo>
                  <a:lnTo>
                    <a:pt x="1153" y="2237"/>
                  </a:lnTo>
                  <a:lnTo>
                    <a:pt x="1154" y="2227"/>
                  </a:lnTo>
                  <a:lnTo>
                    <a:pt x="1157" y="2218"/>
                  </a:lnTo>
                  <a:lnTo>
                    <a:pt x="1159" y="2211"/>
                  </a:lnTo>
                  <a:lnTo>
                    <a:pt x="1162" y="2202"/>
                  </a:lnTo>
                  <a:lnTo>
                    <a:pt x="1165" y="2192"/>
                  </a:lnTo>
                  <a:lnTo>
                    <a:pt x="1165" y="2185"/>
                  </a:lnTo>
                  <a:lnTo>
                    <a:pt x="1165" y="2180"/>
                  </a:lnTo>
                  <a:lnTo>
                    <a:pt x="1164" y="2175"/>
                  </a:lnTo>
                  <a:lnTo>
                    <a:pt x="1163" y="2170"/>
                  </a:lnTo>
                  <a:lnTo>
                    <a:pt x="1158" y="2162"/>
                  </a:lnTo>
                  <a:lnTo>
                    <a:pt x="1153" y="2151"/>
                  </a:lnTo>
                  <a:lnTo>
                    <a:pt x="1150" y="2138"/>
                  </a:lnTo>
                  <a:lnTo>
                    <a:pt x="1145" y="2122"/>
                  </a:lnTo>
                  <a:lnTo>
                    <a:pt x="1141" y="2105"/>
                  </a:lnTo>
                  <a:lnTo>
                    <a:pt x="1140" y="2087"/>
                  </a:lnTo>
                  <a:lnTo>
                    <a:pt x="1140" y="2065"/>
                  </a:lnTo>
                  <a:lnTo>
                    <a:pt x="1143" y="2035"/>
                  </a:lnTo>
                  <a:lnTo>
                    <a:pt x="1145" y="2004"/>
                  </a:lnTo>
                  <a:lnTo>
                    <a:pt x="1147" y="1979"/>
                  </a:lnTo>
                  <a:lnTo>
                    <a:pt x="1151" y="1958"/>
                  </a:lnTo>
                  <a:lnTo>
                    <a:pt x="1157" y="1934"/>
                  </a:lnTo>
                  <a:lnTo>
                    <a:pt x="1163" y="1909"/>
                  </a:lnTo>
                  <a:lnTo>
                    <a:pt x="1170" y="1885"/>
                  </a:lnTo>
                  <a:lnTo>
                    <a:pt x="1175" y="1864"/>
                  </a:lnTo>
                  <a:lnTo>
                    <a:pt x="1178" y="1844"/>
                  </a:lnTo>
                  <a:lnTo>
                    <a:pt x="1181" y="1824"/>
                  </a:lnTo>
                  <a:lnTo>
                    <a:pt x="1185" y="1809"/>
                  </a:lnTo>
                  <a:lnTo>
                    <a:pt x="1189" y="1803"/>
                  </a:lnTo>
                  <a:lnTo>
                    <a:pt x="1192" y="1798"/>
                  </a:lnTo>
                  <a:lnTo>
                    <a:pt x="1198" y="1795"/>
                  </a:lnTo>
                  <a:lnTo>
                    <a:pt x="1206" y="1792"/>
                  </a:lnTo>
                  <a:lnTo>
                    <a:pt x="1219" y="1791"/>
                  </a:lnTo>
                  <a:lnTo>
                    <a:pt x="1233" y="1792"/>
                  </a:lnTo>
                  <a:lnTo>
                    <a:pt x="1245" y="1792"/>
                  </a:lnTo>
                  <a:lnTo>
                    <a:pt x="1255" y="1792"/>
                  </a:lnTo>
                  <a:lnTo>
                    <a:pt x="1259" y="1791"/>
                  </a:lnTo>
                  <a:lnTo>
                    <a:pt x="1264" y="1789"/>
                  </a:lnTo>
                  <a:lnTo>
                    <a:pt x="1267" y="1786"/>
                  </a:lnTo>
                  <a:lnTo>
                    <a:pt x="1271" y="1783"/>
                  </a:lnTo>
                  <a:lnTo>
                    <a:pt x="1274" y="1778"/>
                  </a:lnTo>
                  <a:lnTo>
                    <a:pt x="1277" y="1771"/>
                  </a:lnTo>
                  <a:lnTo>
                    <a:pt x="1280" y="1761"/>
                  </a:lnTo>
                  <a:lnTo>
                    <a:pt x="1283" y="1752"/>
                  </a:lnTo>
                  <a:lnTo>
                    <a:pt x="1288" y="1732"/>
                  </a:lnTo>
                  <a:lnTo>
                    <a:pt x="1290" y="1713"/>
                  </a:lnTo>
                  <a:lnTo>
                    <a:pt x="1290" y="1696"/>
                  </a:lnTo>
                  <a:lnTo>
                    <a:pt x="1290" y="1679"/>
                  </a:lnTo>
                  <a:lnTo>
                    <a:pt x="1289" y="1671"/>
                  </a:lnTo>
                  <a:lnTo>
                    <a:pt x="1288" y="1663"/>
                  </a:lnTo>
                  <a:lnTo>
                    <a:pt x="1285" y="1655"/>
                  </a:lnTo>
                  <a:lnTo>
                    <a:pt x="1282" y="1647"/>
                  </a:lnTo>
                  <a:lnTo>
                    <a:pt x="1273" y="1632"/>
                  </a:lnTo>
                  <a:lnTo>
                    <a:pt x="1263" y="1615"/>
                  </a:lnTo>
                  <a:lnTo>
                    <a:pt x="1252" y="1601"/>
                  </a:lnTo>
                  <a:lnTo>
                    <a:pt x="1244" y="1590"/>
                  </a:lnTo>
                  <a:lnTo>
                    <a:pt x="1238" y="1582"/>
                  </a:lnTo>
                  <a:lnTo>
                    <a:pt x="1236" y="1576"/>
                  </a:lnTo>
                  <a:lnTo>
                    <a:pt x="1238" y="1574"/>
                  </a:lnTo>
                  <a:lnTo>
                    <a:pt x="1238" y="1573"/>
                  </a:lnTo>
                  <a:lnTo>
                    <a:pt x="1240" y="1571"/>
                  </a:lnTo>
                  <a:lnTo>
                    <a:pt x="1242" y="1570"/>
                  </a:lnTo>
                  <a:lnTo>
                    <a:pt x="1247" y="1569"/>
                  </a:lnTo>
                  <a:lnTo>
                    <a:pt x="1251" y="1568"/>
                  </a:lnTo>
                  <a:lnTo>
                    <a:pt x="1252" y="1567"/>
                  </a:lnTo>
                  <a:lnTo>
                    <a:pt x="1253" y="1564"/>
                  </a:lnTo>
                  <a:lnTo>
                    <a:pt x="1254" y="1561"/>
                  </a:lnTo>
                  <a:lnTo>
                    <a:pt x="1254" y="1557"/>
                  </a:lnTo>
                  <a:lnTo>
                    <a:pt x="1254" y="1546"/>
                  </a:lnTo>
                  <a:lnTo>
                    <a:pt x="1253" y="1538"/>
                  </a:lnTo>
                  <a:lnTo>
                    <a:pt x="1252" y="1531"/>
                  </a:lnTo>
                  <a:lnTo>
                    <a:pt x="1250" y="1524"/>
                  </a:lnTo>
                  <a:lnTo>
                    <a:pt x="1247" y="1517"/>
                  </a:lnTo>
                  <a:lnTo>
                    <a:pt x="1246" y="1511"/>
                  </a:lnTo>
                  <a:lnTo>
                    <a:pt x="1245" y="1504"/>
                  </a:lnTo>
                  <a:lnTo>
                    <a:pt x="1244" y="1496"/>
                  </a:lnTo>
                  <a:lnTo>
                    <a:pt x="1244" y="1488"/>
                  </a:lnTo>
                  <a:lnTo>
                    <a:pt x="1244" y="1479"/>
                  </a:lnTo>
                  <a:lnTo>
                    <a:pt x="1242" y="1467"/>
                  </a:lnTo>
                  <a:lnTo>
                    <a:pt x="1241" y="1451"/>
                  </a:lnTo>
                  <a:lnTo>
                    <a:pt x="1241" y="1435"/>
                  </a:lnTo>
                  <a:lnTo>
                    <a:pt x="1242" y="1419"/>
                  </a:lnTo>
                  <a:lnTo>
                    <a:pt x="1246" y="1405"/>
                  </a:lnTo>
                  <a:lnTo>
                    <a:pt x="1248" y="1392"/>
                  </a:lnTo>
                  <a:lnTo>
                    <a:pt x="1253" y="1381"/>
                  </a:lnTo>
                  <a:lnTo>
                    <a:pt x="1258" y="1369"/>
                  </a:lnTo>
                  <a:lnTo>
                    <a:pt x="1264" y="1356"/>
                  </a:lnTo>
                  <a:lnTo>
                    <a:pt x="1267" y="1343"/>
                  </a:lnTo>
                  <a:lnTo>
                    <a:pt x="1272" y="1331"/>
                  </a:lnTo>
                  <a:lnTo>
                    <a:pt x="1278" y="1321"/>
                  </a:lnTo>
                  <a:lnTo>
                    <a:pt x="1284" y="1311"/>
                  </a:lnTo>
                  <a:lnTo>
                    <a:pt x="1289" y="1299"/>
                  </a:lnTo>
                  <a:lnTo>
                    <a:pt x="1292" y="1286"/>
                  </a:lnTo>
                  <a:lnTo>
                    <a:pt x="1295" y="1271"/>
                  </a:lnTo>
                  <a:lnTo>
                    <a:pt x="1296" y="1255"/>
                  </a:lnTo>
                  <a:lnTo>
                    <a:pt x="1295" y="1242"/>
                  </a:lnTo>
                  <a:lnTo>
                    <a:pt x="1295" y="1237"/>
                  </a:lnTo>
                  <a:lnTo>
                    <a:pt x="1295" y="1233"/>
                  </a:lnTo>
                  <a:lnTo>
                    <a:pt x="1296" y="1229"/>
                  </a:lnTo>
                  <a:lnTo>
                    <a:pt x="1297" y="1225"/>
                  </a:lnTo>
                  <a:lnTo>
                    <a:pt x="1302" y="1221"/>
                  </a:lnTo>
                  <a:lnTo>
                    <a:pt x="1308" y="1216"/>
                  </a:lnTo>
                  <a:lnTo>
                    <a:pt x="1314" y="1212"/>
                  </a:lnTo>
                  <a:lnTo>
                    <a:pt x="1322" y="1209"/>
                  </a:lnTo>
                  <a:lnTo>
                    <a:pt x="1330" y="1202"/>
                  </a:lnTo>
                  <a:lnTo>
                    <a:pt x="1340" y="1193"/>
                  </a:lnTo>
                  <a:lnTo>
                    <a:pt x="1348" y="1183"/>
                  </a:lnTo>
                  <a:lnTo>
                    <a:pt x="1354" y="1172"/>
                  </a:lnTo>
                  <a:lnTo>
                    <a:pt x="1358" y="1162"/>
                  </a:lnTo>
                  <a:lnTo>
                    <a:pt x="1359" y="1152"/>
                  </a:lnTo>
                  <a:lnTo>
                    <a:pt x="1358" y="1140"/>
                  </a:lnTo>
                  <a:lnTo>
                    <a:pt x="1355" y="1126"/>
                  </a:lnTo>
                  <a:lnTo>
                    <a:pt x="1352" y="1111"/>
                  </a:lnTo>
                  <a:lnTo>
                    <a:pt x="1348" y="1099"/>
                  </a:lnTo>
                  <a:lnTo>
                    <a:pt x="1347" y="1094"/>
                  </a:lnTo>
                  <a:lnTo>
                    <a:pt x="1347" y="1089"/>
                  </a:lnTo>
                  <a:lnTo>
                    <a:pt x="1347" y="1083"/>
                  </a:lnTo>
                  <a:lnTo>
                    <a:pt x="1348" y="1079"/>
                  </a:lnTo>
                  <a:lnTo>
                    <a:pt x="1351" y="1071"/>
                  </a:lnTo>
                  <a:lnTo>
                    <a:pt x="1354" y="1065"/>
                  </a:lnTo>
                  <a:lnTo>
                    <a:pt x="1360" y="1060"/>
                  </a:lnTo>
                  <a:lnTo>
                    <a:pt x="1366" y="1053"/>
                  </a:lnTo>
                  <a:lnTo>
                    <a:pt x="1372" y="1045"/>
                  </a:lnTo>
                  <a:lnTo>
                    <a:pt x="1377" y="1035"/>
                  </a:lnTo>
                  <a:lnTo>
                    <a:pt x="1381" y="1026"/>
                  </a:lnTo>
                  <a:lnTo>
                    <a:pt x="1390" y="1014"/>
                  </a:lnTo>
                  <a:lnTo>
                    <a:pt x="1397" y="1002"/>
                  </a:lnTo>
                  <a:lnTo>
                    <a:pt x="1402" y="994"/>
                  </a:lnTo>
                  <a:lnTo>
                    <a:pt x="1403" y="989"/>
                  </a:lnTo>
                  <a:lnTo>
                    <a:pt x="1403" y="983"/>
                  </a:lnTo>
                  <a:lnTo>
                    <a:pt x="1402" y="977"/>
                  </a:lnTo>
                  <a:lnTo>
                    <a:pt x="1400" y="971"/>
                  </a:lnTo>
                  <a:lnTo>
                    <a:pt x="1399" y="964"/>
                  </a:lnTo>
                  <a:lnTo>
                    <a:pt x="1397" y="957"/>
                  </a:lnTo>
                  <a:lnTo>
                    <a:pt x="1393" y="951"/>
                  </a:lnTo>
                  <a:lnTo>
                    <a:pt x="1390" y="946"/>
                  </a:lnTo>
                  <a:lnTo>
                    <a:pt x="1383" y="938"/>
                  </a:lnTo>
                  <a:lnTo>
                    <a:pt x="1377" y="932"/>
                  </a:lnTo>
                  <a:lnTo>
                    <a:pt x="1370" y="928"/>
                  </a:lnTo>
                  <a:lnTo>
                    <a:pt x="1361" y="926"/>
                  </a:lnTo>
                  <a:lnTo>
                    <a:pt x="1354" y="922"/>
                  </a:lnTo>
                  <a:lnTo>
                    <a:pt x="1348" y="916"/>
                  </a:lnTo>
                  <a:lnTo>
                    <a:pt x="1342" y="910"/>
                  </a:lnTo>
                  <a:lnTo>
                    <a:pt x="1335" y="903"/>
                  </a:lnTo>
                  <a:lnTo>
                    <a:pt x="1324" y="893"/>
                  </a:lnTo>
                  <a:lnTo>
                    <a:pt x="1315" y="881"/>
                  </a:lnTo>
                  <a:lnTo>
                    <a:pt x="1302" y="866"/>
                  </a:lnTo>
                  <a:lnTo>
                    <a:pt x="1285" y="852"/>
                  </a:lnTo>
                  <a:lnTo>
                    <a:pt x="1277" y="845"/>
                  </a:lnTo>
                  <a:lnTo>
                    <a:pt x="1269" y="836"/>
                  </a:lnTo>
                  <a:lnTo>
                    <a:pt x="1260" y="827"/>
                  </a:lnTo>
                  <a:lnTo>
                    <a:pt x="1252" y="818"/>
                  </a:lnTo>
                  <a:lnTo>
                    <a:pt x="1238" y="799"/>
                  </a:lnTo>
                  <a:lnTo>
                    <a:pt x="1227" y="784"/>
                  </a:lnTo>
                  <a:lnTo>
                    <a:pt x="1216" y="771"/>
                  </a:lnTo>
                  <a:lnTo>
                    <a:pt x="1204" y="760"/>
                  </a:lnTo>
                  <a:lnTo>
                    <a:pt x="1197" y="754"/>
                  </a:lnTo>
                  <a:lnTo>
                    <a:pt x="1190" y="748"/>
                  </a:lnTo>
                  <a:lnTo>
                    <a:pt x="1182" y="742"/>
                  </a:lnTo>
                  <a:lnTo>
                    <a:pt x="1172" y="737"/>
                  </a:lnTo>
                  <a:lnTo>
                    <a:pt x="1159" y="726"/>
                  </a:lnTo>
                  <a:lnTo>
                    <a:pt x="1148" y="717"/>
                  </a:lnTo>
                  <a:lnTo>
                    <a:pt x="1145" y="716"/>
                  </a:lnTo>
                  <a:lnTo>
                    <a:pt x="1141" y="716"/>
                  </a:lnTo>
                  <a:lnTo>
                    <a:pt x="1137" y="717"/>
                  </a:lnTo>
                  <a:lnTo>
                    <a:pt x="1132" y="719"/>
                  </a:lnTo>
                  <a:lnTo>
                    <a:pt x="1121" y="725"/>
                  </a:lnTo>
                  <a:lnTo>
                    <a:pt x="1110" y="727"/>
                  </a:lnTo>
                  <a:lnTo>
                    <a:pt x="1103" y="729"/>
                  </a:lnTo>
                  <a:lnTo>
                    <a:pt x="1097" y="729"/>
                  </a:lnTo>
                  <a:lnTo>
                    <a:pt x="1095" y="730"/>
                  </a:lnTo>
                  <a:lnTo>
                    <a:pt x="1093" y="731"/>
                  </a:lnTo>
                  <a:lnTo>
                    <a:pt x="1093" y="733"/>
                  </a:lnTo>
                  <a:lnTo>
                    <a:pt x="1093" y="736"/>
                  </a:lnTo>
                  <a:lnTo>
                    <a:pt x="1094" y="745"/>
                  </a:lnTo>
                  <a:lnTo>
                    <a:pt x="1094" y="757"/>
                  </a:lnTo>
                  <a:lnTo>
                    <a:pt x="1093" y="763"/>
                  </a:lnTo>
                  <a:lnTo>
                    <a:pt x="1091" y="769"/>
                  </a:lnTo>
                  <a:lnTo>
                    <a:pt x="1089" y="774"/>
                  </a:lnTo>
                  <a:lnTo>
                    <a:pt x="1085" y="777"/>
                  </a:lnTo>
                  <a:lnTo>
                    <a:pt x="1076" y="782"/>
                  </a:lnTo>
                  <a:lnTo>
                    <a:pt x="1068" y="788"/>
                  </a:lnTo>
                  <a:lnTo>
                    <a:pt x="1064" y="792"/>
                  </a:lnTo>
                  <a:lnTo>
                    <a:pt x="1062" y="795"/>
                  </a:lnTo>
                  <a:lnTo>
                    <a:pt x="1061" y="799"/>
                  </a:lnTo>
                  <a:lnTo>
                    <a:pt x="1062" y="803"/>
                  </a:lnTo>
                  <a:lnTo>
                    <a:pt x="1064" y="813"/>
                  </a:lnTo>
                  <a:lnTo>
                    <a:pt x="1064" y="823"/>
                  </a:lnTo>
                  <a:lnTo>
                    <a:pt x="1064" y="827"/>
                  </a:lnTo>
                  <a:lnTo>
                    <a:pt x="1062" y="831"/>
                  </a:lnTo>
                  <a:lnTo>
                    <a:pt x="1059" y="836"/>
                  </a:lnTo>
                  <a:lnTo>
                    <a:pt x="1056" y="838"/>
                  </a:lnTo>
                  <a:lnTo>
                    <a:pt x="1045" y="847"/>
                  </a:lnTo>
                  <a:lnTo>
                    <a:pt x="1028" y="858"/>
                  </a:lnTo>
                  <a:lnTo>
                    <a:pt x="1012" y="869"/>
                  </a:lnTo>
                  <a:lnTo>
                    <a:pt x="999" y="876"/>
                  </a:lnTo>
                  <a:lnTo>
                    <a:pt x="994" y="877"/>
                  </a:lnTo>
                  <a:lnTo>
                    <a:pt x="989" y="878"/>
                  </a:lnTo>
                  <a:lnTo>
                    <a:pt x="984" y="878"/>
                  </a:lnTo>
                  <a:lnTo>
                    <a:pt x="978" y="877"/>
                  </a:lnTo>
                  <a:lnTo>
                    <a:pt x="970" y="874"/>
                  </a:lnTo>
                  <a:lnTo>
                    <a:pt x="962" y="870"/>
                  </a:lnTo>
                  <a:lnTo>
                    <a:pt x="956" y="868"/>
                  </a:lnTo>
                  <a:lnTo>
                    <a:pt x="949" y="866"/>
                  </a:lnTo>
                  <a:lnTo>
                    <a:pt x="946" y="868"/>
                  </a:lnTo>
                  <a:lnTo>
                    <a:pt x="943" y="869"/>
                  </a:lnTo>
                  <a:lnTo>
                    <a:pt x="940" y="872"/>
                  </a:lnTo>
                  <a:lnTo>
                    <a:pt x="939" y="876"/>
                  </a:lnTo>
                  <a:lnTo>
                    <a:pt x="938" y="885"/>
                  </a:lnTo>
                  <a:lnTo>
                    <a:pt x="937" y="896"/>
                  </a:lnTo>
                  <a:lnTo>
                    <a:pt x="936" y="901"/>
                  </a:lnTo>
                  <a:lnTo>
                    <a:pt x="935" y="906"/>
                  </a:lnTo>
                  <a:lnTo>
                    <a:pt x="932" y="909"/>
                  </a:lnTo>
                  <a:lnTo>
                    <a:pt x="929" y="912"/>
                  </a:lnTo>
                  <a:lnTo>
                    <a:pt x="925" y="914"/>
                  </a:lnTo>
                  <a:lnTo>
                    <a:pt x="920" y="915"/>
                  </a:lnTo>
                  <a:lnTo>
                    <a:pt x="917" y="916"/>
                  </a:lnTo>
                  <a:lnTo>
                    <a:pt x="912" y="916"/>
                  </a:lnTo>
                  <a:lnTo>
                    <a:pt x="906" y="915"/>
                  </a:lnTo>
                  <a:lnTo>
                    <a:pt x="901" y="914"/>
                  </a:lnTo>
                  <a:lnTo>
                    <a:pt x="895" y="912"/>
                  </a:lnTo>
                  <a:lnTo>
                    <a:pt x="889" y="908"/>
                  </a:lnTo>
                  <a:lnTo>
                    <a:pt x="883" y="905"/>
                  </a:lnTo>
                  <a:lnTo>
                    <a:pt x="876" y="902"/>
                  </a:lnTo>
                  <a:lnTo>
                    <a:pt x="869" y="902"/>
                  </a:lnTo>
                  <a:lnTo>
                    <a:pt x="862" y="903"/>
                  </a:lnTo>
                  <a:lnTo>
                    <a:pt x="848" y="907"/>
                  </a:lnTo>
                  <a:lnTo>
                    <a:pt x="837" y="913"/>
                  </a:lnTo>
                  <a:lnTo>
                    <a:pt x="832" y="915"/>
                  </a:lnTo>
                  <a:lnTo>
                    <a:pt x="828" y="916"/>
                  </a:lnTo>
                  <a:lnTo>
                    <a:pt x="820" y="918"/>
                  </a:lnTo>
                  <a:lnTo>
                    <a:pt x="814" y="918"/>
                  </a:lnTo>
                  <a:lnTo>
                    <a:pt x="807" y="918"/>
                  </a:lnTo>
                  <a:lnTo>
                    <a:pt x="800" y="916"/>
                  </a:lnTo>
                  <a:lnTo>
                    <a:pt x="793" y="915"/>
                  </a:lnTo>
                  <a:lnTo>
                    <a:pt x="786" y="913"/>
                  </a:lnTo>
                  <a:lnTo>
                    <a:pt x="772" y="907"/>
                  </a:lnTo>
                  <a:lnTo>
                    <a:pt x="760" y="901"/>
                  </a:lnTo>
                  <a:lnTo>
                    <a:pt x="750" y="896"/>
                  </a:lnTo>
                  <a:lnTo>
                    <a:pt x="743" y="891"/>
                  </a:lnTo>
                  <a:lnTo>
                    <a:pt x="740" y="889"/>
                  </a:lnTo>
                  <a:lnTo>
                    <a:pt x="737" y="888"/>
                  </a:lnTo>
                  <a:lnTo>
                    <a:pt x="734" y="888"/>
                  </a:lnTo>
                  <a:lnTo>
                    <a:pt x="730" y="889"/>
                  </a:lnTo>
                  <a:lnTo>
                    <a:pt x="728" y="891"/>
                  </a:lnTo>
                  <a:lnTo>
                    <a:pt x="724" y="895"/>
                  </a:lnTo>
                  <a:lnTo>
                    <a:pt x="723" y="899"/>
                  </a:lnTo>
                  <a:lnTo>
                    <a:pt x="722" y="903"/>
                  </a:lnTo>
                  <a:lnTo>
                    <a:pt x="719" y="913"/>
                  </a:lnTo>
                  <a:lnTo>
                    <a:pt x="717" y="921"/>
                  </a:lnTo>
                  <a:lnTo>
                    <a:pt x="716" y="925"/>
                  </a:lnTo>
                  <a:lnTo>
                    <a:pt x="712" y="927"/>
                  </a:lnTo>
                  <a:lnTo>
                    <a:pt x="710" y="931"/>
                  </a:lnTo>
                  <a:lnTo>
                    <a:pt x="705" y="933"/>
                  </a:lnTo>
                  <a:lnTo>
                    <a:pt x="693" y="941"/>
                  </a:lnTo>
                  <a:lnTo>
                    <a:pt x="681" y="950"/>
                  </a:lnTo>
                  <a:lnTo>
                    <a:pt x="669" y="959"/>
                  </a:lnTo>
                  <a:lnTo>
                    <a:pt x="661" y="966"/>
                  </a:lnTo>
                  <a:lnTo>
                    <a:pt x="654" y="972"/>
                  </a:lnTo>
                  <a:lnTo>
                    <a:pt x="646" y="976"/>
                  </a:lnTo>
                  <a:lnTo>
                    <a:pt x="641" y="976"/>
                  </a:lnTo>
                  <a:lnTo>
                    <a:pt x="636" y="976"/>
                  </a:lnTo>
                  <a:lnTo>
                    <a:pt x="631" y="975"/>
                  </a:lnTo>
                  <a:lnTo>
                    <a:pt x="627" y="971"/>
                  </a:lnTo>
                  <a:lnTo>
                    <a:pt x="616" y="965"/>
                  </a:lnTo>
                  <a:lnTo>
                    <a:pt x="606" y="960"/>
                  </a:lnTo>
                  <a:lnTo>
                    <a:pt x="600" y="959"/>
                  </a:lnTo>
                  <a:lnTo>
                    <a:pt x="596" y="958"/>
                  </a:lnTo>
                  <a:lnTo>
                    <a:pt x="590" y="958"/>
                  </a:lnTo>
                  <a:lnTo>
                    <a:pt x="584" y="959"/>
                  </a:lnTo>
                  <a:lnTo>
                    <a:pt x="577" y="959"/>
                  </a:lnTo>
                  <a:lnTo>
                    <a:pt x="572" y="959"/>
                  </a:lnTo>
                  <a:lnTo>
                    <a:pt x="568" y="957"/>
                  </a:lnTo>
                  <a:lnTo>
                    <a:pt x="566" y="956"/>
                  </a:lnTo>
                  <a:lnTo>
                    <a:pt x="561" y="950"/>
                  </a:lnTo>
                  <a:lnTo>
                    <a:pt x="558" y="943"/>
                  </a:lnTo>
                  <a:lnTo>
                    <a:pt x="554" y="937"/>
                  </a:lnTo>
                  <a:lnTo>
                    <a:pt x="549" y="931"/>
                  </a:lnTo>
                  <a:lnTo>
                    <a:pt x="543" y="926"/>
                  </a:lnTo>
                  <a:lnTo>
                    <a:pt x="536" y="922"/>
                  </a:lnTo>
                  <a:lnTo>
                    <a:pt x="529" y="919"/>
                  </a:lnTo>
                  <a:lnTo>
                    <a:pt x="523" y="914"/>
                  </a:lnTo>
                  <a:lnTo>
                    <a:pt x="522" y="910"/>
                  </a:lnTo>
                  <a:lnTo>
                    <a:pt x="521" y="907"/>
                  </a:lnTo>
                  <a:lnTo>
                    <a:pt x="520" y="902"/>
                  </a:lnTo>
                  <a:lnTo>
                    <a:pt x="520" y="896"/>
                  </a:lnTo>
                  <a:lnTo>
                    <a:pt x="523" y="882"/>
                  </a:lnTo>
                  <a:lnTo>
                    <a:pt x="526" y="869"/>
                  </a:lnTo>
                  <a:lnTo>
                    <a:pt x="527" y="863"/>
                  </a:lnTo>
                  <a:lnTo>
                    <a:pt x="527" y="858"/>
                  </a:lnTo>
                  <a:lnTo>
                    <a:pt x="526" y="855"/>
                  </a:lnTo>
                  <a:lnTo>
                    <a:pt x="523" y="852"/>
                  </a:lnTo>
                  <a:lnTo>
                    <a:pt x="517" y="850"/>
                  </a:lnTo>
                  <a:lnTo>
                    <a:pt x="510" y="846"/>
                  </a:lnTo>
                  <a:lnTo>
                    <a:pt x="508" y="843"/>
                  </a:lnTo>
                  <a:lnTo>
                    <a:pt x="505" y="840"/>
                  </a:lnTo>
                  <a:lnTo>
                    <a:pt x="503" y="836"/>
                  </a:lnTo>
                  <a:lnTo>
                    <a:pt x="501" y="831"/>
                  </a:lnTo>
                  <a:lnTo>
                    <a:pt x="495" y="818"/>
                  </a:lnTo>
                  <a:lnTo>
                    <a:pt x="488" y="805"/>
                  </a:lnTo>
                  <a:lnTo>
                    <a:pt x="479" y="792"/>
                  </a:lnTo>
                  <a:lnTo>
                    <a:pt x="474" y="781"/>
                  </a:lnTo>
                  <a:lnTo>
                    <a:pt x="470" y="770"/>
                  </a:lnTo>
                  <a:lnTo>
                    <a:pt x="467" y="758"/>
                  </a:lnTo>
                  <a:lnTo>
                    <a:pt x="466" y="751"/>
                  </a:lnTo>
                  <a:lnTo>
                    <a:pt x="464" y="745"/>
                  </a:lnTo>
                  <a:lnTo>
                    <a:pt x="461" y="740"/>
                  </a:lnTo>
                  <a:lnTo>
                    <a:pt x="458" y="736"/>
                  </a:lnTo>
                  <a:lnTo>
                    <a:pt x="451" y="730"/>
                  </a:lnTo>
                  <a:lnTo>
                    <a:pt x="446" y="723"/>
                  </a:lnTo>
                  <a:lnTo>
                    <a:pt x="444" y="719"/>
                  </a:lnTo>
                  <a:lnTo>
                    <a:pt x="442" y="716"/>
                  </a:lnTo>
                  <a:lnTo>
                    <a:pt x="442" y="711"/>
                  </a:lnTo>
                  <a:lnTo>
                    <a:pt x="442" y="705"/>
                  </a:lnTo>
                  <a:lnTo>
                    <a:pt x="442" y="692"/>
                  </a:lnTo>
                  <a:lnTo>
                    <a:pt x="440" y="680"/>
                  </a:lnTo>
                  <a:lnTo>
                    <a:pt x="438" y="674"/>
                  </a:lnTo>
                  <a:lnTo>
                    <a:pt x="435" y="668"/>
                  </a:lnTo>
                  <a:lnTo>
                    <a:pt x="432" y="663"/>
                  </a:lnTo>
                  <a:lnTo>
                    <a:pt x="427" y="658"/>
                  </a:lnTo>
                  <a:lnTo>
                    <a:pt x="422" y="654"/>
                  </a:lnTo>
                  <a:lnTo>
                    <a:pt x="419" y="649"/>
                  </a:lnTo>
                  <a:lnTo>
                    <a:pt x="415" y="645"/>
                  </a:lnTo>
                  <a:lnTo>
                    <a:pt x="414" y="641"/>
                  </a:lnTo>
                  <a:lnTo>
                    <a:pt x="411" y="636"/>
                  </a:lnTo>
                  <a:lnTo>
                    <a:pt x="411" y="631"/>
                  </a:lnTo>
                  <a:lnTo>
                    <a:pt x="411" y="628"/>
                  </a:lnTo>
                  <a:lnTo>
                    <a:pt x="411" y="622"/>
                  </a:lnTo>
                  <a:lnTo>
                    <a:pt x="413" y="617"/>
                  </a:lnTo>
                  <a:lnTo>
                    <a:pt x="415" y="613"/>
                  </a:lnTo>
                  <a:lnTo>
                    <a:pt x="417" y="609"/>
                  </a:lnTo>
                  <a:lnTo>
                    <a:pt x="421" y="605"/>
                  </a:lnTo>
                  <a:lnTo>
                    <a:pt x="423" y="601"/>
                  </a:lnTo>
                  <a:lnTo>
                    <a:pt x="427" y="597"/>
                  </a:lnTo>
                  <a:lnTo>
                    <a:pt x="429" y="592"/>
                  </a:lnTo>
                  <a:lnTo>
                    <a:pt x="430" y="586"/>
                  </a:lnTo>
                  <a:lnTo>
                    <a:pt x="434" y="574"/>
                  </a:lnTo>
                  <a:lnTo>
                    <a:pt x="438" y="565"/>
                  </a:lnTo>
                  <a:lnTo>
                    <a:pt x="438" y="561"/>
                  </a:lnTo>
                  <a:lnTo>
                    <a:pt x="438" y="559"/>
                  </a:lnTo>
                  <a:lnTo>
                    <a:pt x="436" y="557"/>
                  </a:lnTo>
                  <a:lnTo>
                    <a:pt x="433" y="557"/>
                  </a:lnTo>
                  <a:lnTo>
                    <a:pt x="420" y="560"/>
                  </a:lnTo>
                  <a:lnTo>
                    <a:pt x="404" y="562"/>
                  </a:lnTo>
                  <a:lnTo>
                    <a:pt x="388" y="566"/>
                  </a:lnTo>
                  <a:lnTo>
                    <a:pt x="375" y="567"/>
                  </a:lnTo>
                  <a:lnTo>
                    <a:pt x="364" y="567"/>
                  </a:lnTo>
                  <a:lnTo>
                    <a:pt x="354" y="565"/>
                  </a:lnTo>
                  <a:lnTo>
                    <a:pt x="351" y="563"/>
                  </a:lnTo>
                  <a:lnTo>
                    <a:pt x="347" y="561"/>
                  </a:lnTo>
                  <a:lnTo>
                    <a:pt x="345" y="557"/>
                  </a:lnTo>
                  <a:lnTo>
                    <a:pt x="344" y="554"/>
                  </a:lnTo>
                  <a:lnTo>
                    <a:pt x="343" y="546"/>
                  </a:lnTo>
                  <a:lnTo>
                    <a:pt x="340" y="538"/>
                  </a:lnTo>
                  <a:lnTo>
                    <a:pt x="338" y="536"/>
                  </a:lnTo>
                  <a:lnTo>
                    <a:pt x="335" y="534"/>
                  </a:lnTo>
                  <a:lnTo>
                    <a:pt x="333" y="531"/>
                  </a:lnTo>
                  <a:lnTo>
                    <a:pt x="329" y="530"/>
                  </a:lnTo>
                  <a:lnTo>
                    <a:pt x="322" y="528"/>
                  </a:lnTo>
                  <a:lnTo>
                    <a:pt x="318" y="524"/>
                  </a:lnTo>
                  <a:lnTo>
                    <a:pt x="315" y="518"/>
                  </a:lnTo>
                  <a:lnTo>
                    <a:pt x="313" y="510"/>
                  </a:lnTo>
                  <a:lnTo>
                    <a:pt x="308" y="498"/>
                  </a:lnTo>
                  <a:lnTo>
                    <a:pt x="300" y="484"/>
                  </a:lnTo>
                  <a:lnTo>
                    <a:pt x="296" y="478"/>
                  </a:lnTo>
                  <a:lnTo>
                    <a:pt x="291" y="472"/>
                  </a:lnTo>
                  <a:lnTo>
                    <a:pt x="288" y="468"/>
                  </a:lnTo>
                  <a:lnTo>
                    <a:pt x="285" y="467"/>
                  </a:lnTo>
                  <a:lnTo>
                    <a:pt x="283" y="468"/>
                  </a:lnTo>
                  <a:lnTo>
                    <a:pt x="280" y="473"/>
                  </a:lnTo>
                  <a:lnTo>
                    <a:pt x="277" y="479"/>
                  </a:lnTo>
                  <a:lnTo>
                    <a:pt x="274" y="487"/>
                  </a:lnTo>
                  <a:lnTo>
                    <a:pt x="266" y="504"/>
                  </a:lnTo>
                  <a:lnTo>
                    <a:pt x="262" y="518"/>
                  </a:lnTo>
                  <a:lnTo>
                    <a:pt x="255" y="532"/>
                  </a:lnTo>
                  <a:lnTo>
                    <a:pt x="245" y="552"/>
                  </a:lnTo>
                  <a:lnTo>
                    <a:pt x="237" y="569"/>
                  </a:lnTo>
                  <a:lnTo>
                    <a:pt x="230" y="582"/>
                  </a:lnTo>
                  <a:lnTo>
                    <a:pt x="226" y="587"/>
                  </a:lnTo>
                  <a:lnTo>
                    <a:pt x="222" y="591"/>
                  </a:lnTo>
                  <a:lnTo>
                    <a:pt x="218" y="593"/>
                  </a:lnTo>
                  <a:lnTo>
                    <a:pt x="213" y="595"/>
                  </a:lnTo>
                  <a:lnTo>
                    <a:pt x="203" y="597"/>
                  </a:lnTo>
                  <a:lnTo>
                    <a:pt x="194" y="598"/>
                  </a:lnTo>
                  <a:lnTo>
                    <a:pt x="190" y="597"/>
                  </a:lnTo>
                  <a:lnTo>
                    <a:pt x="186" y="595"/>
                  </a:lnTo>
                  <a:lnTo>
                    <a:pt x="182" y="593"/>
                  </a:lnTo>
                  <a:lnTo>
                    <a:pt x="177" y="591"/>
                  </a:lnTo>
                  <a:lnTo>
                    <a:pt x="168" y="582"/>
                  </a:lnTo>
                  <a:lnTo>
                    <a:pt x="159" y="573"/>
                  </a:lnTo>
                  <a:lnTo>
                    <a:pt x="153" y="562"/>
                  </a:lnTo>
                  <a:lnTo>
                    <a:pt x="149" y="552"/>
                  </a:lnTo>
                  <a:lnTo>
                    <a:pt x="144" y="548"/>
                  </a:lnTo>
                  <a:lnTo>
                    <a:pt x="139" y="544"/>
                  </a:lnTo>
                  <a:lnTo>
                    <a:pt x="133" y="541"/>
                  </a:lnTo>
                  <a:lnTo>
                    <a:pt x="124" y="538"/>
                  </a:lnTo>
                  <a:lnTo>
                    <a:pt x="105" y="535"/>
                  </a:lnTo>
                  <a:lnTo>
                    <a:pt x="90" y="531"/>
                  </a:lnTo>
                  <a:lnTo>
                    <a:pt x="79" y="528"/>
                  </a:lnTo>
                  <a:lnTo>
                    <a:pt x="69" y="522"/>
                  </a:lnTo>
                  <a:lnTo>
                    <a:pt x="61" y="515"/>
                  </a:lnTo>
                  <a:lnTo>
                    <a:pt x="52" y="509"/>
                  </a:lnTo>
                  <a:lnTo>
                    <a:pt x="49" y="506"/>
                  </a:lnTo>
                  <a:lnTo>
                    <a:pt x="43" y="505"/>
                  </a:lnTo>
                  <a:lnTo>
                    <a:pt x="37" y="504"/>
                  </a:lnTo>
                  <a:lnTo>
                    <a:pt x="29" y="505"/>
                  </a:lnTo>
                  <a:lnTo>
                    <a:pt x="14" y="506"/>
                  </a:lnTo>
                  <a:lnTo>
                    <a:pt x="6" y="506"/>
                  </a:lnTo>
                  <a:lnTo>
                    <a:pt x="4" y="506"/>
                  </a:lnTo>
                  <a:lnTo>
                    <a:pt x="3" y="505"/>
                  </a:lnTo>
                  <a:lnTo>
                    <a:pt x="1" y="503"/>
                  </a:lnTo>
                  <a:lnTo>
                    <a:pt x="0" y="499"/>
                  </a:lnTo>
                  <a:lnTo>
                    <a:pt x="0" y="496"/>
                  </a:lnTo>
                  <a:lnTo>
                    <a:pt x="3" y="492"/>
                  </a:lnTo>
                  <a:lnTo>
                    <a:pt x="5" y="487"/>
                  </a:lnTo>
                  <a:lnTo>
                    <a:pt x="8" y="484"/>
                  </a:lnTo>
                  <a:lnTo>
                    <a:pt x="18" y="473"/>
                  </a:lnTo>
                  <a:lnTo>
                    <a:pt x="31" y="460"/>
                  </a:lnTo>
                  <a:lnTo>
                    <a:pt x="45" y="443"/>
                  </a:lnTo>
                  <a:lnTo>
                    <a:pt x="61" y="426"/>
                  </a:lnTo>
                  <a:lnTo>
                    <a:pt x="69" y="416"/>
                  </a:lnTo>
                  <a:lnTo>
                    <a:pt x="76" y="406"/>
                  </a:lnTo>
                  <a:lnTo>
                    <a:pt x="82" y="397"/>
                  </a:lnTo>
                  <a:lnTo>
                    <a:pt x="88" y="386"/>
                  </a:lnTo>
                  <a:lnTo>
                    <a:pt x="98" y="367"/>
                  </a:lnTo>
                  <a:lnTo>
                    <a:pt x="102" y="353"/>
                  </a:lnTo>
                  <a:lnTo>
                    <a:pt x="105" y="340"/>
                  </a:lnTo>
                  <a:lnTo>
                    <a:pt x="106" y="328"/>
                  </a:lnTo>
                  <a:lnTo>
                    <a:pt x="106" y="316"/>
                  </a:lnTo>
                  <a:lnTo>
                    <a:pt x="108" y="303"/>
                  </a:lnTo>
                  <a:lnTo>
                    <a:pt x="111" y="297"/>
                  </a:lnTo>
                  <a:lnTo>
                    <a:pt x="114" y="292"/>
                  </a:lnTo>
                  <a:lnTo>
                    <a:pt x="118" y="289"/>
                  </a:lnTo>
                  <a:lnTo>
                    <a:pt x="121" y="285"/>
                  </a:lnTo>
                  <a:lnTo>
                    <a:pt x="126" y="284"/>
                  </a:lnTo>
                  <a:lnTo>
                    <a:pt x="129" y="282"/>
                  </a:lnTo>
                  <a:lnTo>
                    <a:pt x="131" y="279"/>
                  </a:lnTo>
                  <a:lnTo>
                    <a:pt x="132" y="276"/>
                  </a:lnTo>
                  <a:lnTo>
                    <a:pt x="133" y="269"/>
                  </a:lnTo>
                  <a:lnTo>
                    <a:pt x="132" y="258"/>
                  </a:lnTo>
                  <a:lnTo>
                    <a:pt x="130" y="252"/>
                  </a:lnTo>
                  <a:lnTo>
                    <a:pt x="127" y="247"/>
                  </a:lnTo>
                  <a:lnTo>
                    <a:pt x="124" y="244"/>
                  </a:lnTo>
                  <a:lnTo>
                    <a:pt x="120" y="241"/>
                  </a:lnTo>
                  <a:lnTo>
                    <a:pt x="112" y="238"/>
                  </a:lnTo>
                  <a:lnTo>
                    <a:pt x="105" y="237"/>
                  </a:lnTo>
                  <a:lnTo>
                    <a:pt x="98" y="235"/>
                  </a:lnTo>
                  <a:lnTo>
                    <a:pt x="93" y="232"/>
                  </a:lnTo>
                  <a:lnTo>
                    <a:pt x="90" y="229"/>
                  </a:lnTo>
                  <a:lnTo>
                    <a:pt x="88" y="226"/>
                  </a:lnTo>
                  <a:lnTo>
                    <a:pt x="87" y="222"/>
                  </a:lnTo>
                  <a:lnTo>
                    <a:pt x="87" y="216"/>
                  </a:lnTo>
                  <a:lnTo>
                    <a:pt x="86" y="210"/>
                  </a:lnTo>
                  <a:lnTo>
                    <a:pt x="83" y="206"/>
                  </a:lnTo>
                  <a:lnTo>
                    <a:pt x="80" y="201"/>
                  </a:lnTo>
                  <a:lnTo>
                    <a:pt x="76" y="196"/>
                  </a:lnTo>
                  <a:lnTo>
                    <a:pt x="68" y="189"/>
                  </a:lnTo>
                  <a:lnTo>
                    <a:pt x="60" y="184"/>
                  </a:lnTo>
                  <a:lnTo>
                    <a:pt x="50" y="179"/>
                  </a:lnTo>
                  <a:lnTo>
                    <a:pt x="41" y="174"/>
                  </a:lnTo>
                  <a:lnTo>
                    <a:pt x="37" y="169"/>
                  </a:lnTo>
                  <a:lnTo>
                    <a:pt x="35" y="165"/>
                  </a:lnTo>
                  <a:lnTo>
                    <a:pt x="33" y="163"/>
                  </a:lnTo>
                  <a:lnTo>
                    <a:pt x="35" y="160"/>
                  </a:lnTo>
                  <a:lnTo>
                    <a:pt x="39" y="158"/>
                  </a:lnTo>
                  <a:lnTo>
                    <a:pt x="49" y="156"/>
                  </a:lnTo>
                  <a:close/>
                </a:path>
              </a:pathLst>
            </a:custGeom>
            <a:grpFill/>
            <a:ln w="12700">
              <a:solidFill>
                <a:schemeClr val="bg1"/>
              </a:solidFill>
              <a:round/>
              <a:headEnd/>
              <a:tailEnd/>
            </a:ln>
          </p:spPr>
          <p:txBody>
            <a:bodyPr/>
            <a:lstStyle/>
            <a:p>
              <a:endParaRPr lang="zh-CN" altLang="en-US">
                <a:cs typeface="+mn-ea"/>
                <a:sym typeface="+mn-lt"/>
              </a:endParaRPr>
            </a:p>
          </p:txBody>
        </p:sp>
        <p:sp>
          <p:nvSpPr>
            <p:cNvPr id="43" name="湖北">
              <a:extLst>
                <a:ext uri="{FF2B5EF4-FFF2-40B4-BE49-F238E27FC236}">
                  <a16:creationId xmlns="" xmlns:a16="http://schemas.microsoft.com/office/drawing/2014/main" id="{A269F9C6-C950-461E-8ABF-7A0D45D758DE}"/>
                </a:ext>
              </a:extLst>
            </p:cNvPr>
            <p:cNvSpPr>
              <a:spLocks/>
            </p:cNvSpPr>
            <p:nvPr/>
          </p:nvSpPr>
          <p:spPr bwMode="auto">
            <a:xfrm>
              <a:off x="5578543" y="4400780"/>
              <a:ext cx="762009" cy="476275"/>
            </a:xfrm>
            <a:custGeom>
              <a:avLst/>
              <a:gdLst>
                <a:gd name="T0" fmla="*/ 2776 w 2869"/>
                <a:gd name="T1" fmla="*/ 1214 h 1815"/>
                <a:gd name="T2" fmla="*/ 2734 w 2869"/>
                <a:gd name="T3" fmla="*/ 1076 h 1815"/>
                <a:gd name="T4" fmla="*/ 2776 w 2869"/>
                <a:gd name="T5" fmla="*/ 956 h 1815"/>
                <a:gd name="T6" fmla="*/ 2706 w 2869"/>
                <a:gd name="T7" fmla="*/ 850 h 1815"/>
                <a:gd name="T8" fmla="*/ 2570 w 2869"/>
                <a:gd name="T9" fmla="*/ 763 h 1815"/>
                <a:gd name="T10" fmla="*/ 2494 w 2869"/>
                <a:gd name="T11" fmla="*/ 724 h 1815"/>
                <a:gd name="T12" fmla="*/ 2402 w 2869"/>
                <a:gd name="T13" fmla="*/ 735 h 1815"/>
                <a:gd name="T14" fmla="*/ 2267 w 2869"/>
                <a:gd name="T15" fmla="*/ 659 h 1815"/>
                <a:gd name="T16" fmla="*/ 2102 w 2869"/>
                <a:gd name="T17" fmla="*/ 596 h 1815"/>
                <a:gd name="T18" fmla="*/ 2015 w 2869"/>
                <a:gd name="T19" fmla="*/ 592 h 1815"/>
                <a:gd name="T20" fmla="*/ 1971 w 2869"/>
                <a:gd name="T21" fmla="*/ 457 h 1815"/>
                <a:gd name="T22" fmla="*/ 1939 w 2869"/>
                <a:gd name="T23" fmla="*/ 341 h 1815"/>
                <a:gd name="T24" fmla="*/ 1794 w 2869"/>
                <a:gd name="T25" fmla="*/ 377 h 1815"/>
                <a:gd name="T26" fmla="*/ 1662 w 2869"/>
                <a:gd name="T27" fmla="*/ 364 h 1815"/>
                <a:gd name="T28" fmla="*/ 1370 w 2869"/>
                <a:gd name="T29" fmla="*/ 356 h 1815"/>
                <a:gd name="T30" fmla="*/ 1187 w 2869"/>
                <a:gd name="T31" fmla="*/ 289 h 1815"/>
                <a:gd name="T32" fmla="*/ 1052 w 2869"/>
                <a:gd name="T33" fmla="*/ 146 h 1815"/>
                <a:gd name="T34" fmla="*/ 945 w 2869"/>
                <a:gd name="T35" fmla="*/ 4 h 1815"/>
                <a:gd name="T36" fmla="*/ 824 w 2869"/>
                <a:gd name="T37" fmla="*/ 43 h 1815"/>
                <a:gd name="T38" fmla="*/ 675 w 2869"/>
                <a:gd name="T39" fmla="*/ 30 h 1815"/>
                <a:gd name="T40" fmla="*/ 435 w 2869"/>
                <a:gd name="T41" fmla="*/ 7 h 1815"/>
                <a:gd name="T42" fmla="*/ 519 w 2869"/>
                <a:gd name="T43" fmla="*/ 101 h 1815"/>
                <a:gd name="T44" fmla="*/ 656 w 2869"/>
                <a:gd name="T45" fmla="*/ 195 h 1815"/>
                <a:gd name="T46" fmla="*/ 583 w 2869"/>
                <a:gd name="T47" fmla="*/ 305 h 1815"/>
                <a:gd name="T48" fmla="*/ 444 w 2869"/>
                <a:gd name="T49" fmla="*/ 341 h 1815"/>
                <a:gd name="T50" fmla="*/ 451 w 2869"/>
                <a:gd name="T51" fmla="*/ 530 h 1815"/>
                <a:gd name="T52" fmla="*/ 498 w 2869"/>
                <a:gd name="T53" fmla="*/ 705 h 1815"/>
                <a:gd name="T54" fmla="*/ 649 w 2869"/>
                <a:gd name="T55" fmla="*/ 804 h 1815"/>
                <a:gd name="T56" fmla="*/ 631 w 2869"/>
                <a:gd name="T57" fmla="*/ 1055 h 1815"/>
                <a:gd name="T58" fmla="*/ 453 w 2869"/>
                <a:gd name="T59" fmla="*/ 1121 h 1815"/>
                <a:gd name="T60" fmla="*/ 351 w 2869"/>
                <a:gd name="T61" fmla="*/ 1154 h 1815"/>
                <a:gd name="T62" fmla="*/ 233 w 2869"/>
                <a:gd name="T63" fmla="*/ 1135 h 1815"/>
                <a:gd name="T64" fmla="*/ 104 w 2869"/>
                <a:gd name="T65" fmla="*/ 1164 h 1815"/>
                <a:gd name="T66" fmla="*/ 44 w 2869"/>
                <a:gd name="T67" fmla="*/ 1284 h 1815"/>
                <a:gd name="T68" fmla="*/ 54 w 2869"/>
                <a:gd name="T69" fmla="*/ 1462 h 1815"/>
                <a:gd name="T70" fmla="*/ 54 w 2869"/>
                <a:gd name="T71" fmla="*/ 1545 h 1815"/>
                <a:gd name="T72" fmla="*/ 169 w 2869"/>
                <a:gd name="T73" fmla="*/ 1580 h 1815"/>
                <a:gd name="T74" fmla="*/ 213 w 2869"/>
                <a:gd name="T75" fmla="*/ 1718 h 1815"/>
                <a:gd name="T76" fmla="*/ 314 w 2869"/>
                <a:gd name="T77" fmla="*/ 1807 h 1815"/>
                <a:gd name="T78" fmla="*/ 359 w 2869"/>
                <a:gd name="T79" fmla="*/ 1706 h 1815"/>
                <a:gd name="T80" fmla="*/ 485 w 2869"/>
                <a:gd name="T81" fmla="*/ 1586 h 1815"/>
                <a:gd name="T82" fmla="*/ 672 w 2869"/>
                <a:gd name="T83" fmla="*/ 1524 h 1815"/>
                <a:gd name="T84" fmla="*/ 835 w 2869"/>
                <a:gd name="T85" fmla="*/ 1528 h 1815"/>
                <a:gd name="T86" fmla="*/ 776 w 2869"/>
                <a:gd name="T87" fmla="*/ 1402 h 1815"/>
                <a:gd name="T88" fmla="*/ 891 w 2869"/>
                <a:gd name="T89" fmla="*/ 1362 h 1815"/>
                <a:gd name="T90" fmla="*/ 1093 w 2869"/>
                <a:gd name="T91" fmla="*/ 1429 h 1815"/>
                <a:gd name="T92" fmla="*/ 1278 w 2869"/>
                <a:gd name="T93" fmla="*/ 1471 h 1815"/>
                <a:gd name="T94" fmla="*/ 1405 w 2869"/>
                <a:gd name="T95" fmla="*/ 1574 h 1815"/>
                <a:gd name="T96" fmla="*/ 1504 w 2869"/>
                <a:gd name="T97" fmla="*/ 1589 h 1815"/>
                <a:gd name="T98" fmla="*/ 1654 w 2869"/>
                <a:gd name="T99" fmla="*/ 1511 h 1815"/>
                <a:gd name="T100" fmla="*/ 1732 w 2869"/>
                <a:gd name="T101" fmla="*/ 1543 h 1815"/>
                <a:gd name="T102" fmla="*/ 1751 w 2869"/>
                <a:gd name="T103" fmla="*/ 1646 h 1815"/>
                <a:gd name="T104" fmla="*/ 1919 w 2869"/>
                <a:gd name="T105" fmla="*/ 1478 h 1815"/>
                <a:gd name="T106" fmla="*/ 1970 w 2869"/>
                <a:gd name="T107" fmla="*/ 1598 h 1815"/>
                <a:gd name="T108" fmla="*/ 1982 w 2869"/>
                <a:gd name="T109" fmla="*/ 1733 h 1815"/>
                <a:gd name="T110" fmla="*/ 2044 w 2869"/>
                <a:gd name="T111" fmla="*/ 1796 h 1815"/>
                <a:gd name="T112" fmla="*/ 2182 w 2869"/>
                <a:gd name="T113" fmla="*/ 1726 h 1815"/>
                <a:gd name="T114" fmla="*/ 2350 w 2869"/>
                <a:gd name="T115" fmla="*/ 1644 h 1815"/>
                <a:gd name="T116" fmla="*/ 2436 w 2869"/>
                <a:gd name="T117" fmla="*/ 1588 h 1815"/>
                <a:gd name="T118" fmla="*/ 2520 w 2869"/>
                <a:gd name="T119" fmla="*/ 1573 h 1815"/>
                <a:gd name="T120" fmla="*/ 2592 w 2869"/>
                <a:gd name="T121" fmla="*/ 1519 h 1815"/>
                <a:gd name="T122" fmla="*/ 2772 w 2869"/>
                <a:gd name="T123" fmla="*/ 1466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69" h="1815">
                  <a:moveTo>
                    <a:pt x="2867" y="1427"/>
                  </a:moveTo>
                  <a:lnTo>
                    <a:pt x="2869" y="1424"/>
                  </a:lnTo>
                  <a:lnTo>
                    <a:pt x="2869" y="1422"/>
                  </a:lnTo>
                  <a:lnTo>
                    <a:pt x="2864" y="1405"/>
                  </a:lnTo>
                  <a:lnTo>
                    <a:pt x="2862" y="1396"/>
                  </a:lnTo>
                  <a:lnTo>
                    <a:pt x="2859" y="1386"/>
                  </a:lnTo>
                  <a:lnTo>
                    <a:pt x="2858" y="1377"/>
                  </a:lnTo>
                  <a:lnTo>
                    <a:pt x="2856" y="1367"/>
                  </a:lnTo>
                  <a:lnTo>
                    <a:pt x="2853" y="1359"/>
                  </a:lnTo>
                  <a:lnTo>
                    <a:pt x="2851" y="1351"/>
                  </a:lnTo>
                  <a:lnTo>
                    <a:pt x="2851" y="1343"/>
                  </a:lnTo>
                  <a:lnTo>
                    <a:pt x="2851" y="1335"/>
                  </a:lnTo>
                  <a:lnTo>
                    <a:pt x="2851" y="1327"/>
                  </a:lnTo>
                  <a:lnTo>
                    <a:pt x="2851" y="1318"/>
                  </a:lnTo>
                  <a:lnTo>
                    <a:pt x="2851" y="1309"/>
                  </a:lnTo>
                  <a:lnTo>
                    <a:pt x="2850" y="1299"/>
                  </a:lnTo>
                  <a:lnTo>
                    <a:pt x="2848" y="1290"/>
                  </a:lnTo>
                  <a:lnTo>
                    <a:pt x="2845" y="1280"/>
                  </a:lnTo>
                  <a:lnTo>
                    <a:pt x="2841" y="1270"/>
                  </a:lnTo>
                  <a:lnTo>
                    <a:pt x="2835" y="1260"/>
                  </a:lnTo>
                  <a:lnTo>
                    <a:pt x="2829" y="1252"/>
                  </a:lnTo>
                  <a:lnTo>
                    <a:pt x="2819" y="1238"/>
                  </a:lnTo>
                  <a:lnTo>
                    <a:pt x="2810" y="1228"/>
                  </a:lnTo>
                  <a:lnTo>
                    <a:pt x="2795" y="1221"/>
                  </a:lnTo>
                  <a:lnTo>
                    <a:pt x="2780" y="1216"/>
                  </a:lnTo>
                  <a:lnTo>
                    <a:pt x="2776" y="1214"/>
                  </a:lnTo>
                  <a:lnTo>
                    <a:pt x="2774" y="1210"/>
                  </a:lnTo>
                  <a:lnTo>
                    <a:pt x="2772" y="1205"/>
                  </a:lnTo>
                  <a:lnTo>
                    <a:pt x="2771" y="1200"/>
                  </a:lnTo>
                  <a:lnTo>
                    <a:pt x="2770" y="1195"/>
                  </a:lnTo>
                  <a:lnTo>
                    <a:pt x="2770" y="1189"/>
                  </a:lnTo>
                  <a:lnTo>
                    <a:pt x="2771" y="1183"/>
                  </a:lnTo>
                  <a:lnTo>
                    <a:pt x="2772" y="1177"/>
                  </a:lnTo>
                  <a:lnTo>
                    <a:pt x="2776" y="1167"/>
                  </a:lnTo>
                  <a:lnTo>
                    <a:pt x="2778" y="1158"/>
                  </a:lnTo>
                  <a:lnTo>
                    <a:pt x="2778" y="1154"/>
                  </a:lnTo>
                  <a:lnTo>
                    <a:pt x="2778" y="1150"/>
                  </a:lnTo>
                  <a:lnTo>
                    <a:pt x="2776" y="1145"/>
                  </a:lnTo>
                  <a:lnTo>
                    <a:pt x="2772" y="1140"/>
                  </a:lnTo>
                  <a:lnTo>
                    <a:pt x="2769" y="1135"/>
                  </a:lnTo>
                  <a:lnTo>
                    <a:pt x="2766" y="1131"/>
                  </a:lnTo>
                  <a:lnTo>
                    <a:pt x="2764" y="1126"/>
                  </a:lnTo>
                  <a:lnTo>
                    <a:pt x="2763" y="1121"/>
                  </a:lnTo>
                  <a:lnTo>
                    <a:pt x="2762" y="1112"/>
                  </a:lnTo>
                  <a:lnTo>
                    <a:pt x="2762" y="1103"/>
                  </a:lnTo>
                  <a:lnTo>
                    <a:pt x="2759" y="1095"/>
                  </a:lnTo>
                  <a:lnTo>
                    <a:pt x="2757" y="1089"/>
                  </a:lnTo>
                  <a:lnTo>
                    <a:pt x="2752" y="1085"/>
                  </a:lnTo>
                  <a:lnTo>
                    <a:pt x="2746" y="1083"/>
                  </a:lnTo>
                  <a:lnTo>
                    <a:pt x="2741" y="1082"/>
                  </a:lnTo>
                  <a:lnTo>
                    <a:pt x="2738" y="1080"/>
                  </a:lnTo>
                  <a:lnTo>
                    <a:pt x="2734" y="1076"/>
                  </a:lnTo>
                  <a:lnTo>
                    <a:pt x="2731" y="1072"/>
                  </a:lnTo>
                  <a:lnTo>
                    <a:pt x="2727" y="1068"/>
                  </a:lnTo>
                  <a:lnTo>
                    <a:pt x="2724" y="1063"/>
                  </a:lnTo>
                  <a:lnTo>
                    <a:pt x="2722" y="1058"/>
                  </a:lnTo>
                  <a:lnTo>
                    <a:pt x="2720" y="1052"/>
                  </a:lnTo>
                  <a:lnTo>
                    <a:pt x="2719" y="1046"/>
                  </a:lnTo>
                  <a:lnTo>
                    <a:pt x="2719" y="1040"/>
                  </a:lnTo>
                  <a:lnTo>
                    <a:pt x="2719" y="1036"/>
                  </a:lnTo>
                  <a:lnTo>
                    <a:pt x="2720" y="1031"/>
                  </a:lnTo>
                  <a:lnTo>
                    <a:pt x="2722" y="1027"/>
                  </a:lnTo>
                  <a:lnTo>
                    <a:pt x="2725" y="1024"/>
                  </a:lnTo>
                  <a:lnTo>
                    <a:pt x="2727" y="1020"/>
                  </a:lnTo>
                  <a:lnTo>
                    <a:pt x="2731" y="1017"/>
                  </a:lnTo>
                  <a:lnTo>
                    <a:pt x="2738" y="1011"/>
                  </a:lnTo>
                  <a:lnTo>
                    <a:pt x="2743" y="1006"/>
                  </a:lnTo>
                  <a:lnTo>
                    <a:pt x="2745" y="1001"/>
                  </a:lnTo>
                  <a:lnTo>
                    <a:pt x="2746" y="994"/>
                  </a:lnTo>
                  <a:lnTo>
                    <a:pt x="2745" y="986"/>
                  </a:lnTo>
                  <a:lnTo>
                    <a:pt x="2744" y="977"/>
                  </a:lnTo>
                  <a:lnTo>
                    <a:pt x="2745" y="974"/>
                  </a:lnTo>
                  <a:lnTo>
                    <a:pt x="2746" y="971"/>
                  </a:lnTo>
                  <a:lnTo>
                    <a:pt x="2749" y="968"/>
                  </a:lnTo>
                  <a:lnTo>
                    <a:pt x="2752" y="965"/>
                  </a:lnTo>
                  <a:lnTo>
                    <a:pt x="2762" y="962"/>
                  </a:lnTo>
                  <a:lnTo>
                    <a:pt x="2769" y="959"/>
                  </a:lnTo>
                  <a:lnTo>
                    <a:pt x="2776" y="956"/>
                  </a:lnTo>
                  <a:lnTo>
                    <a:pt x="2783" y="949"/>
                  </a:lnTo>
                  <a:lnTo>
                    <a:pt x="2793" y="938"/>
                  </a:lnTo>
                  <a:lnTo>
                    <a:pt x="2803" y="929"/>
                  </a:lnTo>
                  <a:lnTo>
                    <a:pt x="2813" y="919"/>
                  </a:lnTo>
                  <a:lnTo>
                    <a:pt x="2819" y="912"/>
                  </a:lnTo>
                  <a:lnTo>
                    <a:pt x="2820" y="908"/>
                  </a:lnTo>
                  <a:lnTo>
                    <a:pt x="2820" y="905"/>
                  </a:lnTo>
                  <a:lnTo>
                    <a:pt x="2819" y="902"/>
                  </a:lnTo>
                  <a:lnTo>
                    <a:pt x="2816" y="899"/>
                  </a:lnTo>
                  <a:lnTo>
                    <a:pt x="2808" y="895"/>
                  </a:lnTo>
                  <a:lnTo>
                    <a:pt x="2799" y="892"/>
                  </a:lnTo>
                  <a:lnTo>
                    <a:pt x="2789" y="889"/>
                  </a:lnTo>
                  <a:lnTo>
                    <a:pt x="2780" y="883"/>
                  </a:lnTo>
                  <a:lnTo>
                    <a:pt x="2775" y="880"/>
                  </a:lnTo>
                  <a:lnTo>
                    <a:pt x="2770" y="876"/>
                  </a:lnTo>
                  <a:lnTo>
                    <a:pt x="2766" y="872"/>
                  </a:lnTo>
                  <a:lnTo>
                    <a:pt x="2764" y="867"/>
                  </a:lnTo>
                  <a:lnTo>
                    <a:pt x="2758" y="857"/>
                  </a:lnTo>
                  <a:lnTo>
                    <a:pt x="2751" y="849"/>
                  </a:lnTo>
                  <a:lnTo>
                    <a:pt x="2747" y="847"/>
                  </a:lnTo>
                  <a:lnTo>
                    <a:pt x="2743" y="845"/>
                  </a:lnTo>
                  <a:lnTo>
                    <a:pt x="2737" y="844"/>
                  </a:lnTo>
                  <a:lnTo>
                    <a:pt x="2731" y="845"/>
                  </a:lnTo>
                  <a:lnTo>
                    <a:pt x="2720" y="849"/>
                  </a:lnTo>
                  <a:lnTo>
                    <a:pt x="2709" y="850"/>
                  </a:lnTo>
                  <a:lnTo>
                    <a:pt x="2706" y="850"/>
                  </a:lnTo>
                  <a:lnTo>
                    <a:pt x="2701" y="848"/>
                  </a:lnTo>
                  <a:lnTo>
                    <a:pt x="2698" y="845"/>
                  </a:lnTo>
                  <a:lnTo>
                    <a:pt x="2694" y="842"/>
                  </a:lnTo>
                  <a:lnTo>
                    <a:pt x="2687" y="832"/>
                  </a:lnTo>
                  <a:lnTo>
                    <a:pt x="2682" y="824"/>
                  </a:lnTo>
                  <a:lnTo>
                    <a:pt x="2678" y="822"/>
                  </a:lnTo>
                  <a:lnTo>
                    <a:pt x="2676" y="819"/>
                  </a:lnTo>
                  <a:lnTo>
                    <a:pt x="2674" y="819"/>
                  </a:lnTo>
                  <a:lnTo>
                    <a:pt x="2670" y="819"/>
                  </a:lnTo>
                  <a:lnTo>
                    <a:pt x="2656" y="826"/>
                  </a:lnTo>
                  <a:lnTo>
                    <a:pt x="2640" y="837"/>
                  </a:lnTo>
                  <a:lnTo>
                    <a:pt x="2637" y="838"/>
                  </a:lnTo>
                  <a:lnTo>
                    <a:pt x="2632" y="837"/>
                  </a:lnTo>
                  <a:lnTo>
                    <a:pt x="2629" y="835"/>
                  </a:lnTo>
                  <a:lnTo>
                    <a:pt x="2624" y="830"/>
                  </a:lnTo>
                  <a:lnTo>
                    <a:pt x="2617" y="819"/>
                  </a:lnTo>
                  <a:lnTo>
                    <a:pt x="2608" y="807"/>
                  </a:lnTo>
                  <a:lnTo>
                    <a:pt x="2602" y="793"/>
                  </a:lnTo>
                  <a:lnTo>
                    <a:pt x="2598" y="781"/>
                  </a:lnTo>
                  <a:lnTo>
                    <a:pt x="2595" y="775"/>
                  </a:lnTo>
                  <a:lnTo>
                    <a:pt x="2593" y="772"/>
                  </a:lnTo>
                  <a:lnTo>
                    <a:pt x="2589" y="768"/>
                  </a:lnTo>
                  <a:lnTo>
                    <a:pt x="2585" y="767"/>
                  </a:lnTo>
                  <a:lnTo>
                    <a:pt x="2579" y="766"/>
                  </a:lnTo>
                  <a:lnTo>
                    <a:pt x="2574" y="765"/>
                  </a:lnTo>
                  <a:lnTo>
                    <a:pt x="2570" y="763"/>
                  </a:lnTo>
                  <a:lnTo>
                    <a:pt x="2567" y="761"/>
                  </a:lnTo>
                  <a:lnTo>
                    <a:pt x="2563" y="757"/>
                  </a:lnTo>
                  <a:lnTo>
                    <a:pt x="2562" y="754"/>
                  </a:lnTo>
                  <a:lnTo>
                    <a:pt x="2562" y="750"/>
                  </a:lnTo>
                  <a:lnTo>
                    <a:pt x="2562" y="748"/>
                  </a:lnTo>
                  <a:lnTo>
                    <a:pt x="2562" y="747"/>
                  </a:lnTo>
                  <a:lnTo>
                    <a:pt x="2562" y="746"/>
                  </a:lnTo>
                  <a:lnTo>
                    <a:pt x="2561" y="744"/>
                  </a:lnTo>
                  <a:lnTo>
                    <a:pt x="2558" y="744"/>
                  </a:lnTo>
                  <a:lnTo>
                    <a:pt x="2552" y="746"/>
                  </a:lnTo>
                  <a:lnTo>
                    <a:pt x="2542" y="750"/>
                  </a:lnTo>
                  <a:lnTo>
                    <a:pt x="2532" y="753"/>
                  </a:lnTo>
                  <a:lnTo>
                    <a:pt x="2524" y="754"/>
                  </a:lnTo>
                  <a:lnTo>
                    <a:pt x="2520" y="754"/>
                  </a:lnTo>
                  <a:lnTo>
                    <a:pt x="2518" y="753"/>
                  </a:lnTo>
                  <a:lnTo>
                    <a:pt x="2517" y="751"/>
                  </a:lnTo>
                  <a:lnTo>
                    <a:pt x="2516" y="749"/>
                  </a:lnTo>
                  <a:lnTo>
                    <a:pt x="2516" y="744"/>
                  </a:lnTo>
                  <a:lnTo>
                    <a:pt x="2514" y="742"/>
                  </a:lnTo>
                  <a:lnTo>
                    <a:pt x="2512" y="741"/>
                  </a:lnTo>
                  <a:lnTo>
                    <a:pt x="2508" y="741"/>
                  </a:lnTo>
                  <a:lnTo>
                    <a:pt x="2504" y="741"/>
                  </a:lnTo>
                  <a:lnTo>
                    <a:pt x="2500" y="740"/>
                  </a:lnTo>
                  <a:lnTo>
                    <a:pt x="2497" y="736"/>
                  </a:lnTo>
                  <a:lnTo>
                    <a:pt x="2494" y="729"/>
                  </a:lnTo>
                  <a:lnTo>
                    <a:pt x="2494" y="724"/>
                  </a:lnTo>
                  <a:lnTo>
                    <a:pt x="2494" y="719"/>
                  </a:lnTo>
                  <a:lnTo>
                    <a:pt x="2495" y="713"/>
                  </a:lnTo>
                  <a:lnTo>
                    <a:pt x="2497" y="709"/>
                  </a:lnTo>
                  <a:lnTo>
                    <a:pt x="2499" y="698"/>
                  </a:lnTo>
                  <a:lnTo>
                    <a:pt x="2500" y="687"/>
                  </a:lnTo>
                  <a:lnTo>
                    <a:pt x="2499" y="683"/>
                  </a:lnTo>
                  <a:lnTo>
                    <a:pt x="2498" y="678"/>
                  </a:lnTo>
                  <a:lnTo>
                    <a:pt x="2494" y="674"/>
                  </a:lnTo>
                  <a:lnTo>
                    <a:pt x="2489" y="671"/>
                  </a:lnTo>
                  <a:lnTo>
                    <a:pt x="2485" y="668"/>
                  </a:lnTo>
                  <a:lnTo>
                    <a:pt x="2480" y="666"/>
                  </a:lnTo>
                  <a:lnTo>
                    <a:pt x="2474" y="666"/>
                  </a:lnTo>
                  <a:lnTo>
                    <a:pt x="2469" y="666"/>
                  </a:lnTo>
                  <a:lnTo>
                    <a:pt x="2465" y="669"/>
                  </a:lnTo>
                  <a:lnTo>
                    <a:pt x="2461" y="674"/>
                  </a:lnTo>
                  <a:lnTo>
                    <a:pt x="2459" y="680"/>
                  </a:lnTo>
                  <a:lnTo>
                    <a:pt x="2457" y="687"/>
                  </a:lnTo>
                  <a:lnTo>
                    <a:pt x="2454" y="703"/>
                  </a:lnTo>
                  <a:lnTo>
                    <a:pt x="2451" y="717"/>
                  </a:lnTo>
                  <a:lnTo>
                    <a:pt x="2449" y="722"/>
                  </a:lnTo>
                  <a:lnTo>
                    <a:pt x="2445" y="725"/>
                  </a:lnTo>
                  <a:lnTo>
                    <a:pt x="2442" y="728"/>
                  </a:lnTo>
                  <a:lnTo>
                    <a:pt x="2437" y="729"/>
                  </a:lnTo>
                  <a:lnTo>
                    <a:pt x="2426" y="731"/>
                  </a:lnTo>
                  <a:lnTo>
                    <a:pt x="2416" y="732"/>
                  </a:lnTo>
                  <a:lnTo>
                    <a:pt x="2402" y="735"/>
                  </a:lnTo>
                  <a:lnTo>
                    <a:pt x="2387" y="738"/>
                  </a:lnTo>
                  <a:lnTo>
                    <a:pt x="2380" y="740"/>
                  </a:lnTo>
                  <a:lnTo>
                    <a:pt x="2373" y="740"/>
                  </a:lnTo>
                  <a:lnTo>
                    <a:pt x="2367" y="740"/>
                  </a:lnTo>
                  <a:lnTo>
                    <a:pt x="2360" y="737"/>
                  </a:lnTo>
                  <a:lnTo>
                    <a:pt x="2354" y="735"/>
                  </a:lnTo>
                  <a:lnTo>
                    <a:pt x="2346" y="730"/>
                  </a:lnTo>
                  <a:lnTo>
                    <a:pt x="2337" y="725"/>
                  </a:lnTo>
                  <a:lnTo>
                    <a:pt x="2329" y="718"/>
                  </a:lnTo>
                  <a:lnTo>
                    <a:pt x="2314" y="706"/>
                  </a:lnTo>
                  <a:lnTo>
                    <a:pt x="2303" y="696"/>
                  </a:lnTo>
                  <a:lnTo>
                    <a:pt x="2299" y="691"/>
                  </a:lnTo>
                  <a:lnTo>
                    <a:pt x="2296" y="688"/>
                  </a:lnTo>
                  <a:lnTo>
                    <a:pt x="2293" y="686"/>
                  </a:lnTo>
                  <a:lnTo>
                    <a:pt x="2291" y="686"/>
                  </a:lnTo>
                  <a:lnTo>
                    <a:pt x="2285" y="687"/>
                  </a:lnTo>
                  <a:lnTo>
                    <a:pt x="2278" y="692"/>
                  </a:lnTo>
                  <a:lnTo>
                    <a:pt x="2273" y="694"/>
                  </a:lnTo>
                  <a:lnTo>
                    <a:pt x="2270" y="694"/>
                  </a:lnTo>
                  <a:lnTo>
                    <a:pt x="2267" y="693"/>
                  </a:lnTo>
                  <a:lnTo>
                    <a:pt x="2264" y="691"/>
                  </a:lnTo>
                  <a:lnTo>
                    <a:pt x="2262" y="687"/>
                  </a:lnTo>
                  <a:lnTo>
                    <a:pt x="2261" y="683"/>
                  </a:lnTo>
                  <a:lnTo>
                    <a:pt x="2261" y="678"/>
                  </a:lnTo>
                  <a:lnTo>
                    <a:pt x="2261" y="674"/>
                  </a:lnTo>
                  <a:lnTo>
                    <a:pt x="2267" y="659"/>
                  </a:lnTo>
                  <a:lnTo>
                    <a:pt x="2274" y="643"/>
                  </a:lnTo>
                  <a:lnTo>
                    <a:pt x="2274" y="633"/>
                  </a:lnTo>
                  <a:lnTo>
                    <a:pt x="2274" y="621"/>
                  </a:lnTo>
                  <a:lnTo>
                    <a:pt x="2273" y="616"/>
                  </a:lnTo>
                  <a:lnTo>
                    <a:pt x="2271" y="611"/>
                  </a:lnTo>
                  <a:lnTo>
                    <a:pt x="2267" y="609"/>
                  </a:lnTo>
                  <a:lnTo>
                    <a:pt x="2264" y="608"/>
                  </a:lnTo>
                  <a:lnTo>
                    <a:pt x="2248" y="616"/>
                  </a:lnTo>
                  <a:lnTo>
                    <a:pt x="2232" y="623"/>
                  </a:lnTo>
                  <a:lnTo>
                    <a:pt x="2218" y="624"/>
                  </a:lnTo>
                  <a:lnTo>
                    <a:pt x="2203" y="623"/>
                  </a:lnTo>
                  <a:lnTo>
                    <a:pt x="2189" y="622"/>
                  </a:lnTo>
                  <a:lnTo>
                    <a:pt x="2179" y="620"/>
                  </a:lnTo>
                  <a:lnTo>
                    <a:pt x="2171" y="614"/>
                  </a:lnTo>
                  <a:lnTo>
                    <a:pt x="2159" y="603"/>
                  </a:lnTo>
                  <a:lnTo>
                    <a:pt x="2148" y="592"/>
                  </a:lnTo>
                  <a:lnTo>
                    <a:pt x="2140" y="583"/>
                  </a:lnTo>
                  <a:lnTo>
                    <a:pt x="2136" y="579"/>
                  </a:lnTo>
                  <a:lnTo>
                    <a:pt x="2133" y="576"/>
                  </a:lnTo>
                  <a:lnTo>
                    <a:pt x="2129" y="573"/>
                  </a:lnTo>
                  <a:lnTo>
                    <a:pt x="2126" y="572"/>
                  </a:lnTo>
                  <a:lnTo>
                    <a:pt x="2122" y="572"/>
                  </a:lnTo>
                  <a:lnTo>
                    <a:pt x="2119" y="573"/>
                  </a:lnTo>
                  <a:lnTo>
                    <a:pt x="2115" y="577"/>
                  </a:lnTo>
                  <a:lnTo>
                    <a:pt x="2110" y="581"/>
                  </a:lnTo>
                  <a:lnTo>
                    <a:pt x="2102" y="596"/>
                  </a:lnTo>
                  <a:lnTo>
                    <a:pt x="2094" y="609"/>
                  </a:lnTo>
                  <a:lnTo>
                    <a:pt x="2089" y="615"/>
                  </a:lnTo>
                  <a:lnTo>
                    <a:pt x="2084" y="621"/>
                  </a:lnTo>
                  <a:lnTo>
                    <a:pt x="2078" y="625"/>
                  </a:lnTo>
                  <a:lnTo>
                    <a:pt x="2073" y="629"/>
                  </a:lnTo>
                  <a:lnTo>
                    <a:pt x="2063" y="635"/>
                  </a:lnTo>
                  <a:lnTo>
                    <a:pt x="2053" y="637"/>
                  </a:lnTo>
                  <a:lnTo>
                    <a:pt x="2050" y="637"/>
                  </a:lnTo>
                  <a:lnTo>
                    <a:pt x="2047" y="636"/>
                  </a:lnTo>
                  <a:lnTo>
                    <a:pt x="2045" y="635"/>
                  </a:lnTo>
                  <a:lnTo>
                    <a:pt x="2044" y="633"/>
                  </a:lnTo>
                  <a:lnTo>
                    <a:pt x="2043" y="624"/>
                  </a:lnTo>
                  <a:lnTo>
                    <a:pt x="2043" y="615"/>
                  </a:lnTo>
                  <a:lnTo>
                    <a:pt x="2044" y="604"/>
                  </a:lnTo>
                  <a:lnTo>
                    <a:pt x="2045" y="591"/>
                  </a:lnTo>
                  <a:lnTo>
                    <a:pt x="2044" y="586"/>
                  </a:lnTo>
                  <a:lnTo>
                    <a:pt x="2043" y="583"/>
                  </a:lnTo>
                  <a:lnTo>
                    <a:pt x="2040" y="579"/>
                  </a:lnTo>
                  <a:lnTo>
                    <a:pt x="2038" y="578"/>
                  </a:lnTo>
                  <a:lnTo>
                    <a:pt x="2034" y="578"/>
                  </a:lnTo>
                  <a:lnTo>
                    <a:pt x="2032" y="579"/>
                  </a:lnTo>
                  <a:lnTo>
                    <a:pt x="2028" y="580"/>
                  </a:lnTo>
                  <a:lnTo>
                    <a:pt x="2026" y="583"/>
                  </a:lnTo>
                  <a:lnTo>
                    <a:pt x="2022" y="587"/>
                  </a:lnTo>
                  <a:lnTo>
                    <a:pt x="2018" y="591"/>
                  </a:lnTo>
                  <a:lnTo>
                    <a:pt x="2015" y="592"/>
                  </a:lnTo>
                  <a:lnTo>
                    <a:pt x="2013" y="592"/>
                  </a:lnTo>
                  <a:lnTo>
                    <a:pt x="2010" y="591"/>
                  </a:lnTo>
                  <a:lnTo>
                    <a:pt x="2008" y="590"/>
                  </a:lnTo>
                  <a:lnTo>
                    <a:pt x="2004" y="584"/>
                  </a:lnTo>
                  <a:lnTo>
                    <a:pt x="2002" y="577"/>
                  </a:lnTo>
                  <a:lnTo>
                    <a:pt x="2000" y="567"/>
                  </a:lnTo>
                  <a:lnTo>
                    <a:pt x="1997" y="558"/>
                  </a:lnTo>
                  <a:lnTo>
                    <a:pt x="1994" y="547"/>
                  </a:lnTo>
                  <a:lnTo>
                    <a:pt x="1990" y="540"/>
                  </a:lnTo>
                  <a:lnTo>
                    <a:pt x="1987" y="535"/>
                  </a:lnTo>
                  <a:lnTo>
                    <a:pt x="1983" y="533"/>
                  </a:lnTo>
                  <a:lnTo>
                    <a:pt x="1978" y="530"/>
                  </a:lnTo>
                  <a:lnTo>
                    <a:pt x="1975" y="529"/>
                  </a:lnTo>
                  <a:lnTo>
                    <a:pt x="1972" y="527"/>
                  </a:lnTo>
                  <a:lnTo>
                    <a:pt x="1971" y="522"/>
                  </a:lnTo>
                  <a:lnTo>
                    <a:pt x="1971" y="516"/>
                  </a:lnTo>
                  <a:lnTo>
                    <a:pt x="1971" y="510"/>
                  </a:lnTo>
                  <a:lnTo>
                    <a:pt x="1970" y="504"/>
                  </a:lnTo>
                  <a:lnTo>
                    <a:pt x="1966" y="497"/>
                  </a:lnTo>
                  <a:lnTo>
                    <a:pt x="1964" y="494"/>
                  </a:lnTo>
                  <a:lnTo>
                    <a:pt x="1963" y="490"/>
                  </a:lnTo>
                  <a:lnTo>
                    <a:pt x="1962" y="486"/>
                  </a:lnTo>
                  <a:lnTo>
                    <a:pt x="1963" y="482"/>
                  </a:lnTo>
                  <a:lnTo>
                    <a:pt x="1964" y="472"/>
                  </a:lnTo>
                  <a:lnTo>
                    <a:pt x="1969" y="461"/>
                  </a:lnTo>
                  <a:lnTo>
                    <a:pt x="1971" y="457"/>
                  </a:lnTo>
                  <a:lnTo>
                    <a:pt x="1972" y="452"/>
                  </a:lnTo>
                  <a:lnTo>
                    <a:pt x="1972" y="447"/>
                  </a:lnTo>
                  <a:lnTo>
                    <a:pt x="1972" y="444"/>
                  </a:lnTo>
                  <a:lnTo>
                    <a:pt x="1970" y="439"/>
                  </a:lnTo>
                  <a:lnTo>
                    <a:pt x="1965" y="433"/>
                  </a:lnTo>
                  <a:lnTo>
                    <a:pt x="1960" y="427"/>
                  </a:lnTo>
                  <a:lnTo>
                    <a:pt x="1958" y="420"/>
                  </a:lnTo>
                  <a:lnTo>
                    <a:pt x="1957" y="415"/>
                  </a:lnTo>
                  <a:lnTo>
                    <a:pt x="1957" y="412"/>
                  </a:lnTo>
                  <a:lnTo>
                    <a:pt x="1958" y="409"/>
                  </a:lnTo>
                  <a:lnTo>
                    <a:pt x="1959" y="407"/>
                  </a:lnTo>
                  <a:lnTo>
                    <a:pt x="1964" y="401"/>
                  </a:lnTo>
                  <a:lnTo>
                    <a:pt x="1968" y="394"/>
                  </a:lnTo>
                  <a:lnTo>
                    <a:pt x="1970" y="390"/>
                  </a:lnTo>
                  <a:lnTo>
                    <a:pt x="1970" y="385"/>
                  </a:lnTo>
                  <a:lnTo>
                    <a:pt x="1971" y="381"/>
                  </a:lnTo>
                  <a:lnTo>
                    <a:pt x="1970" y="377"/>
                  </a:lnTo>
                  <a:lnTo>
                    <a:pt x="1966" y="365"/>
                  </a:lnTo>
                  <a:lnTo>
                    <a:pt x="1963" y="351"/>
                  </a:lnTo>
                  <a:lnTo>
                    <a:pt x="1960" y="345"/>
                  </a:lnTo>
                  <a:lnTo>
                    <a:pt x="1959" y="340"/>
                  </a:lnTo>
                  <a:lnTo>
                    <a:pt x="1957" y="339"/>
                  </a:lnTo>
                  <a:lnTo>
                    <a:pt x="1956" y="338"/>
                  </a:lnTo>
                  <a:lnTo>
                    <a:pt x="1952" y="338"/>
                  </a:lnTo>
                  <a:lnTo>
                    <a:pt x="1949" y="339"/>
                  </a:lnTo>
                  <a:lnTo>
                    <a:pt x="1939" y="341"/>
                  </a:lnTo>
                  <a:lnTo>
                    <a:pt x="1931" y="346"/>
                  </a:lnTo>
                  <a:lnTo>
                    <a:pt x="1915" y="360"/>
                  </a:lnTo>
                  <a:lnTo>
                    <a:pt x="1897" y="377"/>
                  </a:lnTo>
                  <a:lnTo>
                    <a:pt x="1894" y="379"/>
                  </a:lnTo>
                  <a:lnTo>
                    <a:pt x="1889" y="382"/>
                  </a:lnTo>
                  <a:lnTo>
                    <a:pt x="1884" y="384"/>
                  </a:lnTo>
                  <a:lnTo>
                    <a:pt x="1881" y="384"/>
                  </a:lnTo>
                  <a:lnTo>
                    <a:pt x="1873" y="385"/>
                  </a:lnTo>
                  <a:lnTo>
                    <a:pt x="1865" y="385"/>
                  </a:lnTo>
                  <a:lnTo>
                    <a:pt x="1861" y="385"/>
                  </a:lnTo>
                  <a:lnTo>
                    <a:pt x="1858" y="387"/>
                  </a:lnTo>
                  <a:lnTo>
                    <a:pt x="1855" y="390"/>
                  </a:lnTo>
                  <a:lnTo>
                    <a:pt x="1849" y="395"/>
                  </a:lnTo>
                  <a:lnTo>
                    <a:pt x="1846" y="397"/>
                  </a:lnTo>
                  <a:lnTo>
                    <a:pt x="1843" y="400"/>
                  </a:lnTo>
                  <a:lnTo>
                    <a:pt x="1838" y="401"/>
                  </a:lnTo>
                  <a:lnTo>
                    <a:pt x="1834" y="402"/>
                  </a:lnTo>
                  <a:lnTo>
                    <a:pt x="1831" y="403"/>
                  </a:lnTo>
                  <a:lnTo>
                    <a:pt x="1826" y="402"/>
                  </a:lnTo>
                  <a:lnTo>
                    <a:pt x="1823" y="401"/>
                  </a:lnTo>
                  <a:lnTo>
                    <a:pt x="1818" y="400"/>
                  </a:lnTo>
                  <a:lnTo>
                    <a:pt x="1813" y="397"/>
                  </a:lnTo>
                  <a:lnTo>
                    <a:pt x="1808" y="394"/>
                  </a:lnTo>
                  <a:lnTo>
                    <a:pt x="1804" y="390"/>
                  </a:lnTo>
                  <a:lnTo>
                    <a:pt x="1800" y="387"/>
                  </a:lnTo>
                  <a:lnTo>
                    <a:pt x="1794" y="377"/>
                  </a:lnTo>
                  <a:lnTo>
                    <a:pt x="1789" y="369"/>
                  </a:lnTo>
                  <a:lnTo>
                    <a:pt x="1785" y="360"/>
                  </a:lnTo>
                  <a:lnTo>
                    <a:pt x="1780" y="356"/>
                  </a:lnTo>
                  <a:lnTo>
                    <a:pt x="1773" y="352"/>
                  </a:lnTo>
                  <a:lnTo>
                    <a:pt x="1764" y="351"/>
                  </a:lnTo>
                  <a:lnTo>
                    <a:pt x="1758" y="351"/>
                  </a:lnTo>
                  <a:lnTo>
                    <a:pt x="1755" y="352"/>
                  </a:lnTo>
                  <a:lnTo>
                    <a:pt x="1751" y="353"/>
                  </a:lnTo>
                  <a:lnTo>
                    <a:pt x="1749" y="354"/>
                  </a:lnTo>
                  <a:lnTo>
                    <a:pt x="1744" y="359"/>
                  </a:lnTo>
                  <a:lnTo>
                    <a:pt x="1741" y="364"/>
                  </a:lnTo>
                  <a:lnTo>
                    <a:pt x="1738" y="368"/>
                  </a:lnTo>
                  <a:lnTo>
                    <a:pt x="1736" y="369"/>
                  </a:lnTo>
                  <a:lnTo>
                    <a:pt x="1733" y="370"/>
                  </a:lnTo>
                  <a:lnTo>
                    <a:pt x="1731" y="371"/>
                  </a:lnTo>
                  <a:lnTo>
                    <a:pt x="1725" y="370"/>
                  </a:lnTo>
                  <a:lnTo>
                    <a:pt x="1720" y="366"/>
                  </a:lnTo>
                  <a:lnTo>
                    <a:pt x="1717" y="363"/>
                  </a:lnTo>
                  <a:lnTo>
                    <a:pt x="1714" y="360"/>
                  </a:lnTo>
                  <a:lnTo>
                    <a:pt x="1708" y="357"/>
                  </a:lnTo>
                  <a:lnTo>
                    <a:pt x="1699" y="354"/>
                  </a:lnTo>
                  <a:lnTo>
                    <a:pt x="1693" y="353"/>
                  </a:lnTo>
                  <a:lnTo>
                    <a:pt x="1687" y="354"/>
                  </a:lnTo>
                  <a:lnTo>
                    <a:pt x="1681" y="356"/>
                  </a:lnTo>
                  <a:lnTo>
                    <a:pt x="1675" y="358"/>
                  </a:lnTo>
                  <a:lnTo>
                    <a:pt x="1662" y="364"/>
                  </a:lnTo>
                  <a:lnTo>
                    <a:pt x="1648" y="368"/>
                  </a:lnTo>
                  <a:lnTo>
                    <a:pt x="1634" y="372"/>
                  </a:lnTo>
                  <a:lnTo>
                    <a:pt x="1619" y="378"/>
                  </a:lnTo>
                  <a:lnTo>
                    <a:pt x="1613" y="381"/>
                  </a:lnTo>
                  <a:lnTo>
                    <a:pt x="1606" y="383"/>
                  </a:lnTo>
                  <a:lnTo>
                    <a:pt x="1600" y="384"/>
                  </a:lnTo>
                  <a:lnTo>
                    <a:pt x="1596" y="385"/>
                  </a:lnTo>
                  <a:lnTo>
                    <a:pt x="1584" y="384"/>
                  </a:lnTo>
                  <a:lnTo>
                    <a:pt x="1572" y="382"/>
                  </a:lnTo>
                  <a:lnTo>
                    <a:pt x="1556" y="381"/>
                  </a:lnTo>
                  <a:lnTo>
                    <a:pt x="1537" y="379"/>
                  </a:lnTo>
                  <a:lnTo>
                    <a:pt x="1516" y="381"/>
                  </a:lnTo>
                  <a:lnTo>
                    <a:pt x="1496" y="383"/>
                  </a:lnTo>
                  <a:lnTo>
                    <a:pt x="1479" y="387"/>
                  </a:lnTo>
                  <a:lnTo>
                    <a:pt x="1466" y="390"/>
                  </a:lnTo>
                  <a:lnTo>
                    <a:pt x="1456" y="391"/>
                  </a:lnTo>
                  <a:lnTo>
                    <a:pt x="1445" y="393"/>
                  </a:lnTo>
                  <a:lnTo>
                    <a:pt x="1439" y="391"/>
                  </a:lnTo>
                  <a:lnTo>
                    <a:pt x="1434" y="390"/>
                  </a:lnTo>
                  <a:lnTo>
                    <a:pt x="1428" y="389"/>
                  </a:lnTo>
                  <a:lnTo>
                    <a:pt x="1423" y="387"/>
                  </a:lnTo>
                  <a:lnTo>
                    <a:pt x="1411" y="379"/>
                  </a:lnTo>
                  <a:lnTo>
                    <a:pt x="1397" y="372"/>
                  </a:lnTo>
                  <a:lnTo>
                    <a:pt x="1384" y="366"/>
                  </a:lnTo>
                  <a:lnTo>
                    <a:pt x="1376" y="360"/>
                  </a:lnTo>
                  <a:lnTo>
                    <a:pt x="1370" y="356"/>
                  </a:lnTo>
                  <a:lnTo>
                    <a:pt x="1364" y="351"/>
                  </a:lnTo>
                  <a:lnTo>
                    <a:pt x="1354" y="349"/>
                  </a:lnTo>
                  <a:lnTo>
                    <a:pt x="1341" y="347"/>
                  </a:lnTo>
                  <a:lnTo>
                    <a:pt x="1334" y="347"/>
                  </a:lnTo>
                  <a:lnTo>
                    <a:pt x="1329" y="346"/>
                  </a:lnTo>
                  <a:lnTo>
                    <a:pt x="1325" y="345"/>
                  </a:lnTo>
                  <a:lnTo>
                    <a:pt x="1321" y="343"/>
                  </a:lnTo>
                  <a:lnTo>
                    <a:pt x="1315" y="337"/>
                  </a:lnTo>
                  <a:lnTo>
                    <a:pt x="1308" y="331"/>
                  </a:lnTo>
                  <a:lnTo>
                    <a:pt x="1298" y="325"/>
                  </a:lnTo>
                  <a:lnTo>
                    <a:pt x="1288" y="321"/>
                  </a:lnTo>
                  <a:lnTo>
                    <a:pt x="1276" y="319"/>
                  </a:lnTo>
                  <a:lnTo>
                    <a:pt x="1265" y="318"/>
                  </a:lnTo>
                  <a:lnTo>
                    <a:pt x="1260" y="316"/>
                  </a:lnTo>
                  <a:lnTo>
                    <a:pt x="1256" y="315"/>
                  </a:lnTo>
                  <a:lnTo>
                    <a:pt x="1251" y="313"/>
                  </a:lnTo>
                  <a:lnTo>
                    <a:pt x="1247" y="310"/>
                  </a:lnTo>
                  <a:lnTo>
                    <a:pt x="1241" y="302"/>
                  </a:lnTo>
                  <a:lnTo>
                    <a:pt x="1235" y="293"/>
                  </a:lnTo>
                  <a:lnTo>
                    <a:pt x="1233" y="289"/>
                  </a:lnTo>
                  <a:lnTo>
                    <a:pt x="1229" y="288"/>
                  </a:lnTo>
                  <a:lnTo>
                    <a:pt x="1225" y="287"/>
                  </a:lnTo>
                  <a:lnTo>
                    <a:pt x="1220" y="288"/>
                  </a:lnTo>
                  <a:lnTo>
                    <a:pt x="1208" y="290"/>
                  </a:lnTo>
                  <a:lnTo>
                    <a:pt x="1196" y="290"/>
                  </a:lnTo>
                  <a:lnTo>
                    <a:pt x="1187" y="289"/>
                  </a:lnTo>
                  <a:lnTo>
                    <a:pt x="1178" y="286"/>
                  </a:lnTo>
                  <a:lnTo>
                    <a:pt x="1170" y="281"/>
                  </a:lnTo>
                  <a:lnTo>
                    <a:pt x="1159" y="272"/>
                  </a:lnTo>
                  <a:lnTo>
                    <a:pt x="1149" y="262"/>
                  </a:lnTo>
                  <a:lnTo>
                    <a:pt x="1139" y="251"/>
                  </a:lnTo>
                  <a:lnTo>
                    <a:pt x="1132" y="242"/>
                  </a:lnTo>
                  <a:lnTo>
                    <a:pt x="1126" y="233"/>
                  </a:lnTo>
                  <a:lnTo>
                    <a:pt x="1121" y="225"/>
                  </a:lnTo>
                  <a:lnTo>
                    <a:pt x="1115" y="213"/>
                  </a:lnTo>
                  <a:lnTo>
                    <a:pt x="1114" y="207"/>
                  </a:lnTo>
                  <a:lnTo>
                    <a:pt x="1113" y="202"/>
                  </a:lnTo>
                  <a:lnTo>
                    <a:pt x="1113" y="198"/>
                  </a:lnTo>
                  <a:lnTo>
                    <a:pt x="1113" y="193"/>
                  </a:lnTo>
                  <a:lnTo>
                    <a:pt x="1114" y="189"/>
                  </a:lnTo>
                  <a:lnTo>
                    <a:pt x="1115" y="187"/>
                  </a:lnTo>
                  <a:lnTo>
                    <a:pt x="1115" y="183"/>
                  </a:lnTo>
                  <a:lnTo>
                    <a:pt x="1114" y="181"/>
                  </a:lnTo>
                  <a:lnTo>
                    <a:pt x="1113" y="179"/>
                  </a:lnTo>
                  <a:lnTo>
                    <a:pt x="1109" y="176"/>
                  </a:lnTo>
                  <a:lnTo>
                    <a:pt x="1106" y="175"/>
                  </a:lnTo>
                  <a:lnTo>
                    <a:pt x="1102" y="174"/>
                  </a:lnTo>
                  <a:lnTo>
                    <a:pt x="1090" y="170"/>
                  </a:lnTo>
                  <a:lnTo>
                    <a:pt x="1077" y="164"/>
                  </a:lnTo>
                  <a:lnTo>
                    <a:pt x="1064" y="157"/>
                  </a:lnTo>
                  <a:lnTo>
                    <a:pt x="1056" y="150"/>
                  </a:lnTo>
                  <a:lnTo>
                    <a:pt x="1052" y="146"/>
                  </a:lnTo>
                  <a:lnTo>
                    <a:pt x="1050" y="142"/>
                  </a:lnTo>
                  <a:lnTo>
                    <a:pt x="1049" y="136"/>
                  </a:lnTo>
                  <a:lnTo>
                    <a:pt x="1048" y="129"/>
                  </a:lnTo>
                  <a:lnTo>
                    <a:pt x="1046" y="117"/>
                  </a:lnTo>
                  <a:lnTo>
                    <a:pt x="1048" y="105"/>
                  </a:lnTo>
                  <a:lnTo>
                    <a:pt x="1048" y="100"/>
                  </a:lnTo>
                  <a:lnTo>
                    <a:pt x="1046" y="97"/>
                  </a:lnTo>
                  <a:lnTo>
                    <a:pt x="1045" y="93"/>
                  </a:lnTo>
                  <a:lnTo>
                    <a:pt x="1044" y="89"/>
                  </a:lnTo>
                  <a:lnTo>
                    <a:pt x="1042" y="87"/>
                  </a:lnTo>
                  <a:lnTo>
                    <a:pt x="1039" y="83"/>
                  </a:lnTo>
                  <a:lnTo>
                    <a:pt x="1036" y="82"/>
                  </a:lnTo>
                  <a:lnTo>
                    <a:pt x="1032" y="80"/>
                  </a:lnTo>
                  <a:lnTo>
                    <a:pt x="1024" y="76"/>
                  </a:lnTo>
                  <a:lnTo>
                    <a:pt x="1018" y="72"/>
                  </a:lnTo>
                  <a:lnTo>
                    <a:pt x="1013" y="67"/>
                  </a:lnTo>
                  <a:lnTo>
                    <a:pt x="1011" y="61"/>
                  </a:lnTo>
                  <a:lnTo>
                    <a:pt x="1008" y="54"/>
                  </a:lnTo>
                  <a:lnTo>
                    <a:pt x="1006" y="48"/>
                  </a:lnTo>
                  <a:lnTo>
                    <a:pt x="1002" y="42"/>
                  </a:lnTo>
                  <a:lnTo>
                    <a:pt x="996" y="36"/>
                  </a:lnTo>
                  <a:lnTo>
                    <a:pt x="981" y="24"/>
                  </a:lnTo>
                  <a:lnTo>
                    <a:pt x="962" y="9"/>
                  </a:lnTo>
                  <a:lnTo>
                    <a:pt x="952" y="1"/>
                  </a:lnTo>
                  <a:lnTo>
                    <a:pt x="949" y="0"/>
                  </a:lnTo>
                  <a:lnTo>
                    <a:pt x="945" y="4"/>
                  </a:lnTo>
                  <a:lnTo>
                    <a:pt x="939" y="12"/>
                  </a:lnTo>
                  <a:lnTo>
                    <a:pt x="935" y="18"/>
                  </a:lnTo>
                  <a:lnTo>
                    <a:pt x="931" y="19"/>
                  </a:lnTo>
                  <a:lnTo>
                    <a:pt x="927" y="19"/>
                  </a:lnTo>
                  <a:lnTo>
                    <a:pt x="923" y="17"/>
                  </a:lnTo>
                  <a:lnTo>
                    <a:pt x="919" y="16"/>
                  </a:lnTo>
                  <a:lnTo>
                    <a:pt x="916" y="17"/>
                  </a:lnTo>
                  <a:lnTo>
                    <a:pt x="911" y="18"/>
                  </a:lnTo>
                  <a:lnTo>
                    <a:pt x="907" y="19"/>
                  </a:lnTo>
                  <a:lnTo>
                    <a:pt x="899" y="25"/>
                  </a:lnTo>
                  <a:lnTo>
                    <a:pt x="889" y="32"/>
                  </a:lnTo>
                  <a:lnTo>
                    <a:pt x="873" y="43"/>
                  </a:lnTo>
                  <a:lnTo>
                    <a:pt x="861" y="50"/>
                  </a:lnTo>
                  <a:lnTo>
                    <a:pt x="860" y="53"/>
                  </a:lnTo>
                  <a:lnTo>
                    <a:pt x="857" y="54"/>
                  </a:lnTo>
                  <a:lnTo>
                    <a:pt x="855" y="54"/>
                  </a:lnTo>
                  <a:lnTo>
                    <a:pt x="851" y="55"/>
                  </a:lnTo>
                  <a:lnTo>
                    <a:pt x="849" y="54"/>
                  </a:lnTo>
                  <a:lnTo>
                    <a:pt x="847" y="53"/>
                  </a:lnTo>
                  <a:lnTo>
                    <a:pt x="844" y="51"/>
                  </a:lnTo>
                  <a:lnTo>
                    <a:pt x="842" y="48"/>
                  </a:lnTo>
                  <a:lnTo>
                    <a:pt x="839" y="44"/>
                  </a:lnTo>
                  <a:lnTo>
                    <a:pt x="836" y="42"/>
                  </a:lnTo>
                  <a:lnTo>
                    <a:pt x="834" y="42"/>
                  </a:lnTo>
                  <a:lnTo>
                    <a:pt x="829" y="43"/>
                  </a:lnTo>
                  <a:lnTo>
                    <a:pt x="824" y="43"/>
                  </a:lnTo>
                  <a:lnTo>
                    <a:pt x="820" y="41"/>
                  </a:lnTo>
                  <a:lnTo>
                    <a:pt x="819" y="36"/>
                  </a:lnTo>
                  <a:lnTo>
                    <a:pt x="817" y="26"/>
                  </a:lnTo>
                  <a:lnTo>
                    <a:pt x="816" y="16"/>
                  </a:lnTo>
                  <a:lnTo>
                    <a:pt x="812" y="9"/>
                  </a:lnTo>
                  <a:lnTo>
                    <a:pt x="809" y="5"/>
                  </a:lnTo>
                  <a:lnTo>
                    <a:pt x="805" y="1"/>
                  </a:lnTo>
                  <a:lnTo>
                    <a:pt x="803" y="1"/>
                  </a:lnTo>
                  <a:lnTo>
                    <a:pt x="800" y="1"/>
                  </a:lnTo>
                  <a:lnTo>
                    <a:pt x="798" y="1"/>
                  </a:lnTo>
                  <a:lnTo>
                    <a:pt x="796" y="3"/>
                  </a:lnTo>
                  <a:lnTo>
                    <a:pt x="790" y="7"/>
                  </a:lnTo>
                  <a:lnTo>
                    <a:pt x="785" y="13"/>
                  </a:lnTo>
                  <a:lnTo>
                    <a:pt x="779" y="18"/>
                  </a:lnTo>
                  <a:lnTo>
                    <a:pt x="773" y="22"/>
                  </a:lnTo>
                  <a:lnTo>
                    <a:pt x="766" y="24"/>
                  </a:lnTo>
                  <a:lnTo>
                    <a:pt x="756" y="26"/>
                  </a:lnTo>
                  <a:lnTo>
                    <a:pt x="744" y="26"/>
                  </a:lnTo>
                  <a:lnTo>
                    <a:pt x="734" y="28"/>
                  </a:lnTo>
                  <a:lnTo>
                    <a:pt x="722" y="30"/>
                  </a:lnTo>
                  <a:lnTo>
                    <a:pt x="708" y="34"/>
                  </a:lnTo>
                  <a:lnTo>
                    <a:pt x="700" y="35"/>
                  </a:lnTo>
                  <a:lnTo>
                    <a:pt x="694" y="36"/>
                  </a:lnTo>
                  <a:lnTo>
                    <a:pt x="689" y="35"/>
                  </a:lnTo>
                  <a:lnTo>
                    <a:pt x="684" y="34"/>
                  </a:lnTo>
                  <a:lnTo>
                    <a:pt x="675" y="30"/>
                  </a:lnTo>
                  <a:lnTo>
                    <a:pt x="667" y="25"/>
                  </a:lnTo>
                  <a:lnTo>
                    <a:pt x="664" y="22"/>
                  </a:lnTo>
                  <a:lnTo>
                    <a:pt x="658" y="19"/>
                  </a:lnTo>
                  <a:lnTo>
                    <a:pt x="652" y="18"/>
                  </a:lnTo>
                  <a:lnTo>
                    <a:pt x="646" y="17"/>
                  </a:lnTo>
                  <a:lnTo>
                    <a:pt x="633" y="16"/>
                  </a:lnTo>
                  <a:lnTo>
                    <a:pt x="622" y="17"/>
                  </a:lnTo>
                  <a:lnTo>
                    <a:pt x="611" y="18"/>
                  </a:lnTo>
                  <a:lnTo>
                    <a:pt x="598" y="18"/>
                  </a:lnTo>
                  <a:lnTo>
                    <a:pt x="583" y="17"/>
                  </a:lnTo>
                  <a:lnTo>
                    <a:pt x="568" y="13"/>
                  </a:lnTo>
                  <a:lnTo>
                    <a:pt x="553" y="10"/>
                  </a:lnTo>
                  <a:lnTo>
                    <a:pt x="538" y="7"/>
                  </a:lnTo>
                  <a:lnTo>
                    <a:pt x="523" y="7"/>
                  </a:lnTo>
                  <a:lnTo>
                    <a:pt x="516" y="7"/>
                  </a:lnTo>
                  <a:lnTo>
                    <a:pt x="510" y="5"/>
                  </a:lnTo>
                  <a:lnTo>
                    <a:pt x="501" y="3"/>
                  </a:lnTo>
                  <a:lnTo>
                    <a:pt x="495" y="1"/>
                  </a:lnTo>
                  <a:lnTo>
                    <a:pt x="489" y="0"/>
                  </a:lnTo>
                  <a:lnTo>
                    <a:pt x="483" y="1"/>
                  </a:lnTo>
                  <a:lnTo>
                    <a:pt x="477" y="3"/>
                  </a:lnTo>
                  <a:lnTo>
                    <a:pt x="467" y="5"/>
                  </a:lnTo>
                  <a:lnTo>
                    <a:pt x="459" y="7"/>
                  </a:lnTo>
                  <a:lnTo>
                    <a:pt x="451" y="7"/>
                  </a:lnTo>
                  <a:lnTo>
                    <a:pt x="441" y="7"/>
                  </a:lnTo>
                  <a:lnTo>
                    <a:pt x="435" y="7"/>
                  </a:lnTo>
                  <a:lnTo>
                    <a:pt x="431" y="9"/>
                  </a:lnTo>
                  <a:lnTo>
                    <a:pt x="425" y="11"/>
                  </a:lnTo>
                  <a:lnTo>
                    <a:pt x="420" y="15"/>
                  </a:lnTo>
                  <a:lnTo>
                    <a:pt x="412" y="20"/>
                  </a:lnTo>
                  <a:lnTo>
                    <a:pt x="406" y="28"/>
                  </a:lnTo>
                  <a:lnTo>
                    <a:pt x="404" y="31"/>
                  </a:lnTo>
                  <a:lnTo>
                    <a:pt x="402" y="34"/>
                  </a:lnTo>
                  <a:lnTo>
                    <a:pt x="402" y="37"/>
                  </a:lnTo>
                  <a:lnTo>
                    <a:pt x="402" y="41"/>
                  </a:lnTo>
                  <a:lnTo>
                    <a:pt x="403" y="44"/>
                  </a:lnTo>
                  <a:lnTo>
                    <a:pt x="404" y="48"/>
                  </a:lnTo>
                  <a:lnTo>
                    <a:pt x="408" y="50"/>
                  </a:lnTo>
                  <a:lnTo>
                    <a:pt x="413" y="51"/>
                  </a:lnTo>
                  <a:lnTo>
                    <a:pt x="427" y="55"/>
                  </a:lnTo>
                  <a:lnTo>
                    <a:pt x="446" y="57"/>
                  </a:lnTo>
                  <a:lnTo>
                    <a:pt x="465" y="60"/>
                  </a:lnTo>
                  <a:lnTo>
                    <a:pt x="480" y="62"/>
                  </a:lnTo>
                  <a:lnTo>
                    <a:pt x="488" y="63"/>
                  </a:lnTo>
                  <a:lnTo>
                    <a:pt x="494" y="66"/>
                  </a:lnTo>
                  <a:lnTo>
                    <a:pt x="500" y="69"/>
                  </a:lnTo>
                  <a:lnTo>
                    <a:pt x="505" y="73"/>
                  </a:lnTo>
                  <a:lnTo>
                    <a:pt x="510" y="78"/>
                  </a:lnTo>
                  <a:lnTo>
                    <a:pt x="514" y="81"/>
                  </a:lnTo>
                  <a:lnTo>
                    <a:pt x="516" y="86"/>
                  </a:lnTo>
                  <a:lnTo>
                    <a:pt x="517" y="91"/>
                  </a:lnTo>
                  <a:lnTo>
                    <a:pt x="519" y="101"/>
                  </a:lnTo>
                  <a:lnTo>
                    <a:pt x="519" y="118"/>
                  </a:lnTo>
                  <a:lnTo>
                    <a:pt x="517" y="136"/>
                  </a:lnTo>
                  <a:lnTo>
                    <a:pt x="517" y="152"/>
                  </a:lnTo>
                  <a:lnTo>
                    <a:pt x="517" y="160"/>
                  </a:lnTo>
                  <a:lnTo>
                    <a:pt x="519" y="164"/>
                  </a:lnTo>
                  <a:lnTo>
                    <a:pt x="521" y="167"/>
                  </a:lnTo>
                  <a:lnTo>
                    <a:pt x="523" y="168"/>
                  </a:lnTo>
                  <a:lnTo>
                    <a:pt x="529" y="169"/>
                  </a:lnTo>
                  <a:lnTo>
                    <a:pt x="535" y="167"/>
                  </a:lnTo>
                  <a:lnTo>
                    <a:pt x="547" y="163"/>
                  </a:lnTo>
                  <a:lnTo>
                    <a:pt x="560" y="160"/>
                  </a:lnTo>
                  <a:lnTo>
                    <a:pt x="566" y="160"/>
                  </a:lnTo>
                  <a:lnTo>
                    <a:pt x="571" y="161"/>
                  </a:lnTo>
                  <a:lnTo>
                    <a:pt x="574" y="163"/>
                  </a:lnTo>
                  <a:lnTo>
                    <a:pt x="577" y="165"/>
                  </a:lnTo>
                  <a:lnTo>
                    <a:pt x="580" y="168"/>
                  </a:lnTo>
                  <a:lnTo>
                    <a:pt x="585" y="171"/>
                  </a:lnTo>
                  <a:lnTo>
                    <a:pt x="592" y="173"/>
                  </a:lnTo>
                  <a:lnTo>
                    <a:pt x="601" y="174"/>
                  </a:lnTo>
                  <a:lnTo>
                    <a:pt x="610" y="173"/>
                  </a:lnTo>
                  <a:lnTo>
                    <a:pt x="620" y="173"/>
                  </a:lnTo>
                  <a:lnTo>
                    <a:pt x="628" y="175"/>
                  </a:lnTo>
                  <a:lnTo>
                    <a:pt x="634" y="177"/>
                  </a:lnTo>
                  <a:lnTo>
                    <a:pt x="643" y="186"/>
                  </a:lnTo>
                  <a:lnTo>
                    <a:pt x="652" y="192"/>
                  </a:lnTo>
                  <a:lnTo>
                    <a:pt x="656" y="195"/>
                  </a:lnTo>
                  <a:lnTo>
                    <a:pt x="658" y="198"/>
                  </a:lnTo>
                  <a:lnTo>
                    <a:pt x="658" y="202"/>
                  </a:lnTo>
                  <a:lnTo>
                    <a:pt x="658" y="208"/>
                  </a:lnTo>
                  <a:lnTo>
                    <a:pt x="656" y="218"/>
                  </a:lnTo>
                  <a:lnTo>
                    <a:pt x="658" y="228"/>
                  </a:lnTo>
                  <a:lnTo>
                    <a:pt x="662" y="247"/>
                  </a:lnTo>
                  <a:lnTo>
                    <a:pt x="668" y="263"/>
                  </a:lnTo>
                  <a:lnTo>
                    <a:pt x="670" y="272"/>
                  </a:lnTo>
                  <a:lnTo>
                    <a:pt x="668" y="280"/>
                  </a:lnTo>
                  <a:lnTo>
                    <a:pt x="666" y="282"/>
                  </a:lnTo>
                  <a:lnTo>
                    <a:pt x="664" y="284"/>
                  </a:lnTo>
                  <a:lnTo>
                    <a:pt x="661" y="284"/>
                  </a:lnTo>
                  <a:lnTo>
                    <a:pt x="656" y="284"/>
                  </a:lnTo>
                  <a:lnTo>
                    <a:pt x="649" y="284"/>
                  </a:lnTo>
                  <a:lnTo>
                    <a:pt x="645" y="286"/>
                  </a:lnTo>
                  <a:lnTo>
                    <a:pt x="641" y="289"/>
                  </a:lnTo>
                  <a:lnTo>
                    <a:pt x="637" y="294"/>
                  </a:lnTo>
                  <a:lnTo>
                    <a:pt x="631" y="300"/>
                  </a:lnTo>
                  <a:lnTo>
                    <a:pt x="624" y="306"/>
                  </a:lnTo>
                  <a:lnTo>
                    <a:pt x="616" y="313"/>
                  </a:lnTo>
                  <a:lnTo>
                    <a:pt x="609" y="318"/>
                  </a:lnTo>
                  <a:lnTo>
                    <a:pt x="605" y="319"/>
                  </a:lnTo>
                  <a:lnTo>
                    <a:pt x="602" y="318"/>
                  </a:lnTo>
                  <a:lnTo>
                    <a:pt x="597" y="315"/>
                  </a:lnTo>
                  <a:lnTo>
                    <a:pt x="592" y="313"/>
                  </a:lnTo>
                  <a:lnTo>
                    <a:pt x="583" y="305"/>
                  </a:lnTo>
                  <a:lnTo>
                    <a:pt x="574" y="296"/>
                  </a:lnTo>
                  <a:lnTo>
                    <a:pt x="570" y="294"/>
                  </a:lnTo>
                  <a:lnTo>
                    <a:pt x="566" y="291"/>
                  </a:lnTo>
                  <a:lnTo>
                    <a:pt x="563" y="291"/>
                  </a:lnTo>
                  <a:lnTo>
                    <a:pt x="559" y="291"/>
                  </a:lnTo>
                  <a:lnTo>
                    <a:pt x="552" y="294"/>
                  </a:lnTo>
                  <a:lnTo>
                    <a:pt x="546" y="299"/>
                  </a:lnTo>
                  <a:lnTo>
                    <a:pt x="540" y="303"/>
                  </a:lnTo>
                  <a:lnTo>
                    <a:pt x="535" y="306"/>
                  </a:lnTo>
                  <a:lnTo>
                    <a:pt x="530" y="305"/>
                  </a:lnTo>
                  <a:lnTo>
                    <a:pt x="523" y="302"/>
                  </a:lnTo>
                  <a:lnTo>
                    <a:pt x="515" y="300"/>
                  </a:lnTo>
                  <a:lnTo>
                    <a:pt x="505" y="300"/>
                  </a:lnTo>
                  <a:lnTo>
                    <a:pt x="496" y="300"/>
                  </a:lnTo>
                  <a:lnTo>
                    <a:pt x="488" y="299"/>
                  </a:lnTo>
                  <a:lnTo>
                    <a:pt x="482" y="297"/>
                  </a:lnTo>
                  <a:lnTo>
                    <a:pt x="475" y="297"/>
                  </a:lnTo>
                  <a:lnTo>
                    <a:pt x="471" y="297"/>
                  </a:lnTo>
                  <a:lnTo>
                    <a:pt x="469" y="299"/>
                  </a:lnTo>
                  <a:lnTo>
                    <a:pt x="465" y="301"/>
                  </a:lnTo>
                  <a:lnTo>
                    <a:pt x="461" y="303"/>
                  </a:lnTo>
                  <a:lnTo>
                    <a:pt x="456" y="312"/>
                  </a:lnTo>
                  <a:lnTo>
                    <a:pt x="450" y="322"/>
                  </a:lnTo>
                  <a:lnTo>
                    <a:pt x="447" y="328"/>
                  </a:lnTo>
                  <a:lnTo>
                    <a:pt x="445" y="335"/>
                  </a:lnTo>
                  <a:lnTo>
                    <a:pt x="444" y="341"/>
                  </a:lnTo>
                  <a:lnTo>
                    <a:pt x="444" y="349"/>
                  </a:lnTo>
                  <a:lnTo>
                    <a:pt x="444" y="354"/>
                  </a:lnTo>
                  <a:lnTo>
                    <a:pt x="442" y="360"/>
                  </a:lnTo>
                  <a:lnTo>
                    <a:pt x="441" y="364"/>
                  </a:lnTo>
                  <a:lnTo>
                    <a:pt x="440" y="368"/>
                  </a:lnTo>
                  <a:lnTo>
                    <a:pt x="437" y="372"/>
                  </a:lnTo>
                  <a:lnTo>
                    <a:pt x="432" y="376"/>
                  </a:lnTo>
                  <a:lnTo>
                    <a:pt x="426" y="382"/>
                  </a:lnTo>
                  <a:lnTo>
                    <a:pt x="421" y="390"/>
                  </a:lnTo>
                  <a:lnTo>
                    <a:pt x="419" y="396"/>
                  </a:lnTo>
                  <a:lnTo>
                    <a:pt x="416" y="403"/>
                  </a:lnTo>
                  <a:lnTo>
                    <a:pt x="416" y="409"/>
                  </a:lnTo>
                  <a:lnTo>
                    <a:pt x="416" y="417"/>
                  </a:lnTo>
                  <a:lnTo>
                    <a:pt x="417" y="425"/>
                  </a:lnTo>
                  <a:lnTo>
                    <a:pt x="420" y="431"/>
                  </a:lnTo>
                  <a:lnTo>
                    <a:pt x="423" y="435"/>
                  </a:lnTo>
                  <a:lnTo>
                    <a:pt x="427" y="440"/>
                  </a:lnTo>
                  <a:lnTo>
                    <a:pt x="435" y="446"/>
                  </a:lnTo>
                  <a:lnTo>
                    <a:pt x="442" y="452"/>
                  </a:lnTo>
                  <a:lnTo>
                    <a:pt x="445" y="455"/>
                  </a:lnTo>
                  <a:lnTo>
                    <a:pt x="447" y="460"/>
                  </a:lnTo>
                  <a:lnTo>
                    <a:pt x="448" y="466"/>
                  </a:lnTo>
                  <a:lnTo>
                    <a:pt x="450" y="475"/>
                  </a:lnTo>
                  <a:lnTo>
                    <a:pt x="451" y="490"/>
                  </a:lnTo>
                  <a:lnTo>
                    <a:pt x="452" y="508"/>
                  </a:lnTo>
                  <a:lnTo>
                    <a:pt x="451" y="530"/>
                  </a:lnTo>
                  <a:lnTo>
                    <a:pt x="450" y="560"/>
                  </a:lnTo>
                  <a:lnTo>
                    <a:pt x="450" y="576"/>
                  </a:lnTo>
                  <a:lnTo>
                    <a:pt x="451" y="591"/>
                  </a:lnTo>
                  <a:lnTo>
                    <a:pt x="451" y="604"/>
                  </a:lnTo>
                  <a:lnTo>
                    <a:pt x="453" y="615"/>
                  </a:lnTo>
                  <a:lnTo>
                    <a:pt x="454" y="627"/>
                  </a:lnTo>
                  <a:lnTo>
                    <a:pt x="454" y="637"/>
                  </a:lnTo>
                  <a:lnTo>
                    <a:pt x="452" y="646"/>
                  </a:lnTo>
                  <a:lnTo>
                    <a:pt x="448" y="654"/>
                  </a:lnTo>
                  <a:lnTo>
                    <a:pt x="444" y="662"/>
                  </a:lnTo>
                  <a:lnTo>
                    <a:pt x="440" y="667"/>
                  </a:lnTo>
                  <a:lnTo>
                    <a:pt x="440" y="668"/>
                  </a:lnTo>
                  <a:lnTo>
                    <a:pt x="442" y="669"/>
                  </a:lnTo>
                  <a:lnTo>
                    <a:pt x="446" y="669"/>
                  </a:lnTo>
                  <a:lnTo>
                    <a:pt x="451" y="668"/>
                  </a:lnTo>
                  <a:lnTo>
                    <a:pt x="457" y="668"/>
                  </a:lnTo>
                  <a:lnTo>
                    <a:pt x="463" y="669"/>
                  </a:lnTo>
                  <a:lnTo>
                    <a:pt x="469" y="671"/>
                  </a:lnTo>
                  <a:lnTo>
                    <a:pt x="476" y="672"/>
                  </a:lnTo>
                  <a:lnTo>
                    <a:pt x="482" y="675"/>
                  </a:lnTo>
                  <a:lnTo>
                    <a:pt x="488" y="678"/>
                  </a:lnTo>
                  <a:lnTo>
                    <a:pt x="491" y="680"/>
                  </a:lnTo>
                  <a:lnTo>
                    <a:pt x="495" y="684"/>
                  </a:lnTo>
                  <a:lnTo>
                    <a:pt x="496" y="688"/>
                  </a:lnTo>
                  <a:lnTo>
                    <a:pt x="498" y="697"/>
                  </a:lnTo>
                  <a:lnTo>
                    <a:pt x="498" y="705"/>
                  </a:lnTo>
                  <a:lnTo>
                    <a:pt x="500" y="716"/>
                  </a:lnTo>
                  <a:lnTo>
                    <a:pt x="500" y="725"/>
                  </a:lnTo>
                  <a:lnTo>
                    <a:pt x="501" y="735"/>
                  </a:lnTo>
                  <a:lnTo>
                    <a:pt x="502" y="742"/>
                  </a:lnTo>
                  <a:lnTo>
                    <a:pt x="504" y="747"/>
                  </a:lnTo>
                  <a:lnTo>
                    <a:pt x="508" y="749"/>
                  </a:lnTo>
                  <a:lnTo>
                    <a:pt x="511" y="750"/>
                  </a:lnTo>
                  <a:lnTo>
                    <a:pt x="517" y="753"/>
                  </a:lnTo>
                  <a:lnTo>
                    <a:pt x="523" y="754"/>
                  </a:lnTo>
                  <a:lnTo>
                    <a:pt x="534" y="755"/>
                  </a:lnTo>
                  <a:lnTo>
                    <a:pt x="542" y="755"/>
                  </a:lnTo>
                  <a:lnTo>
                    <a:pt x="548" y="755"/>
                  </a:lnTo>
                  <a:lnTo>
                    <a:pt x="555" y="756"/>
                  </a:lnTo>
                  <a:lnTo>
                    <a:pt x="564" y="757"/>
                  </a:lnTo>
                  <a:lnTo>
                    <a:pt x="571" y="761"/>
                  </a:lnTo>
                  <a:lnTo>
                    <a:pt x="587" y="775"/>
                  </a:lnTo>
                  <a:lnTo>
                    <a:pt x="605" y="793"/>
                  </a:lnTo>
                  <a:lnTo>
                    <a:pt x="608" y="795"/>
                  </a:lnTo>
                  <a:lnTo>
                    <a:pt x="611" y="798"/>
                  </a:lnTo>
                  <a:lnTo>
                    <a:pt x="614" y="799"/>
                  </a:lnTo>
                  <a:lnTo>
                    <a:pt x="617" y="799"/>
                  </a:lnTo>
                  <a:lnTo>
                    <a:pt x="626" y="799"/>
                  </a:lnTo>
                  <a:lnTo>
                    <a:pt x="635" y="798"/>
                  </a:lnTo>
                  <a:lnTo>
                    <a:pt x="640" y="798"/>
                  </a:lnTo>
                  <a:lnTo>
                    <a:pt x="645" y="800"/>
                  </a:lnTo>
                  <a:lnTo>
                    <a:pt x="649" y="804"/>
                  </a:lnTo>
                  <a:lnTo>
                    <a:pt x="653" y="809"/>
                  </a:lnTo>
                  <a:lnTo>
                    <a:pt x="656" y="814"/>
                  </a:lnTo>
                  <a:lnTo>
                    <a:pt x="659" y="822"/>
                  </a:lnTo>
                  <a:lnTo>
                    <a:pt x="661" y="829"/>
                  </a:lnTo>
                  <a:lnTo>
                    <a:pt x="664" y="837"/>
                  </a:lnTo>
                  <a:lnTo>
                    <a:pt x="666" y="860"/>
                  </a:lnTo>
                  <a:lnTo>
                    <a:pt x="666" y="885"/>
                  </a:lnTo>
                  <a:lnTo>
                    <a:pt x="665" y="896"/>
                  </a:lnTo>
                  <a:lnTo>
                    <a:pt x="664" y="907"/>
                  </a:lnTo>
                  <a:lnTo>
                    <a:pt x="661" y="917"/>
                  </a:lnTo>
                  <a:lnTo>
                    <a:pt x="658" y="925"/>
                  </a:lnTo>
                  <a:lnTo>
                    <a:pt x="654" y="931"/>
                  </a:lnTo>
                  <a:lnTo>
                    <a:pt x="652" y="937"/>
                  </a:lnTo>
                  <a:lnTo>
                    <a:pt x="652" y="943"/>
                  </a:lnTo>
                  <a:lnTo>
                    <a:pt x="652" y="949"/>
                  </a:lnTo>
                  <a:lnTo>
                    <a:pt x="653" y="961"/>
                  </a:lnTo>
                  <a:lnTo>
                    <a:pt x="656" y="970"/>
                  </a:lnTo>
                  <a:lnTo>
                    <a:pt x="659" y="980"/>
                  </a:lnTo>
                  <a:lnTo>
                    <a:pt x="660" y="992"/>
                  </a:lnTo>
                  <a:lnTo>
                    <a:pt x="660" y="1003"/>
                  </a:lnTo>
                  <a:lnTo>
                    <a:pt x="656" y="1015"/>
                  </a:lnTo>
                  <a:lnTo>
                    <a:pt x="652" y="1027"/>
                  </a:lnTo>
                  <a:lnTo>
                    <a:pt x="645" y="1039"/>
                  </a:lnTo>
                  <a:lnTo>
                    <a:pt x="641" y="1045"/>
                  </a:lnTo>
                  <a:lnTo>
                    <a:pt x="636" y="1050"/>
                  </a:lnTo>
                  <a:lnTo>
                    <a:pt x="631" y="1055"/>
                  </a:lnTo>
                  <a:lnTo>
                    <a:pt x="626" y="1058"/>
                  </a:lnTo>
                  <a:lnTo>
                    <a:pt x="621" y="1060"/>
                  </a:lnTo>
                  <a:lnTo>
                    <a:pt x="617" y="1063"/>
                  </a:lnTo>
                  <a:lnTo>
                    <a:pt x="612" y="1063"/>
                  </a:lnTo>
                  <a:lnTo>
                    <a:pt x="609" y="1063"/>
                  </a:lnTo>
                  <a:lnTo>
                    <a:pt x="605" y="1062"/>
                  </a:lnTo>
                  <a:lnTo>
                    <a:pt x="602" y="1059"/>
                  </a:lnTo>
                  <a:lnTo>
                    <a:pt x="598" y="1056"/>
                  </a:lnTo>
                  <a:lnTo>
                    <a:pt x="593" y="1051"/>
                  </a:lnTo>
                  <a:lnTo>
                    <a:pt x="587" y="1047"/>
                  </a:lnTo>
                  <a:lnTo>
                    <a:pt x="580" y="1044"/>
                  </a:lnTo>
                  <a:lnTo>
                    <a:pt x="572" y="1041"/>
                  </a:lnTo>
                  <a:lnTo>
                    <a:pt x="564" y="1041"/>
                  </a:lnTo>
                  <a:lnTo>
                    <a:pt x="553" y="1041"/>
                  </a:lnTo>
                  <a:lnTo>
                    <a:pt x="543" y="1043"/>
                  </a:lnTo>
                  <a:lnTo>
                    <a:pt x="533" y="1045"/>
                  </a:lnTo>
                  <a:lnTo>
                    <a:pt x="522" y="1050"/>
                  </a:lnTo>
                  <a:lnTo>
                    <a:pt x="513" y="1055"/>
                  </a:lnTo>
                  <a:lnTo>
                    <a:pt x="504" y="1060"/>
                  </a:lnTo>
                  <a:lnTo>
                    <a:pt x="496" y="1068"/>
                  </a:lnTo>
                  <a:lnTo>
                    <a:pt x="489" y="1075"/>
                  </a:lnTo>
                  <a:lnTo>
                    <a:pt x="477" y="1089"/>
                  </a:lnTo>
                  <a:lnTo>
                    <a:pt x="470" y="1101"/>
                  </a:lnTo>
                  <a:lnTo>
                    <a:pt x="464" y="1110"/>
                  </a:lnTo>
                  <a:lnTo>
                    <a:pt x="457" y="1119"/>
                  </a:lnTo>
                  <a:lnTo>
                    <a:pt x="453" y="1121"/>
                  </a:lnTo>
                  <a:lnTo>
                    <a:pt x="450" y="1125"/>
                  </a:lnTo>
                  <a:lnTo>
                    <a:pt x="446" y="1126"/>
                  </a:lnTo>
                  <a:lnTo>
                    <a:pt x="442" y="1127"/>
                  </a:lnTo>
                  <a:lnTo>
                    <a:pt x="435" y="1128"/>
                  </a:lnTo>
                  <a:lnTo>
                    <a:pt x="428" y="1132"/>
                  </a:lnTo>
                  <a:lnTo>
                    <a:pt x="420" y="1137"/>
                  </a:lnTo>
                  <a:lnTo>
                    <a:pt x="410" y="1144"/>
                  </a:lnTo>
                  <a:lnTo>
                    <a:pt x="400" y="1156"/>
                  </a:lnTo>
                  <a:lnTo>
                    <a:pt x="390" y="1167"/>
                  </a:lnTo>
                  <a:lnTo>
                    <a:pt x="382" y="1181"/>
                  </a:lnTo>
                  <a:lnTo>
                    <a:pt x="378" y="1192"/>
                  </a:lnTo>
                  <a:lnTo>
                    <a:pt x="376" y="1197"/>
                  </a:lnTo>
                  <a:lnTo>
                    <a:pt x="375" y="1201"/>
                  </a:lnTo>
                  <a:lnTo>
                    <a:pt x="372" y="1203"/>
                  </a:lnTo>
                  <a:lnTo>
                    <a:pt x="370" y="1205"/>
                  </a:lnTo>
                  <a:lnTo>
                    <a:pt x="369" y="1205"/>
                  </a:lnTo>
                  <a:lnTo>
                    <a:pt x="366" y="1205"/>
                  </a:lnTo>
                  <a:lnTo>
                    <a:pt x="364" y="1204"/>
                  </a:lnTo>
                  <a:lnTo>
                    <a:pt x="363" y="1202"/>
                  </a:lnTo>
                  <a:lnTo>
                    <a:pt x="360" y="1197"/>
                  </a:lnTo>
                  <a:lnTo>
                    <a:pt x="358" y="1189"/>
                  </a:lnTo>
                  <a:lnTo>
                    <a:pt x="356" y="1181"/>
                  </a:lnTo>
                  <a:lnTo>
                    <a:pt x="356" y="1171"/>
                  </a:lnTo>
                  <a:lnTo>
                    <a:pt x="354" y="1163"/>
                  </a:lnTo>
                  <a:lnTo>
                    <a:pt x="352" y="1157"/>
                  </a:lnTo>
                  <a:lnTo>
                    <a:pt x="351" y="1154"/>
                  </a:lnTo>
                  <a:lnTo>
                    <a:pt x="349" y="1153"/>
                  </a:lnTo>
                  <a:lnTo>
                    <a:pt x="346" y="1152"/>
                  </a:lnTo>
                  <a:lnTo>
                    <a:pt x="344" y="1152"/>
                  </a:lnTo>
                  <a:lnTo>
                    <a:pt x="338" y="1153"/>
                  </a:lnTo>
                  <a:lnTo>
                    <a:pt x="332" y="1156"/>
                  </a:lnTo>
                  <a:lnTo>
                    <a:pt x="326" y="1162"/>
                  </a:lnTo>
                  <a:lnTo>
                    <a:pt x="319" y="1169"/>
                  </a:lnTo>
                  <a:lnTo>
                    <a:pt x="310" y="1176"/>
                  </a:lnTo>
                  <a:lnTo>
                    <a:pt x="303" y="1182"/>
                  </a:lnTo>
                  <a:lnTo>
                    <a:pt x="299" y="1184"/>
                  </a:lnTo>
                  <a:lnTo>
                    <a:pt x="295" y="1185"/>
                  </a:lnTo>
                  <a:lnTo>
                    <a:pt x="291" y="1185"/>
                  </a:lnTo>
                  <a:lnTo>
                    <a:pt x="287" y="1184"/>
                  </a:lnTo>
                  <a:lnTo>
                    <a:pt x="283" y="1183"/>
                  </a:lnTo>
                  <a:lnTo>
                    <a:pt x="280" y="1181"/>
                  </a:lnTo>
                  <a:lnTo>
                    <a:pt x="277" y="1178"/>
                  </a:lnTo>
                  <a:lnTo>
                    <a:pt x="275" y="1175"/>
                  </a:lnTo>
                  <a:lnTo>
                    <a:pt x="270" y="1166"/>
                  </a:lnTo>
                  <a:lnTo>
                    <a:pt x="264" y="1153"/>
                  </a:lnTo>
                  <a:lnTo>
                    <a:pt x="262" y="1147"/>
                  </a:lnTo>
                  <a:lnTo>
                    <a:pt x="257" y="1143"/>
                  </a:lnTo>
                  <a:lnTo>
                    <a:pt x="252" y="1139"/>
                  </a:lnTo>
                  <a:lnTo>
                    <a:pt x="247" y="1137"/>
                  </a:lnTo>
                  <a:lnTo>
                    <a:pt x="243" y="1135"/>
                  </a:lnTo>
                  <a:lnTo>
                    <a:pt x="238" y="1135"/>
                  </a:lnTo>
                  <a:lnTo>
                    <a:pt x="233" y="1135"/>
                  </a:lnTo>
                  <a:lnTo>
                    <a:pt x="228" y="1137"/>
                  </a:lnTo>
                  <a:lnTo>
                    <a:pt x="224" y="1140"/>
                  </a:lnTo>
                  <a:lnTo>
                    <a:pt x="219" y="1144"/>
                  </a:lnTo>
                  <a:lnTo>
                    <a:pt x="213" y="1150"/>
                  </a:lnTo>
                  <a:lnTo>
                    <a:pt x="208" y="1156"/>
                  </a:lnTo>
                  <a:lnTo>
                    <a:pt x="196" y="1171"/>
                  </a:lnTo>
                  <a:lnTo>
                    <a:pt x="186" y="1185"/>
                  </a:lnTo>
                  <a:lnTo>
                    <a:pt x="180" y="1192"/>
                  </a:lnTo>
                  <a:lnTo>
                    <a:pt x="174" y="1197"/>
                  </a:lnTo>
                  <a:lnTo>
                    <a:pt x="169" y="1202"/>
                  </a:lnTo>
                  <a:lnTo>
                    <a:pt x="164" y="1204"/>
                  </a:lnTo>
                  <a:lnTo>
                    <a:pt x="160" y="1207"/>
                  </a:lnTo>
                  <a:lnTo>
                    <a:pt x="155" y="1207"/>
                  </a:lnTo>
                  <a:lnTo>
                    <a:pt x="150" y="1207"/>
                  </a:lnTo>
                  <a:lnTo>
                    <a:pt x="146" y="1207"/>
                  </a:lnTo>
                  <a:lnTo>
                    <a:pt x="143" y="1205"/>
                  </a:lnTo>
                  <a:lnTo>
                    <a:pt x="138" y="1203"/>
                  </a:lnTo>
                  <a:lnTo>
                    <a:pt x="135" y="1200"/>
                  </a:lnTo>
                  <a:lnTo>
                    <a:pt x="131" y="1196"/>
                  </a:lnTo>
                  <a:lnTo>
                    <a:pt x="124" y="1189"/>
                  </a:lnTo>
                  <a:lnTo>
                    <a:pt x="119" y="1181"/>
                  </a:lnTo>
                  <a:lnTo>
                    <a:pt x="114" y="1173"/>
                  </a:lnTo>
                  <a:lnTo>
                    <a:pt x="110" y="1167"/>
                  </a:lnTo>
                  <a:lnTo>
                    <a:pt x="107" y="1165"/>
                  </a:lnTo>
                  <a:lnTo>
                    <a:pt x="105" y="1164"/>
                  </a:lnTo>
                  <a:lnTo>
                    <a:pt x="104" y="1164"/>
                  </a:lnTo>
                  <a:lnTo>
                    <a:pt x="101" y="1166"/>
                  </a:lnTo>
                  <a:lnTo>
                    <a:pt x="98" y="1173"/>
                  </a:lnTo>
                  <a:lnTo>
                    <a:pt x="95" y="1183"/>
                  </a:lnTo>
                  <a:lnTo>
                    <a:pt x="93" y="1192"/>
                  </a:lnTo>
                  <a:lnTo>
                    <a:pt x="88" y="1203"/>
                  </a:lnTo>
                  <a:lnTo>
                    <a:pt x="86" y="1208"/>
                  </a:lnTo>
                  <a:lnTo>
                    <a:pt x="83" y="1210"/>
                  </a:lnTo>
                  <a:lnTo>
                    <a:pt x="80" y="1211"/>
                  </a:lnTo>
                  <a:lnTo>
                    <a:pt x="75" y="1213"/>
                  </a:lnTo>
                  <a:lnTo>
                    <a:pt x="66" y="1211"/>
                  </a:lnTo>
                  <a:lnTo>
                    <a:pt x="53" y="1208"/>
                  </a:lnTo>
                  <a:lnTo>
                    <a:pt x="45" y="1208"/>
                  </a:lnTo>
                  <a:lnTo>
                    <a:pt x="39" y="1209"/>
                  </a:lnTo>
                  <a:lnTo>
                    <a:pt x="34" y="1211"/>
                  </a:lnTo>
                  <a:lnTo>
                    <a:pt x="29" y="1216"/>
                  </a:lnTo>
                  <a:lnTo>
                    <a:pt x="19" y="1226"/>
                  </a:lnTo>
                  <a:lnTo>
                    <a:pt x="13" y="1236"/>
                  </a:lnTo>
                  <a:lnTo>
                    <a:pt x="9" y="1245"/>
                  </a:lnTo>
                  <a:lnTo>
                    <a:pt x="7" y="1251"/>
                  </a:lnTo>
                  <a:lnTo>
                    <a:pt x="7" y="1254"/>
                  </a:lnTo>
                  <a:lnTo>
                    <a:pt x="9" y="1257"/>
                  </a:lnTo>
                  <a:lnTo>
                    <a:pt x="11" y="1259"/>
                  </a:lnTo>
                  <a:lnTo>
                    <a:pt x="14" y="1263"/>
                  </a:lnTo>
                  <a:lnTo>
                    <a:pt x="23" y="1268"/>
                  </a:lnTo>
                  <a:lnTo>
                    <a:pt x="34" y="1276"/>
                  </a:lnTo>
                  <a:lnTo>
                    <a:pt x="44" y="1284"/>
                  </a:lnTo>
                  <a:lnTo>
                    <a:pt x="54" y="1293"/>
                  </a:lnTo>
                  <a:lnTo>
                    <a:pt x="58" y="1298"/>
                  </a:lnTo>
                  <a:lnTo>
                    <a:pt x="61" y="1304"/>
                  </a:lnTo>
                  <a:lnTo>
                    <a:pt x="63" y="1309"/>
                  </a:lnTo>
                  <a:lnTo>
                    <a:pt x="66" y="1314"/>
                  </a:lnTo>
                  <a:lnTo>
                    <a:pt x="67" y="1327"/>
                  </a:lnTo>
                  <a:lnTo>
                    <a:pt x="68" y="1343"/>
                  </a:lnTo>
                  <a:lnTo>
                    <a:pt x="68" y="1353"/>
                  </a:lnTo>
                  <a:lnTo>
                    <a:pt x="67" y="1359"/>
                  </a:lnTo>
                  <a:lnTo>
                    <a:pt x="66" y="1365"/>
                  </a:lnTo>
                  <a:lnTo>
                    <a:pt x="64" y="1368"/>
                  </a:lnTo>
                  <a:lnTo>
                    <a:pt x="61" y="1374"/>
                  </a:lnTo>
                  <a:lnTo>
                    <a:pt x="56" y="1383"/>
                  </a:lnTo>
                  <a:lnTo>
                    <a:pt x="54" y="1386"/>
                  </a:lnTo>
                  <a:lnTo>
                    <a:pt x="54" y="1390"/>
                  </a:lnTo>
                  <a:lnTo>
                    <a:pt x="55" y="1392"/>
                  </a:lnTo>
                  <a:lnTo>
                    <a:pt x="56" y="1394"/>
                  </a:lnTo>
                  <a:lnTo>
                    <a:pt x="60" y="1402"/>
                  </a:lnTo>
                  <a:lnTo>
                    <a:pt x="63" y="1412"/>
                  </a:lnTo>
                  <a:lnTo>
                    <a:pt x="64" y="1419"/>
                  </a:lnTo>
                  <a:lnTo>
                    <a:pt x="64" y="1427"/>
                  </a:lnTo>
                  <a:lnTo>
                    <a:pt x="63" y="1435"/>
                  </a:lnTo>
                  <a:lnTo>
                    <a:pt x="62" y="1442"/>
                  </a:lnTo>
                  <a:lnTo>
                    <a:pt x="60" y="1449"/>
                  </a:lnTo>
                  <a:lnTo>
                    <a:pt x="57" y="1456"/>
                  </a:lnTo>
                  <a:lnTo>
                    <a:pt x="54" y="1462"/>
                  </a:lnTo>
                  <a:lnTo>
                    <a:pt x="49" y="1466"/>
                  </a:lnTo>
                  <a:lnTo>
                    <a:pt x="44" y="1469"/>
                  </a:lnTo>
                  <a:lnTo>
                    <a:pt x="38" y="1473"/>
                  </a:lnTo>
                  <a:lnTo>
                    <a:pt x="32" y="1475"/>
                  </a:lnTo>
                  <a:lnTo>
                    <a:pt x="25" y="1478"/>
                  </a:lnTo>
                  <a:lnTo>
                    <a:pt x="13" y="1480"/>
                  </a:lnTo>
                  <a:lnTo>
                    <a:pt x="4" y="1484"/>
                  </a:lnTo>
                  <a:lnTo>
                    <a:pt x="3" y="1486"/>
                  </a:lnTo>
                  <a:lnTo>
                    <a:pt x="0" y="1487"/>
                  </a:lnTo>
                  <a:lnTo>
                    <a:pt x="0" y="1490"/>
                  </a:lnTo>
                  <a:lnTo>
                    <a:pt x="0" y="1492"/>
                  </a:lnTo>
                  <a:lnTo>
                    <a:pt x="1" y="1497"/>
                  </a:lnTo>
                  <a:lnTo>
                    <a:pt x="6" y="1500"/>
                  </a:lnTo>
                  <a:lnTo>
                    <a:pt x="11" y="1505"/>
                  </a:lnTo>
                  <a:lnTo>
                    <a:pt x="17" y="1510"/>
                  </a:lnTo>
                  <a:lnTo>
                    <a:pt x="20" y="1517"/>
                  </a:lnTo>
                  <a:lnTo>
                    <a:pt x="25" y="1526"/>
                  </a:lnTo>
                  <a:lnTo>
                    <a:pt x="29" y="1536"/>
                  </a:lnTo>
                  <a:lnTo>
                    <a:pt x="32" y="1544"/>
                  </a:lnTo>
                  <a:lnTo>
                    <a:pt x="35" y="1547"/>
                  </a:lnTo>
                  <a:lnTo>
                    <a:pt x="37" y="1549"/>
                  </a:lnTo>
                  <a:lnTo>
                    <a:pt x="39" y="1550"/>
                  </a:lnTo>
                  <a:lnTo>
                    <a:pt x="42" y="1551"/>
                  </a:lnTo>
                  <a:lnTo>
                    <a:pt x="45" y="1550"/>
                  </a:lnTo>
                  <a:lnTo>
                    <a:pt x="50" y="1549"/>
                  </a:lnTo>
                  <a:lnTo>
                    <a:pt x="54" y="1545"/>
                  </a:lnTo>
                  <a:lnTo>
                    <a:pt x="58" y="1538"/>
                  </a:lnTo>
                  <a:lnTo>
                    <a:pt x="63" y="1528"/>
                  </a:lnTo>
                  <a:lnTo>
                    <a:pt x="67" y="1516"/>
                  </a:lnTo>
                  <a:lnTo>
                    <a:pt x="73" y="1505"/>
                  </a:lnTo>
                  <a:lnTo>
                    <a:pt x="78" y="1497"/>
                  </a:lnTo>
                  <a:lnTo>
                    <a:pt x="85" y="1492"/>
                  </a:lnTo>
                  <a:lnTo>
                    <a:pt x="93" y="1490"/>
                  </a:lnTo>
                  <a:lnTo>
                    <a:pt x="97" y="1488"/>
                  </a:lnTo>
                  <a:lnTo>
                    <a:pt x="99" y="1488"/>
                  </a:lnTo>
                  <a:lnTo>
                    <a:pt x="102" y="1490"/>
                  </a:lnTo>
                  <a:lnTo>
                    <a:pt x="104" y="1491"/>
                  </a:lnTo>
                  <a:lnTo>
                    <a:pt x="106" y="1497"/>
                  </a:lnTo>
                  <a:lnTo>
                    <a:pt x="106" y="1506"/>
                  </a:lnTo>
                  <a:lnTo>
                    <a:pt x="106" y="1519"/>
                  </a:lnTo>
                  <a:lnTo>
                    <a:pt x="106" y="1534"/>
                  </a:lnTo>
                  <a:lnTo>
                    <a:pt x="107" y="1542"/>
                  </a:lnTo>
                  <a:lnTo>
                    <a:pt x="110" y="1548"/>
                  </a:lnTo>
                  <a:lnTo>
                    <a:pt x="113" y="1553"/>
                  </a:lnTo>
                  <a:lnTo>
                    <a:pt x="118" y="1557"/>
                  </a:lnTo>
                  <a:lnTo>
                    <a:pt x="127" y="1564"/>
                  </a:lnTo>
                  <a:lnTo>
                    <a:pt x="138" y="1568"/>
                  </a:lnTo>
                  <a:lnTo>
                    <a:pt x="148" y="1570"/>
                  </a:lnTo>
                  <a:lnTo>
                    <a:pt x="157" y="1574"/>
                  </a:lnTo>
                  <a:lnTo>
                    <a:pt x="162" y="1575"/>
                  </a:lnTo>
                  <a:lnTo>
                    <a:pt x="165" y="1578"/>
                  </a:lnTo>
                  <a:lnTo>
                    <a:pt x="169" y="1580"/>
                  </a:lnTo>
                  <a:lnTo>
                    <a:pt x="173" y="1583"/>
                  </a:lnTo>
                  <a:lnTo>
                    <a:pt x="179" y="1594"/>
                  </a:lnTo>
                  <a:lnTo>
                    <a:pt x="186" y="1610"/>
                  </a:lnTo>
                  <a:lnTo>
                    <a:pt x="188" y="1618"/>
                  </a:lnTo>
                  <a:lnTo>
                    <a:pt x="189" y="1626"/>
                  </a:lnTo>
                  <a:lnTo>
                    <a:pt x="189" y="1633"/>
                  </a:lnTo>
                  <a:lnTo>
                    <a:pt x="188" y="1639"/>
                  </a:lnTo>
                  <a:lnTo>
                    <a:pt x="186" y="1644"/>
                  </a:lnTo>
                  <a:lnTo>
                    <a:pt x="184" y="1649"/>
                  </a:lnTo>
                  <a:lnTo>
                    <a:pt x="184" y="1652"/>
                  </a:lnTo>
                  <a:lnTo>
                    <a:pt x="186" y="1657"/>
                  </a:lnTo>
                  <a:lnTo>
                    <a:pt x="189" y="1664"/>
                  </a:lnTo>
                  <a:lnTo>
                    <a:pt x="195" y="1671"/>
                  </a:lnTo>
                  <a:lnTo>
                    <a:pt x="198" y="1675"/>
                  </a:lnTo>
                  <a:lnTo>
                    <a:pt x="199" y="1679"/>
                  </a:lnTo>
                  <a:lnTo>
                    <a:pt x="200" y="1682"/>
                  </a:lnTo>
                  <a:lnTo>
                    <a:pt x="201" y="1686"/>
                  </a:lnTo>
                  <a:lnTo>
                    <a:pt x="200" y="1695"/>
                  </a:lnTo>
                  <a:lnTo>
                    <a:pt x="199" y="1706"/>
                  </a:lnTo>
                  <a:lnTo>
                    <a:pt x="198" y="1711"/>
                  </a:lnTo>
                  <a:lnTo>
                    <a:pt x="199" y="1714"/>
                  </a:lnTo>
                  <a:lnTo>
                    <a:pt x="201" y="1717"/>
                  </a:lnTo>
                  <a:lnTo>
                    <a:pt x="204" y="1719"/>
                  </a:lnTo>
                  <a:lnTo>
                    <a:pt x="206" y="1719"/>
                  </a:lnTo>
                  <a:lnTo>
                    <a:pt x="209" y="1719"/>
                  </a:lnTo>
                  <a:lnTo>
                    <a:pt x="213" y="1718"/>
                  </a:lnTo>
                  <a:lnTo>
                    <a:pt x="217" y="1717"/>
                  </a:lnTo>
                  <a:lnTo>
                    <a:pt x="224" y="1712"/>
                  </a:lnTo>
                  <a:lnTo>
                    <a:pt x="231" y="1707"/>
                  </a:lnTo>
                  <a:lnTo>
                    <a:pt x="238" y="1700"/>
                  </a:lnTo>
                  <a:lnTo>
                    <a:pt x="243" y="1694"/>
                  </a:lnTo>
                  <a:lnTo>
                    <a:pt x="247" y="1688"/>
                  </a:lnTo>
                  <a:lnTo>
                    <a:pt x="251" y="1685"/>
                  </a:lnTo>
                  <a:lnTo>
                    <a:pt x="252" y="1685"/>
                  </a:lnTo>
                  <a:lnTo>
                    <a:pt x="255" y="1686"/>
                  </a:lnTo>
                  <a:lnTo>
                    <a:pt x="257" y="1687"/>
                  </a:lnTo>
                  <a:lnTo>
                    <a:pt x="259" y="1689"/>
                  </a:lnTo>
                  <a:lnTo>
                    <a:pt x="263" y="1694"/>
                  </a:lnTo>
                  <a:lnTo>
                    <a:pt x="265" y="1699"/>
                  </a:lnTo>
                  <a:lnTo>
                    <a:pt x="267" y="1704"/>
                  </a:lnTo>
                  <a:lnTo>
                    <a:pt x="269" y="1709"/>
                  </a:lnTo>
                  <a:lnTo>
                    <a:pt x="271" y="1724"/>
                  </a:lnTo>
                  <a:lnTo>
                    <a:pt x="272" y="1739"/>
                  </a:lnTo>
                  <a:lnTo>
                    <a:pt x="274" y="1756"/>
                  </a:lnTo>
                  <a:lnTo>
                    <a:pt x="276" y="1770"/>
                  </a:lnTo>
                  <a:lnTo>
                    <a:pt x="277" y="1776"/>
                  </a:lnTo>
                  <a:lnTo>
                    <a:pt x="281" y="1782"/>
                  </a:lnTo>
                  <a:lnTo>
                    <a:pt x="284" y="1788"/>
                  </a:lnTo>
                  <a:lnTo>
                    <a:pt x="289" y="1793"/>
                  </a:lnTo>
                  <a:lnTo>
                    <a:pt x="300" y="1801"/>
                  </a:lnTo>
                  <a:lnTo>
                    <a:pt x="309" y="1805"/>
                  </a:lnTo>
                  <a:lnTo>
                    <a:pt x="314" y="1807"/>
                  </a:lnTo>
                  <a:lnTo>
                    <a:pt x="318" y="1808"/>
                  </a:lnTo>
                  <a:lnTo>
                    <a:pt x="320" y="1808"/>
                  </a:lnTo>
                  <a:lnTo>
                    <a:pt x="321" y="1807"/>
                  </a:lnTo>
                  <a:lnTo>
                    <a:pt x="322" y="1806"/>
                  </a:lnTo>
                  <a:lnTo>
                    <a:pt x="324" y="1803"/>
                  </a:lnTo>
                  <a:lnTo>
                    <a:pt x="327" y="1794"/>
                  </a:lnTo>
                  <a:lnTo>
                    <a:pt x="331" y="1789"/>
                  </a:lnTo>
                  <a:lnTo>
                    <a:pt x="333" y="1786"/>
                  </a:lnTo>
                  <a:lnTo>
                    <a:pt x="335" y="1783"/>
                  </a:lnTo>
                  <a:lnTo>
                    <a:pt x="337" y="1778"/>
                  </a:lnTo>
                  <a:lnTo>
                    <a:pt x="337" y="1772"/>
                  </a:lnTo>
                  <a:lnTo>
                    <a:pt x="338" y="1768"/>
                  </a:lnTo>
                  <a:lnTo>
                    <a:pt x="339" y="1764"/>
                  </a:lnTo>
                  <a:lnTo>
                    <a:pt x="340" y="1761"/>
                  </a:lnTo>
                  <a:lnTo>
                    <a:pt x="343" y="1758"/>
                  </a:lnTo>
                  <a:lnTo>
                    <a:pt x="346" y="1756"/>
                  </a:lnTo>
                  <a:lnTo>
                    <a:pt x="351" y="1755"/>
                  </a:lnTo>
                  <a:lnTo>
                    <a:pt x="354" y="1753"/>
                  </a:lnTo>
                  <a:lnTo>
                    <a:pt x="359" y="1751"/>
                  </a:lnTo>
                  <a:lnTo>
                    <a:pt x="362" y="1747"/>
                  </a:lnTo>
                  <a:lnTo>
                    <a:pt x="364" y="1743"/>
                  </a:lnTo>
                  <a:lnTo>
                    <a:pt x="362" y="1734"/>
                  </a:lnTo>
                  <a:lnTo>
                    <a:pt x="359" y="1724"/>
                  </a:lnTo>
                  <a:lnTo>
                    <a:pt x="358" y="1718"/>
                  </a:lnTo>
                  <a:lnTo>
                    <a:pt x="358" y="1712"/>
                  </a:lnTo>
                  <a:lnTo>
                    <a:pt x="359" y="1706"/>
                  </a:lnTo>
                  <a:lnTo>
                    <a:pt x="362" y="1701"/>
                  </a:lnTo>
                  <a:lnTo>
                    <a:pt x="370" y="1695"/>
                  </a:lnTo>
                  <a:lnTo>
                    <a:pt x="376" y="1692"/>
                  </a:lnTo>
                  <a:lnTo>
                    <a:pt x="381" y="1689"/>
                  </a:lnTo>
                  <a:lnTo>
                    <a:pt x="383" y="1687"/>
                  </a:lnTo>
                  <a:lnTo>
                    <a:pt x="385" y="1685"/>
                  </a:lnTo>
                  <a:lnTo>
                    <a:pt x="387" y="1682"/>
                  </a:lnTo>
                  <a:lnTo>
                    <a:pt x="387" y="1676"/>
                  </a:lnTo>
                  <a:lnTo>
                    <a:pt x="387" y="1668"/>
                  </a:lnTo>
                  <a:lnTo>
                    <a:pt x="387" y="1662"/>
                  </a:lnTo>
                  <a:lnTo>
                    <a:pt x="387" y="1655"/>
                  </a:lnTo>
                  <a:lnTo>
                    <a:pt x="388" y="1649"/>
                  </a:lnTo>
                  <a:lnTo>
                    <a:pt x="390" y="1644"/>
                  </a:lnTo>
                  <a:lnTo>
                    <a:pt x="396" y="1635"/>
                  </a:lnTo>
                  <a:lnTo>
                    <a:pt x="403" y="1623"/>
                  </a:lnTo>
                  <a:lnTo>
                    <a:pt x="410" y="1611"/>
                  </a:lnTo>
                  <a:lnTo>
                    <a:pt x="416" y="1602"/>
                  </a:lnTo>
                  <a:lnTo>
                    <a:pt x="421" y="1597"/>
                  </a:lnTo>
                  <a:lnTo>
                    <a:pt x="427" y="1591"/>
                  </a:lnTo>
                  <a:lnTo>
                    <a:pt x="434" y="1586"/>
                  </a:lnTo>
                  <a:lnTo>
                    <a:pt x="441" y="1583"/>
                  </a:lnTo>
                  <a:lnTo>
                    <a:pt x="456" y="1582"/>
                  </a:lnTo>
                  <a:lnTo>
                    <a:pt x="469" y="1582"/>
                  </a:lnTo>
                  <a:lnTo>
                    <a:pt x="478" y="1585"/>
                  </a:lnTo>
                  <a:lnTo>
                    <a:pt x="484" y="1586"/>
                  </a:lnTo>
                  <a:lnTo>
                    <a:pt x="485" y="1586"/>
                  </a:lnTo>
                  <a:lnTo>
                    <a:pt x="488" y="1585"/>
                  </a:lnTo>
                  <a:lnTo>
                    <a:pt x="491" y="1582"/>
                  </a:lnTo>
                  <a:lnTo>
                    <a:pt x="494" y="1580"/>
                  </a:lnTo>
                  <a:lnTo>
                    <a:pt x="497" y="1576"/>
                  </a:lnTo>
                  <a:lnTo>
                    <a:pt x="500" y="1572"/>
                  </a:lnTo>
                  <a:lnTo>
                    <a:pt x="503" y="1566"/>
                  </a:lnTo>
                  <a:lnTo>
                    <a:pt x="504" y="1560"/>
                  </a:lnTo>
                  <a:lnTo>
                    <a:pt x="507" y="1553"/>
                  </a:lnTo>
                  <a:lnTo>
                    <a:pt x="509" y="1547"/>
                  </a:lnTo>
                  <a:lnTo>
                    <a:pt x="513" y="1541"/>
                  </a:lnTo>
                  <a:lnTo>
                    <a:pt x="517" y="1536"/>
                  </a:lnTo>
                  <a:lnTo>
                    <a:pt x="523" y="1531"/>
                  </a:lnTo>
                  <a:lnTo>
                    <a:pt x="532" y="1528"/>
                  </a:lnTo>
                  <a:lnTo>
                    <a:pt x="541" y="1525"/>
                  </a:lnTo>
                  <a:lnTo>
                    <a:pt x="553" y="1523"/>
                  </a:lnTo>
                  <a:lnTo>
                    <a:pt x="576" y="1523"/>
                  </a:lnTo>
                  <a:lnTo>
                    <a:pt x="593" y="1524"/>
                  </a:lnTo>
                  <a:lnTo>
                    <a:pt x="602" y="1525"/>
                  </a:lnTo>
                  <a:lnTo>
                    <a:pt x="609" y="1525"/>
                  </a:lnTo>
                  <a:lnTo>
                    <a:pt x="616" y="1524"/>
                  </a:lnTo>
                  <a:lnTo>
                    <a:pt x="624" y="1523"/>
                  </a:lnTo>
                  <a:lnTo>
                    <a:pt x="639" y="1518"/>
                  </a:lnTo>
                  <a:lnTo>
                    <a:pt x="652" y="1517"/>
                  </a:lnTo>
                  <a:lnTo>
                    <a:pt x="659" y="1518"/>
                  </a:lnTo>
                  <a:lnTo>
                    <a:pt x="666" y="1520"/>
                  </a:lnTo>
                  <a:lnTo>
                    <a:pt x="672" y="1524"/>
                  </a:lnTo>
                  <a:lnTo>
                    <a:pt x="679" y="1530"/>
                  </a:lnTo>
                  <a:lnTo>
                    <a:pt x="698" y="1550"/>
                  </a:lnTo>
                  <a:lnTo>
                    <a:pt x="709" y="1564"/>
                  </a:lnTo>
                  <a:lnTo>
                    <a:pt x="712" y="1569"/>
                  </a:lnTo>
                  <a:lnTo>
                    <a:pt x="718" y="1572"/>
                  </a:lnTo>
                  <a:lnTo>
                    <a:pt x="724" y="1572"/>
                  </a:lnTo>
                  <a:lnTo>
                    <a:pt x="731" y="1572"/>
                  </a:lnTo>
                  <a:lnTo>
                    <a:pt x="736" y="1575"/>
                  </a:lnTo>
                  <a:lnTo>
                    <a:pt x="742" y="1578"/>
                  </a:lnTo>
                  <a:lnTo>
                    <a:pt x="747" y="1576"/>
                  </a:lnTo>
                  <a:lnTo>
                    <a:pt x="750" y="1575"/>
                  </a:lnTo>
                  <a:lnTo>
                    <a:pt x="753" y="1572"/>
                  </a:lnTo>
                  <a:lnTo>
                    <a:pt x="757" y="1567"/>
                  </a:lnTo>
                  <a:lnTo>
                    <a:pt x="761" y="1561"/>
                  </a:lnTo>
                  <a:lnTo>
                    <a:pt x="766" y="1557"/>
                  </a:lnTo>
                  <a:lnTo>
                    <a:pt x="772" y="1555"/>
                  </a:lnTo>
                  <a:lnTo>
                    <a:pt x="778" y="1554"/>
                  </a:lnTo>
                  <a:lnTo>
                    <a:pt x="786" y="1553"/>
                  </a:lnTo>
                  <a:lnTo>
                    <a:pt x="796" y="1551"/>
                  </a:lnTo>
                  <a:lnTo>
                    <a:pt x="805" y="1550"/>
                  </a:lnTo>
                  <a:lnTo>
                    <a:pt x="815" y="1547"/>
                  </a:lnTo>
                  <a:lnTo>
                    <a:pt x="820" y="1544"/>
                  </a:lnTo>
                  <a:lnTo>
                    <a:pt x="825" y="1542"/>
                  </a:lnTo>
                  <a:lnTo>
                    <a:pt x="829" y="1537"/>
                  </a:lnTo>
                  <a:lnTo>
                    <a:pt x="832" y="1532"/>
                  </a:lnTo>
                  <a:lnTo>
                    <a:pt x="835" y="1528"/>
                  </a:lnTo>
                  <a:lnTo>
                    <a:pt x="836" y="1523"/>
                  </a:lnTo>
                  <a:lnTo>
                    <a:pt x="837" y="1518"/>
                  </a:lnTo>
                  <a:lnTo>
                    <a:pt x="836" y="1513"/>
                  </a:lnTo>
                  <a:lnTo>
                    <a:pt x="835" y="1509"/>
                  </a:lnTo>
                  <a:lnTo>
                    <a:pt x="832" y="1504"/>
                  </a:lnTo>
                  <a:lnTo>
                    <a:pt x="830" y="1499"/>
                  </a:lnTo>
                  <a:lnTo>
                    <a:pt x="826" y="1496"/>
                  </a:lnTo>
                  <a:lnTo>
                    <a:pt x="818" y="1487"/>
                  </a:lnTo>
                  <a:lnTo>
                    <a:pt x="809" y="1480"/>
                  </a:lnTo>
                  <a:lnTo>
                    <a:pt x="799" y="1473"/>
                  </a:lnTo>
                  <a:lnTo>
                    <a:pt x="791" y="1466"/>
                  </a:lnTo>
                  <a:lnTo>
                    <a:pt x="785" y="1459"/>
                  </a:lnTo>
                  <a:lnTo>
                    <a:pt x="781" y="1452"/>
                  </a:lnTo>
                  <a:lnTo>
                    <a:pt x="780" y="1448"/>
                  </a:lnTo>
                  <a:lnTo>
                    <a:pt x="780" y="1444"/>
                  </a:lnTo>
                  <a:lnTo>
                    <a:pt x="781" y="1441"/>
                  </a:lnTo>
                  <a:lnTo>
                    <a:pt x="782" y="1438"/>
                  </a:lnTo>
                  <a:lnTo>
                    <a:pt x="787" y="1434"/>
                  </a:lnTo>
                  <a:lnTo>
                    <a:pt x="792" y="1431"/>
                  </a:lnTo>
                  <a:lnTo>
                    <a:pt x="794" y="1430"/>
                  </a:lnTo>
                  <a:lnTo>
                    <a:pt x="793" y="1428"/>
                  </a:lnTo>
                  <a:lnTo>
                    <a:pt x="792" y="1424"/>
                  </a:lnTo>
                  <a:lnTo>
                    <a:pt x="790" y="1421"/>
                  </a:lnTo>
                  <a:lnTo>
                    <a:pt x="784" y="1412"/>
                  </a:lnTo>
                  <a:lnTo>
                    <a:pt x="778" y="1405"/>
                  </a:lnTo>
                  <a:lnTo>
                    <a:pt x="776" y="1402"/>
                  </a:lnTo>
                  <a:lnTo>
                    <a:pt x="776" y="1398"/>
                  </a:lnTo>
                  <a:lnTo>
                    <a:pt x="776" y="1394"/>
                  </a:lnTo>
                  <a:lnTo>
                    <a:pt x="778" y="1392"/>
                  </a:lnTo>
                  <a:lnTo>
                    <a:pt x="782" y="1386"/>
                  </a:lnTo>
                  <a:lnTo>
                    <a:pt x="791" y="1380"/>
                  </a:lnTo>
                  <a:lnTo>
                    <a:pt x="797" y="1378"/>
                  </a:lnTo>
                  <a:lnTo>
                    <a:pt x="803" y="1377"/>
                  </a:lnTo>
                  <a:lnTo>
                    <a:pt x="811" y="1375"/>
                  </a:lnTo>
                  <a:lnTo>
                    <a:pt x="818" y="1377"/>
                  </a:lnTo>
                  <a:lnTo>
                    <a:pt x="826" y="1378"/>
                  </a:lnTo>
                  <a:lnTo>
                    <a:pt x="835" y="1380"/>
                  </a:lnTo>
                  <a:lnTo>
                    <a:pt x="842" y="1383"/>
                  </a:lnTo>
                  <a:lnTo>
                    <a:pt x="848" y="1386"/>
                  </a:lnTo>
                  <a:lnTo>
                    <a:pt x="853" y="1390"/>
                  </a:lnTo>
                  <a:lnTo>
                    <a:pt x="857" y="1392"/>
                  </a:lnTo>
                  <a:lnTo>
                    <a:pt x="863" y="1394"/>
                  </a:lnTo>
                  <a:lnTo>
                    <a:pt x="868" y="1394"/>
                  </a:lnTo>
                  <a:lnTo>
                    <a:pt x="872" y="1394"/>
                  </a:lnTo>
                  <a:lnTo>
                    <a:pt x="875" y="1393"/>
                  </a:lnTo>
                  <a:lnTo>
                    <a:pt x="878" y="1391"/>
                  </a:lnTo>
                  <a:lnTo>
                    <a:pt x="879" y="1386"/>
                  </a:lnTo>
                  <a:lnTo>
                    <a:pt x="881" y="1378"/>
                  </a:lnTo>
                  <a:lnTo>
                    <a:pt x="882" y="1370"/>
                  </a:lnTo>
                  <a:lnTo>
                    <a:pt x="885" y="1367"/>
                  </a:lnTo>
                  <a:lnTo>
                    <a:pt x="887" y="1365"/>
                  </a:lnTo>
                  <a:lnTo>
                    <a:pt x="891" y="1362"/>
                  </a:lnTo>
                  <a:lnTo>
                    <a:pt x="895" y="1361"/>
                  </a:lnTo>
                  <a:lnTo>
                    <a:pt x="908" y="1360"/>
                  </a:lnTo>
                  <a:lnTo>
                    <a:pt x="922" y="1360"/>
                  </a:lnTo>
                  <a:lnTo>
                    <a:pt x="929" y="1361"/>
                  </a:lnTo>
                  <a:lnTo>
                    <a:pt x="933" y="1362"/>
                  </a:lnTo>
                  <a:lnTo>
                    <a:pt x="938" y="1365"/>
                  </a:lnTo>
                  <a:lnTo>
                    <a:pt x="939" y="1367"/>
                  </a:lnTo>
                  <a:lnTo>
                    <a:pt x="943" y="1375"/>
                  </a:lnTo>
                  <a:lnTo>
                    <a:pt x="945" y="1385"/>
                  </a:lnTo>
                  <a:lnTo>
                    <a:pt x="948" y="1389"/>
                  </a:lnTo>
                  <a:lnTo>
                    <a:pt x="950" y="1392"/>
                  </a:lnTo>
                  <a:lnTo>
                    <a:pt x="952" y="1394"/>
                  </a:lnTo>
                  <a:lnTo>
                    <a:pt x="955" y="1396"/>
                  </a:lnTo>
                  <a:lnTo>
                    <a:pt x="967" y="1394"/>
                  </a:lnTo>
                  <a:lnTo>
                    <a:pt x="983" y="1394"/>
                  </a:lnTo>
                  <a:lnTo>
                    <a:pt x="1004" y="1394"/>
                  </a:lnTo>
                  <a:lnTo>
                    <a:pt x="1023" y="1394"/>
                  </a:lnTo>
                  <a:lnTo>
                    <a:pt x="1036" y="1396"/>
                  </a:lnTo>
                  <a:lnTo>
                    <a:pt x="1050" y="1398"/>
                  </a:lnTo>
                  <a:lnTo>
                    <a:pt x="1064" y="1403"/>
                  </a:lnTo>
                  <a:lnTo>
                    <a:pt x="1077" y="1410"/>
                  </a:lnTo>
                  <a:lnTo>
                    <a:pt x="1081" y="1412"/>
                  </a:lnTo>
                  <a:lnTo>
                    <a:pt x="1084" y="1415"/>
                  </a:lnTo>
                  <a:lnTo>
                    <a:pt x="1088" y="1418"/>
                  </a:lnTo>
                  <a:lnTo>
                    <a:pt x="1090" y="1424"/>
                  </a:lnTo>
                  <a:lnTo>
                    <a:pt x="1093" y="1429"/>
                  </a:lnTo>
                  <a:lnTo>
                    <a:pt x="1096" y="1434"/>
                  </a:lnTo>
                  <a:lnTo>
                    <a:pt x="1099" y="1437"/>
                  </a:lnTo>
                  <a:lnTo>
                    <a:pt x="1101" y="1438"/>
                  </a:lnTo>
                  <a:lnTo>
                    <a:pt x="1106" y="1440"/>
                  </a:lnTo>
                  <a:lnTo>
                    <a:pt x="1109" y="1442"/>
                  </a:lnTo>
                  <a:lnTo>
                    <a:pt x="1111" y="1447"/>
                  </a:lnTo>
                  <a:lnTo>
                    <a:pt x="1113" y="1450"/>
                  </a:lnTo>
                  <a:lnTo>
                    <a:pt x="1115" y="1454"/>
                  </a:lnTo>
                  <a:lnTo>
                    <a:pt x="1120" y="1455"/>
                  </a:lnTo>
                  <a:lnTo>
                    <a:pt x="1125" y="1455"/>
                  </a:lnTo>
                  <a:lnTo>
                    <a:pt x="1128" y="1453"/>
                  </a:lnTo>
                  <a:lnTo>
                    <a:pt x="1132" y="1450"/>
                  </a:lnTo>
                  <a:lnTo>
                    <a:pt x="1135" y="1448"/>
                  </a:lnTo>
                  <a:lnTo>
                    <a:pt x="1140" y="1448"/>
                  </a:lnTo>
                  <a:lnTo>
                    <a:pt x="1146" y="1450"/>
                  </a:lnTo>
                  <a:lnTo>
                    <a:pt x="1162" y="1457"/>
                  </a:lnTo>
                  <a:lnTo>
                    <a:pt x="1177" y="1462"/>
                  </a:lnTo>
                  <a:lnTo>
                    <a:pt x="1191" y="1462"/>
                  </a:lnTo>
                  <a:lnTo>
                    <a:pt x="1208" y="1461"/>
                  </a:lnTo>
                  <a:lnTo>
                    <a:pt x="1226" y="1460"/>
                  </a:lnTo>
                  <a:lnTo>
                    <a:pt x="1242" y="1459"/>
                  </a:lnTo>
                  <a:lnTo>
                    <a:pt x="1250" y="1459"/>
                  </a:lnTo>
                  <a:lnTo>
                    <a:pt x="1256" y="1460"/>
                  </a:lnTo>
                  <a:lnTo>
                    <a:pt x="1261" y="1462"/>
                  </a:lnTo>
                  <a:lnTo>
                    <a:pt x="1267" y="1465"/>
                  </a:lnTo>
                  <a:lnTo>
                    <a:pt x="1278" y="1471"/>
                  </a:lnTo>
                  <a:lnTo>
                    <a:pt x="1290" y="1476"/>
                  </a:lnTo>
                  <a:lnTo>
                    <a:pt x="1303" y="1485"/>
                  </a:lnTo>
                  <a:lnTo>
                    <a:pt x="1317" y="1493"/>
                  </a:lnTo>
                  <a:lnTo>
                    <a:pt x="1329" y="1501"/>
                  </a:lnTo>
                  <a:lnTo>
                    <a:pt x="1339" y="1510"/>
                  </a:lnTo>
                  <a:lnTo>
                    <a:pt x="1345" y="1516"/>
                  </a:lnTo>
                  <a:lnTo>
                    <a:pt x="1349" y="1519"/>
                  </a:lnTo>
                  <a:lnTo>
                    <a:pt x="1354" y="1522"/>
                  </a:lnTo>
                  <a:lnTo>
                    <a:pt x="1358" y="1522"/>
                  </a:lnTo>
                  <a:lnTo>
                    <a:pt x="1360" y="1523"/>
                  </a:lnTo>
                  <a:lnTo>
                    <a:pt x="1363" y="1523"/>
                  </a:lnTo>
                  <a:lnTo>
                    <a:pt x="1364" y="1525"/>
                  </a:lnTo>
                  <a:lnTo>
                    <a:pt x="1365" y="1528"/>
                  </a:lnTo>
                  <a:lnTo>
                    <a:pt x="1367" y="1534"/>
                  </a:lnTo>
                  <a:lnTo>
                    <a:pt x="1371" y="1542"/>
                  </a:lnTo>
                  <a:lnTo>
                    <a:pt x="1373" y="1549"/>
                  </a:lnTo>
                  <a:lnTo>
                    <a:pt x="1377" y="1555"/>
                  </a:lnTo>
                  <a:lnTo>
                    <a:pt x="1378" y="1557"/>
                  </a:lnTo>
                  <a:lnTo>
                    <a:pt x="1380" y="1559"/>
                  </a:lnTo>
                  <a:lnTo>
                    <a:pt x="1384" y="1560"/>
                  </a:lnTo>
                  <a:lnTo>
                    <a:pt x="1388" y="1560"/>
                  </a:lnTo>
                  <a:lnTo>
                    <a:pt x="1393" y="1561"/>
                  </a:lnTo>
                  <a:lnTo>
                    <a:pt x="1397" y="1563"/>
                  </a:lnTo>
                  <a:lnTo>
                    <a:pt x="1401" y="1567"/>
                  </a:lnTo>
                  <a:lnTo>
                    <a:pt x="1404" y="1572"/>
                  </a:lnTo>
                  <a:lnTo>
                    <a:pt x="1405" y="1574"/>
                  </a:lnTo>
                  <a:lnTo>
                    <a:pt x="1408" y="1575"/>
                  </a:lnTo>
                  <a:lnTo>
                    <a:pt x="1410" y="1576"/>
                  </a:lnTo>
                  <a:lnTo>
                    <a:pt x="1412" y="1576"/>
                  </a:lnTo>
                  <a:lnTo>
                    <a:pt x="1418" y="1575"/>
                  </a:lnTo>
                  <a:lnTo>
                    <a:pt x="1423" y="1572"/>
                  </a:lnTo>
                  <a:lnTo>
                    <a:pt x="1426" y="1569"/>
                  </a:lnTo>
                  <a:lnTo>
                    <a:pt x="1428" y="1567"/>
                  </a:lnTo>
                  <a:lnTo>
                    <a:pt x="1431" y="1566"/>
                  </a:lnTo>
                  <a:lnTo>
                    <a:pt x="1435" y="1564"/>
                  </a:lnTo>
                  <a:lnTo>
                    <a:pt x="1439" y="1566"/>
                  </a:lnTo>
                  <a:lnTo>
                    <a:pt x="1441" y="1567"/>
                  </a:lnTo>
                  <a:lnTo>
                    <a:pt x="1445" y="1572"/>
                  </a:lnTo>
                  <a:lnTo>
                    <a:pt x="1448" y="1578"/>
                  </a:lnTo>
                  <a:lnTo>
                    <a:pt x="1453" y="1589"/>
                  </a:lnTo>
                  <a:lnTo>
                    <a:pt x="1455" y="1600"/>
                  </a:lnTo>
                  <a:lnTo>
                    <a:pt x="1456" y="1608"/>
                  </a:lnTo>
                  <a:lnTo>
                    <a:pt x="1456" y="1617"/>
                  </a:lnTo>
                  <a:lnTo>
                    <a:pt x="1456" y="1620"/>
                  </a:lnTo>
                  <a:lnTo>
                    <a:pt x="1458" y="1622"/>
                  </a:lnTo>
                  <a:lnTo>
                    <a:pt x="1460" y="1623"/>
                  </a:lnTo>
                  <a:lnTo>
                    <a:pt x="1464" y="1623"/>
                  </a:lnTo>
                  <a:lnTo>
                    <a:pt x="1472" y="1619"/>
                  </a:lnTo>
                  <a:lnTo>
                    <a:pt x="1481" y="1613"/>
                  </a:lnTo>
                  <a:lnTo>
                    <a:pt x="1490" y="1606"/>
                  </a:lnTo>
                  <a:lnTo>
                    <a:pt x="1497" y="1598"/>
                  </a:lnTo>
                  <a:lnTo>
                    <a:pt x="1504" y="1589"/>
                  </a:lnTo>
                  <a:lnTo>
                    <a:pt x="1509" y="1582"/>
                  </a:lnTo>
                  <a:lnTo>
                    <a:pt x="1512" y="1579"/>
                  </a:lnTo>
                  <a:lnTo>
                    <a:pt x="1516" y="1576"/>
                  </a:lnTo>
                  <a:lnTo>
                    <a:pt x="1521" y="1574"/>
                  </a:lnTo>
                  <a:lnTo>
                    <a:pt x="1527" y="1573"/>
                  </a:lnTo>
                  <a:lnTo>
                    <a:pt x="1540" y="1573"/>
                  </a:lnTo>
                  <a:lnTo>
                    <a:pt x="1553" y="1575"/>
                  </a:lnTo>
                  <a:lnTo>
                    <a:pt x="1566" y="1578"/>
                  </a:lnTo>
                  <a:lnTo>
                    <a:pt x="1575" y="1581"/>
                  </a:lnTo>
                  <a:lnTo>
                    <a:pt x="1585" y="1585"/>
                  </a:lnTo>
                  <a:lnTo>
                    <a:pt x="1592" y="1588"/>
                  </a:lnTo>
                  <a:lnTo>
                    <a:pt x="1596" y="1589"/>
                  </a:lnTo>
                  <a:lnTo>
                    <a:pt x="1598" y="1589"/>
                  </a:lnTo>
                  <a:lnTo>
                    <a:pt x="1600" y="1589"/>
                  </a:lnTo>
                  <a:lnTo>
                    <a:pt x="1603" y="1588"/>
                  </a:lnTo>
                  <a:lnTo>
                    <a:pt x="1606" y="1583"/>
                  </a:lnTo>
                  <a:lnTo>
                    <a:pt x="1612" y="1575"/>
                  </a:lnTo>
                  <a:lnTo>
                    <a:pt x="1628" y="1561"/>
                  </a:lnTo>
                  <a:lnTo>
                    <a:pt x="1642" y="1547"/>
                  </a:lnTo>
                  <a:lnTo>
                    <a:pt x="1644" y="1542"/>
                  </a:lnTo>
                  <a:lnTo>
                    <a:pt x="1647" y="1537"/>
                  </a:lnTo>
                  <a:lnTo>
                    <a:pt x="1648" y="1534"/>
                  </a:lnTo>
                  <a:lnTo>
                    <a:pt x="1649" y="1529"/>
                  </a:lnTo>
                  <a:lnTo>
                    <a:pt x="1649" y="1522"/>
                  </a:lnTo>
                  <a:lnTo>
                    <a:pt x="1650" y="1516"/>
                  </a:lnTo>
                  <a:lnTo>
                    <a:pt x="1654" y="1511"/>
                  </a:lnTo>
                  <a:lnTo>
                    <a:pt x="1661" y="1506"/>
                  </a:lnTo>
                  <a:lnTo>
                    <a:pt x="1664" y="1503"/>
                  </a:lnTo>
                  <a:lnTo>
                    <a:pt x="1669" y="1500"/>
                  </a:lnTo>
                  <a:lnTo>
                    <a:pt x="1674" y="1500"/>
                  </a:lnTo>
                  <a:lnTo>
                    <a:pt x="1678" y="1501"/>
                  </a:lnTo>
                  <a:lnTo>
                    <a:pt x="1680" y="1505"/>
                  </a:lnTo>
                  <a:lnTo>
                    <a:pt x="1682" y="1509"/>
                  </a:lnTo>
                  <a:lnTo>
                    <a:pt x="1684" y="1513"/>
                  </a:lnTo>
                  <a:lnTo>
                    <a:pt x="1685" y="1518"/>
                  </a:lnTo>
                  <a:lnTo>
                    <a:pt x="1687" y="1530"/>
                  </a:lnTo>
                  <a:lnTo>
                    <a:pt x="1687" y="1543"/>
                  </a:lnTo>
                  <a:lnTo>
                    <a:pt x="1689" y="1542"/>
                  </a:lnTo>
                  <a:lnTo>
                    <a:pt x="1697" y="1536"/>
                  </a:lnTo>
                  <a:lnTo>
                    <a:pt x="1705" y="1528"/>
                  </a:lnTo>
                  <a:lnTo>
                    <a:pt x="1711" y="1518"/>
                  </a:lnTo>
                  <a:lnTo>
                    <a:pt x="1714" y="1511"/>
                  </a:lnTo>
                  <a:lnTo>
                    <a:pt x="1719" y="1504"/>
                  </a:lnTo>
                  <a:lnTo>
                    <a:pt x="1722" y="1501"/>
                  </a:lnTo>
                  <a:lnTo>
                    <a:pt x="1725" y="1500"/>
                  </a:lnTo>
                  <a:lnTo>
                    <a:pt x="1729" y="1500"/>
                  </a:lnTo>
                  <a:lnTo>
                    <a:pt x="1731" y="1504"/>
                  </a:lnTo>
                  <a:lnTo>
                    <a:pt x="1732" y="1511"/>
                  </a:lnTo>
                  <a:lnTo>
                    <a:pt x="1733" y="1524"/>
                  </a:lnTo>
                  <a:lnTo>
                    <a:pt x="1733" y="1530"/>
                  </a:lnTo>
                  <a:lnTo>
                    <a:pt x="1733" y="1537"/>
                  </a:lnTo>
                  <a:lnTo>
                    <a:pt x="1732" y="1543"/>
                  </a:lnTo>
                  <a:lnTo>
                    <a:pt x="1731" y="1548"/>
                  </a:lnTo>
                  <a:lnTo>
                    <a:pt x="1725" y="1556"/>
                  </a:lnTo>
                  <a:lnTo>
                    <a:pt x="1719" y="1563"/>
                  </a:lnTo>
                  <a:lnTo>
                    <a:pt x="1712" y="1570"/>
                  </a:lnTo>
                  <a:lnTo>
                    <a:pt x="1705" y="1575"/>
                  </a:lnTo>
                  <a:lnTo>
                    <a:pt x="1694" y="1583"/>
                  </a:lnTo>
                  <a:lnTo>
                    <a:pt x="1689" y="1589"/>
                  </a:lnTo>
                  <a:lnTo>
                    <a:pt x="1691" y="1599"/>
                  </a:lnTo>
                  <a:lnTo>
                    <a:pt x="1693" y="1608"/>
                  </a:lnTo>
                  <a:lnTo>
                    <a:pt x="1695" y="1619"/>
                  </a:lnTo>
                  <a:lnTo>
                    <a:pt x="1699" y="1630"/>
                  </a:lnTo>
                  <a:lnTo>
                    <a:pt x="1700" y="1633"/>
                  </a:lnTo>
                  <a:lnTo>
                    <a:pt x="1704" y="1635"/>
                  </a:lnTo>
                  <a:lnTo>
                    <a:pt x="1706" y="1636"/>
                  </a:lnTo>
                  <a:lnTo>
                    <a:pt x="1711" y="1633"/>
                  </a:lnTo>
                  <a:lnTo>
                    <a:pt x="1720" y="1629"/>
                  </a:lnTo>
                  <a:lnTo>
                    <a:pt x="1727" y="1627"/>
                  </a:lnTo>
                  <a:lnTo>
                    <a:pt x="1731" y="1627"/>
                  </a:lnTo>
                  <a:lnTo>
                    <a:pt x="1735" y="1629"/>
                  </a:lnTo>
                  <a:lnTo>
                    <a:pt x="1737" y="1632"/>
                  </a:lnTo>
                  <a:lnTo>
                    <a:pt x="1739" y="1636"/>
                  </a:lnTo>
                  <a:lnTo>
                    <a:pt x="1743" y="1644"/>
                  </a:lnTo>
                  <a:lnTo>
                    <a:pt x="1745" y="1649"/>
                  </a:lnTo>
                  <a:lnTo>
                    <a:pt x="1748" y="1649"/>
                  </a:lnTo>
                  <a:lnTo>
                    <a:pt x="1749" y="1649"/>
                  </a:lnTo>
                  <a:lnTo>
                    <a:pt x="1751" y="1646"/>
                  </a:lnTo>
                  <a:lnTo>
                    <a:pt x="1754" y="1644"/>
                  </a:lnTo>
                  <a:lnTo>
                    <a:pt x="1760" y="1637"/>
                  </a:lnTo>
                  <a:lnTo>
                    <a:pt x="1764" y="1635"/>
                  </a:lnTo>
                  <a:lnTo>
                    <a:pt x="1767" y="1633"/>
                  </a:lnTo>
                  <a:lnTo>
                    <a:pt x="1769" y="1635"/>
                  </a:lnTo>
                  <a:lnTo>
                    <a:pt x="1771" y="1636"/>
                  </a:lnTo>
                  <a:lnTo>
                    <a:pt x="1774" y="1637"/>
                  </a:lnTo>
                  <a:lnTo>
                    <a:pt x="1776" y="1639"/>
                  </a:lnTo>
                  <a:lnTo>
                    <a:pt x="1780" y="1639"/>
                  </a:lnTo>
                  <a:lnTo>
                    <a:pt x="1782" y="1639"/>
                  </a:lnTo>
                  <a:lnTo>
                    <a:pt x="1785" y="1637"/>
                  </a:lnTo>
                  <a:lnTo>
                    <a:pt x="1790" y="1631"/>
                  </a:lnTo>
                  <a:lnTo>
                    <a:pt x="1796" y="1622"/>
                  </a:lnTo>
                  <a:lnTo>
                    <a:pt x="1806" y="1606"/>
                  </a:lnTo>
                  <a:lnTo>
                    <a:pt x="1818" y="1587"/>
                  </a:lnTo>
                  <a:lnTo>
                    <a:pt x="1831" y="1566"/>
                  </a:lnTo>
                  <a:lnTo>
                    <a:pt x="1844" y="1548"/>
                  </a:lnTo>
                  <a:lnTo>
                    <a:pt x="1853" y="1537"/>
                  </a:lnTo>
                  <a:lnTo>
                    <a:pt x="1863" y="1525"/>
                  </a:lnTo>
                  <a:lnTo>
                    <a:pt x="1875" y="1513"/>
                  </a:lnTo>
                  <a:lnTo>
                    <a:pt x="1887" y="1500"/>
                  </a:lnTo>
                  <a:lnTo>
                    <a:pt x="1900" y="1488"/>
                  </a:lnTo>
                  <a:lnTo>
                    <a:pt x="1912" y="1478"/>
                  </a:lnTo>
                  <a:lnTo>
                    <a:pt x="1915" y="1475"/>
                  </a:lnTo>
                  <a:lnTo>
                    <a:pt x="1918" y="1475"/>
                  </a:lnTo>
                  <a:lnTo>
                    <a:pt x="1919" y="1478"/>
                  </a:lnTo>
                  <a:lnTo>
                    <a:pt x="1919" y="1484"/>
                  </a:lnTo>
                  <a:lnTo>
                    <a:pt x="1920" y="1494"/>
                  </a:lnTo>
                  <a:lnTo>
                    <a:pt x="1921" y="1506"/>
                  </a:lnTo>
                  <a:lnTo>
                    <a:pt x="1922" y="1517"/>
                  </a:lnTo>
                  <a:lnTo>
                    <a:pt x="1924" y="1526"/>
                  </a:lnTo>
                  <a:lnTo>
                    <a:pt x="1924" y="1532"/>
                  </a:lnTo>
                  <a:lnTo>
                    <a:pt x="1925" y="1536"/>
                  </a:lnTo>
                  <a:lnTo>
                    <a:pt x="1927" y="1538"/>
                  </a:lnTo>
                  <a:lnTo>
                    <a:pt x="1930" y="1539"/>
                  </a:lnTo>
                  <a:lnTo>
                    <a:pt x="1936" y="1539"/>
                  </a:lnTo>
                  <a:lnTo>
                    <a:pt x="1946" y="1538"/>
                  </a:lnTo>
                  <a:lnTo>
                    <a:pt x="1952" y="1538"/>
                  </a:lnTo>
                  <a:lnTo>
                    <a:pt x="1958" y="1538"/>
                  </a:lnTo>
                  <a:lnTo>
                    <a:pt x="1963" y="1539"/>
                  </a:lnTo>
                  <a:lnTo>
                    <a:pt x="1968" y="1541"/>
                  </a:lnTo>
                  <a:lnTo>
                    <a:pt x="1972" y="1543"/>
                  </a:lnTo>
                  <a:lnTo>
                    <a:pt x="1976" y="1545"/>
                  </a:lnTo>
                  <a:lnTo>
                    <a:pt x="1980" y="1549"/>
                  </a:lnTo>
                  <a:lnTo>
                    <a:pt x="1981" y="1554"/>
                  </a:lnTo>
                  <a:lnTo>
                    <a:pt x="1983" y="1561"/>
                  </a:lnTo>
                  <a:lnTo>
                    <a:pt x="1983" y="1567"/>
                  </a:lnTo>
                  <a:lnTo>
                    <a:pt x="1982" y="1572"/>
                  </a:lnTo>
                  <a:lnTo>
                    <a:pt x="1981" y="1578"/>
                  </a:lnTo>
                  <a:lnTo>
                    <a:pt x="1976" y="1587"/>
                  </a:lnTo>
                  <a:lnTo>
                    <a:pt x="1971" y="1594"/>
                  </a:lnTo>
                  <a:lnTo>
                    <a:pt x="1970" y="1598"/>
                  </a:lnTo>
                  <a:lnTo>
                    <a:pt x="1970" y="1601"/>
                  </a:lnTo>
                  <a:lnTo>
                    <a:pt x="1971" y="1604"/>
                  </a:lnTo>
                  <a:lnTo>
                    <a:pt x="1972" y="1607"/>
                  </a:lnTo>
                  <a:lnTo>
                    <a:pt x="1980" y="1613"/>
                  </a:lnTo>
                  <a:lnTo>
                    <a:pt x="1989" y="1618"/>
                  </a:lnTo>
                  <a:lnTo>
                    <a:pt x="1994" y="1622"/>
                  </a:lnTo>
                  <a:lnTo>
                    <a:pt x="1997" y="1626"/>
                  </a:lnTo>
                  <a:lnTo>
                    <a:pt x="2000" y="1630"/>
                  </a:lnTo>
                  <a:lnTo>
                    <a:pt x="2001" y="1635"/>
                  </a:lnTo>
                  <a:lnTo>
                    <a:pt x="2001" y="1641"/>
                  </a:lnTo>
                  <a:lnTo>
                    <a:pt x="2000" y="1645"/>
                  </a:lnTo>
                  <a:lnTo>
                    <a:pt x="1997" y="1650"/>
                  </a:lnTo>
                  <a:lnTo>
                    <a:pt x="1994" y="1654"/>
                  </a:lnTo>
                  <a:lnTo>
                    <a:pt x="1983" y="1663"/>
                  </a:lnTo>
                  <a:lnTo>
                    <a:pt x="1971" y="1676"/>
                  </a:lnTo>
                  <a:lnTo>
                    <a:pt x="1960" y="1688"/>
                  </a:lnTo>
                  <a:lnTo>
                    <a:pt x="1952" y="1698"/>
                  </a:lnTo>
                  <a:lnTo>
                    <a:pt x="1949" y="1705"/>
                  </a:lnTo>
                  <a:lnTo>
                    <a:pt x="1946" y="1712"/>
                  </a:lnTo>
                  <a:lnTo>
                    <a:pt x="1946" y="1715"/>
                  </a:lnTo>
                  <a:lnTo>
                    <a:pt x="1946" y="1719"/>
                  </a:lnTo>
                  <a:lnTo>
                    <a:pt x="1949" y="1721"/>
                  </a:lnTo>
                  <a:lnTo>
                    <a:pt x="1951" y="1723"/>
                  </a:lnTo>
                  <a:lnTo>
                    <a:pt x="1966" y="1726"/>
                  </a:lnTo>
                  <a:lnTo>
                    <a:pt x="1980" y="1731"/>
                  </a:lnTo>
                  <a:lnTo>
                    <a:pt x="1982" y="1733"/>
                  </a:lnTo>
                  <a:lnTo>
                    <a:pt x="1982" y="1736"/>
                  </a:lnTo>
                  <a:lnTo>
                    <a:pt x="1982" y="1740"/>
                  </a:lnTo>
                  <a:lnTo>
                    <a:pt x="1981" y="1744"/>
                  </a:lnTo>
                  <a:lnTo>
                    <a:pt x="1978" y="1753"/>
                  </a:lnTo>
                  <a:lnTo>
                    <a:pt x="1976" y="1764"/>
                  </a:lnTo>
                  <a:lnTo>
                    <a:pt x="1976" y="1770"/>
                  </a:lnTo>
                  <a:lnTo>
                    <a:pt x="1977" y="1776"/>
                  </a:lnTo>
                  <a:lnTo>
                    <a:pt x="1980" y="1782"/>
                  </a:lnTo>
                  <a:lnTo>
                    <a:pt x="1982" y="1787"/>
                  </a:lnTo>
                  <a:lnTo>
                    <a:pt x="1989" y="1796"/>
                  </a:lnTo>
                  <a:lnTo>
                    <a:pt x="1995" y="1802"/>
                  </a:lnTo>
                  <a:lnTo>
                    <a:pt x="2002" y="1806"/>
                  </a:lnTo>
                  <a:lnTo>
                    <a:pt x="2009" y="1806"/>
                  </a:lnTo>
                  <a:lnTo>
                    <a:pt x="2012" y="1806"/>
                  </a:lnTo>
                  <a:lnTo>
                    <a:pt x="2014" y="1805"/>
                  </a:lnTo>
                  <a:lnTo>
                    <a:pt x="2015" y="1803"/>
                  </a:lnTo>
                  <a:lnTo>
                    <a:pt x="2016" y="1801"/>
                  </a:lnTo>
                  <a:lnTo>
                    <a:pt x="2018" y="1795"/>
                  </a:lnTo>
                  <a:lnTo>
                    <a:pt x="2020" y="1790"/>
                  </a:lnTo>
                  <a:lnTo>
                    <a:pt x="2021" y="1787"/>
                  </a:lnTo>
                  <a:lnTo>
                    <a:pt x="2023" y="1786"/>
                  </a:lnTo>
                  <a:lnTo>
                    <a:pt x="2025" y="1784"/>
                  </a:lnTo>
                  <a:lnTo>
                    <a:pt x="2028" y="1783"/>
                  </a:lnTo>
                  <a:lnTo>
                    <a:pt x="2033" y="1786"/>
                  </a:lnTo>
                  <a:lnTo>
                    <a:pt x="2039" y="1790"/>
                  </a:lnTo>
                  <a:lnTo>
                    <a:pt x="2044" y="1796"/>
                  </a:lnTo>
                  <a:lnTo>
                    <a:pt x="2048" y="1803"/>
                  </a:lnTo>
                  <a:lnTo>
                    <a:pt x="2053" y="1809"/>
                  </a:lnTo>
                  <a:lnTo>
                    <a:pt x="2057" y="1814"/>
                  </a:lnTo>
                  <a:lnTo>
                    <a:pt x="2058" y="1815"/>
                  </a:lnTo>
                  <a:lnTo>
                    <a:pt x="2060" y="1815"/>
                  </a:lnTo>
                  <a:lnTo>
                    <a:pt x="2063" y="1815"/>
                  </a:lnTo>
                  <a:lnTo>
                    <a:pt x="2065" y="1814"/>
                  </a:lnTo>
                  <a:lnTo>
                    <a:pt x="2072" y="1808"/>
                  </a:lnTo>
                  <a:lnTo>
                    <a:pt x="2077" y="1806"/>
                  </a:lnTo>
                  <a:lnTo>
                    <a:pt x="2082" y="1805"/>
                  </a:lnTo>
                  <a:lnTo>
                    <a:pt x="2084" y="1806"/>
                  </a:lnTo>
                  <a:lnTo>
                    <a:pt x="2085" y="1805"/>
                  </a:lnTo>
                  <a:lnTo>
                    <a:pt x="2088" y="1797"/>
                  </a:lnTo>
                  <a:lnTo>
                    <a:pt x="2089" y="1789"/>
                  </a:lnTo>
                  <a:lnTo>
                    <a:pt x="2094" y="1781"/>
                  </a:lnTo>
                  <a:lnTo>
                    <a:pt x="2113" y="1762"/>
                  </a:lnTo>
                  <a:lnTo>
                    <a:pt x="2128" y="1746"/>
                  </a:lnTo>
                  <a:lnTo>
                    <a:pt x="2130" y="1743"/>
                  </a:lnTo>
                  <a:lnTo>
                    <a:pt x="2134" y="1739"/>
                  </a:lnTo>
                  <a:lnTo>
                    <a:pt x="2136" y="1737"/>
                  </a:lnTo>
                  <a:lnTo>
                    <a:pt x="2140" y="1734"/>
                  </a:lnTo>
                  <a:lnTo>
                    <a:pt x="2148" y="1732"/>
                  </a:lnTo>
                  <a:lnTo>
                    <a:pt x="2157" y="1730"/>
                  </a:lnTo>
                  <a:lnTo>
                    <a:pt x="2167" y="1728"/>
                  </a:lnTo>
                  <a:lnTo>
                    <a:pt x="2177" y="1727"/>
                  </a:lnTo>
                  <a:lnTo>
                    <a:pt x="2182" y="1726"/>
                  </a:lnTo>
                  <a:lnTo>
                    <a:pt x="2186" y="1724"/>
                  </a:lnTo>
                  <a:lnTo>
                    <a:pt x="2190" y="1720"/>
                  </a:lnTo>
                  <a:lnTo>
                    <a:pt x="2192" y="1714"/>
                  </a:lnTo>
                  <a:lnTo>
                    <a:pt x="2196" y="1702"/>
                  </a:lnTo>
                  <a:lnTo>
                    <a:pt x="2197" y="1690"/>
                  </a:lnTo>
                  <a:lnTo>
                    <a:pt x="2198" y="1685"/>
                  </a:lnTo>
                  <a:lnTo>
                    <a:pt x="2199" y="1680"/>
                  </a:lnTo>
                  <a:lnTo>
                    <a:pt x="2202" y="1676"/>
                  </a:lnTo>
                  <a:lnTo>
                    <a:pt x="2204" y="1674"/>
                  </a:lnTo>
                  <a:lnTo>
                    <a:pt x="2209" y="1671"/>
                  </a:lnTo>
                  <a:lnTo>
                    <a:pt x="2214" y="1671"/>
                  </a:lnTo>
                  <a:lnTo>
                    <a:pt x="2218" y="1671"/>
                  </a:lnTo>
                  <a:lnTo>
                    <a:pt x="2224" y="1671"/>
                  </a:lnTo>
                  <a:lnTo>
                    <a:pt x="2235" y="1673"/>
                  </a:lnTo>
                  <a:lnTo>
                    <a:pt x="2245" y="1676"/>
                  </a:lnTo>
                  <a:lnTo>
                    <a:pt x="2256" y="1677"/>
                  </a:lnTo>
                  <a:lnTo>
                    <a:pt x="2273" y="1679"/>
                  </a:lnTo>
                  <a:lnTo>
                    <a:pt x="2281" y="1677"/>
                  </a:lnTo>
                  <a:lnTo>
                    <a:pt x="2291" y="1676"/>
                  </a:lnTo>
                  <a:lnTo>
                    <a:pt x="2299" y="1674"/>
                  </a:lnTo>
                  <a:lnTo>
                    <a:pt x="2306" y="1671"/>
                  </a:lnTo>
                  <a:lnTo>
                    <a:pt x="2318" y="1663"/>
                  </a:lnTo>
                  <a:lnTo>
                    <a:pt x="2329" y="1654"/>
                  </a:lnTo>
                  <a:lnTo>
                    <a:pt x="2336" y="1649"/>
                  </a:lnTo>
                  <a:lnTo>
                    <a:pt x="2342" y="1645"/>
                  </a:lnTo>
                  <a:lnTo>
                    <a:pt x="2350" y="1644"/>
                  </a:lnTo>
                  <a:lnTo>
                    <a:pt x="2359" y="1645"/>
                  </a:lnTo>
                  <a:lnTo>
                    <a:pt x="2367" y="1646"/>
                  </a:lnTo>
                  <a:lnTo>
                    <a:pt x="2375" y="1648"/>
                  </a:lnTo>
                  <a:lnTo>
                    <a:pt x="2384" y="1648"/>
                  </a:lnTo>
                  <a:lnTo>
                    <a:pt x="2392" y="1646"/>
                  </a:lnTo>
                  <a:lnTo>
                    <a:pt x="2406" y="1643"/>
                  </a:lnTo>
                  <a:lnTo>
                    <a:pt x="2421" y="1638"/>
                  </a:lnTo>
                  <a:lnTo>
                    <a:pt x="2426" y="1635"/>
                  </a:lnTo>
                  <a:lnTo>
                    <a:pt x="2432" y="1631"/>
                  </a:lnTo>
                  <a:lnTo>
                    <a:pt x="2437" y="1627"/>
                  </a:lnTo>
                  <a:lnTo>
                    <a:pt x="2440" y="1625"/>
                  </a:lnTo>
                  <a:lnTo>
                    <a:pt x="2441" y="1622"/>
                  </a:lnTo>
                  <a:lnTo>
                    <a:pt x="2441" y="1619"/>
                  </a:lnTo>
                  <a:lnTo>
                    <a:pt x="2437" y="1617"/>
                  </a:lnTo>
                  <a:lnTo>
                    <a:pt x="2432" y="1616"/>
                  </a:lnTo>
                  <a:lnTo>
                    <a:pt x="2426" y="1614"/>
                  </a:lnTo>
                  <a:lnTo>
                    <a:pt x="2422" y="1612"/>
                  </a:lnTo>
                  <a:lnTo>
                    <a:pt x="2419" y="1610"/>
                  </a:lnTo>
                  <a:lnTo>
                    <a:pt x="2418" y="1607"/>
                  </a:lnTo>
                  <a:lnTo>
                    <a:pt x="2418" y="1604"/>
                  </a:lnTo>
                  <a:lnTo>
                    <a:pt x="2418" y="1601"/>
                  </a:lnTo>
                  <a:lnTo>
                    <a:pt x="2419" y="1598"/>
                  </a:lnTo>
                  <a:lnTo>
                    <a:pt x="2422" y="1595"/>
                  </a:lnTo>
                  <a:lnTo>
                    <a:pt x="2425" y="1591"/>
                  </a:lnTo>
                  <a:lnTo>
                    <a:pt x="2430" y="1588"/>
                  </a:lnTo>
                  <a:lnTo>
                    <a:pt x="2436" y="1588"/>
                  </a:lnTo>
                  <a:lnTo>
                    <a:pt x="2443" y="1591"/>
                  </a:lnTo>
                  <a:lnTo>
                    <a:pt x="2447" y="1592"/>
                  </a:lnTo>
                  <a:lnTo>
                    <a:pt x="2450" y="1593"/>
                  </a:lnTo>
                  <a:lnTo>
                    <a:pt x="2453" y="1593"/>
                  </a:lnTo>
                  <a:lnTo>
                    <a:pt x="2454" y="1592"/>
                  </a:lnTo>
                  <a:lnTo>
                    <a:pt x="2455" y="1589"/>
                  </a:lnTo>
                  <a:lnTo>
                    <a:pt x="2455" y="1587"/>
                  </a:lnTo>
                  <a:lnTo>
                    <a:pt x="2454" y="1585"/>
                  </a:lnTo>
                  <a:lnTo>
                    <a:pt x="2453" y="1581"/>
                  </a:lnTo>
                  <a:lnTo>
                    <a:pt x="2451" y="1578"/>
                  </a:lnTo>
                  <a:lnTo>
                    <a:pt x="2451" y="1574"/>
                  </a:lnTo>
                  <a:lnTo>
                    <a:pt x="2453" y="1570"/>
                  </a:lnTo>
                  <a:lnTo>
                    <a:pt x="2455" y="1568"/>
                  </a:lnTo>
                  <a:lnTo>
                    <a:pt x="2460" y="1563"/>
                  </a:lnTo>
                  <a:lnTo>
                    <a:pt x="2467" y="1560"/>
                  </a:lnTo>
                  <a:lnTo>
                    <a:pt x="2474" y="1559"/>
                  </a:lnTo>
                  <a:lnTo>
                    <a:pt x="2484" y="1560"/>
                  </a:lnTo>
                  <a:lnTo>
                    <a:pt x="2487" y="1561"/>
                  </a:lnTo>
                  <a:lnTo>
                    <a:pt x="2492" y="1563"/>
                  </a:lnTo>
                  <a:lnTo>
                    <a:pt x="2497" y="1566"/>
                  </a:lnTo>
                  <a:lnTo>
                    <a:pt x="2501" y="1569"/>
                  </a:lnTo>
                  <a:lnTo>
                    <a:pt x="2505" y="1573"/>
                  </a:lnTo>
                  <a:lnTo>
                    <a:pt x="2510" y="1574"/>
                  </a:lnTo>
                  <a:lnTo>
                    <a:pt x="2513" y="1575"/>
                  </a:lnTo>
                  <a:lnTo>
                    <a:pt x="2517" y="1574"/>
                  </a:lnTo>
                  <a:lnTo>
                    <a:pt x="2520" y="1573"/>
                  </a:lnTo>
                  <a:lnTo>
                    <a:pt x="2523" y="1569"/>
                  </a:lnTo>
                  <a:lnTo>
                    <a:pt x="2523" y="1566"/>
                  </a:lnTo>
                  <a:lnTo>
                    <a:pt x="2524" y="1561"/>
                  </a:lnTo>
                  <a:lnTo>
                    <a:pt x="2522" y="1549"/>
                  </a:lnTo>
                  <a:lnTo>
                    <a:pt x="2520" y="1536"/>
                  </a:lnTo>
                  <a:lnTo>
                    <a:pt x="2518" y="1530"/>
                  </a:lnTo>
                  <a:lnTo>
                    <a:pt x="2517" y="1524"/>
                  </a:lnTo>
                  <a:lnTo>
                    <a:pt x="2514" y="1519"/>
                  </a:lnTo>
                  <a:lnTo>
                    <a:pt x="2512" y="1517"/>
                  </a:lnTo>
                  <a:lnTo>
                    <a:pt x="2510" y="1513"/>
                  </a:lnTo>
                  <a:lnTo>
                    <a:pt x="2508" y="1511"/>
                  </a:lnTo>
                  <a:lnTo>
                    <a:pt x="2507" y="1509"/>
                  </a:lnTo>
                  <a:lnTo>
                    <a:pt x="2508" y="1507"/>
                  </a:lnTo>
                  <a:lnTo>
                    <a:pt x="2510" y="1505"/>
                  </a:lnTo>
                  <a:lnTo>
                    <a:pt x="2512" y="1504"/>
                  </a:lnTo>
                  <a:lnTo>
                    <a:pt x="2516" y="1504"/>
                  </a:lnTo>
                  <a:lnTo>
                    <a:pt x="2520" y="1504"/>
                  </a:lnTo>
                  <a:lnTo>
                    <a:pt x="2532" y="1506"/>
                  </a:lnTo>
                  <a:lnTo>
                    <a:pt x="2544" y="1510"/>
                  </a:lnTo>
                  <a:lnTo>
                    <a:pt x="2556" y="1513"/>
                  </a:lnTo>
                  <a:lnTo>
                    <a:pt x="2563" y="1518"/>
                  </a:lnTo>
                  <a:lnTo>
                    <a:pt x="2568" y="1519"/>
                  </a:lnTo>
                  <a:lnTo>
                    <a:pt x="2573" y="1520"/>
                  </a:lnTo>
                  <a:lnTo>
                    <a:pt x="2579" y="1520"/>
                  </a:lnTo>
                  <a:lnTo>
                    <a:pt x="2585" y="1520"/>
                  </a:lnTo>
                  <a:lnTo>
                    <a:pt x="2592" y="1519"/>
                  </a:lnTo>
                  <a:lnTo>
                    <a:pt x="2598" y="1517"/>
                  </a:lnTo>
                  <a:lnTo>
                    <a:pt x="2602" y="1515"/>
                  </a:lnTo>
                  <a:lnTo>
                    <a:pt x="2607" y="1511"/>
                  </a:lnTo>
                  <a:lnTo>
                    <a:pt x="2613" y="1504"/>
                  </a:lnTo>
                  <a:lnTo>
                    <a:pt x="2620" y="1493"/>
                  </a:lnTo>
                  <a:lnTo>
                    <a:pt x="2624" y="1486"/>
                  </a:lnTo>
                  <a:lnTo>
                    <a:pt x="2627" y="1476"/>
                  </a:lnTo>
                  <a:lnTo>
                    <a:pt x="2631" y="1466"/>
                  </a:lnTo>
                  <a:lnTo>
                    <a:pt x="2633" y="1453"/>
                  </a:lnTo>
                  <a:lnTo>
                    <a:pt x="2637" y="1442"/>
                  </a:lnTo>
                  <a:lnTo>
                    <a:pt x="2639" y="1436"/>
                  </a:lnTo>
                  <a:lnTo>
                    <a:pt x="2643" y="1433"/>
                  </a:lnTo>
                  <a:lnTo>
                    <a:pt x="2646" y="1430"/>
                  </a:lnTo>
                  <a:lnTo>
                    <a:pt x="2659" y="1430"/>
                  </a:lnTo>
                  <a:lnTo>
                    <a:pt x="2680" y="1429"/>
                  </a:lnTo>
                  <a:lnTo>
                    <a:pt x="2700" y="1425"/>
                  </a:lnTo>
                  <a:lnTo>
                    <a:pt x="2713" y="1423"/>
                  </a:lnTo>
                  <a:lnTo>
                    <a:pt x="2721" y="1424"/>
                  </a:lnTo>
                  <a:lnTo>
                    <a:pt x="2727" y="1425"/>
                  </a:lnTo>
                  <a:lnTo>
                    <a:pt x="2734" y="1431"/>
                  </a:lnTo>
                  <a:lnTo>
                    <a:pt x="2741" y="1438"/>
                  </a:lnTo>
                  <a:lnTo>
                    <a:pt x="2746" y="1446"/>
                  </a:lnTo>
                  <a:lnTo>
                    <a:pt x="2752" y="1452"/>
                  </a:lnTo>
                  <a:lnTo>
                    <a:pt x="2758" y="1457"/>
                  </a:lnTo>
                  <a:lnTo>
                    <a:pt x="2766" y="1463"/>
                  </a:lnTo>
                  <a:lnTo>
                    <a:pt x="2772" y="1466"/>
                  </a:lnTo>
                  <a:lnTo>
                    <a:pt x="2781" y="1468"/>
                  </a:lnTo>
                  <a:lnTo>
                    <a:pt x="2790" y="1469"/>
                  </a:lnTo>
                  <a:lnTo>
                    <a:pt x="2801" y="1469"/>
                  </a:lnTo>
                  <a:lnTo>
                    <a:pt x="2809" y="1468"/>
                  </a:lnTo>
                  <a:lnTo>
                    <a:pt x="2816" y="1467"/>
                  </a:lnTo>
                  <a:lnTo>
                    <a:pt x="2821" y="1466"/>
                  </a:lnTo>
                  <a:lnTo>
                    <a:pt x="2826" y="1465"/>
                  </a:lnTo>
                  <a:lnTo>
                    <a:pt x="2833" y="1461"/>
                  </a:lnTo>
                  <a:lnTo>
                    <a:pt x="2841" y="1457"/>
                  </a:lnTo>
                  <a:lnTo>
                    <a:pt x="2848" y="1455"/>
                  </a:lnTo>
                  <a:lnTo>
                    <a:pt x="2867" y="1427"/>
                  </a:lnTo>
                  <a:close/>
                </a:path>
              </a:pathLst>
            </a:custGeom>
            <a:grpFill/>
            <a:ln w="12700">
              <a:solidFill>
                <a:schemeClr val="bg1"/>
              </a:solidFill>
              <a:round/>
              <a:headEnd/>
              <a:tailEnd/>
            </a:ln>
          </p:spPr>
          <p:txBody>
            <a:bodyPr/>
            <a:lstStyle/>
            <a:p>
              <a:endParaRPr lang="zh-CN" altLang="en-US">
                <a:cs typeface="+mn-ea"/>
                <a:sym typeface="+mn-lt"/>
              </a:endParaRPr>
            </a:p>
          </p:txBody>
        </p:sp>
        <p:sp>
          <p:nvSpPr>
            <p:cNvPr id="44" name="山东">
              <a:extLst>
                <a:ext uri="{FF2B5EF4-FFF2-40B4-BE49-F238E27FC236}">
                  <a16:creationId xmlns="" xmlns:a16="http://schemas.microsoft.com/office/drawing/2014/main" id="{A1592C6B-D39A-4ED3-A6FE-578D2BF7C5DC}"/>
                </a:ext>
              </a:extLst>
            </p:cNvPr>
            <p:cNvSpPr>
              <a:spLocks/>
            </p:cNvSpPr>
            <p:nvPr/>
          </p:nvSpPr>
          <p:spPr bwMode="auto">
            <a:xfrm>
              <a:off x="6188151" y="3791148"/>
              <a:ext cx="685808" cy="438173"/>
            </a:xfrm>
            <a:custGeom>
              <a:avLst/>
              <a:gdLst>
                <a:gd name="T0" fmla="*/ 831 w 2606"/>
                <a:gd name="T1" fmla="*/ 153 h 1671"/>
                <a:gd name="T2" fmla="*/ 614 w 2606"/>
                <a:gd name="T3" fmla="*/ 197 h 1671"/>
                <a:gd name="T4" fmla="*/ 432 w 2606"/>
                <a:gd name="T5" fmla="*/ 342 h 1671"/>
                <a:gd name="T6" fmla="*/ 367 w 2606"/>
                <a:gd name="T7" fmla="*/ 411 h 1671"/>
                <a:gd name="T8" fmla="*/ 252 w 2606"/>
                <a:gd name="T9" fmla="*/ 665 h 1671"/>
                <a:gd name="T10" fmla="*/ 153 w 2606"/>
                <a:gd name="T11" fmla="*/ 883 h 1671"/>
                <a:gd name="T12" fmla="*/ 157 w 2606"/>
                <a:gd name="T13" fmla="*/ 1075 h 1671"/>
                <a:gd name="T14" fmla="*/ 237 w 2606"/>
                <a:gd name="T15" fmla="*/ 1070 h 1671"/>
                <a:gd name="T16" fmla="*/ 400 w 2606"/>
                <a:gd name="T17" fmla="*/ 1024 h 1671"/>
                <a:gd name="T18" fmla="*/ 286 w 2606"/>
                <a:gd name="T19" fmla="*/ 1117 h 1671"/>
                <a:gd name="T20" fmla="*/ 164 w 2606"/>
                <a:gd name="T21" fmla="*/ 1251 h 1671"/>
                <a:gd name="T22" fmla="*/ 27 w 2606"/>
                <a:gd name="T23" fmla="*/ 1393 h 1671"/>
                <a:gd name="T24" fmla="*/ 73 w 2606"/>
                <a:gd name="T25" fmla="*/ 1491 h 1671"/>
                <a:gd name="T26" fmla="*/ 213 w 2606"/>
                <a:gd name="T27" fmla="*/ 1586 h 1671"/>
                <a:gd name="T28" fmla="*/ 427 w 2606"/>
                <a:gd name="T29" fmla="*/ 1633 h 1671"/>
                <a:gd name="T30" fmla="*/ 550 w 2606"/>
                <a:gd name="T31" fmla="*/ 1564 h 1671"/>
                <a:gd name="T32" fmla="*/ 658 w 2606"/>
                <a:gd name="T33" fmla="*/ 1426 h 1671"/>
                <a:gd name="T34" fmla="*/ 701 w 2606"/>
                <a:gd name="T35" fmla="*/ 1437 h 1671"/>
                <a:gd name="T36" fmla="*/ 811 w 2606"/>
                <a:gd name="T37" fmla="*/ 1602 h 1671"/>
                <a:gd name="T38" fmla="*/ 1004 w 2606"/>
                <a:gd name="T39" fmla="*/ 1657 h 1671"/>
                <a:gd name="T40" fmla="*/ 1063 w 2606"/>
                <a:gd name="T41" fmla="*/ 1579 h 1671"/>
                <a:gd name="T42" fmla="*/ 1187 w 2606"/>
                <a:gd name="T43" fmla="*/ 1652 h 1671"/>
                <a:gd name="T44" fmla="*/ 1275 w 2606"/>
                <a:gd name="T45" fmla="*/ 1602 h 1671"/>
                <a:gd name="T46" fmla="*/ 1378 w 2606"/>
                <a:gd name="T47" fmla="*/ 1499 h 1671"/>
                <a:gd name="T48" fmla="*/ 1489 w 2606"/>
                <a:gd name="T49" fmla="*/ 1343 h 1671"/>
                <a:gd name="T50" fmla="*/ 1623 w 2606"/>
                <a:gd name="T51" fmla="*/ 1208 h 1671"/>
                <a:gd name="T52" fmla="*/ 1675 w 2606"/>
                <a:gd name="T53" fmla="*/ 1085 h 1671"/>
                <a:gd name="T54" fmla="*/ 1741 w 2606"/>
                <a:gd name="T55" fmla="*/ 1026 h 1671"/>
                <a:gd name="T56" fmla="*/ 1774 w 2606"/>
                <a:gd name="T57" fmla="*/ 964 h 1671"/>
                <a:gd name="T58" fmla="*/ 1824 w 2606"/>
                <a:gd name="T59" fmla="*/ 913 h 1671"/>
                <a:gd name="T60" fmla="*/ 1774 w 2606"/>
                <a:gd name="T61" fmla="*/ 823 h 1671"/>
                <a:gd name="T62" fmla="*/ 1847 w 2606"/>
                <a:gd name="T63" fmla="*/ 800 h 1671"/>
                <a:gd name="T64" fmla="*/ 1886 w 2606"/>
                <a:gd name="T65" fmla="*/ 879 h 1671"/>
                <a:gd name="T66" fmla="*/ 1982 w 2606"/>
                <a:gd name="T67" fmla="*/ 800 h 1671"/>
                <a:gd name="T68" fmla="*/ 2006 w 2606"/>
                <a:gd name="T69" fmla="*/ 675 h 1671"/>
                <a:gd name="T70" fmla="*/ 2040 w 2606"/>
                <a:gd name="T71" fmla="*/ 681 h 1671"/>
                <a:gd name="T72" fmla="*/ 1990 w 2606"/>
                <a:gd name="T73" fmla="*/ 641 h 1671"/>
                <a:gd name="T74" fmla="*/ 2059 w 2606"/>
                <a:gd name="T75" fmla="*/ 628 h 1671"/>
                <a:gd name="T76" fmla="*/ 2204 w 2606"/>
                <a:gd name="T77" fmla="*/ 495 h 1671"/>
                <a:gd name="T78" fmla="*/ 2241 w 2606"/>
                <a:gd name="T79" fmla="*/ 531 h 1671"/>
                <a:gd name="T80" fmla="*/ 2373 w 2606"/>
                <a:gd name="T81" fmla="*/ 397 h 1671"/>
                <a:gd name="T82" fmla="*/ 2440 w 2606"/>
                <a:gd name="T83" fmla="*/ 381 h 1671"/>
                <a:gd name="T84" fmla="*/ 2536 w 2606"/>
                <a:gd name="T85" fmla="*/ 458 h 1671"/>
                <a:gd name="T86" fmla="*/ 2541 w 2606"/>
                <a:gd name="T87" fmla="*/ 376 h 1671"/>
                <a:gd name="T88" fmla="*/ 2579 w 2606"/>
                <a:gd name="T89" fmla="*/ 294 h 1671"/>
                <a:gd name="T90" fmla="*/ 2592 w 2606"/>
                <a:gd name="T91" fmla="*/ 187 h 1671"/>
                <a:gd name="T92" fmla="*/ 2428 w 2606"/>
                <a:gd name="T93" fmla="*/ 162 h 1671"/>
                <a:gd name="T94" fmla="*/ 2347 w 2606"/>
                <a:gd name="T95" fmla="*/ 220 h 1671"/>
                <a:gd name="T96" fmla="*/ 2188 w 2606"/>
                <a:gd name="T97" fmla="*/ 212 h 1671"/>
                <a:gd name="T98" fmla="*/ 2070 w 2606"/>
                <a:gd name="T99" fmla="*/ 138 h 1671"/>
                <a:gd name="T100" fmla="*/ 1975 w 2606"/>
                <a:gd name="T101" fmla="*/ 81 h 1671"/>
                <a:gd name="T102" fmla="*/ 1761 w 2606"/>
                <a:gd name="T103" fmla="*/ 159 h 1671"/>
                <a:gd name="T104" fmla="*/ 1734 w 2606"/>
                <a:gd name="T105" fmla="*/ 264 h 1671"/>
                <a:gd name="T106" fmla="*/ 1665 w 2606"/>
                <a:gd name="T107" fmla="*/ 376 h 1671"/>
                <a:gd name="T108" fmla="*/ 1427 w 2606"/>
                <a:gd name="T109" fmla="*/ 440 h 1671"/>
                <a:gd name="T110" fmla="*/ 1344 w 2606"/>
                <a:gd name="T111" fmla="*/ 226 h 1671"/>
                <a:gd name="T112" fmla="*/ 1369 w 2606"/>
                <a:gd name="T113" fmla="*/ 142 h 1671"/>
                <a:gd name="T114" fmla="*/ 1251 w 2606"/>
                <a:gd name="T115" fmla="*/ 4 h 1671"/>
                <a:gd name="T116" fmla="*/ 1145 w 2606"/>
                <a:gd name="T117" fmla="*/ 42 h 1671"/>
                <a:gd name="T118" fmla="*/ 1023 w 2606"/>
                <a:gd name="T119" fmla="*/ 115 h 1671"/>
                <a:gd name="T120" fmla="*/ 961 w 2606"/>
                <a:gd name="T121" fmla="*/ 51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06" h="1671">
                  <a:moveTo>
                    <a:pt x="923" y="0"/>
                  </a:moveTo>
                  <a:lnTo>
                    <a:pt x="923" y="12"/>
                  </a:lnTo>
                  <a:lnTo>
                    <a:pt x="921" y="27"/>
                  </a:lnTo>
                  <a:lnTo>
                    <a:pt x="918" y="36"/>
                  </a:lnTo>
                  <a:lnTo>
                    <a:pt x="913" y="43"/>
                  </a:lnTo>
                  <a:lnTo>
                    <a:pt x="906" y="50"/>
                  </a:lnTo>
                  <a:lnTo>
                    <a:pt x="898" y="56"/>
                  </a:lnTo>
                  <a:lnTo>
                    <a:pt x="892" y="60"/>
                  </a:lnTo>
                  <a:lnTo>
                    <a:pt x="885" y="64"/>
                  </a:lnTo>
                  <a:lnTo>
                    <a:pt x="874" y="71"/>
                  </a:lnTo>
                  <a:lnTo>
                    <a:pt x="865" y="80"/>
                  </a:lnTo>
                  <a:lnTo>
                    <a:pt x="860" y="83"/>
                  </a:lnTo>
                  <a:lnTo>
                    <a:pt x="856" y="88"/>
                  </a:lnTo>
                  <a:lnTo>
                    <a:pt x="853" y="93"/>
                  </a:lnTo>
                  <a:lnTo>
                    <a:pt x="850" y="98"/>
                  </a:lnTo>
                  <a:lnTo>
                    <a:pt x="848" y="102"/>
                  </a:lnTo>
                  <a:lnTo>
                    <a:pt x="847" y="107"/>
                  </a:lnTo>
                  <a:lnTo>
                    <a:pt x="843" y="118"/>
                  </a:lnTo>
                  <a:lnTo>
                    <a:pt x="840" y="127"/>
                  </a:lnTo>
                  <a:lnTo>
                    <a:pt x="837" y="137"/>
                  </a:lnTo>
                  <a:lnTo>
                    <a:pt x="835" y="145"/>
                  </a:lnTo>
                  <a:lnTo>
                    <a:pt x="833" y="150"/>
                  </a:lnTo>
                  <a:lnTo>
                    <a:pt x="831" y="153"/>
                  </a:lnTo>
                  <a:lnTo>
                    <a:pt x="829" y="157"/>
                  </a:lnTo>
                  <a:lnTo>
                    <a:pt x="827" y="159"/>
                  </a:lnTo>
                  <a:lnTo>
                    <a:pt x="822" y="163"/>
                  </a:lnTo>
                  <a:lnTo>
                    <a:pt x="817" y="164"/>
                  </a:lnTo>
                  <a:lnTo>
                    <a:pt x="812" y="165"/>
                  </a:lnTo>
                  <a:lnTo>
                    <a:pt x="806" y="167"/>
                  </a:lnTo>
                  <a:lnTo>
                    <a:pt x="795" y="169"/>
                  </a:lnTo>
                  <a:lnTo>
                    <a:pt x="784" y="170"/>
                  </a:lnTo>
                  <a:lnTo>
                    <a:pt x="772" y="173"/>
                  </a:lnTo>
                  <a:lnTo>
                    <a:pt x="760" y="174"/>
                  </a:lnTo>
                  <a:lnTo>
                    <a:pt x="747" y="175"/>
                  </a:lnTo>
                  <a:lnTo>
                    <a:pt x="732" y="177"/>
                  </a:lnTo>
                  <a:lnTo>
                    <a:pt x="720" y="180"/>
                  </a:lnTo>
                  <a:lnTo>
                    <a:pt x="707" y="183"/>
                  </a:lnTo>
                  <a:lnTo>
                    <a:pt x="693" y="186"/>
                  </a:lnTo>
                  <a:lnTo>
                    <a:pt x="679" y="189"/>
                  </a:lnTo>
                  <a:lnTo>
                    <a:pt x="666" y="190"/>
                  </a:lnTo>
                  <a:lnTo>
                    <a:pt x="654" y="190"/>
                  </a:lnTo>
                  <a:lnTo>
                    <a:pt x="642" y="192"/>
                  </a:lnTo>
                  <a:lnTo>
                    <a:pt x="630" y="193"/>
                  </a:lnTo>
                  <a:lnTo>
                    <a:pt x="625" y="194"/>
                  </a:lnTo>
                  <a:lnTo>
                    <a:pt x="620" y="195"/>
                  </a:lnTo>
                  <a:lnTo>
                    <a:pt x="614" y="197"/>
                  </a:lnTo>
                  <a:lnTo>
                    <a:pt x="608" y="201"/>
                  </a:lnTo>
                  <a:lnTo>
                    <a:pt x="603" y="205"/>
                  </a:lnTo>
                  <a:lnTo>
                    <a:pt x="598" y="209"/>
                  </a:lnTo>
                  <a:lnTo>
                    <a:pt x="594" y="215"/>
                  </a:lnTo>
                  <a:lnTo>
                    <a:pt x="590" y="222"/>
                  </a:lnTo>
                  <a:lnTo>
                    <a:pt x="576" y="250"/>
                  </a:lnTo>
                  <a:lnTo>
                    <a:pt x="563" y="274"/>
                  </a:lnTo>
                  <a:lnTo>
                    <a:pt x="557" y="284"/>
                  </a:lnTo>
                  <a:lnTo>
                    <a:pt x="548" y="294"/>
                  </a:lnTo>
                  <a:lnTo>
                    <a:pt x="540" y="302"/>
                  </a:lnTo>
                  <a:lnTo>
                    <a:pt x="531" y="310"/>
                  </a:lnTo>
                  <a:lnTo>
                    <a:pt x="512" y="325"/>
                  </a:lnTo>
                  <a:lnTo>
                    <a:pt x="499" y="335"/>
                  </a:lnTo>
                  <a:lnTo>
                    <a:pt x="491" y="339"/>
                  </a:lnTo>
                  <a:lnTo>
                    <a:pt x="484" y="340"/>
                  </a:lnTo>
                  <a:lnTo>
                    <a:pt x="477" y="339"/>
                  </a:lnTo>
                  <a:lnTo>
                    <a:pt x="468" y="337"/>
                  </a:lnTo>
                  <a:lnTo>
                    <a:pt x="459" y="333"/>
                  </a:lnTo>
                  <a:lnTo>
                    <a:pt x="452" y="331"/>
                  </a:lnTo>
                  <a:lnTo>
                    <a:pt x="446" y="331"/>
                  </a:lnTo>
                  <a:lnTo>
                    <a:pt x="440" y="333"/>
                  </a:lnTo>
                  <a:lnTo>
                    <a:pt x="437" y="337"/>
                  </a:lnTo>
                  <a:lnTo>
                    <a:pt x="432" y="342"/>
                  </a:lnTo>
                  <a:lnTo>
                    <a:pt x="427" y="352"/>
                  </a:lnTo>
                  <a:lnTo>
                    <a:pt x="421" y="363"/>
                  </a:lnTo>
                  <a:lnTo>
                    <a:pt x="419" y="370"/>
                  </a:lnTo>
                  <a:lnTo>
                    <a:pt x="418" y="375"/>
                  </a:lnTo>
                  <a:lnTo>
                    <a:pt x="418" y="379"/>
                  </a:lnTo>
                  <a:lnTo>
                    <a:pt x="419" y="384"/>
                  </a:lnTo>
                  <a:lnTo>
                    <a:pt x="421" y="390"/>
                  </a:lnTo>
                  <a:lnTo>
                    <a:pt x="425" y="396"/>
                  </a:lnTo>
                  <a:lnTo>
                    <a:pt x="427" y="400"/>
                  </a:lnTo>
                  <a:lnTo>
                    <a:pt x="430" y="403"/>
                  </a:lnTo>
                  <a:lnTo>
                    <a:pt x="430" y="405"/>
                  </a:lnTo>
                  <a:lnTo>
                    <a:pt x="428" y="407"/>
                  </a:lnTo>
                  <a:lnTo>
                    <a:pt x="426" y="409"/>
                  </a:lnTo>
                  <a:lnTo>
                    <a:pt x="424" y="411"/>
                  </a:lnTo>
                  <a:lnTo>
                    <a:pt x="419" y="414"/>
                  </a:lnTo>
                  <a:lnTo>
                    <a:pt x="415" y="415"/>
                  </a:lnTo>
                  <a:lnTo>
                    <a:pt x="412" y="415"/>
                  </a:lnTo>
                  <a:lnTo>
                    <a:pt x="407" y="415"/>
                  </a:lnTo>
                  <a:lnTo>
                    <a:pt x="399" y="413"/>
                  </a:lnTo>
                  <a:lnTo>
                    <a:pt x="389" y="411"/>
                  </a:lnTo>
                  <a:lnTo>
                    <a:pt x="380" y="410"/>
                  </a:lnTo>
                  <a:lnTo>
                    <a:pt x="371" y="410"/>
                  </a:lnTo>
                  <a:lnTo>
                    <a:pt x="367" y="411"/>
                  </a:lnTo>
                  <a:lnTo>
                    <a:pt x="363" y="414"/>
                  </a:lnTo>
                  <a:lnTo>
                    <a:pt x="358" y="417"/>
                  </a:lnTo>
                  <a:lnTo>
                    <a:pt x="354" y="422"/>
                  </a:lnTo>
                  <a:lnTo>
                    <a:pt x="346" y="434"/>
                  </a:lnTo>
                  <a:lnTo>
                    <a:pt x="338" y="448"/>
                  </a:lnTo>
                  <a:lnTo>
                    <a:pt x="330" y="466"/>
                  </a:lnTo>
                  <a:lnTo>
                    <a:pt x="321" y="485"/>
                  </a:lnTo>
                  <a:lnTo>
                    <a:pt x="313" y="508"/>
                  </a:lnTo>
                  <a:lnTo>
                    <a:pt x="306" y="533"/>
                  </a:lnTo>
                  <a:lnTo>
                    <a:pt x="301" y="555"/>
                  </a:lnTo>
                  <a:lnTo>
                    <a:pt x="296" y="574"/>
                  </a:lnTo>
                  <a:lnTo>
                    <a:pt x="294" y="580"/>
                  </a:lnTo>
                  <a:lnTo>
                    <a:pt x="292" y="586"/>
                  </a:lnTo>
                  <a:lnTo>
                    <a:pt x="288" y="591"/>
                  </a:lnTo>
                  <a:lnTo>
                    <a:pt x="285" y="597"/>
                  </a:lnTo>
                  <a:lnTo>
                    <a:pt x="277" y="606"/>
                  </a:lnTo>
                  <a:lnTo>
                    <a:pt x="271" y="616"/>
                  </a:lnTo>
                  <a:lnTo>
                    <a:pt x="267" y="630"/>
                  </a:lnTo>
                  <a:lnTo>
                    <a:pt x="263" y="644"/>
                  </a:lnTo>
                  <a:lnTo>
                    <a:pt x="261" y="650"/>
                  </a:lnTo>
                  <a:lnTo>
                    <a:pt x="258" y="656"/>
                  </a:lnTo>
                  <a:lnTo>
                    <a:pt x="256" y="661"/>
                  </a:lnTo>
                  <a:lnTo>
                    <a:pt x="252" y="665"/>
                  </a:lnTo>
                  <a:lnTo>
                    <a:pt x="235" y="676"/>
                  </a:lnTo>
                  <a:lnTo>
                    <a:pt x="214" y="688"/>
                  </a:lnTo>
                  <a:lnTo>
                    <a:pt x="204" y="694"/>
                  </a:lnTo>
                  <a:lnTo>
                    <a:pt x="194" y="701"/>
                  </a:lnTo>
                  <a:lnTo>
                    <a:pt x="185" y="711"/>
                  </a:lnTo>
                  <a:lnTo>
                    <a:pt x="178" y="722"/>
                  </a:lnTo>
                  <a:lnTo>
                    <a:pt x="162" y="747"/>
                  </a:lnTo>
                  <a:lnTo>
                    <a:pt x="147" y="774"/>
                  </a:lnTo>
                  <a:lnTo>
                    <a:pt x="140" y="787"/>
                  </a:lnTo>
                  <a:lnTo>
                    <a:pt x="134" y="799"/>
                  </a:lnTo>
                  <a:lnTo>
                    <a:pt x="129" y="812"/>
                  </a:lnTo>
                  <a:lnTo>
                    <a:pt x="126" y="823"/>
                  </a:lnTo>
                  <a:lnTo>
                    <a:pt x="125" y="832"/>
                  </a:lnTo>
                  <a:lnTo>
                    <a:pt x="125" y="842"/>
                  </a:lnTo>
                  <a:lnTo>
                    <a:pt x="125" y="850"/>
                  </a:lnTo>
                  <a:lnTo>
                    <a:pt x="126" y="856"/>
                  </a:lnTo>
                  <a:lnTo>
                    <a:pt x="130" y="867"/>
                  </a:lnTo>
                  <a:lnTo>
                    <a:pt x="132" y="874"/>
                  </a:lnTo>
                  <a:lnTo>
                    <a:pt x="135" y="876"/>
                  </a:lnTo>
                  <a:lnTo>
                    <a:pt x="137" y="877"/>
                  </a:lnTo>
                  <a:lnTo>
                    <a:pt x="140" y="880"/>
                  </a:lnTo>
                  <a:lnTo>
                    <a:pt x="143" y="881"/>
                  </a:lnTo>
                  <a:lnTo>
                    <a:pt x="153" y="883"/>
                  </a:lnTo>
                  <a:lnTo>
                    <a:pt x="163" y="889"/>
                  </a:lnTo>
                  <a:lnTo>
                    <a:pt x="169" y="893"/>
                  </a:lnTo>
                  <a:lnTo>
                    <a:pt x="174" y="898"/>
                  </a:lnTo>
                  <a:lnTo>
                    <a:pt x="179" y="902"/>
                  </a:lnTo>
                  <a:lnTo>
                    <a:pt x="182" y="908"/>
                  </a:lnTo>
                  <a:lnTo>
                    <a:pt x="188" y="919"/>
                  </a:lnTo>
                  <a:lnTo>
                    <a:pt x="193" y="931"/>
                  </a:lnTo>
                  <a:lnTo>
                    <a:pt x="198" y="947"/>
                  </a:lnTo>
                  <a:lnTo>
                    <a:pt x="200" y="958"/>
                  </a:lnTo>
                  <a:lnTo>
                    <a:pt x="203" y="965"/>
                  </a:lnTo>
                  <a:lnTo>
                    <a:pt x="204" y="974"/>
                  </a:lnTo>
                  <a:lnTo>
                    <a:pt x="204" y="986"/>
                  </a:lnTo>
                  <a:lnTo>
                    <a:pt x="200" y="1001"/>
                  </a:lnTo>
                  <a:lnTo>
                    <a:pt x="197" y="1010"/>
                  </a:lnTo>
                  <a:lnTo>
                    <a:pt x="192" y="1021"/>
                  </a:lnTo>
                  <a:lnTo>
                    <a:pt x="187" y="1029"/>
                  </a:lnTo>
                  <a:lnTo>
                    <a:pt x="182" y="1035"/>
                  </a:lnTo>
                  <a:lnTo>
                    <a:pt x="173" y="1043"/>
                  </a:lnTo>
                  <a:lnTo>
                    <a:pt x="164" y="1050"/>
                  </a:lnTo>
                  <a:lnTo>
                    <a:pt x="162" y="1054"/>
                  </a:lnTo>
                  <a:lnTo>
                    <a:pt x="160" y="1060"/>
                  </a:lnTo>
                  <a:lnTo>
                    <a:pt x="159" y="1068"/>
                  </a:lnTo>
                  <a:lnTo>
                    <a:pt x="157" y="1075"/>
                  </a:lnTo>
                  <a:lnTo>
                    <a:pt x="157" y="1091"/>
                  </a:lnTo>
                  <a:lnTo>
                    <a:pt x="156" y="1106"/>
                  </a:lnTo>
                  <a:lnTo>
                    <a:pt x="157" y="1110"/>
                  </a:lnTo>
                  <a:lnTo>
                    <a:pt x="160" y="1114"/>
                  </a:lnTo>
                  <a:lnTo>
                    <a:pt x="164" y="1116"/>
                  </a:lnTo>
                  <a:lnTo>
                    <a:pt x="169" y="1116"/>
                  </a:lnTo>
                  <a:lnTo>
                    <a:pt x="174" y="1115"/>
                  </a:lnTo>
                  <a:lnTo>
                    <a:pt x="180" y="1113"/>
                  </a:lnTo>
                  <a:lnTo>
                    <a:pt x="184" y="1108"/>
                  </a:lnTo>
                  <a:lnTo>
                    <a:pt x="186" y="1101"/>
                  </a:lnTo>
                  <a:lnTo>
                    <a:pt x="187" y="1089"/>
                  </a:lnTo>
                  <a:lnTo>
                    <a:pt x="186" y="1075"/>
                  </a:lnTo>
                  <a:lnTo>
                    <a:pt x="186" y="1069"/>
                  </a:lnTo>
                  <a:lnTo>
                    <a:pt x="187" y="1063"/>
                  </a:lnTo>
                  <a:lnTo>
                    <a:pt x="189" y="1057"/>
                  </a:lnTo>
                  <a:lnTo>
                    <a:pt x="192" y="1052"/>
                  </a:lnTo>
                  <a:lnTo>
                    <a:pt x="195" y="1052"/>
                  </a:lnTo>
                  <a:lnTo>
                    <a:pt x="201" y="1053"/>
                  </a:lnTo>
                  <a:lnTo>
                    <a:pt x="207" y="1056"/>
                  </a:lnTo>
                  <a:lnTo>
                    <a:pt x="214" y="1059"/>
                  </a:lnTo>
                  <a:lnTo>
                    <a:pt x="224" y="1064"/>
                  </a:lnTo>
                  <a:lnTo>
                    <a:pt x="232" y="1069"/>
                  </a:lnTo>
                  <a:lnTo>
                    <a:pt x="237" y="1070"/>
                  </a:lnTo>
                  <a:lnTo>
                    <a:pt x="241" y="1070"/>
                  </a:lnTo>
                  <a:lnTo>
                    <a:pt x="244" y="1070"/>
                  </a:lnTo>
                  <a:lnTo>
                    <a:pt x="248" y="1068"/>
                  </a:lnTo>
                  <a:lnTo>
                    <a:pt x="256" y="1060"/>
                  </a:lnTo>
                  <a:lnTo>
                    <a:pt x="269" y="1051"/>
                  </a:lnTo>
                  <a:lnTo>
                    <a:pt x="286" y="1040"/>
                  </a:lnTo>
                  <a:lnTo>
                    <a:pt x="307" y="1029"/>
                  </a:lnTo>
                  <a:lnTo>
                    <a:pt x="327" y="1021"/>
                  </a:lnTo>
                  <a:lnTo>
                    <a:pt x="343" y="1014"/>
                  </a:lnTo>
                  <a:lnTo>
                    <a:pt x="357" y="1007"/>
                  </a:lnTo>
                  <a:lnTo>
                    <a:pt x="371" y="1000"/>
                  </a:lnTo>
                  <a:lnTo>
                    <a:pt x="386" y="991"/>
                  </a:lnTo>
                  <a:lnTo>
                    <a:pt x="396" y="987"/>
                  </a:lnTo>
                  <a:lnTo>
                    <a:pt x="405" y="984"/>
                  </a:lnTo>
                  <a:lnTo>
                    <a:pt x="409" y="984"/>
                  </a:lnTo>
                  <a:lnTo>
                    <a:pt x="412" y="986"/>
                  </a:lnTo>
                  <a:lnTo>
                    <a:pt x="413" y="986"/>
                  </a:lnTo>
                  <a:lnTo>
                    <a:pt x="413" y="988"/>
                  </a:lnTo>
                  <a:lnTo>
                    <a:pt x="413" y="989"/>
                  </a:lnTo>
                  <a:lnTo>
                    <a:pt x="412" y="999"/>
                  </a:lnTo>
                  <a:lnTo>
                    <a:pt x="407" y="1012"/>
                  </a:lnTo>
                  <a:lnTo>
                    <a:pt x="405" y="1019"/>
                  </a:lnTo>
                  <a:lnTo>
                    <a:pt x="400" y="1024"/>
                  </a:lnTo>
                  <a:lnTo>
                    <a:pt x="395" y="1027"/>
                  </a:lnTo>
                  <a:lnTo>
                    <a:pt x="389" y="1031"/>
                  </a:lnTo>
                  <a:lnTo>
                    <a:pt x="376" y="1034"/>
                  </a:lnTo>
                  <a:lnTo>
                    <a:pt x="364" y="1035"/>
                  </a:lnTo>
                  <a:lnTo>
                    <a:pt x="359" y="1038"/>
                  </a:lnTo>
                  <a:lnTo>
                    <a:pt x="356" y="1040"/>
                  </a:lnTo>
                  <a:lnTo>
                    <a:pt x="352" y="1043"/>
                  </a:lnTo>
                  <a:lnTo>
                    <a:pt x="349" y="1047"/>
                  </a:lnTo>
                  <a:lnTo>
                    <a:pt x="345" y="1052"/>
                  </a:lnTo>
                  <a:lnTo>
                    <a:pt x="344" y="1058"/>
                  </a:lnTo>
                  <a:lnTo>
                    <a:pt x="342" y="1064"/>
                  </a:lnTo>
                  <a:lnTo>
                    <a:pt x="340" y="1071"/>
                  </a:lnTo>
                  <a:lnTo>
                    <a:pt x="339" y="1077"/>
                  </a:lnTo>
                  <a:lnTo>
                    <a:pt x="336" y="1081"/>
                  </a:lnTo>
                  <a:lnTo>
                    <a:pt x="333" y="1084"/>
                  </a:lnTo>
                  <a:lnTo>
                    <a:pt x="329" y="1087"/>
                  </a:lnTo>
                  <a:lnTo>
                    <a:pt x="319" y="1089"/>
                  </a:lnTo>
                  <a:lnTo>
                    <a:pt x="310" y="1089"/>
                  </a:lnTo>
                  <a:lnTo>
                    <a:pt x="305" y="1090"/>
                  </a:lnTo>
                  <a:lnTo>
                    <a:pt x="300" y="1094"/>
                  </a:lnTo>
                  <a:lnTo>
                    <a:pt x="296" y="1098"/>
                  </a:lnTo>
                  <a:lnTo>
                    <a:pt x="293" y="1104"/>
                  </a:lnTo>
                  <a:lnTo>
                    <a:pt x="286" y="1117"/>
                  </a:lnTo>
                  <a:lnTo>
                    <a:pt x="281" y="1129"/>
                  </a:lnTo>
                  <a:lnTo>
                    <a:pt x="279" y="1134"/>
                  </a:lnTo>
                  <a:lnTo>
                    <a:pt x="276" y="1138"/>
                  </a:lnTo>
                  <a:lnTo>
                    <a:pt x="274" y="1141"/>
                  </a:lnTo>
                  <a:lnTo>
                    <a:pt x="270" y="1142"/>
                  </a:lnTo>
                  <a:lnTo>
                    <a:pt x="262" y="1145"/>
                  </a:lnTo>
                  <a:lnTo>
                    <a:pt x="252" y="1144"/>
                  </a:lnTo>
                  <a:lnTo>
                    <a:pt x="248" y="1144"/>
                  </a:lnTo>
                  <a:lnTo>
                    <a:pt x="242" y="1145"/>
                  </a:lnTo>
                  <a:lnTo>
                    <a:pt x="237" y="1146"/>
                  </a:lnTo>
                  <a:lnTo>
                    <a:pt x="232" y="1148"/>
                  </a:lnTo>
                  <a:lnTo>
                    <a:pt x="223" y="1154"/>
                  </a:lnTo>
                  <a:lnTo>
                    <a:pt x="216" y="1161"/>
                  </a:lnTo>
                  <a:lnTo>
                    <a:pt x="203" y="1172"/>
                  </a:lnTo>
                  <a:lnTo>
                    <a:pt x="189" y="1184"/>
                  </a:lnTo>
                  <a:lnTo>
                    <a:pt x="184" y="1191"/>
                  </a:lnTo>
                  <a:lnTo>
                    <a:pt x="178" y="1198"/>
                  </a:lnTo>
                  <a:lnTo>
                    <a:pt x="173" y="1204"/>
                  </a:lnTo>
                  <a:lnTo>
                    <a:pt x="168" y="1215"/>
                  </a:lnTo>
                  <a:lnTo>
                    <a:pt x="164" y="1226"/>
                  </a:lnTo>
                  <a:lnTo>
                    <a:pt x="163" y="1235"/>
                  </a:lnTo>
                  <a:lnTo>
                    <a:pt x="163" y="1243"/>
                  </a:lnTo>
                  <a:lnTo>
                    <a:pt x="164" y="1251"/>
                  </a:lnTo>
                  <a:lnTo>
                    <a:pt x="164" y="1255"/>
                  </a:lnTo>
                  <a:lnTo>
                    <a:pt x="163" y="1259"/>
                  </a:lnTo>
                  <a:lnTo>
                    <a:pt x="160" y="1264"/>
                  </a:lnTo>
                  <a:lnTo>
                    <a:pt x="155" y="1268"/>
                  </a:lnTo>
                  <a:lnTo>
                    <a:pt x="144" y="1278"/>
                  </a:lnTo>
                  <a:lnTo>
                    <a:pt x="136" y="1285"/>
                  </a:lnTo>
                  <a:lnTo>
                    <a:pt x="129" y="1290"/>
                  </a:lnTo>
                  <a:lnTo>
                    <a:pt x="124" y="1292"/>
                  </a:lnTo>
                  <a:lnTo>
                    <a:pt x="119" y="1293"/>
                  </a:lnTo>
                  <a:lnTo>
                    <a:pt x="113" y="1293"/>
                  </a:lnTo>
                  <a:lnTo>
                    <a:pt x="109" y="1295"/>
                  </a:lnTo>
                  <a:lnTo>
                    <a:pt x="100" y="1298"/>
                  </a:lnTo>
                  <a:lnTo>
                    <a:pt x="92" y="1304"/>
                  </a:lnTo>
                  <a:lnTo>
                    <a:pt x="80" y="1314"/>
                  </a:lnTo>
                  <a:lnTo>
                    <a:pt x="75" y="1319"/>
                  </a:lnTo>
                  <a:lnTo>
                    <a:pt x="72" y="1325"/>
                  </a:lnTo>
                  <a:lnTo>
                    <a:pt x="69" y="1330"/>
                  </a:lnTo>
                  <a:lnTo>
                    <a:pt x="68" y="1335"/>
                  </a:lnTo>
                  <a:lnTo>
                    <a:pt x="66" y="1344"/>
                  </a:lnTo>
                  <a:lnTo>
                    <a:pt x="62" y="1353"/>
                  </a:lnTo>
                  <a:lnTo>
                    <a:pt x="54" y="1365"/>
                  </a:lnTo>
                  <a:lnTo>
                    <a:pt x="41" y="1379"/>
                  </a:lnTo>
                  <a:lnTo>
                    <a:pt x="27" y="1393"/>
                  </a:lnTo>
                  <a:lnTo>
                    <a:pt x="17" y="1404"/>
                  </a:lnTo>
                  <a:lnTo>
                    <a:pt x="14" y="1407"/>
                  </a:lnTo>
                  <a:lnTo>
                    <a:pt x="11" y="1412"/>
                  </a:lnTo>
                  <a:lnTo>
                    <a:pt x="10" y="1418"/>
                  </a:lnTo>
                  <a:lnTo>
                    <a:pt x="10" y="1423"/>
                  </a:lnTo>
                  <a:lnTo>
                    <a:pt x="10" y="1434"/>
                  </a:lnTo>
                  <a:lnTo>
                    <a:pt x="10" y="1443"/>
                  </a:lnTo>
                  <a:lnTo>
                    <a:pt x="9" y="1449"/>
                  </a:lnTo>
                  <a:lnTo>
                    <a:pt x="8" y="1455"/>
                  </a:lnTo>
                  <a:lnTo>
                    <a:pt x="5" y="1461"/>
                  </a:lnTo>
                  <a:lnTo>
                    <a:pt x="3" y="1468"/>
                  </a:lnTo>
                  <a:lnTo>
                    <a:pt x="0" y="1474"/>
                  </a:lnTo>
                  <a:lnTo>
                    <a:pt x="0" y="1478"/>
                  </a:lnTo>
                  <a:lnTo>
                    <a:pt x="4" y="1479"/>
                  </a:lnTo>
                  <a:lnTo>
                    <a:pt x="11" y="1481"/>
                  </a:lnTo>
                  <a:lnTo>
                    <a:pt x="22" y="1485"/>
                  </a:lnTo>
                  <a:lnTo>
                    <a:pt x="34" y="1488"/>
                  </a:lnTo>
                  <a:lnTo>
                    <a:pt x="44" y="1492"/>
                  </a:lnTo>
                  <a:lnTo>
                    <a:pt x="54" y="1494"/>
                  </a:lnTo>
                  <a:lnTo>
                    <a:pt x="60" y="1494"/>
                  </a:lnTo>
                  <a:lnTo>
                    <a:pt x="65" y="1494"/>
                  </a:lnTo>
                  <a:lnTo>
                    <a:pt x="68" y="1493"/>
                  </a:lnTo>
                  <a:lnTo>
                    <a:pt x="73" y="1491"/>
                  </a:lnTo>
                  <a:lnTo>
                    <a:pt x="80" y="1487"/>
                  </a:lnTo>
                  <a:lnTo>
                    <a:pt x="87" y="1484"/>
                  </a:lnTo>
                  <a:lnTo>
                    <a:pt x="92" y="1482"/>
                  </a:lnTo>
                  <a:lnTo>
                    <a:pt x="97" y="1482"/>
                  </a:lnTo>
                  <a:lnTo>
                    <a:pt x="100" y="1484"/>
                  </a:lnTo>
                  <a:lnTo>
                    <a:pt x="105" y="1485"/>
                  </a:lnTo>
                  <a:lnTo>
                    <a:pt x="110" y="1486"/>
                  </a:lnTo>
                  <a:lnTo>
                    <a:pt x="113" y="1489"/>
                  </a:lnTo>
                  <a:lnTo>
                    <a:pt x="117" y="1493"/>
                  </a:lnTo>
                  <a:lnTo>
                    <a:pt x="122" y="1499"/>
                  </a:lnTo>
                  <a:lnTo>
                    <a:pt x="129" y="1512"/>
                  </a:lnTo>
                  <a:lnTo>
                    <a:pt x="137" y="1526"/>
                  </a:lnTo>
                  <a:lnTo>
                    <a:pt x="142" y="1533"/>
                  </a:lnTo>
                  <a:lnTo>
                    <a:pt x="147" y="1539"/>
                  </a:lnTo>
                  <a:lnTo>
                    <a:pt x="153" y="1544"/>
                  </a:lnTo>
                  <a:lnTo>
                    <a:pt x="159" y="1547"/>
                  </a:lnTo>
                  <a:lnTo>
                    <a:pt x="173" y="1549"/>
                  </a:lnTo>
                  <a:lnTo>
                    <a:pt x="188" y="1554"/>
                  </a:lnTo>
                  <a:lnTo>
                    <a:pt x="195" y="1557"/>
                  </a:lnTo>
                  <a:lnTo>
                    <a:pt x="201" y="1561"/>
                  </a:lnTo>
                  <a:lnTo>
                    <a:pt x="206" y="1567"/>
                  </a:lnTo>
                  <a:lnTo>
                    <a:pt x="210" y="1573"/>
                  </a:lnTo>
                  <a:lnTo>
                    <a:pt x="213" y="1586"/>
                  </a:lnTo>
                  <a:lnTo>
                    <a:pt x="217" y="1598"/>
                  </a:lnTo>
                  <a:lnTo>
                    <a:pt x="222" y="1611"/>
                  </a:lnTo>
                  <a:lnTo>
                    <a:pt x="226" y="1625"/>
                  </a:lnTo>
                  <a:lnTo>
                    <a:pt x="231" y="1631"/>
                  </a:lnTo>
                  <a:lnTo>
                    <a:pt x="235" y="1637"/>
                  </a:lnTo>
                  <a:lnTo>
                    <a:pt x="239" y="1642"/>
                  </a:lnTo>
                  <a:lnTo>
                    <a:pt x="245" y="1645"/>
                  </a:lnTo>
                  <a:lnTo>
                    <a:pt x="251" y="1649"/>
                  </a:lnTo>
                  <a:lnTo>
                    <a:pt x="257" y="1651"/>
                  </a:lnTo>
                  <a:lnTo>
                    <a:pt x="263" y="1652"/>
                  </a:lnTo>
                  <a:lnTo>
                    <a:pt x="269" y="1652"/>
                  </a:lnTo>
                  <a:lnTo>
                    <a:pt x="286" y="1652"/>
                  </a:lnTo>
                  <a:lnTo>
                    <a:pt x="307" y="1651"/>
                  </a:lnTo>
                  <a:lnTo>
                    <a:pt x="329" y="1650"/>
                  </a:lnTo>
                  <a:lnTo>
                    <a:pt x="345" y="1651"/>
                  </a:lnTo>
                  <a:lnTo>
                    <a:pt x="357" y="1652"/>
                  </a:lnTo>
                  <a:lnTo>
                    <a:pt x="367" y="1652"/>
                  </a:lnTo>
                  <a:lnTo>
                    <a:pt x="375" y="1650"/>
                  </a:lnTo>
                  <a:lnTo>
                    <a:pt x="384" y="1645"/>
                  </a:lnTo>
                  <a:lnTo>
                    <a:pt x="396" y="1639"/>
                  </a:lnTo>
                  <a:lnTo>
                    <a:pt x="412" y="1634"/>
                  </a:lnTo>
                  <a:lnTo>
                    <a:pt x="419" y="1633"/>
                  </a:lnTo>
                  <a:lnTo>
                    <a:pt x="427" y="1633"/>
                  </a:lnTo>
                  <a:lnTo>
                    <a:pt x="434" y="1633"/>
                  </a:lnTo>
                  <a:lnTo>
                    <a:pt x="440" y="1634"/>
                  </a:lnTo>
                  <a:lnTo>
                    <a:pt x="451" y="1638"/>
                  </a:lnTo>
                  <a:lnTo>
                    <a:pt x="462" y="1644"/>
                  </a:lnTo>
                  <a:lnTo>
                    <a:pt x="470" y="1649"/>
                  </a:lnTo>
                  <a:lnTo>
                    <a:pt x="478" y="1652"/>
                  </a:lnTo>
                  <a:lnTo>
                    <a:pt x="487" y="1656"/>
                  </a:lnTo>
                  <a:lnTo>
                    <a:pt x="491" y="1657"/>
                  </a:lnTo>
                  <a:lnTo>
                    <a:pt x="494" y="1657"/>
                  </a:lnTo>
                  <a:lnTo>
                    <a:pt x="496" y="1655"/>
                  </a:lnTo>
                  <a:lnTo>
                    <a:pt x="500" y="1650"/>
                  </a:lnTo>
                  <a:lnTo>
                    <a:pt x="504" y="1644"/>
                  </a:lnTo>
                  <a:lnTo>
                    <a:pt x="509" y="1637"/>
                  </a:lnTo>
                  <a:lnTo>
                    <a:pt x="514" y="1632"/>
                  </a:lnTo>
                  <a:lnTo>
                    <a:pt x="525" y="1624"/>
                  </a:lnTo>
                  <a:lnTo>
                    <a:pt x="538" y="1614"/>
                  </a:lnTo>
                  <a:lnTo>
                    <a:pt x="544" y="1611"/>
                  </a:lnTo>
                  <a:lnTo>
                    <a:pt x="547" y="1607"/>
                  </a:lnTo>
                  <a:lnTo>
                    <a:pt x="548" y="1601"/>
                  </a:lnTo>
                  <a:lnTo>
                    <a:pt x="547" y="1590"/>
                  </a:lnTo>
                  <a:lnTo>
                    <a:pt x="547" y="1582"/>
                  </a:lnTo>
                  <a:lnTo>
                    <a:pt x="547" y="1573"/>
                  </a:lnTo>
                  <a:lnTo>
                    <a:pt x="550" y="1564"/>
                  </a:lnTo>
                  <a:lnTo>
                    <a:pt x="553" y="1558"/>
                  </a:lnTo>
                  <a:lnTo>
                    <a:pt x="560" y="1547"/>
                  </a:lnTo>
                  <a:lnTo>
                    <a:pt x="565" y="1536"/>
                  </a:lnTo>
                  <a:lnTo>
                    <a:pt x="569" y="1524"/>
                  </a:lnTo>
                  <a:lnTo>
                    <a:pt x="571" y="1512"/>
                  </a:lnTo>
                  <a:lnTo>
                    <a:pt x="575" y="1506"/>
                  </a:lnTo>
                  <a:lnTo>
                    <a:pt x="579" y="1501"/>
                  </a:lnTo>
                  <a:lnTo>
                    <a:pt x="586" y="1497"/>
                  </a:lnTo>
                  <a:lnTo>
                    <a:pt x="596" y="1492"/>
                  </a:lnTo>
                  <a:lnTo>
                    <a:pt x="614" y="1485"/>
                  </a:lnTo>
                  <a:lnTo>
                    <a:pt x="630" y="1478"/>
                  </a:lnTo>
                  <a:lnTo>
                    <a:pt x="641" y="1473"/>
                  </a:lnTo>
                  <a:lnTo>
                    <a:pt x="654" y="1467"/>
                  </a:lnTo>
                  <a:lnTo>
                    <a:pt x="666" y="1462"/>
                  </a:lnTo>
                  <a:lnTo>
                    <a:pt x="677" y="1456"/>
                  </a:lnTo>
                  <a:lnTo>
                    <a:pt x="679" y="1455"/>
                  </a:lnTo>
                  <a:lnTo>
                    <a:pt x="680" y="1454"/>
                  </a:lnTo>
                  <a:lnTo>
                    <a:pt x="680" y="1453"/>
                  </a:lnTo>
                  <a:lnTo>
                    <a:pt x="680" y="1450"/>
                  </a:lnTo>
                  <a:lnTo>
                    <a:pt x="679" y="1447"/>
                  </a:lnTo>
                  <a:lnTo>
                    <a:pt x="676" y="1443"/>
                  </a:lnTo>
                  <a:lnTo>
                    <a:pt x="666" y="1434"/>
                  </a:lnTo>
                  <a:lnTo>
                    <a:pt x="658" y="1426"/>
                  </a:lnTo>
                  <a:lnTo>
                    <a:pt x="648" y="1415"/>
                  </a:lnTo>
                  <a:lnTo>
                    <a:pt x="636" y="1399"/>
                  </a:lnTo>
                  <a:lnTo>
                    <a:pt x="630" y="1390"/>
                  </a:lnTo>
                  <a:lnTo>
                    <a:pt x="625" y="1380"/>
                  </a:lnTo>
                  <a:lnTo>
                    <a:pt x="621" y="1372"/>
                  </a:lnTo>
                  <a:lnTo>
                    <a:pt x="617" y="1363"/>
                  </a:lnTo>
                  <a:lnTo>
                    <a:pt x="616" y="1356"/>
                  </a:lnTo>
                  <a:lnTo>
                    <a:pt x="615" y="1348"/>
                  </a:lnTo>
                  <a:lnTo>
                    <a:pt x="615" y="1341"/>
                  </a:lnTo>
                  <a:lnTo>
                    <a:pt x="616" y="1335"/>
                  </a:lnTo>
                  <a:lnTo>
                    <a:pt x="617" y="1330"/>
                  </a:lnTo>
                  <a:lnTo>
                    <a:pt x="619" y="1328"/>
                  </a:lnTo>
                  <a:lnTo>
                    <a:pt x="621" y="1329"/>
                  </a:lnTo>
                  <a:lnTo>
                    <a:pt x="625" y="1333"/>
                  </a:lnTo>
                  <a:lnTo>
                    <a:pt x="629" y="1348"/>
                  </a:lnTo>
                  <a:lnTo>
                    <a:pt x="636" y="1367"/>
                  </a:lnTo>
                  <a:lnTo>
                    <a:pt x="641" y="1378"/>
                  </a:lnTo>
                  <a:lnTo>
                    <a:pt x="648" y="1387"/>
                  </a:lnTo>
                  <a:lnTo>
                    <a:pt x="655" y="1397"/>
                  </a:lnTo>
                  <a:lnTo>
                    <a:pt x="666" y="1406"/>
                  </a:lnTo>
                  <a:lnTo>
                    <a:pt x="677" y="1416"/>
                  </a:lnTo>
                  <a:lnTo>
                    <a:pt x="689" y="1426"/>
                  </a:lnTo>
                  <a:lnTo>
                    <a:pt x="701" y="1437"/>
                  </a:lnTo>
                  <a:lnTo>
                    <a:pt x="713" y="1450"/>
                  </a:lnTo>
                  <a:lnTo>
                    <a:pt x="734" y="1474"/>
                  </a:lnTo>
                  <a:lnTo>
                    <a:pt x="751" y="1494"/>
                  </a:lnTo>
                  <a:lnTo>
                    <a:pt x="761" y="1507"/>
                  </a:lnTo>
                  <a:lnTo>
                    <a:pt x="776" y="1520"/>
                  </a:lnTo>
                  <a:lnTo>
                    <a:pt x="781" y="1527"/>
                  </a:lnTo>
                  <a:lnTo>
                    <a:pt x="787" y="1535"/>
                  </a:lnTo>
                  <a:lnTo>
                    <a:pt x="792" y="1541"/>
                  </a:lnTo>
                  <a:lnTo>
                    <a:pt x="793" y="1547"/>
                  </a:lnTo>
                  <a:lnTo>
                    <a:pt x="791" y="1556"/>
                  </a:lnTo>
                  <a:lnTo>
                    <a:pt x="785" y="1570"/>
                  </a:lnTo>
                  <a:lnTo>
                    <a:pt x="781" y="1577"/>
                  </a:lnTo>
                  <a:lnTo>
                    <a:pt x="780" y="1585"/>
                  </a:lnTo>
                  <a:lnTo>
                    <a:pt x="779" y="1587"/>
                  </a:lnTo>
                  <a:lnTo>
                    <a:pt x="779" y="1589"/>
                  </a:lnTo>
                  <a:lnTo>
                    <a:pt x="780" y="1592"/>
                  </a:lnTo>
                  <a:lnTo>
                    <a:pt x="781" y="1594"/>
                  </a:lnTo>
                  <a:lnTo>
                    <a:pt x="785" y="1598"/>
                  </a:lnTo>
                  <a:lnTo>
                    <a:pt x="789" y="1600"/>
                  </a:lnTo>
                  <a:lnTo>
                    <a:pt x="792" y="1601"/>
                  </a:lnTo>
                  <a:lnTo>
                    <a:pt x="796" y="1602"/>
                  </a:lnTo>
                  <a:lnTo>
                    <a:pt x="803" y="1602"/>
                  </a:lnTo>
                  <a:lnTo>
                    <a:pt x="811" y="1602"/>
                  </a:lnTo>
                  <a:lnTo>
                    <a:pt x="819" y="1600"/>
                  </a:lnTo>
                  <a:lnTo>
                    <a:pt x="828" y="1599"/>
                  </a:lnTo>
                  <a:lnTo>
                    <a:pt x="836" y="1599"/>
                  </a:lnTo>
                  <a:lnTo>
                    <a:pt x="843" y="1599"/>
                  </a:lnTo>
                  <a:lnTo>
                    <a:pt x="855" y="1602"/>
                  </a:lnTo>
                  <a:lnTo>
                    <a:pt x="866" y="1606"/>
                  </a:lnTo>
                  <a:lnTo>
                    <a:pt x="875" y="1611"/>
                  </a:lnTo>
                  <a:lnTo>
                    <a:pt x="885" y="1615"/>
                  </a:lnTo>
                  <a:lnTo>
                    <a:pt x="894" y="1621"/>
                  </a:lnTo>
                  <a:lnTo>
                    <a:pt x="903" y="1627"/>
                  </a:lnTo>
                  <a:lnTo>
                    <a:pt x="911" y="1634"/>
                  </a:lnTo>
                  <a:lnTo>
                    <a:pt x="919" y="1643"/>
                  </a:lnTo>
                  <a:lnTo>
                    <a:pt x="924" y="1648"/>
                  </a:lnTo>
                  <a:lnTo>
                    <a:pt x="930" y="1652"/>
                  </a:lnTo>
                  <a:lnTo>
                    <a:pt x="937" y="1655"/>
                  </a:lnTo>
                  <a:lnTo>
                    <a:pt x="943" y="1658"/>
                  </a:lnTo>
                  <a:lnTo>
                    <a:pt x="950" y="1659"/>
                  </a:lnTo>
                  <a:lnTo>
                    <a:pt x="959" y="1659"/>
                  </a:lnTo>
                  <a:lnTo>
                    <a:pt x="966" y="1659"/>
                  </a:lnTo>
                  <a:lnTo>
                    <a:pt x="974" y="1658"/>
                  </a:lnTo>
                  <a:lnTo>
                    <a:pt x="986" y="1658"/>
                  </a:lnTo>
                  <a:lnTo>
                    <a:pt x="998" y="1658"/>
                  </a:lnTo>
                  <a:lnTo>
                    <a:pt x="1004" y="1657"/>
                  </a:lnTo>
                  <a:lnTo>
                    <a:pt x="1007" y="1656"/>
                  </a:lnTo>
                  <a:lnTo>
                    <a:pt x="1010" y="1655"/>
                  </a:lnTo>
                  <a:lnTo>
                    <a:pt x="1011" y="1652"/>
                  </a:lnTo>
                  <a:lnTo>
                    <a:pt x="1011" y="1650"/>
                  </a:lnTo>
                  <a:lnTo>
                    <a:pt x="1012" y="1648"/>
                  </a:lnTo>
                  <a:lnTo>
                    <a:pt x="1012" y="1643"/>
                  </a:lnTo>
                  <a:lnTo>
                    <a:pt x="1014" y="1639"/>
                  </a:lnTo>
                  <a:lnTo>
                    <a:pt x="1018" y="1636"/>
                  </a:lnTo>
                  <a:lnTo>
                    <a:pt x="1023" y="1633"/>
                  </a:lnTo>
                  <a:lnTo>
                    <a:pt x="1026" y="1632"/>
                  </a:lnTo>
                  <a:lnTo>
                    <a:pt x="1030" y="1631"/>
                  </a:lnTo>
                  <a:lnTo>
                    <a:pt x="1033" y="1632"/>
                  </a:lnTo>
                  <a:lnTo>
                    <a:pt x="1037" y="1633"/>
                  </a:lnTo>
                  <a:lnTo>
                    <a:pt x="1038" y="1634"/>
                  </a:lnTo>
                  <a:lnTo>
                    <a:pt x="1041" y="1634"/>
                  </a:lnTo>
                  <a:lnTo>
                    <a:pt x="1042" y="1633"/>
                  </a:lnTo>
                  <a:lnTo>
                    <a:pt x="1043" y="1631"/>
                  </a:lnTo>
                  <a:lnTo>
                    <a:pt x="1047" y="1625"/>
                  </a:lnTo>
                  <a:lnTo>
                    <a:pt x="1049" y="1618"/>
                  </a:lnTo>
                  <a:lnTo>
                    <a:pt x="1054" y="1600"/>
                  </a:lnTo>
                  <a:lnTo>
                    <a:pt x="1056" y="1590"/>
                  </a:lnTo>
                  <a:lnTo>
                    <a:pt x="1058" y="1585"/>
                  </a:lnTo>
                  <a:lnTo>
                    <a:pt x="1063" y="1579"/>
                  </a:lnTo>
                  <a:lnTo>
                    <a:pt x="1068" y="1574"/>
                  </a:lnTo>
                  <a:lnTo>
                    <a:pt x="1074" y="1569"/>
                  </a:lnTo>
                  <a:lnTo>
                    <a:pt x="1081" y="1566"/>
                  </a:lnTo>
                  <a:lnTo>
                    <a:pt x="1089" y="1562"/>
                  </a:lnTo>
                  <a:lnTo>
                    <a:pt x="1096" y="1560"/>
                  </a:lnTo>
                  <a:lnTo>
                    <a:pt x="1105" y="1558"/>
                  </a:lnTo>
                  <a:lnTo>
                    <a:pt x="1114" y="1557"/>
                  </a:lnTo>
                  <a:lnTo>
                    <a:pt x="1123" y="1558"/>
                  </a:lnTo>
                  <a:lnTo>
                    <a:pt x="1131" y="1560"/>
                  </a:lnTo>
                  <a:lnTo>
                    <a:pt x="1138" y="1561"/>
                  </a:lnTo>
                  <a:lnTo>
                    <a:pt x="1145" y="1563"/>
                  </a:lnTo>
                  <a:lnTo>
                    <a:pt x="1150" y="1568"/>
                  </a:lnTo>
                  <a:lnTo>
                    <a:pt x="1154" y="1571"/>
                  </a:lnTo>
                  <a:lnTo>
                    <a:pt x="1156" y="1577"/>
                  </a:lnTo>
                  <a:lnTo>
                    <a:pt x="1157" y="1583"/>
                  </a:lnTo>
                  <a:lnTo>
                    <a:pt x="1159" y="1588"/>
                  </a:lnTo>
                  <a:lnTo>
                    <a:pt x="1163" y="1593"/>
                  </a:lnTo>
                  <a:lnTo>
                    <a:pt x="1165" y="1596"/>
                  </a:lnTo>
                  <a:lnTo>
                    <a:pt x="1171" y="1605"/>
                  </a:lnTo>
                  <a:lnTo>
                    <a:pt x="1177" y="1614"/>
                  </a:lnTo>
                  <a:lnTo>
                    <a:pt x="1181" y="1626"/>
                  </a:lnTo>
                  <a:lnTo>
                    <a:pt x="1184" y="1639"/>
                  </a:lnTo>
                  <a:lnTo>
                    <a:pt x="1187" y="1652"/>
                  </a:lnTo>
                  <a:lnTo>
                    <a:pt x="1190" y="1662"/>
                  </a:lnTo>
                  <a:lnTo>
                    <a:pt x="1193" y="1667"/>
                  </a:lnTo>
                  <a:lnTo>
                    <a:pt x="1196" y="1669"/>
                  </a:lnTo>
                  <a:lnTo>
                    <a:pt x="1200" y="1671"/>
                  </a:lnTo>
                  <a:lnTo>
                    <a:pt x="1203" y="1671"/>
                  </a:lnTo>
                  <a:lnTo>
                    <a:pt x="1208" y="1671"/>
                  </a:lnTo>
                  <a:lnTo>
                    <a:pt x="1213" y="1670"/>
                  </a:lnTo>
                  <a:lnTo>
                    <a:pt x="1217" y="1668"/>
                  </a:lnTo>
                  <a:lnTo>
                    <a:pt x="1221" y="1665"/>
                  </a:lnTo>
                  <a:lnTo>
                    <a:pt x="1228" y="1658"/>
                  </a:lnTo>
                  <a:lnTo>
                    <a:pt x="1234" y="1655"/>
                  </a:lnTo>
                  <a:lnTo>
                    <a:pt x="1243" y="1651"/>
                  </a:lnTo>
                  <a:lnTo>
                    <a:pt x="1253" y="1650"/>
                  </a:lnTo>
                  <a:lnTo>
                    <a:pt x="1258" y="1649"/>
                  </a:lnTo>
                  <a:lnTo>
                    <a:pt x="1263" y="1648"/>
                  </a:lnTo>
                  <a:lnTo>
                    <a:pt x="1266" y="1646"/>
                  </a:lnTo>
                  <a:lnTo>
                    <a:pt x="1269" y="1644"/>
                  </a:lnTo>
                  <a:lnTo>
                    <a:pt x="1271" y="1642"/>
                  </a:lnTo>
                  <a:lnTo>
                    <a:pt x="1272" y="1637"/>
                  </a:lnTo>
                  <a:lnTo>
                    <a:pt x="1274" y="1632"/>
                  </a:lnTo>
                  <a:lnTo>
                    <a:pt x="1274" y="1626"/>
                  </a:lnTo>
                  <a:lnTo>
                    <a:pt x="1274" y="1615"/>
                  </a:lnTo>
                  <a:lnTo>
                    <a:pt x="1275" y="1602"/>
                  </a:lnTo>
                  <a:lnTo>
                    <a:pt x="1275" y="1587"/>
                  </a:lnTo>
                  <a:lnTo>
                    <a:pt x="1276" y="1571"/>
                  </a:lnTo>
                  <a:lnTo>
                    <a:pt x="1277" y="1560"/>
                  </a:lnTo>
                  <a:lnTo>
                    <a:pt x="1280" y="1550"/>
                  </a:lnTo>
                  <a:lnTo>
                    <a:pt x="1283" y="1543"/>
                  </a:lnTo>
                  <a:lnTo>
                    <a:pt x="1287" y="1537"/>
                  </a:lnTo>
                  <a:lnTo>
                    <a:pt x="1294" y="1530"/>
                  </a:lnTo>
                  <a:lnTo>
                    <a:pt x="1301" y="1525"/>
                  </a:lnTo>
                  <a:lnTo>
                    <a:pt x="1308" y="1522"/>
                  </a:lnTo>
                  <a:lnTo>
                    <a:pt x="1314" y="1519"/>
                  </a:lnTo>
                  <a:lnTo>
                    <a:pt x="1321" y="1518"/>
                  </a:lnTo>
                  <a:lnTo>
                    <a:pt x="1328" y="1518"/>
                  </a:lnTo>
                  <a:lnTo>
                    <a:pt x="1335" y="1518"/>
                  </a:lnTo>
                  <a:lnTo>
                    <a:pt x="1341" y="1519"/>
                  </a:lnTo>
                  <a:lnTo>
                    <a:pt x="1350" y="1522"/>
                  </a:lnTo>
                  <a:lnTo>
                    <a:pt x="1357" y="1523"/>
                  </a:lnTo>
                  <a:lnTo>
                    <a:pt x="1363" y="1523"/>
                  </a:lnTo>
                  <a:lnTo>
                    <a:pt x="1370" y="1522"/>
                  </a:lnTo>
                  <a:lnTo>
                    <a:pt x="1375" y="1520"/>
                  </a:lnTo>
                  <a:lnTo>
                    <a:pt x="1378" y="1518"/>
                  </a:lnTo>
                  <a:lnTo>
                    <a:pt x="1381" y="1514"/>
                  </a:lnTo>
                  <a:lnTo>
                    <a:pt x="1382" y="1510"/>
                  </a:lnTo>
                  <a:lnTo>
                    <a:pt x="1378" y="1499"/>
                  </a:lnTo>
                  <a:lnTo>
                    <a:pt x="1372" y="1488"/>
                  </a:lnTo>
                  <a:lnTo>
                    <a:pt x="1371" y="1482"/>
                  </a:lnTo>
                  <a:lnTo>
                    <a:pt x="1371" y="1476"/>
                  </a:lnTo>
                  <a:lnTo>
                    <a:pt x="1372" y="1472"/>
                  </a:lnTo>
                  <a:lnTo>
                    <a:pt x="1377" y="1466"/>
                  </a:lnTo>
                  <a:lnTo>
                    <a:pt x="1388" y="1454"/>
                  </a:lnTo>
                  <a:lnTo>
                    <a:pt x="1398" y="1442"/>
                  </a:lnTo>
                  <a:lnTo>
                    <a:pt x="1402" y="1435"/>
                  </a:lnTo>
                  <a:lnTo>
                    <a:pt x="1406" y="1428"/>
                  </a:lnTo>
                  <a:lnTo>
                    <a:pt x="1408" y="1419"/>
                  </a:lnTo>
                  <a:lnTo>
                    <a:pt x="1409" y="1410"/>
                  </a:lnTo>
                  <a:lnTo>
                    <a:pt x="1409" y="1393"/>
                  </a:lnTo>
                  <a:lnTo>
                    <a:pt x="1408" y="1379"/>
                  </a:lnTo>
                  <a:lnTo>
                    <a:pt x="1410" y="1374"/>
                  </a:lnTo>
                  <a:lnTo>
                    <a:pt x="1413" y="1369"/>
                  </a:lnTo>
                  <a:lnTo>
                    <a:pt x="1417" y="1367"/>
                  </a:lnTo>
                  <a:lnTo>
                    <a:pt x="1426" y="1365"/>
                  </a:lnTo>
                  <a:lnTo>
                    <a:pt x="1444" y="1361"/>
                  </a:lnTo>
                  <a:lnTo>
                    <a:pt x="1460" y="1358"/>
                  </a:lnTo>
                  <a:lnTo>
                    <a:pt x="1467" y="1355"/>
                  </a:lnTo>
                  <a:lnTo>
                    <a:pt x="1474" y="1352"/>
                  </a:lnTo>
                  <a:lnTo>
                    <a:pt x="1482" y="1348"/>
                  </a:lnTo>
                  <a:lnTo>
                    <a:pt x="1489" y="1343"/>
                  </a:lnTo>
                  <a:lnTo>
                    <a:pt x="1498" y="1336"/>
                  </a:lnTo>
                  <a:lnTo>
                    <a:pt x="1509" y="1330"/>
                  </a:lnTo>
                  <a:lnTo>
                    <a:pt x="1516" y="1328"/>
                  </a:lnTo>
                  <a:lnTo>
                    <a:pt x="1522" y="1327"/>
                  </a:lnTo>
                  <a:lnTo>
                    <a:pt x="1529" y="1327"/>
                  </a:lnTo>
                  <a:lnTo>
                    <a:pt x="1537" y="1327"/>
                  </a:lnTo>
                  <a:lnTo>
                    <a:pt x="1554" y="1330"/>
                  </a:lnTo>
                  <a:lnTo>
                    <a:pt x="1568" y="1334"/>
                  </a:lnTo>
                  <a:lnTo>
                    <a:pt x="1573" y="1329"/>
                  </a:lnTo>
                  <a:lnTo>
                    <a:pt x="1577" y="1325"/>
                  </a:lnTo>
                  <a:lnTo>
                    <a:pt x="1579" y="1319"/>
                  </a:lnTo>
                  <a:lnTo>
                    <a:pt x="1581" y="1315"/>
                  </a:lnTo>
                  <a:lnTo>
                    <a:pt x="1583" y="1299"/>
                  </a:lnTo>
                  <a:lnTo>
                    <a:pt x="1581" y="1280"/>
                  </a:lnTo>
                  <a:lnTo>
                    <a:pt x="1581" y="1271"/>
                  </a:lnTo>
                  <a:lnTo>
                    <a:pt x="1583" y="1262"/>
                  </a:lnTo>
                  <a:lnTo>
                    <a:pt x="1585" y="1254"/>
                  </a:lnTo>
                  <a:lnTo>
                    <a:pt x="1589" y="1247"/>
                  </a:lnTo>
                  <a:lnTo>
                    <a:pt x="1599" y="1236"/>
                  </a:lnTo>
                  <a:lnTo>
                    <a:pt x="1609" y="1227"/>
                  </a:lnTo>
                  <a:lnTo>
                    <a:pt x="1617" y="1220"/>
                  </a:lnTo>
                  <a:lnTo>
                    <a:pt x="1622" y="1211"/>
                  </a:lnTo>
                  <a:lnTo>
                    <a:pt x="1623" y="1208"/>
                  </a:lnTo>
                  <a:lnTo>
                    <a:pt x="1624" y="1205"/>
                  </a:lnTo>
                  <a:lnTo>
                    <a:pt x="1627" y="1203"/>
                  </a:lnTo>
                  <a:lnTo>
                    <a:pt x="1629" y="1202"/>
                  </a:lnTo>
                  <a:lnTo>
                    <a:pt x="1634" y="1202"/>
                  </a:lnTo>
                  <a:lnTo>
                    <a:pt x="1639" y="1202"/>
                  </a:lnTo>
                  <a:lnTo>
                    <a:pt x="1641" y="1202"/>
                  </a:lnTo>
                  <a:lnTo>
                    <a:pt x="1642" y="1202"/>
                  </a:lnTo>
                  <a:lnTo>
                    <a:pt x="1644" y="1199"/>
                  </a:lnTo>
                  <a:lnTo>
                    <a:pt x="1646" y="1197"/>
                  </a:lnTo>
                  <a:lnTo>
                    <a:pt x="1647" y="1189"/>
                  </a:lnTo>
                  <a:lnTo>
                    <a:pt x="1648" y="1177"/>
                  </a:lnTo>
                  <a:lnTo>
                    <a:pt x="1648" y="1161"/>
                  </a:lnTo>
                  <a:lnTo>
                    <a:pt x="1648" y="1142"/>
                  </a:lnTo>
                  <a:lnTo>
                    <a:pt x="1648" y="1126"/>
                  </a:lnTo>
                  <a:lnTo>
                    <a:pt x="1649" y="1115"/>
                  </a:lnTo>
                  <a:lnTo>
                    <a:pt x="1650" y="1111"/>
                  </a:lnTo>
                  <a:lnTo>
                    <a:pt x="1652" y="1107"/>
                  </a:lnTo>
                  <a:lnTo>
                    <a:pt x="1655" y="1102"/>
                  </a:lnTo>
                  <a:lnTo>
                    <a:pt x="1658" y="1098"/>
                  </a:lnTo>
                  <a:lnTo>
                    <a:pt x="1661" y="1094"/>
                  </a:lnTo>
                  <a:lnTo>
                    <a:pt x="1666" y="1090"/>
                  </a:lnTo>
                  <a:lnTo>
                    <a:pt x="1671" y="1088"/>
                  </a:lnTo>
                  <a:lnTo>
                    <a:pt x="1675" y="1085"/>
                  </a:lnTo>
                  <a:lnTo>
                    <a:pt x="1680" y="1085"/>
                  </a:lnTo>
                  <a:lnTo>
                    <a:pt x="1685" y="1087"/>
                  </a:lnTo>
                  <a:lnTo>
                    <a:pt x="1690" y="1088"/>
                  </a:lnTo>
                  <a:lnTo>
                    <a:pt x="1696" y="1090"/>
                  </a:lnTo>
                  <a:lnTo>
                    <a:pt x="1702" y="1092"/>
                  </a:lnTo>
                  <a:lnTo>
                    <a:pt x="1707" y="1094"/>
                  </a:lnTo>
                  <a:lnTo>
                    <a:pt x="1712" y="1095"/>
                  </a:lnTo>
                  <a:lnTo>
                    <a:pt x="1718" y="1094"/>
                  </a:lnTo>
                  <a:lnTo>
                    <a:pt x="1724" y="1092"/>
                  </a:lnTo>
                  <a:lnTo>
                    <a:pt x="1730" y="1089"/>
                  </a:lnTo>
                  <a:lnTo>
                    <a:pt x="1736" y="1085"/>
                  </a:lnTo>
                  <a:lnTo>
                    <a:pt x="1741" y="1082"/>
                  </a:lnTo>
                  <a:lnTo>
                    <a:pt x="1744" y="1078"/>
                  </a:lnTo>
                  <a:lnTo>
                    <a:pt x="1748" y="1073"/>
                  </a:lnTo>
                  <a:lnTo>
                    <a:pt x="1749" y="1070"/>
                  </a:lnTo>
                  <a:lnTo>
                    <a:pt x="1748" y="1066"/>
                  </a:lnTo>
                  <a:lnTo>
                    <a:pt x="1743" y="1059"/>
                  </a:lnTo>
                  <a:lnTo>
                    <a:pt x="1737" y="1051"/>
                  </a:lnTo>
                  <a:lnTo>
                    <a:pt x="1735" y="1045"/>
                  </a:lnTo>
                  <a:lnTo>
                    <a:pt x="1734" y="1040"/>
                  </a:lnTo>
                  <a:lnTo>
                    <a:pt x="1734" y="1035"/>
                  </a:lnTo>
                  <a:lnTo>
                    <a:pt x="1737" y="1029"/>
                  </a:lnTo>
                  <a:lnTo>
                    <a:pt x="1741" y="1026"/>
                  </a:lnTo>
                  <a:lnTo>
                    <a:pt x="1744" y="1024"/>
                  </a:lnTo>
                  <a:lnTo>
                    <a:pt x="1748" y="1022"/>
                  </a:lnTo>
                  <a:lnTo>
                    <a:pt x="1751" y="1024"/>
                  </a:lnTo>
                  <a:lnTo>
                    <a:pt x="1759" y="1027"/>
                  </a:lnTo>
                  <a:lnTo>
                    <a:pt x="1763" y="1032"/>
                  </a:lnTo>
                  <a:lnTo>
                    <a:pt x="1766" y="1033"/>
                  </a:lnTo>
                  <a:lnTo>
                    <a:pt x="1768" y="1034"/>
                  </a:lnTo>
                  <a:lnTo>
                    <a:pt x="1770" y="1034"/>
                  </a:lnTo>
                  <a:lnTo>
                    <a:pt x="1773" y="1033"/>
                  </a:lnTo>
                  <a:lnTo>
                    <a:pt x="1775" y="1032"/>
                  </a:lnTo>
                  <a:lnTo>
                    <a:pt x="1778" y="1028"/>
                  </a:lnTo>
                  <a:lnTo>
                    <a:pt x="1779" y="1024"/>
                  </a:lnTo>
                  <a:lnTo>
                    <a:pt x="1780" y="1018"/>
                  </a:lnTo>
                  <a:lnTo>
                    <a:pt x="1782" y="1005"/>
                  </a:lnTo>
                  <a:lnTo>
                    <a:pt x="1782" y="994"/>
                  </a:lnTo>
                  <a:lnTo>
                    <a:pt x="1782" y="989"/>
                  </a:lnTo>
                  <a:lnTo>
                    <a:pt x="1781" y="984"/>
                  </a:lnTo>
                  <a:lnTo>
                    <a:pt x="1780" y="981"/>
                  </a:lnTo>
                  <a:lnTo>
                    <a:pt x="1779" y="977"/>
                  </a:lnTo>
                  <a:lnTo>
                    <a:pt x="1776" y="974"/>
                  </a:lnTo>
                  <a:lnTo>
                    <a:pt x="1775" y="970"/>
                  </a:lnTo>
                  <a:lnTo>
                    <a:pt x="1774" y="966"/>
                  </a:lnTo>
                  <a:lnTo>
                    <a:pt x="1774" y="964"/>
                  </a:lnTo>
                  <a:lnTo>
                    <a:pt x="1775" y="961"/>
                  </a:lnTo>
                  <a:lnTo>
                    <a:pt x="1776" y="959"/>
                  </a:lnTo>
                  <a:lnTo>
                    <a:pt x="1779" y="958"/>
                  </a:lnTo>
                  <a:lnTo>
                    <a:pt x="1782" y="957"/>
                  </a:lnTo>
                  <a:lnTo>
                    <a:pt x="1798" y="956"/>
                  </a:lnTo>
                  <a:lnTo>
                    <a:pt x="1812" y="955"/>
                  </a:lnTo>
                  <a:lnTo>
                    <a:pt x="1818" y="953"/>
                  </a:lnTo>
                  <a:lnTo>
                    <a:pt x="1824" y="952"/>
                  </a:lnTo>
                  <a:lnTo>
                    <a:pt x="1830" y="950"/>
                  </a:lnTo>
                  <a:lnTo>
                    <a:pt x="1835" y="947"/>
                  </a:lnTo>
                  <a:lnTo>
                    <a:pt x="1838" y="944"/>
                  </a:lnTo>
                  <a:lnTo>
                    <a:pt x="1843" y="938"/>
                  </a:lnTo>
                  <a:lnTo>
                    <a:pt x="1845" y="932"/>
                  </a:lnTo>
                  <a:lnTo>
                    <a:pt x="1848" y="926"/>
                  </a:lnTo>
                  <a:lnTo>
                    <a:pt x="1848" y="920"/>
                  </a:lnTo>
                  <a:lnTo>
                    <a:pt x="1847" y="915"/>
                  </a:lnTo>
                  <a:lnTo>
                    <a:pt x="1845" y="914"/>
                  </a:lnTo>
                  <a:lnTo>
                    <a:pt x="1844" y="913"/>
                  </a:lnTo>
                  <a:lnTo>
                    <a:pt x="1842" y="912"/>
                  </a:lnTo>
                  <a:lnTo>
                    <a:pt x="1839" y="913"/>
                  </a:lnTo>
                  <a:lnTo>
                    <a:pt x="1833" y="913"/>
                  </a:lnTo>
                  <a:lnTo>
                    <a:pt x="1829" y="914"/>
                  </a:lnTo>
                  <a:lnTo>
                    <a:pt x="1824" y="913"/>
                  </a:lnTo>
                  <a:lnTo>
                    <a:pt x="1820" y="913"/>
                  </a:lnTo>
                  <a:lnTo>
                    <a:pt x="1818" y="911"/>
                  </a:lnTo>
                  <a:lnTo>
                    <a:pt x="1817" y="909"/>
                  </a:lnTo>
                  <a:lnTo>
                    <a:pt x="1817" y="906"/>
                  </a:lnTo>
                  <a:lnTo>
                    <a:pt x="1819" y="902"/>
                  </a:lnTo>
                  <a:lnTo>
                    <a:pt x="1823" y="895"/>
                  </a:lnTo>
                  <a:lnTo>
                    <a:pt x="1824" y="888"/>
                  </a:lnTo>
                  <a:lnTo>
                    <a:pt x="1824" y="884"/>
                  </a:lnTo>
                  <a:lnTo>
                    <a:pt x="1823" y="881"/>
                  </a:lnTo>
                  <a:lnTo>
                    <a:pt x="1820" y="879"/>
                  </a:lnTo>
                  <a:lnTo>
                    <a:pt x="1818" y="876"/>
                  </a:lnTo>
                  <a:lnTo>
                    <a:pt x="1811" y="875"/>
                  </a:lnTo>
                  <a:lnTo>
                    <a:pt x="1803" y="874"/>
                  </a:lnTo>
                  <a:lnTo>
                    <a:pt x="1798" y="874"/>
                  </a:lnTo>
                  <a:lnTo>
                    <a:pt x="1793" y="874"/>
                  </a:lnTo>
                  <a:lnTo>
                    <a:pt x="1790" y="871"/>
                  </a:lnTo>
                  <a:lnTo>
                    <a:pt x="1786" y="869"/>
                  </a:lnTo>
                  <a:lnTo>
                    <a:pt x="1782" y="864"/>
                  </a:lnTo>
                  <a:lnTo>
                    <a:pt x="1780" y="858"/>
                  </a:lnTo>
                  <a:lnTo>
                    <a:pt x="1778" y="850"/>
                  </a:lnTo>
                  <a:lnTo>
                    <a:pt x="1775" y="840"/>
                  </a:lnTo>
                  <a:lnTo>
                    <a:pt x="1774" y="831"/>
                  </a:lnTo>
                  <a:lnTo>
                    <a:pt x="1774" y="823"/>
                  </a:lnTo>
                  <a:lnTo>
                    <a:pt x="1775" y="814"/>
                  </a:lnTo>
                  <a:lnTo>
                    <a:pt x="1776" y="808"/>
                  </a:lnTo>
                  <a:lnTo>
                    <a:pt x="1779" y="804"/>
                  </a:lnTo>
                  <a:lnTo>
                    <a:pt x="1784" y="800"/>
                  </a:lnTo>
                  <a:lnTo>
                    <a:pt x="1790" y="798"/>
                  </a:lnTo>
                  <a:lnTo>
                    <a:pt x="1795" y="797"/>
                  </a:lnTo>
                  <a:lnTo>
                    <a:pt x="1801" y="795"/>
                  </a:lnTo>
                  <a:lnTo>
                    <a:pt x="1806" y="798"/>
                  </a:lnTo>
                  <a:lnTo>
                    <a:pt x="1811" y="800"/>
                  </a:lnTo>
                  <a:lnTo>
                    <a:pt x="1813" y="804"/>
                  </a:lnTo>
                  <a:lnTo>
                    <a:pt x="1817" y="814"/>
                  </a:lnTo>
                  <a:lnTo>
                    <a:pt x="1820" y="823"/>
                  </a:lnTo>
                  <a:lnTo>
                    <a:pt x="1823" y="826"/>
                  </a:lnTo>
                  <a:lnTo>
                    <a:pt x="1825" y="829"/>
                  </a:lnTo>
                  <a:lnTo>
                    <a:pt x="1829" y="830"/>
                  </a:lnTo>
                  <a:lnTo>
                    <a:pt x="1832" y="830"/>
                  </a:lnTo>
                  <a:lnTo>
                    <a:pt x="1835" y="829"/>
                  </a:lnTo>
                  <a:lnTo>
                    <a:pt x="1837" y="824"/>
                  </a:lnTo>
                  <a:lnTo>
                    <a:pt x="1838" y="819"/>
                  </a:lnTo>
                  <a:lnTo>
                    <a:pt x="1839" y="813"/>
                  </a:lnTo>
                  <a:lnTo>
                    <a:pt x="1842" y="807"/>
                  </a:lnTo>
                  <a:lnTo>
                    <a:pt x="1845" y="801"/>
                  </a:lnTo>
                  <a:lnTo>
                    <a:pt x="1847" y="800"/>
                  </a:lnTo>
                  <a:lnTo>
                    <a:pt x="1849" y="798"/>
                  </a:lnTo>
                  <a:lnTo>
                    <a:pt x="1851" y="797"/>
                  </a:lnTo>
                  <a:lnTo>
                    <a:pt x="1855" y="797"/>
                  </a:lnTo>
                  <a:lnTo>
                    <a:pt x="1861" y="798"/>
                  </a:lnTo>
                  <a:lnTo>
                    <a:pt x="1866" y="799"/>
                  </a:lnTo>
                  <a:lnTo>
                    <a:pt x="1869" y="802"/>
                  </a:lnTo>
                  <a:lnTo>
                    <a:pt x="1872" y="806"/>
                  </a:lnTo>
                  <a:lnTo>
                    <a:pt x="1873" y="811"/>
                  </a:lnTo>
                  <a:lnTo>
                    <a:pt x="1874" y="814"/>
                  </a:lnTo>
                  <a:lnTo>
                    <a:pt x="1874" y="819"/>
                  </a:lnTo>
                  <a:lnTo>
                    <a:pt x="1874" y="824"/>
                  </a:lnTo>
                  <a:lnTo>
                    <a:pt x="1870" y="832"/>
                  </a:lnTo>
                  <a:lnTo>
                    <a:pt x="1866" y="842"/>
                  </a:lnTo>
                  <a:lnTo>
                    <a:pt x="1861" y="850"/>
                  </a:lnTo>
                  <a:lnTo>
                    <a:pt x="1856" y="857"/>
                  </a:lnTo>
                  <a:lnTo>
                    <a:pt x="1854" y="863"/>
                  </a:lnTo>
                  <a:lnTo>
                    <a:pt x="1854" y="871"/>
                  </a:lnTo>
                  <a:lnTo>
                    <a:pt x="1854" y="875"/>
                  </a:lnTo>
                  <a:lnTo>
                    <a:pt x="1855" y="879"/>
                  </a:lnTo>
                  <a:lnTo>
                    <a:pt x="1857" y="881"/>
                  </a:lnTo>
                  <a:lnTo>
                    <a:pt x="1860" y="882"/>
                  </a:lnTo>
                  <a:lnTo>
                    <a:pt x="1870" y="882"/>
                  </a:lnTo>
                  <a:lnTo>
                    <a:pt x="1886" y="879"/>
                  </a:lnTo>
                  <a:lnTo>
                    <a:pt x="1894" y="876"/>
                  </a:lnTo>
                  <a:lnTo>
                    <a:pt x="1902" y="874"/>
                  </a:lnTo>
                  <a:lnTo>
                    <a:pt x="1910" y="870"/>
                  </a:lnTo>
                  <a:lnTo>
                    <a:pt x="1916" y="867"/>
                  </a:lnTo>
                  <a:lnTo>
                    <a:pt x="1926" y="858"/>
                  </a:lnTo>
                  <a:lnTo>
                    <a:pt x="1936" y="850"/>
                  </a:lnTo>
                  <a:lnTo>
                    <a:pt x="1940" y="846"/>
                  </a:lnTo>
                  <a:lnTo>
                    <a:pt x="1946" y="843"/>
                  </a:lnTo>
                  <a:lnTo>
                    <a:pt x="1951" y="840"/>
                  </a:lnTo>
                  <a:lnTo>
                    <a:pt x="1957" y="840"/>
                  </a:lnTo>
                  <a:lnTo>
                    <a:pt x="1970" y="840"/>
                  </a:lnTo>
                  <a:lnTo>
                    <a:pt x="1982" y="842"/>
                  </a:lnTo>
                  <a:lnTo>
                    <a:pt x="1988" y="842"/>
                  </a:lnTo>
                  <a:lnTo>
                    <a:pt x="1993" y="842"/>
                  </a:lnTo>
                  <a:lnTo>
                    <a:pt x="1995" y="840"/>
                  </a:lnTo>
                  <a:lnTo>
                    <a:pt x="1998" y="839"/>
                  </a:lnTo>
                  <a:lnTo>
                    <a:pt x="1999" y="837"/>
                  </a:lnTo>
                  <a:lnTo>
                    <a:pt x="1998" y="835"/>
                  </a:lnTo>
                  <a:lnTo>
                    <a:pt x="1996" y="830"/>
                  </a:lnTo>
                  <a:lnTo>
                    <a:pt x="1995" y="826"/>
                  </a:lnTo>
                  <a:lnTo>
                    <a:pt x="1990" y="817"/>
                  </a:lnTo>
                  <a:lnTo>
                    <a:pt x="1987" y="808"/>
                  </a:lnTo>
                  <a:lnTo>
                    <a:pt x="1982" y="800"/>
                  </a:lnTo>
                  <a:lnTo>
                    <a:pt x="1977" y="788"/>
                  </a:lnTo>
                  <a:lnTo>
                    <a:pt x="1976" y="781"/>
                  </a:lnTo>
                  <a:lnTo>
                    <a:pt x="1975" y="776"/>
                  </a:lnTo>
                  <a:lnTo>
                    <a:pt x="1975" y="770"/>
                  </a:lnTo>
                  <a:lnTo>
                    <a:pt x="1975" y="767"/>
                  </a:lnTo>
                  <a:lnTo>
                    <a:pt x="1981" y="761"/>
                  </a:lnTo>
                  <a:lnTo>
                    <a:pt x="1987" y="757"/>
                  </a:lnTo>
                  <a:lnTo>
                    <a:pt x="1990" y="755"/>
                  </a:lnTo>
                  <a:lnTo>
                    <a:pt x="1992" y="753"/>
                  </a:lnTo>
                  <a:lnTo>
                    <a:pt x="1993" y="749"/>
                  </a:lnTo>
                  <a:lnTo>
                    <a:pt x="1992" y="744"/>
                  </a:lnTo>
                  <a:lnTo>
                    <a:pt x="1987" y="735"/>
                  </a:lnTo>
                  <a:lnTo>
                    <a:pt x="1980" y="725"/>
                  </a:lnTo>
                  <a:lnTo>
                    <a:pt x="1977" y="720"/>
                  </a:lnTo>
                  <a:lnTo>
                    <a:pt x="1976" y="715"/>
                  </a:lnTo>
                  <a:lnTo>
                    <a:pt x="1975" y="707"/>
                  </a:lnTo>
                  <a:lnTo>
                    <a:pt x="1976" y="699"/>
                  </a:lnTo>
                  <a:lnTo>
                    <a:pt x="1980" y="691"/>
                  </a:lnTo>
                  <a:lnTo>
                    <a:pt x="1983" y="686"/>
                  </a:lnTo>
                  <a:lnTo>
                    <a:pt x="1987" y="681"/>
                  </a:lnTo>
                  <a:lnTo>
                    <a:pt x="1992" y="679"/>
                  </a:lnTo>
                  <a:lnTo>
                    <a:pt x="2000" y="676"/>
                  </a:lnTo>
                  <a:lnTo>
                    <a:pt x="2006" y="675"/>
                  </a:lnTo>
                  <a:lnTo>
                    <a:pt x="2009" y="676"/>
                  </a:lnTo>
                  <a:lnTo>
                    <a:pt x="2012" y="678"/>
                  </a:lnTo>
                  <a:lnTo>
                    <a:pt x="2014" y="680"/>
                  </a:lnTo>
                  <a:lnTo>
                    <a:pt x="2017" y="682"/>
                  </a:lnTo>
                  <a:lnTo>
                    <a:pt x="2020" y="691"/>
                  </a:lnTo>
                  <a:lnTo>
                    <a:pt x="2023" y="699"/>
                  </a:lnTo>
                  <a:lnTo>
                    <a:pt x="2024" y="709"/>
                  </a:lnTo>
                  <a:lnTo>
                    <a:pt x="2026" y="715"/>
                  </a:lnTo>
                  <a:lnTo>
                    <a:pt x="2030" y="719"/>
                  </a:lnTo>
                  <a:lnTo>
                    <a:pt x="2034" y="723"/>
                  </a:lnTo>
                  <a:lnTo>
                    <a:pt x="2037" y="724"/>
                  </a:lnTo>
                  <a:lnTo>
                    <a:pt x="2039" y="724"/>
                  </a:lnTo>
                  <a:lnTo>
                    <a:pt x="2042" y="724"/>
                  </a:lnTo>
                  <a:lnTo>
                    <a:pt x="2044" y="724"/>
                  </a:lnTo>
                  <a:lnTo>
                    <a:pt x="2046" y="723"/>
                  </a:lnTo>
                  <a:lnTo>
                    <a:pt x="2047" y="720"/>
                  </a:lnTo>
                  <a:lnTo>
                    <a:pt x="2047" y="717"/>
                  </a:lnTo>
                  <a:lnTo>
                    <a:pt x="2047" y="713"/>
                  </a:lnTo>
                  <a:lnTo>
                    <a:pt x="2045" y="703"/>
                  </a:lnTo>
                  <a:lnTo>
                    <a:pt x="2040" y="693"/>
                  </a:lnTo>
                  <a:lnTo>
                    <a:pt x="2039" y="688"/>
                  </a:lnTo>
                  <a:lnTo>
                    <a:pt x="2039" y="684"/>
                  </a:lnTo>
                  <a:lnTo>
                    <a:pt x="2040" y="681"/>
                  </a:lnTo>
                  <a:lnTo>
                    <a:pt x="2044" y="679"/>
                  </a:lnTo>
                  <a:lnTo>
                    <a:pt x="2049" y="676"/>
                  </a:lnTo>
                  <a:lnTo>
                    <a:pt x="2052" y="673"/>
                  </a:lnTo>
                  <a:lnTo>
                    <a:pt x="2056" y="671"/>
                  </a:lnTo>
                  <a:lnTo>
                    <a:pt x="2059" y="667"/>
                  </a:lnTo>
                  <a:lnTo>
                    <a:pt x="2062" y="662"/>
                  </a:lnTo>
                  <a:lnTo>
                    <a:pt x="2064" y="659"/>
                  </a:lnTo>
                  <a:lnTo>
                    <a:pt x="2064" y="655"/>
                  </a:lnTo>
                  <a:lnTo>
                    <a:pt x="2064" y="653"/>
                  </a:lnTo>
                  <a:lnTo>
                    <a:pt x="2063" y="650"/>
                  </a:lnTo>
                  <a:lnTo>
                    <a:pt x="2061" y="647"/>
                  </a:lnTo>
                  <a:lnTo>
                    <a:pt x="2057" y="646"/>
                  </a:lnTo>
                  <a:lnTo>
                    <a:pt x="2052" y="643"/>
                  </a:lnTo>
                  <a:lnTo>
                    <a:pt x="2043" y="640"/>
                  </a:lnTo>
                  <a:lnTo>
                    <a:pt x="2034" y="636"/>
                  </a:lnTo>
                  <a:lnTo>
                    <a:pt x="2030" y="636"/>
                  </a:lnTo>
                  <a:lnTo>
                    <a:pt x="2024" y="636"/>
                  </a:lnTo>
                  <a:lnTo>
                    <a:pt x="2018" y="637"/>
                  </a:lnTo>
                  <a:lnTo>
                    <a:pt x="2012" y="638"/>
                  </a:lnTo>
                  <a:lnTo>
                    <a:pt x="2001" y="642"/>
                  </a:lnTo>
                  <a:lnTo>
                    <a:pt x="1994" y="643"/>
                  </a:lnTo>
                  <a:lnTo>
                    <a:pt x="1992" y="643"/>
                  </a:lnTo>
                  <a:lnTo>
                    <a:pt x="1990" y="641"/>
                  </a:lnTo>
                  <a:lnTo>
                    <a:pt x="1990" y="638"/>
                  </a:lnTo>
                  <a:lnTo>
                    <a:pt x="1990" y="634"/>
                  </a:lnTo>
                  <a:lnTo>
                    <a:pt x="1992" y="629"/>
                  </a:lnTo>
                  <a:lnTo>
                    <a:pt x="1993" y="624"/>
                  </a:lnTo>
                  <a:lnTo>
                    <a:pt x="1995" y="618"/>
                  </a:lnTo>
                  <a:lnTo>
                    <a:pt x="1999" y="612"/>
                  </a:lnTo>
                  <a:lnTo>
                    <a:pt x="2002" y="608"/>
                  </a:lnTo>
                  <a:lnTo>
                    <a:pt x="2007" y="604"/>
                  </a:lnTo>
                  <a:lnTo>
                    <a:pt x="2012" y="602"/>
                  </a:lnTo>
                  <a:lnTo>
                    <a:pt x="2018" y="600"/>
                  </a:lnTo>
                  <a:lnTo>
                    <a:pt x="2027" y="598"/>
                  </a:lnTo>
                  <a:lnTo>
                    <a:pt x="2037" y="598"/>
                  </a:lnTo>
                  <a:lnTo>
                    <a:pt x="2043" y="599"/>
                  </a:lnTo>
                  <a:lnTo>
                    <a:pt x="2047" y="603"/>
                  </a:lnTo>
                  <a:lnTo>
                    <a:pt x="2049" y="604"/>
                  </a:lnTo>
                  <a:lnTo>
                    <a:pt x="2049" y="608"/>
                  </a:lnTo>
                  <a:lnTo>
                    <a:pt x="2049" y="610"/>
                  </a:lnTo>
                  <a:lnTo>
                    <a:pt x="2049" y="613"/>
                  </a:lnTo>
                  <a:lnTo>
                    <a:pt x="2047" y="618"/>
                  </a:lnTo>
                  <a:lnTo>
                    <a:pt x="2049" y="621"/>
                  </a:lnTo>
                  <a:lnTo>
                    <a:pt x="2050" y="623"/>
                  </a:lnTo>
                  <a:lnTo>
                    <a:pt x="2052" y="625"/>
                  </a:lnTo>
                  <a:lnTo>
                    <a:pt x="2059" y="628"/>
                  </a:lnTo>
                  <a:lnTo>
                    <a:pt x="2068" y="627"/>
                  </a:lnTo>
                  <a:lnTo>
                    <a:pt x="2076" y="623"/>
                  </a:lnTo>
                  <a:lnTo>
                    <a:pt x="2088" y="616"/>
                  </a:lnTo>
                  <a:lnTo>
                    <a:pt x="2093" y="612"/>
                  </a:lnTo>
                  <a:lnTo>
                    <a:pt x="2097" y="608"/>
                  </a:lnTo>
                  <a:lnTo>
                    <a:pt x="2101" y="603"/>
                  </a:lnTo>
                  <a:lnTo>
                    <a:pt x="2103" y="599"/>
                  </a:lnTo>
                  <a:lnTo>
                    <a:pt x="2106" y="592"/>
                  </a:lnTo>
                  <a:lnTo>
                    <a:pt x="2109" y="587"/>
                  </a:lnTo>
                  <a:lnTo>
                    <a:pt x="2119" y="583"/>
                  </a:lnTo>
                  <a:lnTo>
                    <a:pt x="2141" y="572"/>
                  </a:lnTo>
                  <a:lnTo>
                    <a:pt x="2150" y="568"/>
                  </a:lnTo>
                  <a:lnTo>
                    <a:pt x="2160" y="564"/>
                  </a:lnTo>
                  <a:lnTo>
                    <a:pt x="2172" y="559"/>
                  </a:lnTo>
                  <a:lnTo>
                    <a:pt x="2184" y="554"/>
                  </a:lnTo>
                  <a:lnTo>
                    <a:pt x="2189" y="550"/>
                  </a:lnTo>
                  <a:lnTo>
                    <a:pt x="2193" y="547"/>
                  </a:lnTo>
                  <a:lnTo>
                    <a:pt x="2195" y="542"/>
                  </a:lnTo>
                  <a:lnTo>
                    <a:pt x="2197" y="537"/>
                  </a:lnTo>
                  <a:lnTo>
                    <a:pt x="2200" y="524"/>
                  </a:lnTo>
                  <a:lnTo>
                    <a:pt x="2203" y="510"/>
                  </a:lnTo>
                  <a:lnTo>
                    <a:pt x="2203" y="502"/>
                  </a:lnTo>
                  <a:lnTo>
                    <a:pt x="2204" y="495"/>
                  </a:lnTo>
                  <a:lnTo>
                    <a:pt x="2206" y="491"/>
                  </a:lnTo>
                  <a:lnTo>
                    <a:pt x="2207" y="487"/>
                  </a:lnTo>
                  <a:lnTo>
                    <a:pt x="2208" y="485"/>
                  </a:lnTo>
                  <a:lnTo>
                    <a:pt x="2210" y="485"/>
                  </a:lnTo>
                  <a:lnTo>
                    <a:pt x="2221" y="489"/>
                  </a:lnTo>
                  <a:lnTo>
                    <a:pt x="2232" y="492"/>
                  </a:lnTo>
                  <a:lnTo>
                    <a:pt x="2238" y="490"/>
                  </a:lnTo>
                  <a:lnTo>
                    <a:pt x="2244" y="487"/>
                  </a:lnTo>
                  <a:lnTo>
                    <a:pt x="2246" y="486"/>
                  </a:lnTo>
                  <a:lnTo>
                    <a:pt x="2248" y="485"/>
                  </a:lnTo>
                  <a:lnTo>
                    <a:pt x="2252" y="485"/>
                  </a:lnTo>
                  <a:lnTo>
                    <a:pt x="2253" y="487"/>
                  </a:lnTo>
                  <a:lnTo>
                    <a:pt x="2256" y="489"/>
                  </a:lnTo>
                  <a:lnTo>
                    <a:pt x="2256" y="491"/>
                  </a:lnTo>
                  <a:lnTo>
                    <a:pt x="2256" y="492"/>
                  </a:lnTo>
                  <a:lnTo>
                    <a:pt x="2254" y="493"/>
                  </a:lnTo>
                  <a:lnTo>
                    <a:pt x="2251" y="498"/>
                  </a:lnTo>
                  <a:lnTo>
                    <a:pt x="2247" y="507"/>
                  </a:lnTo>
                  <a:lnTo>
                    <a:pt x="2244" y="516"/>
                  </a:lnTo>
                  <a:lnTo>
                    <a:pt x="2241" y="522"/>
                  </a:lnTo>
                  <a:lnTo>
                    <a:pt x="2240" y="524"/>
                  </a:lnTo>
                  <a:lnTo>
                    <a:pt x="2240" y="527"/>
                  </a:lnTo>
                  <a:lnTo>
                    <a:pt x="2241" y="531"/>
                  </a:lnTo>
                  <a:lnTo>
                    <a:pt x="2244" y="536"/>
                  </a:lnTo>
                  <a:lnTo>
                    <a:pt x="2246" y="540"/>
                  </a:lnTo>
                  <a:lnTo>
                    <a:pt x="2248" y="541"/>
                  </a:lnTo>
                  <a:lnTo>
                    <a:pt x="2252" y="542"/>
                  </a:lnTo>
                  <a:lnTo>
                    <a:pt x="2254" y="541"/>
                  </a:lnTo>
                  <a:lnTo>
                    <a:pt x="2261" y="540"/>
                  </a:lnTo>
                  <a:lnTo>
                    <a:pt x="2266" y="537"/>
                  </a:lnTo>
                  <a:lnTo>
                    <a:pt x="2272" y="534"/>
                  </a:lnTo>
                  <a:lnTo>
                    <a:pt x="2277" y="529"/>
                  </a:lnTo>
                  <a:lnTo>
                    <a:pt x="2280" y="522"/>
                  </a:lnTo>
                  <a:lnTo>
                    <a:pt x="2285" y="515"/>
                  </a:lnTo>
                  <a:lnTo>
                    <a:pt x="2291" y="499"/>
                  </a:lnTo>
                  <a:lnTo>
                    <a:pt x="2296" y="490"/>
                  </a:lnTo>
                  <a:lnTo>
                    <a:pt x="2301" y="482"/>
                  </a:lnTo>
                  <a:lnTo>
                    <a:pt x="2311" y="470"/>
                  </a:lnTo>
                  <a:lnTo>
                    <a:pt x="2322" y="454"/>
                  </a:lnTo>
                  <a:lnTo>
                    <a:pt x="2333" y="440"/>
                  </a:lnTo>
                  <a:lnTo>
                    <a:pt x="2342" y="424"/>
                  </a:lnTo>
                  <a:lnTo>
                    <a:pt x="2352" y="410"/>
                  </a:lnTo>
                  <a:lnTo>
                    <a:pt x="2357" y="405"/>
                  </a:lnTo>
                  <a:lnTo>
                    <a:pt x="2361" y="401"/>
                  </a:lnTo>
                  <a:lnTo>
                    <a:pt x="2367" y="398"/>
                  </a:lnTo>
                  <a:lnTo>
                    <a:pt x="2373" y="397"/>
                  </a:lnTo>
                  <a:lnTo>
                    <a:pt x="2376" y="398"/>
                  </a:lnTo>
                  <a:lnTo>
                    <a:pt x="2379" y="400"/>
                  </a:lnTo>
                  <a:lnTo>
                    <a:pt x="2382" y="402"/>
                  </a:lnTo>
                  <a:lnTo>
                    <a:pt x="2383" y="404"/>
                  </a:lnTo>
                  <a:lnTo>
                    <a:pt x="2386" y="411"/>
                  </a:lnTo>
                  <a:lnTo>
                    <a:pt x="2390" y="420"/>
                  </a:lnTo>
                  <a:lnTo>
                    <a:pt x="2392" y="428"/>
                  </a:lnTo>
                  <a:lnTo>
                    <a:pt x="2396" y="436"/>
                  </a:lnTo>
                  <a:lnTo>
                    <a:pt x="2399" y="444"/>
                  </a:lnTo>
                  <a:lnTo>
                    <a:pt x="2404" y="448"/>
                  </a:lnTo>
                  <a:lnTo>
                    <a:pt x="2410" y="449"/>
                  </a:lnTo>
                  <a:lnTo>
                    <a:pt x="2415" y="451"/>
                  </a:lnTo>
                  <a:lnTo>
                    <a:pt x="2420" y="448"/>
                  </a:lnTo>
                  <a:lnTo>
                    <a:pt x="2423" y="446"/>
                  </a:lnTo>
                  <a:lnTo>
                    <a:pt x="2427" y="442"/>
                  </a:lnTo>
                  <a:lnTo>
                    <a:pt x="2430" y="439"/>
                  </a:lnTo>
                  <a:lnTo>
                    <a:pt x="2431" y="434"/>
                  </a:lnTo>
                  <a:lnTo>
                    <a:pt x="2433" y="430"/>
                  </a:lnTo>
                  <a:lnTo>
                    <a:pt x="2433" y="416"/>
                  </a:lnTo>
                  <a:lnTo>
                    <a:pt x="2434" y="397"/>
                  </a:lnTo>
                  <a:lnTo>
                    <a:pt x="2435" y="389"/>
                  </a:lnTo>
                  <a:lnTo>
                    <a:pt x="2439" y="382"/>
                  </a:lnTo>
                  <a:lnTo>
                    <a:pt x="2440" y="381"/>
                  </a:lnTo>
                  <a:lnTo>
                    <a:pt x="2443" y="379"/>
                  </a:lnTo>
                  <a:lnTo>
                    <a:pt x="2446" y="378"/>
                  </a:lnTo>
                  <a:lnTo>
                    <a:pt x="2449" y="379"/>
                  </a:lnTo>
                  <a:lnTo>
                    <a:pt x="2453" y="382"/>
                  </a:lnTo>
                  <a:lnTo>
                    <a:pt x="2456" y="385"/>
                  </a:lnTo>
                  <a:lnTo>
                    <a:pt x="2458" y="389"/>
                  </a:lnTo>
                  <a:lnTo>
                    <a:pt x="2459" y="394"/>
                  </a:lnTo>
                  <a:lnTo>
                    <a:pt x="2459" y="405"/>
                  </a:lnTo>
                  <a:lnTo>
                    <a:pt x="2459" y="419"/>
                  </a:lnTo>
                  <a:lnTo>
                    <a:pt x="2458" y="432"/>
                  </a:lnTo>
                  <a:lnTo>
                    <a:pt x="2458" y="444"/>
                  </a:lnTo>
                  <a:lnTo>
                    <a:pt x="2458" y="449"/>
                  </a:lnTo>
                  <a:lnTo>
                    <a:pt x="2460" y="454"/>
                  </a:lnTo>
                  <a:lnTo>
                    <a:pt x="2461" y="458"/>
                  </a:lnTo>
                  <a:lnTo>
                    <a:pt x="2465" y="461"/>
                  </a:lnTo>
                  <a:lnTo>
                    <a:pt x="2471" y="465"/>
                  </a:lnTo>
                  <a:lnTo>
                    <a:pt x="2478" y="466"/>
                  </a:lnTo>
                  <a:lnTo>
                    <a:pt x="2485" y="466"/>
                  </a:lnTo>
                  <a:lnTo>
                    <a:pt x="2492" y="466"/>
                  </a:lnTo>
                  <a:lnTo>
                    <a:pt x="2506" y="464"/>
                  </a:lnTo>
                  <a:lnTo>
                    <a:pt x="2516" y="461"/>
                  </a:lnTo>
                  <a:lnTo>
                    <a:pt x="2525" y="460"/>
                  </a:lnTo>
                  <a:lnTo>
                    <a:pt x="2536" y="458"/>
                  </a:lnTo>
                  <a:lnTo>
                    <a:pt x="2542" y="457"/>
                  </a:lnTo>
                  <a:lnTo>
                    <a:pt x="2547" y="454"/>
                  </a:lnTo>
                  <a:lnTo>
                    <a:pt x="2553" y="451"/>
                  </a:lnTo>
                  <a:lnTo>
                    <a:pt x="2560" y="446"/>
                  </a:lnTo>
                  <a:lnTo>
                    <a:pt x="2562" y="444"/>
                  </a:lnTo>
                  <a:lnTo>
                    <a:pt x="2565" y="440"/>
                  </a:lnTo>
                  <a:lnTo>
                    <a:pt x="2566" y="438"/>
                  </a:lnTo>
                  <a:lnTo>
                    <a:pt x="2566" y="434"/>
                  </a:lnTo>
                  <a:lnTo>
                    <a:pt x="2566" y="428"/>
                  </a:lnTo>
                  <a:lnTo>
                    <a:pt x="2565" y="421"/>
                  </a:lnTo>
                  <a:lnTo>
                    <a:pt x="2563" y="415"/>
                  </a:lnTo>
                  <a:lnTo>
                    <a:pt x="2562" y="408"/>
                  </a:lnTo>
                  <a:lnTo>
                    <a:pt x="2562" y="402"/>
                  </a:lnTo>
                  <a:lnTo>
                    <a:pt x="2565" y="396"/>
                  </a:lnTo>
                  <a:lnTo>
                    <a:pt x="2574" y="378"/>
                  </a:lnTo>
                  <a:lnTo>
                    <a:pt x="2579" y="366"/>
                  </a:lnTo>
                  <a:lnTo>
                    <a:pt x="2579" y="365"/>
                  </a:lnTo>
                  <a:lnTo>
                    <a:pt x="2576" y="364"/>
                  </a:lnTo>
                  <a:lnTo>
                    <a:pt x="2574" y="365"/>
                  </a:lnTo>
                  <a:lnTo>
                    <a:pt x="2569" y="366"/>
                  </a:lnTo>
                  <a:lnTo>
                    <a:pt x="2560" y="370"/>
                  </a:lnTo>
                  <a:lnTo>
                    <a:pt x="2548" y="375"/>
                  </a:lnTo>
                  <a:lnTo>
                    <a:pt x="2541" y="376"/>
                  </a:lnTo>
                  <a:lnTo>
                    <a:pt x="2536" y="376"/>
                  </a:lnTo>
                  <a:lnTo>
                    <a:pt x="2531" y="376"/>
                  </a:lnTo>
                  <a:lnTo>
                    <a:pt x="2528" y="375"/>
                  </a:lnTo>
                  <a:lnTo>
                    <a:pt x="2524" y="372"/>
                  </a:lnTo>
                  <a:lnTo>
                    <a:pt x="2522" y="369"/>
                  </a:lnTo>
                  <a:lnTo>
                    <a:pt x="2522" y="363"/>
                  </a:lnTo>
                  <a:lnTo>
                    <a:pt x="2522" y="357"/>
                  </a:lnTo>
                  <a:lnTo>
                    <a:pt x="2523" y="350"/>
                  </a:lnTo>
                  <a:lnTo>
                    <a:pt x="2525" y="342"/>
                  </a:lnTo>
                  <a:lnTo>
                    <a:pt x="2528" y="337"/>
                  </a:lnTo>
                  <a:lnTo>
                    <a:pt x="2532" y="332"/>
                  </a:lnTo>
                  <a:lnTo>
                    <a:pt x="2537" y="327"/>
                  </a:lnTo>
                  <a:lnTo>
                    <a:pt x="2543" y="325"/>
                  </a:lnTo>
                  <a:lnTo>
                    <a:pt x="2550" y="322"/>
                  </a:lnTo>
                  <a:lnTo>
                    <a:pt x="2557" y="321"/>
                  </a:lnTo>
                  <a:lnTo>
                    <a:pt x="2562" y="320"/>
                  </a:lnTo>
                  <a:lnTo>
                    <a:pt x="2566" y="319"/>
                  </a:lnTo>
                  <a:lnTo>
                    <a:pt x="2568" y="316"/>
                  </a:lnTo>
                  <a:lnTo>
                    <a:pt x="2571" y="315"/>
                  </a:lnTo>
                  <a:lnTo>
                    <a:pt x="2573" y="310"/>
                  </a:lnTo>
                  <a:lnTo>
                    <a:pt x="2575" y="304"/>
                  </a:lnTo>
                  <a:lnTo>
                    <a:pt x="2578" y="300"/>
                  </a:lnTo>
                  <a:lnTo>
                    <a:pt x="2579" y="294"/>
                  </a:lnTo>
                  <a:lnTo>
                    <a:pt x="2579" y="291"/>
                  </a:lnTo>
                  <a:lnTo>
                    <a:pt x="2578" y="288"/>
                  </a:lnTo>
                  <a:lnTo>
                    <a:pt x="2576" y="285"/>
                  </a:lnTo>
                  <a:lnTo>
                    <a:pt x="2575" y="282"/>
                  </a:lnTo>
                  <a:lnTo>
                    <a:pt x="2569" y="274"/>
                  </a:lnTo>
                  <a:lnTo>
                    <a:pt x="2563" y="265"/>
                  </a:lnTo>
                  <a:lnTo>
                    <a:pt x="2559" y="257"/>
                  </a:lnTo>
                  <a:lnTo>
                    <a:pt x="2556" y="249"/>
                  </a:lnTo>
                  <a:lnTo>
                    <a:pt x="2556" y="245"/>
                  </a:lnTo>
                  <a:lnTo>
                    <a:pt x="2559" y="240"/>
                  </a:lnTo>
                  <a:lnTo>
                    <a:pt x="2561" y="237"/>
                  </a:lnTo>
                  <a:lnTo>
                    <a:pt x="2565" y="232"/>
                  </a:lnTo>
                  <a:lnTo>
                    <a:pt x="2573" y="225"/>
                  </a:lnTo>
                  <a:lnTo>
                    <a:pt x="2579" y="220"/>
                  </a:lnTo>
                  <a:lnTo>
                    <a:pt x="2594" y="213"/>
                  </a:lnTo>
                  <a:lnTo>
                    <a:pt x="2605" y="207"/>
                  </a:lnTo>
                  <a:lnTo>
                    <a:pt x="2606" y="205"/>
                  </a:lnTo>
                  <a:lnTo>
                    <a:pt x="2606" y="202"/>
                  </a:lnTo>
                  <a:lnTo>
                    <a:pt x="2605" y="199"/>
                  </a:lnTo>
                  <a:lnTo>
                    <a:pt x="2604" y="196"/>
                  </a:lnTo>
                  <a:lnTo>
                    <a:pt x="2599" y="192"/>
                  </a:lnTo>
                  <a:lnTo>
                    <a:pt x="2594" y="188"/>
                  </a:lnTo>
                  <a:lnTo>
                    <a:pt x="2592" y="187"/>
                  </a:lnTo>
                  <a:lnTo>
                    <a:pt x="2588" y="187"/>
                  </a:lnTo>
                  <a:lnTo>
                    <a:pt x="2585" y="187"/>
                  </a:lnTo>
                  <a:lnTo>
                    <a:pt x="2580" y="188"/>
                  </a:lnTo>
                  <a:lnTo>
                    <a:pt x="2571" y="193"/>
                  </a:lnTo>
                  <a:lnTo>
                    <a:pt x="2561" y="199"/>
                  </a:lnTo>
                  <a:lnTo>
                    <a:pt x="2553" y="205"/>
                  </a:lnTo>
                  <a:lnTo>
                    <a:pt x="2544" y="209"/>
                  </a:lnTo>
                  <a:lnTo>
                    <a:pt x="2540" y="212"/>
                  </a:lnTo>
                  <a:lnTo>
                    <a:pt x="2535" y="213"/>
                  </a:lnTo>
                  <a:lnTo>
                    <a:pt x="2530" y="213"/>
                  </a:lnTo>
                  <a:lnTo>
                    <a:pt x="2525" y="213"/>
                  </a:lnTo>
                  <a:lnTo>
                    <a:pt x="2513" y="213"/>
                  </a:lnTo>
                  <a:lnTo>
                    <a:pt x="2500" y="212"/>
                  </a:lnTo>
                  <a:lnTo>
                    <a:pt x="2488" y="212"/>
                  </a:lnTo>
                  <a:lnTo>
                    <a:pt x="2479" y="213"/>
                  </a:lnTo>
                  <a:lnTo>
                    <a:pt x="2471" y="212"/>
                  </a:lnTo>
                  <a:lnTo>
                    <a:pt x="2464" y="209"/>
                  </a:lnTo>
                  <a:lnTo>
                    <a:pt x="2458" y="206"/>
                  </a:lnTo>
                  <a:lnTo>
                    <a:pt x="2454" y="200"/>
                  </a:lnTo>
                  <a:lnTo>
                    <a:pt x="2448" y="190"/>
                  </a:lnTo>
                  <a:lnTo>
                    <a:pt x="2439" y="175"/>
                  </a:lnTo>
                  <a:lnTo>
                    <a:pt x="2434" y="168"/>
                  </a:lnTo>
                  <a:lnTo>
                    <a:pt x="2428" y="162"/>
                  </a:lnTo>
                  <a:lnTo>
                    <a:pt x="2423" y="157"/>
                  </a:lnTo>
                  <a:lnTo>
                    <a:pt x="2418" y="155"/>
                  </a:lnTo>
                  <a:lnTo>
                    <a:pt x="2409" y="152"/>
                  </a:lnTo>
                  <a:lnTo>
                    <a:pt x="2397" y="151"/>
                  </a:lnTo>
                  <a:lnTo>
                    <a:pt x="2386" y="152"/>
                  </a:lnTo>
                  <a:lnTo>
                    <a:pt x="2377" y="153"/>
                  </a:lnTo>
                  <a:lnTo>
                    <a:pt x="2372" y="156"/>
                  </a:lnTo>
                  <a:lnTo>
                    <a:pt x="2368" y="161"/>
                  </a:lnTo>
                  <a:lnTo>
                    <a:pt x="2365" y="165"/>
                  </a:lnTo>
                  <a:lnTo>
                    <a:pt x="2362" y="171"/>
                  </a:lnTo>
                  <a:lnTo>
                    <a:pt x="2361" y="178"/>
                  </a:lnTo>
                  <a:lnTo>
                    <a:pt x="2360" y="184"/>
                  </a:lnTo>
                  <a:lnTo>
                    <a:pt x="2360" y="192"/>
                  </a:lnTo>
                  <a:lnTo>
                    <a:pt x="2361" y="197"/>
                  </a:lnTo>
                  <a:lnTo>
                    <a:pt x="2361" y="202"/>
                  </a:lnTo>
                  <a:lnTo>
                    <a:pt x="2361" y="207"/>
                  </a:lnTo>
                  <a:lnTo>
                    <a:pt x="2360" y="211"/>
                  </a:lnTo>
                  <a:lnTo>
                    <a:pt x="2359" y="214"/>
                  </a:lnTo>
                  <a:lnTo>
                    <a:pt x="2358" y="216"/>
                  </a:lnTo>
                  <a:lnTo>
                    <a:pt x="2355" y="218"/>
                  </a:lnTo>
                  <a:lnTo>
                    <a:pt x="2353" y="219"/>
                  </a:lnTo>
                  <a:lnTo>
                    <a:pt x="2349" y="220"/>
                  </a:lnTo>
                  <a:lnTo>
                    <a:pt x="2347" y="220"/>
                  </a:lnTo>
                  <a:lnTo>
                    <a:pt x="2345" y="219"/>
                  </a:lnTo>
                  <a:lnTo>
                    <a:pt x="2342" y="218"/>
                  </a:lnTo>
                  <a:lnTo>
                    <a:pt x="2340" y="216"/>
                  </a:lnTo>
                  <a:lnTo>
                    <a:pt x="2335" y="212"/>
                  </a:lnTo>
                  <a:lnTo>
                    <a:pt x="2330" y="206"/>
                  </a:lnTo>
                  <a:lnTo>
                    <a:pt x="2328" y="203"/>
                  </a:lnTo>
                  <a:lnTo>
                    <a:pt x="2324" y="202"/>
                  </a:lnTo>
                  <a:lnTo>
                    <a:pt x="2321" y="201"/>
                  </a:lnTo>
                  <a:lnTo>
                    <a:pt x="2316" y="201"/>
                  </a:lnTo>
                  <a:lnTo>
                    <a:pt x="2311" y="201"/>
                  </a:lnTo>
                  <a:lnTo>
                    <a:pt x="2307" y="202"/>
                  </a:lnTo>
                  <a:lnTo>
                    <a:pt x="2301" y="203"/>
                  </a:lnTo>
                  <a:lnTo>
                    <a:pt x="2296" y="206"/>
                  </a:lnTo>
                  <a:lnTo>
                    <a:pt x="2284" y="212"/>
                  </a:lnTo>
                  <a:lnTo>
                    <a:pt x="2267" y="216"/>
                  </a:lnTo>
                  <a:lnTo>
                    <a:pt x="2250" y="221"/>
                  </a:lnTo>
                  <a:lnTo>
                    <a:pt x="2235" y="225"/>
                  </a:lnTo>
                  <a:lnTo>
                    <a:pt x="2225" y="226"/>
                  </a:lnTo>
                  <a:lnTo>
                    <a:pt x="2215" y="225"/>
                  </a:lnTo>
                  <a:lnTo>
                    <a:pt x="2204" y="222"/>
                  </a:lnTo>
                  <a:lnTo>
                    <a:pt x="2195" y="220"/>
                  </a:lnTo>
                  <a:lnTo>
                    <a:pt x="2191" y="216"/>
                  </a:lnTo>
                  <a:lnTo>
                    <a:pt x="2188" y="212"/>
                  </a:lnTo>
                  <a:lnTo>
                    <a:pt x="2182" y="205"/>
                  </a:lnTo>
                  <a:lnTo>
                    <a:pt x="2177" y="197"/>
                  </a:lnTo>
                  <a:lnTo>
                    <a:pt x="2171" y="189"/>
                  </a:lnTo>
                  <a:lnTo>
                    <a:pt x="2166" y="182"/>
                  </a:lnTo>
                  <a:lnTo>
                    <a:pt x="2162" y="176"/>
                  </a:lnTo>
                  <a:lnTo>
                    <a:pt x="2157" y="171"/>
                  </a:lnTo>
                  <a:lnTo>
                    <a:pt x="2152" y="169"/>
                  </a:lnTo>
                  <a:lnTo>
                    <a:pt x="2147" y="169"/>
                  </a:lnTo>
                  <a:lnTo>
                    <a:pt x="2144" y="169"/>
                  </a:lnTo>
                  <a:lnTo>
                    <a:pt x="2140" y="169"/>
                  </a:lnTo>
                  <a:lnTo>
                    <a:pt x="2133" y="173"/>
                  </a:lnTo>
                  <a:lnTo>
                    <a:pt x="2126" y="176"/>
                  </a:lnTo>
                  <a:lnTo>
                    <a:pt x="2119" y="178"/>
                  </a:lnTo>
                  <a:lnTo>
                    <a:pt x="2110" y="178"/>
                  </a:lnTo>
                  <a:lnTo>
                    <a:pt x="2099" y="176"/>
                  </a:lnTo>
                  <a:lnTo>
                    <a:pt x="2083" y="171"/>
                  </a:lnTo>
                  <a:lnTo>
                    <a:pt x="2080" y="169"/>
                  </a:lnTo>
                  <a:lnTo>
                    <a:pt x="2076" y="167"/>
                  </a:lnTo>
                  <a:lnTo>
                    <a:pt x="2074" y="164"/>
                  </a:lnTo>
                  <a:lnTo>
                    <a:pt x="2072" y="161"/>
                  </a:lnTo>
                  <a:lnTo>
                    <a:pt x="2071" y="153"/>
                  </a:lnTo>
                  <a:lnTo>
                    <a:pt x="2070" y="145"/>
                  </a:lnTo>
                  <a:lnTo>
                    <a:pt x="2070" y="138"/>
                  </a:lnTo>
                  <a:lnTo>
                    <a:pt x="2070" y="131"/>
                  </a:lnTo>
                  <a:lnTo>
                    <a:pt x="2069" y="127"/>
                  </a:lnTo>
                  <a:lnTo>
                    <a:pt x="2068" y="125"/>
                  </a:lnTo>
                  <a:lnTo>
                    <a:pt x="2066" y="123"/>
                  </a:lnTo>
                  <a:lnTo>
                    <a:pt x="2064" y="121"/>
                  </a:lnTo>
                  <a:lnTo>
                    <a:pt x="2058" y="120"/>
                  </a:lnTo>
                  <a:lnTo>
                    <a:pt x="2052" y="119"/>
                  </a:lnTo>
                  <a:lnTo>
                    <a:pt x="2046" y="120"/>
                  </a:lnTo>
                  <a:lnTo>
                    <a:pt x="2040" y="121"/>
                  </a:lnTo>
                  <a:lnTo>
                    <a:pt x="2034" y="123"/>
                  </a:lnTo>
                  <a:lnTo>
                    <a:pt x="2028" y="123"/>
                  </a:lnTo>
                  <a:lnTo>
                    <a:pt x="2024" y="123"/>
                  </a:lnTo>
                  <a:lnTo>
                    <a:pt x="2018" y="121"/>
                  </a:lnTo>
                  <a:lnTo>
                    <a:pt x="2013" y="119"/>
                  </a:lnTo>
                  <a:lnTo>
                    <a:pt x="2009" y="117"/>
                  </a:lnTo>
                  <a:lnTo>
                    <a:pt x="2005" y="112"/>
                  </a:lnTo>
                  <a:lnTo>
                    <a:pt x="2001" y="107"/>
                  </a:lnTo>
                  <a:lnTo>
                    <a:pt x="1995" y="96"/>
                  </a:lnTo>
                  <a:lnTo>
                    <a:pt x="1989" y="86"/>
                  </a:lnTo>
                  <a:lnTo>
                    <a:pt x="1987" y="85"/>
                  </a:lnTo>
                  <a:lnTo>
                    <a:pt x="1984" y="82"/>
                  </a:lnTo>
                  <a:lnTo>
                    <a:pt x="1980" y="82"/>
                  </a:lnTo>
                  <a:lnTo>
                    <a:pt x="1975" y="81"/>
                  </a:lnTo>
                  <a:lnTo>
                    <a:pt x="1964" y="82"/>
                  </a:lnTo>
                  <a:lnTo>
                    <a:pt x="1956" y="83"/>
                  </a:lnTo>
                  <a:lnTo>
                    <a:pt x="1946" y="85"/>
                  </a:lnTo>
                  <a:lnTo>
                    <a:pt x="1933" y="87"/>
                  </a:lnTo>
                  <a:lnTo>
                    <a:pt x="1920" y="89"/>
                  </a:lnTo>
                  <a:lnTo>
                    <a:pt x="1908" y="92"/>
                  </a:lnTo>
                  <a:lnTo>
                    <a:pt x="1899" y="96"/>
                  </a:lnTo>
                  <a:lnTo>
                    <a:pt x="1889" y="104"/>
                  </a:lnTo>
                  <a:lnTo>
                    <a:pt x="1881" y="111"/>
                  </a:lnTo>
                  <a:lnTo>
                    <a:pt x="1872" y="118"/>
                  </a:lnTo>
                  <a:lnTo>
                    <a:pt x="1862" y="125"/>
                  </a:lnTo>
                  <a:lnTo>
                    <a:pt x="1854" y="129"/>
                  </a:lnTo>
                  <a:lnTo>
                    <a:pt x="1845" y="130"/>
                  </a:lnTo>
                  <a:lnTo>
                    <a:pt x="1839" y="131"/>
                  </a:lnTo>
                  <a:lnTo>
                    <a:pt x="1826" y="132"/>
                  </a:lnTo>
                  <a:lnTo>
                    <a:pt x="1813" y="137"/>
                  </a:lnTo>
                  <a:lnTo>
                    <a:pt x="1798" y="142"/>
                  </a:lnTo>
                  <a:lnTo>
                    <a:pt x="1780" y="144"/>
                  </a:lnTo>
                  <a:lnTo>
                    <a:pt x="1775" y="145"/>
                  </a:lnTo>
                  <a:lnTo>
                    <a:pt x="1770" y="148"/>
                  </a:lnTo>
                  <a:lnTo>
                    <a:pt x="1767" y="150"/>
                  </a:lnTo>
                  <a:lnTo>
                    <a:pt x="1765" y="153"/>
                  </a:lnTo>
                  <a:lnTo>
                    <a:pt x="1761" y="159"/>
                  </a:lnTo>
                  <a:lnTo>
                    <a:pt x="1759" y="164"/>
                  </a:lnTo>
                  <a:lnTo>
                    <a:pt x="1757" y="165"/>
                  </a:lnTo>
                  <a:lnTo>
                    <a:pt x="1759" y="167"/>
                  </a:lnTo>
                  <a:lnTo>
                    <a:pt x="1760" y="168"/>
                  </a:lnTo>
                  <a:lnTo>
                    <a:pt x="1761" y="169"/>
                  </a:lnTo>
                  <a:lnTo>
                    <a:pt x="1767" y="171"/>
                  </a:lnTo>
                  <a:lnTo>
                    <a:pt x="1774" y="171"/>
                  </a:lnTo>
                  <a:lnTo>
                    <a:pt x="1782" y="173"/>
                  </a:lnTo>
                  <a:lnTo>
                    <a:pt x="1791" y="176"/>
                  </a:lnTo>
                  <a:lnTo>
                    <a:pt x="1793" y="178"/>
                  </a:lnTo>
                  <a:lnTo>
                    <a:pt x="1795" y="182"/>
                  </a:lnTo>
                  <a:lnTo>
                    <a:pt x="1797" y="184"/>
                  </a:lnTo>
                  <a:lnTo>
                    <a:pt x="1798" y="188"/>
                  </a:lnTo>
                  <a:lnTo>
                    <a:pt x="1797" y="193"/>
                  </a:lnTo>
                  <a:lnTo>
                    <a:pt x="1794" y="197"/>
                  </a:lnTo>
                  <a:lnTo>
                    <a:pt x="1791" y="205"/>
                  </a:lnTo>
                  <a:lnTo>
                    <a:pt x="1786" y="212"/>
                  </a:lnTo>
                  <a:lnTo>
                    <a:pt x="1776" y="225"/>
                  </a:lnTo>
                  <a:lnTo>
                    <a:pt x="1767" y="234"/>
                  </a:lnTo>
                  <a:lnTo>
                    <a:pt x="1757" y="241"/>
                  </a:lnTo>
                  <a:lnTo>
                    <a:pt x="1749" y="249"/>
                  </a:lnTo>
                  <a:lnTo>
                    <a:pt x="1741" y="256"/>
                  </a:lnTo>
                  <a:lnTo>
                    <a:pt x="1734" y="264"/>
                  </a:lnTo>
                  <a:lnTo>
                    <a:pt x="1727" y="274"/>
                  </a:lnTo>
                  <a:lnTo>
                    <a:pt x="1718" y="281"/>
                  </a:lnTo>
                  <a:lnTo>
                    <a:pt x="1709" y="287"/>
                  </a:lnTo>
                  <a:lnTo>
                    <a:pt x="1698" y="293"/>
                  </a:lnTo>
                  <a:lnTo>
                    <a:pt x="1685" y="297"/>
                  </a:lnTo>
                  <a:lnTo>
                    <a:pt x="1671" y="302"/>
                  </a:lnTo>
                  <a:lnTo>
                    <a:pt x="1665" y="304"/>
                  </a:lnTo>
                  <a:lnTo>
                    <a:pt x="1660" y="307"/>
                  </a:lnTo>
                  <a:lnTo>
                    <a:pt x="1655" y="309"/>
                  </a:lnTo>
                  <a:lnTo>
                    <a:pt x="1653" y="313"/>
                  </a:lnTo>
                  <a:lnTo>
                    <a:pt x="1650" y="316"/>
                  </a:lnTo>
                  <a:lnTo>
                    <a:pt x="1650" y="320"/>
                  </a:lnTo>
                  <a:lnTo>
                    <a:pt x="1652" y="322"/>
                  </a:lnTo>
                  <a:lnTo>
                    <a:pt x="1653" y="326"/>
                  </a:lnTo>
                  <a:lnTo>
                    <a:pt x="1658" y="332"/>
                  </a:lnTo>
                  <a:lnTo>
                    <a:pt x="1662" y="337"/>
                  </a:lnTo>
                  <a:lnTo>
                    <a:pt x="1667" y="345"/>
                  </a:lnTo>
                  <a:lnTo>
                    <a:pt x="1671" y="354"/>
                  </a:lnTo>
                  <a:lnTo>
                    <a:pt x="1672" y="359"/>
                  </a:lnTo>
                  <a:lnTo>
                    <a:pt x="1672" y="364"/>
                  </a:lnTo>
                  <a:lnTo>
                    <a:pt x="1671" y="369"/>
                  </a:lnTo>
                  <a:lnTo>
                    <a:pt x="1668" y="371"/>
                  </a:lnTo>
                  <a:lnTo>
                    <a:pt x="1665" y="376"/>
                  </a:lnTo>
                  <a:lnTo>
                    <a:pt x="1661" y="379"/>
                  </a:lnTo>
                  <a:lnTo>
                    <a:pt x="1659" y="385"/>
                  </a:lnTo>
                  <a:lnTo>
                    <a:pt x="1655" y="394"/>
                  </a:lnTo>
                  <a:lnTo>
                    <a:pt x="1649" y="404"/>
                  </a:lnTo>
                  <a:lnTo>
                    <a:pt x="1641" y="415"/>
                  </a:lnTo>
                  <a:lnTo>
                    <a:pt x="1636" y="420"/>
                  </a:lnTo>
                  <a:lnTo>
                    <a:pt x="1630" y="424"/>
                  </a:lnTo>
                  <a:lnTo>
                    <a:pt x="1625" y="427"/>
                  </a:lnTo>
                  <a:lnTo>
                    <a:pt x="1620" y="428"/>
                  </a:lnTo>
                  <a:lnTo>
                    <a:pt x="1606" y="430"/>
                  </a:lnTo>
                  <a:lnTo>
                    <a:pt x="1589" y="434"/>
                  </a:lnTo>
                  <a:lnTo>
                    <a:pt x="1568" y="438"/>
                  </a:lnTo>
                  <a:lnTo>
                    <a:pt x="1551" y="440"/>
                  </a:lnTo>
                  <a:lnTo>
                    <a:pt x="1532" y="442"/>
                  </a:lnTo>
                  <a:lnTo>
                    <a:pt x="1510" y="445"/>
                  </a:lnTo>
                  <a:lnTo>
                    <a:pt x="1491" y="446"/>
                  </a:lnTo>
                  <a:lnTo>
                    <a:pt x="1478" y="447"/>
                  </a:lnTo>
                  <a:lnTo>
                    <a:pt x="1466" y="448"/>
                  </a:lnTo>
                  <a:lnTo>
                    <a:pt x="1452" y="448"/>
                  </a:lnTo>
                  <a:lnTo>
                    <a:pt x="1445" y="448"/>
                  </a:lnTo>
                  <a:lnTo>
                    <a:pt x="1438" y="447"/>
                  </a:lnTo>
                  <a:lnTo>
                    <a:pt x="1432" y="445"/>
                  </a:lnTo>
                  <a:lnTo>
                    <a:pt x="1427" y="440"/>
                  </a:lnTo>
                  <a:lnTo>
                    <a:pt x="1423" y="435"/>
                  </a:lnTo>
                  <a:lnTo>
                    <a:pt x="1421" y="433"/>
                  </a:lnTo>
                  <a:lnTo>
                    <a:pt x="1417" y="430"/>
                  </a:lnTo>
                  <a:lnTo>
                    <a:pt x="1414" y="429"/>
                  </a:lnTo>
                  <a:lnTo>
                    <a:pt x="1406" y="426"/>
                  </a:lnTo>
                  <a:lnTo>
                    <a:pt x="1396" y="419"/>
                  </a:lnTo>
                  <a:lnTo>
                    <a:pt x="1383" y="410"/>
                  </a:lnTo>
                  <a:lnTo>
                    <a:pt x="1370" y="402"/>
                  </a:lnTo>
                  <a:lnTo>
                    <a:pt x="1364" y="398"/>
                  </a:lnTo>
                  <a:lnTo>
                    <a:pt x="1358" y="394"/>
                  </a:lnTo>
                  <a:lnTo>
                    <a:pt x="1352" y="388"/>
                  </a:lnTo>
                  <a:lnTo>
                    <a:pt x="1347" y="382"/>
                  </a:lnTo>
                  <a:lnTo>
                    <a:pt x="1344" y="371"/>
                  </a:lnTo>
                  <a:lnTo>
                    <a:pt x="1339" y="353"/>
                  </a:lnTo>
                  <a:lnTo>
                    <a:pt x="1337" y="333"/>
                  </a:lnTo>
                  <a:lnTo>
                    <a:pt x="1334" y="309"/>
                  </a:lnTo>
                  <a:lnTo>
                    <a:pt x="1333" y="285"/>
                  </a:lnTo>
                  <a:lnTo>
                    <a:pt x="1333" y="264"/>
                  </a:lnTo>
                  <a:lnTo>
                    <a:pt x="1333" y="255"/>
                  </a:lnTo>
                  <a:lnTo>
                    <a:pt x="1334" y="246"/>
                  </a:lnTo>
                  <a:lnTo>
                    <a:pt x="1337" y="239"/>
                  </a:lnTo>
                  <a:lnTo>
                    <a:pt x="1338" y="233"/>
                  </a:lnTo>
                  <a:lnTo>
                    <a:pt x="1344" y="226"/>
                  </a:lnTo>
                  <a:lnTo>
                    <a:pt x="1348" y="219"/>
                  </a:lnTo>
                  <a:lnTo>
                    <a:pt x="1354" y="213"/>
                  </a:lnTo>
                  <a:lnTo>
                    <a:pt x="1359" y="208"/>
                  </a:lnTo>
                  <a:lnTo>
                    <a:pt x="1364" y="203"/>
                  </a:lnTo>
                  <a:lnTo>
                    <a:pt x="1368" y="200"/>
                  </a:lnTo>
                  <a:lnTo>
                    <a:pt x="1370" y="196"/>
                  </a:lnTo>
                  <a:lnTo>
                    <a:pt x="1371" y="192"/>
                  </a:lnTo>
                  <a:lnTo>
                    <a:pt x="1372" y="184"/>
                  </a:lnTo>
                  <a:lnTo>
                    <a:pt x="1373" y="180"/>
                  </a:lnTo>
                  <a:lnTo>
                    <a:pt x="1375" y="177"/>
                  </a:lnTo>
                  <a:lnTo>
                    <a:pt x="1377" y="176"/>
                  </a:lnTo>
                  <a:lnTo>
                    <a:pt x="1378" y="175"/>
                  </a:lnTo>
                  <a:lnTo>
                    <a:pt x="1381" y="174"/>
                  </a:lnTo>
                  <a:lnTo>
                    <a:pt x="1383" y="174"/>
                  </a:lnTo>
                  <a:lnTo>
                    <a:pt x="1384" y="171"/>
                  </a:lnTo>
                  <a:lnTo>
                    <a:pt x="1385" y="169"/>
                  </a:lnTo>
                  <a:lnTo>
                    <a:pt x="1385" y="165"/>
                  </a:lnTo>
                  <a:lnTo>
                    <a:pt x="1384" y="162"/>
                  </a:lnTo>
                  <a:lnTo>
                    <a:pt x="1383" y="158"/>
                  </a:lnTo>
                  <a:lnTo>
                    <a:pt x="1382" y="155"/>
                  </a:lnTo>
                  <a:lnTo>
                    <a:pt x="1379" y="151"/>
                  </a:lnTo>
                  <a:lnTo>
                    <a:pt x="1373" y="148"/>
                  </a:lnTo>
                  <a:lnTo>
                    <a:pt x="1369" y="142"/>
                  </a:lnTo>
                  <a:lnTo>
                    <a:pt x="1366" y="139"/>
                  </a:lnTo>
                  <a:lnTo>
                    <a:pt x="1365" y="136"/>
                  </a:lnTo>
                  <a:lnTo>
                    <a:pt x="1364" y="132"/>
                  </a:lnTo>
                  <a:lnTo>
                    <a:pt x="1363" y="127"/>
                  </a:lnTo>
                  <a:lnTo>
                    <a:pt x="1363" y="124"/>
                  </a:lnTo>
                  <a:lnTo>
                    <a:pt x="1360" y="118"/>
                  </a:lnTo>
                  <a:lnTo>
                    <a:pt x="1358" y="113"/>
                  </a:lnTo>
                  <a:lnTo>
                    <a:pt x="1356" y="108"/>
                  </a:lnTo>
                  <a:lnTo>
                    <a:pt x="1348" y="100"/>
                  </a:lnTo>
                  <a:lnTo>
                    <a:pt x="1341" y="93"/>
                  </a:lnTo>
                  <a:lnTo>
                    <a:pt x="1334" y="86"/>
                  </a:lnTo>
                  <a:lnTo>
                    <a:pt x="1328" y="77"/>
                  </a:lnTo>
                  <a:lnTo>
                    <a:pt x="1324" y="69"/>
                  </a:lnTo>
                  <a:lnTo>
                    <a:pt x="1320" y="61"/>
                  </a:lnTo>
                  <a:lnTo>
                    <a:pt x="1314" y="52"/>
                  </a:lnTo>
                  <a:lnTo>
                    <a:pt x="1307" y="41"/>
                  </a:lnTo>
                  <a:lnTo>
                    <a:pt x="1299" y="29"/>
                  </a:lnTo>
                  <a:lnTo>
                    <a:pt x="1291" y="19"/>
                  </a:lnTo>
                  <a:lnTo>
                    <a:pt x="1283" y="13"/>
                  </a:lnTo>
                  <a:lnTo>
                    <a:pt x="1274" y="8"/>
                  </a:lnTo>
                  <a:lnTo>
                    <a:pt x="1264" y="6"/>
                  </a:lnTo>
                  <a:lnTo>
                    <a:pt x="1255" y="4"/>
                  </a:lnTo>
                  <a:lnTo>
                    <a:pt x="1251" y="4"/>
                  </a:lnTo>
                  <a:lnTo>
                    <a:pt x="1246" y="4"/>
                  </a:lnTo>
                  <a:lnTo>
                    <a:pt x="1242" y="5"/>
                  </a:lnTo>
                  <a:lnTo>
                    <a:pt x="1238" y="6"/>
                  </a:lnTo>
                  <a:lnTo>
                    <a:pt x="1234" y="8"/>
                  </a:lnTo>
                  <a:lnTo>
                    <a:pt x="1231" y="11"/>
                  </a:lnTo>
                  <a:lnTo>
                    <a:pt x="1228" y="14"/>
                  </a:lnTo>
                  <a:lnTo>
                    <a:pt x="1226" y="19"/>
                  </a:lnTo>
                  <a:lnTo>
                    <a:pt x="1224" y="29"/>
                  </a:lnTo>
                  <a:lnTo>
                    <a:pt x="1220" y="39"/>
                  </a:lnTo>
                  <a:lnTo>
                    <a:pt x="1218" y="45"/>
                  </a:lnTo>
                  <a:lnTo>
                    <a:pt x="1215" y="50"/>
                  </a:lnTo>
                  <a:lnTo>
                    <a:pt x="1212" y="54"/>
                  </a:lnTo>
                  <a:lnTo>
                    <a:pt x="1207" y="58"/>
                  </a:lnTo>
                  <a:lnTo>
                    <a:pt x="1198" y="63"/>
                  </a:lnTo>
                  <a:lnTo>
                    <a:pt x="1192" y="68"/>
                  </a:lnTo>
                  <a:lnTo>
                    <a:pt x="1184" y="70"/>
                  </a:lnTo>
                  <a:lnTo>
                    <a:pt x="1180" y="70"/>
                  </a:lnTo>
                  <a:lnTo>
                    <a:pt x="1173" y="57"/>
                  </a:lnTo>
                  <a:lnTo>
                    <a:pt x="1162" y="41"/>
                  </a:lnTo>
                  <a:lnTo>
                    <a:pt x="1157" y="39"/>
                  </a:lnTo>
                  <a:lnTo>
                    <a:pt x="1154" y="39"/>
                  </a:lnTo>
                  <a:lnTo>
                    <a:pt x="1149" y="41"/>
                  </a:lnTo>
                  <a:lnTo>
                    <a:pt x="1145" y="42"/>
                  </a:lnTo>
                  <a:lnTo>
                    <a:pt x="1137" y="47"/>
                  </a:lnTo>
                  <a:lnTo>
                    <a:pt x="1129" y="52"/>
                  </a:lnTo>
                  <a:lnTo>
                    <a:pt x="1119" y="57"/>
                  </a:lnTo>
                  <a:lnTo>
                    <a:pt x="1110" y="61"/>
                  </a:lnTo>
                  <a:lnTo>
                    <a:pt x="1098" y="62"/>
                  </a:lnTo>
                  <a:lnTo>
                    <a:pt x="1088" y="61"/>
                  </a:lnTo>
                  <a:lnTo>
                    <a:pt x="1074" y="50"/>
                  </a:lnTo>
                  <a:lnTo>
                    <a:pt x="1063" y="41"/>
                  </a:lnTo>
                  <a:lnTo>
                    <a:pt x="1060" y="42"/>
                  </a:lnTo>
                  <a:lnTo>
                    <a:pt x="1058" y="44"/>
                  </a:lnTo>
                  <a:lnTo>
                    <a:pt x="1057" y="48"/>
                  </a:lnTo>
                  <a:lnTo>
                    <a:pt x="1056" y="52"/>
                  </a:lnTo>
                  <a:lnTo>
                    <a:pt x="1056" y="62"/>
                  </a:lnTo>
                  <a:lnTo>
                    <a:pt x="1056" y="73"/>
                  </a:lnTo>
                  <a:lnTo>
                    <a:pt x="1055" y="82"/>
                  </a:lnTo>
                  <a:lnTo>
                    <a:pt x="1052" y="92"/>
                  </a:lnTo>
                  <a:lnTo>
                    <a:pt x="1048" y="100"/>
                  </a:lnTo>
                  <a:lnTo>
                    <a:pt x="1043" y="108"/>
                  </a:lnTo>
                  <a:lnTo>
                    <a:pt x="1041" y="111"/>
                  </a:lnTo>
                  <a:lnTo>
                    <a:pt x="1038" y="112"/>
                  </a:lnTo>
                  <a:lnTo>
                    <a:pt x="1035" y="114"/>
                  </a:lnTo>
                  <a:lnTo>
                    <a:pt x="1031" y="114"/>
                  </a:lnTo>
                  <a:lnTo>
                    <a:pt x="1023" y="115"/>
                  </a:lnTo>
                  <a:lnTo>
                    <a:pt x="1016" y="114"/>
                  </a:lnTo>
                  <a:lnTo>
                    <a:pt x="1009" y="113"/>
                  </a:lnTo>
                  <a:lnTo>
                    <a:pt x="1003" y="111"/>
                  </a:lnTo>
                  <a:lnTo>
                    <a:pt x="999" y="110"/>
                  </a:lnTo>
                  <a:lnTo>
                    <a:pt x="997" y="108"/>
                  </a:lnTo>
                  <a:lnTo>
                    <a:pt x="995" y="105"/>
                  </a:lnTo>
                  <a:lnTo>
                    <a:pt x="994" y="101"/>
                  </a:lnTo>
                  <a:lnTo>
                    <a:pt x="994" y="99"/>
                  </a:lnTo>
                  <a:lnTo>
                    <a:pt x="997" y="95"/>
                  </a:lnTo>
                  <a:lnTo>
                    <a:pt x="999" y="93"/>
                  </a:lnTo>
                  <a:lnTo>
                    <a:pt x="1003" y="90"/>
                  </a:lnTo>
                  <a:lnTo>
                    <a:pt x="1006" y="88"/>
                  </a:lnTo>
                  <a:lnTo>
                    <a:pt x="1010" y="83"/>
                  </a:lnTo>
                  <a:lnTo>
                    <a:pt x="1011" y="79"/>
                  </a:lnTo>
                  <a:lnTo>
                    <a:pt x="1012" y="71"/>
                  </a:lnTo>
                  <a:lnTo>
                    <a:pt x="1012" y="66"/>
                  </a:lnTo>
                  <a:lnTo>
                    <a:pt x="1010" y="61"/>
                  </a:lnTo>
                  <a:lnTo>
                    <a:pt x="1006" y="57"/>
                  </a:lnTo>
                  <a:lnTo>
                    <a:pt x="1000" y="55"/>
                  </a:lnTo>
                  <a:lnTo>
                    <a:pt x="992" y="52"/>
                  </a:lnTo>
                  <a:lnTo>
                    <a:pt x="981" y="51"/>
                  </a:lnTo>
                  <a:lnTo>
                    <a:pt x="969" y="51"/>
                  </a:lnTo>
                  <a:lnTo>
                    <a:pt x="961" y="51"/>
                  </a:lnTo>
                  <a:lnTo>
                    <a:pt x="957" y="51"/>
                  </a:lnTo>
                  <a:lnTo>
                    <a:pt x="955" y="50"/>
                  </a:lnTo>
                  <a:lnTo>
                    <a:pt x="955" y="49"/>
                  </a:lnTo>
                  <a:lnTo>
                    <a:pt x="955" y="48"/>
                  </a:lnTo>
                  <a:lnTo>
                    <a:pt x="956" y="45"/>
                  </a:lnTo>
                  <a:lnTo>
                    <a:pt x="959" y="43"/>
                  </a:lnTo>
                  <a:lnTo>
                    <a:pt x="963" y="41"/>
                  </a:lnTo>
                  <a:lnTo>
                    <a:pt x="968" y="39"/>
                  </a:lnTo>
                  <a:lnTo>
                    <a:pt x="974" y="37"/>
                  </a:lnTo>
                  <a:lnTo>
                    <a:pt x="978" y="33"/>
                  </a:lnTo>
                  <a:lnTo>
                    <a:pt x="979" y="30"/>
                  </a:lnTo>
                  <a:lnTo>
                    <a:pt x="980" y="26"/>
                  </a:lnTo>
                  <a:lnTo>
                    <a:pt x="978" y="23"/>
                  </a:lnTo>
                  <a:lnTo>
                    <a:pt x="975" y="19"/>
                  </a:lnTo>
                  <a:lnTo>
                    <a:pt x="972" y="17"/>
                  </a:lnTo>
                  <a:lnTo>
                    <a:pt x="966" y="14"/>
                  </a:lnTo>
                  <a:lnTo>
                    <a:pt x="955" y="11"/>
                  </a:lnTo>
                  <a:lnTo>
                    <a:pt x="944" y="6"/>
                  </a:lnTo>
                  <a:lnTo>
                    <a:pt x="934" y="3"/>
                  </a:lnTo>
                  <a:lnTo>
                    <a:pt x="923" y="0"/>
                  </a:lnTo>
                  <a:close/>
                </a:path>
              </a:pathLst>
            </a:custGeom>
            <a:grpFill/>
            <a:ln w="12700">
              <a:solidFill>
                <a:schemeClr val="bg1"/>
              </a:solidFill>
              <a:round/>
              <a:headEnd/>
              <a:tailEnd/>
            </a:ln>
          </p:spPr>
          <p:txBody>
            <a:bodyPr/>
            <a:lstStyle/>
            <a:p>
              <a:endParaRPr lang="zh-CN" altLang="en-US">
                <a:cs typeface="+mn-ea"/>
                <a:sym typeface="+mn-lt"/>
              </a:endParaRPr>
            </a:p>
          </p:txBody>
        </p:sp>
        <p:sp>
          <p:nvSpPr>
            <p:cNvPr id="45" name="安徽">
              <a:extLst>
                <a:ext uri="{FF2B5EF4-FFF2-40B4-BE49-F238E27FC236}">
                  <a16:creationId xmlns="" xmlns:a16="http://schemas.microsoft.com/office/drawing/2014/main" id="{D79A8E62-262A-4E7D-9497-ADF96A317DBF}"/>
                </a:ext>
              </a:extLst>
            </p:cNvPr>
            <p:cNvSpPr>
              <a:spLocks/>
            </p:cNvSpPr>
            <p:nvPr/>
          </p:nvSpPr>
          <p:spPr bwMode="auto">
            <a:xfrm>
              <a:off x="6207201" y="4210270"/>
              <a:ext cx="466731" cy="600106"/>
            </a:xfrm>
            <a:custGeom>
              <a:avLst/>
              <a:gdLst>
                <a:gd name="T0" fmla="*/ 1649 w 1769"/>
                <a:gd name="T1" fmla="*/ 1386 h 2242"/>
                <a:gd name="T2" fmla="*/ 1461 w 1769"/>
                <a:gd name="T3" fmla="*/ 1420 h 2242"/>
                <a:gd name="T4" fmla="*/ 1473 w 1769"/>
                <a:gd name="T5" fmla="*/ 1325 h 2242"/>
                <a:gd name="T6" fmla="*/ 1439 w 1769"/>
                <a:gd name="T7" fmla="*/ 1249 h 2242"/>
                <a:gd name="T8" fmla="*/ 1392 w 1769"/>
                <a:gd name="T9" fmla="*/ 1223 h 2242"/>
                <a:gd name="T10" fmla="*/ 1288 w 1769"/>
                <a:gd name="T11" fmla="*/ 1146 h 2242"/>
                <a:gd name="T12" fmla="*/ 1360 w 1769"/>
                <a:gd name="T13" fmla="*/ 1005 h 2242"/>
                <a:gd name="T14" fmla="*/ 1344 w 1769"/>
                <a:gd name="T15" fmla="*/ 878 h 2242"/>
                <a:gd name="T16" fmla="*/ 1471 w 1769"/>
                <a:gd name="T17" fmla="*/ 840 h 2242"/>
                <a:gd name="T18" fmla="*/ 1553 w 1769"/>
                <a:gd name="T19" fmla="*/ 767 h 2242"/>
                <a:gd name="T20" fmla="*/ 1424 w 1769"/>
                <a:gd name="T21" fmla="*/ 673 h 2242"/>
                <a:gd name="T22" fmla="*/ 1371 w 1769"/>
                <a:gd name="T23" fmla="*/ 774 h 2242"/>
                <a:gd name="T24" fmla="*/ 1205 w 1769"/>
                <a:gd name="T25" fmla="*/ 692 h 2242"/>
                <a:gd name="T26" fmla="*/ 1137 w 1769"/>
                <a:gd name="T27" fmla="*/ 604 h 2242"/>
                <a:gd name="T28" fmla="*/ 1087 w 1769"/>
                <a:gd name="T29" fmla="*/ 525 h 2242"/>
                <a:gd name="T30" fmla="*/ 1130 w 1769"/>
                <a:gd name="T31" fmla="*/ 414 h 2242"/>
                <a:gd name="T32" fmla="*/ 997 w 1769"/>
                <a:gd name="T33" fmla="*/ 364 h 2242"/>
                <a:gd name="T34" fmla="*/ 950 w 1769"/>
                <a:gd name="T35" fmla="*/ 270 h 2242"/>
                <a:gd name="T36" fmla="*/ 873 w 1769"/>
                <a:gd name="T37" fmla="*/ 247 h 2242"/>
                <a:gd name="T38" fmla="*/ 730 w 1769"/>
                <a:gd name="T39" fmla="*/ 208 h 2242"/>
                <a:gd name="T40" fmla="*/ 648 w 1769"/>
                <a:gd name="T41" fmla="*/ 99 h 2242"/>
                <a:gd name="T42" fmla="*/ 482 w 1769"/>
                <a:gd name="T43" fmla="*/ 0 h 2242"/>
                <a:gd name="T44" fmla="*/ 456 w 1769"/>
                <a:gd name="T45" fmla="*/ 137 h 2242"/>
                <a:gd name="T46" fmla="*/ 553 w 1769"/>
                <a:gd name="T47" fmla="*/ 232 h 2242"/>
                <a:gd name="T48" fmla="*/ 519 w 1769"/>
                <a:gd name="T49" fmla="*/ 357 h 2242"/>
                <a:gd name="T50" fmla="*/ 391 w 1769"/>
                <a:gd name="T51" fmla="*/ 371 h 2242"/>
                <a:gd name="T52" fmla="*/ 284 w 1769"/>
                <a:gd name="T53" fmla="*/ 272 h 2242"/>
                <a:gd name="T54" fmla="*/ 230 w 1769"/>
                <a:gd name="T55" fmla="*/ 364 h 2242"/>
                <a:gd name="T56" fmla="*/ 235 w 1769"/>
                <a:gd name="T57" fmla="*/ 488 h 2242"/>
                <a:gd name="T58" fmla="*/ 147 w 1769"/>
                <a:gd name="T59" fmla="*/ 617 h 2242"/>
                <a:gd name="T60" fmla="*/ 12 w 1769"/>
                <a:gd name="T61" fmla="*/ 694 h 2242"/>
                <a:gd name="T62" fmla="*/ 37 w 1769"/>
                <a:gd name="T63" fmla="*/ 796 h 2242"/>
                <a:gd name="T64" fmla="*/ 106 w 1769"/>
                <a:gd name="T65" fmla="*/ 902 h 2242"/>
                <a:gd name="T66" fmla="*/ 193 w 1769"/>
                <a:gd name="T67" fmla="*/ 941 h 2242"/>
                <a:gd name="T68" fmla="*/ 311 w 1769"/>
                <a:gd name="T69" fmla="*/ 959 h 2242"/>
                <a:gd name="T70" fmla="*/ 366 w 1769"/>
                <a:gd name="T71" fmla="*/ 944 h 2242"/>
                <a:gd name="T72" fmla="*/ 383 w 1769"/>
                <a:gd name="T73" fmla="*/ 1211 h 2242"/>
                <a:gd name="T74" fmla="*/ 232 w 1769"/>
                <a:gd name="T75" fmla="*/ 1329 h 2242"/>
                <a:gd name="T76" fmla="*/ 261 w 1769"/>
                <a:gd name="T77" fmla="*/ 1514 h 2242"/>
                <a:gd name="T78" fmla="*/ 391 w 1769"/>
                <a:gd name="T79" fmla="*/ 1542 h 2242"/>
                <a:gd name="T80" fmla="*/ 406 w 1769"/>
                <a:gd name="T81" fmla="*/ 1657 h 2242"/>
                <a:gd name="T82" fmla="*/ 371 w 1769"/>
                <a:gd name="T83" fmla="*/ 1763 h 2242"/>
                <a:gd name="T84" fmla="*/ 415 w 1769"/>
                <a:gd name="T85" fmla="*/ 1878 h 2242"/>
                <a:gd name="T86" fmla="*/ 495 w 1769"/>
                <a:gd name="T87" fmla="*/ 2046 h 2242"/>
                <a:gd name="T88" fmla="*/ 580 w 1769"/>
                <a:gd name="T89" fmla="*/ 2122 h 2242"/>
                <a:gd name="T90" fmla="*/ 750 w 1769"/>
                <a:gd name="T91" fmla="*/ 2007 h 2242"/>
                <a:gd name="T92" fmla="*/ 740 w 1769"/>
                <a:gd name="T93" fmla="*/ 2123 h 2242"/>
                <a:gd name="T94" fmla="*/ 804 w 1769"/>
                <a:gd name="T95" fmla="*/ 2201 h 2242"/>
                <a:gd name="T96" fmla="*/ 872 w 1769"/>
                <a:gd name="T97" fmla="*/ 2095 h 2242"/>
                <a:gd name="T98" fmla="*/ 967 w 1769"/>
                <a:gd name="T99" fmla="*/ 2084 h 2242"/>
                <a:gd name="T100" fmla="*/ 1103 w 1769"/>
                <a:gd name="T101" fmla="*/ 2191 h 2242"/>
                <a:gd name="T102" fmla="*/ 1263 w 1769"/>
                <a:gd name="T103" fmla="*/ 2188 h 2242"/>
                <a:gd name="T104" fmla="*/ 1359 w 1769"/>
                <a:gd name="T105" fmla="*/ 2189 h 2242"/>
                <a:gd name="T106" fmla="*/ 1427 w 1769"/>
                <a:gd name="T107" fmla="*/ 2137 h 2242"/>
                <a:gd name="T108" fmla="*/ 1523 w 1769"/>
                <a:gd name="T109" fmla="*/ 1998 h 2242"/>
                <a:gd name="T110" fmla="*/ 1539 w 1769"/>
                <a:gd name="T111" fmla="*/ 1883 h 2242"/>
                <a:gd name="T112" fmla="*/ 1587 w 1769"/>
                <a:gd name="T113" fmla="*/ 1817 h 2242"/>
                <a:gd name="T114" fmla="*/ 1703 w 1769"/>
                <a:gd name="T115" fmla="*/ 1778 h 2242"/>
                <a:gd name="T116" fmla="*/ 1671 w 1769"/>
                <a:gd name="T117" fmla="*/ 1673 h 2242"/>
                <a:gd name="T118" fmla="*/ 1729 w 1769"/>
                <a:gd name="T119" fmla="*/ 1612 h 2242"/>
                <a:gd name="T120" fmla="*/ 1766 w 1769"/>
                <a:gd name="T121" fmla="*/ 1444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9" h="2242">
                  <a:moveTo>
                    <a:pt x="1750" y="1441"/>
                  </a:moveTo>
                  <a:lnTo>
                    <a:pt x="1743" y="1437"/>
                  </a:lnTo>
                  <a:lnTo>
                    <a:pt x="1736" y="1432"/>
                  </a:lnTo>
                  <a:lnTo>
                    <a:pt x="1731" y="1430"/>
                  </a:lnTo>
                  <a:lnTo>
                    <a:pt x="1725" y="1429"/>
                  </a:lnTo>
                  <a:lnTo>
                    <a:pt x="1718" y="1430"/>
                  </a:lnTo>
                  <a:lnTo>
                    <a:pt x="1711" y="1431"/>
                  </a:lnTo>
                  <a:lnTo>
                    <a:pt x="1695" y="1433"/>
                  </a:lnTo>
                  <a:lnTo>
                    <a:pt x="1682" y="1435"/>
                  </a:lnTo>
                  <a:lnTo>
                    <a:pt x="1676" y="1433"/>
                  </a:lnTo>
                  <a:lnTo>
                    <a:pt x="1673" y="1431"/>
                  </a:lnTo>
                  <a:lnTo>
                    <a:pt x="1671" y="1429"/>
                  </a:lnTo>
                  <a:lnTo>
                    <a:pt x="1668" y="1424"/>
                  </a:lnTo>
                  <a:lnTo>
                    <a:pt x="1666" y="1414"/>
                  </a:lnTo>
                  <a:lnTo>
                    <a:pt x="1666" y="1404"/>
                  </a:lnTo>
                  <a:lnTo>
                    <a:pt x="1666" y="1393"/>
                  </a:lnTo>
                  <a:lnTo>
                    <a:pt x="1665" y="1386"/>
                  </a:lnTo>
                  <a:lnTo>
                    <a:pt x="1663" y="1383"/>
                  </a:lnTo>
                  <a:lnTo>
                    <a:pt x="1662" y="1382"/>
                  </a:lnTo>
                  <a:lnTo>
                    <a:pt x="1661" y="1381"/>
                  </a:lnTo>
                  <a:lnTo>
                    <a:pt x="1660" y="1381"/>
                  </a:lnTo>
                  <a:lnTo>
                    <a:pt x="1649" y="1386"/>
                  </a:lnTo>
                  <a:lnTo>
                    <a:pt x="1635" y="1395"/>
                  </a:lnTo>
                  <a:lnTo>
                    <a:pt x="1630" y="1397"/>
                  </a:lnTo>
                  <a:lnTo>
                    <a:pt x="1625" y="1398"/>
                  </a:lnTo>
                  <a:lnTo>
                    <a:pt x="1622" y="1397"/>
                  </a:lnTo>
                  <a:lnTo>
                    <a:pt x="1617" y="1397"/>
                  </a:lnTo>
                  <a:lnTo>
                    <a:pt x="1610" y="1393"/>
                  </a:lnTo>
                  <a:lnTo>
                    <a:pt x="1600" y="1388"/>
                  </a:lnTo>
                  <a:lnTo>
                    <a:pt x="1596" y="1386"/>
                  </a:lnTo>
                  <a:lnTo>
                    <a:pt x="1592" y="1386"/>
                  </a:lnTo>
                  <a:lnTo>
                    <a:pt x="1590" y="1387"/>
                  </a:lnTo>
                  <a:lnTo>
                    <a:pt x="1587" y="1389"/>
                  </a:lnTo>
                  <a:lnTo>
                    <a:pt x="1581" y="1397"/>
                  </a:lnTo>
                  <a:lnTo>
                    <a:pt x="1573" y="1404"/>
                  </a:lnTo>
                  <a:lnTo>
                    <a:pt x="1566" y="1407"/>
                  </a:lnTo>
                  <a:lnTo>
                    <a:pt x="1558" y="1411"/>
                  </a:lnTo>
                  <a:lnTo>
                    <a:pt x="1547" y="1412"/>
                  </a:lnTo>
                  <a:lnTo>
                    <a:pt x="1535" y="1414"/>
                  </a:lnTo>
                  <a:lnTo>
                    <a:pt x="1512" y="1416"/>
                  </a:lnTo>
                  <a:lnTo>
                    <a:pt x="1496" y="1418"/>
                  </a:lnTo>
                  <a:lnTo>
                    <a:pt x="1483" y="1419"/>
                  </a:lnTo>
                  <a:lnTo>
                    <a:pt x="1468" y="1420"/>
                  </a:lnTo>
                  <a:lnTo>
                    <a:pt x="1461" y="1420"/>
                  </a:lnTo>
                  <a:lnTo>
                    <a:pt x="1455" y="1419"/>
                  </a:lnTo>
                  <a:lnTo>
                    <a:pt x="1452" y="1418"/>
                  </a:lnTo>
                  <a:lnTo>
                    <a:pt x="1449" y="1416"/>
                  </a:lnTo>
                  <a:lnTo>
                    <a:pt x="1447" y="1410"/>
                  </a:lnTo>
                  <a:lnTo>
                    <a:pt x="1442" y="1404"/>
                  </a:lnTo>
                  <a:lnTo>
                    <a:pt x="1438" y="1399"/>
                  </a:lnTo>
                  <a:lnTo>
                    <a:pt x="1430" y="1394"/>
                  </a:lnTo>
                  <a:lnTo>
                    <a:pt x="1428" y="1391"/>
                  </a:lnTo>
                  <a:lnTo>
                    <a:pt x="1427" y="1388"/>
                  </a:lnTo>
                  <a:lnTo>
                    <a:pt x="1426" y="1385"/>
                  </a:lnTo>
                  <a:lnTo>
                    <a:pt x="1427" y="1381"/>
                  </a:lnTo>
                  <a:lnTo>
                    <a:pt x="1428" y="1379"/>
                  </a:lnTo>
                  <a:lnTo>
                    <a:pt x="1430" y="1375"/>
                  </a:lnTo>
                  <a:lnTo>
                    <a:pt x="1434" y="1373"/>
                  </a:lnTo>
                  <a:lnTo>
                    <a:pt x="1438" y="1372"/>
                  </a:lnTo>
                  <a:lnTo>
                    <a:pt x="1445" y="1369"/>
                  </a:lnTo>
                  <a:lnTo>
                    <a:pt x="1452" y="1364"/>
                  </a:lnTo>
                  <a:lnTo>
                    <a:pt x="1459" y="1359"/>
                  </a:lnTo>
                  <a:lnTo>
                    <a:pt x="1465" y="1348"/>
                  </a:lnTo>
                  <a:lnTo>
                    <a:pt x="1468" y="1341"/>
                  </a:lnTo>
                  <a:lnTo>
                    <a:pt x="1472" y="1334"/>
                  </a:lnTo>
                  <a:lnTo>
                    <a:pt x="1473" y="1325"/>
                  </a:lnTo>
                  <a:lnTo>
                    <a:pt x="1476" y="1317"/>
                  </a:lnTo>
                  <a:lnTo>
                    <a:pt x="1477" y="1301"/>
                  </a:lnTo>
                  <a:lnTo>
                    <a:pt x="1477" y="1291"/>
                  </a:lnTo>
                  <a:lnTo>
                    <a:pt x="1477" y="1279"/>
                  </a:lnTo>
                  <a:lnTo>
                    <a:pt x="1476" y="1262"/>
                  </a:lnTo>
                  <a:lnTo>
                    <a:pt x="1474" y="1254"/>
                  </a:lnTo>
                  <a:lnTo>
                    <a:pt x="1472" y="1247"/>
                  </a:lnTo>
                  <a:lnTo>
                    <a:pt x="1471" y="1244"/>
                  </a:lnTo>
                  <a:lnTo>
                    <a:pt x="1468" y="1242"/>
                  </a:lnTo>
                  <a:lnTo>
                    <a:pt x="1466" y="1241"/>
                  </a:lnTo>
                  <a:lnTo>
                    <a:pt x="1465" y="1240"/>
                  </a:lnTo>
                  <a:lnTo>
                    <a:pt x="1460" y="1240"/>
                  </a:lnTo>
                  <a:lnTo>
                    <a:pt x="1457" y="1241"/>
                  </a:lnTo>
                  <a:lnTo>
                    <a:pt x="1454" y="1243"/>
                  </a:lnTo>
                  <a:lnTo>
                    <a:pt x="1452" y="1247"/>
                  </a:lnTo>
                  <a:lnTo>
                    <a:pt x="1449" y="1249"/>
                  </a:lnTo>
                  <a:lnTo>
                    <a:pt x="1448" y="1253"/>
                  </a:lnTo>
                  <a:lnTo>
                    <a:pt x="1446" y="1254"/>
                  </a:lnTo>
                  <a:lnTo>
                    <a:pt x="1443" y="1255"/>
                  </a:lnTo>
                  <a:lnTo>
                    <a:pt x="1441" y="1254"/>
                  </a:lnTo>
                  <a:lnTo>
                    <a:pt x="1440" y="1252"/>
                  </a:lnTo>
                  <a:lnTo>
                    <a:pt x="1439" y="1249"/>
                  </a:lnTo>
                  <a:lnTo>
                    <a:pt x="1438" y="1246"/>
                  </a:lnTo>
                  <a:lnTo>
                    <a:pt x="1436" y="1238"/>
                  </a:lnTo>
                  <a:lnTo>
                    <a:pt x="1435" y="1230"/>
                  </a:lnTo>
                  <a:lnTo>
                    <a:pt x="1434" y="1228"/>
                  </a:lnTo>
                  <a:lnTo>
                    <a:pt x="1432" y="1227"/>
                  </a:lnTo>
                  <a:lnTo>
                    <a:pt x="1429" y="1228"/>
                  </a:lnTo>
                  <a:lnTo>
                    <a:pt x="1427" y="1230"/>
                  </a:lnTo>
                  <a:lnTo>
                    <a:pt x="1420" y="1237"/>
                  </a:lnTo>
                  <a:lnTo>
                    <a:pt x="1413" y="1246"/>
                  </a:lnTo>
                  <a:lnTo>
                    <a:pt x="1409" y="1250"/>
                  </a:lnTo>
                  <a:lnTo>
                    <a:pt x="1405" y="1253"/>
                  </a:lnTo>
                  <a:lnTo>
                    <a:pt x="1401" y="1254"/>
                  </a:lnTo>
                  <a:lnTo>
                    <a:pt x="1397" y="1255"/>
                  </a:lnTo>
                  <a:lnTo>
                    <a:pt x="1395" y="1255"/>
                  </a:lnTo>
                  <a:lnTo>
                    <a:pt x="1391" y="1254"/>
                  </a:lnTo>
                  <a:lnTo>
                    <a:pt x="1389" y="1252"/>
                  </a:lnTo>
                  <a:lnTo>
                    <a:pt x="1388" y="1248"/>
                  </a:lnTo>
                  <a:lnTo>
                    <a:pt x="1386" y="1243"/>
                  </a:lnTo>
                  <a:lnTo>
                    <a:pt x="1386" y="1240"/>
                  </a:lnTo>
                  <a:lnTo>
                    <a:pt x="1388" y="1236"/>
                  </a:lnTo>
                  <a:lnTo>
                    <a:pt x="1389" y="1231"/>
                  </a:lnTo>
                  <a:lnTo>
                    <a:pt x="1392" y="1223"/>
                  </a:lnTo>
                  <a:lnTo>
                    <a:pt x="1394" y="1215"/>
                  </a:lnTo>
                  <a:lnTo>
                    <a:pt x="1394" y="1211"/>
                  </a:lnTo>
                  <a:lnTo>
                    <a:pt x="1392" y="1208"/>
                  </a:lnTo>
                  <a:lnTo>
                    <a:pt x="1389" y="1205"/>
                  </a:lnTo>
                  <a:lnTo>
                    <a:pt x="1385" y="1204"/>
                  </a:lnTo>
                  <a:lnTo>
                    <a:pt x="1376" y="1202"/>
                  </a:lnTo>
                  <a:lnTo>
                    <a:pt x="1363" y="1202"/>
                  </a:lnTo>
                  <a:lnTo>
                    <a:pt x="1354" y="1202"/>
                  </a:lnTo>
                  <a:lnTo>
                    <a:pt x="1347" y="1200"/>
                  </a:lnTo>
                  <a:lnTo>
                    <a:pt x="1341" y="1198"/>
                  </a:lnTo>
                  <a:lnTo>
                    <a:pt x="1336" y="1194"/>
                  </a:lnTo>
                  <a:lnTo>
                    <a:pt x="1333" y="1191"/>
                  </a:lnTo>
                  <a:lnTo>
                    <a:pt x="1329" y="1186"/>
                  </a:lnTo>
                  <a:lnTo>
                    <a:pt x="1328" y="1179"/>
                  </a:lnTo>
                  <a:lnTo>
                    <a:pt x="1327" y="1172"/>
                  </a:lnTo>
                  <a:lnTo>
                    <a:pt x="1326" y="1167"/>
                  </a:lnTo>
                  <a:lnTo>
                    <a:pt x="1323" y="1164"/>
                  </a:lnTo>
                  <a:lnTo>
                    <a:pt x="1320" y="1160"/>
                  </a:lnTo>
                  <a:lnTo>
                    <a:pt x="1314" y="1158"/>
                  </a:lnTo>
                  <a:lnTo>
                    <a:pt x="1306" y="1154"/>
                  </a:lnTo>
                  <a:lnTo>
                    <a:pt x="1296" y="1150"/>
                  </a:lnTo>
                  <a:lnTo>
                    <a:pt x="1288" y="1146"/>
                  </a:lnTo>
                  <a:lnTo>
                    <a:pt x="1282" y="1141"/>
                  </a:lnTo>
                  <a:lnTo>
                    <a:pt x="1278" y="1136"/>
                  </a:lnTo>
                  <a:lnTo>
                    <a:pt x="1276" y="1133"/>
                  </a:lnTo>
                  <a:lnTo>
                    <a:pt x="1275" y="1128"/>
                  </a:lnTo>
                  <a:lnTo>
                    <a:pt x="1275" y="1124"/>
                  </a:lnTo>
                  <a:lnTo>
                    <a:pt x="1276" y="1116"/>
                  </a:lnTo>
                  <a:lnTo>
                    <a:pt x="1278" y="1108"/>
                  </a:lnTo>
                  <a:lnTo>
                    <a:pt x="1278" y="1098"/>
                  </a:lnTo>
                  <a:lnTo>
                    <a:pt x="1278" y="1090"/>
                  </a:lnTo>
                  <a:lnTo>
                    <a:pt x="1276" y="1083"/>
                  </a:lnTo>
                  <a:lnTo>
                    <a:pt x="1273" y="1079"/>
                  </a:lnTo>
                  <a:lnTo>
                    <a:pt x="1273" y="1078"/>
                  </a:lnTo>
                  <a:lnTo>
                    <a:pt x="1275" y="1076"/>
                  </a:lnTo>
                  <a:lnTo>
                    <a:pt x="1277" y="1073"/>
                  </a:lnTo>
                  <a:lnTo>
                    <a:pt x="1282" y="1071"/>
                  </a:lnTo>
                  <a:lnTo>
                    <a:pt x="1290" y="1065"/>
                  </a:lnTo>
                  <a:lnTo>
                    <a:pt x="1302" y="1057"/>
                  </a:lnTo>
                  <a:lnTo>
                    <a:pt x="1316" y="1046"/>
                  </a:lnTo>
                  <a:lnTo>
                    <a:pt x="1332" y="1035"/>
                  </a:lnTo>
                  <a:lnTo>
                    <a:pt x="1344" y="1025"/>
                  </a:lnTo>
                  <a:lnTo>
                    <a:pt x="1353" y="1015"/>
                  </a:lnTo>
                  <a:lnTo>
                    <a:pt x="1360" y="1005"/>
                  </a:lnTo>
                  <a:lnTo>
                    <a:pt x="1365" y="998"/>
                  </a:lnTo>
                  <a:lnTo>
                    <a:pt x="1369" y="990"/>
                  </a:lnTo>
                  <a:lnTo>
                    <a:pt x="1373" y="982"/>
                  </a:lnTo>
                  <a:lnTo>
                    <a:pt x="1375" y="978"/>
                  </a:lnTo>
                  <a:lnTo>
                    <a:pt x="1375" y="973"/>
                  </a:lnTo>
                  <a:lnTo>
                    <a:pt x="1376" y="969"/>
                  </a:lnTo>
                  <a:lnTo>
                    <a:pt x="1375" y="965"/>
                  </a:lnTo>
                  <a:lnTo>
                    <a:pt x="1373" y="956"/>
                  </a:lnTo>
                  <a:lnTo>
                    <a:pt x="1372" y="944"/>
                  </a:lnTo>
                  <a:lnTo>
                    <a:pt x="1372" y="932"/>
                  </a:lnTo>
                  <a:lnTo>
                    <a:pt x="1372" y="919"/>
                  </a:lnTo>
                  <a:lnTo>
                    <a:pt x="1371" y="907"/>
                  </a:lnTo>
                  <a:lnTo>
                    <a:pt x="1370" y="899"/>
                  </a:lnTo>
                  <a:lnTo>
                    <a:pt x="1367" y="895"/>
                  </a:lnTo>
                  <a:lnTo>
                    <a:pt x="1366" y="891"/>
                  </a:lnTo>
                  <a:lnTo>
                    <a:pt x="1363" y="890"/>
                  </a:lnTo>
                  <a:lnTo>
                    <a:pt x="1359" y="889"/>
                  </a:lnTo>
                  <a:lnTo>
                    <a:pt x="1353" y="888"/>
                  </a:lnTo>
                  <a:lnTo>
                    <a:pt x="1348" y="885"/>
                  </a:lnTo>
                  <a:lnTo>
                    <a:pt x="1346" y="884"/>
                  </a:lnTo>
                  <a:lnTo>
                    <a:pt x="1345" y="882"/>
                  </a:lnTo>
                  <a:lnTo>
                    <a:pt x="1344" y="878"/>
                  </a:lnTo>
                  <a:lnTo>
                    <a:pt x="1342" y="875"/>
                  </a:lnTo>
                  <a:lnTo>
                    <a:pt x="1339" y="864"/>
                  </a:lnTo>
                  <a:lnTo>
                    <a:pt x="1333" y="851"/>
                  </a:lnTo>
                  <a:lnTo>
                    <a:pt x="1332" y="846"/>
                  </a:lnTo>
                  <a:lnTo>
                    <a:pt x="1332" y="843"/>
                  </a:lnTo>
                  <a:lnTo>
                    <a:pt x="1333" y="839"/>
                  </a:lnTo>
                  <a:lnTo>
                    <a:pt x="1334" y="837"/>
                  </a:lnTo>
                  <a:lnTo>
                    <a:pt x="1338" y="836"/>
                  </a:lnTo>
                  <a:lnTo>
                    <a:pt x="1341" y="834"/>
                  </a:lnTo>
                  <a:lnTo>
                    <a:pt x="1346" y="834"/>
                  </a:lnTo>
                  <a:lnTo>
                    <a:pt x="1352" y="834"/>
                  </a:lnTo>
                  <a:lnTo>
                    <a:pt x="1363" y="834"/>
                  </a:lnTo>
                  <a:lnTo>
                    <a:pt x="1373" y="832"/>
                  </a:lnTo>
                  <a:lnTo>
                    <a:pt x="1384" y="830"/>
                  </a:lnTo>
                  <a:lnTo>
                    <a:pt x="1394" y="828"/>
                  </a:lnTo>
                  <a:lnTo>
                    <a:pt x="1408" y="827"/>
                  </a:lnTo>
                  <a:lnTo>
                    <a:pt x="1426" y="827"/>
                  </a:lnTo>
                  <a:lnTo>
                    <a:pt x="1435" y="828"/>
                  </a:lnTo>
                  <a:lnTo>
                    <a:pt x="1445" y="830"/>
                  </a:lnTo>
                  <a:lnTo>
                    <a:pt x="1452" y="832"/>
                  </a:lnTo>
                  <a:lnTo>
                    <a:pt x="1459" y="833"/>
                  </a:lnTo>
                  <a:lnTo>
                    <a:pt x="1471" y="840"/>
                  </a:lnTo>
                  <a:lnTo>
                    <a:pt x="1484" y="849"/>
                  </a:lnTo>
                  <a:lnTo>
                    <a:pt x="1496" y="859"/>
                  </a:lnTo>
                  <a:lnTo>
                    <a:pt x="1505" y="869"/>
                  </a:lnTo>
                  <a:lnTo>
                    <a:pt x="1511" y="876"/>
                  </a:lnTo>
                  <a:lnTo>
                    <a:pt x="1517" y="881"/>
                  </a:lnTo>
                  <a:lnTo>
                    <a:pt x="1521" y="882"/>
                  </a:lnTo>
                  <a:lnTo>
                    <a:pt x="1523" y="883"/>
                  </a:lnTo>
                  <a:lnTo>
                    <a:pt x="1526" y="883"/>
                  </a:lnTo>
                  <a:lnTo>
                    <a:pt x="1527" y="883"/>
                  </a:lnTo>
                  <a:lnTo>
                    <a:pt x="1529" y="881"/>
                  </a:lnTo>
                  <a:lnTo>
                    <a:pt x="1533" y="876"/>
                  </a:lnTo>
                  <a:lnTo>
                    <a:pt x="1535" y="870"/>
                  </a:lnTo>
                  <a:lnTo>
                    <a:pt x="1539" y="862"/>
                  </a:lnTo>
                  <a:lnTo>
                    <a:pt x="1543" y="850"/>
                  </a:lnTo>
                  <a:lnTo>
                    <a:pt x="1549" y="837"/>
                  </a:lnTo>
                  <a:lnTo>
                    <a:pt x="1553" y="830"/>
                  </a:lnTo>
                  <a:lnTo>
                    <a:pt x="1555" y="824"/>
                  </a:lnTo>
                  <a:lnTo>
                    <a:pt x="1556" y="817"/>
                  </a:lnTo>
                  <a:lnTo>
                    <a:pt x="1558" y="811"/>
                  </a:lnTo>
                  <a:lnTo>
                    <a:pt x="1556" y="797"/>
                  </a:lnTo>
                  <a:lnTo>
                    <a:pt x="1555" y="783"/>
                  </a:lnTo>
                  <a:lnTo>
                    <a:pt x="1553" y="767"/>
                  </a:lnTo>
                  <a:lnTo>
                    <a:pt x="1549" y="751"/>
                  </a:lnTo>
                  <a:lnTo>
                    <a:pt x="1548" y="744"/>
                  </a:lnTo>
                  <a:lnTo>
                    <a:pt x="1545" y="738"/>
                  </a:lnTo>
                  <a:lnTo>
                    <a:pt x="1540" y="732"/>
                  </a:lnTo>
                  <a:lnTo>
                    <a:pt x="1535" y="729"/>
                  </a:lnTo>
                  <a:lnTo>
                    <a:pt x="1523" y="721"/>
                  </a:lnTo>
                  <a:lnTo>
                    <a:pt x="1512" y="717"/>
                  </a:lnTo>
                  <a:lnTo>
                    <a:pt x="1503" y="713"/>
                  </a:lnTo>
                  <a:lnTo>
                    <a:pt x="1493" y="707"/>
                  </a:lnTo>
                  <a:lnTo>
                    <a:pt x="1489" y="704"/>
                  </a:lnTo>
                  <a:lnTo>
                    <a:pt x="1485" y="700"/>
                  </a:lnTo>
                  <a:lnTo>
                    <a:pt x="1482" y="696"/>
                  </a:lnTo>
                  <a:lnTo>
                    <a:pt x="1479" y="692"/>
                  </a:lnTo>
                  <a:lnTo>
                    <a:pt x="1474" y="683"/>
                  </a:lnTo>
                  <a:lnTo>
                    <a:pt x="1470" y="676"/>
                  </a:lnTo>
                  <a:lnTo>
                    <a:pt x="1467" y="674"/>
                  </a:lnTo>
                  <a:lnTo>
                    <a:pt x="1465" y="673"/>
                  </a:lnTo>
                  <a:lnTo>
                    <a:pt x="1461" y="671"/>
                  </a:lnTo>
                  <a:lnTo>
                    <a:pt x="1458" y="671"/>
                  </a:lnTo>
                  <a:lnTo>
                    <a:pt x="1446" y="671"/>
                  </a:lnTo>
                  <a:lnTo>
                    <a:pt x="1432" y="671"/>
                  </a:lnTo>
                  <a:lnTo>
                    <a:pt x="1424" y="673"/>
                  </a:lnTo>
                  <a:lnTo>
                    <a:pt x="1417" y="675"/>
                  </a:lnTo>
                  <a:lnTo>
                    <a:pt x="1411" y="677"/>
                  </a:lnTo>
                  <a:lnTo>
                    <a:pt x="1407" y="682"/>
                  </a:lnTo>
                  <a:lnTo>
                    <a:pt x="1403" y="688"/>
                  </a:lnTo>
                  <a:lnTo>
                    <a:pt x="1402" y="694"/>
                  </a:lnTo>
                  <a:lnTo>
                    <a:pt x="1401" y="701"/>
                  </a:lnTo>
                  <a:lnTo>
                    <a:pt x="1401" y="707"/>
                  </a:lnTo>
                  <a:lnTo>
                    <a:pt x="1401" y="713"/>
                  </a:lnTo>
                  <a:lnTo>
                    <a:pt x="1398" y="718"/>
                  </a:lnTo>
                  <a:lnTo>
                    <a:pt x="1396" y="721"/>
                  </a:lnTo>
                  <a:lnTo>
                    <a:pt x="1391" y="725"/>
                  </a:lnTo>
                  <a:lnTo>
                    <a:pt x="1386" y="727"/>
                  </a:lnTo>
                  <a:lnTo>
                    <a:pt x="1384" y="731"/>
                  </a:lnTo>
                  <a:lnTo>
                    <a:pt x="1383" y="734"/>
                  </a:lnTo>
                  <a:lnTo>
                    <a:pt x="1383" y="739"/>
                  </a:lnTo>
                  <a:lnTo>
                    <a:pt x="1384" y="750"/>
                  </a:lnTo>
                  <a:lnTo>
                    <a:pt x="1385" y="761"/>
                  </a:lnTo>
                  <a:lnTo>
                    <a:pt x="1385" y="764"/>
                  </a:lnTo>
                  <a:lnTo>
                    <a:pt x="1383" y="768"/>
                  </a:lnTo>
                  <a:lnTo>
                    <a:pt x="1380" y="770"/>
                  </a:lnTo>
                  <a:lnTo>
                    <a:pt x="1378" y="773"/>
                  </a:lnTo>
                  <a:lnTo>
                    <a:pt x="1371" y="774"/>
                  </a:lnTo>
                  <a:lnTo>
                    <a:pt x="1363" y="775"/>
                  </a:lnTo>
                  <a:lnTo>
                    <a:pt x="1352" y="775"/>
                  </a:lnTo>
                  <a:lnTo>
                    <a:pt x="1338" y="776"/>
                  </a:lnTo>
                  <a:lnTo>
                    <a:pt x="1322" y="778"/>
                  </a:lnTo>
                  <a:lnTo>
                    <a:pt x="1310" y="777"/>
                  </a:lnTo>
                  <a:lnTo>
                    <a:pt x="1301" y="776"/>
                  </a:lnTo>
                  <a:lnTo>
                    <a:pt x="1288" y="776"/>
                  </a:lnTo>
                  <a:lnTo>
                    <a:pt x="1277" y="777"/>
                  </a:lnTo>
                  <a:lnTo>
                    <a:pt x="1269" y="780"/>
                  </a:lnTo>
                  <a:lnTo>
                    <a:pt x="1262" y="782"/>
                  </a:lnTo>
                  <a:lnTo>
                    <a:pt x="1256" y="782"/>
                  </a:lnTo>
                  <a:lnTo>
                    <a:pt x="1249" y="780"/>
                  </a:lnTo>
                  <a:lnTo>
                    <a:pt x="1243" y="775"/>
                  </a:lnTo>
                  <a:lnTo>
                    <a:pt x="1234" y="767"/>
                  </a:lnTo>
                  <a:lnTo>
                    <a:pt x="1222" y="756"/>
                  </a:lnTo>
                  <a:lnTo>
                    <a:pt x="1212" y="743"/>
                  </a:lnTo>
                  <a:lnTo>
                    <a:pt x="1205" y="731"/>
                  </a:lnTo>
                  <a:lnTo>
                    <a:pt x="1200" y="723"/>
                  </a:lnTo>
                  <a:lnTo>
                    <a:pt x="1197" y="714"/>
                  </a:lnTo>
                  <a:lnTo>
                    <a:pt x="1197" y="707"/>
                  </a:lnTo>
                  <a:lnTo>
                    <a:pt x="1197" y="701"/>
                  </a:lnTo>
                  <a:lnTo>
                    <a:pt x="1205" y="692"/>
                  </a:lnTo>
                  <a:lnTo>
                    <a:pt x="1209" y="680"/>
                  </a:lnTo>
                  <a:lnTo>
                    <a:pt x="1201" y="667"/>
                  </a:lnTo>
                  <a:lnTo>
                    <a:pt x="1190" y="650"/>
                  </a:lnTo>
                  <a:lnTo>
                    <a:pt x="1186" y="637"/>
                  </a:lnTo>
                  <a:lnTo>
                    <a:pt x="1183" y="625"/>
                  </a:lnTo>
                  <a:lnTo>
                    <a:pt x="1181" y="614"/>
                  </a:lnTo>
                  <a:lnTo>
                    <a:pt x="1178" y="592"/>
                  </a:lnTo>
                  <a:lnTo>
                    <a:pt x="1177" y="585"/>
                  </a:lnTo>
                  <a:lnTo>
                    <a:pt x="1176" y="579"/>
                  </a:lnTo>
                  <a:lnTo>
                    <a:pt x="1174" y="574"/>
                  </a:lnTo>
                  <a:lnTo>
                    <a:pt x="1171" y="569"/>
                  </a:lnTo>
                  <a:lnTo>
                    <a:pt x="1168" y="567"/>
                  </a:lnTo>
                  <a:lnTo>
                    <a:pt x="1164" y="565"/>
                  </a:lnTo>
                  <a:lnTo>
                    <a:pt x="1161" y="563"/>
                  </a:lnTo>
                  <a:lnTo>
                    <a:pt x="1157" y="563"/>
                  </a:lnTo>
                  <a:lnTo>
                    <a:pt x="1153" y="566"/>
                  </a:lnTo>
                  <a:lnTo>
                    <a:pt x="1150" y="569"/>
                  </a:lnTo>
                  <a:lnTo>
                    <a:pt x="1146" y="576"/>
                  </a:lnTo>
                  <a:lnTo>
                    <a:pt x="1144" y="584"/>
                  </a:lnTo>
                  <a:lnTo>
                    <a:pt x="1142" y="592"/>
                  </a:lnTo>
                  <a:lnTo>
                    <a:pt x="1139" y="598"/>
                  </a:lnTo>
                  <a:lnTo>
                    <a:pt x="1137" y="604"/>
                  </a:lnTo>
                  <a:lnTo>
                    <a:pt x="1133" y="606"/>
                  </a:lnTo>
                  <a:lnTo>
                    <a:pt x="1127" y="610"/>
                  </a:lnTo>
                  <a:lnTo>
                    <a:pt x="1120" y="611"/>
                  </a:lnTo>
                  <a:lnTo>
                    <a:pt x="1113" y="612"/>
                  </a:lnTo>
                  <a:lnTo>
                    <a:pt x="1106" y="612"/>
                  </a:lnTo>
                  <a:lnTo>
                    <a:pt x="1100" y="612"/>
                  </a:lnTo>
                  <a:lnTo>
                    <a:pt x="1098" y="611"/>
                  </a:lnTo>
                  <a:lnTo>
                    <a:pt x="1095" y="609"/>
                  </a:lnTo>
                  <a:lnTo>
                    <a:pt x="1094" y="604"/>
                  </a:lnTo>
                  <a:lnTo>
                    <a:pt x="1092" y="598"/>
                  </a:lnTo>
                  <a:lnTo>
                    <a:pt x="1089" y="592"/>
                  </a:lnTo>
                  <a:lnTo>
                    <a:pt x="1086" y="587"/>
                  </a:lnTo>
                  <a:lnTo>
                    <a:pt x="1081" y="581"/>
                  </a:lnTo>
                  <a:lnTo>
                    <a:pt x="1080" y="576"/>
                  </a:lnTo>
                  <a:lnTo>
                    <a:pt x="1079" y="573"/>
                  </a:lnTo>
                  <a:lnTo>
                    <a:pt x="1077" y="568"/>
                  </a:lnTo>
                  <a:lnTo>
                    <a:pt x="1079" y="565"/>
                  </a:lnTo>
                  <a:lnTo>
                    <a:pt x="1080" y="556"/>
                  </a:lnTo>
                  <a:lnTo>
                    <a:pt x="1081" y="547"/>
                  </a:lnTo>
                  <a:lnTo>
                    <a:pt x="1081" y="537"/>
                  </a:lnTo>
                  <a:lnTo>
                    <a:pt x="1083" y="530"/>
                  </a:lnTo>
                  <a:lnTo>
                    <a:pt x="1087" y="525"/>
                  </a:lnTo>
                  <a:lnTo>
                    <a:pt x="1092" y="519"/>
                  </a:lnTo>
                  <a:lnTo>
                    <a:pt x="1095" y="516"/>
                  </a:lnTo>
                  <a:lnTo>
                    <a:pt x="1096" y="512"/>
                  </a:lnTo>
                  <a:lnTo>
                    <a:pt x="1098" y="510"/>
                  </a:lnTo>
                  <a:lnTo>
                    <a:pt x="1099" y="506"/>
                  </a:lnTo>
                  <a:lnTo>
                    <a:pt x="1098" y="498"/>
                  </a:lnTo>
                  <a:lnTo>
                    <a:pt x="1096" y="488"/>
                  </a:lnTo>
                  <a:lnTo>
                    <a:pt x="1095" y="477"/>
                  </a:lnTo>
                  <a:lnTo>
                    <a:pt x="1096" y="466"/>
                  </a:lnTo>
                  <a:lnTo>
                    <a:pt x="1098" y="459"/>
                  </a:lnTo>
                  <a:lnTo>
                    <a:pt x="1099" y="455"/>
                  </a:lnTo>
                  <a:lnTo>
                    <a:pt x="1103" y="455"/>
                  </a:lnTo>
                  <a:lnTo>
                    <a:pt x="1111" y="458"/>
                  </a:lnTo>
                  <a:lnTo>
                    <a:pt x="1117" y="459"/>
                  </a:lnTo>
                  <a:lnTo>
                    <a:pt x="1125" y="460"/>
                  </a:lnTo>
                  <a:lnTo>
                    <a:pt x="1132" y="460"/>
                  </a:lnTo>
                  <a:lnTo>
                    <a:pt x="1136" y="459"/>
                  </a:lnTo>
                  <a:lnTo>
                    <a:pt x="1136" y="448"/>
                  </a:lnTo>
                  <a:lnTo>
                    <a:pt x="1133" y="434"/>
                  </a:lnTo>
                  <a:lnTo>
                    <a:pt x="1132" y="427"/>
                  </a:lnTo>
                  <a:lnTo>
                    <a:pt x="1131" y="421"/>
                  </a:lnTo>
                  <a:lnTo>
                    <a:pt x="1130" y="414"/>
                  </a:lnTo>
                  <a:lnTo>
                    <a:pt x="1132" y="406"/>
                  </a:lnTo>
                  <a:lnTo>
                    <a:pt x="1134" y="399"/>
                  </a:lnTo>
                  <a:lnTo>
                    <a:pt x="1137" y="391"/>
                  </a:lnTo>
                  <a:lnTo>
                    <a:pt x="1139" y="383"/>
                  </a:lnTo>
                  <a:lnTo>
                    <a:pt x="1139" y="374"/>
                  </a:lnTo>
                  <a:lnTo>
                    <a:pt x="1139" y="370"/>
                  </a:lnTo>
                  <a:lnTo>
                    <a:pt x="1138" y="364"/>
                  </a:lnTo>
                  <a:lnTo>
                    <a:pt x="1137" y="360"/>
                  </a:lnTo>
                  <a:lnTo>
                    <a:pt x="1136" y="357"/>
                  </a:lnTo>
                  <a:lnTo>
                    <a:pt x="1132" y="353"/>
                  </a:lnTo>
                  <a:lnTo>
                    <a:pt x="1128" y="351"/>
                  </a:lnTo>
                  <a:lnTo>
                    <a:pt x="1124" y="351"/>
                  </a:lnTo>
                  <a:lnTo>
                    <a:pt x="1117" y="351"/>
                  </a:lnTo>
                  <a:lnTo>
                    <a:pt x="1108" y="352"/>
                  </a:lnTo>
                  <a:lnTo>
                    <a:pt x="1099" y="354"/>
                  </a:lnTo>
                  <a:lnTo>
                    <a:pt x="1088" y="357"/>
                  </a:lnTo>
                  <a:lnTo>
                    <a:pt x="1077" y="358"/>
                  </a:lnTo>
                  <a:lnTo>
                    <a:pt x="1060" y="361"/>
                  </a:lnTo>
                  <a:lnTo>
                    <a:pt x="1045" y="364"/>
                  </a:lnTo>
                  <a:lnTo>
                    <a:pt x="1030" y="364"/>
                  </a:lnTo>
                  <a:lnTo>
                    <a:pt x="1012" y="364"/>
                  </a:lnTo>
                  <a:lnTo>
                    <a:pt x="997" y="364"/>
                  </a:lnTo>
                  <a:lnTo>
                    <a:pt x="988" y="362"/>
                  </a:lnTo>
                  <a:lnTo>
                    <a:pt x="985" y="360"/>
                  </a:lnTo>
                  <a:lnTo>
                    <a:pt x="982" y="358"/>
                  </a:lnTo>
                  <a:lnTo>
                    <a:pt x="982" y="355"/>
                  </a:lnTo>
                  <a:lnTo>
                    <a:pt x="981" y="351"/>
                  </a:lnTo>
                  <a:lnTo>
                    <a:pt x="982" y="340"/>
                  </a:lnTo>
                  <a:lnTo>
                    <a:pt x="983" y="330"/>
                  </a:lnTo>
                  <a:lnTo>
                    <a:pt x="985" y="320"/>
                  </a:lnTo>
                  <a:lnTo>
                    <a:pt x="986" y="310"/>
                  </a:lnTo>
                  <a:lnTo>
                    <a:pt x="986" y="307"/>
                  </a:lnTo>
                  <a:lnTo>
                    <a:pt x="983" y="304"/>
                  </a:lnTo>
                  <a:lnTo>
                    <a:pt x="981" y="303"/>
                  </a:lnTo>
                  <a:lnTo>
                    <a:pt x="977" y="303"/>
                  </a:lnTo>
                  <a:lnTo>
                    <a:pt x="973" y="303"/>
                  </a:lnTo>
                  <a:lnTo>
                    <a:pt x="969" y="303"/>
                  </a:lnTo>
                  <a:lnTo>
                    <a:pt x="964" y="302"/>
                  </a:lnTo>
                  <a:lnTo>
                    <a:pt x="961" y="301"/>
                  </a:lnTo>
                  <a:lnTo>
                    <a:pt x="956" y="295"/>
                  </a:lnTo>
                  <a:lnTo>
                    <a:pt x="954" y="290"/>
                  </a:lnTo>
                  <a:lnTo>
                    <a:pt x="951" y="283"/>
                  </a:lnTo>
                  <a:lnTo>
                    <a:pt x="951" y="273"/>
                  </a:lnTo>
                  <a:lnTo>
                    <a:pt x="950" y="270"/>
                  </a:lnTo>
                  <a:lnTo>
                    <a:pt x="949" y="265"/>
                  </a:lnTo>
                  <a:lnTo>
                    <a:pt x="947" y="263"/>
                  </a:lnTo>
                  <a:lnTo>
                    <a:pt x="944" y="260"/>
                  </a:lnTo>
                  <a:lnTo>
                    <a:pt x="942" y="259"/>
                  </a:lnTo>
                  <a:lnTo>
                    <a:pt x="938" y="259"/>
                  </a:lnTo>
                  <a:lnTo>
                    <a:pt x="934" y="260"/>
                  </a:lnTo>
                  <a:lnTo>
                    <a:pt x="930" y="260"/>
                  </a:lnTo>
                  <a:lnTo>
                    <a:pt x="922" y="263"/>
                  </a:lnTo>
                  <a:lnTo>
                    <a:pt x="914" y="263"/>
                  </a:lnTo>
                  <a:lnTo>
                    <a:pt x="911" y="261"/>
                  </a:lnTo>
                  <a:lnTo>
                    <a:pt x="909" y="259"/>
                  </a:lnTo>
                  <a:lnTo>
                    <a:pt x="906" y="255"/>
                  </a:lnTo>
                  <a:lnTo>
                    <a:pt x="904" y="251"/>
                  </a:lnTo>
                  <a:lnTo>
                    <a:pt x="903" y="246"/>
                  </a:lnTo>
                  <a:lnTo>
                    <a:pt x="900" y="242"/>
                  </a:lnTo>
                  <a:lnTo>
                    <a:pt x="898" y="240"/>
                  </a:lnTo>
                  <a:lnTo>
                    <a:pt x="895" y="239"/>
                  </a:lnTo>
                  <a:lnTo>
                    <a:pt x="892" y="239"/>
                  </a:lnTo>
                  <a:lnTo>
                    <a:pt x="887" y="239"/>
                  </a:lnTo>
                  <a:lnTo>
                    <a:pt x="884" y="241"/>
                  </a:lnTo>
                  <a:lnTo>
                    <a:pt x="878" y="244"/>
                  </a:lnTo>
                  <a:lnTo>
                    <a:pt x="873" y="247"/>
                  </a:lnTo>
                  <a:lnTo>
                    <a:pt x="867" y="248"/>
                  </a:lnTo>
                  <a:lnTo>
                    <a:pt x="862" y="250"/>
                  </a:lnTo>
                  <a:lnTo>
                    <a:pt x="857" y="250"/>
                  </a:lnTo>
                  <a:lnTo>
                    <a:pt x="854" y="248"/>
                  </a:lnTo>
                  <a:lnTo>
                    <a:pt x="850" y="246"/>
                  </a:lnTo>
                  <a:lnTo>
                    <a:pt x="848" y="242"/>
                  </a:lnTo>
                  <a:lnTo>
                    <a:pt x="846" y="239"/>
                  </a:lnTo>
                  <a:lnTo>
                    <a:pt x="843" y="234"/>
                  </a:lnTo>
                  <a:lnTo>
                    <a:pt x="841" y="231"/>
                  </a:lnTo>
                  <a:lnTo>
                    <a:pt x="838" y="229"/>
                  </a:lnTo>
                  <a:lnTo>
                    <a:pt x="835" y="228"/>
                  </a:lnTo>
                  <a:lnTo>
                    <a:pt x="824" y="228"/>
                  </a:lnTo>
                  <a:lnTo>
                    <a:pt x="811" y="232"/>
                  </a:lnTo>
                  <a:lnTo>
                    <a:pt x="803" y="233"/>
                  </a:lnTo>
                  <a:lnTo>
                    <a:pt x="794" y="233"/>
                  </a:lnTo>
                  <a:lnTo>
                    <a:pt x="785" y="232"/>
                  </a:lnTo>
                  <a:lnTo>
                    <a:pt x="775" y="229"/>
                  </a:lnTo>
                  <a:lnTo>
                    <a:pt x="766" y="226"/>
                  </a:lnTo>
                  <a:lnTo>
                    <a:pt x="756" y="222"/>
                  </a:lnTo>
                  <a:lnTo>
                    <a:pt x="747" y="217"/>
                  </a:lnTo>
                  <a:lnTo>
                    <a:pt x="739" y="213"/>
                  </a:lnTo>
                  <a:lnTo>
                    <a:pt x="730" y="208"/>
                  </a:lnTo>
                  <a:lnTo>
                    <a:pt x="724" y="203"/>
                  </a:lnTo>
                  <a:lnTo>
                    <a:pt x="721" y="198"/>
                  </a:lnTo>
                  <a:lnTo>
                    <a:pt x="718" y="195"/>
                  </a:lnTo>
                  <a:lnTo>
                    <a:pt x="716" y="187"/>
                  </a:lnTo>
                  <a:lnTo>
                    <a:pt x="715" y="179"/>
                  </a:lnTo>
                  <a:lnTo>
                    <a:pt x="712" y="170"/>
                  </a:lnTo>
                  <a:lnTo>
                    <a:pt x="708" y="162"/>
                  </a:lnTo>
                  <a:lnTo>
                    <a:pt x="703" y="152"/>
                  </a:lnTo>
                  <a:lnTo>
                    <a:pt x="697" y="144"/>
                  </a:lnTo>
                  <a:lnTo>
                    <a:pt x="695" y="139"/>
                  </a:lnTo>
                  <a:lnTo>
                    <a:pt x="693" y="135"/>
                  </a:lnTo>
                  <a:lnTo>
                    <a:pt x="693" y="131"/>
                  </a:lnTo>
                  <a:lnTo>
                    <a:pt x="693" y="126"/>
                  </a:lnTo>
                  <a:lnTo>
                    <a:pt x="693" y="116"/>
                  </a:lnTo>
                  <a:lnTo>
                    <a:pt x="693" y="106"/>
                  </a:lnTo>
                  <a:lnTo>
                    <a:pt x="692" y="102"/>
                  </a:lnTo>
                  <a:lnTo>
                    <a:pt x="690" y="99"/>
                  </a:lnTo>
                  <a:lnTo>
                    <a:pt x="686" y="97"/>
                  </a:lnTo>
                  <a:lnTo>
                    <a:pt x="681" y="96"/>
                  </a:lnTo>
                  <a:lnTo>
                    <a:pt x="671" y="97"/>
                  </a:lnTo>
                  <a:lnTo>
                    <a:pt x="655" y="99"/>
                  </a:lnTo>
                  <a:lnTo>
                    <a:pt x="648" y="99"/>
                  </a:lnTo>
                  <a:lnTo>
                    <a:pt x="642" y="97"/>
                  </a:lnTo>
                  <a:lnTo>
                    <a:pt x="636" y="95"/>
                  </a:lnTo>
                  <a:lnTo>
                    <a:pt x="632" y="93"/>
                  </a:lnTo>
                  <a:lnTo>
                    <a:pt x="624" y="86"/>
                  </a:lnTo>
                  <a:lnTo>
                    <a:pt x="618" y="77"/>
                  </a:lnTo>
                  <a:lnTo>
                    <a:pt x="615" y="72"/>
                  </a:lnTo>
                  <a:lnTo>
                    <a:pt x="611" y="70"/>
                  </a:lnTo>
                  <a:lnTo>
                    <a:pt x="607" y="69"/>
                  </a:lnTo>
                  <a:lnTo>
                    <a:pt x="602" y="68"/>
                  </a:lnTo>
                  <a:lnTo>
                    <a:pt x="591" y="67"/>
                  </a:lnTo>
                  <a:lnTo>
                    <a:pt x="578" y="67"/>
                  </a:lnTo>
                  <a:lnTo>
                    <a:pt x="566" y="65"/>
                  </a:lnTo>
                  <a:lnTo>
                    <a:pt x="555" y="62"/>
                  </a:lnTo>
                  <a:lnTo>
                    <a:pt x="551" y="59"/>
                  </a:lnTo>
                  <a:lnTo>
                    <a:pt x="546" y="56"/>
                  </a:lnTo>
                  <a:lnTo>
                    <a:pt x="542" y="52"/>
                  </a:lnTo>
                  <a:lnTo>
                    <a:pt x="539" y="49"/>
                  </a:lnTo>
                  <a:lnTo>
                    <a:pt x="528" y="38"/>
                  </a:lnTo>
                  <a:lnTo>
                    <a:pt x="514" y="23"/>
                  </a:lnTo>
                  <a:lnTo>
                    <a:pt x="500" y="9"/>
                  </a:lnTo>
                  <a:lnTo>
                    <a:pt x="488" y="1"/>
                  </a:lnTo>
                  <a:lnTo>
                    <a:pt x="482" y="0"/>
                  </a:lnTo>
                  <a:lnTo>
                    <a:pt x="476" y="1"/>
                  </a:lnTo>
                  <a:lnTo>
                    <a:pt x="470" y="4"/>
                  </a:lnTo>
                  <a:lnTo>
                    <a:pt x="463" y="7"/>
                  </a:lnTo>
                  <a:lnTo>
                    <a:pt x="450" y="17"/>
                  </a:lnTo>
                  <a:lnTo>
                    <a:pt x="439" y="26"/>
                  </a:lnTo>
                  <a:lnTo>
                    <a:pt x="432" y="34"/>
                  </a:lnTo>
                  <a:lnTo>
                    <a:pt x="425" y="44"/>
                  </a:lnTo>
                  <a:lnTo>
                    <a:pt x="420" y="55"/>
                  </a:lnTo>
                  <a:lnTo>
                    <a:pt x="415" y="65"/>
                  </a:lnTo>
                  <a:lnTo>
                    <a:pt x="412" y="76"/>
                  </a:lnTo>
                  <a:lnTo>
                    <a:pt x="410" y="84"/>
                  </a:lnTo>
                  <a:lnTo>
                    <a:pt x="412" y="90"/>
                  </a:lnTo>
                  <a:lnTo>
                    <a:pt x="414" y="97"/>
                  </a:lnTo>
                  <a:lnTo>
                    <a:pt x="416" y="105"/>
                  </a:lnTo>
                  <a:lnTo>
                    <a:pt x="421" y="112"/>
                  </a:lnTo>
                  <a:lnTo>
                    <a:pt x="426" y="118"/>
                  </a:lnTo>
                  <a:lnTo>
                    <a:pt x="431" y="124"/>
                  </a:lnTo>
                  <a:lnTo>
                    <a:pt x="435" y="127"/>
                  </a:lnTo>
                  <a:lnTo>
                    <a:pt x="440" y="130"/>
                  </a:lnTo>
                  <a:lnTo>
                    <a:pt x="445" y="131"/>
                  </a:lnTo>
                  <a:lnTo>
                    <a:pt x="451" y="133"/>
                  </a:lnTo>
                  <a:lnTo>
                    <a:pt x="456" y="137"/>
                  </a:lnTo>
                  <a:lnTo>
                    <a:pt x="460" y="140"/>
                  </a:lnTo>
                  <a:lnTo>
                    <a:pt x="470" y="149"/>
                  </a:lnTo>
                  <a:lnTo>
                    <a:pt x="478" y="160"/>
                  </a:lnTo>
                  <a:lnTo>
                    <a:pt x="483" y="165"/>
                  </a:lnTo>
                  <a:lnTo>
                    <a:pt x="489" y="168"/>
                  </a:lnTo>
                  <a:lnTo>
                    <a:pt x="495" y="169"/>
                  </a:lnTo>
                  <a:lnTo>
                    <a:pt x="502" y="169"/>
                  </a:lnTo>
                  <a:lnTo>
                    <a:pt x="516" y="165"/>
                  </a:lnTo>
                  <a:lnTo>
                    <a:pt x="529" y="160"/>
                  </a:lnTo>
                  <a:lnTo>
                    <a:pt x="534" y="158"/>
                  </a:lnTo>
                  <a:lnTo>
                    <a:pt x="538" y="156"/>
                  </a:lnTo>
                  <a:lnTo>
                    <a:pt x="541" y="156"/>
                  </a:lnTo>
                  <a:lnTo>
                    <a:pt x="544" y="156"/>
                  </a:lnTo>
                  <a:lnTo>
                    <a:pt x="546" y="159"/>
                  </a:lnTo>
                  <a:lnTo>
                    <a:pt x="547" y="163"/>
                  </a:lnTo>
                  <a:lnTo>
                    <a:pt x="547" y="170"/>
                  </a:lnTo>
                  <a:lnTo>
                    <a:pt x="546" y="181"/>
                  </a:lnTo>
                  <a:lnTo>
                    <a:pt x="546" y="192"/>
                  </a:lnTo>
                  <a:lnTo>
                    <a:pt x="546" y="203"/>
                  </a:lnTo>
                  <a:lnTo>
                    <a:pt x="548" y="213"/>
                  </a:lnTo>
                  <a:lnTo>
                    <a:pt x="551" y="222"/>
                  </a:lnTo>
                  <a:lnTo>
                    <a:pt x="553" y="232"/>
                  </a:lnTo>
                  <a:lnTo>
                    <a:pt x="558" y="240"/>
                  </a:lnTo>
                  <a:lnTo>
                    <a:pt x="564" y="246"/>
                  </a:lnTo>
                  <a:lnTo>
                    <a:pt x="570" y="252"/>
                  </a:lnTo>
                  <a:lnTo>
                    <a:pt x="577" y="258"/>
                  </a:lnTo>
                  <a:lnTo>
                    <a:pt x="582" y="264"/>
                  </a:lnTo>
                  <a:lnTo>
                    <a:pt x="585" y="270"/>
                  </a:lnTo>
                  <a:lnTo>
                    <a:pt x="588" y="277"/>
                  </a:lnTo>
                  <a:lnTo>
                    <a:pt x="591" y="290"/>
                  </a:lnTo>
                  <a:lnTo>
                    <a:pt x="592" y="305"/>
                  </a:lnTo>
                  <a:lnTo>
                    <a:pt x="594" y="313"/>
                  </a:lnTo>
                  <a:lnTo>
                    <a:pt x="592" y="317"/>
                  </a:lnTo>
                  <a:lnTo>
                    <a:pt x="590" y="320"/>
                  </a:lnTo>
                  <a:lnTo>
                    <a:pt x="588" y="322"/>
                  </a:lnTo>
                  <a:lnTo>
                    <a:pt x="579" y="323"/>
                  </a:lnTo>
                  <a:lnTo>
                    <a:pt x="569" y="324"/>
                  </a:lnTo>
                  <a:lnTo>
                    <a:pt x="561" y="327"/>
                  </a:lnTo>
                  <a:lnTo>
                    <a:pt x="554" y="330"/>
                  </a:lnTo>
                  <a:lnTo>
                    <a:pt x="546" y="334"/>
                  </a:lnTo>
                  <a:lnTo>
                    <a:pt x="538" y="340"/>
                  </a:lnTo>
                  <a:lnTo>
                    <a:pt x="531" y="346"/>
                  </a:lnTo>
                  <a:lnTo>
                    <a:pt x="523" y="351"/>
                  </a:lnTo>
                  <a:lnTo>
                    <a:pt x="519" y="357"/>
                  </a:lnTo>
                  <a:lnTo>
                    <a:pt x="515" y="362"/>
                  </a:lnTo>
                  <a:lnTo>
                    <a:pt x="511" y="371"/>
                  </a:lnTo>
                  <a:lnTo>
                    <a:pt x="507" y="377"/>
                  </a:lnTo>
                  <a:lnTo>
                    <a:pt x="504" y="379"/>
                  </a:lnTo>
                  <a:lnTo>
                    <a:pt x="501" y="381"/>
                  </a:lnTo>
                  <a:lnTo>
                    <a:pt x="496" y="383"/>
                  </a:lnTo>
                  <a:lnTo>
                    <a:pt x="490" y="385"/>
                  </a:lnTo>
                  <a:lnTo>
                    <a:pt x="478" y="389"/>
                  </a:lnTo>
                  <a:lnTo>
                    <a:pt x="468" y="395"/>
                  </a:lnTo>
                  <a:lnTo>
                    <a:pt x="456" y="401"/>
                  </a:lnTo>
                  <a:lnTo>
                    <a:pt x="443" y="408"/>
                  </a:lnTo>
                  <a:lnTo>
                    <a:pt x="435" y="410"/>
                  </a:lnTo>
                  <a:lnTo>
                    <a:pt x="428" y="411"/>
                  </a:lnTo>
                  <a:lnTo>
                    <a:pt x="422" y="410"/>
                  </a:lnTo>
                  <a:lnTo>
                    <a:pt x="416" y="406"/>
                  </a:lnTo>
                  <a:lnTo>
                    <a:pt x="412" y="403"/>
                  </a:lnTo>
                  <a:lnTo>
                    <a:pt x="406" y="398"/>
                  </a:lnTo>
                  <a:lnTo>
                    <a:pt x="402" y="392"/>
                  </a:lnTo>
                  <a:lnTo>
                    <a:pt x="397" y="387"/>
                  </a:lnTo>
                  <a:lnTo>
                    <a:pt x="395" y="381"/>
                  </a:lnTo>
                  <a:lnTo>
                    <a:pt x="393" y="376"/>
                  </a:lnTo>
                  <a:lnTo>
                    <a:pt x="391" y="371"/>
                  </a:lnTo>
                  <a:lnTo>
                    <a:pt x="390" y="365"/>
                  </a:lnTo>
                  <a:lnTo>
                    <a:pt x="388" y="359"/>
                  </a:lnTo>
                  <a:lnTo>
                    <a:pt x="387" y="354"/>
                  </a:lnTo>
                  <a:lnTo>
                    <a:pt x="383" y="349"/>
                  </a:lnTo>
                  <a:lnTo>
                    <a:pt x="378" y="346"/>
                  </a:lnTo>
                  <a:lnTo>
                    <a:pt x="370" y="340"/>
                  </a:lnTo>
                  <a:lnTo>
                    <a:pt x="364" y="334"/>
                  </a:lnTo>
                  <a:lnTo>
                    <a:pt x="359" y="326"/>
                  </a:lnTo>
                  <a:lnTo>
                    <a:pt x="356" y="314"/>
                  </a:lnTo>
                  <a:lnTo>
                    <a:pt x="353" y="308"/>
                  </a:lnTo>
                  <a:lnTo>
                    <a:pt x="351" y="303"/>
                  </a:lnTo>
                  <a:lnTo>
                    <a:pt x="347" y="298"/>
                  </a:lnTo>
                  <a:lnTo>
                    <a:pt x="343" y="296"/>
                  </a:lnTo>
                  <a:lnTo>
                    <a:pt x="334" y="294"/>
                  </a:lnTo>
                  <a:lnTo>
                    <a:pt x="327" y="292"/>
                  </a:lnTo>
                  <a:lnTo>
                    <a:pt x="320" y="292"/>
                  </a:lnTo>
                  <a:lnTo>
                    <a:pt x="313" y="291"/>
                  </a:lnTo>
                  <a:lnTo>
                    <a:pt x="306" y="290"/>
                  </a:lnTo>
                  <a:lnTo>
                    <a:pt x="300" y="286"/>
                  </a:lnTo>
                  <a:lnTo>
                    <a:pt x="295" y="280"/>
                  </a:lnTo>
                  <a:lnTo>
                    <a:pt x="289" y="275"/>
                  </a:lnTo>
                  <a:lnTo>
                    <a:pt x="284" y="272"/>
                  </a:lnTo>
                  <a:lnTo>
                    <a:pt x="280" y="270"/>
                  </a:lnTo>
                  <a:lnTo>
                    <a:pt x="274" y="269"/>
                  </a:lnTo>
                  <a:lnTo>
                    <a:pt x="265" y="269"/>
                  </a:lnTo>
                  <a:lnTo>
                    <a:pt x="256" y="270"/>
                  </a:lnTo>
                  <a:lnTo>
                    <a:pt x="248" y="272"/>
                  </a:lnTo>
                  <a:lnTo>
                    <a:pt x="239" y="276"/>
                  </a:lnTo>
                  <a:lnTo>
                    <a:pt x="232" y="282"/>
                  </a:lnTo>
                  <a:lnTo>
                    <a:pt x="226" y="288"/>
                  </a:lnTo>
                  <a:lnTo>
                    <a:pt x="220" y="294"/>
                  </a:lnTo>
                  <a:lnTo>
                    <a:pt x="216" y="302"/>
                  </a:lnTo>
                  <a:lnTo>
                    <a:pt x="213" y="310"/>
                  </a:lnTo>
                  <a:lnTo>
                    <a:pt x="211" y="317"/>
                  </a:lnTo>
                  <a:lnTo>
                    <a:pt x="210" y="326"/>
                  </a:lnTo>
                  <a:lnTo>
                    <a:pt x="210" y="333"/>
                  </a:lnTo>
                  <a:lnTo>
                    <a:pt x="211" y="339"/>
                  </a:lnTo>
                  <a:lnTo>
                    <a:pt x="213" y="343"/>
                  </a:lnTo>
                  <a:lnTo>
                    <a:pt x="216" y="348"/>
                  </a:lnTo>
                  <a:lnTo>
                    <a:pt x="219" y="352"/>
                  </a:lnTo>
                  <a:lnTo>
                    <a:pt x="223" y="354"/>
                  </a:lnTo>
                  <a:lnTo>
                    <a:pt x="225" y="357"/>
                  </a:lnTo>
                  <a:lnTo>
                    <a:pt x="229" y="360"/>
                  </a:lnTo>
                  <a:lnTo>
                    <a:pt x="230" y="364"/>
                  </a:lnTo>
                  <a:lnTo>
                    <a:pt x="230" y="367"/>
                  </a:lnTo>
                  <a:lnTo>
                    <a:pt x="230" y="372"/>
                  </a:lnTo>
                  <a:lnTo>
                    <a:pt x="229" y="376"/>
                  </a:lnTo>
                  <a:lnTo>
                    <a:pt x="227" y="380"/>
                  </a:lnTo>
                  <a:lnTo>
                    <a:pt x="226" y="384"/>
                  </a:lnTo>
                  <a:lnTo>
                    <a:pt x="221" y="392"/>
                  </a:lnTo>
                  <a:lnTo>
                    <a:pt x="219" y="399"/>
                  </a:lnTo>
                  <a:lnTo>
                    <a:pt x="218" y="408"/>
                  </a:lnTo>
                  <a:lnTo>
                    <a:pt x="219" y="416"/>
                  </a:lnTo>
                  <a:lnTo>
                    <a:pt x="220" y="428"/>
                  </a:lnTo>
                  <a:lnTo>
                    <a:pt x="218" y="440"/>
                  </a:lnTo>
                  <a:lnTo>
                    <a:pt x="218" y="446"/>
                  </a:lnTo>
                  <a:lnTo>
                    <a:pt x="219" y="450"/>
                  </a:lnTo>
                  <a:lnTo>
                    <a:pt x="223" y="456"/>
                  </a:lnTo>
                  <a:lnTo>
                    <a:pt x="226" y="462"/>
                  </a:lnTo>
                  <a:lnTo>
                    <a:pt x="232" y="471"/>
                  </a:lnTo>
                  <a:lnTo>
                    <a:pt x="237" y="479"/>
                  </a:lnTo>
                  <a:lnTo>
                    <a:pt x="239" y="483"/>
                  </a:lnTo>
                  <a:lnTo>
                    <a:pt x="239" y="485"/>
                  </a:lnTo>
                  <a:lnTo>
                    <a:pt x="239" y="487"/>
                  </a:lnTo>
                  <a:lnTo>
                    <a:pt x="239" y="488"/>
                  </a:lnTo>
                  <a:lnTo>
                    <a:pt x="235" y="488"/>
                  </a:lnTo>
                  <a:lnTo>
                    <a:pt x="229" y="488"/>
                  </a:lnTo>
                  <a:lnTo>
                    <a:pt x="218" y="488"/>
                  </a:lnTo>
                  <a:lnTo>
                    <a:pt x="207" y="490"/>
                  </a:lnTo>
                  <a:lnTo>
                    <a:pt x="196" y="492"/>
                  </a:lnTo>
                  <a:lnTo>
                    <a:pt x="186" y="494"/>
                  </a:lnTo>
                  <a:lnTo>
                    <a:pt x="181" y="497"/>
                  </a:lnTo>
                  <a:lnTo>
                    <a:pt x="176" y="499"/>
                  </a:lnTo>
                  <a:lnTo>
                    <a:pt x="172" y="503"/>
                  </a:lnTo>
                  <a:lnTo>
                    <a:pt x="167" y="507"/>
                  </a:lnTo>
                  <a:lnTo>
                    <a:pt x="151" y="518"/>
                  </a:lnTo>
                  <a:lnTo>
                    <a:pt x="142" y="524"/>
                  </a:lnTo>
                  <a:lnTo>
                    <a:pt x="139" y="528"/>
                  </a:lnTo>
                  <a:lnTo>
                    <a:pt x="138" y="534"/>
                  </a:lnTo>
                  <a:lnTo>
                    <a:pt x="138" y="542"/>
                  </a:lnTo>
                  <a:lnTo>
                    <a:pt x="138" y="550"/>
                  </a:lnTo>
                  <a:lnTo>
                    <a:pt x="141" y="568"/>
                  </a:lnTo>
                  <a:lnTo>
                    <a:pt x="144" y="582"/>
                  </a:lnTo>
                  <a:lnTo>
                    <a:pt x="148" y="594"/>
                  </a:lnTo>
                  <a:lnTo>
                    <a:pt x="149" y="605"/>
                  </a:lnTo>
                  <a:lnTo>
                    <a:pt x="148" y="610"/>
                  </a:lnTo>
                  <a:lnTo>
                    <a:pt x="148" y="613"/>
                  </a:lnTo>
                  <a:lnTo>
                    <a:pt x="147" y="617"/>
                  </a:lnTo>
                  <a:lnTo>
                    <a:pt x="144" y="620"/>
                  </a:lnTo>
                  <a:lnTo>
                    <a:pt x="141" y="625"/>
                  </a:lnTo>
                  <a:lnTo>
                    <a:pt x="138" y="631"/>
                  </a:lnTo>
                  <a:lnTo>
                    <a:pt x="137" y="639"/>
                  </a:lnTo>
                  <a:lnTo>
                    <a:pt x="137" y="648"/>
                  </a:lnTo>
                  <a:lnTo>
                    <a:pt x="137" y="656"/>
                  </a:lnTo>
                  <a:lnTo>
                    <a:pt x="137" y="666"/>
                  </a:lnTo>
                  <a:lnTo>
                    <a:pt x="136" y="670"/>
                  </a:lnTo>
                  <a:lnTo>
                    <a:pt x="133" y="675"/>
                  </a:lnTo>
                  <a:lnTo>
                    <a:pt x="130" y="680"/>
                  </a:lnTo>
                  <a:lnTo>
                    <a:pt x="125" y="683"/>
                  </a:lnTo>
                  <a:lnTo>
                    <a:pt x="113" y="692"/>
                  </a:lnTo>
                  <a:lnTo>
                    <a:pt x="100" y="699"/>
                  </a:lnTo>
                  <a:lnTo>
                    <a:pt x="86" y="705"/>
                  </a:lnTo>
                  <a:lnTo>
                    <a:pt x="70" y="708"/>
                  </a:lnTo>
                  <a:lnTo>
                    <a:pt x="62" y="710"/>
                  </a:lnTo>
                  <a:lnTo>
                    <a:pt x="55" y="710"/>
                  </a:lnTo>
                  <a:lnTo>
                    <a:pt x="48" y="708"/>
                  </a:lnTo>
                  <a:lnTo>
                    <a:pt x="41" y="706"/>
                  </a:lnTo>
                  <a:lnTo>
                    <a:pt x="28" y="701"/>
                  </a:lnTo>
                  <a:lnTo>
                    <a:pt x="17" y="695"/>
                  </a:lnTo>
                  <a:lnTo>
                    <a:pt x="12" y="694"/>
                  </a:lnTo>
                  <a:lnTo>
                    <a:pt x="9" y="694"/>
                  </a:lnTo>
                  <a:lnTo>
                    <a:pt x="5" y="696"/>
                  </a:lnTo>
                  <a:lnTo>
                    <a:pt x="4" y="700"/>
                  </a:lnTo>
                  <a:lnTo>
                    <a:pt x="3" y="705"/>
                  </a:lnTo>
                  <a:lnTo>
                    <a:pt x="3" y="710"/>
                  </a:lnTo>
                  <a:lnTo>
                    <a:pt x="3" y="715"/>
                  </a:lnTo>
                  <a:lnTo>
                    <a:pt x="4" y="721"/>
                  </a:lnTo>
                  <a:lnTo>
                    <a:pt x="5" y="733"/>
                  </a:lnTo>
                  <a:lnTo>
                    <a:pt x="5" y="744"/>
                  </a:lnTo>
                  <a:lnTo>
                    <a:pt x="4" y="756"/>
                  </a:lnTo>
                  <a:lnTo>
                    <a:pt x="2" y="765"/>
                  </a:lnTo>
                  <a:lnTo>
                    <a:pt x="0" y="770"/>
                  </a:lnTo>
                  <a:lnTo>
                    <a:pt x="0" y="775"/>
                  </a:lnTo>
                  <a:lnTo>
                    <a:pt x="2" y="781"/>
                  </a:lnTo>
                  <a:lnTo>
                    <a:pt x="3" y="786"/>
                  </a:lnTo>
                  <a:lnTo>
                    <a:pt x="5" y="790"/>
                  </a:lnTo>
                  <a:lnTo>
                    <a:pt x="10" y="794"/>
                  </a:lnTo>
                  <a:lnTo>
                    <a:pt x="15" y="796"/>
                  </a:lnTo>
                  <a:lnTo>
                    <a:pt x="21" y="799"/>
                  </a:lnTo>
                  <a:lnTo>
                    <a:pt x="28" y="799"/>
                  </a:lnTo>
                  <a:lnTo>
                    <a:pt x="32" y="797"/>
                  </a:lnTo>
                  <a:lnTo>
                    <a:pt x="37" y="796"/>
                  </a:lnTo>
                  <a:lnTo>
                    <a:pt x="42" y="794"/>
                  </a:lnTo>
                  <a:lnTo>
                    <a:pt x="49" y="790"/>
                  </a:lnTo>
                  <a:lnTo>
                    <a:pt x="57" y="787"/>
                  </a:lnTo>
                  <a:lnTo>
                    <a:pt x="62" y="787"/>
                  </a:lnTo>
                  <a:lnTo>
                    <a:pt x="67" y="788"/>
                  </a:lnTo>
                  <a:lnTo>
                    <a:pt x="72" y="790"/>
                  </a:lnTo>
                  <a:lnTo>
                    <a:pt x="76" y="793"/>
                  </a:lnTo>
                  <a:lnTo>
                    <a:pt x="86" y="799"/>
                  </a:lnTo>
                  <a:lnTo>
                    <a:pt x="93" y="806"/>
                  </a:lnTo>
                  <a:lnTo>
                    <a:pt x="97" y="812"/>
                  </a:lnTo>
                  <a:lnTo>
                    <a:pt x="100" y="820"/>
                  </a:lnTo>
                  <a:lnTo>
                    <a:pt x="101" y="831"/>
                  </a:lnTo>
                  <a:lnTo>
                    <a:pt x="100" y="843"/>
                  </a:lnTo>
                  <a:lnTo>
                    <a:pt x="98" y="859"/>
                  </a:lnTo>
                  <a:lnTo>
                    <a:pt x="94" y="877"/>
                  </a:lnTo>
                  <a:lnTo>
                    <a:pt x="91" y="888"/>
                  </a:lnTo>
                  <a:lnTo>
                    <a:pt x="91" y="893"/>
                  </a:lnTo>
                  <a:lnTo>
                    <a:pt x="94" y="894"/>
                  </a:lnTo>
                  <a:lnTo>
                    <a:pt x="100" y="895"/>
                  </a:lnTo>
                  <a:lnTo>
                    <a:pt x="103" y="897"/>
                  </a:lnTo>
                  <a:lnTo>
                    <a:pt x="105" y="900"/>
                  </a:lnTo>
                  <a:lnTo>
                    <a:pt x="106" y="902"/>
                  </a:lnTo>
                  <a:lnTo>
                    <a:pt x="106" y="907"/>
                  </a:lnTo>
                  <a:lnTo>
                    <a:pt x="106" y="914"/>
                  </a:lnTo>
                  <a:lnTo>
                    <a:pt x="109" y="920"/>
                  </a:lnTo>
                  <a:lnTo>
                    <a:pt x="110" y="922"/>
                  </a:lnTo>
                  <a:lnTo>
                    <a:pt x="112" y="925"/>
                  </a:lnTo>
                  <a:lnTo>
                    <a:pt x="116" y="925"/>
                  </a:lnTo>
                  <a:lnTo>
                    <a:pt x="119" y="926"/>
                  </a:lnTo>
                  <a:lnTo>
                    <a:pt x="128" y="926"/>
                  </a:lnTo>
                  <a:lnTo>
                    <a:pt x="132" y="927"/>
                  </a:lnTo>
                  <a:lnTo>
                    <a:pt x="135" y="928"/>
                  </a:lnTo>
                  <a:lnTo>
                    <a:pt x="137" y="932"/>
                  </a:lnTo>
                  <a:lnTo>
                    <a:pt x="139" y="935"/>
                  </a:lnTo>
                  <a:lnTo>
                    <a:pt x="143" y="939"/>
                  </a:lnTo>
                  <a:lnTo>
                    <a:pt x="145" y="940"/>
                  </a:lnTo>
                  <a:lnTo>
                    <a:pt x="149" y="941"/>
                  </a:lnTo>
                  <a:lnTo>
                    <a:pt x="152" y="941"/>
                  </a:lnTo>
                  <a:lnTo>
                    <a:pt x="157" y="940"/>
                  </a:lnTo>
                  <a:lnTo>
                    <a:pt x="167" y="938"/>
                  </a:lnTo>
                  <a:lnTo>
                    <a:pt x="177" y="937"/>
                  </a:lnTo>
                  <a:lnTo>
                    <a:pt x="182" y="938"/>
                  </a:lnTo>
                  <a:lnTo>
                    <a:pt x="188" y="939"/>
                  </a:lnTo>
                  <a:lnTo>
                    <a:pt x="193" y="941"/>
                  </a:lnTo>
                  <a:lnTo>
                    <a:pt x="199" y="945"/>
                  </a:lnTo>
                  <a:lnTo>
                    <a:pt x="208" y="957"/>
                  </a:lnTo>
                  <a:lnTo>
                    <a:pt x="218" y="969"/>
                  </a:lnTo>
                  <a:lnTo>
                    <a:pt x="227" y="979"/>
                  </a:lnTo>
                  <a:lnTo>
                    <a:pt x="233" y="988"/>
                  </a:lnTo>
                  <a:lnTo>
                    <a:pt x="238" y="991"/>
                  </a:lnTo>
                  <a:lnTo>
                    <a:pt x="243" y="992"/>
                  </a:lnTo>
                  <a:lnTo>
                    <a:pt x="250" y="995"/>
                  </a:lnTo>
                  <a:lnTo>
                    <a:pt x="256" y="996"/>
                  </a:lnTo>
                  <a:lnTo>
                    <a:pt x="263" y="995"/>
                  </a:lnTo>
                  <a:lnTo>
                    <a:pt x="270" y="994"/>
                  </a:lnTo>
                  <a:lnTo>
                    <a:pt x="275" y="991"/>
                  </a:lnTo>
                  <a:lnTo>
                    <a:pt x="280" y="988"/>
                  </a:lnTo>
                  <a:lnTo>
                    <a:pt x="284" y="979"/>
                  </a:lnTo>
                  <a:lnTo>
                    <a:pt x="288" y="971"/>
                  </a:lnTo>
                  <a:lnTo>
                    <a:pt x="289" y="967"/>
                  </a:lnTo>
                  <a:lnTo>
                    <a:pt x="292" y="965"/>
                  </a:lnTo>
                  <a:lnTo>
                    <a:pt x="295" y="963"/>
                  </a:lnTo>
                  <a:lnTo>
                    <a:pt x="299" y="960"/>
                  </a:lnTo>
                  <a:lnTo>
                    <a:pt x="303" y="959"/>
                  </a:lnTo>
                  <a:lnTo>
                    <a:pt x="307" y="958"/>
                  </a:lnTo>
                  <a:lnTo>
                    <a:pt x="311" y="959"/>
                  </a:lnTo>
                  <a:lnTo>
                    <a:pt x="313" y="960"/>
                  </a:lnTo>
                  <a:lnTo>
                    <a:pt x="319" y="963"/>
                  </a:lnTo>
                  <a:lnTo>
                    <a:pt x="326" y="964"/>
                  </a:lnTo>
                  <a:lnTo>
                    <a:pt x="330" y="963"/>
                  </a:lnTo>
                  <a:lnTo>
                    <a:pt x="333" y="962"/>
                  </a:lnTo>
                  <a:lnTo>
                    <a:pt x="336" y="960"/>
                  </a:lnTo>
                  <a:lnTo>
                    <a:pt x="337" y="958"/>
                  </a:lnTo>
                  <a:lnTo>
                    <a:pt x="340" y="952"/>
                  </a:lnTo>
                  <a:lnTo>
                    <a:pt x="345" y="945"/>
                  </a:lnTo>
                  <a:lnTo>
                    <a:pt x="349" y="937"/>
                  </a:lnTo>
                  <a:lnTo>
                    <a:pt x="355" y="928"/>
                  </a:lnTo>
                  <a:lnTo>
                    <a:pt x="361" y="920"/>
                  </a:lnTo>
                  <a:lnTo>
                    <a:pt x="368" y="913"/>
                  </a:lnTo>
                  <a:lnTo>
                    <a:pt x="372" y="908"/>
                  </a:lnTo>
                  <a:lnTo>
                    <a:pt x="378" y="907"/>
                  </a:lnTo>
                  <a:lnTo>
                    <a:pt x="380" y="907"/>
                  </a:lnTo>
                  <a:lnTo>
                    <a:pt x="380" y="908"/>
                  </a:lnTo>
                  <a:lnTo>
                    <a:pt x="378" y="909"/>
                  </a:lnTo>
                  <a:lnTo>
                    <a:pt x="378" y="913"/>
                  </a:lnTo>
                  <a:lnTo>
                    <a:pt x="375" y="919"/>
                  </a:lnTo>
                  <a:lnTo>
                    <a:pt x="372" y="926"/>
                  </a:lnTo>
                  <a:lnTo>
                    <a:pt x="366" y="944"/>
                  </a:lnTo>
                  <a:lnTo>
                    <a:pt x="362" y="958"/>
                  </a:lnTo>
                  <a:lnTo>
                    <a:pt x="361" y="963"/>
                  </a:lnTo>
                  <a:lnTo>
                    <a:pt x="361" y="966"/>
                  </a:lnTo>
                  <a:lnTo>
                    <a:pt x="362" y="971"/>
                  </a:lnTo>
                  <a:lnTo>
                    <a:pt x="363" y="976"/>
                  </a:lnTo>
                  <a:lnTo>
                    <a:pt x="365" y="986"/>
                  </a:lnTo>
                  <a:lnTo>
                    <a:pt x="368" y="998"/>
                  </a:lnTo>
                  <a:lnTo>
                    <a:pt x="370" y="1010"/>
                  </a:lnTo>
                  <a:lnTo>
                    <a:pt x="372" y="1023"/>
                  </a:lnTo>
                  <a:lnTo>
                    <a:pt x="375" y="1041"/>
                  </a:lnTo>
                  <a:lnTo>
                    <a:pt x="376" y="1057"/>
                  </a:lnTo>
                  <a:lnTo>
                    <a:pt x="378" y="1070"/>
                  </a:lnTo>
                  <a:lnTo>
                    <a:pt x="381" y="1084"/>
                  </a:lnTo>
                  <a:lnTo>
                    <a:pt x="383" y="1102"/>
                  </a:lnTo>
                  <a:lnTo>
                    <a:pt x="385" y="1126"/>
                  </a:lnTo>
                  <a:lnTo>
                    <a:pt x="389" y="1149"/>
                  </a:lnTo>
                  <a:lnTo>
                    <a:pt x="391" y="1167"/>
                  </a:lnTo>
                  <a:lnTo>
                    <a:pt x="393" y="1179"/>
                  </a:lnTo>
                  <a:lnTo>
                    <a:pt x="391" y="1190"/>
                  </a:lnTo>
                  <a:lnTo>
                    <a:pt x="388" y="1199"/>
                  </a:lnTo>
                  <a:lnTo>
                    <a:pt x="384" y="1208"/>
                  </a:lnTo>
                  <a:lnTo>
                    <a:pt x="383" y="1211"/>
                  </a:lnTo>
                  <a:lnTo>
                    <a:pt x="383" y="1216"/>
                  </a:lnTo>
                  <a:lnTo>
                    <a:pt x="383" y="1221"/>
                  </a:lnTo>
                  <a:lnTo>
                    <a:pt x="384" y="1227"/>
                  </a:lnTo>
                  <a:lnTo>
                    <a:pt x="385" y="1238"/>
                  </a:lnTo>
                  <a:lnTo>
                    <a:pt x="387" y="1248"/>
                  </a:lnTo>
                  <a:lnTo>
                    <a:pt x="385" y="1252"/>
                  </a:lnTo>
                  <a:lnTo>
                    <a:pt x="382" y="1255"/>
                  </a:lnTo>
                  <a:lnTo>
                    <a:pt x="378" y="1257"/>
                  </a:lnTo>
                  <a:lnTo>
                    <a:pt x="372" y="1259"/>
                  </a:lnTo>
                  <a:lnTo>
                    <a:pt x="358" y="1262"/>
                  </a:lnTo>
                  <a:lnTo>
                    <a:pt x="342" y="1266"/>
                  </a:lnTo>
                  <a:lnTo>
                    <a:pt x="324" y="1272"/>
                  </a:lnTo>
                  <a:lnTo>
                    <a:pt x="307" y="1278"/>
                  </a:lnTo>
                  <a:lnTo>
                    <a:pt x="292" y="1285"/>
                  </a:lnTo>
                  <a:lnTo>
                    <a:pt x="276" y="1291"/>
                  </a:lnTo>
                  <a:lnTo>
                    <a:pt x="269" y="1294"/>
                  </a:lnTo>
                  <a:lnTo>
                    <a:pt x="262" y="1298"/>
                  </a:lnTo>
                  <a:lnTo>
                    <a:pt x="256" y="1304"/>
                  </a:lnTo>
                  <a:lnTo>
                    <a:pt x="249" y="1310"/>
                  </a:lnTo>
                  <a:lnTo>
                    <a:pt x="243" y="1316"/>
                  </a:lnTo>
                  <a:lnTo>
                    <a:pt x="237" y="1323"/>
                  </a:lnTo>
                  <a:lnTo>
                    <a:pt x="232" y="1329"/>
                  </a:lnTo>
                  <a:lnTo>
                    <a:pt x="229" y="1336"/>
                  </a:lnTo>
                  <a:lnTo>
                    <a:pt x="221" y="1351"/>
                  </a:lnTo>
                  <a:lnTo>
                    <a:pt x="217" y="1372"/>
                  </a:lnTo>
                  <a:lnTo>
                    <a:pt x="212" y="1391"/>
                  </a:lnTo>
                  <a:lnTo>
                    <a:pt x="211" y="1406"/>
                  </a:lnTo>
                  <a:lnTo>
                    <a:pt x="207" y="1423"/>
                  </a:lnTo>
                  <a:lnTo>
                    <a:pt x="205" y="1439"/>
                  </a:lnTo>
                  <a:lnTo>
                    <a:pt x="205" y="1444"/>
                  </a:lnTo>
                  <a:lnTo>
                    <a:pt x="206" y="1449"/>
                  </a:lnTo>
                  <a:lnTo>
                    <a:pt x="208" y="1452"/>
                  </a:lnTo>
                  <a:lnTo>
                    <a:pt x="211" y="1456"/>
                  </a:lnTo>
                  <a:lnTo>
                    <a:pt x="214" y="1458"/>
                  </a:lnTo>
                  <a:lnTo>
                    <a:pt x="218" y="1460"/>
                  </a:lnTo>
                  <a:lnTo>
                    <a:pt x="223" y="1461"/>
                  </a:lnTo>
                  <a:lnTo>
                    <a:pt x="229" y="1462"/>
                  </a:lnTo>
                  <a:lnTo>
                    <a:pt x="233" y="1463"/>
                  </a:lnTo>
                  <a:lnTo>
                    <a:pt x="237" y="1467"/>
                  </a:lnTo>
                  <a:lnTo>
                    <a:pt x="239" y="1470"/>
                  </a:lnTo>
                  <a:lnTo>
                    <a:pt x="242" y="1476"/>
                  </a:lnTo>
                  <a:lnTo>
                    <a:pt x="246" y="1488"/>
                  </a:lnTo>
                  <a:lnTo>
                    <a:pt x="252" y="1502"/>
                  </a:lnTo>
                  <a:lnTo>
                    <a:pt x="261" y="1514"/>
                  </a:lnTo>
                  <a:lnTo>
                    <a:pt x="268" y="1525"/>
                  </a:lnTo>
                  <a:lnTo>
                    <a:pt x="273" y="1530"/>
                  </a:lnTo>
                  <a:lnTo>
                    <a:pt x="276" y="1532"/>
                  </a:lnTo>
                  <a:lnTo>
                    <a:pt x="281" y="1533"/>
                  </a:lnTo>
                  <a:lnTo>
                    <a:pt x="284" y="1532"/>
                  </a:lnTo>
                  <a:lnTo>
                    <a:pt x="300" y="1521"/>
                  </a:lnTo>
                  <a:lnTo>
                    <a:pt x="314" y="1514"/>
                  </a:lnTo>
                  <a:lnTo>
                    <a:pt x="318" y="1514"/>
                  </a:lnTo>
                  <a:lnTo>
                    <a:pt x="320" y="1514"/>
                  </a:lnTo>
                  <a:lnTo>
                    <a:pt x="322" y="1517"/>
                  </a:lnTo>
                  <a:lnTo>
                    <a:pt x="326" y="1519"/>
                  </a:lnTo>
                  <a:lnTo>
                    <a:pt x="331" y="1527"/>
                  </a:lnTo>
                  <a:lnTo>
                    <a:pt x="338" y="1537"/>
                  </a:lnTo>
                  <a:lnTo>
                    <a:pt x="342" y="1540"/>
                  </a:lnTo>
                  <a:lnTo>
                    <a:pt x="345" y="1543"/>
                  </a:lnTo>
                  <a:lnTo>
                    <a:pt x="350" y="1545"/>
                  </a:lnTo>
                  <a:lnTo>
                    <a:pt x="353" y="1545"/>
                  </a:lnTo>
                  <a:lnTo>
                    <a:pt x="364" y="1544"/>
                  </a:lnTo>
                  <a:lnTo>
                    <a:pt x="375" y="1540"/>
                  </a:lnTo>
                  <a:lnTo>
                    <a:pt x="381" y="1539"/>
                  </a:lnTo>
                  <a:lnTo>
                    <a:pt x="387" y="1540"/>
                  </a:lnTo>
                  <a:lnTo>
                    <a:pt x="391" y="1542"/>
                  </a:lnTo>
                  <a:lnTo>
                    <a:pt x="395" y="1544"/>
                  </a:lnTo>
                  <a:lnTo>
                    <a:pt x="402" y="1552"/>
                  </a:lnTo>
                  <a:lnTo>
                    <a:pt x="408" y="1562"/>
                  </a:lnTo>
                  <a:lnTo>
                    <a:pt x="410" y="1567"/>
                  </a:lnTo>
                  <a:lnTo>
                    <a:pt x="414" y="1571"/>
                  </a:lnTo>
                  <a:lnTo>
                    <a:pt x="419" y="1575"/>
                  </a:lnTo>
                  <a:lnTo>
                    <a:pt x="424" y="1578"/>
                  </a:lnTo>
                  <a:lnTo>
                    <a:pt x="433" y="1584"/>
                  </a:lnTo>
                  <a:lnTo>
                    <a:pt x="443" y="1587"/>
                  </a:lnTo>
                  <a:lnTo>
                    <a:pt x="452" y="1590"/>
                  </a:lnTo>
                  <a:lnTo>
                    <a:pt x="460" y="1594"/>
                  </a:lnTo>
                  <a:lnTo>
                    <a:pt x="463" y="1597"/>
                  </a:lnTo>
                  <a:lnTo>
                    <a:pt x="464" y="1600"/>
                  </a:lnTo>
                  <a:lnTo>
                    <a:pt x="464" y="1603"/>
                  </a:lnTo>
                  <a:lnTo>
                    <a:pt x="463" y="1607"/>
                  </a:lnTo>
                  <a:lnTo>
                    <a:pt x="457" y="1614"/>
                  </a:lnTo>
                  <a:lnTo>
                    <a:pt x="447" y="1624"/>
                  </a:lnTo>
                  <a:lnTo>
                    <a:pt x="437" y="1633"/>
                  </a:lnTo>
                  <a:lnTo>
                    <a:pt x="427" y="1644"/>
                  </a:lnTo>
                  <a:lnTo>
                    <a:pt x="420" y="1651"/>
                  </a:lnTo>
                  <a:lnTo>
                    <a:pt x="413" y="1654"/>
                  </a:lnTo>
                  <a:lnTo>
                    <a:pt x="406" y="1657"/>
                  </a:lnTo>
                  <a:lnTo>
                    <a:pt x="396" y="1660"/>
                  </a:lnTo>
                  <a:lnTo>
                    <a:pt x="393" y="1663"/>
                  </a:lnTo>
                  <a:lnTo>
                    <a:pt x="390" y="1666"/>
                  </a:lnTo>
                  <a:lnTo>
                    <a:pt x="389" y="1669"/>
                  </a:lnTo>
                  <a:lnTo>
                    <a:pt x="388" y="1672"/>
                  </a:lnTo>
                  <a:lnTo>
                    <a:pt x="389" y="1681"/>
                  </a:lnTo>
                  <a:lnTo>
                    <a:pt x="390" y="1689"/>
                  </a:lnTo>
                  <a:lnTo>
                    <a:pt x="389" y="1696"/>
                  </a:lnTo>
                  <a:lnTo>
                    <a:pt x="387" y="1701"/>
                  </a:lnTo>
                  <a:lnTo>
                    <a:pt x="382" y="1706"/>
                  </a:lnTo>
                  <a:lnTo>
                    <a:pt x="375" y="1712"/>
                  </a:lnTo>
                  <a:lnTo>
                    <a:pt x="371" y="1715"/>
                  </a:lnTo>
                  <a:lnTo>
                    <a:pt x="369" y="1719"/>
                  </a:lnTo>
                  <a:lnTo>
                    <a:pt x="366" y="1722"/>
                  </a:lnTo>
                  <a:lnTo>
                    <a:pt x="364" y="1726"/>
                  </a:lnTo>
                  <a:lnTo>
                    <a:pt x="363" y="1731"/>
                  </a:lnTo>
                  <a:lnTo>
                    <a:pt x="363" y="1735"/>
                  </a:lnTo>
                  <a:lnTo>
                    <a:pt x="363" y="1741"/>
                  </a:lnTo>
                  <a:lnTo>
                    <a:pt x="364" y="1747"/>
                  </a:lnTo>
                  <a:lnTo>
                    <a:pt x="366" y="1753"/>
                  </a:lnTo>
                  <a:lnTo>
                    <a:pt x="368" y="1758"/>
                  </a:lnTo>
                  <a:lnTo>
                    <a:pt x="371" y="1763"/>
                  </a:lnTo>
                  <a:lnTo>
                    <a:pt x="375" y="1767"/>
                  </a:lnTo>
                  <a:lnTo>
                    <a:pt x="378" y="1771"/>
                  </a:lnTo>
                  <a:lnTo>
                    <a:pt x="382" y="1775"/>
                  </a:lnTo>
                  <a:lnTo>
                    <a:pt x="385" y="1777"/>
                  </a:lnTo>
                  <a:lnTo>
                    <a:pt x="390" y="1778"/>
                  </a:lnTo>
                  <a:lnTo>
                    <a:pt x="396" y="1780"/>
                  </a:lnTo>
                  <a:lnTo>
                    <a:pt x="401" y="1784"/>
                  </a:lnTo>
                  <a:lnTo>
                    <a:pt x="403" y="1790"/>
                  </a:lnTo>
                  <a:lnTo>
                    <a:pt x="406" y="1798"/>
                  </a:lnTo>
                  <a:lnTo>
                    <a:pt x="406" y="1807"/>
                  </a:lnTo>
                  <a:lnTo>
                    <a:pt x="407" y="1816"/>
                  </a:lnTo>
                  <a:lnTo>
                    <a:pt x="408" y="1821"/>
                  </a:lnTo>
                  <a:lnTo>
                    <a:pt x="410" y="1826"/>
                  </a:lnTo>
                  <a:lnTo>
                    <a:pt x="413" y="1830"/>
                  </a:lnTo>
                  <a:lnTo>
                    <a:pt x="416" y="1835"/>
                  </a:lnTo>
                  <a:lnTo>
                    <a:pt x="420" y="1840"/>
                  </a:lnTo>
                  <a:lnTo>
                    <a:pt x="422" y="1845"/>
                  </a:lnTo>
                  <a:lnTo>
                    <a:pt x="422" y="1849"/>
                  </a:lnTo>
                  <a:lnTo>
                    <a:pt x="422" y="1853"/>
                  </a:lnTo>
                  <a:lnTo>
                    <a:pt x="420" y="1862"/>
                  </a:lnTo>
                  <a:lnTo>
                    <a:pt x="416" y="1872"/>
                  </a:lnTo>
                  <a:lnTo>
                    <a:pt x="415" y="1878"/>
                  </a:lnTo>
                  <a:lnTo>
                    <a:pt x="414" y="1884"/>
                  </a:lnTo>
                  <a:lnTo>
                    <a:pt x="414" y="1890"/>
                  </a:lnTo>
                  <a:lnTo>
                    <a:pt x="415" y="1895"/>
                  </a:lnTo>
                  <a:lnTo>
                    <a:pt x="416" y="1900"/>
                  </a:lnTo>
                  <a:lnTo>
                    <a:pt x="418" y="1905"/>
                  </a:lnTo>
                  <a:lnTo>
                    <a:pt x="420" y="1909"/>
                  </a:lnTo>
                  <a:lnTo>
                    <a:pt x="424" y="1911"/>
                  </a:lnTo>
                  <a:lnTo>
                    <a:pt x="439" y="1916"/>
                  </a:lnTo>
                  <a:lnTo>
                    <a:pt x="454" y="1923"/>
                  </a:lnTo>
                  <a:lnTo>
                    <a:pt x="463" y="1933"/>
                  </a:lnTo>
                  <a:lnTo>
                    <a:pt x="473" y="1947"/>
                  </a:lnTo>
                  <a:lnTo>
                    <a:pt x="479" y="1955"/>
                  </a:lnTo>
                  <a:lnTo>
                    <a:pt x="485" y="1965"/>
                  </a:lnTo>
                  <a:lnTo>
                    <a:pt x="489" y="1975"/>
                  </a:lnTo>
                  <a:lnTo>
                    <a:pt x="492" y="1985"/>
                  </a:lnTo>
                  <a:lnTo>
                    <a:pt x="494" y="1994"/>
                  </a:lnTo>
                  <a:lnTo>
                    <a:pt x="495" y="2004"/>
                  </a:lnTo>
                  <a:lnTo>
                    <a:pt x="495" y="2013"/>
                  </a:lnTo>
                  <a:lnTo>
                    <a:pt x="495" y="2022"/>
                  </a:lnTo>
                  <a:lnTo>
                    <a:pt x="495" y="2030"/>
                  </a:lnTo>
                  <a:lnTo>
                    <a:pt x="495" y="2038"/>
                  </a:lnTo>
                  <a:lnTo>
                    <a:pt x="495" y="2046"/>
                  </a:lnTo>
                  <a:lnTo>
                    <a:pt x="497" y="2054"/>
                  </a:lnTo>
                  <a:lnTo>
                    <a:pt x="500" y="2065"/>
                  </a:lnTo>
                  <a:lnTo>
                    <a:pt x="503" y="2076"/>
                  </a:lnTo>
                  <a:lnTo>
                    <a:pt x="506" y="2089"/>
                  </a:lnTo>
                  <a:lnTo>
                    <a:pt x="508" y="2104"/>
                  </a:lnTo>
                  <a:lnTo>
                    <a:pt x="509" y="2107"/>
                  </a:lnTo>
                  <a:lnTo>
                    <a:pt x="511" y="2112"/>
                  </a:lnTo>
                  <a:lnTo>
                    <a:pt x="513" y="2114"/>
                  </a:lnTo>
                  <a:lnTo>
                    <a:pt x="516" y="2117"/>
                  </a:lnTo>
                  <a:lnTo>
                    <a:pt x="519" y="2118"/>
                  </a:lnTo>
                  <a:lnTo>
                    <a:pt x="522" y="2118"/>
                  </a:lnTo>
                  <a:lnTo>
                    <a:pt x="527" y="2118"/>
                  </a:lnTo>
                  <a:lnTo>
                    <a:pt x="532" y="2117"/>
                  </a:lnTo>
                  <a:lnTo>
                    <a:pt x="541" y="2116"/>
                  </a:lnTo>
                  <a:lnTo>
                    <a:pt x="550" y="2117"/>
                  </a:lnTo>
                  <a:lnTo>
                    <a:pt x="557" y="2119"/>
                  </a:lnTo>
                  <a:lnTo>
                    <a:pt x="563" y="2122"/>
                  </a:lnTo>
                  <a:lnTo>
                    <a:pt x="567" y="2124"/>
                  </a:lnTo>
                  <a:lnTo>
                    <a:pt x="573" y="2124"/>
                  </a:lnTo>
                  <a:lnTo>
                    <a:pt x="576" y="2124"/>
                  </a:lnTo>
                  <a:lnTo>
                    <a:pt x="578" y="2123"/>
                  </a:lnTo>
                  <a:lnTo>
                    <a:pt x="580" y="2122"/>
                  </a:lnTo>
                  <a:lnTo>
                    <a:pt x="583" y="2118"/>
                  </a:lnTo>
                  <a:lnTo>
                    <a:pt x="591" y="2111"/>
                  </a:lnTo>
                  <a:lnTo>
                    <a:pt x="599" y="2103"/>
                  </a:lnTo>
                  <a:lnTo>
                    <a:pt x="608" y="2095"/>
                  </a:lnTo>
                  <a:lnTo>
                    <a:pt x="617" y="2089"/>
                  </a:lnTo>
                  <a:lnTo>
                    <a:pt x="628" y="2082"/>
                  </a:lnTo>
                  <a:lnTo>
                    <a:pt x="638" y="2078"/>
                  </a:lnTo>
                  <a:lnTo>
                    <a:pt x="647" y="2073"/>
                  </a:lnTo>
                  <a:lnTo>
                    <a:pt x="657" y="2068"/>
                  </a:lnTo>
                  <a:lnTo>
                    <a:pt x="664" y="2065"/>
                  </a:lnTo>
                  <a:lnTo>
                    <a:pt x="671" y="2059"/>
                  </a:lnTo>
                  <a:lnTo>
                    <a:pt x="676" y="2050"/>
                  </a:lnTo>
                  <a:lnTo>
                    <a:pt x="681" y="2042"/>
                  </a:lnTo>
                  <a:lnTo>
                    <a:pt x="686" y="2034"/>
                  </a:lnTo>
                  <a:lnTo>
                    <a:pt x="693" y="2025"/>
                  </a:lnTo>
                  <a:lnTo>
                    <a:pt x="701" y="2018"/>
                  </a:lnTo>
                  <a:lnTo>
                    <a:pt x="710" y="2012"/>
                  </a:lnTo>
                  <a:lnTo>
                    <a:pt x="723" y="2005"/>
                  </a:lnTo>
                  <a:lnTo>
                    <a:pt x="735" y="2002"/>
                  </a:lnTo>
                  <a:lnTo>
                    <a:pt x="740" y="2002"/>
                  </a:lnTo>
                  <a:lnTo>
                    <a:pt x="744" y="2003"/>
                  </a:lnTo>
                  <a:lnTo>
                    <a:pt x="750" y="2007"/>
                  </a:lnTo>
                  <a:lnTo>
                    <a:pt x="755" y="2015"/>
                  </a:lnTo>
                  <a:lnTo>
                    <a:pt x="761" y="2023"/>
                  </a:lnTo>
                  <a:lnTo>
                    <a:pt x="769" y="2030"/>
                  </a:lnTo>
                  <a:lnTo>
                    <a:pt x="774" y="2032"/>
                  </a:lnTo>
                  <a:lnTo>
                    <a:pt x="780" y="2035"/>
                  </a:lnTo>
                  <a:lnTo>
                    <a:pt x="786" y="2035"/>
                  </a:lnTo>
                  <a:lnTo>
                    <a:pt x="791" y="2035"/>
                  </a:lnTo>
                  <a:lnTo>
                    <a:pt x="794" y="2036"/>
                  </a:lnTo>
                  <a:lnTo>
                    <a:pt x="798" y="2037"/>
                  </a:lnTo>
                  <a:lnTo>
                    <a:pt x="800" y="2040"/>
                  </a:lnTo>
                  <a:lnTo>
                    <a:pt x="802" y="2043"/>
                  </a:lnTo>
                  <a:lnTo>
                    <a:pt x="803" y="2053"/>
                  </a:lnTo>
                  <a:lnTo>
                    <a:pt x="802" y="2062"/>
                  </a:lnTo>
                  <a:lnTo>
                    <a:pt x="798" y="2072"/>
                  </a:lnTo>
                  <a:lnTo>
                    <a:pt x="793" y="2080"/>
                  </a:lnTo>
                  <a:lnTo>
                    <a:pt x="786" y="2088"/>
                  </a:lnTo>
                  <a:lnTo>
                    <a:pt x="779" y="2097"/>
                  </a:lnTo>
                  <a:lnTo>
                    <a:pt x="771" y="2104"/>
                  </a:lnTo>
                  <a:lnTo>
                    <a:pt x="762" y="2110"/>
                  </a:lnTo>
                  <a:lnTo>
                    <a:pt x="753" y="2114"/>
                  </a:lnTo>
                  <a:lnTo>
                    <a:pt x="743" y="2119"/>
                  </a:lnTo>
                  <a:lnTo>
                    <a:pt x="740" y="2123"/>
                  </a:lnTo>
                  <a:lnTo>
                    <a:pt x="735" y="2126"/>
                  </a:lnTo>
                  <a:lnTo>
                    <a:pt x="733" y="2131"/>
                  </a:lnTo>
                  <a:lnTo>
                    <a:pt x="729" y="2136"/>
                  </a:lnTo>
                  <a:lnTo>
                    <a:pt x="725" y="2148"/>
                  </a:lnTo>
                  <a:lnTo>
                    <a:pt x="721" y="2161"/>
                  </a:lnTo>
                  <a:lnTo>
                    <a:pt x="717" y="2173"/>
                  </a:lnTo>
                  <a:lnTo>
                    <a:pt x="715" y="2181"/>
                  </a:lnTo>
                  <a:lnTo>
                    <a:pt x="715" y="2183"/>
                  </a:lnTo>
                  <a:lnTo>
                    <a:pt x="715" y="2186"/>
                  </a:lnTo>
                  <a:lnTo>
                    <a:pt x="716" y="2189"/>
                  </a:lnTo>
                  <a:lnTo>
                    <a:pt x="717" y="2192"/>
                  </a:lnTo>
                  <a:lnTo>
                    <a:pt x="723" y="2198"/>
                  </a:lnTo>
                  <a:lnTo>
                    <a:pt x="731" y="2204"/>
                  </a:lnTo>
                  <a:lnTo>
                    <a:pt x="736" y="2207"/>
                  </a:lnTo>
                  <a:lnTo>
                    <a:pt x="742" y="2208"/>
                  </a:lnTo>
                  <a:lnTo>
                    <a:pt x="749" y="2210"/>
                  </a:lnTo>
                  <a:lnTo>
                    <a:pt x="756" y="2211"/>
                  </a:lnTo>
                  <a:lnTo>
                    <a:pt x="769" y="2212"/>
                  </a:lnTo>
                  <a:lnTo>
                    <a:pt x="780" y="2211"/>
                  </a:lnTo>
                  <a:lnTo>
                    <a:pt x="787" y="2210"/>
                  </a:lnTo>
                  <a:lnTo>
                    <a:pt x="797" y="2206"/>
                  </a:lnTo>
                  <a:lnTo>
                    <a:pt x="804" y="2201"/>
                  </a:lnTo>
                  <a:lnTo>
                    <a:pt x="812" y="2193"/>
                  </a:lnTo>
                  <a:lnTo>
                    <a:pt x="821" y="2182"/>
                  </a:lnTo>
                  <a:lnTo>
                    <a:pt x="832" y="2171"/>
                  </a:lnTo>
                  <a:lnTo>
                    <a:pt x="838" y="2166"/>
                  </a:lnTo>
                  <a:lnTo>
                    <a:pt x="846" y="2162"/>
                  </a:lnTo>
                  <a:lnTo>
                    <a:pt x="851" y="2158"/>
                  </a:lnTo>
                  <a:lnTo>
                    <a:pt x="857" y="2156"/>
                  </a:lnTo>
                  <a:lnTo>
                    <a:pt x="867" y="2154"/>
                  </a:lnTo>
                  <a:lnTo>
                    <a:pt x="874" y="2150"/>
                  </a:lnTo>
                  <a:lnTo>
                    <a:pt x="878" y="2148"/>
                  </a:lnTo>
                  <a:lnTo>
                    <a:pt x="880" y="2144"/>
                  </a:lnTo>
                  <a:lnTo>
                    <a:pt x="882" y="2141"/>
                  </a:lnTo>
                  <a:lnTo>
                    <a:pt x="885" y="2136"/>
                  </a:lnTo>
                  <a:lnTo>
                    <a:pt x="886" y="2126"/>
                  </a:lnTo>
                  <a:lnTo>
                    <a:pt x="886" y="2116"/>
                  </a:lnTo>
                  <a:lnTo>
                    <a:pt x="886" y="2112"/>
                  </a:lnTo>
                  <a:lnTo>
                    <a:pt x="884" y="2109"/>
                  </a:lnTo>
                  <a:lnTo>
                    <a:pt x="881" y="2105"/>
                  </a:lnTo>
                  <a:lnTo>
                    <a:pt x="879" y="2103"/>
                  </a:lnTo>
                  <a:lnTo>
                    <a:pt x="875" y="2101"/>
                  </a:lnTo>
                  <a:lnTo>
                    <a:pt x="873" y="2098"/>
                  </a:lnTo>
                  <a:lnTo>
                    <a:pt x="872" y="2095"/>
                  </a:lnTo>
                  <a:lnTo>
                    <a:pt x="871" y="2092"/>
                  </a:lnTo>
                  <a:lnTo>
                    <a:pt x="871" y="2088"/>
                  </a:lnTo>
                  <a:lnTo>
                    <a:pt x="871" y="2085"/>
                  </a:lnTo>
                  <a:lnTo>
                    <a:pt x="873" y="2081"/>
                  </a:lnTo>
                  <a:lnTo>
                    <a:pt x="874" y="2079"/>
                  </a:lnTo>
                  <a:lnTo>
                    <a:pt x="887" y="2062"/>
                  </a:lnTo>
                  <a:lnTo>
                    <a:pt x="900" y="2049"/>
                  </a:lnTo>
                  <a:lnTo>
                    <a:pt x="904" y="2047"/>
                  </a:lnTo>
                  <a:lnTo>
                    <a:pt x="907" y="2046"/>
                  </a:lnTo>
                  <a:lnTo>
                    <a:pt x="912" y="2046"/>
                  </a:lnTo>
                  <a:lnTo>
                    <a:pt x="916" y="2046"/>
                  </a:lnTo>
                  <a:lnTo>
                    <a:pt x="920" y="2047"/>
                  </a:lnTo>
                  <a:lnTo>
                    <a:pt x="924" y="2048"/>
                  </a:lnTo>
                  <a:lnTo>
                    <a:pt x="928" y="2051"/>
                  </a:lnTo>
                  <a:lnTo>
                    <a:pt x="931" y="2056"/>
                  </a:lnTo>
                  <a:lnTo>
                    <a:pt x="936" y="2066"/>
                  </a:lnTo>
                  <a:lnTo>
                    <a:pt x="939" y="2074"/>
                  </a:lnTo>
                  <a:lnTo>
                    <a:pt x="942" y="2078"/>
                  </a:lnTo>
                  <a:lnTo>
                    <a:pt x="944" y="2081"/>
                  </a:lnTo>
                  <a:lnTo>
                    <a:pt x="949" y="2082"/>
                  </a:lnTo>
                  <a:lnTo>
                    <a:pt x="954" y="2084"/>
                  </a:lnTo>
                  <a:lnTo>
                    <a:pt x="967" y="2084"/>
                  </a:lnTo>
                  <a:lnTo>
                    <a:pt x="977" y="2084"/>
                  </a:lnTo>
                  <a:lnTo>
                    <a:pt x="983" y="2085"/>
                  </a:lnTo>
                  <a:lnTo>
                    <a:pt x="988" y="2087"/>
                  </a:lnTo>
                  <a:lnTo>
                    <a:pt x="993" y="2091"/>
                  </a:lnTo>
                  <a:lnTo>
                    <a:pt x="998" y="2097"/>
                  </a:lnTo>
                  <a:lnTo>
                    <a:pt x="1008" y="2111"/>
                  </a:lnTo>
                  <a:lnTo>
                    <a:pt x="1020" y="2130"/>
                  </a:lnTo>
                  <a:lnTo>
                    <a:pt x="1032" y="2149"/>
                  </a:lnTo>
                  <a:lnTo>
                    <a:pt x="1040" y="2164"/>
                  </a:lnTo>
                  <a:lnTo>
                    <a:pt x="1046" y="2176"/>
                  </a:lnTo>
                  <a:lnTo>
                    <a:pt x="1054" y="2183"/>
                  </a:lnTo>
                  <a:lnTo>
                    <a:pt x="1056" y="2186"/>
                  </a:lnTo>
                  <a:lnTo>
                    <a:pt x="1061" y="2186"/>
                  </a:lnTo>
                  <a:lnTo>
                    <a:pt x="1065" y="2186"/>
                  </a:lnTo>
                  <a:lnTo>
                    <a:pt x="1070" y="2185"/>
                  </a:lnTo>
                  <a:lnTo>
                    <a:pt x="1081" y="2180"/>
                  </a:lnTo>
                  <a:lnTo>
                    <a:pt x="1089" y="2179"/>
                  </a:lnTo>
                  <a:lnTo>
                    <a:pt x="1092" y="2179"/>
                  </a:lnTo>
                  <a:lnTo>
                    <a:pt x="1095" y="2180"/>
                  </a:lnTo>
                  <a:lnTo>
                    <a:pt x="1098" y="2182"/>
                  </a:lnTo>
                  <a:lnTo>
                    <a:pt x="1100" y="2186"/>
                  </a:lnTo>
                  <a:lnTo>
                    <a:pt x="1103" y="2191"/>
                  </a:lnTo>
                  <a:lnTo>
                    <a:pt x="1106" y="2193"/>
                  </a:lnTo>
                  <a:lnTo>
                    <a:pt x="1109" y="2195"/>
                  </a:lnTo>
                  <a:lnTo>
                    <a:pt x="1113" y="2195"/>
                  </a:lnTo>
                  <a:lnTo>
                    <a:pt x="1120" y="2195"/>
                  </a:lnTo>
                  <a:lnTo>
                    <a:pt x="1127" y="2193"/>
                  </a:lnTo>
                  <a:lnTo>
                    <a:pt x="1136" y="2191"/>
                  </a:lnTo>
                  <a:lnTo>
                    <a:pt x="1145" y="2189"/>
                  </a:lnTo>
                  <a:lnTo>
                    <a:pt x="1155" y="2189"/>
                  </a:lnTo>
                  <a:lnTo>
                    <a:pt x="1164" y="2192"/>
                  </a:lnTo>
                  <a:lnTo>
                    <a:pt x="1169" y="2193"/>
                  </a:lnTo>
                  <a:lnTo>
                    <a:pt x="1174" y="2193"/>
                  </a:lnTo>
                  <a:lnTo>
                    <a:pt x="1178" y="2193"/>
                  </a:lnTo>
                  <a:lnTo>
                    <a:pt x="1183" y="2193"/>
                  </a:lnTo>
                  <a:lnTo>
                    <a:pt x="1191" y="2191"/>
                  </a:lnTo>
                  <a:lnTo>
                    <a:pt x="1200" y="2186"/>
                  </a:lnTo>
                  <a:lnTo>
                    <a:pt x="1209" y="2182"/>
                  </a:lnTo>
                  <a:lnTo>
                    <a:pt x="1220" y="2179"/>
                  </a:lnTo>
                  <a:lnTo>
                    <a:pt x="1226" y="2179"/>
                  </a:lnTo>
                  <a:lnTo>
                    <a:pt x="1233" y="2179"/>
                  </a:lnTo>
                  <a:lnTo>
                    <a:pt x="1241" y="2180"/>
                  </a:lnTo>
                  <a:lnTo>
                    <a:pt x="1249" y="2182"/>
                  </a:lnTo>
                  <a:lnTo>
                    <a:pt x="1263" y="2188"/>
                  </a:lnTo>
                  <a:lnTo>
                    <a:pt x="1273" y="2193"/>
                  </a:lnTo>
                  <a:lnTo>
                    <a:pt x="1277" y="2195"/>
                  </a:lnTo>
                  <a:lnTo>
                    <a:pt x="1279" y="2199"/>
                  </a:lnTo>
                  <a:lnTo>
                    <a:pt x="1282" y="2202"/>
                  </a:lnTo>
                  <a:lnTo>
                    <a:pt x="1282" y="2208"/>
                  </a:lnTo>
                  <a:lnTo>
                    <a:pt x="1283" y="2219"/>
                  </a:lnTo>
                  <a:lnTo>
                    <a:pt x="1284" y="2227"/>
                  </a:lnTo>
                  <a:lnTo>
                    <a:pt x="1285" y="2231"/>
                  </a:lnTo>
                  <a:lnTo>
                    <a:pt x="1288" y="2234"/>
                  </a:lnTo>
                  <a:lnTo>
                    <a:pt x="1291" y="2237"/>
                  </a:lnTo>
                  <a:lnTo>
                    <a:pt x="1296" y="2239"/>
                  </a:lnTo>
                  <a:lnTo>
                    <a:pt x="1307" y="2242"/>
                  </a:lnTo>
                  <a:lnTo>
                    <a:pt x="1313" y="2242"/>
                  </a:lnTo>
                  <a:lnTo>
                    <a:pt x="1317" y="2239"/>
                  </a:lnTo>
                  <a:lnTo>
                    <a:pt x="1326" y="2234"/>
                  </a:lnTo>
                  <a:lnTo>
                    <a:pt x="1334" y="2227"/>
                  </a:lnTo>
                  <a:lnTo>
                    <a:pt x="1342" y="2218"/>
                  </a:lnTo>
                  <a:lnTo>
                    <a:pt x="1350" y="2206"/>
                  </a:lnTo>
                  <a:lnTo>
                    <a:pt x="1353" y="2198"/>
                  </a:lnTo>
                  <a:lnTo>
                    <a:pt x="1354" y="2194"/>
                  </a:lnTo>
                  <a:lnTo>
                    <a:pt x="1357" y="2192"/>
                  </a:lnTo>
                  <a:lnTo>
                    <a:pt x="1359" y="2189"/>
                  </a:lnTo>
                  <a:lnTo>
                    <a:pt x="1363" y="2187"/>
                  </a:lnTo>
                  <a:lnTo>
                    <a:pt x="1366" y="2186"/>
                  </a:lnTo>
                  <a:lnTo>
                    <a:pt x="1370" y="2185"/>
                  </a:lnTo>
                  <a:lnTo>
                    <a:pt x="1375" y="2183"/>
                  </a:lnTo>
                  <a:lnTo>
                    <a:pt x="1380" y="2183"/>
                  </a:lnTo>
                  <a:lnTo>
                    <a:pt x="1389" y="2183"/>
                  </a:lnTo>
                  <a:lnTo>
                    <a:pt x="1396" y="2181"/>
                  </a:lnTo>
                  <a:lnTo>
                    <a:pt x="1399" y="2177"/>
                  </a:lnTo>
                  <a:lnTo>
                    <a:pt x="1402" y="2174"/>
                  </a:lnTo>
                  <a:lnTo>
                    <a:pt x="1404" y="2170"/>
                  </a:lnTo>
                  <a:lnTo>
                    <a:pt x="1408" y="2168"/>
                  </a:lnTo>
                  <a:lnTo>
                    <a:pt x="1413" y="2167"/>
                  </a:lnTo>
                  <a:lnTo>
                    <a:pt x="1417" y="2167"/>
                  </a:lnTo>
                  <a:lnTo>
                    <a:pt x="1422" y="2166"/>
                  </a:lnTo>
                  <a:lnTo>
                    <a:pt x="1424" y="2163"/>
                  </a:lnTo>
                  <a:lnTo>
                    <a:pt x="1426" y="2161"/>
                  </a:lnTo>
                  <a:lnTo>
                    <a:pt x="1427" y="2158"/>
                  </a:lnTo>
                  <a:lnTo>
                    <a:pt x="1427" y="2155"/>
                  </a:lnTo>
                  <a:lnTo>
                    <a:pt x="1426" y="2151"/>
                  </a:lnTo>
                  <a:lnTo>
                    <a:pt x="1426" y="2147"/>
                  </a:lnTo>
                  <a:lnTo>
                    <a:pt x="1426" y="2142"/>
                  </a:lnTo>
                  <a:lnTo>
                    <a:pt x="1427" y="2137"/>
                  </a:lnTo>
                  <a:lnTo>
                    <a:pt x="1429" y="2132"/>
                  </a:lnTo>
                  <a:lnTo>
                    <a:pt x="1433" y="2129"/>
                  </a:lnTo>
                  <a:lnTo>
                    <a:pt x="1438" y="2125"/>
                  </a:lnTo>
                  <a:lnTo>
                    <a:pt x="1443" y="2122"/>
                  </a:lnTo>
                  <a:lnTo>
                    <a:pt x="1449" y="2118"/>
                  </a:lnTo>
                  <a:lnTo>
                    <a:pt x="1457" y="2114"/>
                  </a:lnTo>
                  <a:lnTo>
                    <a:pt x="1465" y="2111"/>
                  </a:lnTo>
                  <a:lnTo>
                    <a:pt x="1472" y="2106"/>
                  </a:lnTo>
                  <a:lnTo>
                    <a:pt x="1479" y="2100"/>
                  </a:lnTo>
                  <a:lnTo>
                    <a:pt x="1486" y="2094"/>
                  </a:lnTo>
                  <a:lnTo>
                    <a:pt x="1491" y="2088"/>
                  </a:lnTo>
                  <a:lnTo>
                    <a:pt x="1495" y="2082"/>
                  </a:lnTo>
                  <a:lnTo>
                    <a:pt x="1495" y="2076"/>
                  </a:lnTo>
                  <a:lnTo>
                    <a:pt x="1493" y="2066"/>
                  </a:lnTo>
                  <a:lnTo>
                    <a:pt x="1492" y="2054"/>
                  </a:lnTo>
                  <a:lnTo>
                    <a:pt x="1493" y="2049"/>
                  </a:lnTo>
                  <a:lnTo>
                    <a:pt x="1493" y="2043"/>
                  </a:lnTo>
                  <a:lnTo>
                    <a:pt x="1496" y="2038"/>
                  </a:lnTo>
                  <a:lnTo>
                    <a:pt x="1498" y="2034"/>
                  </a:lnTo>
                  <a:lnTo>
                    <a:pt x="1512" y="2018"/>
                  </a:lnTo>
                  <a:lnTo>
                    <a:pt x="1522" y="2005"/>
                  </a:lnTo>
                  <a:lnTo>
                    <a:pt x="1523" y="1998"/>
                  </a:lnTo>
                  <a:lnTo>
                    <a:pt x="1527" y="1993"/>
                  </a:lnTo>
                  <a:lnTo>
                    <a:pt x="1530" y="1988"/>
                  </a:lnTo>
                  <a:lnTo>
                    <a:pt x="1534" y="1986"/>
                  </a:lnTo>
                  <a:lnTo>
                    <a:pt x="1537" y="1983"/>
                  </a:lnTo>
                  <a:lnTo>
                    <a:pt x="1540" y="1978"/>
                  </a:lnTo>
                  <a:lnTo>
                    <a:pt x="1541" y="1969"/>
                  </a:lnTo>
                  <a:lnTo>
                    <a:pt x="1540" y="1959"/>
                  </a:lnTo>
                  <a:lnTo>
                    <a:pt x="1536" y="1948"/>
                  </a:lnTo>
                  <a:lnTo>
                    <a:pt x="1529" y="1936"/>
                  </a:lnTo>
                  <a:lnTo>
                    <a:pt x="1526" y="1931"/>
                  </a:lnTo>
                  <a:lnTo>
                    <a:pt x="1523" y="1925"/>
                  </a:lnTo>
                  <a:lnTo>
                    <a:pt x="1521" y="1921"/>
                  </a:lnTo>
                  <a:lnTo>
                    <a:pt x="1520" y="1915"/>
                  </a:lnTo>
                  <a:lnTo>
                    <a:pt x="1521" y="1904"/>
                  </a:lnTo>
                  <a:lnTo>
                    <a:pt x="1522" y="1896"/>
                  </a:lnTo>
                  <a:lnTo>
                    <a:pt x="1524" y="1892"/>
                  </a:lnTo>
                  <a:lnTo>
                    <a:pt x="1526" y="1890"/>
                  </a:lnTo>
                  <a:lnTo>
                    <a:pt x="1528" y="1887"/>
                  </a:lnTo>
                  <a:lnTo>
                    <a:pt x="1531" y="1886"/>
                  </a:lnTo>
                  <a:lnTo>
                    <a:pt x="1534" y="1886"/>
                  </a:lnTo>
                  <a:lnTo>
                    <a:pt x="1536" y="1884"/>
                  </a:lnTo>
                  <a:lnTo>
                    <a:pt x="1539" y="1883"/>
                  </a:lnTo>
                  <a:lnTo>
                    <a:pt x="1540" y="1879"/>
                  </a:lnTo>
                  <a:lnTo>
                    <a:pt x="1541" y="1877"/>
                  </a:lnTo>
                  <a:lnTo>
                    <a:pt x="1541" y="1873"/>
                  </a:lnTo>
                  <a:lnTo>
                    <a:pt x="1540" y="1870"/>
                  </a:lnTo>
                  <a:lnTo>
                    <a:pt x="1537" y="1866"/>
                  </a:lnTo>
                  <a:lnTo>
                    <a:pt x="1533" y="1860"/>
                  </a:lnTo>
                  <a:lnTo>
                    <a:pt x="1528" y="1853"/>
                  </a:lnTo>
                  <a:lnTo>
                    <a:pt x="1526" y="1849"/>
                  </a:lnTo>
                  <a:lnTo>
                    <a:pt x="1524" y="1846"/>
                  </a:lnTo>
                  <a:lnTo>
                    <a:pt x="1524" y="1840"/>
                  </a:lnTo>
                  <a:lnTo>
                    <a:pt x="1524" y="1835"/>
                  </a:lnTo>
                  <a:lnTo>
                    <a:pt x="1526" y="1828"/>
                  </a:lnTo>
                  <a:lnTo>
                    <a:pt x="1528" y="1822"/>
                  </a:lnTo>
                  <a:lnTo>
                    <a:pt x="1530" y="1817"/>
                  </a:lnTo>
                  <a:lnTo>
                    <a:pt x="1535" y="1813"/>
                  </a:lnTo>
                  <a:lnTo>
                    <a:pt x="1540" y="1809"/>
                  </a:lnTo>
                  <a:lnTo>
                    <a:pt x="1546" y="1807"/>
                  </a:lnTo>
                  <a:lnTo>
                    <a:pt x="1550" y="1805"/>
                  </a:lnTo>
                  <a:lnTo>
                    <a:pt x="1556" y="1808"/>
                  </a:lnTo>
                  <a:lnTo>
                    <a:pt x="1567" y="1813"/>
                  </a:lnTo>
                  <a:lnTo>
                    <a:pt x="1578" y="1816"/>
                  </a:lnTo>
                  <a:lnTo>
                    <a:pt x="1587" y="1817"/>
                  </a:lnTo>
                  <a:lnTo>
                    <a:pt x="1597" y="1817"/>
                  </a:lnTo>
                  <a:lnTo>
                    <a:pt x="1606" y="1816"/>
                  </a:lnTo>
                  <a:lnTo>
                    <a:pt x="1616" y="1816"/>
                  </a:lnTo>
                  <a:lnTo>
                    <a:pt x="1624" y="1818"/>
                  </a:lnTo>
                  <a:lnTo>
                    <a:pt x="1632" y="1822"/>
                  </a:lnTo>
                  <a:lnTo>
                    <a:pt x="1641" y="1826"/>
                  </a:lnTo>
                  <a:lnTo>
                    <a:pt x="1647" y="1827"/>
                  </a:lnTo>
                  <a:lnTo>
                    <a:pt x="1650" y="1827"/>
                  </a:lnTo>
                  <a:lnTo>
                    <a:pt x="1653" y="1826"/>
                  </a:lnTo>
                  <a:lnTo>
                    <a:pt x="1655" y="1822"/>
                  </a:lnTo>
                  <a:lnTo>
                    <a:pt x="1657" y="1817"/>
                  </a:lnTo>
                  <a:lnTo>
                    <a:pt x="1660" y="1809"/>
                  </a:lnTo>
                  <a:lnTo>
                    <a:pt x="1663" y="1801"/>
                  </a:lnTo>
                  <a:lnTo>
                    <a:pt x="1667" y="1798"/>
                  </a:lnTo>
                  <a:lnTo>
                    <a:pt x="1671" y="1796"/>
                  </a:lnTo>
                  <a:lnTo>
                    <a:pt x="1676" y="1794"/>
                  </a:lnTo>
                  <a:lnTo>
                    <a:pt x="1682" y="1792"/>
                  </a:lnTo>
                  <a:lnTo>
                    <a:pt x="1694" y="1789"/>
                  </a:lnTo>
                  <a:lnTo>
                    <a:pt x="1701" y="1786"/>
                  </a:lnTo>
                  <a:lnTo>
                    <a:pt x="1703" y="1784"/>
                  </a:lnTo>
                  <a:lnTo>
                    <a:pt x="1703" y="1782"/>
                  </a:lnTo>
                  <a:lnTo>
                    <a:pt x="1703" y="1778"/>
                  </a:lnTo>
                  <a:lnTo>
                    <a:pt x="1703" y="1773"/>
                  </a:lnTo>
                  <a:lnTo>
                    <a:pt x="1700" y="1760"/>
                  </a:lnTo>
                  <a:lnTo>
                    <a:pt x="1697" y="1747"/>
                  </a:lnTo>
                  <a:lnTo>
                    <a:pt x="1694" y="1740"/>
                  </a:lnTo>
                  <a:lnTo>
                    <a:pt x="1692" y="1735"/>
                  </a:lnTo>
                  <a:lnTo>
                    <a:pt x="1688" y="1731"/>
                  </a:lnTo>
                  <a:lnTo>
                    <a:pt x="1685" y="1728"/>
                  </a:lnTo>
                  <a:lnTo>
                    <a:pt x="1667" y="1722"/>
                  </a:lnTo>
                  <a:lnTo>
                    <a:pt x="1652" y="1716"/>
                  </a:lnTo>
                  <a:lnTo>
                    <a:pt x="1648" y="1713"/>
                  </a:lnTo>
                  <a:lnTo>
                    <a:pt x="1646" y="1707"/>
                  </a:lnTo>
                  <a:lnTo>
                    <a:pt x="1643" y="1701"/>
                  </a:lnTo>
                  <a:lnTo>
                    <a:pt x="1642" y="1695"/>
                  </a:lnTo>
                  <a:lnTo>
                    <a:pt x="1642" y="1688"/>
                  </a:lnTo>
                  <a:lnTo>
                    <a:pt x="1643" y="1683"/>
                  </a:lnTo>
                  <a:lnTo>
                    <a:pt x="1643" y="1681"/>
                  </a:lnTo>
                  <a:lnTo>
                    <a:pt x="1646" y="1679"/>
                  </a:lnTo>
                  <a:lnTo>
                    <a:pt x="1647" y="1678"/>
                  </a:lnTo>
                  <a:lnTo>
                    <a:pt x="1649" y="1677"/>
                  </a:lnTo>
                  <a:lnTo>
                    <a:pt x="1657" y="1676"/>
                  </a:lnTo>
                  <a:lnTo>
                    <a:pt x="1667" y="1675"/>
                  </a:lnTo>
                  <a:lnTo>
                    <a:pt x="1671" y="1673"/>
                  </a:lnTo>
                  <a:lnTo>
                    <a:pt x="1674" y="1671"/>
                  </a:lnTo>
                  <a:lnTo>
                    <a:pt x="1678" y="1668"/>
                  </a:lnTo>
                  <a:lnTo>
                    <a:pt x="1680" y="1664"/>
                  </a:lnTo>
                  <a:lnTo>
                    <a:pt x="1684" y="1656"/>
                  </a:lnTo>
                  <a:lnTo>
                    <a:pt x="1687" y="1650"/>
                  </a:lnTo>
                  <a:lnTo>
                    <a:pt x="1691" y="1649"/>
                  </a:lnTo>
                  <a:lnTo>
                    <a:pt x="1693" y="1649"/>
                  </a:lnTo>
                  <a:lnTo>
                    <a:pt x="1697" y="1650"/>
                  </a:lnTo>
                  <a:lnTo>
                    <a:pt x="1701" y="1652"/>
                  </a:lnTo>
                  <a:lnTo>
                    <a:pt x="1705" y="1656"/>
                  </a:lnTo>
                  <a:lnTo>
                    <a:pt x="1709" y="1657"/>
                  </a:lnTo>
                  <a:lnTo>
                    <a:pt x="1712" y="1658"/>
                  </a:lnTo>
                  <a:lnTo>
                    <a:pt x="1716" y="1658"/>
                  </a:lnTo>
                  <a:lnTo>
                    <a:pt x="1718" y="1657"/>
                  </a:lnTo>
                  <a:lnTo>
                    <a:pt x="1720" y="1656"/>
                  </a:lnTo>
                  <a:lnTo>
                    <a:pt x="1722" y="1653"/>
                  </a:lnTo>
                  <a:lnTo>
                    <a:pt x="1724" y="1651"/>
                  </a:lnTo>
                  <a:lnTo>
                    <a:pt x="1729" y="1644"/>
                  </a:lnTo>
                  <a:lnTo>
                    <a:pt x="1731" y="1635"/>
                  </a:lnTo>
                  <a:lnTo>
                    <a:pt x="1731" y="1627"/>
                  </a:lnTo>
                  <a:lnTo>
                    <a:pt x="1731" y="1619"/>
                  </a:lnTo>
                  <a:lnTo>
                    <a:pt x="1729" y="1612"/>
                  </a:lnTo>
                  <a:lnTo>
                    <a:pt x="1728" y="1605"/>
                  </a:lnTo>
                  <a:lnTo>
                    <a:pt x="1729" y="1602"/>
                  </a:lnTo>
                  <a:lnTo>
                    <a:pt x="1730" y="1600"/>
                  </a:lnTo>
                  <a:lnTo>
                    <a:pt x="1732" y="1599"/>
                  </a:lnTo>
                  <a:lnTo>
                    <a:pt x="1737" y="1599"/>
                  </a:lnTo>
                  <a:lnTo>
                    <a:pt x="1741" y="1597"/>
                  </a:lnTo>
                  <a:lnTo>
                    <a:pt x="1744" y="1597"/>
                  </a:lnTo>
                  <a:lnTo>
                    <a:pt x="1748" y="1595"/>
                  </a:lnTo>
                  <a:lnTo>
                    <a:pt x="1749" y="1593"/>
                  </a:lnTo>
                  <a:lnTo>
                    <a:pt x="1753" y="1586"/>
                  </a:lnTo>
                  <a:lnTo>
                    <a:pt x="1753" y="1576"/>
                  </a:lnTo>
                  <a:lnTo>
                    <a:pt x="1753" y="1563"/>
                  </a:lnTo>
                  <a:lnTo>
                    <a:pt x="1753" y="1549"/>
                  </a:lnTo>
                  <a:lnTo>
                    <a:pt x="1754" y="1534"/>
                  </a:lnTo>
                  <a:lnTo>
                    <a:pt x="1756" y="1524"/>
                  </a:lnTo>
                  <a:lnTo>
                    <a:pt x="1761" y="1513"/>
                  </a:lnTo>
                  <a:lnTo>
                    <a:pt x="1764" y="1499"/>
                  </a:lnTo>
                  <a:lnTo>
                    <a:pt x="1768" y="1484"/>
                  </a:lnTo>
                  <a:lnTo>
                    <a:pt x="1769" y="1473"/>
                  </a:lnTo>
                  <a:lnTo>
                    <a:pt x="1768" y="1458"/>
                  </a:lnTo>
                  <a:lnTo>
                    <a:pt x="1767" y="1446"/>
                  </a:lnTo>
                  <a:lnTo>
                    <a:pt x="1766" y="1444"/>
                  </a:lnTo>
                  <a:lnTo>
                    <a:pt x="1766" y="1442"/>
                  </a:lnTo>
                  <a:lnTo>
                    <a:pt x="1764" y="1442"/>
                  </a:lnTo>
                  <a:lnTo>
                    <a:pt x="1763" y="1442"/>
                  </a:lnTo>
                  <a:lnTo>
                    <a:pt x="1758" y="1443"/>
                  </a:lnTo>
                  <a:lnTo>
                    <a:pt x="1750" y="1441"/>
                  </a:lnTo>
                  <a:close/>
                </a:path>
              </a:pathLst>
            </a:custGeom>
            <a:grpFill/>
            <a:ln w="12700">
              <a:solidFill>
                <a:schemeClr val="bg1"/>
              </a:solidFill>
              <a:round/>
              <a:headEnd/>
              <a:tailEnd/>
            </a:ln>
          </p:spPr>
          <p:txBody>
            <a:bodyPr/>
            <a:lstStyle/>
            <a:p>
              <a:endParaRPr lang="zh-CN" altLang="en-US">
                <a:cs typeface="+mn-ea"/>
                <a:sym typeface="+mn-lt"/>
              </a:endParaRPr>
            </a:p>
          </p:txBody>
        </p:sp>
        <p:sp>
          <p:nvSpPr>
            <p:cNvPr id="46" name="山西">
              <a:extLst>
                <a:ext uri="{FF2B5EF4-FFF2-40B4-BE49-F238E27FC236}">
                  <a16:creationId xmlns="" xmlns:a16="http://schemas.microsoft.com/office/drawing/2014/main" id="{248B7924-1098-49AC-95C2-92B794F70818}"/>
                </a:ext>
              </a:extLst>
            </p:cNvPr>
            <p:cNvSpPr>
              <a:spLocks/>
            </p:cNvSpPr>
            <p:nvPr/>
          </p:nvSpPr>
          <p:spPr bwMode="auto">
            <a:xfrm>
              <a:off x="5769046" y="3514908"/>
              <a:ext cx="371479" cy="723938"/>
            </a:xfrm>
            <a:custGeom>
              <a:avLst/>
              <a:gdLst>
                <a:gd name="T0" fmla="*/ 4 w 1396"/>
                <a:gd name="T1" fmla="*/ 2572 h 2738"/>
                <a:gd name="T2" fmla="*/ 107 w 1396"/>
                <a:gd name="T3" fmla="*/ 2294 h 2738"/>
                <a:gd name="T4" fmla="*/ 76 w 1396"/>
                <a:gd name="T5" fmla="*/ 2117 h 2738"/>
                <a:gd name="T6" fmla="*/ 65 w 1396"/>
                <a:gd name="T7" fmla="*/ 1925 h 2738"/>
                <a:gd name="T8" fmla="*/ 56 w 1396"/>
                <a:gd name="T9" fmla="*/ 1806 h 2738"/>
                <a:gd name="T10" fmla="*/ 45 w 1396"/>
                <a:gd name="T11" fmla="*/ 1717 h 2738"/>
                <a:gd name="T12" fmla="*/ 136 w 1396"/>
                <a:gd name="T13" fmla="*/ 1551 h 2738"/>
                <a:gd name="T14" fmla="*/ 164 w 1396"/>
                <a:gd name="T15" fmla="*/ 1462 h 2738"/>
                <a:gd name="T16" fmla="*/ 149 w 1396"/>
                <a:gd name="T17" fmla="*/ 1362 h 2738"/>
                <a:gd name="T18" fmla="*/ 77 w 1396"/>
                <a:gd name="T19" fmla="*/ 1263 h 2738"/>
                <a:gd name="T20" fmla="*/ 90 w 1396"/>
                <a:gd name="T21" fmla="*/ 1128 h 2738"/>
                <a:gd name="T22" fmla="*/ 163 w 1396"/>
                <a:gd name="T23" fmla="*/ 1049 h 2738"/>
                <a:gd name="T24" fmla="*/ 222 w 1396"/>
                <a:gd name="T25" fmla="*/ 898 h 2738"/>
                <a:gd name="T26" fmla="*/ 251 w 1396"/>
                <a:gd name="T27" fmla="*/ 792 h 2738"/>
                <a:gd name="T28" fmla="*/ 326 w 1396"/>
                <a:gd name="T29" fmla="*/ 674 h 2738"/>
                <a:gd name="T30" fmla="*/ 264 w 1396"/>
                <a:gd name="T31" fmla="*/ 632 h 2738"/>
                <a:gd name="T32" fmla="*/ 363 w 1396"/>
                <a:gd name="T33" fmla="*/ 584 h 2738"/>
                <a:gd name="T34" fmla="*/ 385 w 1396"/>
                <a:gd name="T35" fmla="*/ 513 h 2738"/>
                <a:gd name="T36" fmla="*/ 541 w 1396"/>
                <a:gd name="T37" fmla="*/ 521 h 2738"/>
                <a:gd name="T38" fmla="*/ 625 w 1396"/>
                <a:gd name="T39" fmla="*/ 322 h 2738"/>
                <a:gd name="T40" fmla="*/ 775 w 1396"/>
                <a:gd name="T41" fmla="*/ 268 h 2738"/>
                <a:gd name="T42" fmla="*/ 877 w 1396"/>
                <a:gd name="T43" fmla="*/ 189 h 2738"/>
                <a:gd name="T44" fmla="*/ 1096 w 1396"/>
                <a:gd name="T45" fmla="*/ 164 h 2738"/>
                <a:gd name="T46" fmla="*/ 1218 w 1396"/>
                <a:gd name="T47" fmla="*/ 60 h 2738"/>
                <a:gd name="T48" fmla="*/ 1290 w 1396"/>
                <a:gd name="T49" fmla="*/ 78 h 2738"/>
                <a:gd name="T50" fmla="*/ 1355 w 1396"/>
                <a:gd name="T51" fmla="*/ 164 h 2738"/>
                <a:gd name="T52" fmla="*/ 1318 w 1396"/>
                <a:gd name="T53" fmla="*/ 216 h 2738"/>
                <a:gd name="T54" fmla="*/ 1236 w 1396"/>
                <a:gd name="T55" fmla="*/ 290 h 2738"/>
                <a:gd name="T56" fmla="*/ 1197 w 1396"/>
                <a:gd name="T57" fmla="*/ 317 h 2738"/>
                <a:gd name="T58" fmla="*/ 1249 w 1396"/>
                <a:gd name="T59" fmla="*/ 368 h 2738"/>
                <a:gd name="T60" fmla="*/ 1352 w 1396"/>
                <a:gd name="T61" fmla="*/ 456 h 2738"/>
                <a:gd name="T62" fmla="*/ 1387 w 1396"/>
                <a:gd name="T63" fmla="*/ 564 h 2738"/>
                <a:gd name="T64" fmla="*/ 1372 w 1396"/>
                <a:gd name="T65" fmla="*/ 687 h 2738"/>
                <a:gd name="T66" fmla="*/ 1314 w 1396"/>
                <a:gd name="T67" fmla="*/ 735 h 2738"/>
                <a:gd name="T68" fmla="*/ 1229 w 1396"/>
                <a:gd name="T69" fmla="*/ 715 h 2738"/>
                <a:gd name="T70" fmla="*/ 1176 w 1396"/>
                <a:gd name="T71" fmla="*/ 841 h 2738"/>
                <a:gd name="T72" fmla="*/ 1136 w 1396"/>
                <a:gd name="T73" fmla="*/ 922 h 2738"/>
                <a:gd name="T74" fmla="*/ 1091 w 1396"/>
                <a:gd name="T75" fmla="*/ 1018 h 2738"/>
                <a:gd name="T76" fmla="*/ 1131 w 1396"/>
                <a:gd name="T77" fmla="*/ 1126 h 2738"/>
                <a:gd name="T78" fmla="*/ 1189 w 1396"/>
                <a:gd name="T79" fmla="*/ 1145 h 2738"/>
                <a:gd name="T80" fmla="*/ 1234 w 1396"/>
                <a:gd name="T81" fmla="*/ 1276 h 2738"/>
                <a:gd name="T82" fmla="*/ 1253 w 1396"/>
                <a:gd name="T83" fmla="*/ 1336 h 2738"/>
                <a:gd name="T84" fmla="*/ 1278 w 1396"/>
                <a:gd name="T85" fmla="*/ 1444 h 2738"/>
                <a:gd name="T86" fmla="*/ 1184 w 1396"/>
                <a:gd name="T87" fmla="*/ 1615 h 2738"/>
                <a:gd name="T88" fmla="*/ 1157 w 1396"/>
                <a:gd name="T89" fmla="*/ 1717 h 2738"/>
                <a:gd name="T90" fmla="*/ 1097 w 1396"/>
                <a:gd name="T91" fmla="*/ 1796 h 2738"/>
                <a:gd name="T92" fmla="*/ 1150 w 1396"/>
                <a:gd name="T93" fmla="*/ 1888 h 2738"/>
                <a:gd name="T94" fmla="*/ 1170 w 1396"/>
                <a:gd name="T95" fmla="*/ 2048 h 2738"/>
                <a:gd name="T96" fmla="*/ 1157 w 1396"/>
                <a:gd name="T97" fmla="*/ 2114 h 2738"/>
                <a:gd name="T98" fmla="*/ 1148 w 1396"/>
                <a:gd name="T99" fmla="*/ 2199 h 2738"/>
                <a:gd name="T100" fmla="*/ 1092 w 1396"/>
                <a:gd name="T101" fmla="*/ 2320 h 2738"/>
                <a:gd name="T102" fmla="*/ 1039 w 1396"/>
                <a:gd name="T103" fmla="*/ 2349 h 2738"/>
                <a:gd name="T104" fmla="*/ 959 w 1396"/>
                <a:gd name="T105" fmla="*/ 2390 h 2738"/>
                <a:gd name="T106" fmla="*/ 892 w 1396"/>
                <a:gd name="T107" fmla="*/ 2430 h 2738"/>
                <a:gd name="T108" fmla="*/ 816 w 1396"/>
                <a:gd name="T109" fmla="*/ 2442 h 2738"/>
                <a:gd name="T110" fmla="*/ 661 w 1396"/>
                <a:gd name="T111" fmla="*/ 2430 h 2738"/>
                <a:gd name="T112" fmla="*/ 618 w 1396"/>
                <a:gd name="T113" fmla="*/ 2508 h 2738"/>
                <a:gd name="T114" fmla="*/ 541 w 1396"/>
                <a:gd name="T115" fmla="*/ 2525 h 2738"/>
                <a:gd name="T116" fmla="*/ 446 w 1396"/>
                <a:gd name="T117" fmla="*/ 2620 h 2738"/>
                <a:gd name="T118" fmla="*/ 266 w 1396"/>
                <a:gd name="T119" fmla="*/ 2676 h 2738"/>
                <a:gd name="T120" fmla="*/ 131 w 1396"/>
                <a:gd name="T121" fmla="*/ 2735 h 2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96" h="2738">
                  <a:moveTo>
                    <a:pt x="39" y="2738"/>
                  </a:moveTo>
                  <a:lnTo>
                    <a:pt x="33" y="2738"/>
                  </a:lnTo>
                  <a:lnTo>
                    <a:pt x="27" y="2736"/>
                  </a:lnTo>
                  <a:lnTo>
                    <a:pt x="21" y="2735"/>
                  </a:lnTo>
                  <a:lnTo>
                    <a:pt x="18" y="2731"/>
                  </a:lnTo>
                  <a:lnTo>
                    <a:pt x="13" y="2725"/>
                  </a:lnTo>
                  <a:lnTo>
                    <a:pt x="10" y="2719"/>
                  </a:lnTo>
                  <a:lnTo>
                    <a:pt x="7" y="2711"/>
                  </a:lnTo>
                  <a:lnTo>
                    <a:pt x="5" y="2704"/>
                  </a:lnTo>
                  <a:lnTo>
                    <a:pt x="1" y="2687"/>
                  </a:lnTo>
                  <a:lnTo>
                    <a:pt x="0" y="2673"/>
                  </a:lnTo>
                  <a:lnTo>
                    <a:pt x="0" y="2660"/>
                  </a:lnTo>
                  <a:lnTo>
                    <a:pt x="0" y="2642"/>
                  </a:lnTo>
                  <a:lnTo>
                    <a:pt x="0" y="2623"/>
                  </a:lnTo>
                  <a:lnTo>
                    <a:pt x="0" y="2605"/>
                  </a:lnTo>
                  <a:lnTo>
                    <a:pt x="1" y="2588"/>
                  </a:lnTo>
                  <a:lnTo>
                    <a:pt x="4" y="2572"/>
                  </a:lnTo>
                  <a:lnTo>
                    <a:pt x="7" y="2557"/>
                  </a:lnTo>
                  <a:lnTo>
                    <a:pt x="12" y="2544"/>
                  </a:lnTo>
                  <a:lnTo>
                    <a:pt x="18" y="2531"/>
                  </a:lnTo>
                  <a:lnTo>
                    <a:pt x="21" y="2518"/>
                  </a:lnTo>
                  <a:lnTo>
                    <a:pt x="24" y="2505"/>
                  </a:lnTo>
                  <a:lnTo>
                    <a:pt x="24" y="2493"/>
                  </a:lnTo>
                  <a:lnTo>
                    <a:pt x="26" y="2480"/>
                  </a:lnTo>
                  <a:lnTo>
                    <a:pt x="30" y="2465"/>
                  </a:lnTo>
                  <a:lnTo>
                    <a:pt x="35" y="2448"/>
                  </a:lnTo>
                  <a:lnTo>
                    <a:pt x="40" y="2435"/>
                  </a:lnTo>
                  <a:lnTo>
                    <a:pt x="49" y="2423"/>
                  </a:lnTo>
                  <a:lnTo>
                    <a:pt x="59" y="2408"/>
                  </a:lnTo>
                  <a:lnTo>
                    <a:pt x="71" y="2390"/>
                  </a:lnTo>
                  <a:lnTo>
                    <a:pt x="81" y="2371"/>
                  </a:lnTo>
                  <a:lnTo>
                    <a:pt x="90" y="2348"/>
                  </a:lnTo>
                  <a:lnTo>
                    <a:pt x="100" y="2320"/>
                  </a:lnTo>
                  <a:lnTo>
                    <a:pt x="107" y="2294"/>
                  </a:lnTo>
                  <a:lnTo>
                    <a:pt x="109" y="2276"/>
                  </a:lnTo>
                  <a:lnTo>
                    <a:pt x="108" y="2262"/>
                  </a:lnTo>
                  <a:lnTo>
                    <a:pt x="107" y="2240"/>
                  </a:lnTo>
                  <a:lnTo>
                    <a:pt x="105" y="2218"/>
                  </a:lnTo>
                  <a:lnTo>
                    <a:pt x="103" y="2200"/>
                  </a:lnTo>
                  <a:lnTo>
                    <a:pt x="102" y="2193"/>
                  </a:lnTo>
                  <a:lnTo>
                    <a:pt x="101" y="2188"/>
                  </a:lnTo>
                  <a:lnTo>
                    <a:pt x="100" y="2184"/>
                  </a:lnTo>
                  <a:lnTo>
                    <a:pt x="99" y="2181"/>
                  </a:lnTo>
                  <a:lnTo>
                    <a:pt x="94" y="2177"/>
                  </a:lnTo>
                  <a:lnTo>
                    <a:pt x="89" y="2174"/>
                  </a:lnTo>
                  <a:lnTo>
                    <a:pt x="84" y="2168"/>
                  </a:lnTo>
                  <a:lnTo>
                    <a:pt x="82" y="2158"/>
                  </a:lnTo>
                  <a:lnTo>
                    <a:pt x="81" y="2149"/>
                  </a:lnTo>
                  <a:lnTo>
                    <a:pt x="80" y="2137"/>
                  </a:lnTo>
                  <a:lnTo>
                    <a:pt x="78" y="2126"/>
                  </a:lnTo>
                  <a:lnTo>
                    <a:pt x="76" y="2117"/>
                  </a:lnTo>
                  <a:lnTo>
                    <a:pt x="73" y="2107"/>
                  </a:lnTo>
                  <a:lnTo>
                    <a:pt x="68" y="2094"/>
                  </a:lnTo>
                  <a:lnTo>
                    <a:pt x="64" y="2082"/>
                  </a:lnTo>
                  <a:lnTo>
                    <a:pt x="62" y="2069"/>
                  </a:lnTo>
                  <a:lnTo>
                    <a:pt x="59" y="2057"/>
                  </a:lnTo>
                  <a:lnTo>
                    <a:pt x="58" y="2043"/>
                  </a:lnTo>
                  <a:lnTo>
                    <a:pt x="59" y="2029"/>
                  </a:lnTo>
                  <a:lnTo>
                    <a:pt x="62" y="2013"/>
                  </a:lnTo>
                  <a:lnTo>
                    <a:pt x="65" y="1999"/>
                  </a:lnTo>
                  <a:lnTo>
                    <a:pt x="69" y="1986"/>
                  </a:lnTo>
                  <a:lnTo>
                    <a:pt x="70" y="1980"/>
                  </a:lnTo>
                  <a:lnTo>
                    <a:pt x="71" y="1973"/>
                  </a:lnTo>
                  <a:lnTo>
                    <a:pt x="71" y="1966"/>
                  </a:lnTo>
                  <a:lnTo>
                    <a:pt x="70" y="1960"/>
                  </a:lnTo>
                  <a:lnTo>
                    <a:pt x="69" y="1947"/>
                  </a:lnTo>
                  <a:lnTo>
                    <a:pt x="67" y="1935"/>
                  </a:lnTo>
                  <a:lnTo>
                    <a:pt x="65" y="1925"/>
                  </a:lnTo>
                  <a:lnTo>
                    <a:pt x="65" y="1916"/>
                  </a:lnTo>
                  <a:lnTo>
                    <a:pt x="68" y="1907"/>
                  </a:lnTo>
                  <a:lnTo>
                    <a:pt x="70" y="1898"/>
                  </a:lnTo>
                  <a:lnTo>
                    <a:pt x="73" y="1888"/>
                  </a:lnTo>
                  <a:lnTo>
                    <a:pt x="73" y="1876"/>
                  </a:lnTo>
                  <a:lnTo>
                    <a:pt x="71" y="1872"/>
                  </a:lnTo>
                  <a:lnTo>
                    <a:pt x="70" y="1866"/>
                  </a:lnTo>
                  <a:lnTo>
                    <a:pt x="68" y="1861"/>
                  </a:lnTo>
                  <a:lnTo>
                    <a:pt x="65" y="1856"/>
                  </a:lnTo>
                  <a:lnTo>
                    <a:pt x="61" y="1847"/>
                  </a:lnTo>
                  <a:lnTo>
                    <a:pt x="58" y="1838"/>
                  </a:lnTo>
                  <a:lnTo>
                    <a:pt x="58" y="1830"/>
                  </a:lnTo>
                  <a:lnTo>
                    <a:pt x="58" y="1821"/>
                  </a:lnTo>
                  <a:lnTo>
                    <a:pt x="59" y="1816"/>
                  </a:lnTo>
                  <a:lnTo>
                    <a:pt x="58" y="1812"/>
                  </a:lnTo>
                  <a:lnTo>
                    <a:pt x="57" y="1810"/>
                  </a:lnTo>
                  <a:lnTo>
                    <a:pt x="56" y="1806"/>
                  </a:lnTo>
                  <a:lnTo>
                    <a:pt x="51" y="1803"/>
                  </a:lnTo>
                  <a:lnTo>
                    <a:pt x="45" y="1799"/>
                  </a:lnTo>
                  <a:lnTo>
                    <a:pt x="43" y="1798"/>
                  </a:lnTo>
                  <a:lnTo>
                    <a:pt x="42" y="1796"/>
                  </a:lnTo>
                  <a:lnTo>
                    <a:pt x="40" y="1793"/>
                  </a:lnTo>
                  <a:lnTo>
                    <a:pt x="40" y="1791"/>
                  </a:lnTo>
                  <a:lnTo>
                    <a:pt x="42" y="1784"/>
                  </a:lnTo>
                  <a:lnTo>
                    <a:pt x="45" y="1777"/>
                  </a:lnTo>
                  <a:lnTo>
                    <a:pt x="48" y="1769"/>
                  </a:lnTo>
                  <a:lnTo>
                    <a:pt x="48" y="1762"/>
                  </a:lnTo>
                  <a:lnTo>
                    <a:pt x="45" y="1755"/>
                  </a:lnTo>
                  <a:lnTo>
                    <a:pt x="43" y="1749"/>
                  </a:lnTo>
                  <a:lnTo>
                    <a:pt x="40" y="1745"/>
                  </a:lnTo>
                  <a:lnTo>
                    <a:pt x="40" y="1740"/>
                  </a:lnTo>
                  <a:lnTo>
                    <a:pt x="42" y="1734"/>
                  </a:lnTo>
                  <a:lnTo>
                    <a:pt x="44" y="1727"/>
                  </a:lnTo>
                  <a:lnTo>
                    <a:pt x="45" y="1717"/>
                  </a:lnTo>
                  <a:lnTo>
                    <a:pt x="44" y="1710"/>
                  </a:lnTo>
                  <a:lnTo>
                    <a:pt x="43" y="1703"/>
                  </a:lnTo>
                  <a:lnTo>
                    <a:pt x="40" y="1696"/>
                  </a:lnTo>
                  <a:lnTo>
                    <a:pt x="38" y="1690"/>
                  </a:lnTo>
                  <a:lnTo>
                    <a:pt x="38" y="1684"/>
                  </a:lnTo>
                  <a:lnTo>
                    <a:pt x="40" y="1678"/>
                  </a:lnTo>
                  <a:lnTo>
                    <a:pt x="44" y="1672"/>
                  </a:lnTo>
                  <a:lnTo>
                    <a:pt x="50" y="1666"/>
                  </a:lnTo>
                  <a:lnTo>
                    <a:pt x="59" y="1657"/>
                  </a:lnTo>
                  <a:lnTo>
                    <a:pt x="70" y="1646"/>
                  </a:lnTo>
                  <a:lnTo>
                    <a:pt x="81" y="1635"/>
                  </a:lnTo>
                  <a:lnTo>
                    <a:pt x="90" y="1622"/>
                  </a:lnTo>
                  <a:lnTo>
                    <a:pt x="100" y="1608"/>
                  </a:lnTo>
                  <a:lnTo>
                    <a:pt x="108" y="1595"/>
                  </a:lnTo>
                  <a:lnTo>
                    <a:pt x="114" y="1584"/>
                  </a:lnTo>
                  <a:lnTo>
                    <a:pt x="126" y="1567"/>
                  </a:lnTo>
                  <a:lnTo>
                    <a:pt x="136" y="1551"/>
                  </a:lnTo>
                  <a:lnTo>
                    <a:pt x="137" y="1542"/>
                  </a:lnTo>
                  <a:lnTo>
                    <a:pt x="136" y="1537"/>
                  </a:lnTo>
                  <a:lnTo>
                    <a:pt x="133" y="1532"/>
                  </a:lnTo>
                  <a:lnTo>
                    <a:pt x="128" y="1527"/>
                  </a:lnTo>
                  <a:lnTo>
                    <a:pt x="125" y="1520"/>
                  </a:lnTo>
                  <a:lnTo>
                    <a:pt x="121" y="1514"/>
                  </a:lnTo>
                  <a:lnTo>
                    <a:pt x="119" y="1507"/>
                  </a:lnTo>
                  <a:lnTo>
                    <a:pt x="119" y="1501"/>
                  </a:lnTo>
                  <a:lnTo>
                    <a:pt x="120" y="1498"/>
                  </a:lnTo>
                  <a:lnTo>
                    <a:pt x="121" y="1496"/>
                  </a:lnTo>
                  <a:lnTo>
                    <a:pt x="125" y="1495"/>
                  </a:lnTo>
                  <a:lnTo>
                    <a:pt x="127" y="1493"/>
                  </a:lnTo>
                  <a:lnTo>
                    <a:pt x="136" y="1488"/>
                  </a:lnTo>
                  <a:lnTo>
                    <a:pt x="145" y="1482"/>
                  </a:lnTo>
                  <a:lnTo>
                    <a:pt x="155" y="1475"/>
                  </a:lnTo>
                  <a:lnTo>
                    <a:pt x="162" y="1466"/>
                  </a:lnTo>
                  <a:lnTo>
                    <a:pt x="164" y="1462"/>
                  </a:lnTo>
                  <a:lnTo>
                    <a:pt x="166" y="1457"/>
                  </a:lnTo>
                  <a:lnTo>
                    <a:pt x="169" y="1452"/>
                  </a:lnTo>
                  <a:lnTo>
                    <a:pt x="170" y="1447"/>
                  </a:lnTo>
                  <a:lnTo>
                    <a:pt x="171" y="1437"/>
                  </a:lnTo>
                  <a:lnTo>
                    <a:pt x="171" y="1426"/>
                  </a:lnTo>
                  <a:lnTo>
                    <a:pt x="170" y="1415"/>
                  </a:lnTo>
                  <a:lnTo>
                    <a:pt x="169" y="1405"/>
                  </a:lnTo>
                  <a:lnTo>
                    <a:pt x="168" y="1399"/>
                  </a:lnTo>
                  <a:lnTo>
                    <a:pt x="165" y="1395"/>
                  </a:lnTo>
                  <a:lnTo>
                    <a:pt x="163" y="1391"/>
                  </a:lnTo>
                  <a:lnTo>
                    <a:pt x="161" y="1388"/>
                  </a:lnTo>
                  <a:lnTo>
                    <a:pt x="156" y="1383"/>
                  </a:lnTo>
                  <a:lnTo>
                    <a:pt x="151" y="1380"/>
                  </a:lnTo>
                  <a:lnTo>
                    <a:pt x="147" y="1376"/>
                  </a:lnTo>
                  <a:lnTo>
                    <a:pt x="145" y="1371"/>
                  </a:lnTo>
                  <a:lnTo>
                    <a:pt x="146" y="1368"/>
                  </a:lnTo>
                  <a:lnTo>
                    <a:pt x="149" y="1362"/>
                  </a:lnTo>
                  <a:lnTo>
                    <a:pt x="150" y="1358"/>
                  </a:lnTo>
                  <a:lnTo>
                    <a:pt x="151" y="1355"/>
                  </a:lnTo>
                  <a:lnTo>
                    <a:pt x="150" y="1352"/>
                  </a:lnTo>
                  <a:lnTo>
                    <a:pt x="150" y="1349"/>
                  </a:lnTo>
                  <a:lnTo>
                    <a:pt x="146" y="1344"/>
                  </a:lnTo>
                  <a:lnTo>
                    <a:pt x="143" y="1342"/>
                  </a:lnTo>
                  <a:lnTo>
                    <a:pt x="138" y="1339"/>
                  </a:lnTo>
                  <a:lnTo>
                    <a:pt x="133" y="1338"/>
                  </a:lnTo>
                  <a:lnTo>
                    <a:pt x="128" y="1334"/>
                  </a:lnTo>
                  <a:lnTo>
                    <a:pt x="125" y="1328"/>
                  </a:lnTo>
                  <a:lnTo>
                    <a:pt x="119" y="1313"/>
                  </a:lnTo>
                  <a:lnTo>
                    <a:pt x="111" y="1295"/>
                  </a:lnTo>
                  <a:lnTo>
                    <a:pt x="105" y="1287"/>
                  </a:lnTo>
                  <a:lnTo>
                    <a:pt x="96" y="1279"/>
                  </a:lnTo>
                  <a:lnTo>
                    <a:pt x="88" y="1273"/>
                  </a:lnTo>
                  <a:lnTo>
                    <a:pt x="81" y="1267"/>
                  </a:lnTo>
                  <a:lnTo>
                    <a:pt x="77" y="1263"/>
                  </a:lnTo>
                  <a:lnTo>
                    <a:pt x="75" y="1261"/>
                  </a:lnTo>
                  <a:lnTo>
                    <a:pt x="74" y="1257"/>
                  </a:lnTo>
                  <a:lnTo>
                    <a:pt x="73" y="1254"/>
                  </a:lnTo>
                  <a:lnTo>
                    <a:pt x="73" y="1245"/>
                  </a:lnTo>
                  <a:lnTo>
                    <a:pt x="73" y="1236"/>
                  </a:lnTo>
                  <a:lnTo>
                    <a:pt x="74" y="1223"/>
                  </a:lnTo>
                  <a:lnTo>
                    <a:pt x="75" y="1208"/>
                  </a:lnTo>
                  <a:lnTo>
                    <a:pt x="75" y="1193"/>
                  </a:lnTo>
                  <a:lnTo>
                    <a:pt x="74" y="1181"/>
                  </a:lnTo>
                  <a:lnTo>
                    <a:pt x="74" y="1172"/>
                  </a:lnTo>
                  <a:lnTo>
                    <a:pt x="75" y="1164"/>
                  </a:lnTo>
                  <a:lnTo>
                    <a:pt x="78" y="1157"/>
                  </a:lnTo>
                  <a:lnTo>
                    <a:pt x="82" y="1151"/>
                  </a:lnTo>
                  <a:lnTo>
                    <a:pt x="86" y="1147"/>
                  </a:lnTo>
                  <a:lnTo>
                    <a:pt x="88" y="1141"/>
                  </a:lnTo>
                  <a:lnTo>
                    <a:pt x="89" y="1135"/>
                  </a:lnTo>
                  <a:lnTo>
                    <a:pt x="90" y="1128"/>
                  </a:lnTo>
                  <a:lnTo>
                    <a:pt x="90" y="1124"/>
                  </a:lnTo>
                  <a:lnTo>
                    <a:pt x="92" y="1120"/>
                  </a:lnTo>
                  <a:lnTo>
                    <a:pt x="93" y="1118"/>
                  </a:lnTo>
                  <a:lnTo>
                    <a:pt x="95" y="1116"/>
                  </a:lnTo>
                  <a:lnTo>
                    <a:pt x="101" y="1112"/>
                  </a:lnTo>
                  <a:lnTo>
                    <a:pt x="108" y="1111"/>
                  </a:lnTo>
                  <a:lnTo>
                    <a:pt x="117" y="1109"/>
                  </a:lnTo>
                  <a:lnTo>
                    <a:pt x="122" y="1105"/>
                  </a:lnTo>
                  <a:lnTo>
                    <a:pt x="130" y="1100"/>
                  </a:lnTo>
                  <a:lnTo>
                    <a:pt x="136" y="1094"/>
                  </a:lnTo>
                  <a:lnTo>
                    <a:pt x="141" y="1087"/>
                  </a:lnTo>
                  <a:lnTo>
                    <a:pt x="149" y="1078"/>
                  </a:lnTo>
                  <a:lnTo>
                    <a:pt x="153" y="1068"/>
                  </a:lnTo>
                  <a:lnTo>
                    <a:pt x="156" y="1061"/>
                  </a:lnTo>
                  <a:lnTo>
                    <a:pt x="157" y="1056"/>
                  </a:lnTo>
                  <a:lnTo>
                    <a:pt x="159" y="1053"/>
                  </a:lnTo>
                  <a:lnTo>
                    <a:pt x="163" y="1049"/>
                  </a:lnTo>
                  <a:lnTo>
                    <a:pt x="168" y="1048"/>
                  </a:lnTo>
                  <a:lnTo>
                    <a:pt x="172" y="1047"/>
                  </a:lnTo>
                  <a:lnTo>
                    <a:pt x="177" y="1044"/>
                  </a:lnTo>
                  <a:lnTo>
                    <a:pt x="183" y="1041"/>
                  </a:lnTo>
                  <a:lnTo>
                    <a:pt x="189" y="1033"/>
                  </a:lnTo>
                  <a:lnTo>
                    <a:pt x="194" y="1024"/>
                  </a:lnTo>
                  <a:lnTo>
                    <a:pt x="197" y="1015"/>
                  </a:lnTo>
                  <a:lnTo>
                    <a:pt x="199" y="1006"/>
                  </a:lnTo>
                  <a:lnTo>
                    <a:pt x="199" y="996"/>
                  </a:lnTo>
                  <a:lnTo>
                    <a:pt x="200" y="984"/>
                  </a:lnTo>
                  <a:lnTo>
                    <a:pt x="201" y="970"/>
                  </a:lnTo>
                  <a:lnTo>
                    <a:pt x="204" y="956"/>
                  </a:lnTo>
                  <a:lnTo>
                    <a:pt x="209" y="943"/>
                  </a:lnTo>
                  <a:lnTo>
                    <a:pt x="213" y="933"/>
                  </a:lnTo>
                  <a:lnTo>
                    <a:pt x="216" y="922"/>
                  </a:lnTo>
                  <a:lnTo>
                    <a:pt x="219" y="911"/>
                  </a:lnTo>
                  <a:lnTo>
                    <a:pt x="222" y="898"/>
                  </a:lnTo>
                  <a:lnTo>
                    <a:pt x="226" y="886"/>
                  </a:lnTo>
                  <a:lnTo>
                    <a:pt x="233" y="876"/>
                  </a:lnTo>
                  <a:lnTo>
                    <a:pt x="239" y="866"/>
                  </a:lnTo>
                  <a:lnTo>
                    <a:pt x="244" y="857"/>
                  </a:lnTo>
                  <a:lnTo>
                    <a:pt x="245" y="852"/>
                  </a:lnTo>
                  <a:lnTo>
                    <a:pt x="246" y="847"/>
                  </a:lnTo>
                  <a:lnTo>
                    <a:pt x="246" y="842"/>
                  </a:lnTo>
                  <a:lnTo>
                    <a:pt x="245" y="836"/>
                  </a:lnTo>
                  <a:lnTo>
                    <a:pt x="243" y="827"/>
                  </a:lnTo>
                  <a:lnTo>
                    <a:pt x="240" y="819"/>
                  </a:lnTo>
                  <a:lnTo>
                    <a:pt x="238" y="811"/>
                  </a:lnTo>
                  <a:lnTo>
                    <a:pt x="237" y="806"/>
                  </a:lnTo>
                  <a:lnTo>
                    <a:pt x="238" y="803"/>
                  </a:lnTo>
                  <a:lnTo>
                    <a:pt x="239" y="801"/>
                  </a:lnTo>
                  <a:lnTo>
                    <a:pt x="240" y="798"/>
                  </a:lnTo>
                  <a:lnTo>
                    <a:pt x="243" y="797"/>
                  </a:lnTo>
                  <a:lnTo>
                    <a:pt x="251" y="792"/>
                  </a:lnTo>
                  <a:lnTo>
                    <a:pt x="262" y="787"/>
                  </a:lnTo>
                  <a:lnTo>
                    <a:pt x="271" y="781"/>
                  </a:lnTo>
                  <a:lnTo>
                    <a:pt x="278" y="773"/>
                  </a:lnTo>
                  <a:lnTo>
                    <a:pt x="283" y="767"/>
                  </a:lnTo>
                  <a:lnTo>
                    <a:pt x="287" y="758"/>
                  </a:lnTo>
                  <a:lnTo>
                    <a:pt x="288" y="748"/>
                  </a:lnTo>
                  <a:lnTo>
                    <a:pt x="289" y="738"/>
                  </a:lnTo>
                  <a:lnTo>
                    <a:pt x="290" y="727"/>
                  </a:lnTo>
                  <a:lnTo>
                    <a:pt x="291" y="715"/>
                  </a:lnTo>
                  <a:lnTo>
                    <a:pt x="295" y="703"/>
                  </a:lnTo>
                  <a:lnTo>
                    <a:pt x="300" y="691"/>
                  </a:lnTo>
                  <a:lnTo>
                    <a:pt x="302" y="687"/>
                  </a:lnTo>
                  <a:lnTo>
                    <a:pt x="306" y="683"/>
                  </a:lnTo>
                  <a:lnTo>
                    <a:pt x="309" y="681"/>
                  </a:lnTo>
                  <a:lnTo>
                    <a:pt x="313" y="680"/>
                  </a:lnTo>
                  <a:lnTo>
                    <a:pt x="320" y="677"/>
                  </a:lnTo>
                  <a:lnTo>
                    <a:pt x="326" y="674"/>
                  </a:lnTo>
                  <a:lnTo>
                    <a:pt x="328" y="671"/>
                  </a:lnTo>
                  <a:lnTo>
                    <a:pt x="329" y="669"/>
                  </a:lnTo>
                  <a:lnTo>
                    <a:pt x="329" y="665"/>
                  </a:lnTo>
                  <a:lnTo>
                    <a:pt x="329" y="662"/>
                  </a:lnTo>
                  <a:lnTo>
                    <a:pt x="326" y="653"/>
                  </a:lnTo>
                  <a:lnTo>
                    <a:pt x="321" y="646"/>
                  </a:lnTo>
                  <a:lnTo>
                    <a:pt x="316" y="641"/>
                  </a:lnTo>
                  <a:lnTo>
                    <a:pt x="311" y="639"/>
                  </a:lnTo>
                  <a:lnTo>
                    <a:pt x="306" y="638"/>
                  </a:lnTo>
                  <a:lnTo>
                    <a:pt x="297" y="638"/>
                  </a:lnTo>
                  <a:lnTo>
                    <a:pt x="288" y="639"/>
                  </a:lnTo>
                  <a:lnTo>
                    <a:pt x="278" y="640"/>
                  </a:lnTo>
                  <a:lnTo>
                    <a:pt x="273" y="639"/>
                  </a:lnTo>
                  <a:lnTo>
                    <a:pt x="270" y="639"/>
                  </a:lnTo>
                  <a:lnTo>
                    <a:pt x="267" y="638"/>
                  </a:lnTo>
                  <a:lnTo>
                    <a:pt x="265" y="636"/>
                  </a:lnTo>
                  <a:lnTo>
                    <a:pt x="264" y="632"/>
                  </a:lnTo>
                  <a:lnTo>
                    <a:pt x="264" y="628"/>
                  </a:lnTo>
                  <a:lnTo>
                    <a:pt x="266" y="626"/>
                  </a:lnTo>
                  <a:lnTo>
                    <a:pt x="267" y="625"/>
                  </a:lnTo>
                  <a:lnTo>
                    <a:pt x="273" y="620"/>
                  </a:lnTo>
                  <a:lnTo>
                    <a:pt x="279" y="615"/>
                  </a:lnTo>
                  <a:lnTo>
                    <a:pt x="292" y="613"/>
                  </a:lnTo>
                  <a:lnTo>
                    <a:pt x="307" y="612"/>
                  </a:lnTo>
                  <a:lnTo>
                    <a:pt x="322" y="612"/>
                  </a:lnTo>
                  <a:lnTo>
                    <a:pt x="336" y="612"/>
                  </a:lnTo>
                  <a:lnTo>
                    <a:pt x="342" y="612"/>
                  </a:lnTo>
                  <a:lnTo>
                    <a:pt x="347" y="612"/>
                  </a:lnTo>
                  <a:lnTo>
                    <a:pt x="351" y="611"/>
                  </a:lnTo>
                  <a:lnTo>
                    <a:pt x="353" y="609"/>
                  </a:lnTo>
                  <a:lnTo>
                    <a:pt x="355" y="605"/>
                  </a:lnTo>
                  <a:lnTo>
                    <a:pt x="358" y="596"/>
                  </a:lnTo>
                  <a:lnTo>
                    <a:pt x="360" y="589"/>
                  </a:lnTo>
                  <a:lnTo>
                    <a:pt x="363" y="584"/>
                  </a:lnTo>
                  <a:lnTo>
                    <a:pt x="367" y="581"/>
                  </a:lnTo>
                  <a:lnTo>
                    <a:pt x="373" y="577"/>
                  </a:lnTo>
                  <a:lnTo>
                    <a:pt x="376" y="575"/>
                  </a:lnTo>
                  <a:lnTo>
                    <a:pt x="378" y="573"/>
                  </a:lnTo>
                  <a:lnTo>
                    <a:pt x="380" y="570"/>
                  </a:lnTo>
                  <a:lnTo>
                    <a:pt x="382" y="567"/>
                  </a:lnTo>
                  <a:lnTo>
                    <a:pt x="383" y="561"/>
                  </a:lnTo>
                  <a:lnTo>
                    <a:pt x="383" y="554"/>
                  </a:lnTo>
                  <a:lnTo>
                    <a:pt x="380" y="542"/>
                  </a:lnTo>
                  <a:lnTo>
                    <a:pt x="379" y="535"/>
                  </a:lnTo>
                  <a:lnTo>
                    <a:pt x="379" y="530"/>
                  </a:lnTo>
                  <a:lnTo>
                    <a:pt x="377" y="524"/>
                  </a:lnTo>
                  <a:lnTo>
                    <a:pt x="377" y="520"/>
                  </a:lnTo>
                  <a:lnTo>
                    <a:pt x="377" y="518"/>
                  </a:lnTo>
                  <a:lnTo>
                    <a:pt x="378" y="516"/>
                  </a:lnTo>
                  <a:lnTo>
                    <a:pt x="380" y="513"/>
                  </a:lnTo>
                  <a:lnTo>
                    <a:pt x="385" y="513"/>
                  </a:lnTo>
                  <a:lnTo>
                    <a:pt x="392" y="513"/>
                  </a:lnTo>
                  <a:lnTo>
                    <a:pt x="401" y="514"/>
                  </a:lnTo>
                  <a:lnTo>
                    <a:pt x="410" y="517"/>
                  </a:lnTo>
                  <a:lnTo>
                    <a:pt x="432" y="521"/>
                  </a:lnTo>
                  <a:lnTo>
                    <a:pt x="452" y="526"/>
                  </a:lnTo>
                  <a:lnTo>
                    <a:pt x="462" y="526"/>
                  </a:lnTo>
                  <a:lnTo>
                    <a:pt x="474" y="525"/>
                  </a:lnTo>
                  <a:lnTo>
                    <a:pt x="480" y="525"/>
                  </a:lnTo>
                  <a:lnTo>
                    <a:pt x="486" y="525"/>
                  </a:lnTo>
                  <a:lnTo>
                    <a:pt x="492" y="526"/>
                  </a:lnTo>
                  <a:lnTo>
                    <a:pt x="497" y="529"/>
                  </a:lnTo>
                  <a:lnTo>
                    <a:pt x="504" y="529"/>
                  </a:lnTo>
                  <a:lnTo>
                    <a:pt x="514" y="527"/>
                  </a:lnTo>
                  <a:lnTo>
                    <a:pt x="524" y="525"/>
                  </a:lnTo>
                  <a:lnTo>
                    <a:pt x="531" y="524"/>
                  </a:lnTo>
                  <a:lnTo>
                    <a:pt x="536" y="524"/>
                  </a:lnTo>
                  <a:lnTo>
                    <a:pt x="541" y="521"/>
                  </a:lnTo>
                  <a:lnTo>
                    <a:pt x="546" y="520"/>
                  </a:lnTo>
                  <a:lnTo>
                    <a:pt x="549" y="517"/>
                  </a:lnTo>
                  <a:lnTo>
                    <a:pt x="552" y="513"/>
                  </a:lnTo>
                  <a:lnTo>
                    <a:pt x="555" y="510"/>
                  </a:lnTo>
                  <a:lnTo>
                    <a:pt x="556" y="505"/>
                  </a:lnTo>
                  <a:lnTo>
                    <a:pt x="558" y="500"/>
                  </a:lnTo>
                  <a:lnTo>
                    <a:pt x="560" y="488"/>
                  </a:lnTo>
                  <a:lnTo>
                    <a:pt x="565" y="477"/>
                  </a:lnTo>
                  <a:lnTo>
                    <a:pt x="568" y="469"/>
                  </a:lnTo>
                  <a:lnTo>
                    <a:pt x="571" y="462"/>
                  </a:lnTo>
                  <a:lnTo>
                    <a:pt x="573" y="450"/>
                  </a:lnTo>
                  <a:lnTo>
                    <a:pt x="578" y="437"/>
                  </a:lnTo>
                  <a:lnTo>
                    <a:pt x="581" y="425"/>
                  </a:lnTo>
                  <a:lnTo>
                    <a:pt x="586" y="413"/>
                  </a:lnTo>
                  <a:lnTo>
                    <a:pt x="596" y="388"/>
                  </a:lnTo>
                  <a:lnTo>
                    <a:pt x="610" y="355"/>
                  </a:lnTo>
                  <a:lnTo>
                    <a:pt x="625" y="322"/>
                  </a:lnTo>
                  <a:lnTo>
                    <a:pt x="637" y="294"/>
                  </a:lnTo>
                  <a:lnTo>
                    <a:pt x="646" y="271"/>
                  </a:lnTo>
                  <a:lnTo>
                    <a:pt x="655" y="247"/>
                  </a:lnTo>
                  <a:lnTo>
                    <a:pt x="661" y="237"/>
                  </a:lnTo>
                  <a:lnTo>
                    <a:pt x="668" y="229"/>
                  </a:lnTo>
                  <a:lnTo>
                    <a:pt x="673" y="225"/>
                  </a:lnTo>
                  <a:lnTo>
                    <a:pt x="676" y="223"/>
                  </a:lnTo>
                  <a:lnTo>
                    <a:pt x="682" y="221"/>
                  </a:lnTo>
                  <a:lnTo>
                    <a:pt x="688" y="220"/>
                  </a:lnTo>
                  <a:lnTo>
                    <a:pt x="694" y="220"/>
                  </a:lnTo>
                  <a:lnTo>
                    <a:pt x="700" y="221"/>
                  </a:lnTo>
                  <a:lnTo>
                    <a:pt x="706" y="222"/>
                  </a:lnTo>
                  <a:lnTo>
                    <a:pt x="713" y="224"/>
                  </a:lnTo>
                  <a:lnTo>
                    <a:pt x="725" y="230"/>
                  </a:lnTo>
                  <a:lnTo>
                    <a:pt x="737" y="237"/>
                  </a:lnTo>
                  <a:lnTo>
                    <a:pt x="758" y="254"/>
                  </a:lnTo>
                  <a:lnTo>
                    <a:pt x="775" y="268"/>
                  </a:lnTo>
                  <a:lnTo>
                    <a:pt x="779" y="271"/>
                  </a:lnTo>
                  <a:lnTo>
                    <a:pt x="782" y="273"/>
                  </a:lnTo>
                  <a:lnTo>
                    <a:pt x="787" y="274"/>
                  </a:lnTo>
                  <a:lnTo>
                    <a:pt x="792" y="274"/>
                  </a:lnTo>
                  <a:lnTo>
                    <a:pt x="801" y="274"/>
                  </a:lnTo>
                  <a:lnTo>
                    <a:pt x="811" y="272"/>
                  </a:lnTo>
                  <a:lnTo>
                    <a:pt x="820" y="268"/>
                  </a:lnTo>
                  <a:lnTo>
                    <a:pt x="829" y="262"/>
                  </a:lnTo>
                  <a:lnTo>
                    <a:pt x="836" y="255"/>
                  </a:lnTo>
                  <a:lnTo>
                    <a:pt x="840" y="248"/>
                  </a:lnTo>
                  <a:lnTo>
                    <a:pt x="846" y="229"/>
                  </a:lnTo>
                  <a:lnTo>
                    <a:pt x="856" y="210"/>
                  </a:lnTo>
                  <a:lnTo>
                    <a:pt x="858" y="205"/>
                  </a:lnTo>
                  <a:lnTo>
                    <a:pt x="862" y="201"/>
                  </a:lnTo>
                  <a:lnTo>
                    <a:pt x="867" y="196"/>
                  </a:lnTo>
                  <a:lnTo>
                    <a:pt x="871" y="192"/>
                  </a:lnTo>
                  <a:lnTo>
                    <a:pt x="877" y="189"/>
                  </a:lnTo>
                  <a:lnTo>
                    <a:pt x="884" y="185"/>
                  </a:lnTo>
                  <a:lnTo>
                    <a:pt x="893" y="183"/>
                  </a:lnTo>
                  <a:lnTo>
                    <a:pt x="901" y="180"/>
                  </a:lnTo>
                  <a:lnTo>
                    <a:pt x="919" y="178"/>
                  </a:lnTo>
                  <a:lnTo>
                    <a:pt x="932" y="177"/>
                  </a:lnTo>
                  <a:lnTo>
                    <a:pt x="944" y="177"/>
                  </a:lnTo>
                  <a:lnTo>
                    <a:pt x="953" y="178"/>
                  </a:lnTo>
                  <a:lnTo>
                    <a:pt x="974" y="180"/>
                  </a:lnTo>
                  <a:lnTo>
                    <a:pt x="1000" y="183"/>
                  </a:lnTo>
                  <a:lnTo>
                    <a:pt x="1019" y="184"/>
                  </a:lnTo>
                  <a:lnTo>
                    <a:pt x="1038" y="185"/>
                  </a:lnTo>
                  <a:lnTo>
                    <a:pt x="1047" y="185"/>
                  </a:lnTo>
                  <a:lnTo>
                    <a:pt x="1056" y="185"/>
                  </a:lnTo>
                  <a:lnTo>
                    <a:pt x="1064" y="184"/>
                  </a:lnTo>
                  <a:lnTo>
                    <a:pt x="1071" y="183"/>
                  </a:lnTo>
                  <a:lnTo>
                    <a:pt x="1084" y="174"/>
                  </a:lnTo>
                  <a:lnTo>
                    <a:pt x="1096" y="164"/>
                  </a:lnTo>
                  <a:lnTo>
                    <a:pt x="1100" y="160"/>
                  </a:lnTo>
                  <a:lnTo>
                    <a:pt x="1104" y="155"/>
                  </a:lnTo>
                  <a:lnTo>
                    <a:pt x="1108" y="148"/>
                  </a:lnTo>
                  <a:lnTo>
                    <a:pt x="1112" y="140"/>
                  </a:lnTo>
                  <a:lnTo>
                    <a:pt x="1116" y="133"/>
                  </a:lnTo>
                  <a:lnTo>
                    <a:pt x="1121" y="126"/>
                  </a:lnTo>
                  <a:lnTo>
                    <a:pt x="1125" y="120"/>
                  </a:lnTo>
                  <a:lnTo>
                    <a:pt x="1129" y="117"/>
                  </a:lnTo>
                  <a:lnTo>
                    <a:pt x="1145" y="116"/>
                  </a:lnTo>
                  <a:lnTo>
                    <a:pt x="1161" y="117"/>
                  </a:lnTo>
                  <a:lnTo>
                    <a:pt x="1170" y="116"/>
                  </a:lnTo>
                  <a:lnTo>
                    <a:pt x="1178" y="114"/>
                  </a:lnTo>
                  <a:lnTo>
                    <a:pt x="1185" y="108"/>
                  </a:lnTo>
                  <a:lnTo>
                    <a:pt x="1191" y="102"/>
                  </a:lnTo>
                  <a:lnTo>
                    <a:pt x="1203" y="89"/>
                  </a:lnTo>
                  <a:lnTo>
                    <a:pt x="1213" y="72"/>
                  </a:lnTo>
                  <a:lnTo>
                    <a:pt x="1218" y="60"/>
                  </a:lnTo>
                  <a:lnTo>
                    <a:pt x="1222" y="48"/>
                  </a:lnTo>
                  <a:lnTo>
                    <a:pt x="1226" y="37"/>
                  </a:lnTo>
                  <a:lnTo>
                    <a:pt x="1229" y="25"/>
                  </a:lnTo>
                  <a:lnTo>
                    <a:pt x="1232" y="15"/>
                  </a:lnTo>
                  <a:lnTo>
                    <a:pt x="1235" y="8"/>
                  </a:lnTo>
                  <a:lnTo>
                    <a:pt x="1238" y="4"/>
                  </a:lnTo>
                  <a:lnTo>
                    <a:pt x="1239" y="1"/>
                  </a:lnTo>
                  <a:lnTo>
                    <a:pt x="1240" y="0"/>
                  </a:lnTo>
                  <a:lnTo>
                    <a:pt x="1241" y="1"/>
                  </a:lnTo>
                  <a:lnTo>
                    <a:pt x="1243" y="8"/>
                  </a:lnTo>
                  <a:lnTo>
                    <a:pt x="1251" y="22"/>
                  </a:lnTo>
                  <a:lnTo>
                    <a:pt x="1259" y="35"/>
                  </a:lnTo>
                  <a:lnTo>
                    <a:pt x="1268" y="45"/>
                  </a:lnTo>
                  <a:lnTo>
                    <a:pt x="1277" y="54"/>
                  </a:lnTo>
                  <a:lnTo>
                    <a:pt x="1284" y="65"/>
                  </a:lnTo>
                  <a:lnTo>
                    <a:pt x="1287" y="71"/>
                  </a:lnTo>
                  <a:lnTo>
                    <a:pt x="1290" y="78"/>
                  </a:lnTo>
                  <a:lnTo>
                    <a:pt x="1292" y="85"/>
                  </a:lnTo>
                  <a:lnTo>
                    <a:pt x="1293" y="92"/>
                  </a:lnTo>
                  <a:lnTo>
                    <a:pt x="1296" y="110"/>
                  </a:lnTo>
                  <a:lnTo>
                    <a:pt x="1298" y="127"/>
                  </a:lnTo>
                  <a:lnTo>
                    <a:pt x="1299" y="135"/>
                  </a:lnTo>
                  <a:lnTo>
                    <a:pt x="1302" y="142"/>
                  </a:lnTo>
                  <a:lnTo>
                    <a:pt x="1303" y="148"/>
                  </a:lnTo>
                  <a:lnTo>
                    <a:pt x="1306" y="153"/>
                  </a:lnTo>
                  <a:lnTo>
                    <a:pt x="1310" y="157"/>
                  </a:lnTo>
                  <a:lnTo>
                    <a:pt x="1314" y="160"/>
                  </a:lnTo>
                  <a:lnTo>
                    <a:pt x="1320" y="162"/>
                  </a:lnTo>
                  <a:lnTo>
                    <a:pt x="1325" y="165"/>
                  </a:lnTo>
                  <a:lnTo>
                    <a:pt x="1331" y="166"/>
                  </a:lnTo>
                  <a:lnTo>
                    <a:pt x="1337" y="167"/>
                  </a:lnTo>
                  <a:lnTo>
                    <a:pt x="1342" y="167"/>
                  </a:lnTo>
                  <a:lnTo>
                    <a:pt x="1347" y="166"/>
                  </a:lnTo>
                  <a:lnTo>
                    <a:pt x="1355" y="164"/>
                  </a:lnTo>
                  <a:lnTo>
                    <a:pt x="1364" y="161"/>
                  </a:lnTo>
                  <a:lnTo>
                    <a:pt x="1368" y="161"/>
                  </a:lnTo>
                  <a:lnTo>
                    <a:pt x="1372" y="161"/>
                  </a:lnTo>
                  <a:lnTo>
                    <a:pt x="1374" y="162"/>
                  </a:lnTo>
                  <a:lnTo>
                    <a:pt x="1377" y="165"/>
                  </a:lnTo>
                  <a:lnTo>
                    <a:pt x="1379" y="167"/>
                  </a:lnTo>
                  <a:lnTo>
                    <a:pt x="1380" y="171"/>
                  </a:lnTo>
                  <a:lnTo>
                    <a:pt x="1380" y="174"/>
                  </a:lnTo>
                  <a:lnTo>
                    <a:pt x="1380" y="178"/>
                  </a:lnTo>
                  <a:lnTo>
                    <a:pt x="1378" y="185"/>
                  </a:lnTo>
                  <a:lnTo>
                    <a:pt x="1372" y="193"/>
                  </a:lnTo>
                  <a:lnTo>
                    <a:pt x="1368" y="198"/>
                  </a:lnTo>
                  <a:lnTo>
                    <a:pt x="1364" y="202"/>
                  </a:lnTo>
                  <a:lnTo>
                    <a:pt x="1358" y="205"/>
                  </a:lnTo>
                  <a:lnTo>
                    <a:pt x="1352" y="208"/>
                  </a:lnTo>
                  <a:lnTo>
                    <a:pt x="1336" y="212"/>
                  </a:lnTo>
                  <a:lnTo>
                    <a:pt x="1318" y="216"/>
                  </a:lnTo>
                  <a:lnTo>
                    <a:pt x="1303" y="220"/>
                  </a:lnTo>
                  <a:lnTo>
                    <a:pt x="1292" y="222"/>
                  </a:lnTo>
                  <a:lnTo>
                    <a:pt x="1284" y="227"/>
                  </a:lnTo>
                  <a:lnTo>
                    <a:pt x="1277" y="233"/>
                  </a:lnTo>
                  <a:lnTo>
                    <a:pt x="1268" y="239"/>
                  </a:lnTo>
                  <a:lnTo>
                    <a:pt x="1261" y="241"/>
                  </a:lnTo>
                  <a:lnTo>
                    <a:pt x="1254" y="242"/>
                  </a:lnTo>
                  <a:lnTo>
                    <a:pt x="1243" y="243"/>
                  </a:lnTo>
                  <a:lnTo>
                    <a:pt x="1239" y="245"/>
                  </a:lnTo>
                  <a:lnTo>
                    <a:pt x="1236" y="248"/>
                  </a:lnTo>
                  <a:lnTo>
                    <a:pt x="1235" y="252"/>
                  </a:lnTo>
                  <a:lnTo>
                    <a:pt x="1236" y="256"/>
                  </a:lnTo>
                  <a:lnTo>
                    <a:pt x="1238" y="268"/>
                  </a:lnTo>
                  <a:lnTo>
                    <a:pt x="1240" y="278"/>
                  </a:lnTo>
                  <a:lnTo>
                    <a:pt x="1240" y="283"/>
                  </a:lnTo>
                  <a:lnTo>
                    <a:pt x="1239" y="286"/>
                  </a:lnTo>
                  <a:lnTo>
                    <a:pt x="1236" y="290"/>
                  </a:lnTo>
                  <a:lnTo>
                    <a:pt x="1234" y="291"/>
                  </a:lnTo>
                  <a:lnTo>
                    <a:pt x="1230" y="292"/>
                  </a:lnTo>
                  <a:lnTo>
                    <a:pt x="1227" y="292"/>
                  </a:lnTo>
                  <a:lnTo>
                    <a:pt x="1223" y="291"/>
                  </a:lnTo>
                  <a:lnTo>
                    <a:pt x="1220" y="288"/>
                  </a:lnTo>
                  <a:lnTo>
                    <a:pt x="1214" y="284"/>
                  </a:lnTo>
                  <a:lnTo>
                    <a:pt x="1209" y="283"/>
                  </a:lnTo>
                  <a:lnTo>
                    <a:pt x="1208" y="283"/>
                  </a:lnTo>
                  <a:lnTo>
                    <a:pt x="1207" y="284"/>
                  </a:lnTo>
                  <a:lnTo>
                    <a:pt x="1205" y="286"/>
                  </a:lnTo>
                  <a:lnTo>
                    <a:pt x="1204" y="290"/>
                  </a:lnTo>
                  <a:lnTo>
                    <a:pt x="1204" y="296"/>
                  </a:lnTo>
                  <a:lnTo>
                    <a:pt x="1203" y="303"/>
                  </a:lnTo>
                  <a:lnTo>
                    <a:pt x="1203" y="306"/>
                  </a:lnTo>
                  <a:lnTo>
                    <a:pt x="1202" y="310"/>
                  </a:lnTo>
                  <a:lnTo>
                    <a:pt x="1199" y="313"/>
                  </a:lnTo>
                  <a:lnTo>
                    <a:pt x="1197" y="317"/>
                  </a:lnTo>
                  <a:lnTo>
                    <a:pt x="1194" y="321"/>
                  </a:lnTo>
                  <a:lnTo>
                    <a:pt x="1192" y="323"/>
                  </a:lnTo>
                  <a:lnTo>
                    <a:pt x="1192" y="327"/>
                  </a:lnTo>
                  <a:lnTo>
                    <a:pt x="1194" y="329"/>
                  </a:lnTo>
                  <a:lnTo>
                    <a:pt x="1195" y="330"/>
                  </a:lnTo>
                  <a:lnTo>
                    <a:pt x="1197" y="331"/>
                  </a:lnTo>
                  <a:lnTo>
                    <a:pt x="1201" y="332"/>
                  </a:lnTo>
                  <a:lnTo>
                    <a:pt x="1205" y="332"/>
                  </a:lnTo>
                  <a:lnTo>
                    <a:pt x="1214" y="331"/>
                  </a:lnTo>
                  <a:lnTo>
                    <a:pt x="1218" y="334"/>
                  </a:lnTo>
                  <a:lnTo>
                    <a:pt x="1221" y="337"/>
                  </a:lnTo>
                  <a:lnTo>
                    <a:pt x="1224" y="344"/>
                  </a:lnTo>
                  <a:lnTo>
                    <a:pt x="1227" y="348"/>
                  </a:lnTo>
                  <a:lnTo>
                    <a:pt x="1229" y="353"/>
                  </a:lnTo>
                  <a:lnTo>
                    <a:pt x="1233" y="357"/>
                  </a:lnTo>
                  <a:lnTo>
                    <a:pt x="1238" y="361"/>
                  </a:lnTo>
                  <a:lnTo>
                    <a:pt x="1249" y="368"/>
                  </a:lnTo>
                  <a:lnTo>
                    <a:pt x="1262" y="375"/>
                  </a:lnTo>
                  <a:lnTo>
                    <a:pt x="1278" y="380"/>
                  </a:lnTo>
                  <a:lnTo>
                    <a:pt x="1292" y="384"/>
                  </a:lnTo>
                  <a:lnTo>
                    <a:pt x="1304" y="384"/>
                  </a:lnTo>
                  <a:lnTo>
                    <a:pt x="1315" y="382"/>
                  </a:lnTo>
                  <a:lnTo>
                    <a:pt x="1324" y="381"/>
                  </a:lnTo>
                  <a:lnTo>
                    <a:pt x="1334" y="382"/>
                  </a:lnTo>
                  <a:lnTo>
                    <a:pt x="1339" y="382"/>
                  </a:lnTo>
                  <a:lnTo>
                    <a:pt x="1343" y="385"/>
                  </a:lnTo>
                  <a:lnTo>
                    <a:pt x="1346" y="387"/>
                  </a:lnTo>
                  <a:lnTo>
                    <a:pt x="1349" y="391"/>
                  </a:lnTo>
                  <a:lnTo>
                    <a:pt x="1350" y="397"/>
                  </a:lnTo>
                  <a:lnTo>
                    <a:pt x="1352" y="404"/>
                  </a:lnTo>
                  <a:lnTo>
                    <a:pt x="1353" y="412"/>
                  </a:lnTo>
                  <a:lnTo>
                    <a:pt x="1353" y="420"/>
                  </a:lnTo>
                  <a:lnTo>
                    <a:pt x="1353" y="438"/>
                  </a:lnTo>
                  <a:lnTo>
                    <a:pt x="1352" y="456"/>
                  </a:lnTo>
                  <a:lnTo>
                    <a:pt x="1352" y="463"/>
                  </a:lnTo>
                  <a:lnTo>
                    <a:pt x="1353" y="469"/>
                  </a:lnTo>
                  <a:lnTo>
                    <a:pt x="1355" y="474"/>
                  </a:lnTo>
                  <a:lnTo>
                    <a:pt x="1359" y="479"/>
                  </a:lnTo>
                  <a:lnTo>
                    <a:pt x="1367" y="486"/>
                  </a:lnTo>
                  <a:lnTo>
                    <a:pt x="1377" y="493"/>
                  </a:lnTo>
                  <a:lnTo>
                    <a:pt x="1381" y="498"/>
                  </a:lnTo>
                  <a:lnTo>
                    <a:pt x="1386" y="501"/>
                  </a:lnTo>
                  <a:lnTo>
                    <a:pt x="1388" y="506"/>
                  </a:lnTo>
                  <a:lnTo>
                    <a:pt x="1391" y="510"/>
                  </a:lnTo>
                  <a:lnTo>
                    <a:pt x="1394" y="520"/>
                  </a:lnTo>
                  <a:lnTo>
                    <a:pt x="1396" y="533"/>
                  </a:lnTo>
                  <a:lnTo>
                    <a:pt x="1396" y="540"/>
                  </a:lnTo>
                  <a:lnTo>
                    <a:pt x="1394" y="546"/>
                  </a:lnTo>
                  <a:lnTo>
                    <a:pt x="1393" y="551"/>
                  </a:lnTo>
                  <a:lnTo>
                    <a:pt x="1391" y="556"/>
                  </a:lnTo>
                  <a:lnTo>
                    <a:pt x="1387" y="564"/>
                  </a:lnTo>
                  <a:lnTo>
                    <a:pt x="1383" y="576"/>
                  </a:lnTo>
                  <a:lnTo>
                    <a:pt x="1379" y="589"/>
                  </a:lnTo>
                  <a:lnTo>
                    <a:pt x="1379" y="602"/>
                  </a:lnTo>
                  <a:lnTo>
                    <a:pt x="1378" y="613"/>
                  </a:lnTo>
                  <a:lnTo>
                    <a:pt x="1377" y="624"/>
                  </a:lnTo>
                  <a:lnTo>
                    <a:pt x="1375" y="632"/>
                  </a:lnTo>
                  <a:lnTo>
                    <a:pt x="1374" y="643"/>
                  </a:lnTo>
                  <a:lnTo>
                    <a:pt x="1377" y="653"/>
                  </a:lnTo>
                  <a:lnTo>
                    <a:pt x="1380" y="665"/>
                  </a:lnTo>
                  <a:lnTo>
                    <a:pt x="1381" y="670"/>
                  </a:lnTo>
                  <a:lnTo>
                    <a:pt x="1383" y="675"/>
                  </a:lnTo>
                  <a:lnTo>
                    <a:pt x="1383" y="678"/>
                  </a:lnTo>
                  <a:lnTo>
                    <a:pt x="1383" y="681"/>
                  </a:lnTo>
                  <a:lnTo>
                    <a:pt x="1380" y="683"/>
                  </a:lnTo>
                  <a:lnTo>
                    <a:pt x="1379" y="685"/>
                  </a:lnTo>
                  <a:lnTo>
                    <a:pt x="1375" y="687"/>
                  </a:lnTo>
                  <a:lnTo>
                    <a:pt x="1372" y="687"/>
                  </a:lnTo>
                  <a:lnTo>
                    <a:pt x="1365" y="689"/>
                  </a:lnTo>
                  <a:lnTo>
                    <a:pt x="1359" y="694"/>
                  </a:lnTo>
                  <a:lnTo>
                    <a:pt x="1356" y="696"/>
                  </a:lnTo>
                  <a:lnTo>
                    <a:pt x="1354" y="699"/>
                  </a:lnTo>
                  <a:lnTo>
                    <a:pt x="1352" y="702"/>
                  </a:lnTo>
                  <a:lnTo>
                    <a:pt x="1352" y="707"/>
                  </a:lnTo>
                  <a:lnTo>
                    <a:pt x="1349" y="713"/>
                  </a:lnTo>
                  <a:lnTo>
                    <a:pt x="1347" y="718"/>
                  </a:lnTo>
                  <a:lnTo>
                    <a:pt x="1345" y="719"/>
                  </a:lnTo>
                  <a:lnTo>
                    <a:pt x="1341" y="720"/>
                  </a:lnTo>
                  <a:lnTo>
                    <a:pt x="1337" y="720"/>
                  </a:lnTo>
                  <a:lnTo>
                    <a:pt x="1331" y="720"/>
                  </a:lnTo>
                  <a:lnTo>
                    <a:pt x="1327" y="720"/>
                  </a:lnTo>
                  <a:lnTo>
                    <a:pt x="1323" y="722"/>
                  </a:lnTo>
                  <a:lnTo>
                    <a:pt x="1320" y="726"/>
                  </a:lnTo>
                  <a:lnTo>
                    <a:pt x="1317" y="731"/>
                  </a:lnTo>
                  <a:lnTo>
                    <a:pt x="1314" y="735"/>
                  </a:lnTo>
                  <a:lnTo>
                    <a:pt x="1310" y="740"/>
                  </a:lnTo>
                  <a:lnTo>
                    <a:pt x="1305" y="744"/>
                  </a:lnTo>
                  <a:lnTo>
                    <a:pt x="1299" y="747"/>
                  </a:lnTo>
                  <a:lnTo>
                    <a:pt x="1293" y="750"/>
                  </a:lnTo>
                  <a:lnTo>
                    <a:pt x="1286" y="751"/>
                  </a:lnTo>
                  <a:lnTo>
                    <a:pt x="1280" y="750"/>
                  </a:lnTo>
                  <a:lnTo>
                    <a:pt x="1273" y="747"/>
                  </a:lnTo>
                  <a:lnTo>
                    <a:pt x="1267" y="745"/>
                  </a:lnTo>
                  <a:lnTo>
                    <a:pt x="1262" y="741"/>
                  </a:lnTo>
                  <a:lnTo>
                    <a:pt x="1258" y="737"/>
                  </a:lnTo>
                  <a:lnTo>
                    <a:pt x="1254" y="732"/>
                  </a:lnTo>
                  <a:lnTo>
                    <a:pt x="1251" y="727"/>
                  </a:lnTo>
                  <a:lnTo>
                    <a:pt x="1247" y="722"/>
                  </a:lnTo>
                  <a:lnTo>
                    <a:pt x="1243" y="720"/>
                  </a:lnTo>
                  <a:lnTo>
                    <a:pt x="1239" y="718"/>
                  </a:lnTo>
                  <a:lnTo>
                    <a:pt x="1234" y="715"/>
                  </a:lnTo>
                  <a:lnTo>
                    <a:pt x="1229" y="715"/>
                  </a:lnTo>
                  <a:lnTo>
                    <a:pt x="1224" y="716"/>
                  </a:lnTo>
                  <a:lnTo>
                    <a:pt x="1220" y="719"/>
                  </a:lnTo>
                  <a:lnTo>
                    <a:pt x="1208" y="728"/>
                  </a:lnTo>
                  <a:lnTo>
                    <a:pt x="1194" y="741"/>
                  </a:lnTo>
                  <a:lnTo>
                    <a:pt x="1178" y="757"/>
                  </a:lnTo>
                  <a:lnTo>
                    <a:pt x="1164" y="770"/>
                  </a:lnTo>
                  <a:lnTo>
                    <a:pt x="1159" y="776"/>
                  </a:lnTo>
                  <a:lnTo>
                    <a:pt x="1155" y="782"/>
                  </a:lnTo>
                  <a:lnTo>
                    <a:pt x="1153" y="789"/>
                  </a:lnTo>
                  <a:lnTo>
                    <a:pt x="1152" y="796"/>
                  </a:lnTo>
                  <a:lnTo>
                    <a:pt x="1152" y="803"/>
                  </a:lnTo>
                  <a:lnTo>
                    <a:pt x="1153" y="809"/>
                  </a:lnTo>
                  <a:lnTo>
                    <a:pt x="1155" y="815"/>
                  </a:lnTo>
                  <a:lnTo>
                    <a:pt x="1158" y="819"/>
                  </a:lnTo>
                  <a:lnTo>
                    <a:pt x="1164" y="826"/>
                  </a:lnTo>
                  <a:lnTo>
                    <a:pt x="1172" y="835"/>
                  </a:lnTo>
                  <a:lnTo>
                    <a:pt x="1176" y="841"/>
                  </a:lnTo>
                  <a:lnTo>
                    <a:pt x="1179" y="846"/>
                  </a:lnTo>
                  <a:lnTo>
                    <a:pt x="1182" y="851"/>
                  </a:lnTo>
                  <a:lnTo>
                    <a:pt x="1183" y="855"/>
                  </a:lnTo>
                  <a:lnTo>
                    <a:pt x="1184" y="860"/>
                  </a:lnTo>
                  <a:lnTo>
                    <a:pt x="1184" y="866"/>
                  </a:lnTo>
                  <a:lnTo>
                    <a:pt x="1183" y="873"/>
                  </a:lnTo>
                  <a:lnTo>
                    <a:pt x="1182" y="879"/>
                  </a:lnTo>
                  <a:lnTo>
                    <a:pt x="1179" y="885"/>
                  </a:lnTo>
                  <a:lnTo>
                    <a:pt x="1176" y="891"/>
                  </a:lnTo>
                  <a:lnTo>
                    <a:pt x="1171" y="895"/>
                  </a:lnTo>
                  <a:lnTo>
                    <a:pt x="1164" y="897"/>
                  </a:lnTo>
                  <a:lnTo>
                    <a:pt x="1158" y="898"/>
                  </a:lnTo>
                  <a:lnTo>
                    <a:pt x="1152" y="901"/>
                  </a:lnTo>
                  <a:lnTo>
                    <a:pt x="1147" y="903"/>
                  </a:lnTo>
                  <a:lnTo>
                    <a:pt x="1144" y="907"/>
                  </a:lnTo>
                  <a:lnTo>
                    <a:pt x="1139" y="914"/>
                  </a:lnTo>
                  <a:lnTo>
                    <a:pt x="1136" y="922"/>
                  </a:lnTo>
                  <a:lnTo>
                    <a:pt x="1134" y="929"/>
                  </a:lnTo>
                  <a:lnTo>
                    <a:pt x="1131" y="933"/>
                  </a:lnTo>
                  <a:lnTo>
                    <a:pt x="1125" y="934"/>
                  </a:lnTo>
                  <a:lnTo>
                    <a:pt x="1116" y="935"/>
                  </a:lnTo>
                  <a:lnTo>
                    <a:pt x="1112" y="936"/>
                  </a:lnTo>
                  <a:lnTo>
                    <a:pt x="1107" y="939"/>
                  </a:lnTo>
                  <a:lnTo>
                    <a:pt x="1103" y="942"/>
                  </a:lnTo>
                  <a:lnTo>
                    <a:pt x="1101" y="946"/>
                  </a:lnTo>
                  <a:lnTo>
                    <a:pt x="1097" y="949"/>
                  </a:lnTo>
                  <a:lnTo>
                    <a:pt x="1096" y="954"/>
                  </a:lnTo>
                  <a:lnTo>
                    <a:pt x="1095" y="959"/>
                  </a:lnTo>
                  <a:lnTo>
                    <a:pt x="1094" y="965"/>
                  </a:lnTo>
                  <a:lnTo>
                    <a:pt x="1094" y="975"/>
                  </a:lnTo>
                  <a:lnTo>
                    <a:pt x="1094" y="987"/>
                  </a:lnTo>
                  <a:lnTo>
                    <a:pt x="1095" y="998"/>
                  </a:lnTo>
                  <a:lnTo>
                    <a:pt x="1095" y="1009"/>
                  </a:lnTo>
                  <a:lnTo>
                    <a:pt x="1091" y="1018"/>
                  </a:lnTo>
                  <a:lnTo>
                    <a:pt x="1088" y="1029"/>
                  </a:lnTo>
                  <a:lnTo>
                    <a:pt x="1085" y="1035"/>
                  </a:lnTo>
                  <a:lnTo>
                    <a:pt x="1084" y="1041"/>
                  </a:lnTo>
                  <a:lnTo>
                    <a:pt x="1084" y="1046"/>
                  </a:lnTo>
                  <a:lnTo>
                    <a:pt x="1087" y="1050"/>
                  </a:lnTo>
                  <a:lnTo>
                    <a:pt x="1089" y="1061"/>
                  </a:lnTo>
                  <a:lnTo>
                    <a:pt x="1091" y="1072"/>
                  </a:lnTo>
                  <a:lnTo>
                    <a:pt x="1092" y="1084"/>
                  </a:lnTo>
                  <a:lnTo>
                    <a:pt x="1094" y="1098"/>
                  </a:lnTo>
                  <a:lnTo>
                    <a:pt x="1095" y="1105"/>
                  </a:lnTo>
                  <a:lnTo>
                    <a:pt x="1097" y="1111"/>
                  </a:lnTo>
                  <a:lnTo>
                    <a:pt x="1101" y="1116"/>
                  </a:lnTo>
                  <a:lnTo>
                    <a:pt x="1104" y="1119"/>
                  </a:lnTo>
                  <a:lnTo>
                    <a:pt x="1110" y="1123"/>
                  </a:lnTo>
                  <a:lnTo>
                    <a:pt x="1116" y="1125"/>
                  </a:lnTo>
                  <a:lnTo>
                    <a:pt x="1122" y="1126"/>
                  </a:lnTo>
                  <a:lnTo>
                    <a:pt x="1131" y="1126"/>
                  </a:lnTo>
                  <a:lnTo>
                    <a:pt x="1136" y="1126"/>
                  </a:lnTo>
                  <a:lnTo>
                    <a:pt x="1141" y="1128"/>
                  </a:lnTo>
                  <a:lnTo>
                    <a:pt x="1145" y="1129"/>
                  </a:lnTo>
                  <a:lnTo>
                    <a:pt x="1147" y="1130"/>
                  </a:lnTo>
                  <a:lnTo>
                    <a:pt x="1150" y="1136"/>
                  </a:lnTo>
                  <a:lnTo>
                    <a:pt x="1152" y="1143"/>
                  </a:lnTo>
                  <a:lnTo>
                    <a:pt x="1154" y="1145"/>
                  </a:lnTo>
                  <a:lnTo>
                    <a:pt x="1157" y="1148"/>
                  </a:lnTo>
                  <a:lnTo>
                    <a:pt x="1159" y="1149"/>
                  </a:lnTo>
                  <a:lnTo>
                    <a:pt x="1161" y="1150"/>
                  </a:lnTo>
                  <a:lnTo>
                    <a:pt x="1167" y="1149"/>
                  </a:lnTo>
                  <a:lnTo>
                    <a:pt x="1175" y="1145"/>
                  </a:lnTo>
                  <a:lnTo>
                    <a:pt x="1178" y="1143"/>
                  </a:lnTo>
                  <a:lnTo>
                    <a:pt x="1182" y="1142"/>
                  </a:lnTo>
                  <a:lnTo>
                    <a:pt x="1185" y="1143"/>
                  </a:lnTo>
                  <a:lnTo>
                    <a:pt x="1186" y="1143"/>
                  </a:lnTo>
                  <a:lnTo>
                    <a:pt x="1189" y="1145"/>
                  </a:lnTo>
                  <a:lnTo>
                    <a:pt x="1189" y="1148"/>
                  </a:lnTo>
                  <a:lnTo>
                    <a:pt x="1189" y="1151"/>
                  </a:lnTo>
                  <a:lnTo>
                    <a:pt x="1188" y="1156"/>
                  </a:lnTo>
                  <a:lnTo>
                    <a:pt x="1186" y="1160"/>
                  </a:lnTo>
                  <a:lnTo>
                    <a:pt x="1186" y="1164"/>
                  </a:lnTo>
                  <a:lnTo>
                    <a:pt x="1186" y="1168"/>
                  </a:lnTo>
                  <a:lnTo>
                    <a:pt x="1188" y="1172"/>
                  </a:lnTo>
                  <a:lnTo>
                    <a:pt x="1192" y="1179"/>
                  </a:lnTo>
                  <a:lnTo>
                    <a:pt x="1198" y="1187"/>
                  </a:lnTo>
                  <a:lnTo>
                    <a:pt x="1201" y="1192"/>
                  </a:lnTo>
                  <a:lnTo>
                    <a:pt x="1204" y="1199"/>
                  </a:lnTo>
                  <a:lnTo>
                    <a:pt x="1207" y="1206"/>
                  </a:lnTo>
                  <a:lnTo>
                    <a:pt x="1209" y="1216"/>
                  </a:lnTo>
                  <a:lnTo>
                    <a:pt x="1215" y="1236"/>
                  </a:lnTo>
                  <a:lnTo>
                    <a:pt x="1222" y="1257"/>
                  </a:lnTo>
                  <a:lnTo>
                    <a:pt x="1228" y="1268"/>
                  </a:lnTo>
                  <a:lnTo>
                    <a:pt x="1234" y="1276"/>
                  </a:lnTo>
                  <a:lnTo>
                    <a:pt x="1240" y="1283"/>
                  </a:lnTo>
                  <a:lnTo>
                    <a:pt x="1246" y="1288"/>
                  </a:lnTo>
                  <a:lnTo>
                    <a:pt x="1257" y="1296"/>
                  </a:lnTo>
                  <a:lnTo>
                    <a:pt x="1267" y="1304"/>
                  </a:lnTo>
                  <a:lnTo>
                    <a:pt x="1268" y="1306"/>
                  </a:lnTo>
                  <a:lnTo>
                    <a:pt x="1270" y="1308"/>
                  </a:lnTo>
                  <a:lnTo>
                    <a:pt x="1271" y="1309"/>
                  </a:lnTo>
                  <a:lnTo>
                    <a:pt x="1270" y="1312"/>
                  </a:lnTo>
                  <a:lnTo>
                    <a:pt x="1267" y="1314"/>
                  </a:lnTo>
                  <a:lnTo>
                    <a:pt x="1262" y="1317"/>
                  </a:lnTo>
                  <a:lnTo>
                    <a:pt x="1258" y="1319"/>
                  </a:lnTo>
                  <a:lnTo>
                    <a:pt x="1253" y="1321"/>
                  </a:lnTo>
                  <a:lnTo>
                    <a:pt x="1249" y="1325"/>
                  </a:lnTo>
                  <a:lnTo>
                    <a:pt x="1248" y="1328"/>
                  </a:lnTo>
                  <a:lnTo>
                    <a:pt x="1249" y="1331"/>
                  </a:lnTo>
                  <a:lnTo>
                    <a:pt x="1251" y="1333"/>
                  </a:lnTo>
                  <a:lnTo>
                    <a:pt x="1253" y="1336"/>
                  </a:lnTo>
                  <a:lnTo>
                    <a:pt x="1257" y="1337"/>
                  </a:lnTo>
                  <a:lnTo>
                    <a:pt x="1265" y="1338"/>
                  </a:lnTo>
                  <a:lnTo>
                    <a:pt x="1278" y="1338"/>
                  </a:lnTo>
                  <a:lnTo>
                    <a:pt x="1284" y="1338"/>
                  </a:lnTo>
                  <a:lnTo>
                    <a:pt x="1290" y="1338"/>
                  </a:lnTo>
                  <a:lnTo>
                    <a:pt x="1295" y="1339"/>
                  </a:lnTo>
                  <a:lnTo>
                    <a:pt x="1298" y="1342"/>
                  </a:lnTo>
                  <a:lnTo>
                    <a:pt x="1302" y="1344"/>
                  </a:lnTo>
                  <a:lnTo>
                    <a:pt x="1304" y="1346"/>
                  </a:lnTo>
                  <a:lnTo>
                    <a:pt x="1306" y="1350"/>
                  </a:lnTo>
                  <a:lnTo>
                    <a:pt x="1308" y="1353"/>
                  </a:lnTo>
                  <a:lnTo>
                    <a:pt x="1306" y="1364"/>
                  </a:lnTo>
                  <a:lnTo>
                    <a:pt x="1304" y="1377"/>
                  </a:lnTo>
                  <a:lnTo>
                    <a:pt x="1299" y="1393"/>
                  </a:lnTo>
                  <a:lnTo>
                    <a:pt x="1292" y="1409"/>
                  </a:lnTo>
                  <a:lnTo>
                    <a:pt x="1285" y="1426"/>
                  </a:lnTo>
                  <a:lnTo>
                    <a:pt x="1278" y="1444"/>
                  </a:lnTo>
                  <a:lnTo>
                    <a:pt x="1268" y="1460"/>
                  </a:lnTo>
                  <a:lnTo>
                    <a:pt x="1259" y="1476"/>
                  </a:lnTo>
                  <a:lnTo>
                    <a:pt x="1249" y="1490"/>
                  </a:lnTo>
                  <a:lnTo>
                    <a:pt x="1239" y="1506"/>
                  </a:lnTo>
                  <a:lnTo>
                    <a:pt x="1234" y="1515"/>
                  </a:lnTo>
                  <a:lnTo>
                    <a:pt x="1230" y="1523"/>
                  </a:lnTo>
                  <a:lnTo>
                    <a:pt x="1227" y="1532"/>
                  </a:lnTo>
                  <a:lnTo>
                    <a:pt x="1224" y="1539"/>
                  </a:lnTo>
                  <a:lnTo>
                    <a:pt x="1221" y="1553"/>
                  </a:lnTo>
                  <a:lnTo>
                    <a:pt x="1216" y="1565"/>
                  </a:lnTo>
                  <a:lnTo>
                    <a:pt x="1209" y="1576"/>
                  </a:lnTo>
                  <a:lnTo>
                    <a:pt x="1201" y="1584"/>
                  </a:lnTo>
                  <a:lnTo>
                    <a:pt x="1192" y="1592"/>
                  </a:lnTo>
                  <a:lnTo>
                    <a:pt x="1186" y="1601"/>
                  </a:lnTo>
                  <a:lnTo>
                    <a:pt x="1185" y="1605"/>
                  </a:lnTo>
                  <a:lnTo>
                    <a:pt x="1184" y="1610"/>
                  </a:lnTo>
                  <a:lnTo>
                    <a:pt x="1184" y="1615"/>
                  </a:lnTo>
                  <a:lnTo>
                    <a:pt x="1184" y="1620"/>
                  </a:lnTo>
                  <a:lnTo>
                    <a:pt x="1186" y="1633"/>
                  </a:lnTo>
                  <a:lnTo>
                    <a:pt x="1188" y="1648"/>
                  </a:lnTo>
                  <a:lnTo>
                    <a:pt x="1190" y="1665"/>
                  </a:lnTo>
                  <a:lnTo>
                    <a:pt x="1190" y="1680"/>
                  </a:lnTo>
                  <a:lnTo>
                    <a:pt x="1190" y="1687"/>
                  </a:lnTo>
                  <a:lnTo>
                    <a:pt x="1189" y="1693"/>
                  </a:lnTo>
                  <a:lnTo>
                    <a:pt x="1188" y="1699"/>
                  </a:lnTo>
                  <a:lnTo>
                    <a:pt x="1185" y="1703"/>
                  </a:lnTo>
                  <a:lnTo>
                    <a:pt x="1182" y="1706"/>
                  </a:lnTo>
                  <a:lnTo>
                    <a:pt x="1178" y="1709"/>
                  </a:lnTo>
                  <a:lnTo>
                    <a:pt x="1173" y="1709"/>
                  </a:lnTo>
                  <a:lnTo>
                    <a:pt x="1169" y="1709"/>
                  </a:lnTo>
                  <a:lnTo>
                    <a:pt x="1164" y="1709"/>
                  </a:lnTo>
                  <a:lnTo>
                    <a:pt x="1160" y="1711"/>
                  </a:lnTo>
                  <a:lnTo>
                    <a:pt x="1159" y="1714"/>
                  </a:lnTo>
                  <a:lnTo>
                    <a:pt x="1157" y="1717"/>
                  </a:lnTo>
                  <a:lnTo>
                    <a:pt x="1155" y="1727"/>
                  </a:lnTo>
                  <a:lnTo>
                    <a:pt x="1153" y="1737"/>
                  </a:lnTo>
                  <a:lnTo>
                    <a:pt x="1152" y="1741"/>
                  </a:lnTo>
                  <a:lnTo>
                    <a:pt x="1148" y="1746"/>
                  </a:lnTo>
                  <a:lnTo>
                    <a:pt x="1144" y="1750"/>
                  </a:lnTo>
                  <a:lnTo>
                    <a:pt x="1138" y="1755"/>
                  </a:lnTo>
                  <a:lnTo>
                    <a:pt x="1131" y="1759"/>
                  </a:lnTo>
                  <a:lnTo>
                    <a:pt x="1125" y="1761"/>
                  </a:lnTo>
                  <a:lnTo>
                    <a:pt x="1117" y="1764"/>
                  </a:lnTo>
                  <a:lnTo>
                    <a:pt x="1112" y="1765"/>
                  </a:lnTo>
                  <a:lnTo>
                    <a:pt x="1107" y="1765"/>
                  </a:lnTo>
                  <a:lnTo>
                    <a:pt x="1102" y="1766"/>
                  </a:lnTo>
                  <a:lnTo>
                    <a:pt x="1100" y="1768"/>
                  </a:lnTo>
                  <a:lnTo>
                    <a:pt x="1098" y="1769"/>
                  </a:lnTo>
                  <a:lnTo>
                    <a:pt x="1098" y="1777"/>
                  </a:lnTo>
                  <a:lnTo>
                    <a:pt x="1098" y="1786"/>
                  </a:lnTo>
                  <a:lnTo>
                    <a:pt x="1097" y="1796"/>
                  </a:lnTo>
                  <a:lnTo>
                    <a:pt x="1098" y="1803"/>
                  </a:lnTo>
                  <a:lnTo>
                    <a:pt x="1101" y="1807"/>
                  </a:lnTo>
                  <a:lnTo>
                    <a:pt x="1104" y="1811"/>
                  </a:lnTo>
                  <a:lnTo>
                    <a:pt x="1110" y="1816"/>
                  </a:lnTo>
                  <a:lnTo>
                    <a:pt x="1119" y="1821"/>
                  </a:lnTo>
                  <a:lnTo>
                    <a:pt x="1122" y="1823"/>
                  </a:lnTo>
                  <a:lnTo>
                    <a:pt x="1126" y="1825"/>
                  </a:lnTo>
                  <a:lnTo>
                    <a:pt x="1128" y="1829"/>
                  </a:lnTo>
                  <a:lnTo>
                    <a:pt x="1131" y="1831"/>
                  </a:lnTo>
                  <a:lnTo>
                    <a:pt x="1133" y="1838"/>
                  </a:lnTo>
                  <a:lnTo>
                    <a:pt x="1133" y="1844"/>
                  </a:lnTo>
                  <a:lnTo>
                    <a:pt x="1132" y="1859"/>
                  </a:lnTo>
                  <a:lnTo>
                    <a:pt x="1132" y="1870"/>
                  </a:lnTo>
                  <a:lnTo>
                    <a:pt x="1134" y="1875"/>
                  </a:lnTo>
                  <a:lnTo>
                    <a:pt x="1139" y="1880"/>
                  </a:lnTo>
                  <a:lnTo>
                    <a:pt x="1144" y="1885"/>
                  </a:lnTo>
                  <a:lnTo>
                    <a:pt x="1150" y="1888"/>
                  </a:lnTo>
                  <a:lnTo>
                    <a:pt x="1163" y="1895"/>
                  </a:lnTo>
                  <a:lnTo>
                    <a:pt x="1177" y="1901"/>
                  </a:lnTo>
                  <a:lnTo>
                    <a:pt x="1182" y="1904"/>
                  </a:lnTo>
                  <a:lnTo>
                    <a:pt x="1184" y="1907"/>
                  </a:lnTo>
                  <a:lnTo>
                    <a:pt x="1186" y="1911"/>
                  </a:lnTo>
                  <a:lnTo>
                    <a:pt x="1189" y="1914"/>
                  </a:lnTo>
                  <a:lnTo>
                    <a:pt x="1189" y="1919"/>
                  </a:lnTo>
                  <a:lnTo>
                    <a:pt x="1189" y="1926"/>
                  </a:lnTo>
                  <a:lnTo>
                    <a:pt x="1189" y="1932"/>
                  </a:lnTo>
                  <a:lnTo>
                    <a:pt x="1188" y="1939"/>
                  </a:lnTo>
                  <a:lnTo>
                    <a:pt x="1184" y="1954"/>
                  </a:lnTo>
                  <a:lnTo>
                    <a:pt x="1180" y="1964"/>
                  </a:lnTo>
                  <a:lnTo>
                    <a:pt x="1178" y="1980"/>
                  </a:lnTo>
                  <a:lnTo>
                    <a:pt x="1176" y="1996"/>
                  </a:lnTo>
                  <a:lnTo>
                    <a:pt x="1173" y="2016"/>
                  </a:lnTo>
                  <a:lnTo>
                    <a:pt x="1172" y="2032"/>
                  </a:lnTo>
                  <a:lnTo>
                    <a:pt x="1170" y="2048"/>
                  </a:lnTo>
                  <a:lnTo>
                    <a:pt x="1170" y="2062"/>
                  </a:lnTo>
                  <a:lnTo>
                    <a:pt x="1170" y="2068"/>
                  </a:lnTo>
                  <a:lnTo>
                    <a:pt x="1171" y="2073"/>
                  </a:lnTo>
                  <a:lnTo>
                    <a:pt x="1172" y="2077"/>
                  </a:lnTo>
                  <a:lnTo>
                    <a:pt x="1173" y="2080"/>
                  </a:lnTo>
                  <a:lnTo>
                    <a:pt x="1177" y="2087"/>
                  </a:lnTo>
                  <a:lnTo>
                    <a:pt x="1178" y="2093"/>
                  </a:lnTo>
                  <a:lnTo>
                    <a:pt x="1177" y="2095"/>
                  </a:lnTo>
                  <a:lnTo>
                    <a:pt x="1176" y="2098"/>
                  </a:lnTo>
                  <a:lnTo>
                    <a:pt x="1173" y="2099"/>
                  </a:lnTo>
                  <a:lnTo>
                    <a:pt x="1170" y="2099"/>
                  </a:lnTo>
                  <a:lnTo>
                    <a:pt x="1167" y="2100"/>
                  </a:lnTo>
                  <a:lnTo>
                    <a:pt x="1164" y="2100"/>
                  </a:lnTo>
                  <a:lnTo>
                    <a:pt x="1161" y="2101"/>
                  </a:lnTo>
                  <a:lnTo>
                    <a:pt x="1160" y="2103"/>
                  </a:lnTo>
                  <a:lnTo>
                    <a:pt x="1158" y="2108"/>
                  </a:lnTo>
                  <a:lnTo>
                    <a:pt x="1157" y="2114"/>
                  </a:lnTo>
                  <a:lnTo>
                    <a:pt x="1158" y="2122"/>
                  </a:lnTo>
                  <a:lnTo>
                    <a:pt x="1160" y="2132"/>
                  </a:lnTo>
                  <a:lnTo>
                    <a:pt x="1164" y="2143"/>
                  </a:lnTo>
                  <a:lnTo>
                    <a:pt x="1166" y="2151"/>
                  </a:lnTo>
                  <a:lnTo>
                    <a:pt x="1167" y="2156"/>
                  </a:lnTo>
                  <a:lnTo>
                    <a:pt x="1169" y="2158"/>
                  </a:lnTo>
                  <a:lnTo>
                    <a:pt x="1167" y="2162"/>
                  </a:lnTo>
                  <a:lnTo>
                    <a:pt x="1166" y="2164"/>
                  </a:lnTo>
                  <a:lnTo>
                    <a:pt x="1161" y="2168"/>
                  </a:lnTo>
                  <a:lnTo>
                    <a:pt x="1153" y="2171"/>
                  </a:lnTo>
                  <a:lnTo>
                    <a:pt x="1150" y="2172"/>
                  </a:lnTo>
                  <a:lnTo>
                    <a:pt x="1146" y="2174"/>
                  </a:lnTo>
                  <a:lnTo>
                    <a:pt x="1145" y="2176"/>
                  </a:lnTo>
                  <a:lnTo>
                    <a:pt x="1144" y="2178"/>
                  </a:lnTo>
                  <a:lnTo>
                    <a:pt x="1144" y="2183"/>
                  </a:lnTo>
                  <a:lnTo>
                    <a:pt x="1145" y="2189"/>
                  </a:lnTo>
                  <a:lnTo>
                    <a:pt x="1148" y="2199"/>
                  </a:lnTo>
                  <a:lnTo>
                    <a:pt x="1152" y="2210"/>
                  </a:lnTo>
                  <a:lnTo>
                    <a:pt x="1155" y="2224"/>
                  </a:lnTo>
                  <a:lnTo>
                    <a:pt x="1158" y="2237"/>
                  </a:lnTo>
                  <a:lnTo>
                    <a:pt x="1158" y="2245"/>
                  </a:lnTo>
                  <a:lnTo>
                    <a:pt x="1155" y="2251"/>
                  </a:lnTo>
                  <a:lnTo>
                    <a:pt x="1152" y="2253"/>
                  </a:lnTo>
                  <a:lnTo>
                    <a:pt x="1146" y="2253"/>
                  </a:lnTo>
                  <a:lnTo>
                    <a:pt x="1142" y="2254"/>
                  </a:lnTo>
                  <a:lnTo>
                    <a:pt x="1140" y="2257"/>
                  </a:lnTo>
                  <a:lnTo>
                    <a:pt x="1138" y="2259"/>
                  </a:lnTo>
                  <a:lnTo>
                    <a:pt x="1135" y="2264"/>
                  </a:lnTo>
                  <a:lnTo>
                    <a:pt x="1131" y="2276"/>
                  </a:lnTo>
                  <a:lnTo>
                    <a:pt x="1122" y="2292"/>
                  </a:lnTo>
                  <a:lnTo>
                    <a:pt x="1116" y="2301"/>
                  </a:lnTo>
                  <a:lnTo>
                    <a:pt x="1109" y="2309"/>
                  </a:lnTo>
                  <a:lnTo>
                    <a:pt x="1101" y="2315"/>
                  </a:lnTo>
                  <a:lnTo>
                    <a:pt x="1092" y="2320"/>
                  </a:lnTo>
                  <a:lnTo>
                    <a:pt x="1085" y="2323"/>
                  </a:lnTo>
                  <a:lnTo>
                    <a:pt x="1078" y="2326"/>
                  </a:lnTo>
                  <a:lnTo>
                    <a:pt x="1071" y="2327"/>
                  </a:lnTo>
                  <a:lnTo>
                    <a:pt x="1066" y="2327"/>
                  </a:lnTo>
                  <a:lnTo>
                    <a:pt x="1062" y="2327"/>
                  </a:lnTo>
                  <a:lnTo>
                    <a:pt x="1058" y="2327"/>
                  </a:lnTo>
                  <a:lnTo>
                    <a:pt x="1056" y="2328"/>
                  </a:lnTo>
                  <a:lnTo>
                    <a:pt x="1053" y="2329"/>
                  </a:lnTo>
                  <a:lnTo>
                    <a:pt x="1051" y="2332"/>
                  </a:lnTo>
                  <a:lnTo>
                    <a:pt x="1051" y="2335"/>
                  </a:lnTo>
                  <a:lnTo>
                    <a:pt x="1051" y="2339"/>
                  </a:lnTo>
                  <a:lnTo>
                    <a:pt x="1052" y="2344"/>
                  </a:lnTo>
                  <a:lnTo>
                    <a:pt x="1053" y="2347"/>
                  </a:lnTo>
                  <a:lnTo>
                    <a:pt x="1052" y="2349"/>
                  </a:lnTo>
                  <a:lnTo>
                    <a:pt x="1050" y="2351"/>
                  </a:lnTo>
                  <a:lnTo>
                    <a:pt x="1047" y="2352"/>
                  </a:lnTo>
                  <a:lnTo>
                    <a:pt x="1039" y="2349"/>
                  </a:lnTo>
                  <a:lnTo>
                    <a:pt x="1031" y="2347"/>
                  </a:lnTo>
                  <a:lnTo>
                    <a:pt x="1027" y="2347"/>
                  </a:lnTo>
                  <a:lnTo>
                    <a:pt x="1024" y="2348"/>
                  </a:lnTo>
                  <a:lnTo>
                    <a:pt x="1020" y="2351"/>
                  </a:lnTo>
                  <a:lnTo>
                    <a:pt x="1018" y="2353"/>
                  </a:lnTo>
                  <a:lnTo>
                    <a:pt x="1010" y="2361"/>
                  </a:lnTo>
                  <a:lnTo>
                    <a:pt x="1005" y="2371"/>
                  </a:lnTo>
                  <a:lnTo>
                    <a:pt x="1000" y="2380"/>
                  </a:lnTo>
                  <a:lnTo>
                    <a:pt x="994" y="2390"/>
                  </a:lnTo>
                  <a:lnTo>
                    <a:pt x="990" y="2395"/>
                  </a:lnTo>
                  <a:lnTo>
                    <a:pt x="988" y="2397"/>
                  </a:lnTo>
                  <a:lnTo>
                    <a:pt x="986" y="2399"/>
                  </a:lnTo>
                  <a:lnTo>
                    <a:pt x="983" y="2399"/>
                  </a:lnTo>
                  <a:lnTo>
                    <a:pt x="978" y="2397"/>
                  </a:lnTo>
                  <a:lnTo>
                    <a:pt x="974" y="2393"/>
                  </a:lnTo>
                  <a:lnTo>
                    <a:pt x="968" y="2391"/>
                  </a:lnTo>
                  <a:lnTo>
                    <a:pt x="959" y="2390"/>
                  </a:lnTo>
                  <a:lnTo>
                    <a:pt x="955" y="2391"/>
                  </a:lnTo>
                  <a:lnTo>
                    <a:pt x="952" y="2392"/>
                  </a:lnTo>
                  <a:lnTo>
                    <a:pt x="951" y="2395"/>
                  </a:lnTo>
                  <a:lnTo>
                    <a:pt x="950" y="2398"/>
                  </a:lnTo>
                  <a:lnTo>
                    <a:pt x="951" y="2405"/>
                  </a:lnTo>
                  <a:lnTo>
                    <a:pt x="951" y="2412"/>
                  </a:lnTo>
                  <a:lnTo>
                    <a:pt x="950" y="2417"/>
                  </a:lnTo>
                  <a:lnTo>
                    <a:pt x="947" y="2420"/>
                  </a:lnTo>
                  <a:lnTo>
                    <a:pt x="943" y="2423"/>
                  </a:lnTo>
                  <a:lnTo>
                    <a:pt x="937" y="2426"/>
                  </a:lnTo>
                  <a:lnTo>
                    <a:pt x="931" y="2428"/>
                  </a:lnTo>
                  <a:lnTo>
                    <a:pt x="924" y="2429"/>
                  </a:lnTo>
                  <a:lnTo>
                    <a:pt x="915" y="2429"/>
                  </a:lnTo>
                  <a:lnTo>
                    <a:pt x="908" y="2429"/>
                  </a:lnTo>
                  <a:lnTo>
                    <a:pt x="901" y="2429"/>
                  </a:lnTo>
                  <a:lnTo>
                    <a:pt x="895" y="2429"/>
                  </a:lnTo>
                  <a:lnTo>
                    <a:pt x="892" y="2430"/>
                  </a:lnTo>
                  <a:lnTo>
                    <a:pt x="888" y="2432"/>
                  </a:lnTo>
                  <a:lnTo>
                    <a:pt x="882" y="2436"/>
                  </a:lnTo>
                  <a:lnTo>
                    <a:pt x="876" y="2441"/>
                  </a:lnTo>
                  <a:lnTo>
                    <a:pt x="873" y="2443"/>
                  </a:lnTo>
                  <a:lnTo>
                    <a:pt x="869" y="2445"/>
                  </a:lnTo>
                  <a:lnTo>
                    <a:pt x="864" y="2445"/>
                  </a:lnTo>
                  <a:lnTo>
                    <a:pt x="859" y="2443"/>
                  </a:lnTo>
                  <a:lnTo>
                    <a:pt x="855" y="2441"/>
                  </a:lnTo>
                  <a:lnTo>
                    <a:pt x="850" y="2439"/>
                  </a:lnTo>
                  <a:lnTo>
                    <a:pt x="845" y="2436"/>
                  </a:lnTo>
                  <a:lnTo>
                    <a:pt x="840" y="2433"/>
                  </a:lnTo>
                  <a:lnTo>
                    <a:pt x="837" y="2429"/>
                  </a:lnTo>
                  <a:lnTo>
                    <a:pt x="833" y="2429"/>
                  </a:lnTo>
                  <a:lnTo>
                    <a:pt x="830" y="2429"/>
                  </a:lnTo>
                  <a:lnTo>
                    <a:pt x="826" y="2432"/>
                  </a:lnTo>
                  <a:lnTo>
                    <a:pt x="820" y="2437"/>
                  </a:lnTo>
                  <a:lnTo>
                    <a:pt x="816" y="2442"/>
                  </a:lnTo>
                  <a:lnTo>
                    <a:pt x="813" y="2445"/>
                  </a:lnTo>
                  <a:lnTo>
                    <a:pt x="807" y="2446"/>
                  </a:lnTo>
                  <a:lnTo>
                    <a:pt x="800" y="2446"/>
                  </a:lnTo>
                  <a:lnTo>
                    <a:pt x="793" y="2446"/>
                  </a:lnTo>
                  <a:lnTo>
                    <a:pt x="775" y="2446"/>
                  </a:lnTo>
                  <a:lnTo>
                    <a:pt x="760" y="2446"/>
                  </a:lnTo>
                  <a:lnTo>
                    <a:pt x="744" y="2447"/>
                  </a:lnTo>
                  <a:lnTo>
                    <a:pt x="728" y="2447"/>
                  </a:lnTo>
                  <a:lnTo>
                    <a:pt x="719" y="2447"/>
                  </a:lnTo>
                  <a:lnTo>
                    <a:pt x="712" y="2447"/>
                  </a:lnTo>
                  <a:lnTo>
                    <a:pt x="707" y="2446"/>
                  </a:lnTo>
                  <a:lnTo>
                    <a:pt x="704" y="2445"/>
                  </a:lnTo>
                  <a:lnTo>
                    <a:pt x="699" y="2441"/>
                  </a:lnTo>
                  <a:lnTo>
                    <a:pt x="692" y="2440"/>
                  </a:lnTo>
                  <a:lnTo>
                    <a:pt x="685" y="2439"/>
                  </a:lnTo>
                  <a:lnTo>
                    <a:pt x="675" y="2437"/>
                  </a:lnTo>
                  <a:lnTo>
                    <a:pt x="661" y="2430"/>
                  </a:lnTo>
                  <a:lnTo>
                    <a:pt x="643" y="2421"/>
                  </a:lnTo>
                  <a:lnTo>
                    <a:pt x="637" y="2421"/>
                  </a:lnTo>
                  <a:lnTo>
                    <a:pt x="631" y="2422"/>
                  </a:lnTo>
                  <a:lnTo>
                    <a:pt x="628" y="2424"/>
                  </a:lnTo>
                  <a:lnTo>
                    <a:pt x="624" y="2428"/>
                  </a:lnTo>
                  <a:lnTo>
                    <a:pt x="619" y="2436"/>
                  </a:lnTo>
                  <a:lnTo>
                    <a:pt x="616" y="2445"/>
                  </a:lnTo>
                  <a:lnTo>
                    <a:pt x="615" y="2448"/>
                  </a:lnTo>
                  <a:lnTo>
                    <a:pt x="615" y="2453"/>
                  </a:lnTo>
                  <a:lnTo>
                    <a:pt x="615" y="2458"/>
                  </a:lnTo>
                  <a:lnTo>
                    <a:pt x="615" y="2462"/>
                  </a:lnTo>
                  <a:lnTo>
                    <a:pt x="617" y="2471"/>
                  </a:lnTo>
                  <a:lnTo>
                    <a:pt x="619" y="2481"/>
                  </a:lnTo>
                  <a:lnTo>
                    <a:pt x="621" y="2486"/>
                  </a:lnTo>
                  <a:lnTo>
                    <a:pt x="621" y="2493"/>
                  </a:lnTo>
                  <a:lnTo>
                    <a:pt x="619" y="2500"/>
                  </a:lnTo>
                  <a:lnTo>
                    <a:pt x="618" y="2508"/>
                  </a:lnTo>
                  <a:lnTo>
                    <a:pt x="616" y="2515"/>
                  </a:lnTo>
                  <a:lnTo>
                    <a:pt x="615" y="2519"/>
                  </a:lnTo>
                  <a:lnTo>
                    <a:pt x="613" y="2523"/>
                  </a:lnTo>
                  <a:lnTo>
                    <a:pt x="612" y="2525"/>
                  </a:lnTo>
                  <a:lnTo>
                    <a:pt x="611" y="2524"/>
                  </a:lnTo>
                  <a:lnTo>
                    <a:pt x="609" y="2522"/>
                  </a:lnTo>
                  <a:lnTo>
                    <a:pt x="606" y="2519"/>
                  </a:lnTo>
                  <a:lnTo>
                    <a:pt x="603" y="2517"/>
                  </a:lnTo>
                  <a:lnTo>
                    <a:pt x="599" y="2516"/>
                  </a:lnTo>
                  <a:lnTo>
                    <a:pt x="594" y="2515"/>
                  </a:lnTo>
                  <a:lnTo>
                    <a:pt x="583" y="2514"/>
                  </a:lnTo>
                  <a:lnTo>
                    <a:pt x="569" y="2514"/>
                  </a:lnTo>
                  <a:lnTo>
                    <a:pt x="562" y="2515"/>
                  </a:lnTo>
                  <a:lnTo>
                    <a:pt x="556" y="2516"/>
                  </a:lnTo>
                  <a:lnTo>
                    <a:pt x="550" y="2518"/>
                  </a:lnTo>
                  <a:lnTo>
                    <a:pt x="547" y="2519"/>
                  </a:lnTo>
                  <a:lnTo>
                    <a:pt x="541" y="2525"/>
                  </a:lnTo>
                  <a:lnTo>
                    <a:pt x="535" y="2531"/>
                  </a:lnTo>
                  <a:lnTo>
                    <a:pt x="528" y="2538"/>
                  </a:lnTo>
                  <a:lnTo>
                    <a:pt x="520" y="2543"/>
                  </a:lnTo>
                  <a:lnTo>
                    <a:pt x="512" y="2547"/>
                  </a:lnTo>
                  <a:lnTo>
                    <a:pt x="505" y="2549"/>
                  </a:lnTo>
                  <a:lnTo>
                    <a:pt x="502" y="2552"/>
                  </a:lnTo>
                  <a:lnTo>
                    <a:pt x="498" y="2555"/>
                  </a:lnTo>
                  <a:lnTo>
                    <a:pt x="496" y="2560"/>
                  </a:lnTo>
                  <a:lnTo>
                    <a:pt x="495" y="2565"/>
                  </a:lnTo>
                  <a:lnTo>
                    <a:pt x="493" y="2569"/>
                  </a:lnTo>
                  <a:lnTo>
                    <a:pt x="491" y="2573"/>
                  </a:lnTo>
                  <a:lnTo>
                    <a:pt x="487" y="2577"/>
                  </a:lnTo>
                  <a:lnTo>
                    <a:pt x="483" y="2581"/>
                  </a:lnTo>
                  <a:lnTo>
                    <a:pt x="472" y="2597"/>
                  </a:lnTo>
                  <a:lnTo>
                    <a:pt x="458" y="2613"/>
                  </a:lnTo>
                  <a:lnTo>
                    <a:pt x="453" y="2617"/>
                  </a:lnTo>
                  <a:lnTo>
                    <a:pt x="446" y="2620"/>
                  </a:lnTo>
                  <a:lnTo>
                    <a:pt x="437" y="2623"/>
                  </a:lnTo>
                  <a:lnTo>
                    <a:pt x="428" y="2625"/>
                  </a:lnTo>
                  <a:lnTo>
                    <a:pt x="407" y="2630"/>
                  </a:lnTo>
                  <a:lnTo>
                    <a:pt x="386" y="2632"/>
                  </a:lnTo>
                  <a:lnTo>
                    <a:pt x="370" y="2635"/>
                  </a:lnTo>
                  <a:lnTo>
                    <a:pt x="354" y="2637"/>
                  </a:lnTo>
                  <a:lnTo>
                    <a:pt x="340" y="2640"/>
                  </a:lnTo>
                  <a:lnTo>
                    <a:pt x="328" y="2642"/>
                  </a:lnTo>
                  <a:lnTo>
                    <a:pt x="322" y="2643"/>
                  </a:lnTo>
                  <a:lnTo>
                    <a:pt x="317" y="2644"/>
                  </a:lnTo>
                  <a:lnTo>
                    <a:pt x="313" y="2647"/>
                  </a:lnTo>
                  <a:lnTo>
                    <a:pt x="309" y="2649"/>
                  </a:lnTo>
                  <a:lnTo>
                    <a:pt x="302" y="2654"/>
                  </a:lnTo>
                  <a:lnTo>
                    <a:pt x="296" y="2661"/>
                  </a:lnTo>
                  <a:lnTo>
                    <a:pt x="288" y="2667"/>
                  </a:lnTo>
                  <a:lnTo>
                    <a:pt x="277" y="2673"/>
                  </a:lnTo>
                  <a:lnTo>
                    <a:pt x="266" y="2676"/>
                  </a:lnTo>
                  <a:lnTo>
                    <a:pt x="257" y="2679"/>
                  </a:lnTo>
                  <a:lnTo>
                    <a:pt x="248" y="2680"/>
                  </a:lnTo>
                  <a:lnTo>
                    <a:pt x="240" y="2682"/>
                  </a:lnTo>
                  <a:lnTo>
                    <a:pt x="233" y="2686"/>
                  </a:lnTo>
                  <a:lnTo>
                    <a:pt x="227" y="2689"/>
                  </a:lnTo>
                  <a:lnTo>
                    <a:pt x="222" y="2694"/>
                  </a:lnTo>
                  <a:lnTo>
                    <a:pt x="216" y="2699"/>
                  </a:lnTo>
                  <a:lnTo>
                    <a:pt x="207" y="2704"/>
                  </a:lnTo>
                  <a:lnTo>
                    <a:pt x="196" y="2707"/>
                  </a:lnTo>
                  <a:lnTo>
                    <a:pt x="184" y="2710"/>
                  </a:lnTo>
                  <a:lnTo>
                    <a:pt x="175" y="2714"/>
                  </a:lnTo>
                  <a:lnTo>
                    <a:pt x="166" y="2719"/>
                  </a:lnTo>
                  <a:lnTo>
                    <a:pt x="158" y="2725"/>
                  </a:lnTo>
                  <a:lnTo>
                    <a:pt x="153" y="2729"/>
                  </a:lnTo>
                  <a:lnTo>
                    <a:pt x="147" y="2731"/>
                  </a:lnTo>
                  <a:lnTo>
                    <a:pt x="139" y="2733"/>
                  </a:lnTo>
                  <a:lnTo>
                    <a:pt x="131" y="2735"/>
                  </a:lnTo>
                  <a:lnTo>
                    <a:pt x="111" y="2736"/>
                  </a:lnTo>
                  <a:lnTo>
                    <a:pt x="92" y="2737"/>
                  </a:lnTo>
                  <a:lnTo>
                    <a:pt x="78" y="2737"/>
                  </a:lnTo>
                  <a:lnTo>
                    <a:pt x="65" y="2738"/>
                  </a:lnTo>
                  <a:lnTo>
                    <a:pt x="52" y="2738"/>
                  </a:lnTo>
                  <a:lnTo>
                    <a:pt x="39" y="2738"/>
                  </a:lnTo>
                  <a:close/>
                </a:path>
              </a:pathLst>
            </a:custGeom>
            <a:grpFill/>
            <a:ln w="12700">
              <a:solidFill>
                <a:schemeClr val="bg1"/>
              </a:solidFill>
              <a:round/>
              <a:headEnd/>
              <a:tailEnd/>
            </a:ln>
          </p:spPr>
          <p:txBody>
            <a:bodyPr/>
            <a:lstStyle/>
            <a:p>
              <a:endParaRPr lang="zh-CN" altLang="en-US">
                <a:cs typeface="+mn-ea"/>
                <a:sym typeface="+mn-lt"/>
              </a:endParaRPr>
            </a:p>
          </p:txBody>
        </p:sp>
        <p:sp>
          <p:nvSpPr>
            <p:cNvPr id="47" name="吉林">
              <a:extLst>
                <a:ext uri="{FF2B5EF4-FFF2-40B4-BE49-F238E27FC236}">
                  <a16:creationId xmlns="" xmlns:a16="http://schemas.microsoft.com/office/drawing/2014/main" id="{BE693556-8645-4702-918A-4225B907DE9E}"/>
                </a:ext>
              </a:extLst>
            </p:cNvPr>
            <p:cNvSpPr>
              <a:spLocks/>
            </p:cNvSpPr>
            <p:nvPr/>
          </p:nvSpPr>
          <p:spPr bwMode="auto">
            <a:xfrm>
              <a:off x="6673932" y="2800496"/>
              <a:ext cx="809635" cy="600106"/>
            </a:xfrm>
            <a:custGeom>
              <a:avLst/>
              <a:gdLst>
                <a:gd name="T0" fmla="*/ 3049 w 3070"/>
                <a:gd name="T1" fmla="*/ 1066 h 2270"/>
                <a:gd name="T2" fmla="*/ 2912 w 3070"/>
                <a:gd name="T3" fmla="*/ 1134 h 2270"/>
                <a:gd name="T4" fmla="*/ 2939 w 3070"/>
                <a:gd name="T5" fmla="*/ 1241 h 2270"/>
                <a:gd name="T6" fmla="*/ 2898 w 3070"/>
                <a:gd name="T7" fmla="*/ 1258 h 2270"/>
                <a:gd name="T8" fmla="*/ 2808 w 3070"/>
                <a:gd name="T9" fmla="*/ 1144 h 2270"/>
                <a:gd name="T10" fmla="*/ 2698 w 3070"/>
                <a:gd name="T11" fmla="*/ 1099 h 2270"/>
                <a:gd name="T12" fmla="*/ 2672 w 3070"/>
                <a:gd name="T13" fmla="*/ 1361 h 2270"/>
                <a:gd name="T14" fmla="*/ 2561 w 3070"/>
                <a:gd name="T15" fmla="*/ 1389 h 2270"/>
                <a:gd name="T16" fmla="*/ 2456 w 3070"/>
                <a:gd name="T17" fmla="*/ 1597 h 2270"/>
                <a:gd name="T18" fmla="*/ 2264 w 3070"/>
                <a:gd name="T19" fmla="*/ 1629 h 2270"/>
                <a:gd name="T20" fmla="*/ 2260 w 3070"/>
                <a:gd name="T21" fmla="*/ 1775 h 2270"/>
                <a:gd name="T22" fmla="*/ 2242 w 3070"/>
                <a:gd name="T23" fmla="*/ 1913 h 2270"/>
                <a:gd name="T24" fmla="*/ 2009 w 3070"/>
                <a:gd name="T25" fmla="*/ 1932 h 2270"/>
                <a:gd name="T26" fmla="*/ 1914 w 3070"/>
                <a:gd name="T27" fmla="*/ 1860 h 2270"/>
                <a:gd name="T28" fmla="*/ 1833 w 3070"/>
                <a:gd name="T29" fmla="*/ 1849 h 2270"/>
                <a:gd name="T30" fmla="*/ 1760 w 3070"/>
                <a:gd name="T31" fmla="*/ 1980 h 2270"/>
                <a:gd name="T32" fmla="*/ 1688 w 3070"/>
                <a:gd name="T33" fmla="*/ 2138 h 2270"/>
                <a:gd name="T34" fmla="*/ 1572 w 3070"/>
                <a:gd name="T35" fmla="*/ 2264 h 2270"/>
                <a:gd name="T36" fmla="*/ 1532 w 3070"/>
                <a:gd name="T37" fmla="*/ 2213 h 2270"/>
                <a:gd name="T38" fmla="*/ 1513 w 3070"/>
                <a:gd name="T39" fmla="*/ 2111 h 2270"/>
                <a:gd name="T40" fmla="*/ 1364 w 3070"/>
                <a:gd name="T41" fmla="*/ 1935 h 2270"/>
                <a:gd name="T42" fmla="*/ 1373 w 3070"/>
                <a:gd name="T43" fmla="*/ 1725 h 2270"/>
                <a:gd name="T44" fmla="*/ 1272 w 3070"/>
                <a:gd name="T45" fmla="*/ 1660 h 2270"/>
                <a:gd name="T46" fmla="*/ 1194 w 3070"/>
                <a:gd name="T47" fmla="*/ 1540 h 2270"/>
                <a:gd name="T48" fmla="*/ 1128 w 3070"/>
                <a:gd name="T49" fmla="*/ 1391 h 2270"/>
                <a:gd name="T50" fmla="*/ 1005 w 3070"/>
                <a:gd name="T51" fmla="*/ 1471 h 2270"/>
                <a:gd name="T52" fmla="*/ 986 w 3070"/>
                <a:gd name="T53" fmla="*/ 1381 h 2270"/>
                <a:gd name="T54" fmla="*/ 814 w 3070"/>
                <a:gd name="T55" fmla="*/ 1271 h 2270"/>
                <a:gd name="T56" fmla="*/ 697 w 3070"/>
                <a:gd name="T57" fmla="*/ 1273 h 2270"/>
                <a:gd name="T58" fmla="*/ 677 w 3070"/>
                <a:gd name="T59" fmla="*/ 1175 h 2270"/>
                <a:gd name="T60" fmla="*/ 599 w 3070"/>
                <a:gd name="T61" fmla="*/ 972 h 2270"/>
                <a:gd name="T62" fmla="*/ 463 w 3070"/>
                <a:gd name="T63" fmla="*/ 828 h 2270"/>
                <a:gd name="T64" fmla="*/ 253 w 3070"/>
                <a:gd name="T65" fmla="*/ 865 h 2270"/>
                <a:gd name="T66" fmla="*/ 182 w 3070"/>
                <a:gd name="T67" fmla="*/ 740 h 2270"/>
                <a:gd name="T68" fmla="*/ 191 w 3070"/>
                <a:gd name="T69" fmla="*/ 534 h 2270"/>
                <a:gd name="T70" fmla="*/ 102 w 3070"/>
                <a:gd name="T71" fmla="*/ 366 h 2270"/>
                <a:gd name="T72" fmla="*/ 31 w 3070"/>
                <a:gd name="T73" fmla="*/ 286 h 2270"/>
                <a:gd name="T74" fmla="*/ 95 w 3070"/>
                <a:gd name="T75" fmla="*/ 214 h 2270"/>
                <a:gd name="T76" fmla="*/ 236 w 3070"/>
                <a:gd name="T77" fmla="*/ 229 h 2270"/>
                <a:gd name="T78" fmla="*/ 319 w 3070"/>
                <a:gd name="T79" fmla="*/ 154 h 2270"/>
                <a:gd name="T80" fmla="*/ 441 w 3070"/>
                <a:gd name="T81" fmla="*/ 45 h 2270"/>
                <a:gd name="T82" fmla="*/ 627 w 3070"/>
                <a:gd name="T83" fmla="*/ 1 h 2270"/>
                <a:gd name="T84" fmla="*/ 692 w 3070"/>
                <a:gd name="T85" fmla="*/ 161 h 2270"/>
                <a:gd name="T86" fmla="*/ 851 w 3070"/>
                <a:gd name="T87" fmla="*/ 350 h 2270"/>
                <a:gd name="T88" fmla="*/ 1017 w 3070"/>
                <a:gd name="T89" fmla="*/ 300 h 2270"/>
                <a:gd name="T90" fmla="*/ 1169 w 3070"/>
                <a:gd name="T91" fmla="*/ 275 h 2270"/>
                <a:gd name="T92" fmla="*/ 1297 w 3070"/>
                <a:gd name="T93" fmla="*/ 387 h 2270"/>
                <a:gd name="T94" fmla="*/ 1532 w 3070"/>
                <a:gd name="T95" fmla="*/ 342 h 2270"/>
                <a:gd name="T96" fmla="*/ 1685 w 3070"/>
                <a:gd name="T97" fmla="*/ 452 h 2270"/>
                <a:gd name="T98" fmla="*/ 1715 w 3070"/>
                <a:gd name="T99" fmla="*/ 600 h 2270"/>
                <a:gd name="T100" fmla="*/ 1848 w 3070"/>
                <a:gd name="T101" fmla="*/ 583 h 2270"/>
                <a:gd name="T102" fmla="*/ 1909 w 3070"/>
                <a:gd name="T103" fmla="*/ 738 h 2270"/>
                <a:gd name="T104" fmla="*/ 2029 w 3070"/>
                <a:gd name="T105" fmla="*/ 723 h 2270"/>
                <a:gd name="T106" fmla="*/ 2085 w 3070"/>
                <a:gd name="T107" fmla="*/ 562 h 2270"/>
                <a:gd name="T108" fmla="*/ 2236 w 3070"/>
                <a:gd name="T109" fmla="*/ 802 h 2270"/>
                <a:gd name="T110" fmla="*/ 2365 w 3070"/>
                <a:gd name="T111" fmla="*/ 929 h 2270"/>
                <a:gd name="T112" fmla="*/ 2443 w 3070"/>
                <a:gd name="T113" fmla="*/ 798 h 2270"/>
                <a:gd name="T114" fmla="*/ 2599 w 3070"/>
                <a:gd name="T115" fmla="*/ 669 h 2270"/>
                <a:gd name="T116" fmla="*/ 2722 w 3070"/>
                <a:gd name="T117" fmla="*/ 632 h 2270"/>
                <a:gd name="T118" fmla="*/ 2797 w 3070"/>
                <a:gd name="T119" fmla="*/ 789 h 2270"/>
                <a:gd name="T120" fmla="*/ 2968 w 3070"/>
                <a:gd name="T121" fmla="*/ 823 h 2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70" h="2270">
                  <a:moveTo>
                    <a:pt x="3067" y="833"/>
                  </a:moveTo>
                  <a:lnTo>
                    <a:pt x="3069" y="846"/>
                  </a:lnTo>
                  <a:lnTo>
                    <a:pt x="3070" y="859"/>
                  </a:lnTo>
                  <a:lnTo>
                    <a:pt x="3070" y="874"/>
                  </a:lnTo>
                  <a:lnTo>
                    <a:pt x="3069" y="890"/>
                  </a:lnTo>
                  <a:lnTo>
                    <a:pt x="3067" y="912"/>
                  </a:lnTo>
                  <a:lnTo>
                    <a:pt x="3065" y="937"/>
                  </a:lnTo>
                  <a:lnTo>
                    <a:pt x="3064" y="949"/>
                  </a:lnTo>
                  <a:lnTo>
                    <a:pt x="3063" y="960"/>
                  </a:lnTo>
                  <a:lnTo>
                    <a:pt x="3062" y="970"/>
                  </a:lnTo>
                  <a:lnTo>
                    <a:pt x="3060" y="977"/>
                  </a:lnTo>
                  <a:lnTo>
                    <a:pt x="3055" y="989"/>
                  </a:lnTo>
                  <a:lnTo>
                    <a:pt x="3049" y="997"/>
                  </a:lnTo>
                  <a:lnTo>
                    <a:pt x="3048" y="1000"/>
                  </a:lnTo>
                  <a:lnTo>
                    <a:pt x="3045" y="1005"/>
                  </a:lnTo>
                  <a:lnTo>
                    <a:pt x="3044" y="1010"/>
                  </a:lnTo>
                  <a:lnTo>
                    <a:pt x="3044" y="1015"/>
                  </a:lnTo>
                  <a:lnTo>
                    <a:pt x="3044" y="1024"/>
                  </a:lnTo>
                  <a:lnTo>
                    <a:pt x="3048" y="1034"/>
                  </a:lnTo>
                  <a:lnTo>
                    <a:pt x="3050" y="1041"/>
                  </a:lnTo>
                  <a:lnTo>
                    <a:pt x="3054" y="1048"/>
                  </a:lnTo>
                  <a:lnTo>
                    <a:pt x="3056" y="1054"/>
                  </a:lnTo>
                  <a:lnTo>
                    <a:pt x="3056" y="1060"/>
                  </a:lnTo>
                  <a:lnTo>
                    <a:pt x="3056" y="1062"/>
                  </a:lnTo>
                  <a:lnTo>
                    <a:pt x="3055" y="1065"/>
                  </a:lnTo>
                  <a:lnTo>
                    <a:pt x="3052" y="1066"/>
                  </a:lnTo>
                  <a:lnTo>
                    <a:pt x="3049" y="1066"/>
                  </a:lnTo>
                  <a:lnTo>
                    <a:pt x="3042" y="1063"/>
                  </a:lnTo>
                  <a:lnTo>
                    <a:pt x="3036" y="1062"/>
                  </a:lnTo>
                  <a:lnTo>
                    <a:pt x="3031" y="1062"/>
                  </a:lnTo>
                  <a:lnTo>
                    <a:pt x="3027" y="1063"/>
                  </a:lnTo>
                  <a:lnTo>
                    <a:pt x="3026" y="1063"/>
                  </a:lnTo>
                  <a:lnTo>
                    <a:pt x="3026" y="1065"/>
                  </a:lnTo>
                  <a:lnTo>
                    <a:pt x="3027" y="1066"/>
                  </a:lnTo>
                  <a:lnTo>
                    <a:pt x="3027" y="1067"/>
                  </a:lnTo>
                  <a:lnTo>
                    <a:pt x="3031" y="1071"/>
                  </a:lnTo>
                  <a:lnTo>
                    <a:pt x="3033" y="1075"/>
                  </a:lnTo>
                  <a:lnTo>
                    <a:pt x="3036" y="1080"/>
                  </a:lnTo>
                  <a:lnTo>
                    <a:pt x="3036" y="1085"/>
                  </a:lnTo>
                  <a:lnTo>
                    <a:pt x="3035" y="1087"/>
                  </a:lnTo>
                  <a:lnTo>
                    <a:pt x="3032" y="1090"/>
                  </a:lnTo>
                  <a:lnTo>
                    <a:pt x="3026" y="1092"/>
                  </a:lnTo>
                  <a:lnTo>
                    <a:pt x="3019" y="1095"/>
                  </a:lnTo>
                  <a:lnTo>
                    <a:pt x="3004" y="1100"/>
                  </a:lnTo>
                  <a:lnTo>
                    <a:pt x="2991" y="1105"/>
                  </a:lnTo>
                  <a:lnTo>
                    <a:pt x="2979" y="1110"/>
                  </a:lnTo>
                  <a:lnTo>
                    <a:pt x="2966" y="1116"/>
                  </a:lnTo>
                  <a:lnTo>
                    <a:pt x="2954" y="1122"/>
                  </a:lnTo>
                  <a:lnTo>
                    <a:pt x="2948" y="1125"/>
                  </a:lnTo>
                  <a:lnTo>
                    <a:pt x="2943" y="1126"/>
                  </a:lnTo>
                  <a:lnTo>
                    <a:pt x="2935" y="1126"/>
                  </a:lnTo>
                  <a:lnTo>
                    <a:pt x="2924" y="1128"/>
                  </a:lnTo>
                  <a:lnTo>
                    <a:pt x="2917" y="1130"/>
                  </a:lnTo>
                  <a:lnTo>
                    <a:pt x="2912" y="1134"/>
                  </a:lnTo>
                  <a:lnTo>
                    <a:pt x="2907" y="1139"/>
                  </a:lnTo>
                  <a:lnTo>
                    <a:pt x="2901" y="1149"/>
                  </a:lnTo>
                  <a:lnTo>
                    <a:pt x="2893" y="1158"/>
                  </a:lnTo>
                  <a:lnTo>
                    <a:pt x="2885" y="1169"/>
                  </a:lnTo>
                  <a:lnTo>
                    <a:pt x="2876" y="1176"/>
                  </a:lnTo>
                  <a:lnTo>
                    <a:pt x="2872" y="1179"/>
                  </a:lnTo>
                  <a:lnTo>
                    <a:pt x="2869" y="1182"/>
                  </a:lnTo>
                  <a:lnTo>
                    <a:pt x="2867" y="1186"/>
                  </a:lnTo>
                  <a:lnTo>
                    <a:pt x="2866" y="1189"/>
                  </a:lnTo>
                  <a:lnTo>
                    <a:pt x="2866" y="1192"/>
                  </a:lnTo>
                  <a:lnTo>
                    <a:pt x="2868" y="1195"/>
                  </a:lnTo>
                  <a:lnTo>
                    <a:pt x="2871" y="1198"/>
                  </a:lnTo>
                  <a:lnTo>
                    <a:pt x="2875" y="1199"/>
                  </a:lnTo>
                  <a:lnTo>
                    <a:pt x="2885" y="1199"/>
                  </a:lnTo>
                  <a:lnTo>
                    <a:pt x="2892" y="1198"/>
                  </a:lnTo>
                  <a:lnTo>
                    <a:pt x="2899" y="1194"/>
                  </a:lnTo>
                  <a:lnTo>
                    <a:pt x="2905" y="1191"/>
                  </a:lnTo>
                  <a:lnTo>
                    <a:pt x="2907" y="1191"/>
                  </a:lnTo>
                  <a:lnTo>
                    <a:pt x="2910" y="1191"/>
                  </a:lnTo>
                  <a:lnTo>
                    <a:pt x="2912" y="1192"/>
                  </a:lnTo>
                  <a:lnTo>
                    <a:pt x="2916" y="1193"/>
                  </a:lnTo>
                  <a:lnTo>
                    <a:pt x="2922" y="1201"/>
                  </a:lnTo>
                  <a:lnTo>
                    <a:pt x="2926" y="1212"/>
                  </a:lnTo>
                  <a:lnTo>
                    <a:pt x="2932" y="1223"/>
                  </a:lnTo>
                  <a:lnTo>
                    <a:pt x="2937" y="1232"/>
                  </a:lnTo>
                  <a:lnTo>
                    <a:pt x="2938" y="1236"/>
                  </a:lnTo>
                  <a:lnTo>
                    <a:pt x="2939" y="1241"/>
                  </a:lnTo>
                  <a:lnTo>
                    <a:pt x="2941" y="1244"/>
                  </a:lnTo>
                  <a:lnTo>
                    <a:pt x="2941" y="1250"/>
                  </a:lnTo>
                  <a:lnTo>
                    <a:pt x="2938" y="1258"/>
                  </a:lnTo>
                  <a:lnTo>
                    <a:pt x="2937" y="1267"/>
                  </a:lnTo>
                  <a:lnTo>
                    <a:pt x="2948" y="1283"/>
                  </a:lnTo>
                  <a:lnTo>
                    <a:pt x="2961" y="1300"/>
                  </a:lnTo>
                  <a:lnTo>
                    <a:pt x="2963" y="1303"/>
                  </a:lnTo>
                  <a:lnTo>
                    <a:pt x="2964" y="1307"/>
                  </a:lnTo>
                  <a:lnTo>
                    <a:pt x="2964" y="1309"/>
                  </a:lnTo>
                  <a:lnTo>
                    <a:pt x="2964" y="1312"/>
                  </a:lnTo>
                  <a:lnTo>
                    <a:pt x="2962" y="1313"/>
                  </a:lnTo>
                  <a:lnTo>
                    <a:pt x="2961" y="1314"/>
                  </a:lnTo>
                  <a:lnTo>
                    <a:pt x="2954" y="1311"/>
                  </a:lnTo>
                  <a:lnTo>
                    <a:pt x="2942" y="1300"/>
                  </a:lnTo>
                  <a:lnTo>
                    <a:pt x="2930" y="1287"/>
                  </a:lnTo>
                  <a:lnTo>
                    <a:pt x="2924" y="1277"/>
                  </a:lnTo>
                  <a:lnTo>
                    <a:pt x="2920" y="1269"/>
                  </a:lnTo>
                  <a:lnTo>
                    <a:pt x="2917" y="1258"/>
                  </a:lnTo>
                  <a:lnTo>
                    <a:pt x="2912" y="1249"/>
                  </a:lnTo>
                  <a:lnTo>
                    <a:pt x="2907" y="1244"/>
                  </a:lnTo>
                  <a:lnTo>
                    <a:pt x="2904" y="1242"/>
                  </a:lnTo>
                  <a:lnTo>
                    <a:pt x="2900" y="1242"/>
                  </a:lnTo>
                  <a:lnTo>
                    <a:pt x="2899" y="1243"/>
                  </a:lnTo>
                  <a:lnTo>
                    <a:pt x="2898" y="1245"/>
                  </a:lnTo>
                  <a:lnTo>
                    <a:pt x="2898" y="1249"/>
                  </a:lnTo>
                  <a:lnTo>
                    <a:pt x="2898" y="1254"/>
                  </a:lnTo>
                  <a:lnTo>
                    <a:pt x="2898" y="1258"/>
                  </a:lnTo>
                  <a:lnTo>
                    <a:pt x="2895" y="1262"/>
                  </a:lnTo>
                  <a:lnTo>
                    <a:pt x="2893" y="1264"/>
                  </a:lnTo>
                  <a:lnTo>
                    <a:pt x="2890" y="1265"/>
                  </a:lnTo>
                  <a:lnTo>
                    <a:pt x="2885" y="1265"/>
                  </a:lnTo>
                  <a:lnTo>
                    <a:pt x="2881" y="1264"/>
                  </a:lnTo>
                  <a:lnTo>
                    <a:pt x="2879" y="1261"/>
                  </a:lnTo>
                  <a:lnTo>
                    <a:pt x="2878" y="1256"/>
                  </a:lnTo>
                  <a:lnTo>
                    <a:pt x="2878" y="1251"/>
                  </a:lnTo>
                  <a:lnTo>
                    <a:pt x="2876" y="1248"/>
                  </a:lnTo>
                  <a:lnTo>
                    <a:pt x="2875" y="1244"/>
                  </a:lnTo>
                  <a:lnTo>
                    <a:pt x="2873" y="1243"/>
                  </a:lnTo>
                  <a:lnTo>
                    <a:pt x="2867" y="1241"/>
                  </a:lnTo>
                  <a:lnTo>
                    <a:pt x="2857" y="1238"/>
                  </a:lnTo>
                  <a:lnTo>
                    <a:pt x="2851" y="1237"/>
                  </a:lnTo>
                  <a:lnTo>
                    <a:pt x="2846" y="1235"/>
                  </a:lnTo>
                  <a:lnTo>
                    <a:pt x="2838" y="1231"/>
                  </a:lnTo>
                  <a:lnTo>
                    <a:pt x="2832" y="1226"/>
                  </a:lnTo>
                  <a:lnTo>
                    <a:pt x="2827" y="1221"/>
                  </a:lnTo>
                  <a:lnTo>
                    <a:pt x="2821" y="1216"/>
                  </a:lnTo>
                  <a:lnTo>
                    <a:pt x="2816" y="1208"/>
                  </a:lnTo>
                  <a:lnTo>
                    <a:pt x="2813" y="1201"/>
                  </a:lnTo>
                  <a:lnTo>
                    <a:pt x="2811" y="1194"/>
                  </a:lnTo>
                  <a:lnTo>
                    <a:pt x="2810" y="1186"/>
                  </a:lnTo>
                  <a:lnTo>
                    <a:pt x="2809" y="1178"/>
                  </a:lnTo>
                  <a:lnTo>
                    <a:pt x="2809" y="1169"/>
                  </a:lnTo>
                  <a:lnTo>
                    <a:pt x="2808" y="1155"/>
                  </a:lnTo>
                  <a:lnTo>
                    <a:pt x="2808" y="1144"/>
                  </a:lnTo>
                  <a:lnTo>
                    <a:pt x="2806" y="1141"/>
                  </a:lnTo>
                  <a:lnTo>
                    <a:pt x="2805" y="1137"/>
                  </a:lnTo>
                  <a:lnTo>
                    <a:pt x="2804" y="1134"/>
                  </a:lnTo>
                  <a:lnTo>
                    <a:pt x="2802" y="1132"/>
                  </a:lnTo>
                  <a:lnTo>
                    <a:pt x="2798" y="1130"/>
                  </a:lnTo>
                  <a:lnTo>
                    <a:pt x="2794" y="1130"/>
                  </a:lnTo>
                  <a:lnTo>
                    <a:pt x="2790" y="1130"/>
                  </a:lnTo>
                  <a:lnTo>
                    <a:pt x="2785" y="1130"/>
                  </a:lnTo>
                  <a:lnTo>
                    <a:pt x="2772" y="1134"/>
                  </a:lnTo>
                  <a:lnTo>
                    <a:pt x="2760" y="1135"/>
                  </a:lnTo>
                  <a:lnTo>
                    <a:pt x="2755" y="1134"/>
                  </a:lnTo>
                  <a:lnTo>
                    <a:pt x="2752" y="1132"/>
                  </a:lnTo>
                  <a:lnTo>
                    <a:pt x="2750" y="1130"/>
                  </a:lnTo>
                  <a:lnTo>
                    <a:pt x="2750" y="1125"/>
                  </a:lnTo>
                  <a:lnTo>
                    <a:pt x="2752" y="1122"/>
                  </a:lnTo>
                  <a:lnTo>
                    <a:pt x="2750" y="1118"/>
                  </a:lnTo>
                  <a:lnTo>
                    <a:pt x="2749" y="1115"/>
                  </a:lnTo>
                  <a:lnTo>
                    <a:pt x="2746" y="1112"/>
                  </a:lnTo>
                  <a:lnTo>
                    <a:pt x="2737" y="1110"/>
                  </a:lnTo>
                  <a:lnTo>
                    <a:pt x="2728" y="1110"/>
                  </a:lnTo>
                  <a:lnTo>
                    <a:pt x="2723" y="1110"/>
                  </a:lnTo>
                  <a:lnTo>
                    <a:pt x="2718" y="1109"/>
                  </a:lnTo>
                  <a:lnTo>
                    <a:pt x="2716" y="1106"/>
                  </a:lnTo>
                  <a:lnTo>
                    <a:pt x="2714" y="1104"/>
                  </a:lnTo>
                  <a:lnTo>
                    <a:pt x="2710" y="1100"/>
                  </a:lnTo>
                  <a:lnTo>
                    <a:pt x="2704" y="1098"/>
                  </a:lnTo>
                  <a:lnTo>
                    <a:pt x="2698" y="1099"/>
                  </a:lnTo>
                  <a:lnTo>
                    <a:pt x="2692" y="1103"/>
                  </a:lnTo>
                  <a:lnTo>
                    <a:pt x="2687" y="1107"/>
                  </a:lnTo>
                  <a:lnTo>
                    <a:pt x="2682" y="1112"/>
                  </a:lnTo>
                  <a:lnTo>
                    <a:pt x="2679" y="1116"/>
                  </a:lnTo>
                  <a:lnTo>
                    <a:pt x="2677" y="1120"/>
                  </a:lnTo>
                  <a:lnTo>
                    <a:pt x="2676" y="1128"/>
                  </a:lnTo>
                  <a:lnTo>
                    <a:pt x="2673" y="1135"/>
                  </a:lnTo>
                  <a:lnTo>
                    <a:pt x="2671" y="1151"/>
                  </a:lnTo>
                  <a:lnTo>
                    <a:pt x="2671" y="1167"/>
                  </a:lnTo>
                  <a:lnTo>
                    <a:pt x="2671" y="1181"/>
                  </a:lnTo>
                  <a:lnTo>
                    <a:pt x="2671" y="1200"/>
                  </a:lnTo>
                  <a:lnTo>
                    <a:pt x="2671" y="1218"/>
                  </a:lnTo>
                  <a:lnTo>
                    <a:pt x="2674" y="1233"/>
                  </a:lnTo>
                  <a:lnTo>
                    <a:pt x="2677" y="1246"/>
                  </a:lnTo>
                  <a:lnTo>
                    <a:pt x="2679" y="1257"/>
                  </a:lnTo>
                  <a:lnTo>
                    <a:pt x="2679" y="1269"/>
                  </a:lnTo>
                  <a:lnTo>
                    <a:pt x="2678" y="1281"/>
                  </a:lnTo>
                  <a:lnTo>
                    <a:pt x="2674" y="1293"/>
                  </a:lnTo>
                  <a:lnTo>
                    <a:pt x="2672" y="1301"/>
                  </a:lnTo>
                  <a:lnTo>
                    <a:pt x="2672" y="1308"/>
                  </a:lnTo>
                  <a:lnTo>
                    <a:pt x="2673" y="1320"/>
                  </a:lnTo>
                  <a:lnTo>
                    <a:pt x="2676" y="1331"/>
                  </a:lnTo>
                  <a:lnTo>
                    <a:pt x="2677" y="1339"/>
                  </a:lnTo>
                  <a:lnTo>
                    <a:pt x="2678" y="1346"/>
                  </a:lnTo>
                  <a:lnTo>
                    <a:pt x="2677" y="1353"/>
                  </a:lnTo>
                  <a:lnTo>
                    <a:pt x="2676" y="1357"/>
                  </a:lnTo>
                  <a:lnTo>
                    <a:pt x="2672" y="1361"/>
                  </a:lnTo>
                  <a:lnTo>
                    <a:pt x="2668" y="1362"/>
                  </a:lnTo>
                  <a:lnTo>
                    <a:pt x="2665" y="1363"/>
                  </a:lnTo>
                  <a:lnTo>
                    <a:pt x="2657" y="1365"/>
                  </a:lnTo>
                  <a:lnTo>
                    <a:pt x="2649" y="1366"/>
                  </a:lnTo>
                  <a:lnTo>
                    <a:pt x="2647" y="1368"/>
                  </a:lnTo>
                  <a:lnTo>
                    <a:pt x="2645" y="1369"/>
                  </a:lnTo>
                  <a:lnTo>
                    <a:pt x="2643" y="1371"/>
                  </a:lnTo>
                  <a:lnTo>
                    <a:pt x="2642" y="1374"/>
                  </a:lnTo>
                  <a:lnTo>
                    <a:pt x="2640" y="1381"/>
                  </a:lnTo>
                  <a:lnTo>
                    <a:pt x="2640" y="1389"/>
                  </a:lnTo>
                  <a:lnTo>
                    <a:pt x="2640" y="1394"/>
                  </a:lnTo>
                  <a:lnTo>
                    <a:pt x="2639" y="1397"/>
                  </a:lnTo>
                  <a:lnTo>
                    <a:pt x="2638" y="1402"/>
                  </a:lnTo>
                  <a:lnTo>
                    <a:pt x="2636" y="1405"/>
                  </a:lnTo>
                  <a:lnTo>
                    <a:pt x="2634" y="1407"/>
                  </a:lnTo>
                  <a:lnTo>
                    <a:pt x="2630" y="1408"/>
                  </a:lnTo>
                  <a:lnTo>
                    <a:pt x="2626" y="1408"/>
                  </a:lnTo>
                  <a:lnTo>
                    <a:pt x="2620" y="1405"/>
                  </a:lnTo>
                  <a:lnTo>
                    <a:pt x="2607" y="1397"/>
                  </a:lnTo>
                  <a:lnTo>
                    <a:pt x="2595" y="1390"/>
                  </a:lnTo>
                  <a:lnTo>
                    <a:pt x="2589" y="1388"/>
                  </a:lnTo>
                  <a:lnTo>
                    <a:pt x="2584" y="1386"/>
                  </a:lnTo>
                  <a:lnTo>
                    <a:pt x="2579" y="1384"/>
                  </a:lnTo>
                  <a:lnTo>
                    <a:pt x="2576" y="1384"/>
                  </a:lnTo>
                  <a:lnTo>
                    <a:pt x="2569" y="1386"/>
                  </a:lnTo>
                  <a:lnTo>
                    <a:pt x="2563" y="1388"/>
                  </a:lnTo>
                  <a:lnTo>
                    <a:pt x="2561" y="1389"/>
                  </a:lnTo>
                  <a:lnTo>
                    <a:pt x="2559" y="1391"/>
                  </a:lnTo>
                  <a:lnTo>
                    <a:pt x="2558" y="1394"/>
                  </a:lnTo>
                  <a:lnTo>
                    <a:pt x="2557" y="1397"/>
                  </a:lnTo>
                  <a:lnTo>
                    <a:pt x="2555" y="1405"/>
                  </a:lnTo>
                  <a:lnTo>
                    <a:pt x="2552" y="1412"/>
                  </a:lnTo>
                  <a:lnTo>
                    <a:pt x="2547" y="1418"/>
                  </a:lnTo>
                  <a:lnTo>
                    <a:pt x="2542" y="1422"/>
                  </a:lnTo>
                  <a:lnTo>
                    <a:pt x="2539" y="1427"/>
                  </a:lnTo>
                  <a:lnTo>
                    <a:pt x="2534" y="1433"/>
                  </a:lnTo>
                  <a:lnTo>
                    <a:pt x="2532" y="1441"/>
                  </a:lnTo>
                  <a:lnTo>
                    <a:pt x="2532" y="1451"/>
                  </a:lnTo>
                  <a:lnTo>
                    <a:pt x="2532" y="1464"/>
                  </a:lnTo>
                  <a:lnTo>
                    <a:pt x="2532" y="1479"/>
                  </a:lnTo>
                  <a:lnTo>
                    <a:pt x="2532" y="1488"/>
                  </a:lnTo>
                  <a:lnTo>
                    <a:pt x="2531" y="1495"/>
                  </a:lnTo>
                  <a:lnTo>
                    <a:pt x="2529" y="1500"/>
                  </a:lnTo>
                  <a:lnTo>
                    <a:pt x="2528" y="1503"/>
                  </a:lnTo>
                  <a:lnTo>
                    <a:pt x="2522" y="1512"/>
                  </a:lnTo>
                  <a:lnTo>
                    <a:pt x="2514" y="1521"/>
                  </a:lnTo>
                  <a:lnTo>
                    <a:pt x="2506" y="1532"/>
                  </a:lnTo>
                  <a:lnTo>
                    <a:pt x="2496" y="1541"/>
                  </a:lnTo>
                  <a:lnTo>
                    <a:pt x="2488" y="1552"/>
                  </a:lnTo>
                  <a:lnTo>
                    <a:pt x="2481" y="1566"/>
                  </a:lnTo>
                  <a:lnTo>
                    <a:pt x="2473" y="1579"/>
                  </a:lnTo>
                  <a:lnTo>
                    <a:pt x="2468" y="1589"/>
                  </a:lnTo>
                  <a:lnTo>
                    <a:pt x="2462" y="1594"/>
                  </a:lnTo>
                  <a:lnTo>
                    <a:pt x="2456" y="1597"/>
                  </a:lnTo>
                  <a:lnTo>
                    <a:pt x="2451" y="1598"/>
                  </a:lnTo>
                  <a:lnTo>
                    <a:pt x="2446" y="1598"/>
                  </a:lnTo>
                  <a:lnTo>
                    <a:pt x="2440" y="1598"/>
                  </a:lnTo>
                  <a:lnTo>
                    <a:pt x="2433" y="1597"/>
                  </a:lnTo>
                  <a:lnTo>
                    <a:pt x="2425" y="1596"/>
                  </a:lnTo>
                  <a:lnTo>
                    <a:pt x="2418" y="1595"/>
                  </a:lnTo>
                  <a:lnTo>
                    <a:pt x="2409" y="1595"/>
                  </a:lnTo>
                  <a:lnTo>
                    <a:pt x="2402" y="1596"/>
                  </a:lnTo>
                  <a:lnTo>
                    <a:pt x="2394" y="1597"/>
                  </a:lnTo>
                  <a:lnTo>
                    <a:pt x="2387" y="1599"/>
                  </a:lnTo>
                  <a:lnTo>
                    <a:pt x="2380" y="1603"/>
                  </a:lnTo>
                  <a:lnTo>
                    <a:pt x="2372" y="1607"/>
                  </a:lnTo>
                  <a:lnTo>
                    <a:pt x="2366" y="1611"/>
                  </a:lnTo>
                  <a:lnTo>
                    <a:pt x="2361" y="1615"/>
                  </a:lnTo>
                  <a:lnTo>
                    <a:pt x="2358" y="1617"/>
                  </a:lnTo>
                  <a:lnTo>
                    <a:pt x="2356" y="1618"/>
                  </a:lnTo>
                  <a:lnTo>
                    <a:pt x="2353" y="1618"/>
                  </a:lnTo>
                  <a:lnTo>
                    <a:pt x="2351" y="1617"/>
                  </a:lnTo>
                  <a:lnTo>
                    <a:pt x="2349" y="1616"/>
                  </a:lnTo>
                  <a:lnTo>
                    <a:pt x="2343" y="1616"/>
                  </a:lnTo>
                  <a:lnTo>
                    <a:pt x="2336" y="1617"/>
                  </a:lnTo>
                  <a:lnTo>
                    <a:pt x="2325" y="1620"/>
                  </a:lnTo>
                  <a:lnTo>
                    <a:pt x="2314" y="1622"/>
                  </a:lnTo>
                  <a:lnTo>
                    <a:pt x="2303" y="1623"/>
                  </a:lnTo>
                  <a:lnTo>
                    <a:pt x="2290" y="1624"/>
                  </a:lnTo>
                  <a:lnTo>
                    <a:pt x="2275" y="1627"/>
                  </a:lnTo>
                  <a:lnTo>
                    <a:pt x="2264" y="1629"/>
                  </a:lnTo>
                  <a:lnTo>
                    <a:pt x="2250" y="1630"/>
                  </a:lnTo>
                  <a:lnTo>
                    <a:pt x="2232" y="1633"/>
                  </a:lnTo>
                  <a:lnTo>
                    <a:pt x="2211" y="1636"/>
                  </a:lnTo>
                  <a:lnTo>
                    <a:pt x="2201" y="1639"/>
                  </a:lnTo>
                  <a:lnTo>
                    <a:pt x="2194" y="1641"/>
                  </a:lnTo>
                  <a:lnTo>
                    <a:pt x="2189" y="1643"/>
                  </a:lnTo>
                  <a:lnTo>
                    <a:pt x="2188" y="1647"/>
                  </a:lnTo>
                  <a:lnTo>
                    <a:pt x="2187" y="1651"/>
                  </a:lnTo>
                  <a:lnTo>
                    <a:pt x="2188" y="1653"/>
                  </a:lnTo>
                  <a:lnTo>
                    <a:pt x="2189" y="1655"/>
                  </a:lnTo>
                  <a:lnTo>
                    <a:pt x="2191" y="1658"/>
                  </a:lnTo>
                  <a:lnTo>
                    <a:pt x="2196" y="1665"/>
                  </a:lnTo>
                  <a:lnTo>
                    <a:pt x="2206" y="1671"/>
                  </a:lnTo>
                  <a:lnTo>
                    <a:pt x="2211" y="1674"/>
                  </a:lnTo>
                  <a:lnTo>
                    <a:pt x="2214" y="1679"/>
                  </a:lnTo>
                  <a:lnTo>
                    <a:pt x="2217" y="1689"/>
                  </a:lnTo>
                  <a:lnTo>
                    <a:pt x="2219" y="1708"/>
                  </a:lnTo>
                  <a:lnTo>
                    <a:pt x="2219" y="1711"/>
                  </a:lnTo>
                  <a:lnTo>
                    <a:pt x="2221" y="1723"/>
                  </a:lnTo>
                  <a:lnTo>
                    <a:pt x="2224" y="1736"/>
                  </a:lnTo>
                  <a:lnTo>
                    <a:pt x="2227" y="1747"/>
                  </a:lnTo>
                  <a:lnTo>
                    <a:pt x="2232" y="1756"/>
                  </a:lnTo>
                  <a:lnTo>
                    <a:pt x="2239" y="1765"/>
                  </a:lnTo>
                  <a:lnTo>
                    <a:pt x="2244" y="1768"/>
                  </a:lnTo>
                  <a:lnTo>
                    <a:pt x="2249" y="1771"/>
                  </a:lnTo>
                  <a:lnTo>
                    <a:pt x="2254" y="1773"/>
                  </a:lnTo>
                  <a:lnTo>
                    <a:pt x="2260" y="1775"/>
                  </a:lnTo>
                  <a:lnTo>
                    <a:pt x="2271" y="1779"/>
                  </a:lnTo>
                  <a:lnTo>
                    <a:pt x="2283" y="1784"/>
                  </a:lnTo>
                  <a:lnTo>
                    <a:pt x="2288" y="1786"/>
                  </a:lnTo>
                  <a:lnTo>
                    <a:pt x="2292" y="1790"/>
                  </a:lnTo>
                  <a:lnTo>
                    <a:pt x="2295" y="1793"/>
                  </a:lnTo>
                  <a:lnTo>
                    <a:pt x="2298" y="1797"/>
                  </a:lnTo>
                  <a:lnTo>
                    <a:pt x="2302" y="1811"/>
                  </a:lnTo>
                  <a:lnTo>
                    <a:pt x="2307" y="1821"/>
                  </a:lnTo>
                  <a:lnTo>
                    <a:pt x="2309" y="1825"/>
                  </a:lnTo>
                  <a:lnTo>
                    <a:pt x="2312" y="1831"/>
                  </a:lnTo>
                  <a:lnTo>
                    <a:pt x="2313" y="1836"/>
                  </a:lnTo>
                  <a:lnTo>
                    <a:pt x="2313" y="1840"/>
                  </a:lnTo>
                  <a:lnTo>
                    <a:pt x="2312" y="1844"/>
                  </a:lnTo>
                  <a:lnTo>
                    <a:pt x="2311" y="1849"/>
                  </a:lnTo>
                  <a:lnTo>
                    <a:pt x="2306" y="1859"/>
                  </a:lnTo>
                  <a:lnTo>
                    <a:pt x="2302" y="1868"/>
                  </a:lnTo>
                  <a:lnTo>
                    <a:pt x="2299" y="1878"/>
                  </a:lnTo>
                  <a:lnTo>
                    <a:pt x="2296" y="1888"/>
                  </a:lnTo>
                  <a:lnTo>
                    <a:pt x="2295" y="1897"/>
                  </a:lnTo>
                  <a:lnTo>
                    <a:pt x="2292" y="1904"/>
                  </a:lnTo>
                  <a:lnTo>
                    <a:pt x="2288" y="1910"/>
                  </a:lnTo>
                  <a:lnTo>
                    <a:pt x="2281" y="1916"/>
                  </a:lnTo>
                  <a:lnTo>
                    <a:pt x="2275" y="1918"/>
                  </a:lnTo>
                  <a:lnTo>
                    <a:pt x="2269" y="1919"/>
                  </a:lnTo>
                  <a:lnTo>
                    <a:pt x="2263" y="1919"/>
                  </a:lnTo>
                  <a:lnTo>
                    <a:pt x="2257" y="1918"/>
                  </a:lnTo>
                  <a:lnTo>
                    <a:pt x="2242" y="1913"/>
                  </a:lnTo>
                  <a:lnTo>
                    <a:pt x="2223" y="1905"/>
                  </a:lnTo>
                  <a:lnTo>
                    <a:pt x="2216" y="1904"/>
                  </a:lnTo>
                  <a:lnTo>
                    <a:pt x="2210" y="1903"/>
                  </a:lnTo>
                  <a:lnTo>
                    <a:pt x="2204" y="1904"/>
                  </a:lnTo>
                  <a:lnTo>
                    <a:pt x="2200" y="1905"/>
                  </a:lnTo>
                  <a:lnTo>
                    <a:pt x="2192" y="1910"/>
                  </a:lnTo>
                  <a:lnTo>
                    <a:pt x="2185" y="1917"/>
                  </a:lnTo>
                  <a:lnTo>
                    <a:pt x="2181" y="1919"/>
                  </a:lnTo>
                  <a:lnTo>
                    <a:pt x="2175" y="1922"/>
                  </a:lnTo>
                  <a:lnTo>
                    <a:pt x="2170" y="1924"/>
                  </a:lnTo>
                  <a:lnTo>
                    <a:pt x="2163" y="1926"/>
                  </a:lnTo>
                  <a:lnTo>
                    <a:pt x="2150" y="1929"/>
                  </a:lnTo>
                  <a:lnTo>
                    <a:pt x="2135" y="1931"/>
                  </a:lnTo>
                  <a:lnTo>
                    <a:pt x="2120" y="1935"/>
                  </a:lnTo>
                  <a:lnTo>
                    <a:pt x="2107" y="1936"/>
                  </a:lnTo>
                  <a:lnTo>
                    <a:pt x="2101" y="1937"/>
                  </a:lnTo>
                  <a:lnTo>
                    <a:pt x="2097" y="1936"/>
                  </a:lnTo>
                  <a:lnTo>
                    <a:pt x="2091" y="1936"/>
                  </a:lnTo>
                  <a:lnTo>
                    <a:pt x="2087" y="1933"/>
                  </a:lnTo>
                  <a:lnTo>
                    <a:pt x="2079" y="1931"/>
                  </a:lnTo>
                  <a:lnTo>
                    <a:pt x="2069" y="1929"/>
                  </a:lnTo>
                  <a:lnTo>
                    <a:pt x="2057" y="1929"/>
                  </a:lnTo>
                  <a:lnTo>
                    <a:pt x="2042" y="1932"/>
                  </a:lnTo>
                  <a:lnTo>
                    <a:pt x="2032" y="1933"/>
                  </a:lnTo>
                  <a:lnTo>
                    <a:pt x="2024" y="1935"/>
                  </a:lnTo>
                  <a:lnTo>
                    <a:pt x="2016" y="1933"/>
                  </a:lnTo>
                  <a:lnTo>
                    <a:pt x="2009" y="1932"/>
                  </a:lnTo>
                  <a:lnTo>
                    <a:pt x="2003" y="1930"/>
                  </a:lnTo>
                  <a:lnTo>
                    <a:pt x="1998" y="1926"/>
                  </a:lnTo>
                  <a:lnTo>
                    <a:pt x="1994" y="1923"/>
                  </a:lnTo>
                  <a:lnTo>
                    <a:pt x="1991" y="1917"/>
                  </a:lnTo>
                  <a:lnTo>
                    <a:pt x="1988" y="1912"/>
                  </a:lnTo>
                  <a:lnTo>
                    <a:pt x="1985" y="1908"/>
                  </a:lnTo>
                  <a:lnTo>
                    <a:pt x="1981" y="1906"/>
                  </a:lnTo>
                  <a:lnTo>
                    <a:pt x="1978" y="1906"/>
                  </a:lnTo>
                  <a:lnTo>
                    <a:pt x="1968" y="1906"/>
                  </a:lnTo>
                  <a:lnTo>
                    <a:pt x="1956" y="1907"/>
                  </a:lnTo>
                  <a:lnTo>
                    <a:pt x="1950" y="1907"/>
                  </a:lnTo>
                  <a:lnTo>
                    <a:pt x="1947" y="1906"/>
                  </a:lnTo>
                  <a:lnTo>
                    <a:pt x="1943" y="1904"/>
                  </a:lnTo>
                  <a:lnTo>
                    <a:pt x="1941" y="1903"/>
                  </a:lnTo>
                  <a:lnTo>
                    <a:pt x="1940" y="1900"/>
                  </a:lnTo>
                  <a:lnTo>
                    <a:pt x="1940" y="1898"/>
                  </a:lnTo>
                  <a:lnTo>
                    <a:pt x="1941" y="1895"/>
                  </a:lnTo>
                  <a:lnTo>
                    <a:pt x="1942" y="1893"/>
                  </a:lnTo>
                  <a:lnTo>
                    <a:pt x="1946" y="1889"/>
                  </a:lnTo>
                  <a:lnTo>
                    <a:pt x="1948" y="1886"/>
                  </a:lnTo>
                  <a:lnTo>
                    <a:pt x="1949" y="1884"/>
                  </a:lnTo>
                  <a:lnTo>
                    <a:pt x="1948" y="1879"/>
                  </a:lnTo>
                  <a:lnTo>
                    <a:pt x="1944" y="1875"/>
                  </a:lnTo>
                  <a:lnTo>
                    <a:pt x="1937" y="1872"/>
                  </a:lnTo>
                  <a:lnTo>
                    <a:pt x="1928" y="1868"/>
                  </a:lnTo>
                  <a:lnTo>
                    <a:pt x="1918" y="1863"/>
                  </a:lnTo>
                  <a:lnTo>
                    <a:pt x="1914" y="1860"/>
                  </a:lnTo>
                  <a:lnTo>
                    <a:pt x="1910" y="1857"/>
                  </a:lnTo>
                  <a:lnTo>
                    <a:pt x="1908" y="1854"/>
                  </a:lnTo>
                  <a:lnTo>
                    <a:pt x="1906" y="1851"/>
                  </a:lnTo>
                  <a:lnTo>
                    <a:pt x="1905" y="1844"/>
                  </a:lnTo>
                  <a:lnTo>
                    <a:pt x="1905" y="1837"/>
                  </a:lnTo>
                  <a:lnTo>
                    <a:pt x="1905" y="1834"/>
                  </a:lnTo>
                  <a:lnTo>
                    <a:pt x="1904" y="1831"/>
                  </a:lnTo>
                  <a:lnTo>
                    <a:pt x="1903" y="1830"/>
                  </a:lnTo>
                  <a:lnTo>
                    <a:pt x="1900" y="1828"/>
                  </a:lnTo>
                  <a:lnTo>
                    <a:pt x="1893" y="1826"/>
                  </a:lnTo>
                  <a:lnTo>
                    <a:pt x="1886" y="1825"/>
                  </a:lnTo>
                  <a:lnTo>
                    <a:pt x="1879" y="1824"/>
                  </a:lnTo>
                  <a:lnTo>
                    <a:pt x="1872" y="1822"/>
                  </a:lnTo>
                  <a:lnTo>
                    <a:pt x="1868" y="1821"/>
                  </a:lnTo>
                  <a:lnTo>
                    <a:pt x="1865" y="1818"/>
                  </a:lnTo>
                  <a:lnTo>
                    <a:pt x="1861" y="1815"/>
                  </a:lnTo>
                  <a:lnTo>
                    <a:pt x="1858" y="1811"/>
                  </a:lnTo>
                  <a:lnTo>
                    <a:pt x="1855" y="1807"/>
                  </a:lnTo>
                  <a:lnTo>
                    <a:pt x="1853" y="1807"/>
                  </a:lnTo>
                  <a:lnTo>
                    <a:pt x="1851" y="1809"/>
                  </a:lnTo>
                  <a:lnTo>
                    <a:pt x="1851" y="1812"/>
                  </a:lnTo>
                  <a:lnTo>
                    <a:pt x="1849" y="1815"/>
                  </a:lnTo>
                  <a:lnTo>
                    <a:pt x="1849" y="1818"/>
                  </a:lnTo>
                  <a:lnTo>
                    <a:pt x="1845" y="1831"/>
                  </a:lnTo>
                  <a:lnTo>
                    <a:pt x="1839" y="1845"/>
                  </a:lnTo>
                  <a:lnTo>
                    <a:pt x="1836" y="1848"/>
                  </a:lnTo>
                  <a:lnTo>
                    <a:pt x="1833" y="1849"/>
                  </a:lnTo>
                  <a:lnTo>
                    <a:pt x="1829" y="1849"/>
                  </a:lnTo>
                  <a:lnTo>
                    <a:pt x="1826" y="1849"/>
                  </a:lnTo>
                  <a:lnTo>
                    <a:pt x="1818" y="1848"/>
                  </a:lnTo>
                  <a:lnTo>
                    <a:pt x="1811" y="1847"/>
                  </a:lnTo>
                  <a:lnTo>
                    <a:pt x="1808" y="1847"/>
                  </a:lnTo>
                  <a:lnTo>
                    <a:pt x="1804" y="1848"/>
                  </a:lnTo>
                  <a:lnTo>
                    <a:pt x="1801" y="1851"/>
                  </a:lnTo>
                  <a:lnTo>
                    <a:pt x="1799" y="1859"/>
                  </a:lnTo>
                  <a:lnTo>
                    <a:pt x="1797" y="1866"/>
                  </a:lnTo>
                  <a:lnTo>
                    <a:pt x="1795" y="1872"/>
                  </a:lnTo>
                  <a:lnTo>
                    <a:pt x="1791" y="1876"/>
                  </a:lnTo>
                  <a:lnTo>
                    <a:pt x="1786" y="1880"/>
                  </a:lnTo>
                  <a:lnTo>
                    <a:pt x="1782" y="1885"/>
                  </a:lnTo>
                  <a:lnTo>
                    <a:pt x="1774" y="1892"/>
                  </a:lnTo>
                  <a:lnTo>
                    <a:pt x="1771" y="1897"/>
                  </a:lnTo>
                  <a:lnTo>
                    <a:pt x="1769" y="1900"/>
                  </a:lnTo>
                  <a:lnTo>
                    <a:pt x="1767" y="1905"/>
                  </a:lnTo>
                  <a:lnTo>
                    <a:pt x="1767" y="1910"/>
                  </a:lnTo>
                  <a:lnTo>
                    <a:pt x="1770" y="1917"/>
                  </a:lnTo>
                  <a:lnTo>
                    <a:pt x="1773" y="1922"/>
                  </a:lnTo>
                  <a:lnTo>
                    <a:pt x="1774" y="1925"/>
                  </a:lnTo>
                  <a:lnTo>
                    <a:pt x="1774" y="1929"/>
                  </a:lnTo>
                  <a:lnTo>
                    <a:pt x="1774" y="1933"/>
                  </a:lnTo>
                  <a:lnTo>
                    <a:pt x="1773" y="1941"/>
                  </a:lnTo>
                  <a:lnTo>
                    <a:pt x="1770" y="1956"/>
                  </a:lnTo>
                  <a:lnTo>
                    <a:pt x="1765" y="1969"/>
                  </a:lnTo>
                  <a:lnTo>
                    <a:pt x="1760" y="1980"/>
                  </a:lnTo>
                  <a:lnTo>
                    <a:pt x="1758" y="1992"/>
                  </a:lnTo>
                  <a:lnTo>
                    <a:pt x="1758" y="1995"/>
                  </a:lnTo>
                  <a:lnTo>
                    <a:pt x="1759" y="1999"/>
                  </a:lnTo>
                  <a:lnTo>
                    <a:pt x="1760" y="2001"/>
                  </a:lnTo>
                  <a:lnTo>
                    <a:pt x="1761" y="2005"/>
                  </a:lnTo>
                  <a:lnTo>
                    <a:pt x="1765" y="2008"/>
                  </a:lnTo>
                  <a:lnTo>
                    <a:pt x="1767" y="2014"/>
                  </a:lnTo>
                  <a:lnTo>
                    <a:pt x="1766" y="2015"/>
                  </a:lnTo>
                  <a:lnTo>
                    <a:pt x="1765" y="2018"/>
                  </a:lnTo>
                  <a:lnTo>
                    <a:pt x="1761" y="2019"/>
                  </a:lnTo>
                  <a:lnTo>
                    <a:pt x="1757" y="2019"/>
                  </a:lnTo>
                  <a:lnTo>
                    <a:pt x="1751" y="2019"/>
                  </a:lnTo>
                  <a:lnTo>
                    <a:pt x="1747" y="2019"/>
                  </a:lnTo>
                  <a:lnTo>
                    <a:pt x="1742" y="2020"/>
                  </a:lnTo>
                  <a:lnTo>
                    <a:pt x="1740" y="2021"/>
                  </a:lnTo>
                  <a:lnTo>
                    <a:pt x="1736" y="2025"/>
                  </a:lnTo>
                  <a:lnTo>
                    <a:pt x="1734" y="2027"/>
                  </a:lnTo>
                  <a:lnTo>
                    <a:pt x="1732" y="2032"/>
                  </a:lnTo>
                  <a:lnTo>
                    <a:pt x="1729" y="2037"/>
                  </a:lnTo>
                  <a:lnTo>
                    <a:pt x="1723" y="2052"/>
                  </a:lnTo>
                  <a:lnTo>
                    <a:pt x="1716" y="2073"/>
                  </a:lnTo>
                  <a:lnTo>
                    <a:pt x="1709" y="2095"/>
                  </a:lnTo>
                  <a:lnTo>
                    <a:pt x="1703" y="2114"/>
                  </a:lnTo>
                  <a:lnTo>
                    <a:pt x="1700" y="2122"/>
                  </a:lnTo>
                  <a:lnTo>
                    <a:pt x="1696" y="2128"/>
                  </a:lnTo>
                  <a:lnTo>
                    <a:pt x="1691" y="2134"/>
                  </a:lnTo>
                  <a:lnTo>
                    <a:pt x="1688" y="2138"/>
                  </a:lnTo>
                  <a:lnTo>
                    <a:pt x="1677" y="2146"/>
                  </a:lnTo>
                  <a:lnTo>
                    <a:pt x="1668" y="2157"/>
                  </a:lnTo>
                  <a:lnTo>
                    <a:pt x="1663" y="2162"/>
                  </a:lnTo>
                  <a:lnTo>
                    <a:pt x="1659" y="2168"/>
                  </a:lnTo>
                  <a:lnTo>
                    <a:pt x="1658" y="2172"/>
                  </a:lnTo>
                  <a:lnTo>
                    <a:pt x="1657" y="2177"/>
                  </a:lnTo>
                  <a:lnTo>
                    <a:pt x="1656" y="2185"/>
                  </a:lnTo>
                  <a:lnTo>
                    <a:pt x="1651" y="2194"/>
                  </a:lnTo>
                  <a:lnTo>
                    <a:pt x="1648" y="2197"/>
                  </a:lnTo>
                  <a:lnTo>
                    <a:pt x="1647" y="2202"/>
                  </a:lnTo>
                  <a:lnTo>
                    <a:pt x="1646" y="2208"/>
                  </a:lnTo>
                  <a:lnTo>
                    <a:pt x="1646" y="2213"/>
                  </a:lnTo>
                  <a:lnTo>
                    <a:pt x="1645" y="2223"/>
                  </a:lnTo>
                  <a:lnTo>
                    <a:pt x="1644" y="2233"/>
                  </a:lnTo>
                  <a:lnTo>
                    <a:pt x="1641" y="2237"/>
                  </a:lnTo>
                  <a:lnTo>
                    <a:pt x="1638" y="2239"/>
                  </a:lnTo>
                  <a:lnTo>
                    <a:pt x="1634" y="2241"/>
                  </a:lnTo>
                  <a:lnTo>
                    <a:pt x="1631" y="2244"/>
                  </a:lnTo>
                  <a:lnTo>
                    <a:pt x="1621" y="2245"/>
                  </a:lnTo>
                  <a:lnTo>
                    <a:pt x="1613" y="2246"/>
                  </a:lnTo>
                  <a:lnTo>
                    <a:pt x="1604" y="2246"/>
                  </a:lnTo>
                  <a:lnTo>
                    <a:pt x="1597" y="2247"/>
                  </a:lnTo>
                  <a:lnTo>
                    <a:pt x="1593" y="2248"/>
                  </a:lnTo>
                  <a:lnTo>
                    <a:pt x="1588" y="2251"/>
                  </a:lnTo>
                  <a:lnTo>
                    <a:pt x="1583" y="2254"/>
                  </a:lnTo>
                  <a:lnTo>
                    <a:pt x="1578" y="2258"/>
                  </a:lnTo>
                  <a:lnTo>
                    <a:pt x="1572" y="2264"/>
                  </a:lnTo>
                  <a:lnTo>
                    <a:pt x="1566" y="2267"/>
                  </a:lnTo>
                  <a:lnTo>
                    <a:pt x="1562" y="2269"/>
                  </a:lnTo>
                  <a:lnTo>
                    <a:pt x="1557" y="2270"/>
                  </a:lnTo>
                  <a:lnTo>
                    <a:pt x="1551" y="2270"/>
                  </a:lnTo>
                  <a:lnTo>
                    <a:pt x="1546" y="2269"/>
                  </a:lnTo>
                  <a:lnTo>
                    <a:pt x="1540" y="2265"/>
                  </a:lnTo>
                  <a:lnTo>
                    <a:pt x="1533" y="2263"/>
                  </a:lnTo>
                  <a:lnTo>
                    <a:pt x="1527" y="2262"/>
                  </a:lnTo>
                  <a:lnTo>
                    <a:pt x="1522" y="2262"/>
                  </a:lnTo>
                  <a:lnTo>
                    <a:pt x="1518" y="2263"/>
                  </a:lnTo>
                  <a:lnTo>
                    <a:pt x="1514" y="2264"/>
                  </a:lnTo>
                  <a:lnTo>
                    <a:pt x="1507" y="2266"/>
                  </a:lnTo>
                  <a:lnTo>
                    <a:pt x="1501" y="2267"/>
                  </a:lnTo>
                  <a:lnTo>
                    <a:pt x="1498" y="2267"/>
                  </a:lnTo>
                  <a:lnTo>
                    <a:pt x="1495" y="2267"/>
                  </a:lnTo>
                  <a:lnTo>
                    <a:pt x="1493" y="2266"/>
                  </a:lnTo>
                  <a:lnTo>
                    <a:pt x="1490" y="2265"/>
                  </a:lnTo>
                  <a:lnTo>
                    <a:pt x="1489" y="2263"/>
                  </a:lnTo>
                  <a:lnTo>
                    <a:pt x="1489" y="2262"/>
                  </a:lnTo>
                  <a:lnTo>
                    <a:pt x="1490" y="2259"/>
                  </a:lnTo>
                  <a:lnTo>
                    <a:pt x="1492" y="2257"/>
                  </a:lnTo>
                  <a:lnTo>
                    <a:pt x="1496" y="2252"/>
                  </a:lnTo>
                  <a:lnTo>
                    <a:pt x="1503" y="2246"/>
                  </a:lnTo>
                  <a:lnTo>
                    <a:pt x="1517" y="2232"/>
                  </a:lnTo>
                  <a:lnTo>
                    <a:pt x="1527" y="2220"/>
                  </a:lnTo>
                  <a:lnTo>
                    <a:pt x="1530" y="2216"/>
                  </a:lnTo>
                  <a:lnTo>
                    <a:pt x="1532" y="2213"/>
                  </a:lnTo>
                  <a:lnTo>
                    <a:pt x="1533" y="2209"/>
                  </a:lnTo>
                  <a:lnTo>
                    <a:pt x="1533" y="2206"/>
                  </a:lnTo>
                  <a:lnTo>
                    <a:pt x="1532" y="2200"/>
                  </a:lnTo>
                  <a:lnTo>
                    <a:pt x="1531" y="2191"/>
                  </a:lnTo>
                  <a:lnTo>
                    <a:pt x="1528" y="2184"/>
                  </a:lnTo>
                  <a:lnTo>
                    <a:pt x="1527" y="2177"/>
                  </a:lnTo>
                  <a:lnTo>
                    <a:pt x="1527" y="2174"/>
                  </a:lnTo>
                  <a:lnTo>
                    <a:pt x="1527" y="2171"/>
                  </a:lnTo>
                  <a:lnTo>
                    <a:pt x="1528" y="2169"/>
                  </a:lnTo>
                  <a:lnTo>
                    <a:pt x="1531" y="2166"/>
                  </a:lnTo>
                  <a:lnTo>
                    <a:pt x="1536" y="2162"/>
                  </a:lnTo>
                  <a:lnTo>
                    <a:pt x="1539" y="2156"/>
                  </a:lnTo>
                  <a:lnTo>
                    <a:pt x="1539" y="2153"/>
                  </a:lnTo>
                  <a:lnTo>
                    <a:pt x="1538" y="2151"/>
                  </a:lnTo>
                  <a:lnTo>
                    <a:pt x="1536" y="2149"/>
                  </a:lnTo>
                  <a:lnTo>
                    <a:pt x="1531" y="2145"/>
                  </a:lnTo>
                  <a:lnTo>
                    <a:pt x="1526" y="2143"/>
                  </a:lnTo>
                  <a:lnTo>
                    <a:pt x="1525" y="2140"/>
                  </a:lnTo>
                  <a:lnTo>
                    <a:pt x="1525" y="2136"/>
                  </a:lnTo>
                  <a:lnTo>
                    <a:pt x="1526" y="2132"/>
                  </a:lnTo>
                  <a:lnTo>
                    <a:pt x="1531" y="2122"/>
                  </a:lnTo>
                  <a:lnTo>
                    <a:pt x="1533" y="2113"/>
                  </a:lnTo>
                  <a:lnTo>
                    <a:pt x="1532" y="2112"/>
                  </a:lnTo>
                  <a:lnTo>
                    <a:pt x="1530" y="2111"/>
                  </a:lnTo>
                  <a:lnTo>
                    <a:pt x="1526" y="2109"/>
                  </a:lnTo>
                  <a:lnTo>
                    <a:pt x="1522" y="2109"/>
                  </a:lnTo>
                  <a:lnTo>
                    <a:pt x="1513" y="2111"/>
                  </a:lnTo>
                  <a:lnTo>
                    <a:pt x="1507" y="2111"/>
                  </a:lnTo>
                  <a:lnTo>
                    <a:pt x="1499" y="2111"/>
                  </a:lnTo>
                  <a:lnTo>
                    <a:pt x="1492" y="2108"/>
                  </a:lnTo>
                  <a:lnTo>
                    <a:pt x="1486" y="2105"/>
                  </a:lnTo>
                  <a:lnTo>
                    <a:pt x="1480" y="2099"/>
                  </a:lnTo>
                  <a:lnTo>
                    <a:pt x="1473" y="2088"/>
                  </a:lnTo>
                  <a:lnTo>
                    <a:pt x="1464" y="2071"/>
                  </a:lnTo>
                  <a:lnTo>
                    <a:pt x="1455" y="2051"/>
                  </a:lnTo>
                  <a:lnTo>
                    <a:pt x="1448" y="2034"/>
                  </a:lnTo>
                  <a:lnTo>
                    <a:pt x="1439" y="2019"/>
                  </a:lnTo>
                  <a:lnTo>
                    <a:pt x="1432" y="2006"/>
                  </a:lnTo>
                  <a:lnTo>
                    <a:pt x="1424" y="1994"/>
                  </a:lnTo>
                  <a:lnTo>
                    <a:pt x="1418" y="1985"/>
                  </a:lnTo>
                  <a:lnTo>
                    <a:pt x="1413" y="1975"/>
                  </a:lnTo>
                  <a:lnTo>
                    <a:pt x="1410" y="1964"/>
                  </a:lnTo>
                  <a:lnTo>
                    <a:pt x="1408" y="1955"/>
                  </a:lnTo>
                  <a:lnTo>
                    <a:pt x="1408" y="1945"/>
                  </a:lnTo>
                  <a:lnTo>
                    <a:pt x="1408" y="1943"/>
                  </a:lnTo>
                  <a:lnTo>
                    <a:pt x="1408" y="1942"/>
                  </a:lnTo>
                  <a:lnTo>
                    <a:pt x="1407" y="1941"/>
                  </a:lnTo>
                  <a:lnTo>
                    <a:pt x="1406" y="1939"/>
                  </a:lnTo>
                  <a:lnTo>
                    <a:pt x="1401" y="1938"/>
                  </a:lnTo>
                  <a:lnTo>
                    <a:pt x="1396" y="1938"/>
                  </a:lnTo>
                  <a:lnTo>
                    <a:pt x="1383" y="1938"/>
                  </a:lnTo>
                  <a:lnTo>
                    <a:pt x="1372" y="1937"/>
                  </a:lnTo>
                  <a:lnTo>
                    <a:pt x="1367" y="1936"/>
                  </a:lnTo>
                  <a:lnTo>
                    <a:pt x="1364" y="1935"/>
                  </a:lnTo>
                  <a:lnTo>
                    <a:pt x="1362" y="1931"/>
                  </a:lnTo>
                  <a:lnTo>
                    <a:pt x="1362" y="1928"/>
                  </a:lnTo>
                  <a:lnTo>
                    <a:pt x="1362" y="1918"/>
                  </a:lnTo>
                  <a:lnTo>
                    <a:pt x="1362" y="1907"/>
                  </a:lnTo>
                  <a:lnTo>
                    <a:pt x="1352" y="1889"/>
                  </a:lnTo>
                  <a:lnTo>
                    <a:pt x="1344" y="1878"/>
                  </a:lnTo>
                  <a:lnTo>
                    <a:pt x="1343" y="1868"/>
                  </a:lnTo>
                  <a:lnTo>
                    <a:pt x="1342" y="1856"/>
                  </a:lnTo>
                  <a:lnTo>
                    <a:pt x="1341" y="1843"/>
                  </a:lnTo>
                  <a:lnTo>
                    <a:pt x="1338" y="1830"/>
                  </a:lnTo>
                  <a:lnTo>
                    <a:pt x="1338" y="1824"/>
                  </a:lnTo>
                  <a:lnTo>
                    <a:pt x="1338" y="1819"/>
                  </a:lnTo>
                  <a:lnTo>
                    <a:pt x="1338" y="1815"/>
                  </a:lnTo>
                  <a:lnTo>
                    <a:pt x="1339" y="1811"/>
                  </a:lnTo>
                  <a:lnTo>
                    <a:pt x="1344" y="1803"/>
                  </a:lnTo>
                  <a:lnTo>
                    <a:pt x="1348" y="1796"/>
                  </a:lnTo>
                  <a:lnTo>
                    <a:pt x="1354" y="1785"/>
                  </a:lnTo>
                  <a:lnTo>
                    <a:pt x="1363" y="1772"/>
                  </a:lnTo>
                  <a:lnTo>
                    <a:pt x="1373" y="1758"/>
                  </a:lnTo>
                  <a:lnTo>
                    <a:pt x="1380" y="1746"/>
                  </a:lnTo>
                  <a:lnTo>
                    <a:pt x="1382" y="1742"/>
                  </a:lnTo>
                  <a:lnTo>
                    <a:pt x="1383" y="1739"/>
                  </a:lnTo>
                  <a:lnTo>
                    <a:pt x="1383" y="1735"/>
                  </a:lnTo>
                  <a:lnTo>
                    <a:pt x="1382" y="1733"/>
                  </a:lnTo>
                  <a:lnTo>
                    <a:pt x="1380" y="1730"/>
                  </a:lnTo>
                  <a:lnTo>
                    <a:pt x="1376" y="1728"/>
                  </a:lnTo>
                  <a:lnTo>
                    <a:pt x="1373" y="1725"/>
                  </a:lnTo>
                  <a:lnTo>
                    <a:pt x="1368" y="1724"/>
                  </a:lnTo>
                  <a:lnTo>
                    <a:pt x="1358" y="1722"/>
                  </a:lnTo>
                  <a:lnTo>
                    <a:pt x="1351" y="1722"/>
                  </a:lnTo>
                  <a:lnTo>
                    <a:pt x="1348" y="1723"/>
                  </a:lnTo>
                  <a:lnTo>
                    <a:pt x="1345" y="1725"/>
                  </a:lnTo>
                  <a:lnTo>
                    <a:pt x="1343" y="1729"/>
                  </a:lnTo>
                  <a:lnTo>
                    <a:pt x="1341" y="1734"/>
                  </a:lnTo>
                  <a:lnTo>
                    <a:pt x="1339" y="1737"/>
                  </a:lnTo>
                  <a:lnTo>
                    <a:pt x="1337" y="1741"/>
                  </a:lnTo>
                  <a:lnTo>
                    <a:pt x="1336" y="1742"/>
                  </a:lnTo>
                  <a:lnTo>
                    <a:pt x="1335" y="1742"/>
                  </a:lnTo>
                  <a:lnTo>
                    <a:pt x="1332" y="1737"/>
                  </a:lnTo>
                  <a:lnTo>
                    <a:pt x="1331" y="1730"/>
                  </a:lnTo>
                  <a:lnTo>
                    <a:pt x="1329" y="1722"/>
                  </a:lnTo>
                  <a:lnTo>
                    <a:pt x="1325" y="1714"/>
                  </a:lnTo>
                  <a:lnTo>
                    <a:pt x="1320" y="1703"/>
                  </a:lnTo>
                  <a:lnTo>
                    <a:pt x="1314" y="1690"/>
                  </a:lnTo>
                  <a:lnTo>
                    <a:pt x="1312" y="1683"/>
                  </a:lnTo>
                  <a:lnTo>
                    <a:pt x="1309" y="1678"/>
                  </a:lnTo>
                  <a:lnTo>
                    <a:pt x="1305" y="1673"/>
                  </a:lnTo>
                  <a:lnTo>
                    <a:pt x="1301" y="1671"/>
                  </a:lnTo>
                  <a:lnTo>
                    <a:pt x="1292" y="1668"/>
                  </a:lnTo>
                  <a:lnTo>
                    <a:pt x="1282" y="1667"/>
                  </a:lnTo>
                  <a:lnTo>
                    <a:pt x="1278" y="1667"/>
                  </a:lnTo>
                  <a:lnTo>
                    <a:pt x="1275" y="1666"/>
                  </a:lnTo>
                  <a:lnTo>
                    <a:pt x="1273" y="1662"/>
                  </a:lnTo>
                  <a:lnTo>
                    <a:pt x="1272" y="1660"/>
                  </a:lnTo>
                  <a:lnTo>
                    <a:pt x="1272" y="1652"/>
                  </a:lnTo>
                  <a:lnTo>
                    <a:pt x="1272" y="1641"/>
                  </a:lnTo>
                  <a:lnTo>
                    <a:pt x="1270" y="1636"/>
                  </a:lnTo>
                  <a:lnTo>
                    <a:pt x="1269" y="1632"/>
                  </a:lnTo>
                  <a:lnTo>
                    <a:pt x="1267" y="1627"/>
                  </a:lnTo>
                  <a:lnTo>
                    <a:pt x="1265" y="1622"/>
                  </a:lnTo>
                  <a:lnTo>
                    <a:pt x="1256" y="1613"/>
                  </a:lnTo>
                  <a:lnTo>
                    <a:pt x="1248" y="1603"/>
                  </a:lnTo>
                  <a:lnTo>
                    <a:pt x="1244" y="1598"/>
                  </a:lnTo>
                  <a:lnTo>
                    <a:pt x="1241" y="1594"/>
                  </a:lnTo>
                  <a:lnTo>
                    <a:pt x="1240" y="1589"/>
                  </a:lnTo>
                  <a:lnTo>
                    <a:pt x="1238" y="1584"/>
                  </a:lnTo>
                  <a:lnTo>
                    <a:pt x="1236" y="1573"/>
                  </a:lnTo>
                  <a:lnTo>
                    <a:pt x="1236" y="1563"/>
                  </a:lnTo>
                  <a:lnTo>
                    <a:pt x="1235" y="1558"/>
                  </a:lnTo>
                  <a:lnTo>
                    <a:pt x="1234" y="1553"/>
                  </a:lnTo>
                  <a:lnTo>
                    <a:pt x="1232" y="1550"/>
                  </a:lnTo>
                  <a:lnTo>
                    <a:pt x="1230" y="1546"/>
                  </a:lnTo>
                  <a:lnTo>
                    <a:pt x="1228" y="1542"/>
                  </a:lnTo>
                  <a:lnTo>
                    <a:pt x="1225" y="1541"/>
                  </a:lnTo>
                  <a:lnTo>
                    <a:pt x="1222" y="1540"/>
                  </a:lnTo>
                  <a:lnTo>
                    <a:pt x="1218" y="1540"/>
                  </a:lnTo>
                  <a:lnTo>
                    <a:pt x="1211" y="1540"/>
                  </a:lnTo>
                  <a:lnTo>
                    <a:pt x="1204" y="1541"/>
                  </a:lnTo>
                  <a:lnTo>
                    <a:pt x="1202" y="1541"/>
                  </a:lnTo>
                  <a:lnTo>
                    <a:pt x="1198" y="1541"/>
                  </a:lnTo>
                  <a:lnTo>
                    <a:pt x="1194" y="1540"/>
                  </a:lnTo>
                  <a:lnTo>
                    <a:pt x="1191" y="1538"/>
                  </a:lnTo>
                  <a:lnTo>
                    <a:pt x="1187" y="1535"/>
                  </a:lnTo>
                  <a:lnTo>
                    <a:pt x="1186" y="1532"/>
                  </a:lnTo>
                  <a:lnTo>
                    <a:pt x="1184" y="1528"/>
                  </a:lnTo>
                  <a:lnTo>
                    <a:pt x="1182" y="1523"/>
                  </a:lnTo>
                  <a:lnTo>
                    <a:pt x="1180" y="1512"/>
                  </a:lnTo>
                  <a:lnTo>
                    <a:pt x="1177" y="1497"/>
                  </a:lnTo>
                  <a:lnTo>
                    <a:pt x="1174" y="1489"/>
                  </a:lnTo>
                  <a:lnTo>
                    <a:pt x="1169" y="1483"/>
                  </a:lnTo>
                  <a:lnTo>
                    <a:pt x="1165" y="1477"/>
                  </a:lnTo>
                  <a:lnTo>
                    <a:pt x="1160" y="1472"/>
                  </a:lnTo>
                  <a:lnTo>
                    <a:pt x="1150" y="1463"/>
                  </a:lnTo>
                  <a:lnTo>
                    <a:pt x="1143" y="1454"/>
                  </a:lnTo>
                  <a:lnTo>
                    <a:pt x="1141" y="1450"/>
                  </a:lnTo>
                  <a:lnTo>
                    <a:pt x="1140" y="1446"/>
                  </a:lnTo>
                  <a:lnTo>
                    <a:pt x="1140" y="1443"/>
                  </a:lnTo>
                  <a:lnTo>
                    <a:pt x="1141" y="1439"/>
                  </a:lnTo>
                  <a:lnTo>
                    <a:pt x="1143" y="1432"/>
                  </a:lnTo>
                  <a:lnTo>
                    <a:pt x="1146" y="1424"/>
                  </a:lnTo>
                  <a:lnTo>
                    <a:pt x="1146" y="1419"/>
                  </a:lnTo>
                  <a:lnTo>
                    <a:pt x="1144" y="1414"/>
                  </a:lnTo>
                  <a:lnTo>
                    <a:pt x="1143" y="1410"/>
                  </a:lnTo>
                  <a:lnTo>
                    <a:pt x="1142" y="1408"/>
                  </a:lnTo>
                  <a:lnTo>
                    <a:pt x="1137" y="1402"/>
                  </a:lnTo>
                  <a:lnTo>
                    <a:pt x="1133" y="1397"/>
                  </a:lnTo>
                  <a:lnTo>
                    <a:pt x="1129" y="1394"/>
                  </a:lnTo>
                  <a:lnTo>
                    <a:pt x="1128" y="1391"/>
                  </a:lnTo>
                  <a:lnTo>
                    <a:pt x="1127" y="1388"/>
                  </a:lnTo>
                  <a:lnTo>
                    <a:pt x="1125" y="1384"/>
                  </a:lnTo>
                  <a:lnTo>
                    <a:pt x="1127" y="1368"/>
                  </a:lnTo>
                  <a:lnTo>
                    <a:pt x="1129" y="1351"/>
                  </a:lnTo>
                  <a:lnTo>
                    <a:pt x="1129" y="1347"/>
                  </a:lnTo>
                  <a:lnTo>
                    <a:pt x="1127" y="1344"/>
                  </a:lnTo>
                  <a:lnTo>
                    <a:pt x="1124" y="1342"/>
                  </a:lnTo>
                  <a:lnTo>
                    <a:pt x="1122" y="1340"/>
                  </a:lnTo>
                  <a:lnTo>
                    <a:pt x="1116" y="1339"/>
                  </a:lnTo>
                  <a:lnTo>
                    <a:pt x="1110" y="1340"/>
                  </a:lnTo>
                  <a:lnTo>
                    <a:pt x="1104" y="1343"/>
                  </a:lnTo>
                  <a:lnTo>
                    <a:pt x="1099" y="1346"/>
                  </a:lnTo>
                  <a:lnTo>
                    <a:pt x="1095" y="1351"/>
                  </a:lnTo>
                  <a:lnTo>
                    <a:pt x="1090" y="1357"/>
                  </a:lnTo>
                  <a:lnTo>
                    <a:pt x="1083" y="1371"/>
                  </a:lnTo>
                  <a:lnTo>
                    <a:pt x="1073" y="1390"/>
                  </a:lnTo>
                  <a:lnTo>
                    <a:pt x="1065" y="1409"/>
                  </a:lnTo>
                  <a:lnTo>
                    <a:pt x="1058" y="1425"/>
                  </a:lnTo>
                  <a:lnTo>
                    <a:pt x="1051" y="1437"/>
                  </a:lnTo>
                  <a:lnTo>
                    <a:pt x="1043" y="1447"/>
                  </a:lnTo>
                  <a:lnTo>
                    <a:pt x="1035" y="1457"/>
                  </a:lnTo>
                  <a:lnTo>
                    <a:pt x="1027" y="1466"/>
                  </a:lnTo>
                  <a:lnTo>
                    <a:pt x="1022" y="1469"/>
                  </a:lnTo>
                  <a:lnTo>
                    <a:pt x="1018" y="1471"/>
                  </a:lnTo>
                  <a:lnTo>
                    <a:pt x="1014" y="1472"/>
                  </a:lnTo>
                  <a:lnTo>
                    <a:pt x="1010" y="1472"/>
                  </a:lnTo>
                  <a:lnTo>
                    <a:pt x="1005" y="1471"/>
                  </a:lnTo>
                  <a:lnTo>
                    <a:pt x="1002" y="1469"/>
                  </a:lnTo>
                  <a:lnTo>
                    <a:pt x="998" y="1466"/>
                  </a:lnTo>
                  <a:lnTo>
                    <a:pt x="993" y="1464"/>
                  </a:lnTo>
                  <a:lnTo>
                    <a:pt x="990" y="1460"/>
                  </a:lnTo>
                  <a:lnTo>
                    <a:pt x="989" y="1456"/>
                  </a:lnTo>
                  <a:lnTo>
                    <a:pt x="988" y="1452"/>
                  </a:lnTo>
                  <a:lnTo>
                    <a:pt x="988" y="1449"/>
                  </a:lnTo>
                  <a:lnTo>
                    <a:pt x="990" y="1440"/>
                  </a:lnTo>
                  <a:lnTo>
                    <a:pt x="993" y="1435"/>
                  </a:lnTo>
                  <a:lnTo>
                    <a:pt x="996" y="1431"/>
                  </a:lnTo>
                  <a:lnTo>
                    <a:pt x="998" y="1427"/>
                  </a:lnTo>
                  <a:lnTo>
                    <a:pt x="997" y="1425"/>
                  </a:lnTo>
                  <a:lnTo>
                    <a:pt x="996" y="1424"/>
                  </a:lnTo>
                  <a:lnTo>
                    <a:pt x="995" y="1422"/>
                  </a:lnTo>
                  <a:lnTo>
                    <a:pt x="991" y="1421"/>
                  </a:lnTo>
                  <a:lnTo>
                    <a:pt x="985" y="1421"/>
                  </a:lnTo>
                  <a:lnTo>
                    <a:pt x="979" y="1419"/>
                  </a:lnTo>
                  <a:lnTo>
                    <a:pt x="978" y="1418"/>
                  </a:lnTo>
                  <a:lnTo>
                    <a:pt x="977" y="1416"/>
                  </a:lnTo>
                  <a:lnTo>
                    <a:pt x="976" y="1414"/>
                  </a:lnTo>
                  <a:lnTo>
                    <a:pt x="976" y="1412"/>
                  </a:lnTo>
                  <a:lnTo>
                    <a:pt x="977" y="1407"/>
                  </a:lnTo>
                  <a:lnTo>
                    <a:pt x="978" y="1400"/>
                  </a:lnTo>
                  <a:lnTo>
                    <a:pt x="982" y="1394"/>
                  </a:lnTo>
                  <a:lnTo>
                    <a:pt x="985" y="1387"/>
                  </a:lnTo>
                  <a:lnTo>
                    <a:pt x="986" y="1383"/>
                  </a:lnTo>
                  <a:lnTo>
                    <a:pt x="986" y="1381"/>
                  </a:lnTo>
                  <a:lnTo>
                    <a:pt x="986" y="1378"/>
                  </a:lnTo>
                  <a:lnTo>
                    <a:pt x="986" y="1375"/>
                  </a:lnTo>
                  <a:lnTo>
                    <a:pt x="984" y="1372"/>
                  </a:lnTo>
                  <a:lnTo>
                    <a:pt x="982" y="1369"/>
                  </a:lnTo>
                  <a:lnTo>
                    <a:pt x="978" y="1366"/>
                  </a:lnTo>
                  <a:lnTo>
                    <a:pt x="973" y="1363"/>
                  </a:lnTo>
                  <a:lnTo>
                    <a:pt x="967" y="1358"/>
                  </a:lnTo>
                  <a:lnTo>
                    <a:pt x="963" y="1355"/>
                  </a:lnTo>
                  <a:lnTo>
                    <a:pt x="958" y="1350"/>
                  </a:lnTo>
                  <a:lnTo>
                    <a:pt x="954" y="1344"/>
                  </a:lnTo>
                  <a:lnTo>
                    <a:pt x="948" y="1334"/>
                  </a:lnTo>
                  <a:lnTo>
                    <a:pt x="946" y="1325"/>
                  </a:lnTo>
                  <a:lnTo>
                    <a:pt x="945" y="1321"/>
                  </a:lnTo>
                  <a:lnTo>
                    <a:pt x="944" y="1318"/>
                  </a:lnTo>
                  <a:lnTo>
                    <a:pt x="941" y="1315"/>
                  </a:lnTo>
                  <a:lnTo>
                    <a:pt x="939" y="1314"/>
                  </a:lnTo>
                  <a:lnTo>
                    <a:pt x="932" y="1312"/>
                  </a:lnTo>
                  <a:lnTo>
                    <a:pt x="922" y="1311"/>
                  </a:lnTo>
                  <a:lnTo>
                    <a:pt x="911" y="1311"/>
                  </a:lnTo>
                  <a:lnTo>
                    <a:pt x="901" y="1308"/>
                  </a:lnTo>
                  <a:lnTo>
                    <a:pt x="890" y="1307"/>
                  </a:lnTo>
                  <a:lnTo>
                    <a:pt x="879" y="1303"/>
                  </a:lnTo>
                  <a:lnTo>
                    <a:pt x="865" y="1299"/>
                  </a:lnTo>
                  <a:lnTo>
                    <a:pt x="847" y="1290"/>
                  </a:lnTo>
                  <a:lnTo>
                    <a:pt x="831" y="1283"/>
                  </a:lnTo>
                  <a:lnTo>
                    <a:pt x="819" y="1275"/>
                  </a:lnTo>
                  <a:lnTo>
                    <a:pt x="814" y="1271"/>
                  </a:lnTo>
                  <a:lnTo>
                    <a:pt x="809" y="1268"/>
                  </a:lnTo>
                  <a:lnTo>
                    <a:pt x="806" y="1263"/>
                  </a:lnTo>
                  <a:lnTo>
                    <a:pt x="802" y="1257"/>
                  </a:lnTo>
                  <a:lnTo>
                    <a:pt x="796" y="1246"/>
                  </a:lnTo>
                  <a:lnTo>
                    <a:pt x="791" y="1236"/>
                  </a:lnTo>
                  <a:lnTo>
                    <a:pt x="789" y="1231"/>
                  </a:lnTo>
                  <a:lnTo>
                    <a:pt x="783" y="1227"/>
                  </a:lnTo>
                  <a:lnTo>
                    <a:pt x="778" y="1225"/>
                  </a:lnTo>
                  <a:lnTo>
                    <a:pt x="772" y="1224"/>
                  </a:lnTo>
                  <a:lnTo>
                    <a:pt x="769" y="1223"/>
                  </a:lnTo>
                  <a:lnTo>
                    <a:pt x="765" y="1221"/>
                  </a:lnTo>
                  <a:lnTo>
                    <a:pt x="763" y="1221"/>
                  </a:lnTo>
                  <a:lnTo>
                    <a:pt x="759" y="1223"/>
                  </a:lnTo>
                  <a:lnTo>
                    <a:pt x="757" y="1226"/>
                  </a:lnTo>
                  <a:lnTo>
                    <a:pt x="756" y="1231"/>
                  </a:lnTo>
                  <a:lnTo>
                    <a:pt x="755" y="1237"/>
                  </a:lnTo>
                  <a:lnTo>
                    <a:pt x="753" y="1243"/>
                  </a:lnTo>
                  <a:lnTo>
                    <a:pt x="752" y="1250"/>
                  </a:lnTo>
                  <a:lnTo>
                    <a:pt x="750" y="1260"/>
                  </a:lnTo>
                  <a:lnTo>
                    <a:pt x="749" y="1271"/>
                  </a:lnTo>
                  <a:lnTo>
                    <a:pt x="747" y="1283"/>
                  </a:lnTo>
                  <a:lnTo>
                    <a:pt x="747" y="1286"/>
                  </a:lnTo>
                  <a:lnTo>
                    <a:pt x="731" y="1282"/>
                  </a:lnTo>
                  <a:lnTo>
                    <a:pt x="724" y="1281"/>
                  </a:lnTo>
                  <a:lnTo>
                    <a:pt x="717" y="1277"/>
                  </a:lnTo>
                  <a:lnTo>
                    <a:pt x="707" y="1275"/>
                  </a:lnTo>
                  <a:lnTo>
                    <a:pt x="697" y="1273"/>
                  </a:lnTo>
                  <a:lnTo>
                    <a:pt x="687" y="1270"/>
                  </a:lnTo>
                  <a:lnTo>
                    <a:pt x="676" y="1268"/>
                  </a:lnTo>
                  <a:lnTo>
                    <a:pt x="662" y="1264"/>
                  </a:lnTo>
                  <a:lnTo>
                    <a:pt x="648" y="1261"/>
                  </a:lnTo>
                  <a:lnTo>
                    <a:pt x="642" y="1258"/>
                  </a:lnTo>
                  <a:lnTo>
                    <a:pt x="636" y="1256"/>
                  </a:lnTo>
                  <a:lnTo>
                    <a:pt x="631" y="1251"/>
                  </a:lnTo>
                  <a:lnTo>
                    <a:pt x="626" y="1246"/>
                  </a:lnTo>
                  <a:lnTo>
                    <a:pt x="624" y="1241"/>
                  </a:lnTo>
                  <a:lnTo>
                    <a:pt x="623" y="1235"/>
                  </a:lnTo>
                  <a:lnTo>
                    <a:pt x="623" y="1229"/>
                  </a:lnTo>
                  <a:lnTo>
                    <a:pt x="624" y="1224"/>
                  </a:lnTo>
                  <a:lnTo>
                    <a:pt x="626" y="1219"/>
                  </a:lnTo>
                  <a:lnTo>
                    <a:pt x="629" y="1216"/>
                  </a:lnTo>
                  <a:lnTo>
                    <a:pt x="633" y="1212"/>
                  </a:lnTo>
                  <a:lnTo>
                    <a:pt x="637" y="1208"/>
                  </a:lnTo>
                  <a:lnTo>
                    <a:pt x="651" y="1199"/>
                  </a:lnTo>
                  <a:lnTo>
                    <a:pt x="662" y="1191"/>
                  </a:lnTo>
                  <a:lnTo>
                    <a:pt x="665" y="1189"/>
                  </a:lnTo>
                  <a:lnTo>
                    <a:pt x="669" y="1191"/>
                  </a:lnTo>
                  <a:lnTo>
                    <a:pt x="670" y="1192"/>
                  </a:lnTo>
                  <a:lnTo>
                    <a:pt x="673" y="1194"/>
                  </a:lnTo>
                  <a:lnTo>
                    <a:pt x="675" y="1194"/>
                  </a:lnTo>
                  <a:lnTo>
                    <a:pt x="677" y="1192"/>
                  </a:lnTo>
                  <a:lnTo>
                    <a:pt x="678" y="1189"/>
                  </a:lnTo>
                  <a:lnTo>
                    <a:pt x="678" y="1185"/>
                  </a:lnTo>
                  <a:lnTo>
                    <a:pt x="677" y="1175"/>
                  </a:lnTo>
                  <a:lnTo>
                    <a:pt x="676" y="1169"/>
                  </a:lnTo>
                  <a:lnTo>
                    <a:pt x="676" y="1162"/>
                  </a:lnTo>
                  <a:lnTo>
                    <a:pt x="674" y="1154"/>
                  </a:lnTo>
                  <a:lnTo>
                    <a:pt x="671" y="1147"/>
                  </a:lnTo>
                  <a:lnTo>
                    <a:pt x="667" y="1141"/>
                  </a:lnTo>
                  <a:lnTo>
                    <a:pt x="662" y="1135"/>
                  </a:lnTo>
                  <a:lnTo>
                    <a:pt x="657" y="1128"/>
                  </a:lnTo>
                  <a:lnTo>
                    <a:pt x="653" y="1120"/>
                  </a:lnTo>
                  <a:lnTo>
                    <a:pt x="650" y="1112"/>
                  </a:lnTo>
                  <a:lnTo>
                    <a:pt x="646" y="1105"/>
                  </a:lnTo>
                  <a:lnTo>
                    <a:pt x="643" y="1097"/>
                  </a:lnTo>
                  <a:lnTo>
                    <a:pt x="640" y="1088"/>
                  </a:lnTo>
                  <a:lnTo>
                    <a:pt x="639" y="1080"/>
                  </a:lnTo>
                  <a:lnTo>
                    <a:pt x="637" y="1066"/>
                  </a:lnTo>
                  <a:lnTo>
                    <a:pt x="632" y="1052"/>
                  </a:lnTo>
                  <a:lnTo>
                    <a:pt x="629" y="1046"/>
                  </a:lnTo>
                  <a:lnTo>
                    <a:pt x="625" y="1040"/>
                  </a:lnTo>
                  <a:lnTo>
                    <a:pt x="620" y="1035"/>
                  </a:lnTo>
                  <a:lnTo>
                    <a:pt x="615" y="1030"/>
                  </a:lnTo>
                  <a:lnTo>
                    <a:pt x="606" y="1022"/>
                  </a:lnTo>
                  <a:lnTo>
                    <a:pt x="599" y="1013"/>
                  </a:lnTo>
                  <a:lnTo>
                    <a:pt x="596" y="1010"/>
                  </a:lnTo>
                  <a:lnTo>
                    <a:pt x="595" y="1005"/>
                  </a:lnTo>
                  <a:lnTo>
                    <a:pt x="595" y="1000"/>
                  </a:lnTo>
                  <a:lnTo>
                    <a:pt x="595" y="996"/>
                  </a:lnTo>
                  <a:lnTo>
                    <a:pt x="596" y="984"/>
                  </a:lnTo>
                  <a:lnTo>
                    <a:pt x="599" y="972"/>
                  </a:lnTo>
                  <a:lnTo>
                    <a:pt x="600" y="966"/>
                  </a:lnTo>
                  <a:lnTo>
                    <a:pt x="599" y="960"/>
                  </a:lnTo>
                  <a:lnTo>
                    <a:pt x="596" y="954"/>
                  </a:lnTo>
                  <a:lnTo>
                    <a:pt x="593" y="949"/>
                  </a:lnTo>
                  <a:lnTo>
                    <a:pt x="583" y="940"/>
                  </a:lnTo>
                  <a:lnTo>
                    <a:pt x="574" y="928"/>
                  </a:lnTo>
                  <a:lnTo>
                    <a:pt x="563" y="916"/>
                  </a:lnTo>
                  <a:lnTo>
                    <a:pt x="554" y="903"/>
                  </a:lnTo>
                  <a:lnTo>
                    <a:pt x="545" y="891"/>
                  </a:lnTo>
                  <a:lnTo>
                    <a:pt x="536" y="880"/>
                  </a:lnTo>
                  <a:lnTo>
                    <a:pt x="527" y="871"/>
                  </a:lnTo>
                  <a:lnTo>
                    <a:pt x="520" y="863"/>
                  </a:lnTo>
                  <a:lnTo>
                    <a:pt x="517" y="859"/>
                  </a:lnTo>
                  <a:lnTo>
                    <a:pt x="514" y="855"/>
                  </a:lnTo>
                  <a:lnTo>
                    <a:pt x="512" y="851"/>
                  </a:lnTo>
                  <a:lnTo>
                    <a:pt x="511" y="845"/>
                  </a:lnTo>
                  <a:lnTo>
                    <a:pt x="510" y="833"/>
                  </a:lnTo>
                  <a:lnTo>
                    <a:pt x="510" y="822"/>
                  </a:lnTo>
                  <a:lnTo>
                    <a:pt x="511" y="813"/>
                  </a:lnTo>
                  <a:lnTo>
                    <a:pt x="510" y="808"/>
                  </a:lnTo>
                  <a:lnTo>
                    <a:pt x="506" y="807"/>
                  </a:lnTo>
                  <a:lnTo>
                    <a:pt x="499" y="805"/>
                  </a:lnTo>
                  <a:lnTo>
                    <a:pt x="494" y="807"/>
                  </a:lnTo>
                  <a:lnTo>
                    <a:pt x="488" y="809"/>
                  </a:lnTo>
                  <a:lnTo>
                    <a:pt x="482" y="813"/>
                  </a:lnTo>
                  <a:lnTo>
                    <a:pt x="476" y="817"/>
                  </a:lnTo>
                  <a:lnTo>
                    <a:pt x="463" y="828"/>
                  </a:lnTo>
                  <a:lnTo>
                    <a:pt x="451" y="838"/>
                  </a:lnTo>
                  <a:lnTo>
                    <a:pt x="436" y="852"/>
                  </a:lnTo>
                  <a:lnTo>
                    <a:pt x="417" y="873"/>
                  </a:lnTo>
                  <a:lnTo>
                    <a:pt x="396" y="896"/>
                  </a:lnTo>
                  <a:lnTo>
                    <a:pt x="375" y="914"/>
                  </a:lnTo>
                  <a:lnTo>
                    <a:pt x="355" y="929"/>
                  </a:lnTo>
                  <a:lnTo>
                    <a:pt x="335" y="945"/>
                  </a:lnTo>
                  <a:lnTo>
                    <a:pt x="317" y="956"/>
                  </a:lnTo>
                  <a:lnTo>
                    <a:pt x="306" y="965"/>
                  </a:lnTo>
                  <a:lnTo>
                    <a:pt x="303" y="966"/>
                  </a:lnTo>
                  <a:lnTo>
                    <a:pt x="298" y="967"/>
                  </a:lnTo>
                  <a:lnTo>
                    <a:pt x="292" y="967"/>
                  </a:lnTo>
                  <a:lnTo>
                    <a:pt x="286" y="967"/>
                  </a:lnTo>
                  <a:lnTo>
                    <a:pt x="281" y="966"/>
                  </a:lnTo>
                  <a:lnTo>
                    <a:pt x="275" y="962"/>
                  </a:lnTo>
                  <a:lnTo>
                    <a:pt x="270" y="959"/>
                  </a:lnTo>
                  <a:lnTo>
                    <a:pt x="265" y="954"/>
                  </a:lnTo>
                  <a:lnTo>
                    <a:pt x="261" y="948"/>
                  </a:lnTo>
                  <a:lnTo>
                    <a:pt x="259" y="941"/>
                  </a:lnTo>
                  <a:lnTo>
                    <a:pt x="258" y="934"/>
                  </a:lnTo>
                  <a:lnTo>
                    <a:pt x="256" y="926"/>
                  </a:lnTo>
                  <a:lnTo>
                    <a:pt x="255" y="910"/>
                  </a:lnTo>
                  <a:lnTo>
                    <a:pt x="256" y="897"/>
                  </a:lnTo>
                  <a:lnTo>
                    <a:pt x="256" y="885"/>
                  </a:lnTo>
                  <a:lnTo>
                    <a:pt x="256" y="873"/>
                  </a:lnTo>
                  <a:lnTo>
                    <a:pt x="255" y="868"/>
                  </a:lnTo>
                  <a:lnTo>
                    <a:pt x="253" y="865"/>
                  </a:lnTo>
                  <a:lnTo>
                    <a:pt x="249" y="860"/>
                  </a:lnTo>
                  <a:lnTo>
                    <a:pt x="245" y="857"/>
                  </a:lnTo>
                  <a:lnTo>
                    <a:pt x="233" y="851"/>
                  </a:lnTo>
                  <a:lnTo>
                    <a:pt x="221" y="841"/>
                  </a:lnTo>
                  <a:lnTo>
                    <a:pt x="209" y="830"/>
                  </a:lnTo>
                  <a:lnTo>
                    <a:pt x="198" y="817"/>
                  </a:lnTo>
                  <a:lnTo>
                    <a:pt x="193" y="810"/>
                  </a:lnTo>
                  <a:lnTo>
                    <a:pt x="190" y="804"/>
                  </a:lnTo>
                  <a:lnTo>
                    <a:pt x="188" y="798"/>
                  </a:lnTo>
                  <a:lnTo>
                    <a:pt x="185" y="792"/>
                  </a:lnTo>
                  <a:lnTo>
                    <a:pt x="184" y="788"/>
                  </a:lnTo>
                  <a:lnTo>
                    <a:pt x="184" y="782"/>
                  </a:lnTo>
                  <a:lnTo>
                    <a:pt x="184" y="777"/>
                  </a:lnTo>
                  <a:lnTo>
                    <a:pt x="185" y="773"/>
                  </a:lnTo>
                  <a:lnTo>
                    <a:pt x="186" y="765"/>
                  </a:lnTo>
                  <a:lnTo>
                    <a:pt x="188" y="760"/>
                  </a:lnTo>
                  <a:lnTo>
                    <a:pt x="186" y="758"/>
                  </a:lnTo>
                  <a:lnTo>
                    <a:pt x="186" y="757"/>
                  </a:lnTo>
                  <a:lnTo>
                    <a:pt x="184" y="756"/>
                  </a:lnTo>
                  <a:lnTo>
                    <a:pt x="182" y="756"/>
                  </a:lnTo>
                  <a:lnTo>
                    <a:pt x="179" y="754"/>
                  </a:lnTo>
                  <a:lnTo>
                    <a:pt x="178" y="754"/>
                  </a:lnTo>
                  <a:lnTo>
                    <a:pt x="177" y="753"/>
                  </a:lnTo>
                  <a:lnTo>
                    <a:pt x="177" y="751"/>
                  </a:lnTo>
                  <a:lnTo>
                    <a:pt x="178" y="747"/>
                  </a:lnTo>
                  <a:lnTo>
                    <a:pt x="182" y="742"/>
                  </a:lnTo>
                  <a:lnTo>
                    <a:pt x="182" y="740"/>
                  </a:lnTo>
                  <a:lnTo>
                    <a:pt x="182" y="737"/>
                  </a:lnTo>
                  <a:lnTo>
                    <a:pt x="180" y="734"/>
                  </a:lnTo>
                  <a:lnTo>
                    <a:pt x="178" y="731"/>
                  </a:lnTo>
                  <a:lnTo>
                    <a:pt x="173" y="726"/>
                  </a:lnTo>
                  <a:lnTo>
                    <a:pt x="167" y="721"/>
                  </a:lnTo>
                  <a:lnTo>
                    <a:pt x="165" y="718"/>
                  </a:lnTo>
                  <a:lnTo>
                    <a:pt x="163" y="713"/>
                  </a:lnTo>
                  <a:lnTo>
                    <a:pt x="161" y="707"/>
                  </a:lnTo>
                  <a:lnTo>
                    <a:pt x="161" y="700"/>
                  </a:lnTo>
                  <a:lnTo>
                    <a:pt x="161" y="685"/>
                  </a:lnTo>
                  <a:lnTo>
                    <a:pt x="164" y="672"/>
                  </a:lnTo>
                  <a:lnTo>
                    <a:pt x="165" y="659"/>
                  </a:lnTo>
                  <a:lnTo>
                    <a:pt x="164" y="643"/>
                  </a:lnTo>
                  <a:lnTo>
                    <a:pt x="163" y="626"/>
                  </a:lnTo>
                  <a:lnTo>
                    <a:pt x="160" y="612"/>
                  </a:lnTo>
                  <a:lnTo>
                    <a:pt x="160" y="601"/>
                  </a:lnTo>
                  <a:lnTo>
                    <a:pt x="161" y="588"/>
                  </a:lnTo>
                  <a:lnTo>
                    <a:pt x="163" y="582"/>
                  </a:lnTo>
                  <a:lnTo>
                    <a:pt x="164" y="577"/>
                  </a:lnTo>
                  <a:lnTo>
                    <a:pt x="165" y="573"/>
                  </a:lnTo>
                  <a:lnTo>
                    <a:pt x="167" y="568"/>
                  </a:lnTo>
                  <a:lnTo>
                    <a:pt x="174" y="561"/>
                  </a:lnTo>
                  <a:lnTo>
                    <a:pt x="182" y="553"/>
                  </a:lnTo>
                  <a:lnTo>
                    <a:pt x="185" y="549"/>
                  </a:lnTo>
                  <a:lnTo>
                    <a:pt x="188" y="545"/>
                  </a:lnTo>
                  <a:lnTo>
                    <a:pt x="190" y="540"/>
                  </a:lnTo>
                  <a:lnTo>
                    <a:pt x="191" y="534"/>
                  </a:lnTo>
                  <a:lnTo>
                    <a:pt x="192" y="524"/>
                  </a:lnTo>
                  <a:lnTo>
                    <a:pt x="191" y="515"/>
                  </a:lnTo>
                  <a:lnTo>
                    <a:pt x="189" y="511"/>
                  </a:lnTo>
                  <a:lnTo>
                    <a:pt x="188" y="507"/>
                  </a:lnTo>
                  <a:lnTo>
                    <a:pt x="184" y="505"/>
                  </a:lnTo>
                  <a:lnTo>
                    <a:pt x="180" y="501"/>
                  </a:lnTo>
                  <a:lnTo>
                    <a:pt x="173" y="495"/>
                  </a:lnTo>
                  <a:lnTo>
                    <a:pt x="168" y="489"/>
                  </a:lnTo>
                  <a:lnTo>
                    <a:pt x="166" y="485"/>
                  </a:lnTo>
                  <a:lnTo>
                    <a:pt x="165" y="480"/>
                  </a:lnTo>
                  <a:lnTo>
                    <a:pt x="164" y="474"/>
                  </a:lnTo>
                  <a:lnTo>
                    <a:pt x="164" y="468"/>
                  </a:lnTo>
                  <a:lnTo>
                    <a:pt x="164" y="462"/>
                  </a:lnTo>
                  <a:lnTo>
                    <a:pt x="163" y="456"/>
                  </a:lnTo>
                  <a:lnTo>
                    <a:pt x="161" y="450"/>
                  </a:lnTo>
                  <a:lnTo>
                    <a:pt x="159" y="445"/>
                  </a:lnTo>
                  <a:lnTo>
                    <a:pt x="155" y="439"/>
                  </a:lnTo>
                  <a:lnTo>
                    <a:pt x="152" y="435"/>
                  </a:lnTo>
                  <a:lnTo>
                    <a:pt x="146" y="430"/>
                  </a:lnTo>
                  <a:lnTo>
                    <a:pt x="140" y="425"/>
                  </a:lnTo>
                  <a:lnTo>
                    <a:pt x="127" y="414"/>
                  </a:lnTo>
                  <a:lnTo>
                    <a:pt x="116" y="405"/>
                  </a:lnTo>
                  <a:lnTo>
                    <a:pt x="109" y="398"/>
                  </a:lnTo>
                  <a:lnTo>
                    <a:pt x="104" y="389"/>
                  </a:lnTo>
                  <a:lnTo>
                    <a:pt x="102" y="381"/>
                  </a:lnTo>
                  <a:lnTo>
                    <a:pt x="102" y="372"/>
                  </a:lnTo>
                  <a:lnTo>
                    <a:pt x="102" y="366"/>
                  </a:lnTo>
                  <a:lnTo>
                    <a:pt x="102" y="359"/>
                  </a:lnTo>
                  <a:lnTo>
                    <a:pt x="101" y="351"/>
                  </a:lnTo>
                  <a:lnTo>
                    <a:pt x="98" y="343"/>
                  </a:lnTo>
                  <a:lnTo>
                    <a:pt x="95" y="336"/>
                  </a:lnTo>
                  <a:lnTo>
                    <a:pt x="91" y="330"/>
                  </a:lnTo>
                  <a:lnTo>
                    <a:pt x="88" y="326"/>
                  </a:lnTo>
                  <a:lnTo>
                    <a:pt x="84" y="324"/>
                  </a:lnTo>
                  <a:lnTo>
                    <a:pt x="81" y="323"/>
                  </a:lnTo>
                  <a:lnTo>
                    <a:pt x="77" y="323"/>
                  </a:lnTo>
                  <a:lnTo>
                    <a:pt x="73" y="324"/>
                  </a:lnTo>
                  <a:lnTo>
                    <a:pt x="70" y="325"/>
                  </a:lnTo>
                  <a:lnTo>
                    <a:pt x="63" y="330"/>
                  </a:lnTo>
                  <a:lnTo>
                    <a:pt x="53" y="335"/>
                  </a:lnTo>
                  <a:lnTo>
                    <a:pt x="44" y="340"/>
                  </a:lnTo>
                  <a:lnTo>
                    <a:pt x="37" y="342"/>
                  </a:lnTo>
                  <a:lnTo>
                    <a:pt x="31" y="341"/>
                  </a:lnTo>
                  <a:lnTo>
                    <a:pt x="22" y="338"/>
                  </a:lnTo>
                  <a:lnTo>
                    <a:pt x="14" y="335"/>
                  </a:lnTo>
                  <a:lnTo>
                    <a:pt x="4" y="329"/>
                  </a:lnTo>
                  <a:lnTo>
                    <a:pt x="2" y="324"/>
                  </a:lnTo>
                  <a:lnTo>
                    <a:pt x="0" y="321"/>
                  </a:lnTo>
                  <a:lnTo>
                    <a:pt x="0" y="317"/>
                  </a:lnTo>
                  <a:lnTo>
                    <a:pt x="1" y="313"/>
                  </a:lnTo>
                  <a:lnTo>
                    <a:pt x="7" y="307"/>
                  </a:lnTo>
                  <a:lnTo>
                    <a:pt x="14" y="302"/>
                  </a:lnTo>
                  <a:lnTo>
                    <a:pt x="22" y="296"/>
                  </a:lnTo>
                  <a:lnTo>
                    <a:pt x="31" y="286"/>
                  </a:lnTo>
                  <a:lnTo>
                    <a:pt x="34" y="281"/>
                  </a:lnTo>
                  <a:lnTo>
                    <a:pt x="37" y="277"/>
                  </a:lnTo>
                  <a:lnTo>
                    <a:pt x="39" y="272"/>
                  </a:lnTo>
                  <a:lnTo>
                    <a:pt x="39" y="267"/>
                  </a:lnTo>
                  <a:lnTo>
                    <a:pt x="40" y="256"/>
                  </a:lnTo>
                  <a:lnTo>
                    <a:pt x="40" y="243"/>
                  </a:lnTo>
                  <a:lnTo>
                    <a:pt x="40" y="237"/>
                  </a:lnTo>
                  <a:lnTo>
                    <a:pt x="39" y="231"/>
                  </a:lnTo>
                  <a:lnTo>
                    <a:pt x="38" y="227"/>
                  </a:lnTo>
                  <a:lnTo>
                    <a:pt x="35" y="222"/>
                  </a:lnTo>
                  <a:lnTo>
                    <a:pt x="28" y="215"/>
                  </a:lnTo>
                  <a:lnTo>
                    <a:pt x="23" y="208"/>
                  </a:lnTo>
                  <a:lnTo>
                    <a:pt x="22" y="204"/>
                  </a:lnTo>
                  <a:lnTo>
                    <a:pt x="22" y="200"/>
                  </a:lnTo>
                  <a:lnTo>
                    <a:pt x="23" y="198"/>
                  </a:lnTo>
                  <a:lnTo>
                    <a:pt x="27" y="197"/>
                  </a:lnTo>
                  <a:lnTo>
                    <a:pt x="35" y="196"/>
                  </a:lnTo>
                  <a:lnTo>
                    <a:pt x="44" y="197"/>
                  </a:lnTo>
                  <a:lnTo>
                    <a:pt x="53" y="198"/>
                  </a:lnTo>
                  <a:lnTo>
                    <a:pt x="63" y="197"/>
                  </a:lnTo>
                  <a:lnTo>
                    <a:pt x="72" y="195"/>
                  </a:lnTo>
                  <a:lnTo>
                    <a:pt x="78" y="193"/>
                  </a:lnTo>
                  <a:lnTo>
                    <a:pt x="81" y="195"/>
                  </a:lnTo>
                  <a:lnTo>
                    <a:pt x="82" y="196"/>
                  </a:lnTo>
                  <a:lnTo>
                    <a:pt x="84" y="198"/>
                  </a:lnTo>
                  <a:lnTo>
                    <a:pt x="88" y="203"/>
                  </a:lnTo>
                  <a:lnTo>
                    <a:pt x="95" y="214"/>
                  </a:lnTo>
                  <a:lnTo>
                    <a:pt x="104" y="225"/>
                  </a:lnTo>
                  <a:lnTo>
                    <a:pt x="109" y="231"/>
                  </a:lnTo>
                  <a:lnTo>
                    <a:pt x="115" y="237"/>
                  </a:lnTo>
                  <a:lnTo>
                    <a:pt x="121" y="242"/>
                  </a:lnTo>
                  <a:lnTo>
                    <a:pt x="128" y="246"/>
                  </a:lnTo>
                  <a:lnTo>
                    <a:pt x="140" y="252"/>
                  </a:lnTo>
                  <a:lnTo>
                    <a:pt x="151" y="256"/>
                  </a:lnTo>
                  <a:lnTo>
                    <a:pt x="160" y="261"/>
                  </a:lnTo>
                  <a:lnTo>
                    <a:pt x="168" y="267"/>
                  </a:lnTo>
                  <a:lnTo>
                    <a:pt x="177" y="272"/>
                  </a:lnTo>
                  <a:lnTo>
                    <a:pt x="184" y="274"/>
                  </a:lnTo>
                  <a:lnTo>
                    <a:pt x="186" y="273"/>
                  </a:lnTo>
                  <a:lnTo>
                    <a:pt x="189" y="272"/>
                  </a:lnTo>
                  <a:lnTo>
                    <a:pt x="191" y="268"/>
                  </a:lnTo>
                  <a:lnTo>
                    <a:pt x="192" y="263"/>
                  </a:lnTo>
                  <a:lnTo>
                    <a:pt x="193" y="253"/>
                  </a:lnTo>
                  <a:lnTo>
                    <a:pt x="196" y="241"/>
                  </a:lnTo>
                  <a:lnTo>
                    <a:pt x="197" y="236"/>
                  </a:lnTo>
                  <a:lnTo>
                    <a:pt x="199" y="231"/>
                  </a:lnTo>
                  <a:lnTo>
                    <a:pt x="202" y="227"/>
                  </a:lnTo>
                  <a:lnTo>
                    <a:pt x="207" y="223"/>
                  </a:lnTo>
                  <a:lnTo>
                    <a:pt x="211" y="221"/>
                  </a:lnTo>
                  <a:lnTo>
                    <a:pt x="216" y="220"/>
                  </a:lnTo>
                  <a:lnTo>
                    <a:pt x="222" y="220"/>
                  </a:lnTo>
                  <a:lnTo>
                    <a:pt x="227" y="222"/>
                  </a:lnTo>
                  <a:lnTo>
                    <a:pt x="231" y="224"/>
                  </a:lnTo>
                  <a:lnTo>
                    <a:pt x="236" y="229"/>
                  </a:lnTo>
                  <a:lnTo>
                    <a:pt x="239" y="234"/>
                  </a:lnTo>
                  <a:lnTo>
                    <a:pt x="241" y="240"/>
                  </a:lnTo>
                  <a:lnTo>
                    <a:pt x="246" y="253"/>
                  </a:lnTo>
                  <a:lnTo>
                    <a:pt x="251" y="265"/>
                  </a:lnTo>
                  <a:lnTo>
                    <a:pt x="254" y="271"/>
                  </a:lnTo>
                  <a:lnTo>
                    <a:pt x="258" y="275"/>
                  </a:lnTo>
                  <a:lnTo>
                    <a:pt x="262" y="280"/>
                  </a:lnTo>
                  <a:lnTo>
                    <a:pt x="266" y="283"/>
                  </a:lnTo>
                  <a:lnTo>
                    <a:pt x="277" y="286"/>
                  </a:lnTo>
                  <a:lnTo>
                    <a:pt x="287" y="288"/>
                  </a:lnTo>
                  <a:lnTo>
                    <a:pt x="298" y="290"/>
                  </a:lnTo>
                  <a:lnTo>
                    <a:pt x="308" y="292"/>
                  </a:lnTo>
                  <a:lnTo>
                    <a:pt x="314" y="293"/>
                  </a:lnTo>
                  <a:lnTo>
                    <a:pt x="318" y="293"/>
                  </a:lnTo>
                  <a:lnTo>
                    <a:pt x="323" y="293"/>
                  </a:lnTo>
                  <a:lnTo>
                    <a:pt x="327" y="291"/>
                  </a:lnTo>
                  <a:lnTo>
                    <a:pt x="330" y="288"/>
                  </a:lnTo>
                  <a:lnTo>
                    <a:pt x="334" y="285"/>
                  </a:lnTo>
                  <a:lnTo>
                    <a:pt x="336" y="279"/>
                  </a:lnTo>
                  <a:lnTo>
                    <a:pt x="337" y="272"/>
                  </a:lnTo>
                  <a:lnTo>
                    <a:pt x="337" y="254"/>
                  </a:lnTo>
                  <a:lnTo>
                    <a:pt x="336" y="234"/>
                  </a:lnTo>
                  <a:lnTo>
                    <a:pt x="333" y="214"/>
                  </a:lnTo>
                  <a:lnTo>
                    <a:pt x="328" y="196"/>
                  </a:lnTo>
                  <a:lnTo>
                    <a:pt x="323" y="179"/>
                  </a:lnTo>
                  <a:lnTo>
                    <a:pt x="319" y="161"/>
                  </a:lnTo>
                  <a:lnTo>
                    <a:pt x="319" y="154"/>
                  </a:lnTo>
                  <a:lnTo>
                    <a:pt x="319" y="147"/>
                  </a:lnTo>
                  <a:lnTo>
                    <a:pt x="321" y="141"/>
                  </a:lnTo>
                  <a:lnTo>
                    <a:pt x="322" y="136"/>
                  </a:lnTo>
                  <a:lnTo>
                    <a:pt x="325" y="133"/>
                  </a:lnTo>
                  <a:lnTo>
                    <a:pt x="331" y="130"/>
                  </a:lnTo>
                  <a:lnTo>
                    <a:pt x="338" y="128"/>
                  </a:lnTo>
                  <a:lnTo>
                    <a:pt x="347" y="126"/>
                  </a:lnTo>
                  <a:lnTo>
                    <a:pt x="363" y="122"/>
                  </a:lnTo>
                  <a:lnTo>
                    <a:pt x="378" y="120"/>
                  </a:lnTo>
                  <a:lnTo>
                    <a:pt x="387" y="117"/>
                  </a:lnTo>
                  <a:lnTo>
                    <a:pt x="398" y="114"/>
                  </a:lnTo>
                  <a:lnTo>
                    <a:pt x="401" y="110"/>
                  </a:lnTo>
                  <a:lnTo>
                    <a:pt x="405" y="105"/>
                  </a:lnTo>
                  <a:lnTo>
                    <a:pt x="407" y="101"/>
                  </a:lnTo>
                  <a:lnTo>
                    <a:pt x="407" y="94"/>
                  </a:lnTo>
                  <a:lnTo>
                    <a:pt x="407" y="83"/>
                  </a:lnTo>
                  <a:lnTo>
                    <a:pt x="407" y="73"/>
                  </a:lnTo>
                  <a:lnTo>
                    <a:pt x="407" y="61"/>
                  </a:lnTo>
                  <a:lnTo>
                    <a:pt x="407" y="52"/>
                  </a:lnTo>
                  <a:lnTo>
                    <a:pt x="407" y="41"/>
                  </a:lnTo>
                  <a:lnTo>
                    <a:pt x="407" y="36"/>
                  </a:lnTo>
                  <a:lnTo>
                    <a:pt x="409" y="35"/>
                  </a:lnTo>
                  <a:lnTo>
                    <a:pt x="410" y="35"/>
                  </a:lnTo>
                  <a:lnTo>
                    <a:pt x="413" y="36"/>
                  </a:lnTo>
                  <a:lnTo>
                    <a:pt x="417" y="39"/>
                  </a:lnTo>
                  <a:lnTo>
                    <a:pt x="429" y="42"/>
                  </a:lnTo>
                  <a:lnTo>
                    <a:pt x="441" y="45"/>
                  </a:lnTo>
                  <a:lnTo>
                    <a:pt x="455" y="46"/>
                  </a:lnTo>
                  <a:lnTo>
                    <a:pt x="472" y="47"/>
                  </a:lnTo>
                  <a:lnTo>
                    <a:pt x="479" y="48"/>
                  </a:lnTo>
                  <a:lnTo>
                    <a:pt x="485" y="48"/>
                  </a:lnTo>
                  <a:lnTo>
                    <a:pt x="489" y="47"/>
                  </a:lnTo>
                  <a:lnTo>
                    <a:pt x="493" y="46"/>
                  </a:lnTo>
                  <a:lnTo>
                    <a:pt x="500" y="41"/>
                  </a:lnTo>
                  <a:lnTo>
                    <a:pt x="507" y="35"/>
                  </a:lnTo>
                  <a:lnTo>
                    <a:pt x="511" y="33"/>
                  </a:lnTo>
                  <a:lnTo>
                    <a:pt x="516" y="31"/>
                  </a:lnTo>
                  <a:lnTo>
                    <a:pt x="519" y="31"/>
                  </a:lnTo>
                  <a:lnTo>
                    <a:pt x="523" y="32"/>
                  </a:lnTo>
                  <a:lnTo>
                    <a:pt x="530" y="34"/>
                  </a:lnTo>
                  <a:lnTo>
                    <a:pt x="538" y="38"/>
                  </a:lnTo>
                  <a:lnTo>
                    <a:pt x="542" y="38"/>
                  </a:lnTo>
                  <a:lnTo>
                    <a:pt x="547" y="36"/>
                  </a:lnTo>
                  <a:lnTo>
                    <a:pt x="552" y="35"/>
                  </a:lnTo>
                  <a:lnTo>
                    <a:pt x="558" y="33"/>
                  </a:lnTo>
                  <a:lnTo>
                    <a:pt x="573" y="27"/>
                  </a:lnTo>
                  <a:lnTo>
                    <a:pt x="589" y="19"/>
                  </a:lnTo>
                  <a:lnTo>
                    <a:pt x="601" y="13"/>
                  </a:lnTo>
                  <a:lnTo>
                    <a:pt x="613" y="7"/>
                  </a:lnTo>
                  <a:lnTo>
                    <a:pt x="619" y="3"/>
                  </a:lnTo>
                  <a:lnTo>
                    <a:pt x="623" y="0"/>
                  </a:lnTo>
                  <a:lnTo>
                    <a:pt x="624" y="0"/>
                  </a:lnTo>
                  <a:lnTo>
                    <a:pt x="626" y="0"/>
                  </a:lnTo>
                  <a:lnTo>
                    <a:pt x="627" y="1"/>
                  </a:lnTo>
                  <a:lnTo>
                    <a:pt x="631" y="3"/>
                  </a:lnTo>
                  <a:lnTo>
                    <a:pt x="633" y="4"/>
                  </a:lnTo>
                  <a:lnTo>
                    <a:pt x="637" y="7"/>
                  </a:lnTo>
                  <a:lnTo>
                    <a:pt x="642" y="7"/>
                  </a:lnTo>
                  <a:lnTo>
                    <a:pt x="645" y="7"/>
                  </a:lnTo>
                  <a:lnTo>
                    <a:pt x="653" y="8"/>
                  </a:lnTo>
                  <a:lnTo>
                    <a:pt x="662" y="10"/>
                  </a:lnTo>
                  <a:lnTo>
                    <a:pt x="665" y="13"/>
                  </a:lnTo>
                  <a:lnTo>
                    <a:pt x="669" y="16"/>
                  </a:lnTo>
                  <a:lnTo>
                    <a:pt x="670" y="21"/>
                  </a:lnTo>
                  <a:lnTo>
                    <a:pt x="671" y="26"/>
                  </a:lnTo>
                  <a:lnTo>
                    <a:pt x="671" y="39"/>
                  </a:lnTo>
                  <a:lnTo>
                    <a:pt x="673" y="52"/>
                  </a:lnTo>
                  <a:lnTo>
                    <a:pt x="674" y="65"/>
                  </a:lnTo>
                  <a:lnTo>
                    <a:pt x="677" y="77"/>
                  </a:lnTo>
                  <a:lnTo>
                    <a:pt x="687" y="97"/>
                  </a:lnTo>
                  <a:lnTo>
                    <a:pt x="692" y="111"/>
                  </a:lnTo>
                  <a:lnTo>
                    <a:pt x="692" y="118"/>
                  </a:lnTo>
                  <a:lnTo>
                    <a:pt x="689" y="124"/>
                  </a:lnTo>
                  <a:lnTo>
                    <a:pt x="688" y="132"/>
                  </a:lnTo>
                  <a:lnTo>
                    <a:pt x="686" y="139"/>
                  </a:lnTo>
                  <a:lnTo>
                    <a:pt x="683" y="145"/>
                  </a:lnTo>
                  <a:lnTo>
                    <a:pt x="683" y="151"/>
                  </a:lnTo>
                  <a:lnTo>
                    <a:pt x="683" y="153"/>
                  </a:lnTo>
                  <a:lnTo>
                    <a:pt x="686" y="155"/>
                  </a:lnTo>
                  <a:lnTo>
                    <a:pt x="688" y="159"/>
                  </a:lnTo>
                  <a:lnTo>
                    <a:pt x="692" y="161"/>
                  </a:lnTo>
                  <a:lnTo>
                    <a:pt x="699" y="168"/>
                  </a:lnTo>
                  <a:lnTo>
                    <a:pt x="705" y="177"/>
                  </a:lnTo>
                  <a:lnTo>
                    <a:pt x="707" y="181"/>
                  </a:lnTo>
                  <a:lnTo>
                    <a:pt x="709" y="187"/>
                  </a:lnTo>
                  <a:lnTo>
                    <a:pt x="711" y="195"/>
                  </a:lnTo>
                  <a:lnTo>
                    <a:pt x="711" y="202"/>
                  </a:lnTo>
                  <a:lnTo>
                    <a:pt x="711" y="217"/>
                  </a:lnTo>
                  <a:lnTo>
                    <a:pt x="711" y="229"/>
                  </a:lnTo>
                  <a:lnTo>
                    <a:pt x="712" y="234"/>
                  </a:lnTo>
                  <a:lnTo>
                    <a:pt x="713" y="237"/>
                  </a:lnTo>
                  <a:lnTo>
                    <a:pt x="714" y="241"/>
                  </a:lnTo>
                  <a:lnTo>
                    <a:pt x="717" y="244"/>
                  </a:lnTo>
                  <a:lnTo>
                    <a:pt x="722" y="249"/>
                  </a:lnTo>
                  <a:lnTo>
                    <a:pt x="730" y="253"/>
                  </a:lnTo>
                  <a:lnTo>
                    <a:pt x="737" y="259"/>
                  </a:lnTo>
                  <a:lnTo>
                    <a:pt x="741" y="266"/>
                  </a:lnTo>
                  <a:lnTo>
                    <a:pt x="746" y="272"/>
                  </a:lnTo>
                  <a:lnTo>
                    <a:pt x="752" y="277"/>
                  </a:lnTo>
                  <a:lnTo>
                    <a:pt x="759" y="280"/>
                  </a:lnTo>
                  <a:lnTo>
                    <a:pt x="766" y="284"/>
                  </a:lnTo>
                  <a:lnTo>
                    <a:pt x="777" y="288"/>
                  </a:lnTo>
                  <a:lnTo>
                    <a:pt x="790" y="298"/>
                  </a:lnTo>
                  <a:lnTo>
                    <a:pt x="803" y="307"/>
                  </a:lnTo>
                  <a:lnTo>
                    <a:pt x="814" y="317"/>
                  </a:lnTo>
                  <a:lnTo>
                    <a:pt x="831" y="335"/>
                  </a:lnTo>
                  <a:lnTo>
                    <a:pt x="846" y="349"/>
                  </a:lnTo>
                  <a:lnTo>
                    <a:pt x="851" y="350"/>
                  </a:lnTo>
                  <a:lnTo>
                    <a:pt x="856" y="351"/>
                  </a:lnTo>
                  <a:lnTo>
                    <a:pt x="862" y="353"/>
                  </a:lnTo>
                  <a:lnTo>
                    <a:pt x="867" y="353"/>
                  </a:lnTo>
                  <a:lnTo>
                    <a:pt x="881" y="351"/>
                  </a:lnTo>
                  <a:lnTo>
                    <a:pt x="894" y="348"/>
                  </a:lnTo>
                  <a:lnTo>
                    <a:pt x="913" y="342"/>
                  </a:lnTo>
                  <a:lnTo>
                    <a:pt x="925" y="337"/>
                  </a:lnTo>
                  <a:lnTo>
                    <a:pt x="928" y="335"/>
                  </a:lnTo>
                  <a:lnTo>
                    <a:pt x="932" y="332"/>
                  </a:lnTo>
                  <a:lnTo>
                    <a:pt x="936" y="330"/>
                  </a:lnTo>
                  <a:lnTo>
                    <a:pt x="945" y="330"/>
                  </a:lnTo>
                  <a:lnTo>
                    <a:pt x="954" y="329"/>
                  </a:lnTo>
                  <a:lnTo>
                    <a:pt x="963" y="328"/>
                  </a:lnTo>
                  <a:lnTo>
                    <a:pt x="966" y="325"/>
                  </a:lnTo>
                  <a:lnTo>
                    <a:pt x="970" y="323"/>
                  </a:lnTo>
                  <a:lnTo>
                    <a:pt x="972" y="318"/>
                  </a:lnTo>
                  <a:lnTo>
                    <a:pt x="973" y="313"/>
                  </a:lnTo>
                  <a:lnTo>
                    <a:pt x="974" y="303"/>
                  </a:lnTo>
                  <a:lnTo>
                    <a:pt x="978" y="292"/>
                  </a:lnTo>
                  <a:lnTo>
                    <a:pt x="979" y="288"/>
                  </a:lnTo>
                  <a:lnTo>
                    <a:pt x="982" y="286"/>
                  </a:lnTo>
                  <a:lnTo>
                    <a:pt x="984" y="285"/>
                  </a:lnTo>
                  <a:lnTo>
                    <a:pt x="988" y="285"/>
                  </a:lnTo>
                  <a:lnTo>
                    <a:pt x="997" y="288"/>
                  </a:lnTo>
                  <a:lnTo>
                    <a:pt x="1008" y="293"/>
                  </a:lnTo>
                  <a:lnTo>
                    <a:pt x="1013" y="297"/>
                  </a:lnTo>
                  <a:lnTo>
                    <a:pt x="1017" y="300"/>
                  </a:lnTo>
                  <a:lnTo>
                    <a:pt x="1021" y="305"/>
                  </a:lnTo>
                  <a:lnTo>
                    <a:pt x="1024" y="311"/>
                  </a:lnTo>
                  <a:lnTo>
                    <a:pt x="1028" y="317"/>
                  </a:lnTo>
                  <a:lnTo>
                    <a:pt x="1032" y="322"/>
                  </a:lnTo>
                  <a:lnTo>
                    <a:pt x="1035" y="326"/>
                  </a:lnTo>
                  <a:lnTo>
                    <a:pt x="1040" y="330"/>
                  </a:lnTo>
                  <a:lnTo>
                    <a:pt x="1045" y="334"/>
                  </a:lnTo>
                  <a:lnTo>
                    <a:pt x="1049" y="335"/>
                  </a:lnTo>
                  <a:lnTo>
                    <a:pt x="1055" y="336"/>
                  </a:lnTo>
                  <a:lnTo>
                    <a:pt x="1061" y="335"/>
                  </a:lnTo>
                  <a:lnTo>
                    <a:pt x="1073" y="331"/>
                  </a:lnTo>
                  <a:lnTo>
                    <a:pt x="1084" y="326"/>
                  </a:lnTo>
                  <a:lnTo>
                    <a:pt x="1089" y="324"/>
                  </a:lnTo>
                  <a:lnTo>
                    <a:pt x="1095" y="322"/>
                  </a:lnTo>
                  <a:lnTo>
                    <a:pt x="1100" y="319"/>
                  </a:lnTo>
                  <a:lnTo>
                    <a:pt x="1106" y="319"/>
                  </a:lnTo>
                  <a:lnTo>
                    <a:pt x="1121" y="318"/>
                  </a:lnTo>
                  <a:lnTo>
                    <a:pt x="1134" y="316"/>
                  </a:lnTo>
                  <a:lnTo>
                    <a:pt x="1140" y="313"/>
                  </a:lnTo>
                  <a:lnTo>
                    <a:pt x="1143" y="311"/>
                  </a:lnTo>
                  <a:lnTo>
                    <a:pt x="1147" y="309"/>
                  </a:lnTo>
                  <a:lnTo>
                    <a:pt x="1149" y="305"/>
                  </a:lnTo>
                  <a:lnTo>
                    <a:pt x="1152" y="297"/>
                  </a:lnTo>
                  <a:lnTo>
                    <a:pt x="1156" y="287"/>
                  </a:lnTo>
                  <a:lnTo>
                    <a:pt x="1160" y="283"/>
                  </a:lnTo>
                  <a:lnTo>
                    <a:pt x="1163" y="279"/>
                  </a:lnTo>
                  <a:lnTo>
                    <a:pt x="1169" y="275"/>
                  </a:lnTo>
                  <a:lnTo>
                    <a:pt x="1175" y="272"/>
                  </a:lnTo>
                  <a:lnTo>
                    <a:pt x="1185" y="268"/>
                  </a:lnTo>
                  <a:lnTo>
                    <a:pt x="1196" y="266"/>
                  </a:lnTo>
                  <a:lnTo>
                    <a:pt x="1207" y="263"/>
                  </a:lnTo>
                  <a:lnTo>
                    <a:pt x="1218" y="261"/>
                  </a:lnTo>
                  <a:lnTo>
                    <a:pt x="1225" y="260"/>
                  </a:lnTo>
                  <a:lnTo>
                    <a:pt x="1229" y="260"/>
                  </a:lnTo>
                  <a:lnTo>
                    <a:pt x="1229" y="261"/>
                  </a:lnTo>
                  <a:lnTo>
                    <a:pt x="1228" y="267"/>
                  </a:lnTo>
                  <a:lnTo>
                    <a:pt x="1225" y="273"/>
                  </a:lnTo>
                  <a:lnTo>
                    <a:pt x="1224" y="280"/>
                  </a:lnTo>
                  <a:lnTo>
                    <a:pt x="1224" y="287"/>
                  </a:lnTo>
                  <a:lnTo>
                    <a:pt x="1226" y="293"/>
                  </a:lnTo>
                  <a:lnTo>
                    <a:pt x="1230" y="300"/>
                  </a:lnTo>
                  <a:lnTo>
                    <a:pt x="1232" y="307"/>
                  </a:lnTo>
                  <a:lnTo>
                    <a:pt x="1232" y="313"/>
                  </a:lnTo>
                  <a:lnTo>
                    <a:pt x="1232" y="321"/>
                  </a:lnTo>
                  <a:lnTo>
                    <a:pt x="1234" y="326"/>
                  </a:lnTo>
                  <a:lnTo>
                    <a:pt x="1235" y="332"/>
                  </a:lnTo>
                  <a:lnTo>
                    <a:pt x="1238" y="337"/>
                  </a:lnTo>
                  <a:lnTo>
                    <a:pt x="1244" y="343"/>
                  </a:lnTo>
                  <a:lnTo>
                    <a:pt x="1254" y="350"/>
                  </a:lnTo>
                  <a:lnTo>
                    <a:pt x="1265" y="359"/>
                  </a:lnTo>
                  <a:lnTo>
                    <a:pt x="1276" y="367"/>
                  </a:lnTo>
                  <a:lnTo>
                    <a:pt x="1285" y="375"/>
                  </a:lnTo>
                  <a:lnTo>
                    <a:pt x="1291" y="382"/>
                  </a:lnTo>
                  <a:lnTo>
                    <a:pt x="1297" y="387"/>
                  </a:lnTo>
                  <a:lnTo>
                    <a:pt x="1304" y="391"/>
                  </a:lnTo>
                  <a:lnTo>
                    <a:pt x="1312" y="392"/>
                  </a:lnTo>
                  <a:lnTo>
                    <a:pt x="1322" y="392"/>
                  </a:lnTo>
                  <a:lnTo>
                    <a:pt x="1332" y="393"/>
                  </a:lnTo>
                  <a:lnTo>
                    <a:pt x="1342" y="395"/>
                  </a:lnTo>
                  <a:lnTo>
                    <a:pt x="1351" y="399"/>
                  </a:lnTo>
                  <a:lnTo>
                    <a:pt x="1357" y="400"/>
                  </a:lnTo>
                  <a:lnTo>
                    <a:pt x="1363" y="401"/>
                  </a:lnTo>
                  <a:lnTo>
                    <a:pt x="1370" y="403"/>
                  </a:lnTo>
                  <a:lnTo>
                    <a:pt x="1379" y="403"/>
                  </a:lnTo>
                  <a:lnTo>
                    <a:pt x="1387" y="401"/>
                  </a:lnTo>
                  <a:lnTo>
                    <a:pt x="1395" y="399"/>
                  </a:lnTo>
                  <a:lnTo>
                    <a:pt x="1404" y="397"/>
                  </a:lnTo>
                  <a:lnTo>
                    <a:pt x="1412" y="392"/>
                  </a:lnTo>
                  <a:lnTo>
                    <a:pt x="1427" y="382"/>
                  </a:lnTo>
                  <a:lnTo>
                    <a:pt x="1442" y="370"/>
                  </a:lnTo>
                  <a:lnTo>
                    <a:pt x="1455" y="359"/>
                  </a:lnTo>
                  <a:lnTo>
                    <a:pt x="1467" y="348"/>
                  </a:lnTo>
                  <a:lnTo>
                    <a:pt x="1471" y="344"/>
                  </a:lnTo>
                  <a:lnTo>
                    <a:pt x="1476" y="341"/>
                  </a:lnTo>
                  <a:lnTo>
                    <a:pt x="1482" y="338"/>
                  </a:lnTo>
                  <a:lnTo>
                    <a:pt x="1488" y="336"/>
                  </a:lnTo>
                  <a:lnTo>
                    <a:pt x="1500" y="335"/>
                  </a:lnTo>
                  <a:lnTo>
                    <a:pt x="1513" y="336"/>
                  </a:lnTo>
                  <a:lnTo>
                    <a:pt x="1520" y="337"/>
                  </a:lnTo>
                  <a:lnTo>
                    <a:pt x="1526" y="340"/>
                  </a:lnTo>
                  <a:lnTo>
                    <a:pt x="1532" y="342"/>
                  </a:lnTo>
                  <a:lnTo>
                    <a:pt x="1538" y="345"/>
                  </a:lnTo>
                  <a:lnTo>
                    <a:pt x="1547" y="353"/>
                  </a:lnTo>
                  <a:lnTo>
                    <a:pt x="1557" y="360"/>
                  </a:lnTo>
                  <a:lnTo>
                    <a:pt x="1566" y="363"/>
                  </a:lnTo>
                  <a:lnTo>
                    <a:pt x="1574" y="365"/>
                  </a:lnTo>
                  <a:lnTo>
                    <a:pt x="1583" y="363"/>
                  </a:lnTo>
                  <a:lnTo>
                    <a:pt x="1595" y="361"/>
                  </a:lnTo>
                  <a:lnTo>
                    <a:pt x="1607" y="359"/>
                  </a:lnTo>
                  <a:lnTo>
                    <a:pt x="1618" y="359"/>
                  </a:lnTo>
                  <a:lnTo>
                    <a:pt x="1621" y="360"/>
                  </a:lnTo>
                  <a:lnTo>
                    <a:pt x="1625" y="361"/>
                  </a:lnTo>
                  <a:lnTo>
                    <a:pt x="1627" y="363"/>
                  </a:lnTo>
                  <a:lnTo>
                    <a:pt x="1628" y="366"/>
                  </a:lnTo>
                  <a:lnTo>
                    <a:pt x="1631" y="375"/>
                  </a:lnTo>
                  <a:lnTo>
                    <a:pt x="1635" y="386"/>
                  </a:lnTo>
                  <a:lnTo>
                    <a:pt x="1639" y="392"/>
                  </a:lnTo>
                  <a:lnTo>
                    <a:pt x="1643" y="398"/>
                  </a:lnTo>
                  <a:lnTo>
                    <a:pt x="1647" y="404"/>
                  </a:lnTo>
                  <a:lnTo>
                    <a:pt x="1653" y="411"/>
                  </a:lnTo>
                  <a:lnTo>
                    <a:pt x="1663" y="420"/>
                  </a:lnTo>
                  <a:lnTo>
                    <a:pt x="1672" y="430"/>
                  </a:lnTo>
                  <a:lnTo>
                    <a:pt x="1681" y="438"/>
                  </a:lnTo>
                  <a:lnTo>
                    <a:pt x="1688" y="448"/>
                  </a:lnTo>
                  <a:lnTo>
                    <a:pt x="1688" y="450"/>
                  </a:lnTo>
                  <a:lnTo>
                    <a:pt x="1688" y="451"/>
                  </a:lnTo>
                  <a:lnTo>
                    <a:pt x="1687" y="452"/>
                  </a:lnTo>
                  <a:lnTo>
                    <a:pt x="1685" y="452"/>
                  </a:lnTo>
                  <a:lnTo>
                    <a:pt x="1681" y="454"/>
                  </a:lnTo>
                  <a:lnTo>
                    <a:pt x="1677" y="454"/>
                  </a:lnTo>
                  <a:lnTo>
                    <a:pt x="1672" y="455"/>
                  </a:lnTo>
                  <a:lnTo>
                    <a:pt x="1669" y="457"/>
                  </a:lnTo>
                  <a:lnTo>
                    <a:pt x="1664" y="458"/>
                  </a:lnTo>
                  <a:lnTo>
                    <a:pt x="1663" y="462"/>
                  </a:lnTo>
                  <a:lnTo>
                    <a:pt x="1662" y="466"/>
                  </a:lnTo>
                  <a:lnTo>
                    <a:pt x="1660" y="473"/>
                  </a:lnTo>
                  <a:lnTo>
                    <a:pt x="1660" y="481"/>
                  </a:lnTo>
                  <a:lnTo>
                    <a:pt x="1662" y="491"/>
                  </a:lnTo>
                  <a:lnTo>
                    <a:pt x="1663" y="500"/>
                  </a:lnTo>
                  <a:lnTo>
                    <a:pt x="1664" y="510"/>
                  </a:lnTo>
                  <a:lnTo>
                    <a:pt x="1666" y="518"/>
                  </a:lnTo>
                  <a:lnTo>
                    <a:pt x="1670" y="524"/>
                  </a:lnTo>
                  <a:lnTo>
                    <a:pt x="1675" y="534"/>
                  </a:lnTo>
                  <a:lnTo>
                    <a:pt x="1679" y="545"/>
                  </a:lnTo>
                  <a:lnTo>
                    <a:pt x="1682" y="555"/>
                  </a:lnTo>
                  <a:lnTo>
                    <a:pt x="1684" y="567"/>
                  </a:lnTo>
                  <a:lnTo>
                    <a:pt x="1685" y="573"/>
                  </a:lnTo>
                  <a:lnTo>
                    <a:pt x="1687" y="577"/>
                  </a:lnTo>
                  <a:lnTo>
                    <a:pt x="1689" y="583"/>
                  </a:lnTo>
                  <a:lnTo>
                    <a:pt x="1692" y="587"/>
                  </a:lnTo>
                  <a:lnTo>
                    <a:pt x="1697" y="592"/>
                  </a:lnTo>
                  <a:lnTo>
                    <a:pt x="1704" y="596"/>
                  </a:lnTo>
                  <a:lnTo>
                    <a:pt x="1708" y="599"/>
                  </a:lnTo>
                  <a:lnTo>
                    <a:pt x="1711" y="600"/>
                  </a:lnTo>
                  <a:lnTo>
                    <a:pt x="1715" y="600"/>
                  </a:lnTo>
                  <a:lnTo>
                    <a:pt x="1717" y="599"/>
                  </a:lnTo>
                  <a:lnTo>
                    <a:pt x="1723" y="589"/>
                  </a:lnTo>
                  <a:lnTo>
                    <a:pt x="1728" y="578"/>
                  </a:lnTo>
                  <a:lnTo>
                    <a:pt x="1726" y="570"/>
                  </a:lnTo>
                  <a:lnTo>
                    <a:pt x="1725" y="561"/>
                  </a:lnTo>
                  <a:lnTo>
                    <a:pt x="1727" y="559"/>
                  </a:lnTo>
                  <a:lnTo>
                    <a:pt x="1731" y="559"/>
                  </a:lnTo>
                  <a:lnTo>
                    <a:pt x="1739" y="562"/>
                  </a:lnTo>
                  <a:lnTo>
                    <a:pt x="1746" y="565"/>
                  </a:lnTo>
                  <a:lnTo>
                    <a:pt x="1748" y="567"/>
                  </a:lnTo>
                  <a:lnTo>
                    <a:pt x="1752" y="568"/>
                  </a:lnTo>
                  <a:lnTo>
                    <a:pt x="1754" y="568"/>
                  </a:lnTo>
                  <a:lnTo>
                    <a:pt x="1757" y="565"/>
                  </a:lnTo>
                  <a:lnTo>
                    <a:pt x="1763" y="562"/>
                  </a:lnTo>
                  <a:lnTo>
                    <a:pt x="1770" y="559"/>
                  </a:lnTo>
                  <a:lnTo>
                    <a:pt x="1777" y="559"/>
                  </a:lnTo>
                  <a:lnTo>
                    <a:pt x="1784" y="561"/>
                  </a:lnTo>
                  <a:lnTo>
                    <a:pt x="1792" y="561"/>
                  </a:lnTo>
                  <a:lnTo>
                    <a:pt x="1801" y="561"/>
                  </a:lnTo>
                  <a:lnTo>
                    <a:pt x="1809" y="562"/>
                  </a:lnTo>
                  <a:lnTo>
                    <a:pt x="1816" y="564"/>
                  </a:lnTo>
                  <a:lnTo>
                    <a:pt x="1828" y="571"/>
                  </a:lnTo>
                  <a:lnTo>
                    <a:pt x="1839" y="577"/>
                  </a:lnTo>
                  <a:lnTo>
                    <a:pt x="1842" y="578"/>
                  </a:lnTo>
                  <a:lnTo>
                    <a:pt x="1846" y="581"/>
                  </a:lnTo>
                  <a:lnTo>
                    <a:pt x="1847" y="582"/>
                  </a:lnTo>
                  <a:lnTo>
                    <a:pt x="1848" y="583"/>
                  </a:lnTo>
                  <a:lnTo>
                    <a:pt x="1848" y="584"/>
                  </a:lnTo>
                  <a:lnTo>
                    <a:pt x="1847" y="586"/>
                  </a:lnTo>
                  <a:lnTo>
                    <a:pt x="1837" y="594"/>
                  </a:lnTo>
                  <a:lnTo>
                    <a:pt x="1829" y="602"/>
                  </a:lnTo>
                  <a:lnTo>
                    <a:pt x="1828" y="606"/>
                  </a:lnTo>
                  <a:lnTo>
                    <a:pt x="1827" y="611"/>
                  </a:lnTo>
                  <a:lnTo>
                    <a:pt x="1827" y="614"/>
                  </a:lnTo>
                  <a:lnTo>
                    <a:pt x="1827" y="619"/>
                  </a:lnTo>
                  <a:lnTo>
                    <a:pt x="1828" y="624"/>
                  </a:lnTo>
                  <a:lnTo>
                    <a:pt x="1830" y="628"/>
                  </a:lnTo>
                  <a:lnTo>
                    <a:pt x="1833" y="633"/>
                  </a:lnTo>
                  <a:lnTo>
                    <a:pt x="1836" y="638"/>
                  </a:lnTo>
                  <a:lnTo>
                    <a:pt x="1847" y="649"/>
                  </a:lnTo>
                  <a:lnTo>
                    <a:pt x="1859" y="663"/>
                  </a:lnTo>
                  <a:lnTo>
                    <a:pt x="1871" y="676"/>
                  </a:lnTo>
                  <a:lnTo>
                    <a:pt x="1880" y="687"/>
                  </a:lnTo>
                  <a:lnTo>
                    <a:pt x="1885" y="693"/>
                  </a:lnTo>
                  <a:lnTo>
                    <a:pt x="1889" y="700"/>
                  </a:lnTo>
                  <a:lnTo>
                    <a:pt x="1891" y="706"/>
                  </a:lnTo>
                  <a:lnTo>
                    <a:pt x="1892" y="712"/>
                  </a:lnTo>
                  <a:lnTo>
                    <a:pt x="1893" y="719"/>
                  </a:lnTo>
                  <a:lnTo>
                    <a:pt x="1896" y="726"/>
                  </a:lnTo>
                  <a:lnTo>
                    <a:pt x="1897" y="729"/>
                  </a:lnTo>
                  <a:lnTo>
                    <a:pt x="1899" y="732"/>
                  </a:lnTo>
                  <a:lnTo>
                    <a:pt x="1900" y="734"/>
                  </a:lnTo>
                  <a:lnTo>
                    <a:pt x="1904" y="737"/>
                  </a:lnTo>
                  <a:lnTo>
                    <a:pt x="1909" y="738"/>
                  </a:lnTo>
                  <a:lnTo>
                    <a:pt x="1915" y="737"/>
                  </a:lnTo>
                  <a:lnTo>
                    <a:pt x="1921" y="735"/>
                  </a:lnTo>
                  <a:lnTo>
                    <a:pt x="1927" y="733"/>
                  </a:lnTo>
                  <a:lnTo>
                    <a:pt x="1930" y="733"/>
                  </a:lnTo>
                  <a:lnTo>
                    <a:pt x="1933" y="734"/>
                  </a:lnTo>
                  <a:lnTo>
                    <a:pt x="1934" y="735"/>
                  </a:lnTo>
                  <a:lnTo>
                    <a:pt x="1936" y="738"/>
                  </a:lnTo>
                  <a:lnTo>
                    <a:pt x="1939" y="744"/>
                  </a:lnTo>
                  <a:lnTo>
                    <a:pt x="1941" y="750"/>
                  </a:lnTo>
                  <a:lnTo>
                    <a:pt x="1944" y="757"/>
                  </a:lnTo>
                  <a:lnTo>
                    <a:pt x="1952" y="765"/>
                  </a:lnTo>
                  <a:lnTo>
                    <a:pt x="1956" y="769"/>
                  </a:lnTo>
                  <a:lnTo>
                    <a:pt x="1961" y="771"/>
                  </a:lnTo>
                  <a:lnTo>
                    <a:pt x="1968" y="772"/>
                  </a:lnTo>
                  <a:lnTo>
                    <a:pt x="1975" y="772"/>
                  </a:lnTo>
                  <a:lnTo>
                    <a:pt x="1984" y="771"/>
                  </a:lnTo>
                  <a:lnTo>
                    <a:pt x="1992" y="769"/>
                  </a:lnTo>
                  <a:lnTo>
                    <a:pt x="1999" y="765"/>
                  </a:lnTo>
                  <a:lnTo>
                    <a:pt x="2006" y="762"/>
                  </a:lnTo>
                  <a:lnTo>
                    <a:pt x="2019" y="753"/>
                  </a:lnTo>
                  <a:lnTo>
                    <a:pt x="2029" y="747"/>
                  </a:lnTo>
                  <a:lnTo>
                    <a:pt x="2032" y="744"/>
                  </a:lnTo>
                  <a:lnTo>
                    <a:pt x="2034" y="741"/>
                  </a:lnTo>
                  <a:lnTo>
                    <a:pt x="2035" y="739"/>
                  </a:lnTo>
                  <a:lnTo>
                    <a:pt x="2035" y="735"/>
                  </a:lnTo>
                  <a:lnTo>
                    <a:pt x="2032" y="731"/>
                  </a:lnTo>
                  <a:lnTo>
                    <a:pt x="2029" y="723"/>
                  </a:lnTo>
                  <a:lnTo>
                    <a:pt x="2025" y="712"/>
                  </a:lnTo>
                  <a:lnTo>
                    <a:pt x="2023" y="695"/>
                  </a:lnTo>
                  <a:lnTo>
                    <a:pt x="2023" y="679"/>
                  </a:lnTo>
                  <a:lnTo>
                    <a:pt x="2023" y="669"/>
                  </a:lnTo>
                  <a:lnTo>
                    <a:pt x="2023" y="662"/>
                  </a:lnTo>
                  <a:lnTo>
                    <a:pt x="2021" y="655"/>
                  </a:lnTo>
                  <a:lnTo>
                    <a:pt x="2017" y="649"/>
                  </a:lnTo>
                  <a:lnTo>
                    <a:pt x="2012" y="644"/>
                  </a:lnTo>
                  <a:lnTo>
                    <a:pt x="2009" y="639"/>
                  </a:lnTo>
                  <a:lnTo>
                    <a:pt x="2006" y="634"/>
                  </a:lnTo>
                  <a:lnTo>
                    <a:pt x="2007" y="632"/>
                  </a:lnTo>
                  <a:lnTo>
                    <a:pt x="2009" y="631"/>
                  </a:lnTo>
                  <a:lnTo>
                    <a:pt x="2010" y="630"/>
                  </a:lnTo>
                  <a:lnTo>
                    <a:pt x="2013" y="630"/>
                  </a:lnTo>
                  <a:lnTo>
                    <a:pt x="2022" y="632"/>
                  </a:lnTo>
                  <a:lnTo>
                    <a:pt x="2031" y="633"/>
                  </a:lnTo>
                  <a:lnTo>
                    <a:pt x="2035" y="633"/>
                  </a:lnTo>
                  <a:lnTo>
                    <a:pt x="2040" y="632"/>
                  </a:lnTo>
                  <a:lnTo>
                    <a:pt x="2043" y="630"/>
                  </a:lnTo>
                  <a:lnTo>
                    <a:pt x="2046" y="626"/>
                  </a:lnTo>
                  <a:lnTo>
                    <a:pt x="2049" y="616"/>
                  </a:lnTo>
                  <a:lnTo>
                    <a:pt x="2054" y="605"/>
                  </a:lnTo>
                  <a:lnTo>
                    <a:pt x="2059" y="593"/>
                  </a:lnTo>
                  <a:lnTo>
                    <a:pt x="2063" y="584"/>
                  </a:lnTo>
                  <a:lnTo>
                    <a:pt x="2069" y="577"/>
                  </a:lnTo>
                  <a:lnTo>
                    <a:pt x="2078" y="569"/>
                  </a:lnTo>
                  <a:lnTo>
                    <a:pt x="2085" y="562"/>
                  </a:lnTo>
                  <a:lnTo>
                    <a:pt x="2091" y="558"/>
                  </a:lnTo>
                  <a:lnTo>
                    <a:pt x="2094" y="558"/>
                  </a:lnTo>
                  <a:lnTo>
                    <a:pt x="2097" y="559"/>
                  </a:lnTo>
                  <a:lnTo>
                    <a:pt x="2100" y="562"/>
                  </a:lnTo>
                  <a:lnTo>
                    <a:pt x="2103" y="564"/>
                  </a:lnTo>
                  <a:lnTo>
                    <a:pt x="2111" y="571"/>
                  </a:lnTo>
                  <a:lnTo>
                    <a:pt x="2118" y="578"/>
                  </a:lnTo>
                  <a:lnTo>
                    <a:pt x="2124" y="587"/>
                  </a:lnTo>
                  <a:lnTo>
                    <a:pt x="2129" y="596"/>
                  </a:lnTo>
                  <a:lnTo>
                    <a:pt x="2133" y="608"/>
                  </a:lnTo>
                  <a:lnTo>
                    <a:pt x="2136" y="621"/>
                  </a:lnTo>
                  <a:lnTo>
                    <a:pt x="2137" y="639"/>
                  </a:lnTo>
                  <a:lnTo>
                    <a:pt x="2139" y="660"/>
                  </a:lnTo>
                  <a:lnTo>
                    <a:pt x="2142" y="671"/>
                  </a:lnTo>
                  <a:lnTo>
                    <a:pt x="2143" y="681"/>
                  </a:lnTo>
                  <a:lnTo>
                    <a:pt x="2147" y="689"/>
                  </a:lnTo>
                  <a:lnTo>
                    <a:pt x="2150" y="695"/>
                  </a:lnTo>
                  <a:lnTo>
                    <a:pt x="2167" y="713"/>
                  </a:lnTo>
                  <a:lnTo>
                    <a:pt x="2180" y="729"/>
                  </a:lnTo>
                  <a:lnTo>
                    <a:pt x="2185" y="740"/>
                  </a:lnTo>
                  <a:lnTo>
                    <a:pt x="2189" y="754"/>
                  </a:lnTo>
                  <a:lnTo>
                    <a:pt x="2194" y="769"/>
                  </a:lnTo>
                  <a:lnTo>
                    <a:pt x="2200" y="781"/>
                  </a:lnTo>
                  <a:lnTo>
                    <a:pt x="2208" y="789"/>
                  </a:lnTo>
                  <a:lnTo>
                    <a:pt x="2216" y="795"/>
                  </a:lnTo>
                  <a:lnTo>
                    <a:pt x="2225" y="798"/>
                  </a:lnTo>
                  <a:lnTo>
                    <a:pt x="2236" y="802"/>
                  </a:lnTo>
                  <a:lnTo>
                    <a:pt x="2242" y="803"/>
                  </a:lnTo>
                  <a:lnTo>
                    <a:pt x="2246" y="804"/>
                  </a:lnTo>
                  <a:lnTo>
                    <a:pt x="2251" y="807"/>
                  </a:lnTo>
                  <a:lnTo>
                    <a:pt x="2256" y="809"/>
                  </a:lnTo>
                  <a:lnTo>
                    <a:pt x="2261" y="813"/>
                  </a:lnTo>
                  <a:lnTo>
                    <a:pt x="2264" y="817"/>
                  </a:lnTo>
                  <a:lnTo>
                    <a:pt x="2268" y="822"/>
                  </a:lnTo>
                  <a:lnTo>
                    <a:pt x="2270" y="827"/>
                  </a:lnTo>
                  <a:lnTo>
                    <a:pt x="2276" y="841"/>
                  </a:lnTo>
                  <a:lnTo>
                    <a:pt x="2283" y="858"/>
                  </a:lnTo>
                  <a:lnTo>
                    <a:pt x="2290" y="874"/>
                  </a:lnTo>
                  <a:lnTo>
                    <a:pt x="2298" y="889"/>
                  </a:lnTo>
                  <a:lnTo>
                    <a:pt x="2302" y="901"/>
                  </a:lnTo>
                  <a:lnTo>
                    <a:pt x="2307" y="911"/>
                  </a:lnTo>
                  <a:lnTo>
                    <a:pt x="2309" y="915"/>
                  </a:lnTo>
                  <a:lnTo>
                    <a:pt x="2314" y="917"/>
                  </a:lnTo>
                  <a:lnTo>
                    <a:pt x="2319" y="917"/>
                  </a:lnTo>
                  <a:lnTo>
                    <a:pt x="2327" y="915"/>
                  </a:lnTo>
                  <a:lnTo>
                    <a:pt x="2331" y="914"/>
                  </a:lnTo>
                  <a:lnTo>
                    <a:pt x="2334" y="912"/>
                  </a:lnTo>
                  <a:lnTo>
                    <a:pt x="2338" y="912"/>
                  </a:lnTo>
                  <a:lnTo>
                    <a:pt x="2342" y="914"/>
                  </a:lnTo>
                  <a:lnTo>
                    <a:pt x="2347" y="916"/>
                  </a:lnTo>
                  <a:lnTo>
                    <a:pt x="2352" y="920"/>
                  </a:lnTo>
                  <a:lnTo>
                    <a:pt x="2357" y="924"/>
                  </a:lnTo>
                  <a:lnTo>
                    <a:pt x="2361" y="928"/>
                  </a:lnTo>
                  <a:lnTo>
                    <a:pt x="2365" y="929"/>
                  </a:lnTo>
                  <a:lnTo>
                    <a:pt x="2369" y="929"/>
                  </a:lnTo>
                  <a:lnTo>
                    <a:pt x="2387" y="914"/>
                  </a:lnTo>
                  <a:lnTo>
                    <a:pt x="2399" y="901"/>
                  </a:lnTo>
                  <a:lnTo>
                    <a:pt x="2405" y="899"/>
                  </a:lnTo>
                  <a:lnTo>
                    <a:pt x="2409" y="899"/>
                  </a:lnTo>
                  <a:lnTo>
                    <a:pt x="2413" y="901"/>
                  </a:lnTo>
                  <a:lnTo>
                    <a:pt x="2419" y="901"/>
                  </a:lnTo>
                  <a:lnTo>
                    <a:pt x="2421" y="902"/>
                  </a:lnTo>
                  <a:lnTo>
                    <a:pt x="2425" y="901"/>
                  </a:lnTo>
                  <a:lnTo>
                    <a:pt x="2428" y="899"/>
                  </a:lnTo>
                  <a:lnTo>
                    <a:pt x="2431" y="897"/>
                  </a:lnTo>
                  <a:lnTo>
                    <a:pt x="2432" y="893"/>
                  </a:lnTo>
                  <a:lnTo>
                    <a:pt x="2432" y="890"/>
                  </a:lnTo>
                  <a:lnTo>
                    <a:pt x="2432" y="885"/>
                  </a:lnTo>
                  <a:lnTo>
                    <a:pt x="2429" y="880"/>
                  </a:lnTo>
                  <a:lnTo>
                    <a:pt x="2425" y="870"/>
                  </a:lnTo>
                  <a:lnTo>
                    <a:pt x="2420" y="858"/>
                  </a:lnTo>
                  <a:lnTo>
                    <a:pt x="2416" y="845"/>
                  </a:lnTo>
                  <a:lnTo>
                    <a:pt x="2414" y="833"/>
                  </a:lnTo>
                  <a:lnTo>
                    <a:pt x="2414" y="827"/>
                  </a:lnTo>
                  <a:lnTo>
                    <a:pt x="2415" y="821"/>
                  </a:lnTo>
                  <a:lnTo>
                    <a:pt x="2418" y="816"/>
                  </a:lnTo>
                  <a:lnTo>
                    <a:pt x="2420" y="811"/>
                  </a:lnTo>
                  <a:lnTo>
                    <a:pt x="2425" y="807"/>
                  </a:lnTo>
                  <a:lnTo>
                    <a:pt x="2429" y="803"/>
                  </a:lnTo>
                  <a:lnTo>
                    <a:pt x="2437" y="800"/>
                  </a:lnTo>
                  <a:lnTo>
                    <a:pt x="2443" y="798"/>
                  </a:lnTo>
                  <a:lnTo>
                    <a:pt x="2450" y="796"/>
                  </a:lnTo>
                  <a:lnTo>
                    <a:pt x="2457" y="792"/>
                  </a:lnTo>
                  <a:lnTo>
                    <a:pt x="2463" y="788"/>
                  </a:lnTo>
                  <a:lnTo>
                    <a:pt x="2470" y="782"/>
                  </a:lnTo>
                  <a:lnTo>
                    <a:pt x="2481" y="771"/>
                  </a:lnTo>
                  <a:lnTo>
                    <a:pt x="2491" y="760"/>
                  </a:lnTo>
                  <a:lnTo>
                    <a:pt x="2497" y="757"/>
                  </a:lnTo>
                  <a:lnTo>
                    <a:pt x="2503" y="753"/>
                  </a:lnTo>
                  <a:lnTo>
                    <a:pt x="2509" y="751"/>
                  </a:lnTo>
                  <a:lnTo>
                    <a:pt x="2515" y="750"/>
                  </a:lnTo>
                  <a:lnTo>
                    <a:pt x="2528" y="747"/>
                  </a:lnTo>
                  <a:lnTo>
                    <a:pt x="2540" y="746"/>
                  </a:lnTo>
                  <a:lnTo>
                    <a:pt x="2551" y="744"/>
                  </a:lnTo>
                  <a:lnTo>
                    <a:pt x="2560" y="741"/>
                  </a:lnTo>
                  <a:lnTo>
                    <a:pt x="2564" y="739"/>
                  </a:lnTo>
                  <a:lnTo>
                    <a:pt x="2566" y="735"/>
                  </a:lnTo>
                  <a:lnTo>
                    <a:pt x="2569" y="732"/>
                  </a:lnTo>
                  <a:lnTo>
                    <a:pt x="2571" y="727"/>
                  </a:lnTo>
                  <a:lnTo>
                    <a:pt x="2571" y="716"/>
                  </a:lnTo>
                  <a:lnTo>
                    <a:pt x="2571" y="706"/>
                  </a:lnTo>
                  <a:lnTo>
                    <a:pt x="2571" y="700"/>
                  </a:lnTo>
                  <a:lnTo>
                    <a:pt x="2573" y="694"/>
                  </a:lnTo>
                  <a:lnTo>
                    <a:pt x="2576" y="688"/>
                  </a:lnTo>
                  <a:lnTo>
                    <a:pt x="2580" y="682"/>
                  </a:lnTo>
                  <a:lnTo>
                    <a:pt x="2586" y="677"/>
                  </a:lnTo>
                  <a:lnTo>
                    <a:pt x="2594" y="672"/>
                  </a:lnTo>
                  <a:lnTo>
                    <a:pt x="2599" y="669"/>
                  </a:lnTo>
                  <a:lnTo>
                    <a:pt x="2607" y="668"/>
                  </a:lnTo>
                  <a:lnTo>
                    <a:pt x="2614" y="666"/>
                  </a:lnTo>
                  <a:lnTo>
                    <a:pt x="2619" y="668"/>
                  </a:lnTo>
                  <a:lnTo>
                    <a:pt x="2624" y="670"/>
                  </a:lnTo>
                  <a:lnTo>
                    <a:pt x="2628" y="672"/>
                  </a:lnTo>
                  <a:lnTo>
                    <a:pt x="2633" y="682"/>
                  </a:lnTo>
                  <a:lnTo>
                    <a:pt x="2635" y="691"/>
                  </a:lnTo>
                  <a:lnTo>
                    <a:pt x="2638" y="701"/>
                  </a:lnTo>
                  <a:lnTo>
                    <a:pt x="2641" y="712"/>
                  </a:lnTo>
                  <a:lnTo>
                    <a:pt x="2643" y="716"/>
                  </a:lnTo>
                  <a:lnTo>
                    <a:pt x="2647" y="721"/>
                  </a:lnTo>
                  <a:lnTo>
                    <a:pt x="2652" y="726"/>
                  </a:lnTo>
                  <a:lnTo>
                    <a:pt x="2657" y="728"/>
                  </a:lnTo>
                  <a:lnTo>
                    <a:pt x="2661" y="731"/>
                  </a:lnTo>
                  <a:lnTo>
                    <a:pt x="2666" y="731"/>
                  </a:lnTo>
                  <a:lnTo>
                    <a:pt x="2668" y="731"/>
                  </a:lnTo>
                  <a:lnTo>
                    <a:pt x="2670" y="729"/>
                  </a:lnTo>
                  <a:lnTo>
                    <a:pt x="2671" y="727"/>
                  </a:lnTo>
                  <a:lnTo>
                    <a:pt x="2672" y="726"/>
                  </a:lnTo>
                  <a:lnTo>
                    <a:pt x="2678" y="713"/>
                  </a:lnTo>
                  <a:lnTo>
                    <a:pt x="2685" y="697"/>
                  </a:lnTo>
                  <a:lnTo>
                    <a:pt x="2695" y="682"/>
                  </a:lnTo>
                  <a:lnTo>
                    <a:pt x="2701" y="669"/>
                  </a:lnTo>
                  <a:lnTo>
                    <a:pt x="2706" y="657"/>
                  </a:lnTo>
                  <a:lnTo>
                    <a:pt x="2714" y="646"/>
                  </a:lnTo>
                  <a:lnTo>
                    <a:pt x="2718" y="637"/>
                  </a:lnTo>
                  <a:lnTo>
                    <a:pt x="2722" y="632"/>
                  </a:lnTo>
                  <a:lnTo>
                    <a:pt x="2724" y="631"/>
                  </a:lnTo>
                  <a:lnTo>
                    <a:pt x="2725" y="631"/>
                  </a:lnTo>
                  <a:lnTo>
                    <a:pt x="2725" y="633"/>
                  </a:lnTo>
                  <a:lnTo>
                    <a:pt x="2727" y="636"/>
                  </a:lnTo>
                  <a:lnTo>
                    <a:pt x="2728" y="643"/>
                  </a:lnTo>
                  <a:lnTo>
                    <a:pt x="2729" y="652"/>
                  </a:lnTo>
                  <a:lnTo>
                    <a:pt x="2731" y="662"/>
                  </a:lnTo>
                  <a:lnTo>
                    <a:pt x="2735" y="672"/>
                  </a:lnTo>
                  <a:lnTo>
                    <a:pt x="2741" y="682"/>
                  </a:lnTo>
                  <a:lnTo>
                    <a:pt x="2745" y="691"/>
                  </a:lnTo>
                  <a:lnTo>
                    <a:pt x="2748" y="700"/>
                  </a:lnTo>
                  <a:lnTo>
                    <a:pt x="2749" y="708"/>
                  </a:lnTo>
                  <a:lnTo>
                    <a:pt x="2752" y="718"/>
                  </a:lnTo>
                  <a:lnTo>
                    <a:pt x="2753" y="727"/>
                  </a:lnTo>
                  <a:lnTo>
                    <a:pt x="2754" y="739"/>
                  </a:lnTo>
                  <a:lnTo>
                    <a:pt x="2755" y="751"/>
                  </a:lnTo>
                  <a:lnTo>
                    <a:pt x="2756" y="756"/>
                  </a:lnTo>
                  <a:lnTo>
                    <a:pt x="2758" y="759"/>
                  </a:lnTo>
                  <a:lnTo>
                    <a:pt x="2760" y="762"/>
                  </a:lnTo>
                  <a:lnTo>
                    <a:pt x="2762" y="760"/>
                  </a:lnTo>
                  <a:lnTo>
                    <a:pt x="2767" y="758"/>
                  </a:lnTo>
                  <a:lnTo>
                    <a:pt x="2771" y="758"/>
                  </a:lnTo>
                  <a:lnTo>
                    <a:pt x="2775" y="758"/>
                  </a:lnTo>
                  <a:lnTo>
                    <a:pt x="2780" y="760"/>
                  </a:lnTo>
                  <a:lnTo>
                    <a:pt x="2787" y="772"/>
                  </a:lnTo>
                  <a:lnTo>
                    <a:pt x="2794" y="785"/>
                  </a:lnTo>
                  <a:lnTo>
                    <a:pt x="2797" y="789"/>
                  </a:lnTo>
                  <a:lnTo>
                    <a:pt x="2800" y="792"/>
                  </a:lnTo>
                  <a:lnTo>
                    <a:pt x="2805" y="794"/>
                  </a:lnTo>
                  <a:lnTo>
                    <a:pt x="2809" y="796"/>
                  </a:lnTo>
                  <a:lnTo>
                    <a:pt x="2817" y="797"/>
                  </a:lnTo>
                  <a:lnTo>
                    <a:pt x="2824" y="797"/>
                  </a:lnTo>
                  <a:lnTo>
                    <a:pt x="2831" y="797"/>
                  </a:lnTo>
                  <a:lnTo>
                    <a:pt x="2838" y="798"/>
                  </a:lnTo>
                  <a:lnTo>
                    <a:pt x="2846" y="801"/>
                  </a:lnTo>
                  <a:lnTo>
                    <a:pt x="2851" y="805"/>
                  </a:lnTo>
                  <a:lnTo>
                    <a:pt x="2859" y="813"/>
                  </a:lnTo>
                  <a:lnTo>
                    <a:pt x="2867" y="817"/>
                  </a:lnTo>
                  <a:lnTo>
                    <a:pt x="2876" y="822"/>
                  </a:lnTo>
                  <a:lnTo>
                    <a:pt x="2887" y="826"/>
                  </a:lnTo>
                  <a:lnTo>
                    <a:pt x="2898" y="830"/>
                  </a:lnTo>
                  <a:lnTo>
                    <a:pt x="2909" y="838"/>
                  </a:lnTo>
                  <a:lnTo>
                    <a:pt x="2918" y="845"/>
                  </a:lnTo>
                  <a:lnTo>
                    <a:pt x="2928" y="853"/>
                  </a:lnTo>
                  <a:lnTo>
                    <a:pt x="2931" y="855"/>
                  </a:lnTo>
                  <a:lnTo>
                    <a:pt x="2936" y="858"/>
                  </a:lnTo>
                  <a:lnTo>
                    <a:pt x="2941" y="858"/>
                  </a:lnTo>
                  <a:lnTo>
                    <a:pt x="2944" y="858"/>
                  </a:lnTo>
                  <a:lnTo>
                    <a:pt x="2948" y="857"/>
                  </a:lnTo>
                  <a:lnTo>
                    <a:pt x="2951" y="854"/>
                  </a:lnTo>
                  <a:lnTo>
                    <a:pt x="2954" y="851"/>
                  </a:lnTo>
                  <a:lnTo>
                    <a:pt x="2956" y="847"/>
                  </a:lnTo>
                  <a:lnTo>
                    <a:pt x="2961" y="835"/>
                  </a:lnTo>
                  <a:lnTo>
                    <a:pt x="2968" y="823"/>
                  </a:lnTo>
                  <a:lnTo>
                    <a:pt x="2969" y="821"/>
                  </a:lnTo>
                  <a:lnTo>
                    <a:pt x="2972" y="820"/>
                  </a:lnTo>
                  <a:lnTo>
                    <a:pt x="2973" y="820"/>
                  </a:lnTo>
                  <a:lnTo>
                    <a:pt x="2975" y="820"/>
                  </a:lnTo>
                  <a:lnTo>
                    <a:pt x="2980" y="822"/>
                  </a:lnTo>
                  <a:lnTo>
                    <a:pt x="2985" y="826"/>
                  </a:lnTo>
                  <a:lnTo>
                    <a:pt x="2999" y="838"/>
                  </a:lnTo>
                  <a:lnTo>
                    <a:pt x="3013" y="849"/>
                  </a:lnTo>
                  <a:lnTo>
                    <a:pt x="3017" y="853"/>
                  </a:lnTo>
                  <a:lnTo>
                    <a:pt x="3020" y="854"/>
                  </a:lnTo>
                  <a:lnTo>
                    <a:pt x="3023" y="854"/>
                  </a:lnTo>
                  <a:lnTo>
                    <a:pt x="3025" y="854"/>
                  </a:lnTo>
                  <a:lnTo>
                    <a:pt x="3029" y="851"/>
                  </a:lnTo>
                  <a:lnTo>
                    <a:pt x="3033" y="846"/>
                  </a:lnTo>
                  <a:lnTo>
                    <a:pt x="3039" y="840"/>
                  </a:lnTo>
                  <a:lnTo>
                    <a:pt x="3046" y="833"/>
                  </a:lnTo>
                  <a:lnTo>
                    <a:pt x="3051" y="829"/>
                  </a:lnTo>
                  <a:lnTo>
                    <a:pt x="3055" y="826"/>
                  </a:lnTo>
                  <a:lnTo>
                    <a:pt x="3060" y="823"/>
                  </a:lnTo>
                  <a:lnTo>
                    <a:pt x="3062" y="822"/>
                  </a:lnTo>
                  <a:lnTo>
                    <a:pt x="3064" y="826"/>
                  </a:lnTo>
                  <a:lnTo>
                    <a:pt x="3067" y="833"/>
                  </a:lnTo>
                  <a:close/>
                </a:path>
              </a:pathLst>
            </a:custGeom>
            <a:grpFill/>
            <a:ln w="12700">
              <a:solidFill>
                <a:schemeClr val="bg1"/>
              </a:solidFill>
              <a:round/>
              <a:headEnd/>
              <a:tailEnd/>
            </a:ln>
          </p:spPr>
          <p:txBody>
            <a:bodyPr/>
            <a:lstStyle/>
            <a:p>
              <a:endParaRPr lang="zh-CN" altLang="en-US">
                <a:cs typeface="+mn-ea"/>
                <a:sym typeface="+mn-lt"/>
              </a:endParaRPr>
            </a:p>
          </p:txBody>
        </p:sp>
        <p:sp>
          <p:nvSpPr>
            <p:cNvPr id="48" name="湖南">
              <a:extLst>
                <a:ext uri="{FF2B5EF4-FFF2-40B4-BE49-F238E27FC236}">
                  <a16:creationId xmlns="" xmlns:a16="http://schemas.microsoft.com/office/drawing/2014/main" id="{D41B5416-B895-413A-9893-61B5D84B1EE3}"/>
                </a:ext>
              </a:extLst>
            </p:cNvPr>
            <p:cNvSpPr>
              <a:spLocks/>
            </p:cNvSpPr>
            <p:nvPr/>
          </p:nvSpPr>
          <p:spPr bwMode="auto">
            <a:xfrm>
              <a:off x="5626169" y="4762749"/>
              <a:ext cx="552457" cy="628683"/>
            </a:xfrm>
            <a:custGeom>
              <a:avLst/>
              <a:gdLst>
                <a:gd name="T0" fmla="*/ 1870 w 2092"/>
                <a:gd name="T1" fmla="*/ 2073 h 2386"/>
                <a:gd name="T2" fmla="*/ 1729 w 2092"/>
                <a:gd name="T3" fmla="*/ 1997 h 2386"/>
                <a:gd name="T4" fmla="*/ 1575 w 2092"/>
                <a:gd name="T5" fmla="*/ 2103 h 2386"/>
                <a:gd name="T6" fmla="*/ 1639 w 2092"/>
                <a:gd name="T7" fmla="*/ 2220 h 2386"/>
                <a:gd name="T8" fmla="*/ 1554 w 2092"/>
                <a:gd name="T9" fmla="*/ 2265 h 2386"/>
                <a:gd name="T10" fmla="*/ 1347 w 2092"/>
                <a:gd name="T11" fmla="*/ 2157 h 2386"/>
                <a:gd name="T12" fmla="*/ 1280 w 2092"/>
                <a:gd name="T13" fmla="*/ 2308 h 2386"/>
                <a:gd name="T14" fmla="*/ 1071 w 2092"/>
                <a:gd name="T15" fmla="*/ 2386 h 2386"/>
                <a:gd name="T16" fmla="*/ 1030 w 2092"/>
                <a:gd name="T17" fmla="*/ 2244 h 2386"/>
                <a:gd name="T18" fmla="*/ 979 w 2092"/>
                <a:gd name="T19" fmla="*/ 2191 h 2386"/>
                <a:gd name="T20" fmla="*/ 857 w 2092"/>
                <a:gd name="T21" fmla="*/ 2273 h 2386"/>
                <a:gd name="T22" fmla="*/ 897 w 2092"/>
                <a:gd name="T23" fmla="*/ 2110 h 2386"/>
                <a:gd name="T24" fmla="*/ 979 w 2092"/>
                <a:gd name="T25" fmla="*/ 1903 h 2386"/>
                <a:gd name="T26" fmla="*/ 963 w 2092"/>
                <a:gd name="T27" fmla="*/ 1854 h 2386"/>
                <a:gd name="T28" fmla="*/ 948 w 2092"/>
                <a:gd name="T29" fmla="*/ 1737 h 2386"/>
                <a:gd name="T30" fmla="*/ 814 w 2092"/>
                <a:gd name="T31" fmla="*/ 1645 h 2386"/>
                <a:gd name="T32" fmla="*/ 667 w 2092"/>
                <a:gd name="T33" fmla="*/ 1677 h 2386"/>
                <a:gd name="T34" fmla="*/ 555 w 2092"/>
                <a:gd name="T35" fmla="*/ 1815 h 2386"/>
                <a:gd name="T36" fmla="*/ 491 w 2092"/>
                <a:gd name="T37" fmla="*/ 1740 h 2386"/>
                <a:gd name="T38" fmla="*/ 378 w 2092"/>
                <a:gd name="T39" fmla="*/ 1830 h 2386"/>
                <a:gd name="T40" fmla="*/ 346 w 2092"/>
                <a:gd name="T41" fmla="*/ 1810 h 2386"/>
                <a:gd name="T42" fmla="*/ 258 w 2092"/>
                <a:gd name="T43" fmla="*/ 1750 h 2386"/>
                <a:gd name="T44" fmla="*/ 213 w 2092"/>
                <a:gd name="T45" fmla="*/ 1699 h 2386"/>
                <a:gd name="T46" fmla="*/ 230 w 2092"/>
                <a:gd name="T47" fmla="*/ 1494 h 2386"/>
                <a:gd name="T48" fmla="*/ 245 w 2092"/>
                <a:gd name="T49" fmla="*/ 1426 h 2386"/>
                <a:gd name="T50" fmla="*/ 250 w 2092"/>
                <a:gd name="T51" fmla="*/ 1313 h 2386"/>
                <a:gd name="T52" fmla="*/ 121 w 2092"/>
                <a:gd name="T53" fmla="*/ 1321 h 2386"/>
                <a:gd name="T54" fmla="*/ 37 w 2092"/>
                <a:gd name="T55" fmla="*/ 1313 h 2386"/>
                <a:gd name="T56" fmla="*/ 195 w 2092"/>
                <a:gd name="T57" fmla="*/ 1180 h 2386"/>
                <a:gd name="T58" fmla="*/ 196 w 2092"/>
                <a:gd name="T59" fmla="*/ 1038 h 2386"/>
                <a:gd name="T60" fmla="*/ 193 w 2092"/>
                <a:gd name="T61" fmla="*/ 891 h 2386"/>
                <a:gd name="T62" fmla="*/ 180 w 2092"/>
                <a:gd name="T63" fmla="*/ 745 h 2386"/>
                <a:gd name="T64" fmla="*/ 180 w 2092"/>
                <a:gd name="T65" fmla="*/ 632 h 2386"/>
                <a:gd name="T66" fmla="*/ 182 w 2092"/>
                <a:gd name="T67" fmla="*/ 467 h 2386"/>
                <a:gd name="T68" fmla="*/ 208 w 2092"/>
                <a:gd name="T69" fmla="*/ 346 h 2386"/>
                <a:gd name="T70" fmla="*/ 334 w 2092"/>
                <a:gd name="T71" fmla="*/ 226 h 2386"/>
                <a:gd name="T72" fmla="*/ 521 w 2092"/>
                <a:gd name="T73" fmla="*/ 164 h 2386"/>
                <a:gd name="T74" fmla="*/ 684 w 2092"/>
                <a:gd name="T75" fmla="*/ 168 h 2386"/>
                <a:gd name="T76" fmla="*/ 624 w 2092"/>
                <a:gd name="T77" fmla="*/ 38 h 2386"/>
                <a:gd name="T78" fmla="*/ 740 w 2092"/>
                <a:gd name="T79" fmla="*/ 2 h 2386"/>
                <a:gd name="T80" fmla="*/ 942 w 2092"/>
                <a:gd name="T81" fmla="*/ 69 h 2386"/>
                <a:gd name="T82" fmla="*/ 1127 w 2092"/>
                <a:gd name="T83" fmla="*/ 111 h 2386"/>
                <a:gd name="T84" fmla="*/ 1254 w 2092"/>
                <a:gd name="T85" fmla="*/ 214 h 2386"/>
                <a:gd name="T86" fmla="*/ 1353 w 2092"/>
                <a:gd name="T87" fmla="*/ 229 h 2386"/>
                <a:gd name="T88" fmla="*/ 1503 w 2092"/>
                <a:gd name="T89" fmla="*/ 151 h 2386"/>
                <a:gd name="T90" fmla="*/ 1586 w 2092"/>
                <a:gd name="T91" fmla="*/ 162 h 2386"/>
                <a:gd name="T92" fmla="*/ 1597 w 2092"/>
                <a:gd name="T93" fmla="*/ 289 h 2386"/>
                <a:gd name="T94" fmla="*/ 1764 w 2092"/>
                <a:gd name="T95" fmla="*/ 115 h 2386"/>
                <a:gd name="T96" fmla="*/ 1825 w 2092"/>
                <a:gd name="T97" fmla="*/ 227 h 2386"/>
                <a:gd name="T98" fmla="*/ 1815 w 2092"/>
                <a:gd name="T99" fmla="*/ 366 h 2386"/>
                <a:gd name="T100" fmla="*/ 1882 w 2092"/>
                <a:gd name="T101" fmla="*/ 426 h 2386"/>
                <a:gd name="T102" fmla="*/ 1981 w 2092"/>
                <a:gd name="T103" fmla="*/ 521 h 2386"/>
                <a:gd name="T104" fmla="*/ 2037 w 2092"/>
                <a:gd name="T105" fmla="*/ 668 h 2386"/>
                <a:gd name="T106" fmla="*/ 2063 w 2092"/>
                <a:gd name="T107" fmla="*/ 750 h 2386"/>
                <a:gd name="T108" fmla="*/ 1979 w 2092"/>
                <a:gd name="T109" fmla="*/ 883 h 2386"/>
                <a:gd name="T110" fmla="*/ 1824 w 2092"/>
                <a:gd name="T111" fmla="*/ 1070 h 2386"/>
                <a:gd name="T112" fmla="*/ 1848 w 2092"/>
                <a:gd name="T113" fmla="*/ 1160 h 2386"/>
                <a:gd name="T114" fmla="*/ 1930 w 2092"/>
                <a:gd name="T115" fmla="*/ 1195 h 2386"/>
                <a:gd name="T116" fmla="*/ 1932 w 2092"/>
                <a:gd name="T117" fmla="*/ 1439 h 2386"/>
                <a:gd name="T118" fmla="*/ 2025 w 2092"/>
                <a:gd name="T119" fmla="*/ 1594 h 2386"/>
                <a:gd name="T120" fmla="*/ 2083 w 2092"/>
                <a:gd name="T121" fmla="*/ 1677 h 2386"/>
                <a:gd name="T122" fmla="*/ 1982 w 2092"/>
                <a:gd name="T123" fmla="*/ 1883 h 2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92" h="2386">
                  <a:moveTo>
                    <a:pt x="1994" y="2005"/>
                  </a:moveTo>
                  <a:lnTo>
                    <a:pt x="1989" y="2009"/>
                  </a:lnTo>
                  <a:lnTo>
                    <a:pt x="1983" y="2015"/>
                  </a:lnTo>
                  <a:lnTo>
                    <a:pt x="1979" y="2022"/>
                  </a:lnTo>
                  <a:lnTo>
                    <a:pt x="1978" y="2030"/>
                  </a:lnTo>
                  <a:lnTo>
                    <a:pt x="1976" y="2041"/>
                  </a:lnTo>
                  <a:lnTo>
                    <a:pt x="1971" y="2054"/>
                  </a:lnTo>
                  <a:lnTo>
                    <a:pt x="1968" y="2060"/>
                  </a:lnTo>
                  <a:lnTo>
                    <a:pt x="1963" y="2065"/>
                  </a:lnTo>
                  <a:lnTo>
                    <a:pt x="1957" y="2067"/>
                  </a:lnTo>
                  <a:lnTo>
                    <a:pt x="1951" y="2069"/>
                  </a:lnTo>
                  <a:lnTo>
                    <a:pt x="1944" y="2069"/>
                  </a:lnTo>
                  <a:lnTo>
                    <a:pt x="1938" y="2069"/>
                  </a:lnTo>
                  <a:lnTo>
                    <a:pt x="1933" y="2067"/>
                  </a:lnTo>
                  <a:lnTo>
                    <a:pt x="1928" y="2065"/>
                  </a:lnTo>
                  <a:lnTo>
                    <a:pt x="1924" y="2062"/>
                  </a:lnTo>
                  <a:lnTo>
                    <a:pt x="1920" y="2061"/>
                  </a:lnTo>
                  <a:lnTo>
                    <a:pt x="1914" y="2061"/>
                  </a:lnTo>
                  <a:lnTo>
                    <a:pt x="1909" y="2062"/>
                  </a:lnTo>
                  <a:lnTo>
                    <a:pt x="1900" y="2066"/>
                  </a:lnTo>
                  <a:lnTo>
                    <a:pt x="1893" y="2071"/>
                  </a:lnTo>
                  <a:lnTo>
                    <a:pt x="1888" y="2072"/>
                  </a:lnTo>
                  <a:lnTo>
                    <a:pt x="1884" y="2073"/>
                  </a:lnTo>
                  <a:lnTo>
                    <a:pt x="1880" y="2074"/>
                  </a:lnTo>
                  <a:lnTo>
                    <a:pt x="1875" y="2074"/>
                  </a:lnTo>
                  <a:lnTo>
                    <a:pt x="1870" y="2073"/>
                  </a:lnTo>
                  <a:lnTo>
                    <a:pt x="1865" y="2071"/>
                  </a:lnTo>
                  <a:lnTo>
                    <a:pt x="1862" y="2068"/>
                  </a:lnTo>
                  <a:lnTo>
                    <a:pt x="1859" y="2066"/>
                  </a:lnTo>
                  <a:lnTo>
                    <a:pt x="1856" y="2063"/>
                  </a:lnTo>
                  <a:lnTo>
                    <a:pt x="1853" y="2061"/>
                  </a:lnTo>
                  <a:lnTo>
                    <a:pt x="1851" y="2060"/>
                  </a:lnTo>
                  <a:lnTo>
                    <a:pt x="1848" y="2059"/>
                  </a:lnTo>
                  <a:lnTo>
                    <a:pt x="1838" y="2059"/>
                  </a:lnTo>
                  <a:lnTo>
                    <a:pt x="1825" y="2060"/>
                  </a:lnTo>
                  <a:lnTo>
                    <a:pt x="1818" y="2060"/>
                  </a:lnTo>
                  <a:lnTo>
                    <a:pt x="1811" y="2060"/>
                  </a:lnTo>
                  <a:lnTo>
                    <a:pt x="1806" y="2059"/>
                  </a:lnTo>
                  <a:lnTo>
                    <a:pt x="1801" y="2057"/>
                  </a:lnTo>
                  <a:lnTo>
                    <a:pt x="1792" y="2053"/>
                  </a:lnTo>
                  <a:lnTo>
                    <a:pt x="1783" y="2047"/>
                  </a:lnTo>
                  <a:lnTo>
                    <a:pt x="1774" y="2040"/>
                  </a:lnTo>
                  <a:lnTo>
                    <a:pt x="1764" y="2031"/>
                  </a:lnTo>
                  <a:lnTo>
                    <a:pt x="1761" y="2027"/>
                  </a:lnTo>
                  <a:lnTo>
                    <a:pt x="1757" y="2022"/>
                  </a:lnTo>
                  <a:lnTo>
                    <a:pt x="1755" y="2016"/>
                  </a:lnTo>
                  <a:lnTo>
                    <a:pt x="1752" y="2010"/>
                  </a:lnTo>
                  <a:lnTo>
                    <a:pt x="1750" y="2005"/>
                  </a:lnTo>
                  <a:lnTo>
                    <a:pt x="1746" y="2000"/>
                  </a:lnTo>
                  <a:lnTo>
                    <a:pt x="1743" y="1998"/>
                  </a:lnTo>
                  <a:lnTo>
                    <a:pt x="1739" y="1997"/>
                  </a:lnTo>
                  <a:lnTo>
                    <a:pt x="1729" y="1997"/>
                  </a:lnTo>
                  <a:lnTo>
                    <a:pt x="1718" y="1998"/>
                  </a:lnTo>
                  <a:lnTo>
                    <a:pt x="1707" y="1999"/>
                  </a:lnTo>
                  <a:lnTo>
                    <a:pt x="1699" y="2003"/>
                  </a:lnTo>
                  <a:lnTo>
                    <a:pt x="1691" y="2006"/>
                  </a:lnTo>
                  <a:lnTo>
                    <a:pt x="1686" y="2012"/>
                  </a:lnTo>
                  <a:lnTo>
                    <a:pt x="1680" y="2021"/>
                  </a:lnTo>
                  <a:lnTo>
                    <a:pt x="1675" y="2031"/>
                  </a:lnTo>
                  <a:lnTo>
                    <a:pt x="1669" y="2044"/>
                  </a:lnTo>
                  <a:lnTo>
                    <a:pt x="1666" y="2054"/>
                  </a:lnTo>
                  <a:lnTo>
                    <a:pt x="1663" y="2057"/>
                  </a:lnTo>
                  <a:lnTo>
                    <a:pt x="1660" y="2061"/>
                  </a:lnTo>
                  <a:lnTo>
                    <a:pt x="1656" y="2062"/>
                  </a:lnTo>
                  <a:lnTo>
                    <a:pt x="1651" y="2063"/>
                  </a:lnTo>
                  <a:lnTo>
                    <a:pt x="1642" y="2065"/>
                  </a:lnTo>
                  <a:lnTo>
                    <a:pt x="1634" y="2066"/>
                  </a:lnTo>
                  <a:lnTo>
                    <a:pt x="1616" y="2078"/>
                  </a:lnTo>
                  <a:lnTo>
                    <a:pt x="1600" y="2085"/>
                  </a:lnTo>
                  <a:lnTo>
                    <a:pt x="1593" y="2084"/>
                  </a:lnTo>
                  <a:lnTo>
                    <a:pt x="1586" y="2084"/>
                  </a:lnTo>
                  <a:lnTo>
                    <a:pt x="1582" y="2084"/>
                  </a:lnTo>
                  <a:lnTo>
                    <a:pt x="1580" y="2086"/>
                  </a:lnTo>
                  <a:lnTo>
                    <a:pt x="1578" y="2088"/>
                  </a:lnTo>
                  <a:lnTo>
                    <a:pt x="1575" y="2091"/>
                  </a:lnTo>
                  <a:lnTo>
                    <a:pt x="1575" y="2094"/>
                  </a:lnTo>
                  <a:lnTo>
                    <a:pt x="1574" y="2098"/>
                  </a:lnTo>
                  <a:lnTo>
                    <a:pt x="1575" y="2103"/>
                  </a:lnTo>
                  <a:lnTo>
                    <a:pt x="1576" y="2106"/>
                  </a:lnTo>
                  <a:lnTo>
                    <a:pt x="1579" y="2110"/>
                  </a:lnTo>
                  <a:lnTo>
                    <a:pt x="1582" y="2113"/>
                  </a:lnTo>
                  <a:lnTo>
                    <a:pt x="1587" y="2117"/>
                  </a:lnTo>
                  <a:lnTo>
                    <a:pt x="1593" y="2119"/>
                  </a:lnTo>
                  <a:lnTo>
                    <a:pt x="1600" y="2120"/>
                  </a:lnTo>
                  <a:lnTo>
                    <a:pt x="1607" y="2120"/>
                  </a:lnTo>
                  <a:lnTo>
                    <a:pt x="1615" y="2120"/>
                  </a:lnTo>
                  <a:lnTo>
                    <a:pt x="1622" y="2119"/>
                  </a:lnTo>
                  <a:lnTo>
                    <a:pt x="1629" y="2118"/>
                  </a:lnTo>
                  <a:lnTo>
                    <a:pt x="1634" y="2118"/>
                  </a:lnTo>
                  <a:lnTo>
                    <a:pt x="1638" y="2118"/>
                  </a:lnTo>
                  <a:lnTo>
                    <a:pt x="1642" y="2120"/>
                  </a:lnTo>
                  <a:lnTo>
                    <a:pt x="1644" y="2124"/>
                  </a:lnTo>
                  <a:lnTo>
                    <a:pt x="1644" y="2128"/>
                  </a:lnTo>
                  <a:lnTo>
                    <a:pt x="1644" y="2130"/>
                  </a:lnTo>
                  <a:lnTo>
                    <a:pt x="1644" y="2134"/>
                  </a:lnTo>
                  <a:lnTo>
                    <a:pt x="1641" y="2138"/>
                  </a:lnTo>
                  <a:lnTo>
                    <a:pt x="1635" y="2145"/>
                  </a:lnTo>
                  <a:lnTo>
                    <a:pt x="1632" y="2150"/>
                  </a:lnTo>
                  <a:lnTo>
                    <a:pt x="1630" y="2156"/>
                  </a:lnTo>
                  <a:lnTo>
                    <a:pt x="1630" y="2163"/>
                  </a:lnTo>
                  <a:lnTo>
                    <a:pt x="1631" y="2173"/>
                  </a:lnTo>
                  <a:lnTo>
                    <a:pt x="1634" y="2191"/>
                  </a:lnTo>
                  <a:lnTo>
                    <a:pt x="1636" y="2206"/>
                  </a:lnTo>
                  <a:lnTo>
                    <a:pt x="1639" y="2220"/>
                  </a:lnTo>
                  <a:lnTo>
                    <a:pt x="1643" y="2232"/>
                  </a:lnTo>
                  <a:lnTo>
                    <a:pt x="1648" y="2244"/>
                  </a:lnTo>
                  <a:lnTo>
                    <a:pt x="1653" y="2254"/>
                  </a:lnTo>
                  <a:lnTo>
                    <a:pt x="1653" y="2258"/>
                  </a:lnTo>
                  <a:lnTo>
                    <a:pt x="1653" y="2262"/>
                  </a:lnTo>
                  <a:lnTo>
                    <a:pt x="1650" y="2265"/>
                  </a:lnTo>
                  <a:lnTo>
                    <a:pt x="1647" y="2267"/>
                  </a:lnTo>
                  <a:lnTo>
                    <a:pt x="1643" y="2268"/>
                  </a:lnTo>
                  <a:lnTo>
                    <a:pt x="1638" y="2268"/>
                  </a:lnTo>
                  <a:lnTo>
                    <a:pt x="1635" y="2267"/>
                  </a:lnTo>
                  <a:lnTo>
                    <a:pt x="1631" y="2264"/>
                  </a:lnTo>
                  <a:lnTo>
                    <a:pt x="1628" y="2262"/>
                  </a:lnTo>
                  <a:lnTo>
                    <a:pt x="1624" y="2261"/>
                  </a:lnTo>
                  <a:lnTo>
                    <a:pt x="1619" y="2260"/>
                  </a:lnTo>
                  <a:lnTo>
                    <a:pt x="1613" y="2260"/>
                  </a:lnTo>
                  <a:lnTo>
                    <a:pt x="1606" y="2261"/>
                  </a:lnTo>
                  <a:lnTo>
                    <a:pt x="1598" y="2262"/>
                  </a:lnTo>
                  <a:lnTo>
                    <a:pt x="1590" y="2265"/>
                  </a:lnTo>
                  <a:lnTo>
                    <a:pt x="1579" y="2269"/>
                  </a:lnTo>
                  <a:lnTo>
                    <a:pt x="1573" y="2271"/>
                  </a:lnTo>
                  <a:lnTo>
                    <a:pt x="1569" y="2273"/>
                  </a:lnTo>
                  <a:lnTo>
                    <a:pt x="1565" y="2273"/>
                  </a:lnTo>
                  <a:lnTo>
                    <a:pt x="1561" y="2271"/>
                  </a:lnTo>
                  <a:lnTo>
                    <a:pt x="1559" y="2270"/>
                  </a:lnTo>
                  <a:lnTo>
                    <a:pt x="1556" y="2268"/>
                  </a:lnTo>
                  <a:lnTo>
                    <a:pt x="1554" y="2265"/>
                  </a:lnTo>
                  <a:lnTo>
                    <a:pt x="1552" y="2263"/>
                  </a:lnTo>
                  <a:lnTo>
                    <a:pt x="1547" y="2250"/>
                  </a:lnTo>
                  <a:lnTo>
                    <a:pt x="1541" y="2236"/>
                  </a:lnTo>
                  <a:lnTo>
                    <a:pt x="1535" y="2225"/>
                  </a:lnTo>
                  <a:lnTo>
                    <a:pt x="1530" y="2214"/>
                  </a:lnTo>
                  <a:lnTo>
                    <a:pt x="1527" y="2202"/>
                  </a:lnTo>
                  <a:lnTo>
                    <a:pt x="1521" y="2189"/>
                  </a:lnTo>
                  <a:lnTo>
                    <a:pt x="1517" y="2183"/>
                  </a:lnTo>
                  <a:lnTo>
                    <a:pt x="1512" y="2179"/>
                  </a:lnTo>
                  <a:lnTo>
                    <a:pt x="1506" y="2175"/>
                  </a:lnTo>
                  <a:lnTo>
                    <a:pt x="1499" y="2173"/>
                  </a:lnTo>
                  <a:lnTo>
                    <a:pt x="1483" y="2170"/>
                  </a:lnTo>
                  <a:lnTo>
                    <a:pt x="1465" y="2169"/>
                  </a:lnTo>
                  <a:lnTo>
                    <a:pt x="1456" y="2162"/>
                  </a:lnTo>
                  <a:lnTo>
                    <a:pt x="1449" y="2156"/>
                  </a:lnTo>
                  <a:lnTo>
                    <a:pt x="1433" y="2163"/>
                  </a:lnTo>
                  <a:lnTo>
                    <a:pt x="1417" y="2169"/>
                  </a:lnTo>
                  <a:lnTo>
                    <a:pt x="1408" y="2161"/>
                  </a:lnTo>
                  <a:lnTo>
                    <a:pt x="1398" y="2154"/>
                  </a:lnTo>
                  <a:lnTo>
                    <a:pt x="1391" y="2155"/>
                  </a:lnTo>
                  <a:lnTo>
                    <a:pt x="1382" y="2160"/>
                  </a:lnTo>
                  <a:lnTo>
                    <a:pt x="1376" y="2161"/>
                  </a:lnTo>
                  <a:lnTo>
                    <a:pt x="1370" y="2163"/>
                  </a:lnTo>
                  <a:lnTo>
                    <a:pt x="1365" y="2163"/>
                  </a:lnTo>
                  <a:lnTo>
                    <a:pt x="1360" y="2162"/>
                  </a:lnTo>
                  <a:lnTo>
                    <a:pt x="1347" y="2157"/>
                  </a:lnTo>
                  <a:lnTo>
                    <a:pt x="1336" y="2154"/>
                  </a:lnTo>
                  <a:lnTo>
                    <a:pt x="1327" y="2153"/>
                  </a:lnTo>
                  <a:lnTo>
                    <a:pt x="1319" y="2153"/>
                  </a:lnTo>
                  <a:lnTo>
                    <a:pt x="1316" y="2153"/>
                  </a:lnTo>
                  <a:lnTo>
                    <a:pt x="1314" y="2154"/>
                  </a:lnTo>
                  <a:lnTo>
                    <a:pt x="1313" y="2156"/>
                  </a:lnTo>
                  <a:lnTo>
                    <a:pt x="1311" y="2157"/>
                  </a:lnTo>
                  <a:lnTo>
                    <a:pt x="1309" y="2163"/>
                  </a:lnTo>
                  <a:lnTo>
                    <a:pt x="1308" y="2170"/>
                  </a:lnTo>
                  <a:lnTo>
                    <a:pt x="1307" y="2185"/>
                  </a:lnTo>
                  <a:lnTo>
                    <a:pt x="1305" y="2197"/>
                  </a:lnTo>
                  <a:lnTo>
                    <a:pt x="1302" y="2211"/>
                  </a:lnTo>
                  <a:lnTo>
                    <a:pt x="1300" y="2227"/>
                  </a:lnTo>
                  <a:lnTo>
                    <a:pt x="1298" y="2236"/>
                  </a:lnTo>
                  <a:lnTo>
                    <a:pt x="1298" y="2244"/>
                  </a:lnTo>
                  <a:lnTo>
                    <a:pt x="1300" y="2251"/>
                  </a:lnTo>
                  <a:lnTo>
                    <a:pt x="1302" y="2257"/>
                  </a:lnTo>
                  <a:lnTo>
                    <a:pt x="1303" y="2262"/>
                  </a:lnTo>
                  <a:lnTo>
                    <a:pt x="1304" y="2268"/>
                  </a:lnTo>
                  <a:lnTo>
                    <a:pt x="1305" y="2273"/>
                  </a:lnTo>
                  <a:lnTo>
                    <a:pt x="1304" y="2279"/>
                  </a:lnTo>
                  <a:lnTo>
                    <a:pt x="1303" y="2283"/>
                  </a:lnTo>
                  <a:lnTo>
                    <a:pt x="1301" y="2288"/>
                  </a:lnTo>
                  <a:lnTo>
                    <a:pt x="1297" y="2293"/>
                  </a:lnTo>
                  <a:lnTo>
                    <a:pt x="1294" y="2298"/>
                  </a:lnTo>
                  <a:lnTo>
                    <a:pt x="1280" y="2308"/>
                  </a:lnTo>
                  <a:lnTo>
                    <a:pt x="1265" y="2321"/>
                  </a:lnTo>
                  <a:lnTo>
                    <a:pt x="1258" y="2328"/>
                  </a:lnTo>
                  <a:lnTo>
                    <a:pt x="1254" y="2333"/>
                  </a:lnTo>
                  <a:lnTo>
                    <a:pt x="1251" y="2338"/>
                  </a:lnTo>
                  <a:lnTo>
                    <a:pt x="1248" y="2339"/>
                  </a:lnTo>
                  <a:lnTo>
                    <a:pt x="1246" y="2338"/>
                  </a:lnTo>
                  <a:lnTo>
                    <a:pt x="1244" y="2336"/>
                  </a:lnTo>
                  <a:lnTo>
                    <a:pt x="1238" y="2334"/>
                  </a:lnTo>
                  <a:lnTo>
                    <a:pt x="1227" y="2333"/>
                  </a:lnTo>
                  <a:lnTo>
                    <a:pt x="1210" y="2332"/>
                  </a:lnTo>
                  <a:lnTo>
                    <a:pt x="1189" y="2331"/>
                  </a:lnTo>
                  <a:lnTo>
                    <a:pt x="1166" y="2331"/>
                  </a:lnTo>
                  <a:lnTo>
                    <a:pt x="1145" y="2331"/>
                  </a:lnTo>
                  <a:lnTo>
                    <a:pt x="1137" y="2332"/>
                  </a:lnTo>
                  <a:lnTo>
                    <a:pt x="1127" y="2334"/>
                  </a:lnTo>
                  <a:lnTo>
                    <a:pt x="1119" y="2339"/>
                  </a:lnTo>
                  <a:lnTo>
                    <a:pt x="1110" y="2344"/>
                  </a:lnTo>
                  <a:lnTo>
                    <a:pt x="1103" y="2350"/>
                  </a:lnTo>
                  <a:lnTo>
                    <a:pt x="1097" y="2356"/>
                  </a:lnTo>
                  <a:lnTo>
                    <a:pt x="1093" y="2363"/>
                  </a:lnTo>
                  <a:lnTo>
                    <a:pt x="1089" y="2369"/>
                  </a:lnTo>
                  <a:lnTo>
                    <a:pt x="1086" y="2375"/>
                  </a:lnTo>
                  <a:lnTo>
                    <a:pt x="1082" y="2378"/>
                  </a:lnTo>
                  <a:lnTo>
                    <a:pt x="1078" y="2382"/>
                  </a:lnTo>
                  <a:lnTo>
                    <a:pt x="1075" y="2384"/>
                  </a:lnTo>
                  <a:lnTo>
                    <a:pt x="1071" y="2386"/>
                  </a:lnTo>
                  <a:lnTo>
                    <a:pt x="1069" y="2386"/>
                  </a:lnTo>
                  <a:lnTo>
                    <a:pt x="1065" y="2386"/>
                  </a:lnTo>
                  <a:lnTo>
                    <a:pt x="1063" y="2383"/>
                  </a:lnTo>
                  <a:lnTo>
                    <a:pt x="1058" y="2381"/>
                  </a:lnTo>
                  <a:lnTo>
                    <a:pt x="1053" y="2378"/>
                  </a:lnTo>
                  <a:lnTo>
                    <a:pt x="1046" y="2376"/>
                  </a:lnTo>
                  <a:lnTo>
                    <a:pt x="1036" y="2375"/>
                  </a:lnTo>
                  <a:lnTo>
                    <a:pt x="1031" y="2375"/>
                  </a:lnTo>
                  <a:lnTo>
                    <a:pt x="1027" y="2372"/>
                  </a:lnTo>
                  <a:lnTo>
                    <a:pt x="1025" y="2371"/>
                  </a:lnTo>
                  <a:lnTo>
                    <a:pt x="1024" y="2369"/>
                  </a:lnTo>
                  <a:lnTo>
                    <a:pt x="1024" y="2363"/>
                  </a:lnTo>
                  <a:lnTo>
                    <a:pt x="1025" y="2355"/>
                  </a:lnTo>
                  <a:lnTo>
                    <a:pt x="1028" y="2347"/>
                  </a:lnTo>
                  <a:lnTo>
                    <a:pt x="1031" y="2340"/>
                  </a:lnTo>
                  <a:lnTo>
                    <a:pt x="1033" y="2332"/>
                  </a:lnTo>
                  <a:lnTo>
                    <a:pt x="1034" y="2323"/>
                  </a:lnTo>
                  <a:lnTo>
                    <a:pt x="1027" y="2307"/>
                  </a:lnTo>
                  <a:lnTo>
                    <a:pt x="1019" y="2289"/>
                  </a:lnTo>
                  <a:lnTo>
                    <a:pt x="1019" y="2283"/>
                  </a:lnTo>
                  <a:lnTo>
                    <a:pt x="1020" y="2279"/>
                  </a:lnTo>
                  <a:lnTo>
                    <a:pt x="1021" y="2274"/>
                  </a:lnTo>
                  <a:lnTo>
                    <a:pt x="1024" y="2268"/>
                  </a:lnTo>
                  <a:lnTo>
                    <a:pt x="1027" y="2257"/>
                  </a:lnTo>
                  <a:lnTo>
                    <a:pt x="1030" y="2249"/>
                  </a:lnTo>
                  <a:lnTo>
                    <a:pt x="1030" y="2244"/>
                  </a:lnTo>
                  <a:lnTo>
                    <a:pt x="1028" y="2241"/>
                  </a:lnTo>
                  <a:lnTo>
                    <a:pt x="1027" y="2238"/>
                  </a:lnTo>
                  <a:lnTo>
                    <a:pt x="1026" y="2236"/>
                  </a:lnTo>
                  <a:lnTo>
                    <a:pt x="1020" y="2235"/>
                  </a:lnTo>
                  <a:lnTo>
                    <a:pt x="1011" y="2232"/>
                  </a:lnTo>
                  <a:lnTo>
                    <a:pt x="1008" y="2232"/>
                  </a:lnTo>
                  <a:lnTo>
                    <a:pt x="1007" y="2231"/>
                  </a:lnTo>
                  <a:lnTo>
                    <a:pt x="1007" y="2229"/>
                  </a:lnTo>
                  <a:lnTo>
                    <a:pt x="1007" y="2226"/>
                  </a:lnTo>
                  <a:lnTo>
                    <a:pt x="1008" y="2220"/>
                  </a:lnTo>
                  <a:lnTo>
                    <a:pt x="1009" y="2213"/>
                  </a:lnTo>
                  <a:lnTo>
                    <a:pt x="1013" y="2206"/>
                  </a:lnTo>
                  <a:lnTo>
                    <a:pt x="1014" y="2199"/>
                  </a:lnTo>
                  <a:lnTo>
                    <a:pt x="1017" y="2194"/>
                  </a:lnTo>
                  <a:lnTo>
                    <a:pt x="1015" y="2191"/>
                  </a:lnTo>
                  <a:lnTo>
                    <a:pt x="1013" y="2186"/>
                  </a:lnTo>
                  <a:lnTo>
                    <a:pt x="1009" y="2183"/>
                  </a:lnTo>
                  <a:lnTo>
                    <a:pt x="1006" y="2181"/>
                  </a:lnTo>
                  <a:lnTo>
                    <a:pt x="1002" y="2181"/>
                  </a:lnTo>
                  <a:lnTo>
                    <a:pt x="999" y="2181"/>
                  </a:lnTo>
                  <a:lnTo>
                    <a:pt x="995" y="2182"/>
                  </a:lnTo>
                  <a:lnTo>
                    <a:pt x="992" y="2185"/>
                  </a:lnTo>
                  <a:lnTo>
                    <a:pt x="988" y="2187"/>
                  </a:lnTo>
                  <a:lnTo>
                    <a:pt x="984" y="2189"/>
                  </a:lnTo>
                  <a:lnTo>
                    <a:pt x="982" y="2191"/>
                  </a:lnTo>
                  <a:lnTo>
                    <a:pt x="979" y="2191"/>
                  </a:lnTo>
                  <a:lnTo>
                    <a:pt x="976" y="2191"/>
                  </a:lnTo>
                  <a:lnTo>
                    <a:pt x="971" y="2187"/>
                  </a:lnTo>
                  <a:lnTo>
                    <a:pt x="965" y="2182"/>
                  </a:lnTo>
                  <a:lnTo>
                    <a:pt x="962" y="2180"/>
                  </a:lnTo>
                  <a:lnTo>
                    <a:pt x="960" y="2179"/>
                  </a:lnTo>
                  <a:lnTo>
                    <a:pt x="956" y="2179"/>
                  </a:lnTo>
                  <a:lnTo>
                    <a:pt x="954" y="2179"/>
                  </a:lnTo>
                  <a:lnTo>
                    <a:pt x="946" y="2181"/>
                  </a:lnTo>
                  <a:lnTo>
                    <a:pt x="941" y="2187"/>
                  </a:lnTo>
                  <a:lnTo>
                    <a:pt x="925" y="2201"/>
                  </a:lnTo>
                  <a:lnTo>
                    <a:pt x="908" y="2217"/>
                  </a:lnTo>
                  <a:lnTo>
                    <a:pt x="905" y="2220"/>
                  </a:lnTo>
                  <a:lnTo>
                    <a:pt x="902" y="2225"/>
                  </a:lnTo>
                  <a:lnTo>
                    <a:pt x="900" y="2230"/>
                  </a:lnTo>
                  <a:lnTo>
                    <a:pt x="899" y="2235"/>
                  </a:lnTo>
                  <a:lnTo>
                    <a:pt x="897" y="2244"/>
                  </a:lnTo>
                  <a:lnTo>
                    <a:pt x="895" y="2256"/>
                  </a:lnTo>
                  <a:lnTo>
                    <a:pt x="894" y="2261"/>
                  </a:lnTo>
                  <a:lnTo>
                    <a:pt x="892" y="2265"/>
                  </a:lnTo>
                  <a:lnTo>
                    <a:pt x="889" y="2268"/>
                  </a:lnTo>
                  <a:lnTo>
                    <a:pt x="886" y="2270"/>
                  </a:lnTo>
                  <a:lnTo>
                    <a:pt x="881" y="2273"/>
                  </a:lnTo>
                  <a:lnTo>
                    <a:pt x="876" y="2273"/>
                  </a:lnTo>
                  <a:lnTo>
                    <a:pt x="870" y="2274"/>
                  </a:lnTo>
                  <a:lnTo>
                    <a:pt x="863" y="2274"/>
                  </a:lnTo>
                  <a:lnTo>
                    <a:pt x="857" y="2273"/>
                  </a:lnTo>
                  <a:lnTo>
                    <a:pt x="853" y="2271"/>
                  </a:lnTo>
                  <a:lnTo>
                    <a:pt x="848" y="2269"/>
                  </a:lnTo>
                  <a:lnTo>
                    <a:pt x="845" y="2265"/>
                  </a:lnTo>
                  <a:lnTo>
                    <a:pt x="841" y="2256"/>
                  </a:lnTo>
                  <a:lnTo>
                    <a:pt x="838" y="2243"/>
                  </a:lnTo>
                  <a:lnTo>
                    <a:pt x="836" y="2229"/>
                  </a:lnTo>
                  <a:lnTo>
                    <a:pt x="835" y="2213"/>
                  </a:lnTo>
                  <a:lnTo>
                    <a:pt x="835" y="2206"/>
                  </a:lnTo>
                  <a:lnTo>
                    <a:pt x="836" y="2199"/>
                  </a:lnTo>
                  <a:lnTo>
                    <a:pt x="837" y="2192"/>
                  </a:lnTo>
                  <a:lnTo>
                    <a:pt x="839" y="2186"/>
                  </a:lnTo>
                  <a:lnTo>
                    <a:pt x="843" y="2180"/>
                  </a:lnTo>
                  <a:lnTo>
                    <a:pt x="847" y="2175"/>
                  </a:lnTo>
                  <a:lnTo>
                    <a:pt x="851" y="2172"/>
                  </a:lnTo>
                  <a:lnTo>
                    <a:pt x="856" y="2168"/>
                  </a:lnTo>
                  <a:lnTo>
                    <a:pt x="868" y="2162"/>
                  </a:lnTo>
                  <a:lnTo>
                    <a:pt x="879" y="2157"/>
                  </a:lnTo>
                  <a:lnTo>
                    <a:pt x="885" y="2154"/>
                  </a:lnTo>
                  <a:lnTo>
                    <a:pt x="887" y="2151"/>
                  </a:lnTo>
                  <a:lnTo>
                    <a:pt x="889" y="2149"/>
                  </a:lnTo>
                  <a:lnTo>
                    <a:pt x="891" y="2145"/>
                  </a:lnTo>
                  <a:lnTo>
                    <a:pt x="892" y="2138"/>
                  </a:lnTo>
                  <a:lnTo>
                    <a:pt x="893" y="2126"/>
                  </a:lnTo>
                  <a:lnTo>
                    <a:pt x="893" y="2119"/>
                  </a:lnTo>
                  <a:lnTo>
                    <a:pt x="895" y="2115"/>
                  </a:lnTo>
                  <a:lnTo>
                    <a:pt x="897" y="2110"/>
                  </a:lnTo>
                  <a:lnTo>
                    <a:pt x="900" y="2105"/>
                  </a:lnTo>
                  <a:lnTo>
                    <a:pt x="908" y="2095"/>
                  </a:lnTo>
                  <a:lnTo>
                    <a:pt x="920" y="2085"/>
                  </a:lnTo>
                  <a:lnTo>
                    <a:pt x="932" y="2073"/>
                  </a:lnTo>
                  <a:lnTo>
                    <a:pt x="943" y="2061"/>
                  </a:lnTo>
                  <a:lnTo>
                    <a:pt x="954" y="2050"/>
                  </a:lnTo>
                  <a:lnTo>
                    <a:pt x="963" y="2040"/>
                  </a:lnTo>
                  <a:lnTo>
                    <a:pt x="968" y="2035"/>
                  </a:lnTo>
                  <a:lnTo>
                    <a:pt x="970" y="2029"/>
                  </a:lnTo>
                  <a:lnTo>
                    <a:pt x="974" y="2022"/>
                  </a:lnTo>
                  <a:lnTo>
                    <a:pt x="975" y="2015"/>
                  </a:lnTo>
                  <a:lnTo>
                    <a:pt x="976" y="2008"/>
                  </a:lnTo>
                  <a:lnTo>
                    <a:pt x="976" y="2000"/>
                  </a:lnTo>
                  <a:lnTo>
                    <a:pt x="976" y="1994"/>
                  </a:lnTo>
                  <a:lnTo>
                    <a:pt x="975" y="1987"/>
                  </a:lnTo>
                  <a:lnTo>
                    <a:pt x="971" y="1977"/>
                  </a:lnTo>
                  <a:lnTo>
                    <a:pt x="968" y="1967"/>
                  </a:lnTo>
                  <a:lnTo>
                    <a:pt x="964" y="1956"/>
                  </a:lnTo>
                  <a:lnTo>
                    <a:pt x="963" y="1945"/>
                  </a:lnTo>
                  <a:lnTo>
                    <a:pt x="961" y="1933"/>
                  </a:lnTo>
                  <a:lnTo>
                    <a:pt x="960" y="1922"/>
                  </a:lnTo>
                  <a:lnTo>
                    <a:pt x="960" y="1917"/>
                  </a:lnTo>
                  <a:lnTo>
                    <a:pt x="961" y="1914"/>
                  </a:lnTo>
                  <a:lnTo>
                    <a:pt x="964" y="1909"/>
                  </a:lnTo>
                  <a:lnTo>
                    <a:pt x="969" y="1905"/>
                  </a:lnTo>
                  <a:lnTo>
                    <a:pt x="979" y="1903"/>
                  </a:lnTo>
                  <a:lnTo>
                    <a:pt x="992" y="1904"/>
                  </a:lnTo>
                  <a:lnTo>
                    <a:pt x="999" y="1904"/>
                  </a:lnTo>
                  <a:lnTo>
                    <a:pt x="1005" y="1904"/>
                  </a:lnTo>
                  <a:lnTo>
                    <a:pt x="1009" y="1903"/>
                  </a:lnTo>
                  <a:lnTo>
                    <a:pt x="1014" y="1902"/>
                  </a:lnTo>
                  <a:lnTo>
                    <a:pt x="1017" y="1899"/>
                  </a:lnTo>
                  <a:lnTo>
                    <a:pt x="1018" y="1896"/>
                  </a:lnTo>
                  <a:lnTo>
                    <a:pt x="1018" y="1892"/>
                  </a:lnTo>
                  <a:lnTo>
                    <a:pt x="1017" y="1887"/>
                  </a:lnTo>
                  <a:lnTo>
                    <a:pt x="1015" y="1880"/>
                  </a:lnTo>
                  <a:lnTo>
                    <a:pt x="1015" y="1874"/>
                  </a:lnTo>
                  <a:lnTo>
                    <a:pt x="1021" y="1868"/>
                  </a:lnTo>
                  <a:lnTo>
                    <a:pt x="1028" y="1863"/>
                  </a:lnTo>
                  <a:lnTo>
                    <a:pt x="1031" y="1860"/>
                  </a:lnTo>
                  <a:lnTo>
                    <a:pt x="1032" y="1858"/>
                  </a:lnTo>
                  <a:lnTo>
                    <a:pt x="1032" y="1855"/>
                  </a:lnTo>
                  <a:lnTo>
                    <a:pt x="1031" y="1854"/>
                  </a:lnTo>
                  <a:lnTo>
                    <a:pt x="1026" y="1851"/>
                  </a:lnTo>
                  <a:lnTo>
                    <a:pt x="1018" y="1849"/>
                  </a:lnTo>
                  <a:lnTo>
                    <a:pt x="1006" y="1848"/>
                  </a:lnTo>
                  <a:lnTo>
                    <a:pt x="993" y="1845"/>
                  </a:lnTo>
                  <a:lnTo>
                    <a:pt x="986" y="1844"/>
                  </a:lnTo>
                  <a:lnTo>
                    <a:pt x="980" y="1845"/>
                  </a:lnTo>
                  <a:lnTo>
                    <a:pt x="976" y="1846"/>
                  </a:lnTo>
                  <a:lnTo>
                    <a:pt x="971" y="1847"/>
                  </a:lnTo>
                  <a:lnTo>
                    <a:pt x="963" y="1854"/>
                  </a:lnTo>
                  <a:lnTo>
                    <a:pt x="954" y="1865"/>
                  </a:lnTo>
                  <a:lnTo>
                    <a:pt x="948" y="1868"/>
                  </a:lnTo>
                  <a:lnTo>
                    <a:pt x="943" y="1870"/>
                  </a:lnTo>
                  <a:lnTo>
                    <a:pt x="939" y="1870"/>
                  </a:lnTo>
                  <a:lnTo>
                    <a:pt x="937" y="1867"/>
                  </a:lnTo>
                  <a:lnTo>
                    <a:pt x="933" y="1859"/>
                  </a:lnTo>
                  <a:lnTo>
                    <a:pt x="931" y="1849"/>
                  </a:lnTo>
                  <a:lnTo>
                    <a:pt x="931" y="1841"/>
                  </a:lnTo>
                  <a:lnTo>
                    <a:pt x="931" y="1834"/>
                  </a:lnTo>
                  <a:lnTo>
                    <a:pt x="931" y="1832"/>
                  </a:lnTo>
                  <a:lnTo>
                    <a:pt x="930" y="1829"/>
                  </a:lnTo>
                  <a:lnTo>
                    <a:pt x="929" y="1827"/>
                  </a:lnTo>
                  <a:lnTo>
                    <a:pt x="925" y="1824"/>
                  </a:lnTo>
                  <a:lnTo>
                    <a:pt x="923" y="1822"/>
                  </a:lnTo>
                  <a:lnTo>
                    <a:pt x="920" y="1820"/>
                  </a:lnTo>
                  <a:lnTo>
                    <a:pt x="919" y="1816"/>
                  </a:lnTo>
                  <a:lnTo>
                    <a:pt x="919" y="1813"/>
                  </a:lnTo>
                  <a:lnTo>
                    <a:pt x="920" y="1808"/>
                  </a:lnTo>
                  <a:lnTo>
                    <a:pt x="923" y="1803"/>
                  </a:lnTo>
                  <a:lnTo>
                    <a:pt x="925" y="1798"/>
                  </a:lnTo>
                  <a:lnTo>
                    <a:pt x="929" y="1792"/>
                  </a:lnTo>
                  <a:lnTo>
                    <a:pt x="936" y="1782"/>
                  </a:lnTo>
                  <a:lnTo>
                    <a:pt x="941" y="1770"/>
                  </a:lnTo>
                  <a:lnTo>
                    <a:pt x="944" y="1759"/>
                  </a:lnTo>
                  <a:lnTo>
                    <a:pt x="946" y="1747"/>
                  </a:lnTo>
                  <a:lnTo>
                    <a:pt x="948" y="1737"/>
                  </a:lnTo>
                  <a:lnTo>
                    <a:pt x="949" y="1727"/>
                  </a:lnTo>
                  <a:lnTo>
                    <a:pt x="951" y="1718"/>
                  </a:lnTo>
                  <a:lnTo>
                    <a:pt x="954" y="1708"/>
                  </a:lnTo>
                  <a:lnTo>
                    <a:pt x="954" y="1704"/>
                  </a:lnTo>
                  <a:lnTo>
                    <a:pt x="952" y="1701"/>
                  </a:lnTo>
                  <a:lnTo>
                    <a:pt x="950" y="1697"/>
                  </a:lnTo>
                  <a:lnTo>
                    <a:pt x="946" y="1693"/>
                  </a:lnTo>
                  <a:lnTo>
                    <a:pt x="936" y="1685"/>
                  </a:lnTo>
                  <a:lnTo>
                    <a:pt x="923" y="1677"/>
                  </a:lnTo>
                  <a:lnTo>
                    <a:pt x="916" y="1674"/>
                  </a:lnTo>
                  <a:lnTo>
                    <a:pt x="908" y="1671"/>
                  </a:lnTo>
                  <a:lnTo>
                    <a:pt x="902" y="1671"/>
                  </a:lnTo>
                  <a:lnTo>
                    <a:pt x="897" y="1671"/>
                  </a:lnTo>
                  <a:lnTo>
                    <a:pt x="883" y="1672"/>
                  </a:lnTo>
                  <a:lnTo>
                    <a:pt x="869" y="1674"/>
                  </a:lnTo>
                  <a:lnTo>
                    <a:pt x="862" y="1674"/>
                  </a:lnTo>
                  <a:lnTo>
                    <a:pt x="856" y="1671"/>
                  </a:lnTo>
                  <a:lnTo>
                    <a:pt x="851" y="1669"/>
                  </a:lnTo>
                  <a:lnTo>
                    <a:pt x="847" y="1664"/>
                  </a:lnTo>
                  <a:lnTo>
                    <a:pt x="839" y="1655"/>
                  </a:lnTo>
                  <a:lnTo>
                    <a:pt x="831" y="1643"/>
                  </a:lnTo>
                  <a:lnTo>
                    <a:pt x="826" y="1638"/>
                  </a:lnTo>
                  <a:lnTo>
                    <a:pt x="823" y="1637"/>
                  </a:lnTo>
                  <a:lnTo>
                    <a:pt x="819" y="1638"/>
                  </a:lnTo>
                  <a:lnTo>
                    <a:pt x="817" y="1640"/>
                  </a:lnTo>
                  <a:lnTo>
                    <a:pt x="814" y="1645"/>
                  </a:lnTo>
                  <a:lnTo>
                    <a:pt x="812" y="1651"/>
                  </a:lnTo>
                  <a:lnTo>
                    <a:pt x="811" y="1657"/>
                  </a:lnTo>
                  <a:lnTo>
                    <a:pt x="811" y="1663"/>
                  </a:lnTo>
                  <a:lnTo>
                    <a:pt x="810" y="1669"/>
                  </a:lnTo>
                  <a:lnTo>
                    <a:pt x="809" y="1674"/>
                  </a:lnTo>
                  <a:lnTo>
                    <a:pt x="806" y="1678"/>
                  </a:lnTo>
                  <a:lnTo>
                    <a:pt x="804" y="1683"/>
                  </a:lnTo>
                  <a:lnTo>
                    <a:pt x="799" y="1687"/>
                  </a:lnTo>
                  <a:lnTo>
                    <a:pt x="793" y="1690"/>
                  </a:lnTo>
                  <a:lnTo>
                    <a:pt x="786" y="1693"/>
                  </a:lnTo>
                  <a:lnTo>
                    <a:pt x="776" y="1694"/>
                  </a:lnTo>
                  <a:lnTo>
                    <a:pt x="768" y="1695"/>
                  </a:lnTo>
                  <a:lnTo>
                    <a:pt x="761" y="1695"/>
                  </a:lnTo>
                  <a:lnTo>
                    <a:pt x="755" y="1694"/>
                  </a:lnTo>
                  <a:lnTo>
                    <a:pt x="750" y="1691"/>
                  </a:lnTo>
                  <a:lnTo>
                    <a:pt x="743" y="1685"/>
                  </a:lnTo>
                  <a:lnTo>
                    <a:pt x="736" y="1677"/>
                  </a:lnTo>
                  <a:lnTo>
                    <a:pt x="731" y="1672"/>
                  </a:lnTo>
                  <a:lnTo>
                    <a:pt x="725" y="1670"/>
                  </a:lnTo>
                  <a:lnTo>
                    <a:pt x="718" y="1668"/>
                  </a:lnTo>
                  <a:lnTo>
                    <a:pt x="710" y="1666"/>
                  </a:lnTo>
                  <a:lnTo>
                    <a:pt x="693" y="1666"/>
                  </a:lnTo>
                  <a:lnTo>
                    <a:pt x="680" y="1666"/>
                  </a:lnTo>
                  <a:lnTo>
                    <a:pt x="674" y="1669"/>
                  </a:lnTo>
                  <a:lnTo>
                    <a:pt x="671" y="1672"/>
                  </a:lnTo>
                  <a:lnTo>
                    <a:pt x="667" y="1677"/>
                  </a:lnTo>
                  <a:lnTo>
                    <a:pt x="664" y="1683"/>
                  </a:lnTo>
                  <a:lnTo>
                    <a:pt x="660" y="1695"/>
                  </a:lnTo>
                  <a:lnTo>
                    <a:pt x="659" y="1707"/>
                  </a:lnTo>
                  <a:lnTo>
                    <a:pt x="656" y="1715"/>
                  </a:lnTo>
                  <a:lnTo>
                    <a:pt x="654" y="1722"/>
                  </a:lnTo>
                  <a:lnTo>
                    <a:pt x="650" y="1725"/>
                  </a:lnTo>
                  <a:lnTo>
                    <a:pt x="648" y="1727"/>
                  </a:lnTo>
                  <a:lnTo>
                    <a:pt x="643" y="1731"/>
                  </a:lnTo>
                  <a:lnTo>
                    <a:pt x="639" y="1733"/>
                  </a:lnTo>
                  <a:lnTo>
                    <a:pt x="633" y="1735"/>
                  </a:lnTo>
                  <a:lnTo>
                    <a:pt x="628" y="1739"/>
                  </a:lnTo>
                  <a:lnTo>
                    <a:pt x="624" y="1742"/>
                  </a:lnTo>
                  <a:lnTo>
                    <a:pt x="621" y="1746"/>
                  </a:lnTo>
                  <a:lnTo>
                    <a:pt x="615" y="1756"/>
                  </a:lnTo>
                  <a:lnTo>
                    <a:pt x="609" y="1766"/>
                  </a:lnTo>
                  <a:lnTo>
                    <a:pt x="602" y="1779"/>
                  </a:lnTo>
                  <a:lnTo>
                    <a:pt x="593" y="1795"/>
                  </a:lnTo>
                  <a:lnTo>
                    <a:pt x="589" y="1801"/>
                  </a:lnTo>
                  <a:lnTo>
                    <a:pt x="583" y="1808"/>
                  </a:lnTo>
                  <a:lnTo>
                    <a:pt x="578" y="1813"/>
                  </a:lnTo>
                  <a:lnTo>
                    <a:pt x="572" y="1817"/>
                  </a:lnTo>
                  <a:lnTo>
                    <a:pt x="566" y="1820"/>
                  </a:lnTo>
                  <a:lnTo>
                    <a:pt x="562" y="1821"/>
                  </a:lnTo>
                  <a:lnTo>
                    <a:pt x="560" y="1821"/>
                  </a:lnTo>
                  <a:lnTo>
                    <a:pt x="558" y="1820"/>
                  </a:lnTo>
                  <a:lnTo>
                    <a:pt x="555" y="1815"/>
                  </a:lnTo>
                  <a:lnTo>
                    <a:pt x="554" y="1807"/>
                  </a:lnTo>
                  <a:lnTo>
                    <a:pt x="554" y="1797"/>
                  </a:lnTo>
                  <a:lnTo>
                    <a:pt x="552" y="1788"/>
                  </a:lnTo>
                  <a:lnTo>
                    <a:pt x="551" y="1785"/>
                  </a:lnTo>
                  <a:lnTo>
                    <a:pt x="548" y="1782"/>
                  </a:lnTo>
                  <a:lnTo>
                    <a:pt x="547" y="1781"/>
                  </a:lnTo>
                  <a:lnTo>
                    <a:pt x="543" y="1781"/>
                  </a:lnTo>
                  <a:lnTo>
                    <a:pt x="539" y="1782"/>
                  </a:lnTo>
                  <a:lnTo>
                    <a:pt x="533" y="1785"/>
                  </a:lnTo>
                  <a:lnTo>
                    <a:pt x="526" y="1792"/>
                  </a:lnTo>
                  <a:lnTo>
                    <a:pt x="519" y="1801"/>
                  </a:lnTo>
                  <a:lnTo>
                    <a:pt x="515" y="1804"/>
                  </a:lnTo>
                  <a:lnTo>
                    <a:pt x="511" y="1807"/>
                  </a:lnTo>
                  <a:lnTo>
                    <a:pt x="508" y="1809"/>
                  </a:lnTo>
                  <a:lnTo>
                    <a:pt x="504" y="1809"/>
                  </a:lnTo>
                  <a:lnTo>
                    <a:pt x="501" y="1808"/>
                  </a:lnTo>
                  <a:lnTo>
                    <a:pt x="497" y="1805"/>
                  </a:lnTo>
                  <a:lnTo>
                    <a:pt x="495" y="1802"/>
                  </a:lnTo>
                  <a:lnTo>
                    <a:pt x="491" y="1797"/>
                  </a:lnTo>
                  <a:lnTo>
                    <a:pt x="489" y="1791"/>
                  </a:lnTo>
                  <a:lnTo>
                    <a:pt x="489" y="1785"/>
                  </a:lnTo>
                  <a:lnTo>
                    <a:pt x="489" y="1777"/>
                  </a:lnTo>
                  <a:lnTo>
                    <a:pt x="490" y="1770"/>
                  </a:lnTo>
                  <a:lnTo>
                    <a:pt x="491" y="1756"/>
                  </a:lnTo>
                  <a:lnTo>
                    <a:pt x="491" y="1742"/>
                  </a:lnTo>
                  <a:lnTo>
                    <a:pt x="491" y="1740"/>
                  </a:lnTo>
                  <a:lnTo>
                    <a:pt x="490" y="1738"/>
                  </a:lnTo>
                  <a:lnTo>
                    <a:pt x="488" y="1735"/>
                  </a:lnTo>
                  <a:lnTo>
                    <a:pt x="485" y="1734"/>
                  </a:lnTo>
                  <a:lnTo>
                    <a:pt x="479" y="1731"/>
                  </a:lnTo>
                  <a:lnTo>
                    <a:pt x="473" y="1729"/>
                  </a:lnTo>
                  <a:lnTo>
                    <a:pt x="458" y="1728"/>
                  </a:lnTo>
                  <a:lnTo>
                    <a:pt x="444" y="1729"/>
                  </a:lnTo>
                  <a:lnTo>
                    <a:pt x="439" y="1731"/>
                  </a:lnTo>
                  <a:lnTo>
                    <a:pt x="434" y="1732"/>
                  </a:lnTo>
                  <a:lnTo>
                    <a:pt x="431" y="1734"/>
                  </a:lnTo>
                  <a:lnTo>
                    <a:pt x="427" y="1739"/>
                  </a:lnTo>
                  <a:lnTo>
                    <a:pt x="421" y="1750"/>
                  </a:lnTo>
                  <a:lnTo>
                    <a:pt x="415" y="1766"/>
                  </a:lnTo>
                  <a:lnTo>
                    <a:pt x="412" y="1775"/>
                  </a:lnTo>
                  <a:lnTo>
                    <a:pt x="409" y="1782"/>
                  </a:lnTo>
                  <a:lnTo>
                    <a:pt x="407" y="1786"/>
                  </a:lnTo>
                  <a:lnTo>
                    <a:pt x="403" y="1790"/>
                  </a:lnTo>
                  <a:lnTo>
                    <a:pt x="397" y="1794"/>
                  </a:lnTo>
                  <a:lnTo>
                    <a:pt x="389" y="1797"/>
                  </a:lnTo>
                  <a:lnTo>
                    <a:pt x="384" y="1801"/>
                  </a:lnTo>
                  <a:lnTo>
                    <a:pt x="381" y="1804"/>
                  </a:lnTo>
                  <a:lnTo>
                    <a:pt x="378" y="1809"/>
                  </a:lnTo>
                  <a:lnTo>
                    <a:pt x="377" y="1814"/>
                  </a:lnTo>
                  <a:lnTo>
                    <a:pt x="376" y="1819"/>
                  </a:lnTo>
                  <a:lnTo>
                    <a:pt x="377" y="1824"/>
                  </a:lnTo>
                  <a:lnTo>
                    <a:pt x="378" y="1830"/>
                  </a:lnTo>
                  <a:lnTo>
                    <a:pt x="379" y="1835"/>
                  </a:lnTo>
                  <a:lnTo>
                    <a:pt x="383" y="1846"/>
                  </a:lnTo>
                  <a:lnTo>
                    <a:pt x="384" y="1854"/>
                  </a:lnTo>
                  <a:lnTo>
                    <a:pt x="383" y="1858"/>
                  </a:lnTo>
                  <a:lnTo>
                    <a:pt x="381" y="1861"/>
                  </a:lnTo>
                  <a:lnTo>
                    <a:pt x="377" y="1864"/>
                  </a:lnTo>
                  <a:lnTo>
                    <a:pt x="371" y="1865"/>
                  </a:lnTo>
                  <a:lnTo>
                    <a:pt x="365" y="1866"/>
                  </a:lnTo>
                  <a:lnTo>
                    <a:pt x="358" y="1866"/>
                  </a:lnTo>
                  <a:lnTo>
                    <a:pt x="350" y="1865"/>
                  </a:lnTo>
                  <a:lnTo>
                    <a:pt x="344" y="1864"/>
                  </a:lnTo>
                  <a:lnTo>
                    <a:pt x="338" y="1863"/>
                  </a:lnTo>
                  <a:lnTo>
                    <a:pt x="333" y="1859"/>
                  </a:lnTo>
                  <a:lnTo>
                    <a:pt x="329" y="1855"/>
                  </a:lnTo>
                  <a:lnTo>
                    <a:pt x="328" y="1852"/>
                  </a:lnTo>
                  <a:lnTo>
                    <a:pt x="328" y="1847"/>
                  </a:lnTo>
                  <a:lnTo>
                    <a:pt x="331" y="1842"/>
                  </a:lnTo>
                  <a:lnTo>
                    <a:pt x="333" y="1840"/>
                  </a:lnTo>
                  <a:lnTo>
                    <a:pt x="337" y="1836"/>
                  </a:lnTo>
                  <a:lnTo>
                    <a:pt x="340" y="1833"/>
                  </a:lnTo>
                  <a:lnTo>
                    <a:pt x="344" y="1830"/>
                  </a:lnTo>
                  <a:lnTo>
                    <a:pt x="346" y="1826"/>
                  </a:lnTo>
                  <a:lnTo>
                    <a:pt x="347" y="1822"/>
                  </a:lnTo>
                  <a:lnTo>
                    <a:pt x="349" y="1817"/>
                  </a:lnTo>
                  <a:lnTo>
                    <a:pt x="347" y="1814"/>
                  </a:lnTo>
                  <a:lnTo>
                    <a:pt x="346" y="1810"/>
                  </a:lnTo>
                  <a:lnTo>
                    <a:pt x="344" y="1807"/>
                  </a:lnTo>
                  <a:lnTo>
                    <a:pt x="337" y="1802"/>
                  </a:lnTo>
                  <a:lnTo>
                    <a:pt x="326" y="1798"/>
                  </a:lnTo>
                  <a:lnTo>
                    <a:pt x="321" y="1797"/>
                  </a:lnTo>
                  <a:lnTo>
                    <a:pt x="316" y="1797"/>
                  </a:lnTo>
                  <a:lnTo>
                    <a:pt x="312" y="1797"/>
                  </a:lnTo>
                  <a:lnTo>
                    <a:pt x="308" y="1798"/>
                  </a:lnTo>
                  <a:lnTo>
                    <a:pt x="300" y="1802"/>
                  </a:lnTo>
                  <a:lnTo>
                    <a:pt x="290" y="1807"/>
                  </a:lnTo>
                  <a:lnTo>
                    <a:pt x="284" y="1809"/>
                  </a:lnTo>
                  <a:lnTo>
                    <a:pt x="278" y="1810"/>
                  </a:lnTo>
                  <a:lnTo>
                    <a:pt x="274" y="1810"/>
                  </a:lnTo>
                  <a:lnTo>
                    <a:pt x="269" y="1809"/>
                  </a:lnTo>
                  <a:lnTo>
                    <a:pt x="261" y="1803"/>
                  </a:lnTo>
                  <a:lnTo>
                    <a:pt x="253" y="1797"/>
                  </a:lnTo>
                  <a:lnTo>
                    <a:pt x="247" y="1792"/>
                  </a:lnTo>
                  <a:lnTo>
                    <a:pt x="244" y="1789"/>
                  </a:lnTo>
                  <a:lnTo>
                    <a:pt x="242" y="1785"/>
                  </a:lnTo>
                  <a:lnTo>
                    <a:pt x="240" y="1782"/>
                  </a:lnTo>
                  <a:lnTo>
                    <a:pt x="239" y="1778"/>
                  </a:lnTo>
                  <a:lnTo>
                    <a:pt x="240" y="1775"/>
                  </a:lnTo>
                  <a:lnTo>
                    <a:pt x="240" y="1771"/>
                  </a:lnTo>
                  <a:lnTo>
                    <a:pt x="243" y="1767"/>
                  </a:lnTo>
                  <a:lnTo>
                    <a:pt x="249" y="1760"/>
                  </a:lnTo>
                  <a:lnTo>
                    <a:pt x="255" y="1753"/>
                  </a:lnTo>
                  <a:lnTo>
                    <a:pt x="258" y="1750"/>
                  </a:lnTo>
                  <a:lnTo>
                    <a:pt x="259" y="1745"/>
                  </a:lnTo>
                  <a:lnTo>
                    <a:pt x="259" y="1741"/>
                  </a:lnTo>
                  <a:lnTo>
                    <a:pt x="257" y="1737"/>
                  </a:lnTo>
                  <a:lnTo>
                    <a:pt x="251" y="1729"/>
                  </a:lnTo>
                  <a:lnTo>
                    <a:pt x="244" y="1723"/>
                  </a:lnTo>
                  <a:lnTo>
                    <a:pt x="243" y="1720"/>
                  </a:lnTo>
                  <a:lnTo>
                    <a:pt x="242" y="1716"/>
                  </a:lnTo>
                  <a:lnTo>
                    <a:pt x="242" y="1713"/>
                  </a:lnTo>
                  <a:lnTo>
                    <a:pt x="243" y="1707"/>
                  </a:lnTo>
                  <a:lnTo>
                    <a:pt x="245" y="1701"/>
                  </a:lnTo>
                  <a:lnTo>
                    <a:pt x="247" y="1695"/>
                  </a:lnTo>
                  <a:lnTo>
                    <a:pt x="249" y="1688"/>
                  </a:lnTo>
                  <a:lnTo>
                    <a:pt x="249" y="1681"/>
                  </a:lnTo>
                  <a:lnTo>
                    <a:pt x="247" y="1675"/>
                  </a:lnTo>
                  <a:lnTo>
                    <a:pt x="246" y="1670"/>
                  </a:lnTo>
                  <a:lnTo>
                    <a:pt x="243" y="1665"/>
                  </a:lnTo>
                  <a:lnTo>
                    <a:pt x="239" y="1662"/>
                  </a:lnTo>
                  <a:lnTo>
                    <a:pt x="234" y="1660"/>
                  </a:lnTo>
                  <a:lnTo>
                    <a:pt x="231" y="1660"/>
                  </a:lnTo>
                  <a:lnTo>
                    <a:pt x="230" y="1663"/>
                  </a:lnTo>
                  <a:lnTo>
                    <a:pt x="228" y="1666"/>
                  </a:lnTo>
                  <a:lnTo>
                    <a:pt x="226" y="1675"/>
                  </a:lnTo>
                  <a:lnTo>
                    <a:pt x="224" y="1685"/>
                  </a:lnTo>
                  <a:lnTo>
                    <a:pt x="221" y="1691"/>
                  </a:lnTo>
                  <a:lnTo>
                    <a:pt x="218" y="1695"/>
                  </a:lnTo>
                  <a:lnTo>
                    <a:pt x="213" y="1699"/>
                  </a:lnTo>
                  <a:lnTo>
                    <a:pt x="208" y="1700"/>
                  </a:lnTo>
                  <a:lnTo>
                    <a:pt x="203" y="1701"/>
                  </a:lnTo>
                  <a:lnTo>
                    <a:pt x="199" y="1701"/>
                  </a:lnTo>
                  <a:lnTo>
                    <a:pt x="195" y="1700"/>
                  </a:lnTo>
                  <a:lnTo>
                    <a:pt x="192" y="1696"/>
                  </a:lnTo>
                  <a:lnTo>
                    <a:pt x="187" y="1691"/>
                  </a:lnTo>
                  <a:lnTo>
                    <a:pt x="184" y="1684"/>
                  </a:lnTo>
                  <a:lnTo>
                    <a:pt x="182" y="1678"/>
                  </a:lnTo>
                  <a:lnTo>
                    <a:pt x="182" y="1671"/>
                  </a:lnTo>
                  <a:lnTo>
                    <a:pt x="182" y="1665"/>
                  </a:lnTo>
                  <a:lnTo>
                    <a:pt x="183" y="1659"/>
                  </a:lnTo>
                  <a:lnTo>
                    <a:pt x="187" y="1649"/>
                  </a:lnTo>
                  <a:lnTo>
                    <a:pt x="193" y="1637"/>
                  </a:lnTo>
                  <a:lnTo>
                    <a:pt x="200" y="1624"/>
                  </a:lnTo>
                  <a:lnTo>
                    <a:pt x="211" y="1608"/>
                  </a:lnTo>
                  <a:lnTo>
                    <a:pt x="220" y="1593"/>
                  </a:lnTo>
                  <a:lnTo>
                    <a:pt x="225" y="1581"/>
                  </a:lnTo>
                  <a:lnTo>
                    <a:pt x="228" y="1570"/>
                  </a:lnTo>
                  <a:lnTo>
                    <a:pt x="228" y="1559"/>
                  </a:lnTo>
                  <a:lnTo>
                    <a:pt x="227" y="1549"/>
                  </a:lnTo>
                  <a:lnTo>
                    <a:pt x="225" y="1540"/>
                  </a:lnTo>
                  <a:lnTo>
                    <a:pt x="224" y="1532"/>
                  </a:lnTo>
                  <a:lnTo>
                    <a:pt x="223" y="1521"/>
                  </a:lnTo>
                  <a:lnTo>
                    <a:pt x="224" y="1510"/>
                  </a:lnTo>
                  <a:lnTo>
                    <a:pt x="227" y="1499"/>
                  </a:lnTo>
                  <a:lnTo>
                    <a:pt x="230" y="1494"/>
                  </a:lnTo>
                  <a:lnTo>
                    <a:pt x="232" y="1489"/>
                  </a:lnTo>
                  <a:lnTo>
                    <a:pt x="236" y="1486"/>
                  </a:lnTo>
                  <a:lnTo>
                    <a:pt x="239" y="1482"/>
                  </a:lnTo>
                  <a:lnTo>
                    <a:pt x="256" y="1479"/>
                  </a:lnTo>
                  <a:lnTo>
                    <a:pt x="269" y="1479"/>
                  </a:lnTo>
                  <a:lnTo>
                    <a:pt x="271" y="1476"/>
                  </a:lnTo>
                  <a:lnTo>
                    <a:pt x="274" y="1473"/>
                  </a:lnTo>
                  <a:lnTo>
                    <a:pt x="275" y="1468"/>
                  </a:lnTo>
                  <a:lnTo>
                    <a:pt x="276" y="1463"/>
                  </a:lnTo>
                  <a:lnTo>
                    <a:pt x="277" y="1451"/>
                  </a:lnTo>
                  <a:lnTo>
                    <a:pt x="278" y="1442"/>
                  </a:lnTo>
                  <a:lnTo>
                    <a:pt x="277" y="1437"/>
                  </a:lnTo>
                  <a:lnTo>
                    <a:pt x="277" y="1433"/>
                  </a:lnTo>
                  <a:lnTo>
                    <a:pt x="276" y="1431"/>
                  </a:lnTo>
                  <a:lnTo>
                    <a:pt x="274" y="1429"/>
                  </a:lnTo>
                  <a:lnTo>
                    <a:pt x="271" y="1428"/>
                  </a:lnTo>
                  <a:lnTo>
                    <a:pt x="269" y="1428"/>
                  </a:lnTo>
                  <a:lnTo>
                    <a:pt x="266" y="1429"/>
                  </a:lnTo>
                  <a:lnTo>
                    <a:pt x="264" y="1430"/>
                  </a:lnTo>
                  <a:lnTo>
                    <a:pt x="257" y="1433"/>
                  </a:lnTo>
                  <a:lnTo>
                    <a:pt x="250" y="1436"/>
                  </a:lnTo>
                  <a:lnTo>
                    <a:pt x="247" y="1436"/>
                  </a:lnTo>
                  <a:lnTo>
                    <a:pt x="245" y="1435"/>
                  </a:lnTo>
                  <a:lnTo>
                    <a:pt x="244" y="1432"/>
                  </a:lnTo>
                  <a:lnTo>
                    <a:pt x="244" y="1430"/>
                  </a:lnTo>
                  <a:lnTo>
                    <a:pt x="245" y="1426"/>
                  </a:lnTo>
                  <a:lnTo>
                    <a:pt x="247" y="1424"/>
                  </a:lnTo>
                  <a:lnTo>
                    <a:pt x="251" y="1422"/>
                  </a:lnTo>
                  <a:lnTo>
                    <a:pt x="255" y="1419"/>
                  </a:lnTo>
                  <a:lnTo>
                    <a:pt x="263" y="1416"/>
                  </a:lnTo>
                  <a:lnTo>
                    <a:pt x="272" y="1411"/>
                  </a:lnTo>
                  <a:lnTo>
                    <a:pt x="276" y="1408"/>
                  </a:lnTo>
                  <a:lnTo>
                    <a:pt x="278" y="1404"/>
                  </a:lnTo>
                  <a:lnTo>
                    <a:pt x="281" y="1400"/>
                  </a:lnTo>
                  <a:lnTo>
                    <a:pt x="282" y="1395"/>
                  </a:lnTo>
                  <a:lnTo>
                    <a:pt x="282" y="1385"/>
                  </a:lnTo>
                  <a:lnTo>
                    <a:pt x="282" y="1375"/>
                  </a:lnTo>
                  <a:lnTo>
                    <a:pt x="281" y="1367"/>
                  </a:lnTo>
                  <a:lnTo>
                    <a:pt x="278" y="1360"/>
                  </a:lnTo>
                  <a:lnTo>
                    <a:pt x="276" y="1359"/>
                  </a:lnTo>
                  <a:lnTo>
                    <a:pt x="272" y="1356"/>
                  </a:lnTo>
                  <a:lnTo>
                    <a:pt x="269" y="1355"/>
                  </a:lnTo>
                  <a:lnTo>
                    <a:pt x="264" y="1355"/>
                  </a:lnTo>
                  <a:lnTo>
                    <a:pt x="259" y="1354"/>
                  </a:lnTo>
                  <a:lnTo>
                    <a:pt x="256" y="1351"/>
                  </a:lnTo>
                  <a:lnTo>
                    <a:pt x="253" y="1349"/>
                  </a:lnTo>
                  <a:lnTo>
                    <a:pt x="252" y="1345"/>
                  </a:lnTo>
                  <a:lnTo>
                    <a:pt x="252" y="1337"/>
                  </a:lnTo>
                  <a:lnTo>
                    <a:pt x="252" y="1328"/>
                  </a:lnTo>
                  <a:lnTo>
                    <a:pt x="252" y="1322"/>
                  </a:lnTo>
                  <a:lnTo>
                    <a:pt x="251" y="1318"/>
                  </a:lnTo>
                  <a:lnTo>
                    <a:pt x="250" y="1313"/>
                  </a:lnTo>
                  <a:lnTo>
                    <a:pt x="247" y="1310"/>
                  </a:lnTo>
                  <a:lnTo>
                    <a:pt x="243" y="1306"/>
                  </a:lnTo>
                  <a:lnTo>
                    <a:pt x="238" y="1304"/>
                  </a:lnTo>
                  <a:lnTo>
                    <a:pt x="231" y="1302"/>
                  </a:lnTo>
                  <a:lnTo>
                    <a:pt x="223" y="1300"/>
                  </a:lnTo>
                  <a:lnTo>
                    <a:pt x="213" y="1300"/>
                  </a:lnTo>
                  <a:lnTo>
                    <a:pt x="203" y="1302"/>
                  </a:lnTo>
                  <a:lnTo>
                    <a:pt x="195" y="1304"/>
                  </a:lnTo>
                  <a:lnTo>
                    <a:pt x="187" y="1306"/>
                  </a:lnTo>
                  <a:lnTo>
                    <a:pt x="180" y="1310"/>
                  </a:lnTo>
                  <a:lnTo>
                    <a:pt x="174" y="1315"/>
                  </a:lnTo>
                  <a:lnTo>
                    <a:pt x="168" y="1319"/>
                  </a:lnTo>
                  <a:lnTo>
                    <a:pt x="163" y="1324"/>
                  </a:lnTo>
                  <a:lnTo>
                    <a:pt x="155" y="1334"/>
                  </a:lnTo>
                  <a:lnTo>
                    <a:pt x="148" y="1340"/>
                  </a:lnTo>
                  <a:lnTo>
                    <a:pt x="144" y="1342"/>
                  </a:lnTo>
                  <a:lnTo>
                    <a:pt x="140" y="1343"/>
                  </a:lnTo>
                  <a:lnTo>
                    <a:pt x="137" y="1344"/>
                  </a:lnTo>
                  <a:lnTo>
                    <a:pt x="132" y="1344"/>
                  </a:lnTo>
                  <a:lnTo>
                    <a:pt x="129" y="1344"/>
                  </a:lnTo>
                  <a:lnTo>
                    <a:pt x="126" y="1343"/>
                  </a:lnTo>
                  <a:lnTo>
                    <a:pt x="124" y="1342"/>
                  </a:lnTo>
                  <a:lnTo>
                    <a:pt x="121" y="1340"/>
                  </a:lnTo>
                  <a:lnTo>
                    <a:pt x="120" y="1334"/>
                  </a:lnTo>
                  <a:lnTo>
                    <a:pt x="120" y="1325"/>
                  </a:lnTo>
                  <a:lnTo>
                    <a:pt x="121" y="1321"/>
                  </a:lnTo>
                  <a:lnTo>
                    <a:pt x="120" y="1318"/>
                  </a:lnTo>
                  <a:lnTo>
                    <a:pt x="118" y="1315"/>
                  </a:lnTo>
                  <a:lnTo>
                    <a:pt x="116" y="1313"/>
                  </a:lnTo>
                  <a:lnTo>
                    <a:pt x="113" y="1312"/>
                  </a:lnTo>
                  <a:lnTo>
                    <a:pt x="110" y="1313"/>
                  </a:lnTo>
                  <a:lnTo>
                    <a:pt x="106" y="1315"/>
                  </a:lnTo>
                  <a:lnTo>
                    <a:pt x="102" y="1317"/>
                  </a:lnTo>
                  <a:lnTo>
                    <a:pt x="92" y="1325"/>
                  </a:lnTo>
                  <a:lnTo>
                    <a:pt x="77" y="1340"/>
                  </a:lnTo>
                  <a:lnTo>
                    <a:pt x="61" y="1354"/>
                  </a:lnTo>
                  <a:lnTo>
                    <a:pt x="48" y="1366"/>
                  </a:lnTo>
                  <a:lnTo>
                    <a:pt x="43" y="1368"/>
                  </a:lnTo>
                  <a:lnTo>
                    <a:pt x="38" y="1369"/>
                  </a:lnTo>
                  <a:lnTo>
                    <a:pt x="35" y="1369"/>
                  </a:lnTo>
                  <a:lnTo>
                    <a:pt x="31" y="1368"/>
                  </a:lnTo>
                  <a:lnTo>
                    <a:pt x="25" y="1362"/>
                  </a:lnTo>
                  <a:lnTo>
                    <a:pt x="19" y="1356"/>
                  </a:lnTo>
                  <a:lnTo>
                    <a:pt x="11" y="1350"/>
                  </a:lnTo>
                  <a:lnTo>
                    <a:pt x="5" y="1345"/>
                  </a:lnTo>
                  <a:lnTo>
                    <a:pt x="1" y="1343"/>
                  </a:lnTo>
                  <a:lnTo>
                    <a:pt x="0" y="1341"/>
                  </a:lnTo>
                  <a:lnTo>
                    <a:pt x="0" y="1338"/>
                  </a:lnTo>
                  <a:lnTo>
                    <a:pt x="1" y="1335"/>
                  </a:lnTo>
                  <a:lnTo>
                    <a:pt x="11" y="1330"/>
                  </a:lnTo>
                  <a:lnTo>
                    <a:pt x="29" y="1322"/>
                  </a:lnTo>
                  <a:lnTo>
                    <a:pt x="37" y="1313"/>
                  </a:lnTo>
                  <a:lnTo>
                    <a:pt x="43" y="1305"/>
                  </a:lnTo>
                  <a:lnTo>
                    <a:pt x="56" y="1294"/>
                  </a:lnTo>
                  <a:lnTo>
                    <a:pt x="74" y="1280"/>
                  </a:lnTo>
                  <a:lnTo>
                    <a:pt x="82" y="1271"/>
                  </a:lnTo>
                  <a:lnTo>
                    <a:pt x="87" y="1262"/>
                  </a:lnTo>
                  <a:lnTo>
                    <a:pt x="92" y="1255"/>
                  </a:lnTo>
                  <a:lnTo>
                    <a:pt x="95" y="1247"/>
                  </a:lnTo>
                  <a:lnTo>
                    <a:pt x="99" y="1237"/>
                  </a:lnTo>
                  <a:lnTo>
                    <a:pt x="104" y="1225"/>
                  </a:lnTo>
                  <a:lnTo>
                    <a:pt x="108" y="1216"/>
                  </a:lnTo>
                  <a:lnTo>
                    <a:pt x="111" y="1209"/>
                  </a:lnTo>
                  <a:lnTo>
                    <a:pt x="117" y="1199"/>
                  </a:lnTo>
                  <a:lnTo>
                    <a:pt x="120" y="1187"/>
                  </a:lnTo>
                  <a:lnTo>
                    <a:pt x="123" y="1184"/>
                  </a:lnTo>
                  <a:lnTo>
                    <a:pt x="126" y="1181"/>
                  </a:lnTo>
                  <a:lnTo>
                    <a:pt x="132" y="1180"/>
                  </a:lnTo>
                  <a:lnTo>
                    <a:pt x="138" y="1180"/>
                  </a:lnTo>
                  <a:lnTo>
                    <a:pt x="152" y="1183"/>
                  </a:lnTo>
                  <a:lnTo>
                    <a:pt x="169" y="1186"/>
                  </a:lnTo>
                  <a:lnTo>
                    <a:pt x="176" y="1187"/>
                  </a:lnTo>
                  <a:lnTo>
                    <a:pt x="182" y="1189"/>
                  </a:lnTo>
                  <a:lnTo>
                    <a:pt x="187" y="1189"/>
                  </a:lnTo>
                  <a:lnTo>
                    <a:pt x="190" y="1187"/>
                  </a:lnTo>
                  <a:lnTo>
                    <a:pt x="193" y="1185"/>
                  </a:lnTo>
                  <a:lnTo>
                    <a:pt x="194" y="1183"/>
                  </a:lnTo>
                  <a:lnTo>
                    <a:pt x="195" y="1180"/>
                  </a:lnTo>
                  <a:lnTo>
                    <a:pt x="195" y="1176"/>
                  </a:lnTo>
                  <a:lnTo>
                    <a:pt x="195" y="1168"/>
                  </a:lnTo>
                  <a:lnTo>
                    <a:pt x="196" y="1164"/>
                  </a:lnTo>
                  <a:lnTo>
                    <a:pt x="201" y="1158"/>
                  </a:lnTo>
                  <a:lnTo>
                    <a:pt x="208" y="1149"/>
                  </a:lnTo>
                  <a:lnTo>
                    <a:pt x="219" y="1141"/>
                  </a:lnTo>
                  <a:lnTo>
                    <a:pt x="233" y="1133"/>
                  </a:lnTo>
                  <a:lnTo>
                    <a:pt x="239" y="1129"/>
                  </a:lnTo>
                  <a:lnTo>
                    <a:pt x="245" y="1126"/>
                  </a:lnTo>
                  <a:lnTo>
                    <a:pt x="250" y="1121"/>
                  </a:lnTo>
                  <a:lnTo>
                    <a:pt x="252" y="1116"/>
                  </a:lnTo>
                  <a:lnTo>
                    <a:pt x="255" y="1110"/>
                  </a:lnTo>
                  <a:lnTo>
                    <a:pt x="256" y="1104"/>
                  </a:lnTo>
                  <a:lnTo>
                    <a:pt x="257" y="1098"/>
                  </a:lnTo>
                  <a:lnTo>
                    <a:pt x="257" y="1091"/>
                  </a:lnTo>
                  <a:lnTo>
                    <a:pt x="256" y="1084"/>
                  </a:lnTo>
                  <a:lnTo>
                    <a:pt x="255" y="1078"/>
                  </a:lnTo>
                  <a:lnTo>
                    <a:pt x="251" y="1071"/>
                  </a:lnTo>
                  <a:lnTo>
                    <a:pt x="247" y="1065"/>
                  </a:lnTo>
                  <a:lnTo>
                    <a:pt x="243" y="1060"/>
                  </a:lnTo>
                  <a:lnTo>
                    <a:pt x="237" y="1057"/>
                  </a:lnTo>
                  <a:lnTo>
                    <a:pt x="231" y="1054"/>
                  </a:lnTo>
                  <a:lnTo>
                    <a:pt x="224" y="1051"/>
                  </a:lnTo>
                  <a:lnTo>
                    <a:pt x="211" y="1047"/>
                  </a:lnTo>
                  <a:lnTo>
                    <a:pt x="200" y="1041"/>
                  </a:lnTo>
                  <a:lnTo>
                    <a:pt x="196" y="1038"/>
                  </a:lnTo>
                  <a:lnTo>
                    <a:pt x="193" y="1033"/>
                  </a:lnTo>
                  <a:lnTo>
                    <a:pt x="192" y="1027"/>
                  </a:lnTo>
                  <a:lnTo>
                    <a:pt x="190" y="1020"/>
                  </a:lnTo>
                  <a:lnTo>
                    <a:pt x="190" y="1006"/>
                  </a:lnTo>
                  <a:lnTo>
                    <a:pt x="192" y="987"/>
                  </a:lnTo>
                  <a:lnTo>
                    <a:pt x="192" y="978"/>
                  </a:lnTo>
                  <a:lnTo>
                    <a:pt x="193" y="970"/>
                  </a:lnTo>
                  <a:lnTo>
                    <a:pt x="195" y="964"/>
                  </a:lnTo>
                  <a:lnTo>
                    <a:pt x="196" y="959"/>
                  </a:lnTo>
                  <a:lnTo>
                    <a:pt x="201" y="951"/>
                  </a:lnTo>
                  <a:lnTo>
                    <a:pt x="206" y="944"/>
                  </a:lnTo>
                  <a:lnTo>
                    <a:pt x="211" y="938"/>
                  </a:lnTo>
                  <a:lnTo>
                    <a:pt x="214" y="931"/>
                  </a:lnTo>
                  <a:lnTo>
                    <a:pt x="214" y="927"/>
                  </a:lnTo>
                  <a:lnTo>
                    <a:pt x="213" y="925"/>
                  </a:lnTo>
                  <a:lnTo>
                    <a:pt x="211" y="924"/>
                  </a:lnTo>
                  <a:lnTo>
                    <a:pt x="206" y="924"/>
                  </a:lnTo>
                  <a:lnTo>
                    <a:pt x="201" y="922"/>
                  </a:lnTo>
                  <a:lnTo>
                    <a:pt x="198" y="922"/>
                  </a:lnTo>
                  <a:lnTo>
                    <a:pt x="195" y="920"/>
                  </a:lnTo>
                  <a:lnTo>
                    <a:pt x="193" y="918"/>
                  </a:lnTo>
                  <a:lnTo>
                    <a:pt x="192" y="915"/>
                  </a:lnTo>
                  <a:lnTo>
                    <a:pt x="190" y="912"/>
                  </a:lnTo>
                  <a:lnTo>
                    <a:pt x="190" y="907"/>
                  </a:lnTo>
                  <a:lnTo>
                    <a:pt x="190" y="902"/>
                  </a:lnTo>
                  <a:lnTo>
                    <a:pt x="193" y="891"/>
                  </a:lnTo>
                  <a:lnTo>
                    <a:pt x="199" y="880"/>
                  </a:lnTo>
                  <a:lnTo>
                    <a:pt x="206" y="868"/>
                  </a:lnTo>
                  <a:lnTo>
                    <a:pt x="213" y="858"/>
                  </a:lnTo>
                  <a:lnTo>
                    <a:pt x="218" y="853"/>
                  </a:lnTo>
                  <a:lnTo>
                    <a:pt x="221" y="847"/>
                  </a:lnTo>
                  <a:lnTo>
                    <a:pt x="223" y="842"/>
                  </a:lnTo>
                  <a:lnTo>
                    <a:pt x="223" y="832"/>
                  </a:lnTo>
                  <a:lnTo>
                    <a:pt x="223" y="828"/>
                  </a:lnTo>
                  <a:lnTo>
                    <a:pt x="221" y="825"/>
                  </a:lnTo>
                  <a:lnTo>
                    <a:pt x="220" y="823"/>
                  </a:lnTo>
                  <a:lnTo>
                    <a:pt x="219" y="821"/>
                  </a:lnTo>
                  <a:lnTo>
                    <a:pt x="213" y="820"/>
                  </a:lnTo>
                  <a:lnTo>
                    <a:pt x="203" y="820"/>
                  </a:lnTo>
                  <a:lnTo>
                    <a:pt x="198" y="820"/>
                  </a:lnTo>
                  <a:lnTo>
                    <a:pt x="193" y="818"/>
                  </a:lnTo>
                  <a:lnTo>
                    <a:pt x="189" y="815"/>
                  </a:lnTo>
                  <a:lnTo>
                    <a:pt x="186" y="813"/>
                  </a:lnTo>
                  <a:lnTo>
                    <a:pt x="182" y="808"/>
                  </a:lnTo>
                  <a:lnTo>
                    <a:pt x="180" y="805"/>
                  </a:lnTo>
                  <a:lnTo>
                    <a:pt x="180" y="801"/>
                  </a:lnTo>
                  <a:lnTo>
                    <a:pt x="181" y="795"/>
                  </a:lnTo>
                  <a:lnTo>
                    <a:pt x="182" y="788"/>
                  </a:lnTo>
                  <a:lnTo>
                    <a:pt x="183" y="780"/>
                  </a:lnTo>
                  <a:lnTo>
                    <a:pt x="183" y="770"/>
                  </a:lnTo>
                  <a:lnTo>
                    <a:pt x="182" y="758"/>
                  </a:lnTo>
                  <a:lnTo>
                    <a:pt x="180" y="745"/>
                  </a:lnTo>
                  <a:lnTo>
                    <a:pt x="177" y="733"/>
                  </a:lnTo>
                  <a:lnTo>
                    <a:pt x="176" y="723"/>
                  </a:lnTo>
                  <a:lnTo>
                    <a:pt x="176" y="712"/>
                  </a:lnTo>
                  <a:lnTo>
                    <a:pt x="175" y="692"/>
                  </a:lnTo>
                  <a:lnTo>
                    <a:pt x="174" y="679"/>
                  </a:lnTo>
                  <a:lnTo>
                    <a:pt x="173" y="675"/>
                  </a:lnTo>
                  <a:lnTo>
                    <a:pt x="170" y="673"/>
                  </a:lnTo>
                  <a:lnTo>
                    <a:pt x="168" y="672"/>
                  </a:lnTo>
                  <a:lnTo>
                    <a:pt x="164" y="670"/>
                  </a:lnTo>
                  <a:lnTo>
                    <a:pt x="161" y="670"/>
                  </a:lnTo>
                  <a:lnTo>
                    <a:pt x="157" y="669"/>
                  </a:lnTo>
                  <a:lnTo>
                    <a:pt x="154" y="668"/>
                  </a:lnTo>
                  <a:lnTo>
                    <a:pt x="151" y="664"/>
                  </a:lnTo>
                  <a:lnTo>
                    <a:pt x="151" y="662"/>
                  </a:lnTo>
                  <a:lnTo>
                    <a:pt x="151" y="658"/>
                  </a:lnTo>
                  <a:lnTo>
                    <a:pt x="152" y="656"/>
                  </a:lnTo>
                  <a:lnTo>
                    <a:pt x="154" y="654"/>
                  </a:lnTo>
                  <a:lnTo>
                    <a:pt x="159" y="650"/>
                  </a:lnTo>
                  <a:lnTo>
                    <a:pt x="168" y="649"/>
                  </a:lnTo>
                  <a:lnTo>
                    <a:pt x="171" y="648"/>
                  </a:lnTo>
                  <a:lnTo>
                    <a:pt x="174" y="647"/>
                  </a:lnTo>
                  <a:lnTo>
                    <a:pt x="175" y="644"/>
                  </a:lnTo>
                  <a:lnTo>
                    <a:pt x="176" y="642"/>
                  </a:lnTo>
                  <a:lnTo>
                    <a:pt x="177" y="638"/>
                  </a:lnTo>
                  <a:lnTo>
                    <a:pt x="179" y="636"/>
                  </a:lnTo>
                  <a:lnTo>
                    <a:pt x="180" y="632"/>
                  </a:lnTo>
                  <a:lnTo>
                    <a:pt x="182" y="631"/>
                  </a:lnTo>
                  <a:lnTo>
                    <a:pt x="186" y="629"/>
                  </a:lnTo>
                  <a:lnTo>
                    <a:pt x="188" y="626"/>
                  </a:lnTo>
                  <a:lnTo>
                    <a:pt x="189" y="624"/>
                  </a:lnTo>
                  <a:lnTo>
                    <a:pt x="190" y="622"/>
                  </a:lnTo>
                  <a:lnTo>
                    <a:pt x="190" y="619"/>
                  </a:lnTo>
                  <a:lnTo>
                    <a:pt x="189" y="616"/>
                  </a:lnTo>
                  <a:lnTo>
                    <a:pt x="188" y="613"/>
                  </a:lnTo>
                  <a:lnTo>
                    <a:pt x="186" y="610"/>
                  </a:lnTo>
                  <a:lnTo>
                    <a:pt x="180" y="601"/>
                  </a:lnTo>
                  <a:lnTo>
                    <a:pt x="174" y="591"/>
                  </a:lnTo>
                  <a:lnTo>
                    <a:pt x="171" y="585"/>
                  </a:lnTo>
                  <a:lnTo>
                    <a:pt x="170" y="578"/>
                  </a:lnTo>
                  <a:lnTo>
                    <a:pt x="169" y="572"/>
                  </a:lnTo>
                  <a:lnTo>
                    <a:pt x="168" y="566"/>
                  </a:lnTo>
                  <a:lnTo>
                    <a:pt x="169" y="554"/>
                  </a:lnTo>
                  <a:lnTo>
                    <a:pt x="171" y="540"/>
                  </a:lnTo>
                  <a:lnTo>
                    <a:pt x="175" y="527"/>
                  </a:lnTo>
                  <a:lnTo>
                    <a:pt x="181" y="515"/>
                  </a:lnTo>
                  <a:lnTo>
                    <a:pt x="187" y="504"/>
                  </a:lnTo>
                  <a:lnTo>
                    <a:pt x="193" y="493"/>
                  </a:lnTo>
                  <a:lnTo>
                    <a:pt x="194" y="489"/>
                  </a:lnTo>
                  <a:lnTo>
                    <a:pt x="194" y="484"/>
                  </a:lnTo>
                  <a:lnTo>
                    <a:pt x="193" y="479"/>
                  </a:lnTo>
                  <a:lnTo>
                    <a:pt x="190" y="475"/>
                  </a:lnTo>
                  <a:lnTo>
                    <a:pt x="182" y="467"/>
                  </a:lnTo>
                  <a:lnTo>
                    <a:pt x="174" y="459"/>
                  </a:lnTo>
                  <a:lnTo>
                    <a:pt x="171" y="455"/>
                  </a:lnTo>
                  <a:lnTo>
                    <a:pt x="171" y="452"/>
                  </a:lnTo>
                  <a:lnTo>
                    <a:pt x="171" y="447"/>
                  </a:lnTo>
                  <a:lnTo>
                    <a:pt x="173" y="443"/>
                  </a:lnTo>
                  <a:lnTo>
                    <a:pt x="176" y="434"/>
                  </a:lnTo>
                  <a:lnTo>
                    <a:pt x="180" y="429"/>
                  </a:lnTo>
                  <a:lnTo>
                    <a:pt x="182" y="426"/>
                  </a:lnTo>
                  <a:lnTo>
                    <a:pt x="184" y="423"/>
                  </a:lnTo>
                  <a:lnTo>
                    <a:pt x="186" y="418"/>
                  </a:lnTo>
                  <a:lnTo>
                    <a:pt x="186" y="412"/>
                  </a:lnTo>
                  <a:lnTo>
                    <a:pt x="187" y="408"/>
                  </a:lnTo>
                  <a:lnTo>
                    <a:pt x="188" y="404"/>
                  </a:lnTo>
                  <a:lnTo>
                    <a:pt x="189" y="401"/>
                  </a:lnTo>
                  <a:lnTo>
                    <a:pt x="192" y="398"/>
                  </a:lnTo>
                  <a:lnTo>
                    <a:pt x="195" y="396"/>
                  </a:lnTo>
                  <a:lnTo>
                    <a:pt x="200" y="395"/>
                  </a:lnTo>
                  <a:lnTo>
                    <a:pt x="203" y="393"/>
                  </a:lnTo>
                  <a:lnTo>
                    <a:pt x="208" y="391"/>
                  </a:lnTo>
                  <a:lnTo>
                    <a:pt x="211" y="387"/>
                  </a:lnTo>
                  <a:lnTo>
                    <a:pt x="213" y="383"/>
                  </a:lnTo>
                  <a:lnTo>
                    <a:pt x="211" y="374"/>
                  </a:lnTo>
                  <a:lnTo>
                    <a:pt x="208" y="364"/>
                  </a:lnTo>
                  <a:lnTo>
                    <a:pt x="207" y="358"/>
                  </a:lnTo>
                  <a:lnTo>
                    <a:pt x="207" y="352"/>
                  </a:lnTo>
                  <a:lnTo>
                    <a:pt x="208" y="346"/>
                  </a:lnTo>
                  <a:lnTo>
                    <a:pt x="211" y="341"/>
                  </a:lnTo>
                  <a:lnTo>
                    <a:pt x="219" y="335"/>
                  </a:lnTo>
                  <a:lnTo>
                    <a:pt x="225" y="332"/>
                  </a:lnTo>
                  <a:lnTo>
                    <a:pt x="230" y="329"/>
                  </a:lnTo>
                  <a:lnTo>
                    <a:pt x="232" y="327"/>
                  </a:lnTo>
                  <a:lnTo>
                    <a:pt x="234" y="325"/>
                  </a:lnTo>
                  <a:lnTo>
                    <a:pt x="236" y="322"/>
                  </a:lnTo>
                  <a:lnTo>
                    <a:pt x="236" y="316"/>
                  </a:lnTo>
                  <a:lnTo>
                    <a:pt x="236" y="308"/>
                  </a:lnTo>
                  <a:lnTo>
                    <a:pt x="236" y="302"/>
                  </a:lnTo>
                  <a:lnTo>
                    <a:pt x="236" y="295"/>
                  </a:lnTo>
                  <a:lnTo>
                    <a:pt x="237" y="289"/>
                  </a:lnTo>
                  <a:lnTo>
                    <a:pt x="239" y="284"/>
                  </a:lnTo>
                  <a:lnTo>
                    <a:pt x="245" y="275"/>
                  </a:lnTo>
                  <a:lnTo>
                    <a:pt x="252" y="263"/>
                  </a:lnTo>
                  <a:lnTo>
                    <a:pt x="259" y="251"/>
                  </a:lnTo>
                  <a:lnTo>
                    <a:pt x="265" y="242"/>
                  </a:lnTo>
                  <a:lnTo>
                    <a:pt x="270" y="237"/>
                  </a:lnTo>
                  <a:lnTo>
                    <a:pt x="276" y="231"/>
                  </a:lnTo>
                  <a:lnTo>
                    <a:pt x="283" y="226"/>
                  </a:lnTo>
                  <a:lnTo>
                    <a:pt x="290" y="223"/>
                  </a:lnTo>
                  <a:lnTo>
                    <a:pt x="305" y="222"/>
                  </a:lnTo>
                  <a:lnTo>
                    <a:pt x="318" y="222"/>
                  </a:lnTo>
                  <a:lnTo>
                    <a:pt x="327" y="225"/>
                  </a:lnTo>
                  <a:lnTo>
                    <a:pt x="333" y="226"/>
                  </a:lnTo>
                  <a:lnTo>
                    <a:pt x="334" y="226"/>
                  </a:lnTo>
                  <a:lnTo>
                    <a:pt x="337" y="225"/>
                  </a:lnTo>
                  <a:lnTo>
                    <a:pt x="340" y="222"/>
                  </a:lnTo>
                  <a:lnTo>
                    <a:pt x="343" y="220"/>
                  </a:lnTo>
                  <a:lnTo>
                    <a:pt x="346" y="216"/>
                  </a:lnTo>
                  <a:lnTo>
                    <a:pt x="349" y="212"/>
                  </a:lnTo>
                  <a:lnTo>
                    <a:pt x="352" y="206"/>
                  </a:lnTo>
                  <a:lnTo>
                    <a:pt x="353" y="200"/>
                  </a:lnTo>
                  <a:lnTo>
                    <a:pt x="356" y="193"/>
                  </a:lnTo>
                  <a:lnTo>
                    <a:pt x="358" y="187"/>
                  </a:lnTo>
                  <a:lnTo>
                    <a:pt x="362" y="181"/>
                  </a:lnTo>
                  <a:lnTo>
                    <a:pt x="366" y="176"/>
                  </a:lnTo>
                  <a:lnTo>
                    <a:pt x="372" y="171"/>
                  </a:lnTo>
                  <a:lnTo>
                    <a:pt x="381" y="168"/>
                  </a:lnTo>
                  <a:lnTo>
                    <a:pt x="390" y="165"/>
                  </a:lnTo>
                  <a:lnTo>
                    <a:pt x="402" y="163"/>
                  </a:lnTo>
                  <a:lnTo>
                    <a:pt x="425" y="163"/>
                  </a:lnTo>
                  <a:lnTo>
                    <a:pt x="442" y="164"/>
                  </a:lnTo>
                  <a:lnTo>
                    <a:pt x="451" y="165"/>
                  </a:lnTo>
                  <a:lnTo>
                    <a:pt x="458" y="165"/>
                  </a:lnTo>
                  <a:lnTo>
                    <a:pt x="465" y="164"/>
                  </a:lnTo>
                  <a:lnTo>
                    <a:pt x="473" y="163"/>
                  </a:lnTo>
                  <a:lnTo>
                    <a:pt x="488" y="158"/>
                  </a:lnTo>
                  <a:lnTo>
                    <a:pt x="501" y="157"/>
                  </a:lnTo>
                  <a:lnTo>
                    <a:pt x="508" y="158"/>
                  </a:lnTo>
                  <a:lnTo>
                    <a:pt x="515" y="160"/>
                  </a:lnTo>
                  <a:lnTo>
                    <a:pt x="521" y="164"/>
                  </a:lnTo>
                  <a:lnTo>
                    <a:pt x="528" y="170"/>
                  </a:lnTo>
                  <a:lnTo>
                    <a:pt x="547" y="190"/>
                  </a:lnTo>
                  <a:lnTo>
                    <a:pt x="558" y="204"/>
                  </a:lnTo>
                  <a:lnTo>
                    <a:pt x="561" y="209"/>
                  </a:lnTo>
                  <a:lnTo>
                    <a:pt x="567" y="212"/>
                  </a:lnTo>
                  <a:lnTo>
                    <a:pt x="573" y="212"/>
                  </a:lnTo>
                  <a:lnTo>
                    <a:pt x="580" y="212"/>
                  </a:lnTo>
                  <a:lnTo>
                    <a:pt x="585" y="215"/>
                  </a:lnTo>
                  <a:lnTo>
                    <a:pt x="591" y="218"/>
                  </a:lnTo>
                  <a:lnTo>
                    <a:pt x="596" y="216"/>
                  </a:lnTo>
                  <a:lnTo>
                    <a:pt x="599" y="215"/>
                  </a:lnTo>
                  <a:lnTo>
                    <a:pt x="602" y="212"/>
                  </a:lnTo>
                  <a:lnTo>
                    <a:pt x="606" y="207"/>
                  </a:lnTo>
                  <a:lnTo>
                    <a:pt x="610" y="201"/>
                  </a:lnTo>
                  <a:lnTo>
                    <a:pt x="615" y="197"/>
                  </a:lnTo>
                  <a:lnTo>
                    <a:pt x="621" y="195"/>
                  </a:lnTo>
                  <a:lnTo>
                    <a:pt x="627" y="194"/>
                  </a:lnTo>
                  <a:lnTo>
                    <a:pt x="635" y="193"/>
                  </a:lnTo>
                  <a:lnTo>
                    <a:pt x="645" y="191"/>
                  </a:lnTo>
                  <a:lnTo>
                    <a:pt x="654" y="190"/>
                  </a:lnTo>
                  <a:lnTo>
                    <a:pt x="664" y="187"/>
                  </a:lnTo>
                  <a:lnTo>
                    <a:pt x="669" y="184"/>
                  </a:lnTo>
                  <a:lnTo>
                    <a:pt x="674" y="182"/>
                  </a:lnTo>
                  <a:lnTo>
                    <a:pt x="678" y="177"/>
                  </a:lnTo>
                  <a:lnTo>
                    <a:pt x="681" y="172"/>
                  </a:lnTo>
                  <a:lnTo>
                    <a:pt x="684" y="168"/>
                  </a:lnTo>
                  <a:lnTo>
                    <a:pt x="685" y="163"/>
                  </a:lnTo>
                  <a:lnTo>
                    <a:pt x="686" y="158"/>
                  </a:lnTo>
                  <a:lnTo>
                    <a:pt x="685" y="153"/>
                  </a:lnTo>
                  <a:lnTo>
                    <a:pt x="684" y="149"/>
                  </a:lnTo>
                  <a:lnTo>
                    <a:pt x="681" y="144"/>
                  </a:lnTo>
                  <a:lnTo>
                    <a:pt x="679" y="139"/>
                  </a:lnTo>
                  <a:lnTo>
                    <a:pt x="675" y="136"/>
                  </a:lnTo>
                  <a:lnTo>
                    <a:pt x="667" y="127"/>
                  </a:lnTo>
                  <a:lnTo>
                    <a:pt x="658" y="120"/>
                  </a:lnTo>
                  <a:lnTo>
                    <a:pt x="648" y="113"/>
                  </a:lnTo>
                  <a:lnTo>
                    <a:pt x="640" y="106"/>
                  </a:lnTo>
                  <a:lnTo>
                    <a:pt x="634" y="99"/>
                  </a:lnTo>
                  <a:lnTo>
                    <a:pt x="630" y="92"/>
                  </a:lnTo>
                  <a:lnTo>
                    <a:pt x="629" y="88"/>
                  </a:lnTo>
                  <a:lnTo>
                    <a:pt x="629" y="84"/>
                  </a:lnTo>
                  <a:lnTo>
                    <a:pt x="630" y="81"/>
                  </a:lnTo>
                  <a:lnTo>
                    <a:pt x="631" y="78"/>
                  </a:lnTo>
                  <a:lnTo>
                    <a:pt x="636" y="74"/>
                  </a:lnTo>
                  <a:lnTo>
                    <a:pt x="641" y="71"/>
                  </a:lnTo>
                  <a:lnTo>
                    <a:pt x="643" y="70"/>
                  </a:lnTo>
                  <a:lnTo>
                    <a:pt x="643" y="68"/>
                  </a:lnTo>
                  <a:lnTo>
                    <a:pt x="642" y="64"/>
                  </a:lnTo>
                  <a:lnTo>
                    <a:pt x="640" y="61"/>
                  </a:lnTo>
                  <a:lnTo>
                    <a:pt x="634" y="51"/>
                  </a:lnTo>
                  <a:lnTo>
                    <a:pt x="627" y="43"/>
                  </a:lnTo>
                  <a:lnTo>
                    <a:pt x="624" y="38"/>
                  </a:lnTo>
                  <a:lnTo>
                    <a:pt x="623" y="36"/>
                  </a:lnTo>
                  <a:lnTo>
                    <a:pt x="623" y="32"/>
                  </a:lnTo>
                  <a:lnTo>
                    <a:pt x="625" y="30"/>
                  </a:lnTo>
                  <a:lnTo>
                    <a:pt x="631" y="25"/>
                  </a:lnTo>
                  <a:lnTo>
                    <a:pt x="641" y="19"/>
                  </a:lnTo>
                  <a:lnTo>
                    <a:pt x="646" y="17"/>
                  </a:lnTo>
                  <a:lnTo>
                    <a:pt x="653" y="15"/>
                  </a:lnTo>
                  <a:lnTo>
                    <a:pt x="660" y="15"/>
                  </a:lnTo>
                  <a:lnTo>
                    <a:pt x="668" y="15"/>
                  </a:lnTo>
                  <a:lnTo>
                    <a:pt x="675" y="18"/>
                  </a:lnTo>
                  <a:lnTo>
                    <a:pt x="684" y="20"/>
                  </a:lnTo>
                  <a:lnTo>
                    <a:pt x="691" y="23"/>
                  </a:lnTo>
                  <a:lnTo>
                    <a:pt x="697" y="26"/>
                  </a:lnTo>
                  <a:lnTo>
                    <a:pt x="702" y="30"/>
                  </a:lnTo>
                  <a:lnTo>
                    <a:pt x="706" y="32"/>
                  </a:lnTo>
                  <a:lnTo>
                    <a:pt x="712" y="34"/>
                  </a:lnTo>
                  <a:lnTo>
                    <a:pt x="717" y="34"/>
                  </a:lnTo>
                  <a:lnTo>
                    <a:pt x="721" y="34"/>
                  </a:lnTo>
                  <a:lnTo>
                    <a:pt x="724" y="33"/>
                  </a:lnTo>
                  <a:lnTo>
                    <a:pt x="727" y="31"/>
                  </a:lnTo>
                  <a:lnTo>
                    <a:pt x="728" y="26"/>
                  </a:lnTo>
                  <a:lnTo>
                    <a:pt x="730" y="18"/>
                  </a:lnTo>
                  <a:lnTo>
                    <a:pt x="731" y="10"/>
                  </a:lnTo>
                  <a:lnTo>
                    <a:pt x="734" y="7"/>
                  </a:lnTo>
                  <a:lnTo>
                    <a:pt x="736" y="5"/>
                  </a:lnTo>
                  <a:lnTo>
                    <a:pt x="740" y="2"/>
                  </a:lnTo>
                  <a:lnTo>
                    <a:pt x="744" y="1"/>
                  </a:lnTo>
                  <a:lnTo>
                    <a:pt x="757" y="0"/>
                  </a:lnTo>
                  <a:lnTo>
                    <a:pt x="771" y="0"/>
                  </a:lnTo>
                  <a:lnTo>
                    <a:pt x="778" y="1"/>
                  </a:lnTo>
                  <a:lnTo>
                    <a:pt x="782" y="2"/>
                  </a:lnTo>
                  <a:lnTo>
                    <a:pt x="787" y="5"/>
                  </a:lnTo>
                  <a:lnTo>
                    <a:pt x="788" y="7"/>
                  </a:lnTo>
                  <a:lnTo>
                    <a:pt x="792" y="15"/>
                  </a:lnTo>
                  <a:lnTo>
                    <a:pt x="794" y="25"/>
                  </a:lnTo>
                  <a:lnTo>
                    <a:pt x="797" y="29"/>
                  </a:lnTo>
                  <a:lnTo>
                    <a:pt x="799" y="32"/>
                  </a:lnTo>
                  <a:lnTo>
                    <a:pt x="801" y="34"/>
                  </a:lnTo>
                  <a:lnTo>
                    <a:pt x="804" y="36"/>
                  </a:lnTo>
                  <a:lnTo>
                    <a:pt x="816" y="34"/>
                  </a:lnTo>
                  <a:lnTo>
                    <a:pt x="832" y="34"/>
                  </a:lnTo>
                  <a:lnTo>
                    <a:pt x="853" y="34"/>
                  </a:lnTo>
                  <a:lnTo>
                    <a:pt x="872" y="34"/>
                  </a:lnTo>
                  <a:lnTo>
                    <a:pt x="885" y="36"/>
                  </a:lnTo>
                  <a:lnTo>
                    <a:pt x="899" y="38"/>
                  </a:lnTo>
                  <a:lnTo>
                    <a:pt x="913" y="43"/>
                  </a:lnTo>
                  <a:lnTo>
                    <a:pt x="926" y="50"/>
                  </a:lnTo>
                  <a:lnTo>
                    <a:pt x="930" y="52"/>
                  </a:lnTo>
                  <a:lnTo>
                    <a:pt x="933" y="55"/>
                  </a:lnTo>
                  <a:lnTo>
                    <a:pt x="937" y="58"/>
                  </a:lnTo>
                  <a:lnTo>
                    <a:pt x="939" y="64"/>
                  </a:lnTo>
                  <a:lnTo>
                    <a:pt x="942" y="69"/>
                  </a:lnTo>
                  <a:lnTo>
                    <a:pt x="945" y="74"/>
                  </a:lnTo>
                  <a:lnTo>
                    <a:pt x="948" y="77"/>
                  </a:lnTo>
                  <a:lnTo>
                    <a:pt x="950" y="78"/>
                  </a:lnTo>
                  <a:lnTo>
                    <a:pt x="955" y="80"/>
                  </a:lnTo>
                  <a:lnTo>
                    <a:pt x="958" y="82"/>
                  </a:lnTo>
                  <a:lnTo>
                    <a:pt x="960" y="87"/>
                  </a:lnTo>
                  <a:lnTo>
                    <a:pt x="962" y="90"/>
                  </a:lnTo>
                  <a:lnTo>
                    <a:pt x="964" y="94"/>
                  </a:lnTo>
                  <a:lnTo>
                    <a:pt x="969" y="95"/>
                  </a:lnTo>
                  <a:lnTo>
                    <a:pt x="974" y="95"/>
                  </a:lnTo>
                  <a:lnTo>
                    <a:pt x="977" y="93"/>
                  </a:lnTo>
                  <a:lnTo>
                    <a:pt x="981" y="90"/>
                  </a:lnTo>
                  <a:lnTo>
                    <a:pt x="984" y="88"/>
                  </a:lnTo>
                  <a:lnTo>
                    <a:pt x="989" y="88"/>
                  </a:lnTo>
                  <a:lnTo>
                    <a:pt x="995" y="90"/>
                  </a:lnTo>
                  <a:lnTo>
                    <a:pt x="1011" y="97"/>
                  </a:lnTo>
                  <a:lnTo>
                    <a:pt x="1026" y="102"/>
                  </a:lnTo>
                  <a:lnTo>
                    <a:pt x="1040" y="102"/>
                  </a:lnTo>
                  <a:lnTo>
                    <a:pt x="1057" y="101"/>
                  </a:lnTo>
                  <a:lnTo>
                    <a:pt x="1075" y="100"/>
                  </a:lnTo>
                  <a:lnTo>
                    <a:pt x="1091" y="99"/>
                  </a:lnTo>
                  <a:lnTo>
                    <a:pt x="1099" y="99"/>
                  </a:lnTo>
                  <a:lnTo>
                    <a:pt x="1105" y="100"/>
                  </a:lnTo>
                  <a:lnTo>
                    <a:pt x="1110" y="102"/>
                  </a:lnTo>
                  <a:lnTo>
                    <a:pt x="1116" y="105"/>
                  </a:lnTo>
                  <a:lnTo>
                    <a:pt x="1127" y="111"/>
                  </a:lnTo>
                  <a:lnTo>
                    <a:pt x="1139" y="116"/>
                  </a:lnTo>
                  <a:lnTo>
                    <a:pt x="1152" y="125"/>
                  </a:lnTo>
                  <a:lnTo>
                    <a:pt x="1166" y="133"/>
                  </a:lnTo>
                  <a:lnTo>
                    <a:pt x="1178" y="141"/>
                  </a:lnTo>
                  <a:lnTo>
                    <a:pt x="1188" y="150"/>
                  </a:lnTo>
                  <a:lnTo>
                    <a:pt x="1194" y="156"/>
                  </a:lnTo>
                  <a:lnTo>
                    <a:pt x="1198" y="159"/>
                  </a:lnTo>
                  <a:lnTo>
                    <a:pt x="1203" y="162"/>
                  </a:lnTo>
                  <a:lnTo>
                    <a:pt x="1207" y="162"/>
                  </a:lnTo>
                  <a:lnTo>
                    <a:pt x="1209" y="163"/>
                  </a:lnTo>
                  <a:lnTo>
                    <a:pt x="1212" y="163"/>
                  </a:lnTo>
                  <a:lnTo>
                    <a:pt x="1213" y="165"/>
                  </a:lnTo>
                  <a:lnTo>
                    <a:pt x="1214" y="168"/>
                  </a:lnTo>
                  <a:lnTo>
                    <a:pt x="1216" y="174"/>
                  </a:lnTo>
                  <a:lnTo>
                    <a:pt x="1220" y="182"/>
                  </a:lnTo>
                  <a:lnTo>
                    <a:pt x="1222" y="189"/>
                  </a:lnTo>
                  <a:lnTo>
                    <a:pt x="1226" y="195"/>
                  </a:lnTo>
                  <a:lnTo>
                    <a:pt x="1227" y="197"/>
                  </a:lnTo>
                  <a:lnTo>
                    <a:pt x="1229" y="199"/>
                  </a:lnTo>
                  <a:lnTo>
                    <a:pt x="1233" y="200"/>
                  </a:lnTo>
                  <a:lnTo>
                    <a:pt x="1237" y="200"/>
                  </a:lnTo>
                  <a:lnTo>
                    <a:pt x="1242" y="201"/>
                  </a:lnTo>
                  <a:lnTo>
                    <a:pt x="1246" y="203"/>
                  </a:lnTo>
                  <a:lnTo>
                    <a:pt x="1250" y="207"/>
                  </a:lnTo>
                  <a:lnTo>
                    <a:pt x="1253" y="212"/>
                  </a:lnTo>
                  <a:lnTo>
                    <a:pt x="1254" y="214"/>
                  </a:lnTo>
                  <a:lnTo>
                    <a:pt x="1257" y="215"/>
                  </a:lnTo>
                  <a:lnTo>
                    <a:pt x="1259" y="216"/>
                  </a:lnTo>
                  <a:lnTo>
                    <a:pt x="1261" y="216"/>
                  </a:lnTo>
                  <a:lnTo>
                    <a:pt x="1267" y="215"/>
                  </a:lnTo>
                  <a:lnTo>
                    <a:pt x="1272" y="212"/>
                  </a:lnTo>
                  <a:lnTo>
                    <a:pt x="1275" y="209"/>
                  </a:lnTo>
                  <a:lnTo>
                    <a:pt x="1277" y="207"/>
                  </a:lnTo>
                  <a:lnTo>
                    <a:pt x="1280" y="206"/>
                  </a:lnTo>
                  <a:lnTo>
                    <a:pt x="1284" y="204"/>
                  </a:lnTo>
                  <a:lnTo>
                    <a:pt x="1288" y="206"/>
                  </a:lnTo>
                  <a:lnTo>
                    <a:pt x="1290" y="207"/>
                  </a:lnTo>
                  <a:lnTo>
                    <a:pt x="1294" y="212"/>
                  </a:lnTo>
                  <a:lnTo>
                    <a:pt x="1297" y="218"/>
                  </a:lnTo>
                  <a:lnTo>
                    <a:pt x="1302" y="229"/>
                  </a:lnTo>
                  <a:lnTo>
                    <a:pt x="1304" y="240"/>
                  </a:lnTo>
                  <a:lnTo>
                    <a:pt x="1305" y="248"/>
                  </a:lnTo>
                  <a:lnTo>
                    <a:pt x="1305" y="257"/>
                  </a:lnTo>
                  <a:lnTo>
                    <a:pt x="1305" y="260"/>
                  </a:lnTo>
                  <a:lnTo>
                    <a:pt x="1307" y="262"/>
                  </a:lnTo>
                  <a:lnTo>
                    <a:pt x="1309" y="263"/>
                  </a:lnTo>
                  <a:lnTo>
                    <a:pt x="1313" y="263"/>
                  </a:lnTo>
                  <a:lnTo>
                    <a:pt x="1321" y="259"/>
                  </a:lnTo>
                  <a:lnTo>
                    <a:pt x="1330" y="253"/>
                  </a:lnTo>
                  <a:lnTo>
                    <a:pt x="1339" y="246"/>
                  </a:lnTo>
                  <a:lnTo>
                    <a:pt x="1346" y="238"/>
                  </a:lnTo>
                  <a:lnTo>
                    <a:pt x="1353" y="229"/>
                  </a:lnTo>
                  <a:lnTo>
                    <a:pt x="1358" y="222"/>
                  </a:lnTo>
                  <a:lnTo>
                    <a:pt x="1361" y="219"/>
                  </a:lnTo>
                  <a:lnTo>
                    <a:pt x="1365" y="216"/>
                  </a:lnTo>
                  <a:lnTo>
                    <a:pt x="1370" y="214"/>
                  </a:lnTo>
                  <a:lnTo>
                    <a:pt x="1376" y="213"/>
                  </a:lnTo>
                  <a:lnTo>
                    <a:pt x="1389" y="213"/>
                  </a:lnTo>
                  <a:lnTo>
                    <a:pt x="1402" y="215"/>
                  </a:lnTo>
                  <a:lnTo>
                    <a:pt x="1415" y="218"/>
                  </a:lnTo>
                  <a:lnTo>
                    <a:pt x="1424" y="221"/>
                  </a:lnTo>
                  <a:lnTo>
                    <a:pt x="1434" y="225"/>
                  </a:lnTo>
                  <a:lnTo>
                    <a:pt x="1441" y="228"/>
                  </a:lnTo>
                  <a:lnTo>
                    <a:pt x="1445" y="229"/>
                  </a:lnTo>
                  <a:lnTo>
                    <a:pt x="1447" y="229"/>
                  </a:lnTo>
                  <a:lnTo>
                    <a:pt x="1449" y="229"/>
                  </a:lnTo>
                  <a:lnTo>
                    <a:pt x="1452" y="228"/>
                  </a:lnTo>
                  <a:lnTo>
                    <a:pt x="1455" y="223"/>
                  </a:lnTo>
                  <a:lnTo>
                    <a:pt x="1461" y="215"/>
                  </a:lnTo>
                  <a:lnTo>
                    <a:pt x="1477" y="201"/>
                  </a:lnTo>
                  <a:lnTo>
                    <a:pt x="1491" y="187"/>
                  </a:lnTo>
                  <a:lnTo>
                    <a:pt x="1493" y="182"/>
                  </a:lnTo>
                  <a:lnTo>
                    <a:pt x="1496" y="177"/>
                  </a:lnTo>
                  <a:lnTo>
                    <a:pt x="1497" y="174"/>
                  </a:lnTo>
                  <a:lnTo>
                    <a:pt x="1498" y="169"/>
                  </a:lnTo>
                  <a:lnTo>
                    <a:pt x="1498" y="162"/>
                  </a:lnTo>
                  <a:lnTo>
                    <a:pt x="1499" y="156"/>
                  </a:lnTo>
                  <a:lnTo>
                    <a:pt x="1503" y="151"/>
                  </a:lnTo>
                  <a:lnTo>
                    <a:pt x="1510" y="146"/>
                  </a:lnTo>
                  <a:lnTo>
                    <a:pt x="1513" y="143"/>
                  </a:lnTo>
                  <a:lnTo>
                    <a:pt x="1518" y="140"/>
                  </a:lnTo>
                  <a:lnTo>
                    <a:pt x="1523" y="140"/>
                  </a:lnTo>
                  <a:lnTo>
                    <a:pt x="1527" y="141"/>
                  </a:lnTo>
                  <a:lnTo>
                    <a:pt x="1530" y="145"/>
                  </a:lnTo>
                  <a:lnTo>
                    <a:pt x="1531" y="149"/>
                  </a:lnTo>
                  <a:lnTo>
                    <a:pt x="1534" y="153"/>
                  </a:lnTo>
                  <a:lnTo>
                    <a:pt x="1535" y="159"/>
                  </a:lnTo>
                  <a:lnTo>
                    <a:pt x="1536" y="172"/>
                  </a:lnTo>
                  <a:lnTo>
                    <a:pt x="1536" y="184"/>
                  </a:lnTo>
                  <a:lnTo>
                    <a:pt x="1538" y="183"/>
                  </a:lnTo>
                  <a:lnTo>
                    <a:pt x="1546" y="177"/>
                  </a:lnTo>
                  <a:lnTo>
                    <a:pt x="1554" y="169"/>
                  </a:lnTo>
                  <a:lnTo>
                    <a:pt x="1559" y="160"/>
                  </a:lnTo>
                  <a:lnTo>
                    <a:pt x="1561" y="157"/>
                  </a:lnTo>
                  <a:lnTo>
                    <a:pt x="1565" y="150"/>
                  </a:lnTo>
                  <a:lnTo>
                    <a:pt x="1567" y="146"/>
                  </a:lnTo>
                  <a:lnTo>
                    <a:pt x="1569" y="144"/>
                  </a:lnTo>
                  <a:lnTo>
                    <a:pt x="1573" y="141"/>
                  </a:lnTo>
                  <a:lnTo>
                    <a:pt x="1575" y="140"/>
                  </a:lnTo>
                  <a:lnTo>
                    <a:pt x="1579" y="141"/>
                  </a:lnTo>
                  <a:lnTo>
                    <a:pt x="1581" y="145"/>
                  </a:lnTo>
                  <a:lnTo>
                    <a:pt x="1584" y="150"/>
                  </a:lnTo>
                  <a:lnTo>
                    <a:pt x="1585" y="156"/>
                  </a:lnTo>
                  <a:lnTo>
                    <a:pt x="1586" y="162"/>
                  </a:lnTo>
                  <a:lnTo>
                    <a:pt x="1586" y="168"/>
                  </a:lnTo>
                  <a:lnTo>
                    <a:pt x="1585" y="172"/>
                  </a:lnTo>
                  <a:lnTo>
                    <a:pt x="1584" y="176"/>
                  </a:lnTo>
                  <a:lnTo>
                    <a:pt x="1575" y="193"/>
                  </a:lnTo>
                  <a:lnTo>
                    <a:pt x="1566" y="204"/>
                  </a:lnTo>
                  <a:lnTo>
                    <a:pt x="1559" y="214"/>
                  </a:lnTo>
                  <a:lnTo>
                    <a:pt x="1552" y="220"/>
                  </a:lnTo>
                  <a:lnTo>
                    <a:pt x="1541" y="227"/>
                  </a:lnTo>
                  <a:lnTo>
                    <a:pt x="1538" y="231"/>
                  </a:lnTo>
                  <a:lnTo>
                    <a:pt x="1540" y="240"/>
                  </a:lnTo>
                  <a:lnTo>
                    <a:pt x="1542" y="248"/>
                  </a:lnTo>
                  <a:lnTo>
                    <a:pt x="1544" y="259"/>
                  </a:lnTo>
                  <a:lnTo>
                    <a:pt x="1548" y="270"/>
                  </a:lnTo>
                  <a:lnTo>
                    <a:pt x="1549" y="273"/>
                  </a:lnTo>
                  <a:lnTo>
                    <a:pt x="1553" y="275"/>
                  </a:lnTo>
                  <a:lnTo>
                    <a:pt x="1555" y="276"/>
                  </a:lnTo>
                  <a:lnTo>
                    <a:pt x="1560" y="273"/>
                  </a:lnTo>
                  <a:lnTo>
                    <a:pt x="1569" y="269"/>
                  </a:lnTo>
                  <a:lnTo>
                    <a:pt x="1576" y="267"/>
                  </a:lnTo>
                  <a:lnTo>
                    <a:pt x="1580" y="267"/>
                  </a:lnTo>
                  <a:lnTo>
                    <a:pt x="1584" y="269"/>
                  </a:lnTo>
                  <a:lnTo>
                    <a:pt x="1586" y="272"/>
                  </a:lnTo>
                  <a:lnTo>
                    <a:pt x="1588" y="276"/>
                  </a:lnTo>
                  <a:lnTo>
                    <a:pt x="1592" y="284"/>
                  </a:lnTo>
                  <a:lnTo>
                    <a:pt x="1594" y="289"/>
                  </a:lnTo>
                  <a:lnTo>
                    <a:pt x="1597" y="289"/>
                  </a:lnTo>
                  <a:lnTo>
                    <a:pt x="1598" y="289"/>
                  </a:lnTo>
                  <a:lnTo>
                    <a:pt x="1600" y="286"/>
                  </a:lnTo>
                  <a:lnTo>
                    <a:pt x="1603" y="284"/>
                  </a:lnTo>
                  <a:lnTo>
                    <a:pt x="1609" y="277"/>
                  </a:lnTo>
                  <a:lnTo>
                    <a:pt x="1613" y="275"/>
                  </a:lnTo>
                  <a:lnTo>
                    <a:pt x="1616" y="273"/>
                  </a:lnTo>
                  <a:lnTo>
                    <a:pt x="1618" y="275"/>
                  </a:lnTo>
                  <a:lnTo>
                    <a:pt x="1620" y="276"/>
                  </a:lnTo>
                  <a:lnTo>
                    <a:pt x="1623" y="277"/>
                  </a:lnTo>
                  <a:lnTo>
                    <a:pt x="1625" y="279"/>
                  </a:lnTo>
                  <a:lnTo>
                    <a:pt x="1629" y="279"/>
                  </a:lnTo>
                  <a:lnTo>
                    <a:pt x="1631" y="279"/>
                  </a:lnTo>
                  <a:lnTo>
                    <a:pt x="1634" y="277"/>
                  </a:lnTo>
                  <a:lnTo>
                    <a:pt x="1639" y="271"/>
                  </a:lnTo>
                  <a:lnTo>
                    <a:pt x="1645" y="262"/>
                  </a:lnTo>
                  <a:lnTo>
                    <a:pt x="1655" y="246"/>
                  </a:lnTo>
                  <a:lnTo>
                    <a:pt x="1667" y="227"/>
                  </a:lnTo>
                  <a:lnTo>
                    <a:pt x="1680" y="206"/>
                  </a:lnTo>
                  <a:lnTo>
                    <a:pt x="1693" y="188"/>
                  </a:lnTo>
                  <a:lnTo>
                    <a:pt x="1702" y="177"/>
                  </a:lnTo>
                  <a:lnTo>
                    <a:pt x="1712" y="165"/>
                  </a:lnTo>
                  <a:lnTo>
                    <a:pt x="1724" y="153"/>
                  </a:lnTo>
                  <a:lnTo>
                    <a:pt x="1736" y="140"/>
                  </a:lnTo>
                  <a:lnTo>
                    <a:pt x="1749" y="128"/>
                  </a:lnTo>
                  <a:lnTo>
                    <a:pt x="1761" y="118"/>
                  </a:lnTo>
                  <a:lnTo>
                    <a:pt x="1764" y="115"/>
                  </a:lnTo>
                  <a:lnTo>
                    <a:pt x="1767" y="115"/>
                  </a:lnTo>
                  <a:lnTo>
                    <a:pt x="1768" y="118"/>
                  </a:lnTo>
                  <a:lnTo>
                    <a:pt x="1768" y="124"/>
                  </a:lnTo>
                  <a:lnTo>
                    <a:pt x="1769" y="134"/>
                  </a:lnTo>
                  <a:lnTo>
                    <a:pt x="1770" y="146"/>
                  </a:lnTo>
                  <a:lnTo>
                    <a:pt x="1771" y="157"/>
                  </a:lnTo>
                  <a:lnTo>
                    <a:pt x="1773" y="166"/>
                  </a:lnTo>
                  <a:lnTo>
                    <a:pt x="1773" y="172"/>
                  </a:lnTo>
                  <a:lnTo>
                    <a:pt x="1774" y="176"/>
                  </a:lnTo>
                  <a:lnTo>
                    <a:pt x="1776" y="178"/>
                  </a:lnTo>
                  <a:lnTo>
                    <a:pt x="1779" y="179"/>
                  </a:lnTo>
                  <a:lnTo>
                    <a:pt x="1785" y="179"/>
                  </a:lnTo>
                  <a:lnTo>
                    <a:pt x="1795" y="178"/>
                  </a:lnTo>
                  <a:lnTo>
                    <a:pt x="1801" y="178"/>
                  </a:lnTo>
                  <a:lnTo>
                    <a:pt x="1807" y="178"/>
                  </a:lnTo>
                  <a:lnTo>
                    <a:pt x="1812" y="179"/>
                  </a:lnTo>
                  <a:lnTo>
                    <a:pt x="1817" y="181"/>
                  </a:lnTo>
                  <a:lnTo>
                    <a:pt x="1821" y="183"/>
                  </a:lnTo>
                  <a:lnTo>
                    <a:pt x="1825" y="185"/>
                  </a:lnTo>
                  <a:lnTo>
                    <a:pt x="1829" y="189"/>
                  </a:lnTo>
                  <a:lnTo>
                    <a:pt x="1830" y="194"/>
                  </a:lnTo>
                  <a:lnTo>
                    <a:pt x="1832" y="201"/>
                  </a:lnTo>
                  <a:lnTo>
                    <a:pt x="1832" y="207"/>
                  </a:lnTo>
                  <a:lnTo>
                    <a:pt x="1831" y="212"/>
                  </a:lnTo>
                  <a:lnTo>
                    <a:pt x="1830" y="218"/>
                  </a:lnTo>
                  <a:lnTo>
                    <a:pt x="1825" y="227"/>
                  </a:lnTo>
                  <a:lnTo>
                    <a:pt x="1820" y="234"/>
                  </a:lnTo>
                  <a:lnTo>
                    <a:pt x="1819" y="238"/>
                  </a:lnTo>
                  <a:lnTo>
                    <a:pt x="1819" y="241"/>
                  </a:lnTo>
                  <a:lnTo>
                    <a:pt x="1820" y="244"/>
                  </a:lnTo>
                  <a:lnTo>
                    <a:pt x="1821" y="247"/>
                  </a:lnTo>
                  <a:lnTo>
                    <a:pt x="1829" y="253"/>
                  </a:lnTo>
                  <a:lnTo>
                    <a:pt x="1838" y="258"/>
                  </a:lnTo>
                  <a:lnTo>
                    <a:pt x="1843" y="262"/>
                  </a:lnTo>
                  <a:lnTo>
                    <a:pt x="1846" y="266"/>
                  </a:lnTo>
                  <a:lnTo>
                    <a:pt x="1849" y="270"/>
                  </a:lnTo>
                  <a:lnTo>
                    <a:pt x="1850" y="275"/>
                  </a:lnTo>
                  <a:lnTo>
                    <a:pt x="1850" y="281"/>
                  </a:lnTo>
                  <a:lnTo>
                    <a:pt x="1849" y="285"/>
                  </a:lnTo>
                  <a:lnTo>
                    <a:pt x="1846" y="290"/>
                  </a:lnTo>
                  <a:lnTo>
                    <a:pt x="1843" y="294"/>
                  </a:lnTo>
                  <a:lnTo>
                    <a:pt x="1832" y="303"/>
                  </a:lnTo>
                  <a:lnTo>
                    <a:pt x="1820" y="316"/>
                  </a:lnTo>
                  <a:lnTo>
                    <a:pt x="1809" y="328"/>
                  </a:lnTo>
                  <a:lnTo>
                    <a:pt x="1801" y="338"/>
                  </a:lnTo>
                  <a:lnTo>
                    <a:pt x="1798" y="345"/>
                  </a:lnTo>
                  <a:lnTo>
                    <a:pt x="1795" y="352"/>
                  </a:lnTo>
                  <a:lnTo>
                    <a:pt x="1795" y="355"/>
                  </a:lnTo>
                  <a:lnTo>
                    <a:pt x="1795" y="359"/>
                  </a:lnTo>
                  <a:lnTo>
                    <a:pt x="1798" y="361"/>
                  </a:lnTo>
                  <a:lnTo>
                    <a:pt x="1800" y="363"/>
                  </a:lnTo>
                  <a:lnTo>
                    <a:pt x="1815" y="366"/>
                  </a:lnTo>
                  <a:lnTo>
                    <a:pt x="1829" y="371"/>
                  </a:lnTo>
                  <a:lnTo>
                    <a:pt x="1831" y="373"/>
                  </a:lnTo>
                  <a:lnTo>
                    <a:pt x="1831" y="376"/>
                  </a:lnTo>
                  <a:lnTo>
                    <a:pt x="1831" y="380"/>
                  </a:lnTo>
                  <a:lnTo>
                    <a:pt x="1830" y="384"/>
                  </a:lnTo>
                  <a:lnTo>
                    <a:pt x="1827" y="393"/>
                  </a:lnTo>
                  <a:lnTo>
                    <a:pt x="1825" y="404"/>
                  </a:lnTo>
                  <a:lnTo>
                    <a:pt x="1825" y="410"/>
                  </a:lnTo>
                  <a:lnTo>
                    <a:pt x="1826" y="416"/>
                  </a:lnTo>
                  <a:lnTo>
                    <a:pt x="1829" y="422"/>
                  </a:lnTo>
                  <a:lnTo>
                    <a:pt x="1831" y="427"/>
                  </a:lnTo>
                  <a:lnTo>
                    <a:pt x="1838" y="436"/>
                  </a:lnTo>
                  <a:lnTo>
                    <a:pt x="1844" y="442"/>
                  </a:lnTo>
                  <a:lnTo>
                    <a:pt x="1851" y="446"/>
                  </a:lnTo>
                  <a:lnTo>
                    <a:pt x="1858" y="446"/>
                  </a:lnTo>
                  <a:lnTo>
                    <a:pt x="1861" y="446"/>
                  </a:lnTo>
                  <a:lnTo>
                    <a:pt x="1863" y="445"/>
                  </a:lnTo>
                  <a:lnTo>
                    <a:pt x="1864" y="443"/>
                  </a:lnTo>
                  <a:lnTo>
                    <a:pt x="1865" y="441"/>
                  </a:lnTo>
                  <a:lnTo>
                    <a:pt x="1867" y="435"/>
                  </a:lnTo>
                  <a:lnTo>
                    <a:pt x="1869" y="430"/>
                  </a:lnTo>
                  <a:lnTo>
                    <a:pt x="1870" y="427"/>
                  </a:lnTo>
                  <a:lnTo>
                    <a:pt x="1872" y="426"/>
                  </a:lnTo>
                  <a:lnTo>
                    <a:pt x="1874" y="424"/>
                  </a:lnTo>
                  <a:lnTo>
                    <a:pt x="1877" y="423"/>
                  </a:lnTo>
                  <a:lnTo>
                    <a:pt x="1882" y="426"/>
                  </a:lnTo>
                  <a:lnTo>
                    <a:pt x="1888" y="430"/>
                  </a:lnTo>
                  <a:lnTo>
                    <a:pt x="1893" y="436"/>
                  </a:lnTo>
                  <a:lnTo>
                    <a:pt x="1897" y="443"/>
                  </a:lnTo>
                  <a:lnTo>
                    <a:pt x="1902" y="449"/>
                  </a:lnTo>
                  <a:lnTo>
                    <a:pt x="1906" y="454"/>
                  </a:lnTo>
                  <a:lnTo>
                    <a:pt x="1907" y="455"/>
                  </a:lnTo>
                  <a:lnTo>
                    <a:pt x="1909" y="455"/>
                  </a:lnTo>
                  <a:lnTo>
                    <a:pt x="1912" y="455"/>
                  </a:lnTo>
                  <a:lnTo>
                    <a:pt x="1914" y="454"/>
                  </a:lnTo>
                  <a:lnTo>
                    <a:pt x="1925" y="447"/>
                  </a:lnTo>
                  <a:lnTo>
                    <a:pt x="1931" y="443"/>
                  </a:lnTo>
                  <a:lnTo>
                    <a:pt x="1933" y="445"/>
                  </a:lnTo>
                  <a:lnTo>
                    <a:pt x="1934" y="448"/>
                  </a:lnTo>
                  <a:lnTo>
                    <a:pt x="1935" y="454"/>
                  </a:lnTo>
                  <a:lnTo>
                    <a:pt x="1935" y="462"/>
                  </a:lnTo>
                  <a:lnTo>
                    <a:pt x="1935" y="471"/>
                  </a:lnTo>
                  <a:lnTo>
                    <a:pt x="1938" y="478"/>
                  </a:lnTo>
                  <a:lnTo>
                    <a:pt x="1940" y="481"/>
                  </a:lnTo>
                  <a:lnTo>
                    <a:pt x="1943" y="484"/>
                  </a:lnTo>
                  <a:lnTo>
                    <a:pt x="1945" y="486"/>
                  </a:lnTo>
                  <a:lnTo>
                    <a:pt x="1949" y="487"/>
                  </a:lnTo>
                  <a:lnTo>
                    <a:pt x="1956" y="492"/>
                  </a:lnTo>
                  <a:lnTo>
                    <a:pt x="1964" y="499"/>
                  </a:lnTo>
                  <a:lnTo>
                    <a:pt x="1972" y="508"/>
                  </a:lnTo>
                  <a:lnTo>
                    <a:pt x="1977" y="515"/>
                  </a:lnTo>
                  <a:lnTo>
                    <a:pt x="1981" y="521"/>
                  </a:lnTo>
                  <a:lnTo>
                    <a:pt x="1984" y="527"/>
                  </a:lnTo>
                  <a:lnTo>
                    <a:pt x="1987" y="529"/>
                  </a:lnTo>
                  <a:lnTo>
                    <a:pt x="1989" y="530"/>
                  </a:lnTo>
                  <a:lnTo>
                    <a:pt x="1993" y="531"/>
                  </a:lnTo>
                  <a:lnTo>
                    <a:pt x="1996" y="531"/>
                  </a:lnTo>
                  <a:lnTo>
                    <a:pt x="2001" y="531"/>
                  </a:lnTo>
                  <a:lnTo>
                    <a:pt x="2004" y="533"/>
                  </a:lnTo>
                  <a:lnTo>
                    <a:pt x="2008" y="535"/>
                  </a:lnTo>
                  <a:lnTo>
                    <a:pt x="2010" y="537"/>
                  </a:lnTo>
                  <a:lnTo>
                    <a:pt x="2013" y="541"/>
                  </a:lnTo>
                  <a:lnTo>
                    <a:pt x="2015" y="544"/>
                  </a:lnTo>
                  <a:lnTo>
                    <a:pt x="2015" y="548"/>
                  </a:lnTo>
                  <a:lnTo>
                    <a:pt x="2016" y="553"/>
                  </a:lnTo>
                  <a:lnTo>
                    <a:pt x="2016" y="565"/>
                  </a:lnTo>
                  <a:lnTo>
                    <a:pt x="2015" y="581"/>
                  </a:lnTo>
                  <a:lnTo>
                    <a:pt x="2013" y="598"/>
                  </a:lnTo>
                  <a:lnTo>
                    <a:pt x="2010" y="612"/>
                  </a:lnTo>
                  <a:lnTo>
                    <a:pt x="2007" y="623"/>
                  </a:lnTo>
                  <a:lnTo>
                    <a:pt x="2006" y="635"/>
                  </a:lnTo>
                  <a:lnTo>
                    <a:pt x="2006" y="641"/>
                  </a:lnTo>
                  <a:lnTo>
                    <a:pt x="2007" y="645"/>
                  </a:lnTo>
                  <a:lnTo>
                    <a:pt x="2008" y="650"/>
                  </a:lnTo>
                  <a:lnTo>
                    <a:pt x="2010" y="654"/>
                  </a:lnTo>
                  <a:lnTo>
                    <a:pt x="2019" y="660"/>
                  </a:lnTo>
                  <a:lnTo>
                    <a:pt x="2027" y="664"/>
                  </a:lnTo>
                  <a:lnTo>
                    <a:pt x="2037" y="668"/>
                  </a:lnTo>
                  <a:lnTo>
                    <a:pt x="2045" y="673"/>
                  </a:lnTo>
                  <a:lnTo>
                    <a:pt x="2047" y="675"/>
                  </a:lnTo>
                  <a:lnTo>
                    <a:pt x="2050" y="678"/>
                  </a:lnTo>
                  <a:lnTo>
                    <a:pt x="2050" y="681"/>
                  </a:lnTo>
                  <a:lnTo>
                    <a:pt x="2050" y="683"/>
                  </a:lnTo>
                  <a:lnTo>
                    <a:pt x="2048" y="687"/>
                  </a:lnTo>
                  <a:lnTo>
                    <a:pt x="2046" y="689"/>
                  </a:lnTo>
                  <a:lnTo>
                    <a:pt x="2044" y="692"/>
                  </a:lnTo>
                  <a:lnTo>
                    <a:pt x="2040" y="693"/>
                  </a:lnTo>
                  <a:lnTo>
                    <a:pt x="2038" y="694"/>
                  </a:lnTo>
                  <a:lnTo>
                    <a:pt x="2037" y="697"/>
                  </a:lnTo>
                  <a:lnTo>
                    <a:pt x="2035" y="699"/>
                  </a:lnTo>
                  <a:lnTo>
                    <a:pt x="2034" y="701"/>
                  </a:lnTo>
                  <a:lnTo>
                    <a:pt x="2035" y="704"/>
                  </a:lnTo>
                  <a:lnTo>
                    <a:pt x="2037" y="707"/>
                  </a:lnTo>
                  <a:lnTo>
                    <a:pt x="2038" y="708"/>
                  </a:lnTo>
                  <a:lnTo>
                    <a:pt x="2041" y="711"/>
                  </a:lnTo>
                  <a:lnTo>
                    <a:pt x="2048" y="713"/>
                  </a:lnTo>
                  <a:lnTo>
                    <a:pt x="2056" y="717"/>
                  </a:lnTo>
                  <a:lnTo>
                    <a:pt x="2059" y="719"/>
                  </a:lnTo>
                  <a:lnTo>
                    <a:pt x="2063" y="723"/>
                  </a:lnTo>
                  <a:lnTo>
                    <a:pt x="2065" y="725"/>
                  </a:lnTo>
                  <a:lnTo>
                    <a:pt x="2066" y="729"/>
                  </a:lnTo>
                  <a:lnTo>
                    <a:pt x="2067" y="736"/>
                  </a:lnTo>
                  <a:lnTo>
                    <a:pt x="2066" y="743"/>
                  </a:lnTo>
                  <a:lnTo>
                    <a:pt x="2063" y="750"/>
                  </a:lnTo>
                  <a:lnTo>
                    <a:pt x="2056" y="760"/>
                  </a:lnTo>
                  <a:lnTo>
                    <a:pt x="2046" y="770"/>
                  </a:lnTo>
                  <a:lnTo>
                    <a:pt x="2034" y="781"/>
                  </a:lnTo>
                  <a:lnTo>
                    <a:pt x="2022" y="793"/>
                  </a:lnTo>
                  <a:lnTo>
                    <a:pt x="2014" y="805"/>
                  </a:lnTo>
                  <a:lnTo>
                    <a:pt x="2009" y="808"/>
                  </a:lnTo>
                  <a:lnTo>
                    <a:pt x="2006" y="812"/>
                  </a:lnTo>
                  <a:lnTo>
                    <a:pt x="2002" y="815"/>
                  </a:lnTo>
                  <a:lnTo>
                    <a:pt x="1997" y="818"/>
                  </a:lnTo>
                  <a:lnTo>
                    <a:pt x="1989" y="820"/>
                  </a:lnTo>
                  <a:lnTo>
                    <a:pt x="1979" y="821"/>
                  </a:lnTo>
                  <a:lnTo>
                    <a:pt x="1975" y="821"/>
                  </a:lnTo>
                  <a:lnTo>
                    <a:pt x="1972" y="823"/>
                  </a:lnTo>
                  <a:lnTo>
                    <a:pt x="1970" y="825"/>
                  </a:lnTo>
                  <a:lnTo>
                    <a:pt x="1970" y="828"/>
                  </a:lnTo>
                  <a:lnTo>
                    <a:pt x="1971" y="834"/>
                  </a:lnTo>
                  <a:lnTo>
                    <a:pt x="1975" y="842"/>
                  </a:lnTo>
                  <a:lnTo>
                    <a:pt x="1979" y="849"/>
                  </a:lnTo>
                  <a:lnTo>
                    <a:pt x="1984" y="858"/>
                  </a:lnTo>
                  <a:lnTo>
                    <a:pt x="1987" y="863"/>
                  </a:lnTo>
                  <a:lnTo>
                    <a:pt x="1988" y="868"/>
                  </a:lnTo>
                  <a:lnTo>
                    <a:pt x="1989" y="871"/>
                  </a:lnTo>
                  <a:lnTo>
                    <a:pt x="1989" y="875"/>
                  </a:lnTo>
                  <a:lnTo>
                    <a:pt x="1987" y="877"/>
                  </a:lnTo>
                  <a:lnTo>
                    <a:pt x="1983" y="880"/>
                  </a:lnTo>
                  <a:lnTo>
                    <a:pt x="1979" y="883"/>
                  </a:lnTo>
                  <a:lnTo>
                    <a:pt x="1975" y="886"/>
                  </a:lnTo>
                  <a:lnTo>
                    <a:pt x="1962" y="890"/>
                  </a:lnTo>
                  <a:lnTo>
                    <a:pt x="1947" y="894"/>
                  </a:lnTo>
                  <a:lnTo>
                    <a:pt x="1933" y="897"/>
                  </a:lnTo>
                  <a:lnTo>
                    <a:pt x="1919" y="902"/>
                  </a:lnTo>
                  <a:lnTo>
                    <a:pt x="1906" y="906"/>
                  </a:lnTo>
                  <a:lnTo>
                    <a:pt x="1893" y="912"/>
                  </a:lnTo>
                  <a:lnTo>
                    <a:pt x="1887" y="916"/>
                  </a:lnTo>
                  <a:lnTo>
                    <a:pt x="1882" y="920"/>
                  </a:lnTo>
                  <a:lnTo>
                    <a:pt x="1878" y="925"/>
                  </a:lnTo>
                  <a:lnTo>
                    <a:pt x="1876" y="929"/>
                  </a:lnTo>
                  <a:lnTo>
                    <a:pt x="1875" y="935"/>
                  </a:lnTo>
                  <a:lnTo>
                    <a:pt x="1874" y="943"/>
                  </a:lnTo>
                  <a:lnTo>
                    <a:pt x="1872" y="950"/>
                  </a:lnTo>
                  <a:lnTo>
                    <a:pt x="1874" y="957"/>
                  </a:lnTo>
                  <a:lnTo>
                    <a:pt x="1874" y="973"/>
                  </a:lnTo>
                  <a:lnTo>
                    <a:pt x="1874" y="992"/>
                  </a:lnTo>
                  <a:lnTo>
                    <a:pt x="1874" y="1001"/>
                  </a:lnTo>
                  <a:lnTo>
                    <a:pt x="1871" y="1008"/>
                  </a:lnTo>
                  <a:lnTo>
                    <a:pt x="1869" y="1015"/>
                  </a:lnTo>
                  <a:lnTo>
                    <a:pt x="1865" y="1019"/>
                  </a:lnTo>
                  <a:lnTo>
                    <a:pt x="1853" y="1029"/>
                  </a:lnTo>
                  <a:lnTo>
                    <a:pt x="1840" y="1044"/>
                  </a:lnTo>
                  <a:lnTo>
                    <a:pt x="1834" y="1052"/>
                  </a:lnTo>
                  <a:lnTo>
                    <a:pt x="1829" y="1060"/>
                  </a:lnTo>
                  <a:lnTo>
                    <a:pt x="1824" y="1070"/>
                  </a:lnTo>
                  <a:lnTo>
                    <a:pt x="1820" y="1078"/>
                  </a:lnTo>
                  <a:lnTo>
                    <a:pt x="1818" y="1085"/>
                  </a:lnTo>
                  <a:lnTo>
                    <a:pt x="1818" y="1091"/>
                  </a:lnTo>
                  <a:lnTo>
                    <a:pt x="1817" y="1097"/>
                  </a:lnTo>
                  <a:lnTo>
                    <a:pt x="1818" y="1102"/>
                  </a:lnTo>
                  <a:lnTo>
                    <a:pt x="1819" y="1105"/>
                  </a:lnTo>
                  <a:lnTo>
                    <a:pt x="1821" y="1108"/>
                  </a:lnTo>
                  <a:lnTo>
                    <a:pt x="1824" y="1110"/>
                  </a:lnTo>
                  <a:lnTo>
                    <a:pt x="1826" y="1110"/>
                  </a:lnTo>
                  <a:lnTo>
                    <a:pt x="1831" y="1111"/>
                  </a:lnTo>
                  <a:lnTo>
                    <a:pt x="1833" y="1113"/>
                  </a:lnTo>
                  <a:lnTo>
                    <a:pt x="1834" y="1114"/>
                  </a:lnTo>
                  <a:lnTo>
                    <a:pt x="1836" y="1116"/>
                  </a:lnTo>
                  <a:lnTo>
                    <a:pt x="1834" y="1117"/>
                  </a:lnTo>
                  <a:lnTo>
                    <a:pt x="1833" y="1120"/>
                  </a:lnTo>
                  <a:lnTo>
                    <a:pt x="1829" y="1127"/>
                  </a:lnTo>
                  <a:lnTo>
                    <a:pt x="1826" y="1136"/>
                  </a:lnTo>
                  <a:lnTo>
                    <a:pt x="1826" y="1141"/>
                  </a:lnTo>
                  <a:lnTo>
                    <a:pt x="1827" y="1145"/>
                  </a:lnTo>
                  <a:lnTo>
                    <a:pt x="1831" y="1147"/>
                  </a:lnTo>
                  <a:lnTo>
                    <a:pt x="1837" y="1147"/>
                  </a:lnTo>
                  <a:lnTo>
                    <a:pt x="1840" y="1148"/>
                  </a:lnTo>
                  <a:lnTo>
                    <a:pt x="1844" y="1149"/>
                  </a:lnTo>
                  <a:lnTo>
                    <a:pt x="1845" y="1153"/>
                  </a:lnTo>
                  <a:lnTo>
                    <a:pt x="1846" y="1157"/>
                  </a:lnTo>
                  <a:lnTo>
                    <a:pt x="1848" y="1160"/>
                  </a:lnTo>
                  <a:lnTo>
                    <a:pt x="1846" y="1164"/>
                  </a:lnTo>
                  <a:lnTo>
                    <a:pt x="1845" y="1167"/>
                  </a:lnTo>
                  <a:lnTo>
                    <a:pt x="1843" y="1171"/>
                  </a:lnTo>
                  <a:lnTo>
                    <a:pt x="1839" y="1174"/>
                  </a:lnTo>
                  <a:lnTo>
                    <a:pt x="1838" y="1177"/>
                  </a:lnTo>
                  <a:lnTo>
                    <a:pt x="1838" y="1179"/>
                  </a:lnTo>
                  <a:lnTo>
                    <a:pt x="1840" y="1181"/>
                  </a:lnTo>
                  <a:lnTo>
                    <a:pt x="1849" y="1187"/>
                  </a:lnTo>
                  <a:lnTo>
                    <a:pt x="1858" y="1191"/>
                  </a:lnTo>
                  <a:lnTo>
                    <a:pt x="1863" y="1192"/>
                  </a:lnTo>
                  <a:lnTo>
                    <a:pt x="1868" y="1192"/>
                  </a:lnTo>
                  <a:lnTo>
                    <a:pt x="1872" y="1191"/>
                  </a:lnTo>
                  <a:lnTo>
                    <a:pt x="1877" y="1190"/>
                  </a:lnTo>
                  <a:lnTo>
                    <a:pt x="1887" y="1186"/>
                  </a:lnTo>
                  <a:lnTo>
                    <a:pt x="1896" y="1181"/>
                  </a:lnTo>
                  <a:lnTo>
                    <a:pt x="1907" y="1177"/>
                  </a:lnTo>
                  <a:lnTo>
                    <a:pt x="1916" y="1172"/>
                  </a:lnTo>
                  <a:lnTo>
                    <a:pt x="1920" y="1171"/>
                  </a:lnTo>
                  <a:lnTo>
                    <a:pt x="1924" y="1170"/>
                  </a:lnTo>
                  <a:lnTo>
                    <a:pt x="1926" y="1170"/>
                  </a:lnTo>
                  <a:lnTo>
                    <a:pt x="1928" y="1171"/>
                  </a:lnTo>
                  <a:lnTo>
                    <a:pt x="1930" y="1173"/>
                  </a:lnTo>
                  <a:lnTo>
                    <a:pt x="1931" y="1176"/>
                  </a:lnTo>
                  <a:lnTo>
                    <a:pt x="1931" y="1179"/>
                  </a:lnTo>
                  <a:lnTo>
                    <a:pt x="1931" y="1184"/>
                  </a:lnTo>
                  <a:lnTo>
                    <a:pt x="1930" y="1195"/>
                  </a:lnTo>
                  <a:lnTo>
                    <a:pt x="1930" y="1206"/>
                  </a:lnTo>
                  <a:lnTo>
                    <a:pt x="1930" y="1218"/>
                  </a:lnTo>
                  <a:lnTo>
                    <a:pt x="1928" y="1228"/>
                  </a:lnTo>
                  <a:lnTo>
                    <a:pt x="1925" y="1237"/>
                  </a:lnTo>
                  <a:lnTo>
                    <a:pt x="1919" y="1249"/>
                  </a:lnTo>
                  <a:lnTo>
                    <a:pt x="1911" y="1262"/>
                  </a:lnTo>
                  <a:lnTo>
                    <a:pt x="1906" y="1274"/>
                  </a:lnTo>
                  <a:lnTo>
                    <a:pt x="1905" y="1281"/>
                  </a:lnTo>
                  <a:lnTo>
                    <a:pt x="1906" y="1287"/>
                  </a:lnTo>
                  <a:lnTo>
                    <a:pt x="1908" y="1292"/>
                  </a:lnTo>
                  <a:lnTo>
                    <a:pt x="1911" y="1298"/>
                  </a:lnTo>
                  <a:lnTo>
                    <a:pt x="1920" y="1309"/>
                  </a:lnTo>
                  <a:lnTo>
                    <a:pt x="1928" y="1318"/>
                  </a:lnTo>
                  <a:lnTo>
                    <a:pt x="1940" y="1329"/>
                  </a:lnTo>
                  <a:lnTo>
                    <a:pt x="1955" y="1343"/>
                  </a:lnTo>
                  <a:lnTo>
                    <a:pt x="1960" y="1349"/>
                  </a:lnTo>
                  <a:lnTo>
                    <a:pt x="1966" y="1356"/>
                  </a:lnTo>
                  <a:lnTo>
                    <a:pt x="1969" y="1361"/>
                  </a:lnTo>
                  <a:lnTo>
                    <a:pt x="1970" y="1365"/>
                  </a:lnTo>
                  <a:lnTo>
                    <a:pt x="1965" y="1370"/>
                  </a:lnTo>
                  <a:lnTo>
                    <a:pt x="1959" y="1381"/>
                  </a:lnTo>
                  <a:lnTo>
                    <a:pt x="1951" y="1394"/>
                  </a:lnTo>
                  <a:lnTo>
                    <a:pt x="1940" y="1411"/>
                  </a:lnTo>
                  <a:lnTo>
                    <a:pt x="1937" y="1419"/>
                  </a:lnTo>
                  <a:lnTo>
                    <a:pt x="1933" y="1430"/>
                  </a:lnTo>
                  <a:lnTo>
                    <a:pt x="1932" y="1439"/>
                  </a:lnTo>
                  <a:lnTo>
                    <a:pt x="1932" y="1449"/>
                  </a:lnTo>
                  <a:lnTo>
                    <a:pt x="1932" y="1458"/>
                  </a:lnTo>
                  <a:lnTo>
                    <a:pt x="1934" y="1468"/>
                  </a:lnTo>
                  <a:lnTo>
                    <a:pt x="1935" y="1475"/>
                  </a:lnTo>
                  <a:lnTo>
                    <a:pt x="1938" y="1482"/>
                  </a:lnTo>
                  <a:lnTo>
                    <a:pt x="1941" y="1488"/>
                  </a:lnTo>
                  <a:lnTo>
                    <a:pt x="1946" y="1493"/>
                  </a:lnTo>
                  <a:lnTo>
                    <a:pt x="1952" y="1496"/>
                  </a:lnTo>
                  <a:lnTo>
                    <a:pt x="1959" y="1500"/>
                  </a:lnTo>
                  <a:lnTo>
                    <a:pt x="1976" y="1505"/>
                  </a:lnTo>
                  <a:lnTo>
                    <a:pt x="1995" y="1507"/>
                  </a:lnTo>
                  <a:lnTo>
                    <a:pt x="2004" y="1508"/>
                  </a:lnTo>
                  <a:lnTo>
                    <a:pt x="2012" y="1511"/>
                  </a:lnTo>
                  <a:lnTo>
                    <a:pt x="2019" y="1514"/>
                  </a:lnTo>
                  <a:lnTo>
                    <a:pt x="2025" y="1518"/>
                  </a:lnTo>
                  <a:lnTo>
                    <a:pt x="2029" y="1521"/>
                  </a:lnTo>
                  <a:lnTo>
                    <a:pt x="2033" y="1525"/>
                  </a:lnTo>
                  <a:lnTo>
                    <a:pt x="2037" y="1530"/>
                  </a:lnTo>
                  <a:lnTo>
                    <a:pt x="2038" y="1534"/>
                  </a:lnTo>
                  <a:lnTo>
                    <a:pt x="2039" y="1546"/>
                  </a:lnTo>
                  <a:lnTo>
                    <a:pt x="2038" y="1562"/>
                  </a:lnTo>
                  <a:lnTo>
                    <a:pt x="2037" y="1570"/>
                  </a:lnTo>
                  <a:lnTo>
                    <a:pt x="2035" y="1577"/>
                  </a:lnTo>
                  <a:lnTo>
                    <a:pt x="2032" y="1583"/>
                  </a:lnTo>
                  <a:lnTo>
                    <a:pt x="2029" y="1589"/>
                  </a:lnTo>
                  <a:lnTo>
                    <a:pt x="2025" y="1594"/>
                  </a:lnTo>
                  <a:lnTo>
                    <a:pt x="2022" y="1597"/>
                  </a:lnTo>
                  <a:lnTo>
                    <a:pt x="2021" y="1602"/>
                  </a:lnTo>
                  <a:lnTo>
                    <a:pt x="2020" y="1607"/>
                  </a:lnTo>
                  <a:lnTo>
                    <a:pt x="2019" y="1616"/>
                  </a:lnTo>
                  <a:lnTo>
                    <a:pt x="2021" y="1626"/>
                  </a:lnTo>
                  <a:lnTo>
                    <a:pt x="2022" y="1631"/>
                  </a:lnTo>
                  <a:lnTo>
                    <a:pt x="2022" y="1636"/>
                  </a:lnTo>
                  <a:lnTo>
                    <a:pt x="2021" y="1640"/>
                  </a:lnTo>
                  <a:lnTo>
                    <a:pt x="2020" y="1645"/>
                  </a:lnTo>
                  <a:lnTo>
                    <a:pt x="2014" y="1653"/>
                  </a:lnTo>
                  <a:lnTo>
                    <a:pt x="2004" y="1663"/>
                  </a:lnTo>
                  <a:lnTo>
                    <a:pt x="2000" y="1669"/>
                  </a:lnTo>
                  <a:lnTo>
                    <a:pt x="1997" y="1674"/>
                  </a:lnTo>
                  <a:lnTo>
                    <a:pt x="1996" y="1679"/>
                  </a:lnTo>
                  <a:lnTo>
                    <a:pt x="1996" y="1684"/>
                  </a:lnTo>
                  <a:lnTo>
                    <a:pt x="1998" y="1688"/>
                  </a:lnTo>
                  <a:lnTo>
                    <a:pt x="2002" y="1691"/>
                  </a:lnTo>
                  <a:lnTo>
                    <a:pt x="2007" y="1694"/>
                  </a:lnTo>
                  <a:lnTo>
                    <a:pt x="2014" y="1694"/>
                  </a:lnTo>
                  <a:lnTo>
                    <a:pt x="2027" y="1691"/>
                  </a:lnTo>
                  <a:lnTo>
                    <a:pt x="2039" y="1687"/>
                  </a:lnTo>
                  <a:lnTo>
                    <a:pt x="2051" y="1682"/>
                  </a:lnTo>
                  <a:lnTo>
                    <a:pt x="2065" y="1677"/>
                  </a:lnTo>
                  <a:lnTo>
                    <a:pt x="2072" y="1676"/>
                  </a:lnTo>
                  <a:lnTo>
                    <a:pt x="2078" y="1676"/>
                  </a:lnTo>
                  <a:lnTo>
                    <a:pt x="2083" y="1677"/>
                  </a:lnTo>
                  <a:lnTo>
                    <a:pt x="2088" y="1678"/>
                  </a:lnTo>
                  <a:lnTo>
                    <a:pt x="2090" y="1682"/>
                  </a:lnTo>
                  <a:lnTo>
                    <a:pt x="2092" y="1685"/>
                  </a:lnTo>
                  <a:lnTo>
                    <a:pt x="2092" y="1690"/>
                  </a:lnTo>
                  <a:lnTo>
                    <a:pt x="2091" y="1696"/>
                  </a:lnTo>
                  <a:lnTo>
                    <a:pt x="2088" y="1702"/>
                  </a:lnTo>
                  <a:lnTo>
                    <a:pt x="2082" y="1707"/>
                  </a:lnTo>
                  <a:lnTo>
                    <a:pt x="2073" y="1713"/>
                  </a:lnTo>
                  <a:lnTo>
                    <a:pt x="2064" y="1719"/>
                  </a:lnTo>
                  <a:lnTo>
                    <a:pt x="2045" y="1731"/>
                  </a:lnTo>
                  <a:lnTo>
                    <a:pt x="2029" y="1741"/>
                  </a:lnTo>
                  <a:lnTo>
                    <a:pt x="2026" y="1747"/>
                  </a:lnTo>
                  <a:lnTo>
                    <a:pt x="2022" y="1754"/>
                  </a:lnTo>
                  <a:lnTo>
                    <a:pt x="2019" y="1763"/>
                  </a:lnTo>
                  <a:lnTo>
                    <a:pt x="2018" y="1771"/>
                  </a:lnTo>
                  <a:lnTo>
                    <a:pt x="2014" y="1792"/>
                  </a:lnTo>
                  <a:lnTo>
                    <a:pt x="2012" y="1815"/>
                  </a:lnTo>
                  <a:lnTo>
                    <a:pt x="2009" y="1827"/>
                  </a:lnTo>
                  <a:lnTo>
                    <a:pt x="2006" y="1836"/>
                  </a:lnTo>
                  <a:lnTo>
                    <a:pt x="2000" y="1845"/>
                  </a:lnTo>
                  <a:lnTo>
                    <a:pt x="1995" y="1853"/>
                  </a:lnTo>
                  <a:lnTo>
                    <a:pt x="1989" y="1861"/>
                  </a:lnTo>
                  <a:lnTo>
                    <a:pt x="1985" y="1870"/>
                  </a:lnTo>
                  <a:lnTo>
                    <a:pt x="1983" y="1873"/>
                  </a:lnTo>
                  <a:lnTo>
                    <a:pt x="1982" y="1878"/>
                  </a:lnTo>
                  <a:lnTo>
                    <a:pt x="1982" y="1883"/>
                  </a:lnTo>
                  <a:lnTo>
                    <a:pt x="1982" y="1889"/>
                  </a:lnTo>
                  <a:lnTo>
                    <a:pt x="1983" y="1898"/>
                  </a:lnTo>
                  <a:lnTo>
                    <a:pt x="1987" y="1907"/>
                  </a:lnTo>
                  <a:lnTo>
                    <a:pt x="1989" y="1912"/>
                  </a:lnTo>
                  <a:lnTo>
                    <a:pt x="1994" y="1918"/>
                  </a:lnTo>
                  <a:lnTo>
                    <a:pt x="1997" y="1923"/>
                  </a:lnTo>
                  <a:lnTo>
                    <a:pt x="2001" y="1928"/>
                  </a:lnTo>
                  <a:lnTo>
                    <a:pt x="2004" y="1934"/>
                  </a:lnTo>
                  <a:lnTo>
                    <a:pt x="2007" y="1940"/>
                  </a:lnTo>
                  <a:lnTo>
                    <a:pt x="2008" y="1955"/>
                  </a:lnTo>
                  <a:lnTo>
                    <a:pt x="2008" y="1968"/>
                  </a:lnTo>
                  <a:lnTo>
                    <a:pt x="2006" y="1980"/>
                  </a:lnTo>
                  <a:lnTo>
                    <a:pt x="2003" y="1990"/>
                  </a:lnTo>
                  <a:lnTo>
                    <a:pt x="2002" y="1996"/>
                  </a:lnTo>
                  <a:lnTo>
                    <a:pt x="2002" y="1999"/>
                  </a:lnTo>
                  <a:lnTo>
                    <a:pt x="2000" y="2002"/>
                  </a:lnTo>
                  <a:lnTo>
                    <a:pt x="1994" y="2005"/>
                  </a:lnTo>
                  <a:close/>
                </a:path>
              </a:pathLst>
            </a:custGeom>
            <a:grpFill/>
            <a:ln w="12700">
              <a:solidFill>
                <a:schemeClr val="bg1"/>
              </a:solidFill>
              <a:round/>
              <a:headEnd/>
              <a:tailEnd/>
            </a:ln>
          </p:spPr>
          <p:txBody>
            <a:bodyPr/>
            <a:lstStyle/>
            <a:p>
              <a:endParaRPr lang="zh-CN" altLang="en-US">
                <a:cs typeface="+mn-ea"/>
                <a:sym typeface="+mn-lt"/>
              </a:endParaRPr>
            </a:p>
          </p:txBody>
        </p:sp>
        <p:sp>
          <p:nvSpPr>
            <p:cNvPr id="49" name="江苏">
              <a:extLst>
                <a:ext uri="{FF2B5EF4-FFF2-40B4-BE49-F238E27FC236}">
                  <a16:creationId xmlns="" xmlns:a16="http://schemas.microsoft.com/office/drawing/2014/main" id="{16C4F664-8868-4331-9F33-99F0EF957B71}"/>
                </a:ext>
              </a:extLst>
            </p:cNvPr>
            <p:cNvSpPr>
              <a:spLocks/>
            </p:cNvSpPr>
            <p:nvPr/>
          </p:nvSpPr>
          <p:spPr bwMode="auto">
            <a:xfrm>
              <a:off x="6331028" y="4143591"/>
              <a:ext cx="552457" cy="485801"/>
            </a:xfrm>
            <a:custGeom>
              <a:avLst/>
              <a:gdLst>
                <a:gd name="T0" fmla="*/ 1699 w 2079"/>
                <a:gd name="T1" fmla="*/ 1399 h 1843"/>
                <a:gd name="T2" fmla="*/ 1653 w 2079"/>
                <a:gd name="T3" fmla="*/ 1318 h 1843"/>
                <a:gd name="T4" fmla="*/ 1534 w 2079"/>
                <a:gd name="T5" fmla="*/ 1336 h 1843"/>
                <a:gd name="T6" fmla="*/ 1579 w 2079"/>
                <a:gd name="T7" fmla="*/ 1274 h 1843"/>
                <a:gd name="T8" fmla="*/ 1695 w 2079"/>
                <a:gd name="T9" fmla="*/ 1372 h 1843"/>
                <a:gd name="T10" fmla="*/ 1837 w 2079"/>
                <a:gd name="T11" fmla="*/ 1343 h 1843"/>
                <a:gd name="T12" fmla="*/ 2066 w 2079"/>
                <a:gd name="T13" fmla="*/ 1401 h 1843"/>
                <a:gd name="T14" fmla="*/ 2026 w 2079"/>
                <a:gd name="T15" fmla="*/ 1268 h 1843"/>
                <a:gd name="T16" fmla="*/ 1882 w 2079"/>
                <a:gd name="T17" fmla="*/ 1198 h 1843"/>
                <a:gd name="T18" fmla="*/ 1830 w 2079"/>
                <a:gd name="T19" fmla="*/ 1091 h 1843"/>
                <a:gd name="T20" fmla="*/ 1665 w 2079"/>
                <a:gd name="T21" fmla="*/ 975 h 1843"/>
                <a:gd name="T22" fmla="*/ 1666 w 2079"/>
                <a:gd name="T23" fmla="*/ 898 h 1843"/>
                <a:gd name="T24" fmla="*/ 1588 w 2079"/>
                <a:gd name="T25" fmla="*/ 769 h 1843"/>
                <a:gd name="T26" fmla="*/ 1502 w 2079"/>
                <a:gd name="T27" fmla="*/ 581 h 1843"/>
                <a:gd name="T28" fmla="*/ 1443 w 2079"/>
                <a:gd name="T29" fmla="*/ 452 h 1843"/>
                <a:gd name="T30" fmla="*/ 1291 w 2079"/>
                <a:gd name="T31" fmla="*/ 273 h 1843"/>
                <a:gd name="T32" fmla="*/ 1201 w 2079"/>
                <a:gd name="T33" fmla="*/ 247 h 1843"/>
                <a:gd name="T34" fmla="*/ 1119 w 2079"/>
                <a:gd name="T35" fmla="*/ 259 h 1843"/>
                <a:gd name="T36" fmla="*/ 1070 w 2079"/>
                <a:gd name="T37" fmla="*/ 147 h 1843"/>
                <a:gd name="T38" fmla="*/ 987 w 2079"/>
                <a:gd name="T39" fmla="*/ 53 h 1843"/>
                <a:gd name="T40" fmla="*/ 897 w 2079"/>
                <a:gd name="T41" fmla="*/ 34 h 1843"/>
                <a:gd name="T42" fmla="*/ 834 w 2079"/>
                <a:gd name="T43" fmla="*/ 187 h 1843"/>
                <a:gd name="T44" fmla="*/ 728 w 2079"/>
                <a:gd name="T45" fmla="*/ 260 h 1843"/>
                <a:gd name="T46" fmla="*/ 653 w 2079"/>
                <a:gd name="T47" fmla="*/ 344 h 1843"/>
                <a:gd name="T48" fmla="*/ 567 w 2079"/>
                <a:gd name="T49" fmla="*/ 230 h 1843"/>
                <a:gd name="T50" fmla="*/ 478 w 2079"/>
                <a:gd name="T51" fmla="*/ 298 h 1843"/>
                <a:gd name="T52" fmla="*/ 331 w 2079"/>
                <a:gd name="T53" fmla="*/ 286 h 1843"/>
                <a:gd name="T54" fmla="*/ 237 w 2079"/>
                <a:gd name="T55" fmla="*/ 205 h 1843"/>
                <a:gd name="T56" fmla="*/ 68 w 2079"/>
                <a:gd name="T57" fmla="*/ 14 h 1843"/>
                <a:gd name="T58" fmla="*/ 94 w 2079"/>
                <a:gd name="T59" fmla="*/ 146 h 1843"/>
                <a:gd name="T60" fmla="*/ 1 w 2079"/>
                <a:gd name="T61" fmla="*/ 283 h 1843"/>
                <a:gd name="T62" fmla="*/ 152 w 2079"/>
                <a:gd name="T63" fmla="*/ 365 h 1843"/>
                <a:gd name="T64" fmla="*/ 240 w 2079"/>
                <a:gd name="T65" fmla="*/ 449 h 1843"/>
                <a:gd name="T66" fmla="*/ 371 w 2079"/>
                <a:gd name="T67" fmla="*/ 513 h 1843"/>
                <a:gd name="T68" fmla="*/ 439 w 2079"/>
                <a:gd name="T69" fmla="*/ 540 h 1843"/>
                <a:gd name="T70" fmla="*/ 509 w 2079"/>
                <a:gd name="T71" fmla="*/ 582 h 1843"/>
                <a:gd name="T72" fmla="*/ 636 w 2079"/>
                <a:gd name="T73" fmla="*/ 631 h 1843"/>
                <a:gd name="T74" fmla="*/ 660 w 2079"/>
                <a:gd name="T75" fmla="*/ 739 h 1843"/>
                <a:gd name="T76" fmla="*/ 608 w 2079"/>
                <a:gd name="T77" fmla="*/ 835 h 1843"/>
                <a:gd name="T78" fmla="*/ 672 w 2079"/>
                <a:gd name="T79" fmla="*/ 868 h 1843"/>
                <a:gd name="T80" fmla="*/ 730 w 2079"/>
                <a:gd name="T81" fmla="*/ 952 h 1843"/>
                <a:gd name="T82" fmla="*/ 790 w 2079"/>
                <a:gd name="T83" fmla="*/ 1061 h 1843"/>
                <a:gd name="T84" fmla="*/ 914 w 2079"/>
                <a:gd name="T85" fmla="*/ 1006 h 1843"/>
                <a:gd name="T86" fmla="*/ 1002 w 2079"/>
                <a:gd name="T87" fmla="*/ 962 h 1843"/>
                <a:gd name="T88" fmla="*/ 1081 w 2079"/>
                <a:gd name="T89" fmla="*/ 1109 h 1843"/>
                <a:gd name="T90" fmla="*/ 963 w 2079"/>
                <a:gd name="T91" fmla="*/ 1107 h 1843"/>
                <a:gd name="T92" fmla="*/ 874 w 2079"/>
                <a:gd name="T93" fmla="*/ 1163 h 1843"/>
                <a:gd name="T94" fmla="*/ 891 w 2079"/>
                <a:gd name="T95" fmla="*/ 1280 h 1843"/>
                <a:gd name="T96" fmla="*/ 804 w 2079"/>
                <a:gd name="T97" fmla="*/ 1362 h 1843"/>
                <a:gd name="T98" fmla="*/ 861 w 2079"/>
                <a:gd name="T99" fmla="*/ 1470 h 1843"/>
                <a:gd name="T100" fmla="*/ 923 w 2079"/>
                <a:gd name="T101" fmla="*/ 1534 h 1843"/>
                <a:gd name="T102" fmla="*/ 977 w 2079"/>
                <a:gd name="T103" fmla="*/ 1528 h 1843"/>
                <a:gd name="T104" fmla="*/ 987 w 2079"/>
                <a:gd name="T105" fmla="*/ 1638 h 1843"/>
                <a:gd name="T106" fmla="*/ 1011 w 2079"/>
                <a:gd name="T107" fmla="*/ 1698 h 1843"/>
                <a:gd name="T108" fmla="*/ 1177 w 2079"/>
                <a:gd name="T109" fmla="*/ 1665 h 1843"/>
                <a:gd name="T110" fmla="*/ 1271 w 2079"/>
                <a:gd name="T111" fmla="*/ 1716 h 1843"/>
                <a:gd name="T112" fmla="*/ 1402 w 2079"/>
                <a:gd name="T113" fmla="*/ 1699 h 1843"/>
                <a:gd name="T114" fmla="*/ 1543 w 2079"/>
                <a:gd name="T115" fmla="*/ 1784 h 1843"/>
                <a:gd name="T116" fmla="*/ 1643 w 2079"/>
                <a:gd name="T117" fmla="*/ 1821 h 1843"/>
                <a:gd name="T118" fmla="*/ 1722 w 2079"/>
                <a:gd name="T119" fmla="*/ 1730 h 1843"/>
                <a:gd name="T120" fmla="*/ 1819 w 2079"/>
                <a:gd name="T121" fmla="*/ 1555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9" h="1843">
                  <a:moveTo>
                    <a:pt x="1868" y="1488"/>
                  </a:moveTo>
                  <a:lnTo>
                    <a:pt x="1867" y="1478"/>
                  </a:lnTo>
                  <a:lnTo>
                    <a:pt x="1864" y="1470"/>
                  </a:lnTo>
                  <a:lnTo>
                    <a:pt x="1861" y="1466"/>
                  </a:lnTo>
                  <a:lnTo>
                    <a:pt x="1857" y="1460"/>
                  </a:lnTo>
                  <a:lnTo>
                    <a:pt x="1850" y="1456"/>
                  </a:lnTo>
                  <a:lnTo>
                    <a:pt x="1842" y="1449"/>
                  </a:lnTo>
                  <a:lnTo>
                    <a:pt x="1823" y="1435"/>
                  </a:lnTo>
                  <a:lnTo>
                    <a:pt x="1802" y="1424"/>
                  </a:lnTo>
                  <a:lnTo>
                    <a:pt x="1785" y="1413"/>
                  </a:lnTo>
                  <a:lnTo>
                    <a:pt x="1772" y="1406"/>
                  </a:lnTo>
                  <a:lnTo>
                    <a:pt x="1760" y="1402"/>
                  </a:lnTo>
                  <a:lnTo>
                    <a:pt x="1749" y="1400"/>
                  </a:lnTo>
                  <a:lnTo>
                    <a:pt x="1743" y="1399"/>
                  </a:lnTo>
                  <a:lnTo>
                    <a:pt x="1737" y="1399"/>
                  </a:lnTo>
                  <a:lnTo>
                    <a:pt x="1731" y="1399"/>
                  </a:lnTo>
                  <a:lnTo>
                    <a:pt x="1725" y="1400"/>
                  </a:lnTo>
                  <a:lnTo>
                    <a:pt x="1714" y="1402"/>
                  </a:lnTo>
                  <a:lnTo>
                    <a:pt x="1706" y="1401"/>
                  </a:lnTo>
                  <a:lnTo>
                    <a:pt x="1699" y="1399"/>
                  </a:lnTo>
                  <a:lnTo>
                    <a:pt x="1693" y="1394"/>
                  </a:lnTo>
                  <a:lnTo>
                    <a:pt x="1686" y="1389"/>
                  </a:lnTo>
                  <a:lnTo>
                    <a:pt x="1679" y="1386"/>
                  </a:lnTo>
                  <a:lnTo>
                    <a:pt x="1672" y="1382"/>
                  </a:lnTo>
                  <a:lnTo>
                    <a:pt x="1666" y="1380"/>
                  </a:lnTo>
                  <a:lnTo>
                    <a:pt x="1663" y="1378"/>
                  </a:lnTo>
                  <a:lnTo>
                    <a:pt x="1662" y="1377"/>
                  </a:lnTo>
                  <a:lnTo>
                    <a:pt x="1662" y="1376"/>
                  </a:lnTo>
                  <a:lnTo>
                    <a:pt x="1662" y="1375"/>
                  </a:lnTo>
                  <a:lnTo>
                    <a:pt x="1666" y="1372"/>
                  </a:lnTo>
                  <a:lnTo>
                    <a:pt x="1673" y="1371"/>
                  </a:lnTo>
                  <a:lnTo>
                    <a:pt x="1676" y="1370"/>
                  </a:lnTo>
                  <a:lnTo>
                    <a:pt x="1680" y="1369"/>
                  </a:lnTo>
                  <a:lnTo>
                    <a:pt x="1681" y="1367"/>
                  </a:lnTo>
                  <a:lnTo>
                    <a:pt x="1681" y="1364"/>
                  </a:lnTo>
                  <a:lnTo>
                    <a:pt x="1680" y="1357"/>
                  </a:lnTo>
                  <a:lnTo>
                    <a:pt x="1675" y="1347"/>
                  </a:lnTo>
                  <a:lnTo>
                    <a:pt x="1667" y="1336"/>
                  </a:lnTo>
                  <a:lnTo>
                    <a:pt x="1657" y="1323"/>
                  </a:lnTo>
                  <a:lnTo>
                    <a:pt x="1653" y="1318"/>
                  </a:lnTo>
                  <a:lnTo>
                    <a:pt x="1647" y="1312"/>
                  </a:lnTo>
                  <a:lnTo>
                    <a:pt x="1642" y="1308"/>
                  </a:lnTo>
                  <a:lnTo>
                    <a:pt x="1636" y="1305"/>
                  </a:lnTo>
                  <a:lnTo>
                    <a:pt x="1630" y="1304"/>
                  </a:lnTo>
                  <a:lnTo>
                    <a:pt x="1622" y="1304"/>
                  </a:lnTo>
                  <a:lnTo>
                    <a:pt x="1612" y="1304"/>
                  </a:lnTo>
                  <a:lnTo>
                    <a:pt x="1602" y="1305"/>
                  </a:lnTo>
                  <a:lnTo>
                    <a:pt x="1580" y="1307"/>
                  </a:lnTo>
                  <a:lnTo>
                    <a:pt x="1566" y="1308"/>
                  </a:lnTo>
                  <a:lnTo>
                    <a:pt x="1556" y="1308"/>
                  </a:lnTo>
                  <a:lnTo>
                    <a:pt x="1549" y="1308"/>
                  </a:lnTo>
                  <a:lnTo>
                    <a:pt x="1547" y="1309"/>
                  </a:lnTo>
                  <a:lnTo>
                    <a:pt x="1544" y="1311"/>
                  </a:lnTo>
                  <a:lnTo>
                    <a:pt x="1543" y="1313"/>
                  </a:lnTo>
                  <a:lnTo>
                    <a:pt x="1543" y="1317"/>
                  </a:lnTo>
                  <a:lnTo>
                    <a:pt x="1543" y="1324"/>
                  </a:lnTo>
                  <a:lnTo>
                    <a:pt x="1541" y="1328"/>
                  </a:lnTo>
                  <a:lnTo>
                    <a:pt x="1540" y="1331"/>
                  </a:lnTo>
                  <a:lnTo>
                    <a:pt x="1537" y="1333"/>
                  </a:lnTo>
                  <a:lnTo>
                    <a:pt x="1534" y="1336"/>
                  </a:lnTo>
                  <a:lnTo>
                    <a:pt x="1530" y="1337"/>
                  </a:lnTo>
                  <a:lnTo>
                    <a:pt x="1523" y="1339"/>
                  </a:lnTo>
                  <a:lnTo>
                    <a:pt x="1514" y="1343"/>
                  </a:lnTo>
                  <a:lnTo>
                    <a:pt x="1509" y="1344"/>
                  </a:lnTo>
                  <a:lnTo>
                    <a:pt x="1504" y="1344"/>
                  </a:lnTo>
                  <a:lnTo>
                    <a:pt x="1498" y="1344"/>
                  </a:lnTo>
                  <a:lnTo>
                    <a:pt x="1493" y="1343"/>
                  </a:lnTo>
                  <a:lnTo>
                    <a:pt x="1493" y="1340"/>
                  </a:lnTo>
                  <a:lnTo>
                    <a:pt x="1493" y="1338"/>
                  </a:lnTo>
                  <a:lnTo>
                    <a:pt x="1495" y="1334"/>
                  </a:lnTo>
                  <a:lnTo>
                    <a:pt x="1497" y="1332"/>
                  </a:lnTo>
                  <a:lnTo>
                    <a:pt x="1502" y="1326"/>
                  </a:lnTo>
                  <a:lnTo>
                    <a:pt x="1508" y="1320"/>
                  </a:lnTo>
                  <a:lnTo>
                    <a:pt x="1519" y="1307"/>
                  </a:lnTo>
                  <a:lnTo>
                    <a:pt x="1533" y="1295"/>
                  </a:lnTo>
                  <a:lnTo>
                    <a:pt x="1547" y="1283"/>
                  </a:lnTo>
                  <a:lnTo>
                    <a:pt x="1559" y="1276"/>
                  </a:lnTo>
                  <a:lnTo>
                    <a:pt x="1565" y="1275"/>
                  </a:lnTo>
                  <a:lnTo>
                    <a:pt x="1572" y="1274"/>
                  </a:lnTo>
                  <a:lnTo>
                    <a:pt x="1579" y="1274"/>
                  </a:lnTo>
                  <a:lnTo>
                    <a:pt x="1588" y="1274"/>
                  </a:lnTo>
                  <a:lnTo>
                    <a:pt x="1598" y="1275"/>
                  </a:lnTo>
                  <a:lnTo>
                    <a:pt x="1606" y="1276"/>
                  </a:lnTo>
                  <a:lnTo>
                    <a:pt x="1616" y="1279"/>
                  </a:lnTo>
                  <a:lnTo>
                    <a:pt x="1624" y="1282"/>
                  </a:lnTo>
                  <a:lnTo>
                    <a:pt x="1640" y="1287"/>
                  </a:lnTo>
                  <a:lnTo>
                    <a:pt x="1656" y="1293"/>
                  </a:lnTo>
                  <a:lnTo>
                    <a:pt x="1670" y="1299"/>
                  </a:lnTo>
                  <a:lnTo>
                    <a:pt x="1682" y="1305"/>
                  </a:lnTo>
                  <a:lnTo>
                    <a:pt x="1691" y="1313"/>
                  </a:lnTo>
                  <a:lnTo>
                    <a:pt x="1698" y="1324"/>
                  </a:lnTo>
                  <a:lnTo>
                    <a:pt x="1701" y="1328"/>
                  </a:lnTo>
                  <a:lnTo>
                    <a:pt x="1704" y="1334"/>
                  </a:lnTo>
                  <a:lnTo>
                    <a:pt x="1704" y="1339"/>
                  </a:lnTo>
                  <a:lnTo>
                    <a:pt x="1704" y="1344"/>
                  </a:lnTo>
                  <a:lnTo>
                    <a:pt x="1700" y="1353"/>
                  </a:lnTo>
                  <a:lnTo>
                    <a:pt x="1695" y="1363"/>
                  </a:lnTo>
                  <a:lnTo>
                    <a:pt x="1694" y="1367"/>
                  </a:lnTo>
                  <a:lnTo>
                    <a:pt x="1694" y="1370"/>
                  </a:lnTo>
                  <a:lnTo>
                    <a:pt x="1695" y="1372"/>
                  </a:lnTo>
                  <a:lnTo>
                    <a:pt x="1699" y="1374"/>
                  </a:lnTo>
                  <a:lnTo>
                    <a:pt x="1713" y="1372"/>
                  </a:lnTo>
                  <a:lnTo>
                    <a:pt x="1732" y="1368"/>
                  </a:lnTo>
                  <a:lnTo>
                    <a:pt x="1743" y="1367"/>
                  </a:lnTo>
                  <a:lnTo>
                    <a:pt x="1752" y="1365"/>
                  </a:lnTo>
                  <a:lnTo>
                    <a:pt x="1756" y="1365"/>
                  </a:lnTo>
                  <a:lnTo>
                    <a:pt x="1761" y="1365"/>
                  </a:lnTo>
                  <a:lnTo>
                    <a:pt x="1764" y="1367"/>
                  </a:lnTo>
                  <a:lnTo>
                    <a:pt x="1767" y="1369"/>
                  </a:lnTo>
                  <a:lnTo>
                    <a:pt x="1775" y="1375"/>
                  </a:lnTo>
                  <a:lnTo>
                    <a:pt x="1782" y="1378"/>
                  </a:lnTo>
                  <a:lnTo>
                    <a:pt x="1785" y="1380"/>
                  </a:lnTo>
                  <a:lnTo>
                    <a:pt x="1787" y="1378"/>
                  </a:lnTo>
                  <a:lnTo>
                    <a:pt x="1789" y="1377"/>
                  </a:lnTo>
                  <a:lnTo>
                    <a:pt x="1793" y="1374"/>
                  </a:lnTo>
                  <a:lnTo>
                    <a:pt x="1800" y="1367"/>
                  </a:lnTo>
                  <a:lnTo>
                    <a:pt x="1808" y="1358"/>
                  </a:lnTo>
                  <a:lnTo>
                    <a:pt x="1818" y="1351"/>
                  </a:lnTo>
                  <a:lnTo>
                    <a:pt x="1830" y="1345"/>
                  </a:lnTo>
                  <a:lnTo>
                    <a:pt x="1837" y="1343"/>
                  </a:lnTo>
                  <a:lnTo>
                    <a:pt x="1846" y="1342"/>
                  </a:lnTo>
                  <a:lnTo>
                    <a:pt x="1856" y="1340"/>
                  </a:lnTo>
                  <a:lnTo>
                    <a:pt x="1865" y="1340"/>
                  </a:lnTo>
                  <a:lnTo>
                    <a:pt x="1876" y="1340"/>
                  </a:lnTo>
                  <a:lnTo>
                    <a:pt x="1886" y="1342"/>
                  </a:lnTo>
                  <a:lnTo>
                    <a:pt x="1895" y="1343"/>
                  </a:lnTo>
                  <a:lnTo>
                    <a:pt x="1902" y="1345"/>
                  </a:lnTo>
                  <a:lnTo>
                    <a:pt x="1914" y="1350"/>
                  </a:lnTo>
                  <a:lnTo>
                    <a:pt x="1922" y="1355"/>
                  </a:lnTo>
                  <a:lnTo>
                    <a:pt x="1932" y="1359"/>
                  </a:lnTo>
                  <a:lnTo>
                    <a:pt x="1944" y="1363"/>
                  </a:lnTo>
                  <a:lnTo>
                    <a:pt x="1959" y="1368"/>
                  </a:lnTo>
                  <a:lnTo>
                    <a:pt x="1976" y="1374"/>
                  </a:lnTo>
                  <a:lnTo>
                    <a:pt x="1993" y="1381"/>
                  </a:lnTo>
                  <a:lnTo>
                    <a:pt x="2008" y="1388"/>
                  </a:lnTo>
                  <a:lnTo>
                    <a:pt x="2025" y="1394"/>
                  </a:lnTo>
                  <a:lnTo>
                    <a:pt x="2043" y="1399"/>
                  </a:lnTo>
                  <a:lnTo>
                    <a:pt x="2052" y="1401"/>
                  </a:lnTo>
                  <a:lnTo>
                    <a:pt x="2059" y="1401"/>
                  </a:lnTo>
                  <a:lnTo>
                    <a:pt x="2066" y="1401"/>
                  </a:lnTo>
                  <a:lnTo>
                    <a:pt x="2072" y="1400"/>
                  </a:lnTo>
                  <a:lnTo>
                    <a:pt x="2076" y="1397"/>
                  </a:lnTo>
                  <a:lnTo>
                    <a:pt x="2078" y="1394"/>
                  </a:lnTo>
                  <a:lnTo>
                    <a:pt x="2079" y="1390"/>
                  </a:lnTo>
                  <a:lnTo>
                    <a:pt x="2079" y="1386"/>
                  </a:lnTo>
                  <a:lnTo>
                    <a:pt x="2078" y="1376"/>
                  </a:lnTo>
                  <a:lnTo>
                    <a:pt x="2076" y="1367"/>
                  </a:lnTo>
                  <a:lnTo>
                    <a:pt x="2072" y="1355"/>
                  </a:lnTo>
                  <a:lnTo>
                    <a:pt x="2069" y="1339"/>
                  </a:lnTo>
                  <a:lnTo>
                    <a:pt x="2068" y="1332"/>
                  </a:lnTo>
                  <a:lnTo>
                    <a:pt x="2065" y="1325"/>
                  </a:lnTo>
                  <a:lnTo>
                    <a:pt x="2062" y="1319"/>
                  </a:lnTo>
                  <a:lnTo>
                    <a:pt x="2058" y="1315"/>
                  </a:lnTo>
                  <a:lnTo>
                    <a:pt x="2054" y="1312"/>
                  </a:lnTo>
                  <a:lnTo>
                    <a:pt x="2052" y="1307"/>
                  </a:lnTo>
                  <a:lnTo>
                    <a:pt x="2050" y="1302"/>
                  </a:lnTo>
                  <a:lnTo>
                    <a:pt x="2047" y="1296"/>
                  </a:lnTo>
                  <a:lnTo>
                    <a:pt x="2043" y="1287"/>
                  </a:lnTo>
                  <a:lnTo>
                    <a:pt x="2037" y="1277"/>
                  </a:lnTo>
                  <a:lnTo>
                    <a:pt x="2026" y="1268"/>
                  </a:lnTo>
                  <a:lnTo>
                    <a:pt x="2010" y="1258"/>
                  </a:lnTo>
                  <a:lnTo>
                    <a:pt x="1995" y="1249"/>
                  </a:lnTo>
                  <a:lnTo>
                    <a:pt x="1980" y="1241"/>
                  </a:lnTo>
                  <a:lnTo>
                    <a:pt x="1968" y="1235"/>
                  </a:lnTo>
                  <a:lnTo>
                    <a:pt x="1955" y="1230"/>
                  </a:lnTo>
                  <a:lnTo>
                    <a:pt x="1947" y="1229"/>
                  </a:lnTo>
                  <a:lnTo>
                    <a:pt x="1940" y="1227"/>
                  </a:lnTo>
                  <a:lnTo>
                    <a:pt x="1932" y="1226"/>
                  </a:lnTo>
                  <a:lnTo>
                    <a:pt x="1924" y="1226"/>
                  </a:lnTo>
                  <a:lnTo>
                    <a:pt x="1909" y="1227"/>
                  </a:lnTo>
                  <a:lnTo>
                    <a:pt x="1900" y="1227"/>
                  </a:lnTo>
                  <a:lnTo>
                    <a:pt x="1898" y="1226"/>
                  </a:lnTo>
                  <a:lnTo>
                    <a:pt x="1895" y="1225"/>
                  </a:lnTo>
                  <a:lnTo>
                    <a:pt x="1894" y="1223"/>
                  </a:lnTo>
                  <a:lnTo>
                    <a:pt x="1893" y="1218"/>
                  </a:lnTo>
                  <a:lnTo>
                    <a:pt x="1892" y="1210"/>
                  </a:lnTo>
                  <a:lnTo>
                    <a:pt x="1890" y="1202"/>
                  </a:lnTo>
                  <a:lnTo>
                    <a:pt x="1888" y="1200"/>
                  </a:lnTo>
                  <a:lnTo>
                    <a:pt x="1886" y="1199"/>
                  </a:lnTo>
                  <a:lnTo>
                    <a:pt x="1882" y="1198"/>
                  </a:lnTo>
                  <a:lnTo>
                    <a:pt x="1878" y="1199"/>
                  </a:lnTo>
                  <a:lnTo>
                    <a:pt x="1874" y="1200"/>
                  </a:lnTo>
                  <a:lnTo>
                    <a:pt x="1869" y="1200"/>
                  </a:lnTo>
                  <a:lnTo>
                    <a:pt x="1865" y="1199"/>
                  </a:lnTo>
                  <a:lnTo>
                    <a:pt x="1863" y="1198"/>
                  </a:lnTo>
                  <a:lnTo>
                    <a:pt x="1861" y="1195"/>
                  </a:lnTo>
                  <a:lnTo>
                    <a:pt x="1859" y="1192"/>
                  </a:lnTo>
                  <a:lnTo>
                    <a:pt x="1859" y="1187"/>
                  </a:lnTo>
                  <a:lnTo>
                    <a:pt x="1861" y="1182"/>
                  </a:lnTo>
                  <a:lnTo>
                    <a:pt x="1862" y="1172"/>
                  </a:lnTo>
                  <a:lnTo>
                    <a:pt x="1861" y="1161"/>
                  </a:lnTo>
                  <a:lnTo>
                    <a:pt x="1859" y="1148"/>
                  </a:lnTo>
                  <a:lnTo>
                    <a:pt x="1859" y="1135"/>
                  </a:lnTo>
                  <a:lnTo>
                    <a:pt x="1859" y="1123"/>
                  </a:lnTo>
                  <a:lnTo>
                    <a:pt x="1859" y="1113"/>
                  </a:lnTo>
                  <a:lnTo>
                    <a:pt x="1858" y="1110"/>
                  </a:lnTo>
                  <a:lnTo>
                    <a:pt x="1856" y="1105"/>
                  </a:lnTo>
                  <a:lnTo>
                    <a:pt x="1852" y="1101"/>
                  </a:lnTo>
                  <a:lnTo>
                    <a:pt x="1846" y="1098"/>
                  </a:lnTo>
                  <a:lnTo>
                    <a:pt x="1830" y="1091"/>
                  </a:lnTo>
                  <a:lnTo>
                    <a:pt x="1806" y="1084"/>
                  </a:lnTo>
                  <a:lnTo>
                    <a:pt x="1785" y="1078"/>
                  </a:lnTo>
                  <a:lnTo>
                    <a:pt x="1769" y="1074"/>
                  </a:lnTo>
                  <a:lnTo>
                    <a:pt x="1757" y="1072"/>
                  </a:lnTo>
                  <a:lnTo>
                    <a:pt x="1741" y="1068"/>
                  </a:lnTo>
                  <a:lnTo>
                    <a:pt x="1732" y="1066"/>
                  </a:lnTo>
                  <a:lnTo>
                    <a:pt x="1725" y="1063"/>
                  </a:lnTo>
                  <a:lnTo>
                    <a:pt x="1718" y="1061"/>
                  </a:lnTo>
                  <a:lnTo>
                    <a:pt x="1713" y="1057"/>
                  </a:lnTo>
                  <a:lnTo>
                    <a:pt x="1700" y="1050"/>
                  </a:lnTo>
                  <a:lnTo>
                    <a:pt x="1687" y="1043"/>
                  </a:lnTo>
                  <a:lnTo>
                    <a:pt x="1675" y="1037"/>
                  </a:lnTo>
                  <a:lnTo>
                    <a:pt x="1666" y="1030"/>
                  </a:lnTo>
                  <a:lnTo>
                    <a:pt x="1662" y="1025"/>
                  </a:lnTo>
                  <a:lnTo>
                    <a:pt x="1662" y="1021"/>
                  </a:lnTo>
                  <a:lnTo>
                    <a:pt x="1662" y="1015"/>
                  </a:lnTo>
                  <a:lnTo>
                    <a:pt x="1663" y="1009"/>
                  </a:lnTo>
                  <a:lnTo>
                    <a:pt x="1666" y="996"/>
                  </a:lnTo>
                  <a:lnTo>
                    <a:pt x="1667" y="984"/>
                  </a:lnTo>
                  <a:lnTo>
                    <a:pt x="1665" y="975"/>
                  </a:lnTo>
                  <a:lnTo>
                    <a:pt x="1663" y="972"/>
                  </a:lnTo>
                  <a:lnTo>
                    <a:pt x="1661" y="971"/>
                  </a:lnTo>
                  <a:lnTo>
                    <a:pt x="1656" y="970"/>
                  </a:lnTo>
                  <a:lnTo>
                    <a:pt x="1655" y="968"/>
                  </a:lnTo>
                  <a:lnTo>
                    <a:pt x="1653" y="966"/>
                  </a:lnTo>
                  <a:lnTo>
                    <a:pt x="1651" y="961"/>
                  </a:lnTo>
                  <a:lnTo>
                    <a:pt x="1650" y="956"/>
                  </a:lnTo>
                  <a:lnTo>
                    <a:pt x="1650" y="952"/>
                  </a:lnTo>
                  <a:lnTo>
                    <a:pt x="1651" y="947"/>
                  </a:lnTo>
                  <a:lnTo>
                    <a:pt x="1653" y="943"/>
                  </a:lnTo>
                  <a:lnTo>
                    <a:pt x="1655" y="941"/>
                  </a:lnTo>
                  <a:lnTo>
                    <a:pt x="1661" y="937"/>
                  </a:lnTo>
                  <a:lnTo>
                    <a:pt x="1667" y="934"/>
                  </a:lnTo>
                  <a:lnTo>
                    <a:pt x="1669" y="931"/>
                  </a:lnTo>
                  <a:lnTo>
                    <a:pt x="1672" y="928"/>
                  </a:lnTo>
                  <a:lnTo>
                    <a:pt x="1673" y="924"/>
                  </a:lnTo>
                  <a:lnTo>
                    <a:pt x="1673" y="920"/>
                  </a:lnTo>
                  <a:lnTo>
                    <a:pt x="1670" y="912"/>
                  </a:lnTo>
                  <a:lnTo>
                    <a:pt x="1669" y="904"/>
                  </a:lnTo>
                  <a:lnTo>
                    <a:pt x="1666" y="898"/>
                  </a:lnTo>
                  <a:lnTo>
                    <a:pt x="1660" y="891"/>
                  </a:lnTo>
                  <a:lnTo>
                    <a:pt x="1656" y="886"/>
                  </a:lnTo>
                  <a:lnTo>
                    <a:pt x="1655" y="882"/>
                  </a:lnTo>
                  <a:lnTo>
                    <a:pt x="1654" y="876"/>
                  </a:lnTo>
                  <a:lnTo>
                    <a:pt x="1653" y="870"/>
                  </a:lnTo>
                  <a:lnTo>
                    <a:pt x="1653" y="858"/>
                  </a:lnTo>
                  <a:lnTo>
                    <a:pt x="1653" y="848"/>
                  </a:lnTo>
                  <a:lnTo>
                    <a:pt x="1650" y="845"/>
                  </a:lnTo>
                  <a:lnTo>
                    <a:pt x="1646" y="841"/>
                  </a:lnTo>
                  <a:lnTo>
                    <a:pt x="1637" y="836"/>
                  </a:lnTo>
                  <a:lnTo>
                    <a:pt x="1629" y="830"/>
                  </a:lnTo>
                  <a:lnTo>
                    <a:pt x="1611" y="822"/>
                  </a:lnTo>
                  <a:lnTo>
                    <a:pt x="1602" y="817"/>
                  </a:lnTo>
                  <a:lnTo>
                    <a:pt x="1598" y="815"/>
                  </a:lnTo>
                  <a:lnTo>
                    <a:pt x="1596" y="811"/>
                  </a:lnTo>
                  <a:lnTo>
                    <a:pt x="1593" y="808"/>
                  </a:lnTo>
                  <a:lnTo>
                    <a:pt x="1591" y="804"/>
                  </a:lnTo>
                  <a:lnTo>
                    <a:pt x="1590" y="795"/>
                  </a:lnTo>
                  <a:lnTo>
                    <a:pt x="1588" y="786"/>
                  </a:lnTo>
                  <a:lnTo>
                    <a:pt x="1588" y="769"/>
                  </a:lnTo>
                  <a:lnTo>
                    <a:pt x="1587" y="758"/>
                  </a:lnTo>
                  <a:lnTo>
                    <a:pt x="1584" y="752"/>
                  </a:lnTo>
                  <a:lnTo>
                    <a:pt x="1581" y="750"/>
                  </a:lnTo>
                  <a:lnTo>
                    <a:pt x="1577" y="748"/>
                  </a:lnTo>
                  <a:lnTo>
                    <a:pt x="1571" y="748"/>
                  </a:lnTo>
                  <a:lnTo>
                    <a:pt x="1567" y="748"/>
                  </a:lnTo>
                  <a:lnTo>
                    <a:pt x="1563" y="747"/>
                  </a:lnTo>
                  <a:lnTo>
                    <a:pt x="1561" y="746"/>
                  </a:lnTo>
                  <a:lnTo>
                    <a:pt x="1559" y="744"/>
                  </a:lnTo>
                  <a:lnTo>
                    <a:pt x="1556" y="740"/>
                  </a:lnTo>
                  <a:lnTo>
                    <a:pt x="1554" y="735"/>
                  </a:lnTo>
                  <a:lnTo>
                    <a:pt x="1553" y="731"/>
                  </a:lnTo>
                  <a:lnTo>
                    <a:pt x="1552" y="723"/>
                  </a:lnTo>
                  <a:lnTo>
                    <a:pt x="1548" y="706"/>
                  </a:lnTo>
                  <a:lnTo>
                    <a:pt x="1542" y="684"/>
                  </a:lnTo>
                  <a:lnTo>
                    <a:pt x="1536" y="664"/>
                  </a:lnTo>
                  <a:lnTo>
                    <a:pt x="1531" y="646"/>
                  </a:lnTo>
                  <a:lnTo>
                    <a:pt x="1525" y="632"/>
                  </a:lnTo>
                  <a:lnTo>
                    <a:pt x="1514" y="606"/>
                  </a:lnTo>
                  <a:lnTo>
                    <a:pt x="1502" y="581"/>
                  </a:lnTo>
                  <a:lnTo>
                    <a:pt x="1493" y="565"/>
                  </a:lnTo>
                  <a:lnTo>
                    <a:pt x="1489" y="556"/>
                  </a:lnTo>
                  <a:lnTo>
                    <a:pt x="1485" y="545"/>
                  </a:lnTo>
                  <a:lnTo>
                    <a:pt x="1484" y="540"/>
                  </a:lnTo>
                  <a:lnTo>
                    <a:pt x="1481" y="537"/>
                  </a:lnTo>
                  <a:lnTo>
                    <a:pt x="1479" y="533"/>
                  </a:lnTo>
                  <a:lnTo>
                    <a:pt x="1476" y="533"/>
                  </a:lnTo>
                  <a:lnTo>
                    <a:pt x="1472" y="532"/>
                  </a:lnTo>
                  <a:lnTo>
                    <a:pt x="1471" y="531"/>
                  </a:lnTo>
                  <a:lnTo>
                    <a:pt x="1471" y="527"/>
                  </a:lnTo>
                  <a:lnTo>
                    <a:pt x="1473" y="521"/>
                  </a:lnTo>
                  <a:lnTo>
                    <a:pt x="1474" y="519"/>
                  </a:lnTo>
                  <a:lnTo>
                    <a:pt x="1474" y="515"/>
                  </a:lnTo>
                  <a:lnTo>
                    <a:pt x="1474" y="513"/>
                  </a:lnTo>
                  <a:lnTo>
                    <a:pt x="1473" y="510"/>
                  </a:lnTo>
                  <a:lnTo>
                    <a:pt x="1470" y="505"/>
                  </a:lnTo>
                  <a:lnTo>
                    <a:pt x="1466" y="498"/>
                  </a:lnTo>
                  <a:lnTo>
                    <a:pt x="1460" y="487"/>
                  </a:lnTo>
                  <a:lnTo>
                    <a:pt x="1452" y="470"/>
                  </a:lnTo>
                  <a:lnTo>
                    <a:pt x="1443" y="452"/>
                  </a:lnTo>
                  <a:lnTo>
                    <a:pt x="1436" y="438"/>
                  </a:lnTo>
                  <a:lnTo>
                    <a:pt x="1428" y="425"/>
                  </a:lnTo>
                  <a:lnTo>
                    <a:pt x="1418" y="409"/>
                  </a:lnTo>
                  <a:lnTo>
                    <a:pt x="1410" y="391"/>
                  </a:lnTo>
                  <a:lnTo>
                    <a:pt x="1405" y="376"/>
                  </a:lnTo>
                  <a:lnTo>
                    <a:pt x="1402" y="363"/>
                  </a:lnTo>
                  <a:lnTo>
                    <a:pt x="1398" y="348"/>
                  </a:lnTo>
                  <a:lnTo>
                    <a:pt x="1392" y="334"/>
                  </a:lnTo>
                  <a:lnTo>
                    <a:pt x="1386" y="322"/>
                  </a:lnTo>
                  <a:lnTo>
                    <a:pt x="1383" y="316"/>
                  </a:lnTo>
                  <a:lnTo>
                    <a:pt x="1377" y="312"/>
                  </a:lnTo>
                  <a:lnTo>
                    <a:pt x="1371" y="307"/>
                  </a:lnTo>
                  <a:lnTo>
                    <a:pt x="1364" y="303"/>
                  </a:lnTo>
                  <a:lnTo>
                    <a:pt x="1348" y="296"/>
                  </a:lnTo>
                  <a:lnTo>
                    <a:pt x="1335" y="291"/>
                  </a:lnTo>
                  <a:lnTo>
                    <a:pt x="1325" y="288"/>
                  </a:lnTo>
                  <a:lnTo>
                    <a:pt x="1316" y="286"/>
                  </a:lnTo>
                  <a:lnTo>
                    <a:pt x="1309" y="284"/>
                  </a:lnTo>
                  <a:lnTo>
                    <a:pt x="1301" y="279"/>
                  </a:lnTo>
                  <a:lnTo>
                    <a:pt x="1291" y="273"/>
                  </a:lnTo>
                  <a:lnTo>
                    <a:pt x="1282" y="268"/>
                  </a:lnTo>
                  <a:lnTo>
                    <a:pt x="1272" y="265"/>
                  </a:lnTo>
                  <a:lnTo>
                    <a:pt x="1264" y="263"/>
                  </a:lnTo>
                  <a:lnTo>
                    <a:pt x="1254" y="260"/>
                  </a:lnTo>
                  <a:lnTo>
                    <a:pt x="1243" y="256"/>
                  </a:lnTo>
                  <a:lnTo>
                    <a:pt x="1237" y="254"/>
                  </a:lnTo>
                  <a:lnTo>
                    <a:pt x="1231" y="254"/>
                  </a:lnTo>
                  <a:lnTo>
                    <a:pt x="1226" y="253"/>
                  </a:lnTo>
                  <a:lnTo>
                    <a:pt x="1221" y="254"/>
                  </a:lnTo>
                  <a:lnTo>
                    <a:pt x="1213" y="258"/>
                  </a:lnTo>
                  <a:lnTo>
                    <a:pt x="1206" y="259"/>
                  </a:lnTo>
                  <a:lnTo>
                    <a:pt x="1201" y="260"/>
                  </a:lnTo>
                  <a:lnTo>
                    <a:pt x="1196" y="259"/>
                  </a:lnTo>
                  <a:lnTo>
                    <a:pt x="1194" y="258"/>
                  </a:lnTo>
                  <a:lnTo>
                    <a:pt x="1193" y="256"/>
                  </a:lnTo>
                  <a:lnTo>
                    <a:pt x="1193" y="254"/>
                  </a:lnTo>
                  <a:lnTo>
                    <a:pt x="1193" y="253"/>
                  </a:lnTo>
                  <a:lnTo>
                    <a:pt x="1195" y="249"/>
                  </a:lnTo>
                  <a:lnTo>
                    <a:pt x="1200" y="248"/>
                  </a:lnTo>
                  <a:lnTo>
                    <a:pt x="1201" y="247"/>
                  </a:lnTo>
                  <a:lnTo>
                    <a:pt x="1202" y="244"/>
                  </a:lnTo>
                  <a:lnTo>
                    <a:pt x="1202" y="243"/>
                  </a:lnTo>
                  <a:lnTo>
                    <a:pt x="1201" y="241"/>
                  </a:lnTo>
                  <a:lnTo>
                    <a:pt x="1200" y="240"/>
                  </a:lnTo>
                  <a:lnTo>
                    <a:pt x="1196" y="237"/>
                  </a:lnTo>
                  <a:lnTo>
                    <a:pt x="1191" y="236"/>
                  </a:lnTo>
                  <a:lnTo>
                    <a:pt x="1185" y="236"/>
                  </a:lnTo>
                  <a:lnTo>
                    <a:pt x="1174" y="237"/>
                  </a:lnTo>
                  <a:lnTo>
                    <a:pt x="1163" y="241"/>
                  </a:lnTo>
                  <a:lnTo>
                    <a:pt x="1159" y="243"/>
                  </a:lnTo>
                  <a:lnTo>
                    <a:pt x="1155" y="246"/>
                  </a:lnTo>
                  <a:lnTo>
                    <a:pt x="1151" y="249"/>
                  </a:lnTo>
                  <a:lnTo>
                    <a:pt x="1149" y="253"/>
                  </a:lnTo>
                  <a:lnTo>
                    <a:pt x="1143" y="259"/>
                  </a:lnTo>
                  <a:lnTo>
                    <a:pt x="1138" y="263"/>
                  </a:lnTo>
                  <a:lnTo>
                    <a:pt x="1132" y="265"/>
                  </a:lnTo>
                  <a:lnTo>
                    <a:pt x="1126" y="263"/>
                  </a:lnTo>
                  <a:lnTo>
                    <a:pt x="1122" y="263"/>
                  </a:lnTo>
                  <a:lnTo>
                    <a:pt x="1120" y="261"/>
                  </a:lnTo>
                  <a:lnTo>
                    <a:pt x="1119" y="259"/>
                  </a:lnTo>
                  <a:lnTo>
                    <a:pt x="1119" y="258"/>
                  </a:lnTo>
                  <a:lnTo>
                    <a:pt x="1119" y="255"/>
                  </a:lnTo>
                  <a:lnTo>
                    <a:pt x="1120" y="253"/>
                  </a:lnTo>
                  <a:lnTo>
                    <a:pt x="1122" y="250"/>
                  </a:lnTo>
                  <a:lnTo>
                    <a:pt x="1125" y="248"/>
                  </a:lnTo>
                  <a:lnTo>
                    <a:pt x="1133" y="243"/>
                  </a:lnTo>
                  <a:lnTo>
                    <a:pt x="1139" y="237"/>
                  </a:lnTo>
                  <a:lnTo>
                    <a:pt x="1144" y="230"/>
                  </a:lnTo>
                  <a:lnTo>
                    <a:pt x="1147" y="224"/>
                  </a:lnTo>
                  <a:lnTo>
                    <a:pt x="1149" y="222"/>
                  </a:lnTo>
                  <a:lnTo>
                    <a:pt x="1147" y="218"/>
                  </a:lnTo>
                  <a:lnTo>
                    <a:pt x="1146" y="216"/>
                  </a:lnTo>
                  <a:lnTo>
                    <a:pt x="1143" y="214"/>
                  </a:lnTo>
                  <a:lnTo>
                    <a:pt x="1136" y="206"/>
                  </a:lnTo>
                  <a:lnTo>
                    <a:pt x="1125" y="196"/>
                  </a:lnTo>
                  <a:lnTo>
                    <a:pt x="1112" y="181"/>
                  </a:lnTo>
                  <a:lnTo>
                    <a:pt x="1095" y="165"/>
                  </a:lnTo>
                  <a:lnTo>
                    <a:pt x="1087" y="158"/>
                  </a:lnTo>
                  <a:lnTo>
                    <a:pt x="1078" y="152"/>
                  </a:lnTo>
                  <a:lnTo>
                    <a:pt x="1070" y="147"/>
                  </a:lnTo>
                  <a:lnTo>
                    <a:pt x="1062" y="145"/>
                  </a:lnTo>
                  <a:lnTo>
                    <a:pt x="1055" y="145"/>
                  </a:lnTo>
                  <a:lnTo>
                    <a:pt x="1049" y="146"/>
                  </a:lnTo>
                  <a:lnTo>
                    <a:pt x="1042" y="148"/>
                  </a:lnTo>
                  <a:lnTo>
                    <a:pt x="1034" y="149"/>
                  </a:lnTo>
                  <a:lnTo>
                    <a:pt x="1027" y="152"/>
                  </a:lnTo>
                  <a:lnTo>
                    <a:pt x="1021" y="153"/>
                  </a:lnTo>
                  <a:lnTo>
                    <a:pt x="1015" y="153"/>
                  </a:lnTo>
                  <a:lnTo>
                    <a:pt x="1011" y="152"/>
                  </a:lnTo>
                  <a:lnTo>
                    <a:pt x="1002" y="146"/>
                  </a:lnTo>
                  <a:lnTo>
                    <a:pt x="994" y="138"/>
                  </a:lnTo>
                  <a:lnTo>
                    <a:pt x="987" y="129"/>
                  </a:lnTo>
                  <a:lnTo>
                    <a:pt x="982" y="120"/>
                  </a:lnTo>
                  <a:lnTo>
                    <a:pt x="981" y="115"/>
                  </a:lnTo>
                  <a:lnTo>
                    <a:pt x="981" y="108"/>
                  </a:lnTo>
                  <a:lnTo>
                    <a:pt x="982" y="101"/>
                  </a:lnTo>
                  <a:lnTo>
                    <a:pt x="983" y="92"/>
                  </a:lnTo>
                  <a:lnTo>
                    <a:pt x="986" y="77"/>
                  </a:lnTo>
                  <a:lnTo>
                    <a:pt x="987" y="64"/>
                  </a:lnTo>
                  <a:lnTo>
                    <a:pt x="987" y="53"/>
                  </a:lnTo>
                  <a:lnTo>
                    <a:pt x="988" y="40"/>
                  </a:lnTo>
                  <a:lnTo>
                    <a:pt x="989" y="34"/>
                  </a:lnTo>
                  <a:lnTo>
                    <a:pt x="992" y="29"/>
                  </a:lnTo>
                  <a:lnTo>
                    <a:pt x="994" y="25"/>
                  </a:lnTo>
                  <a:lnTo>
                    <a:pt x="999" y="21"/>
                  </a:lnTo>
                  <a:lnTo>
                    <a:pt x="1010" y="15"/>
                  </a:lnTo>
                  <a:lnTo>
                    <a:pt x="1021" y="7"/>
                  </a:lnTo>
                  <a:lnTo>
                    <a:pt x="1007" y="2"/>
                  </a:lnTo>
                  <a:lnTo>
                    <a:pt x="990" y="0"/>
                  </a:lnTo>
                  <a:lnTo>
                    <a:pt x="982" y="0"/>
                  </a:lnTo>
                  <a:lnTo>
                    <a:pt x="975" y="0"/>
                  </a:lnTo>
                  <a:lnTo>
                    <a:pt x="969" y="1"/>
                  </a:lnTo>
                  <a:lnTo>
                    <a:pt x="962" y="3"/>
                  </a:lnTo>
                  <a:lnTo>
                    <a:pt x="951" y="9"/>
                  </a:lnTo>
                  <a:lnTo>
                    <a:pt x="942" y="16"/>
                  </a:lnTo>
                  <a:lnTo>
                    <a:pt x="935" y="21"/>
                  </a:lnTo>
                  <a:lnTo>
                    <a:pt x="927" y="25"/>
                  </a:lnTo>
                  <a:lnTo>
                    <a:pt x="920" y="28"/>
                  </a:lnTo>
                  <a:lnTo>
                    <a:pt x="913" y="31"/>
                  </a:lnTo>
                  <a:lnTo>
                    <a:pt x="897" y="34"/>
                  </a:lnTo>
                  <a:lnTo>
                    <a:pt x="879" y="38"/>
                  </a:lnTo>
                  <a:lnTo>
                    <a:pt x="870" y="40"/>
                  </a:lnTo>
                  <a:lnTo>
                    <a:pt x="866" y="42"/>
                  </a:lnTo>
                  <a:lnTo>
                    <a:pt x="863" y="47"/>
                  </a:lnTo>
                  <a:lnTo>
                    <a:pt x="861" y="52"/>
                  </a:lnTo>
                  <a:lnTo>
                    <a:pt x="862" y="66"/>
                  </a:lnTo>
                  <a:lnTo>
                    <a:pt x="862" y="83"/>
                  </a:lnTo>
                  <a:lnTo>
                    <a:pt x="861" y="92"/>
                  </a:lnTo>
                  <a:lnTo>
                    <a:pt x="859" y="101"/>
                  </a:lnTo>
                  <a:lnTo>
                    <a:pt x="855" y="108"/>
                  </a:lnTo>
                  <a:lnTo>
                    <a:pt x="851" y="115"/>
                  </a:lnTo>
                  <a:lnTo>
                    <a:pt x="841" y="127"/>
                  </a:lnTo>
                  <a:lnTo>
                    <a:pt x="830" y="139"/>
                  </a:lnTo>
                  <a:lnTo>
                    <a:pt x="825" y="145"/>
                  </a:lnTo>
                  <a:lnTo>
                    <a:pt x="824" y="149"/>
                  </a:lnTo>
                  <a:lnTo>
                    <a:pt x="824" y="155"/>
                  </a:lnTo>
                  <a:lnTo>
                    <a:pt x="825" y="161"/>
                  </a:lnTo>
                  <a:lnTo>
                    <a:pt x="831" y="172"/>
                  </a:lnTo>
                  <a:lnTo>
                    <a:pt x="835" y="183"/>
                  </a:lnTo>
                  <a:lnTo>
                    <a:pt x="834" y="187"/>
                  </a:lnTo>
                  <a:lnTo>
                    <a:pt x="831" y="191"/>
                  </a:lnTo>
                  <a:lnTo>
                    <a:pt x="828" y="193"/>
                  </a:lnTo>
                  <a:lnTo>
                    <a:pt x="823" y="195"/>
                  </a:lnTo>
                  <a:lnTo>
                    <a:pt x="816" y="196"/>
                  </a:lnTo>
                  <a:lnTo>
                    <a:pt x="810" y="196"/>
                  </a:lnTo>
                  <a:lnTo>
                    <a:pt x="803" y="195"/>
                  </a:lnTo>
                  <a:lnTo>
                    <a:pt x="794" y="192"/>
                  </a:lnTo>
                  <a:lnTo>
                    <a:pt x="788" y="191"/>
                  </a:lnTo>
                  <a:lnTo>
                    <a:pt x="781" y="191"/>
                  </a:lnTo>
                  <a:lnTo>
                    <a:pt x="774" y="191"/>
                  </a:lnTo>
                  <a:lnTo>
                    <a:pt x="767" y="192"/>
                  </a:lnTo>
                  <a:lnTo>
                    <a:pt x="761" y="195"/>
                  </a:lnTo>
                  <a:lnTo>
                    <a:pt x="754" y="198"/>
                  </a:lnTo>
                  <a:lnTo>
                    <a:pt x="747" y="203"/>
                  </a:lnTo>
                  <a:lnTo>
                    <a:pt x="740" y="210"/>
                  </a:lnTo>
                  <a:lnTo>
                    <a:pt x="736" y="216"/>
                  </a:lnTo>
                  <a:lnTo>
                    <a:pt x="733" y="223"/>
                  </a:lnTo>
                  <a:lnTo>
                    <a:pt x="730" y="233"/>
                  </a:lnTo>
                  <a:lnTo>
                    <a:pt x="729" y="244"/>
                  </a:lnTo>
                  <a:lnTo>
                    <a:pt x="728" y="260"/>
                  </a:lnTo>
                  <a:lnTo>
                    <a:pt x="728" y="275"/>
                  </a:lnTo>
                  <a:lnTo>
                    <a:pt x="727" y="288"/>
                  </a:lnTo>
                  <a:lnTo>
                    <a:pt x="727" y="299"/>
                  </a:lnTo>
                  <a:lnTo>
                    <a:pt x="727" y="305"/>
                  </a:lnTo>
                  <a:lnTo>
                    <a:pt x="725" y="310"/>
                  </a:lnTo>
                  <a:lnTo>
                    <a:pt x="724" y="315"/>
                  </a:lnTo>
                  <a:lnTo>
                    <a:pt x="722" y="317"/>
                  </a:lnTo>
                  <a:lnTo>
                    <a:pt x="719" y="319"/>
                  </a:lnTo>
                  <a:lnTo>
                    <a:pt x="716" y="321"/>
                  </a:lnTo>
                  <a:lnTo>
                    <a:pt x="711" y="322"/>
                  </a:lnTo>
                  <a:lnTo>
                    <a:pt x="706" y="323"/>
                  </a:lnTo>
                  <a:lnTo>
                    <a:pt x="696" y="324"/>
                  </a:lnTo>
                  <a:lnTo>
                    <a:pt x="687" y="328"/>
                  </a:lnTo>
                  <a:lnTo>
                    <a:pt x="681" y="331"/>
                  </a:lnTo>
                  <a:lnTo>
                    <a:pt x="674" y="338"/>
                  </a:lnTo>
                  <a:lnTo>
                    <a:pt x="670" y="341"/>
                  </a:lnTo>
                  <a:lnTo>
                    <a:pt x="666" y="343"/>
                  </a:lnTo>
                  <a:lnTo>
                    <a:pt x="661" y="344"/>
                  </a:lnTo>
                  <a:lnTo>
                    <a:pt x="656" y="344"/>
                  </a:lnTo>
                  <a:lnTo>
                    <a:pt x="653" y="344"/>
                  </a:lnTo>
                  <a:lnTo>
                    <a:pt x="649" y="342"/>
                  </a:lnTo>
                  <a:lnTo>
                    <a:pt x="646" y="340"/>
                  </a:lnTo>
                  <a:lnTo>
                    <a:pt x="643" y="335"/>
                  </a:lnTo>
                  <a:lnTo>
                    <a:pt x="640" y="325"/>
                  </a:lnTo>
                  <a:lnTo>
                    <a:pt x="637" y="312"/>
                  </a:lnTo>
                  <a:lnTo>
                    <a:pt x="634" y="299"/>
                  </a:lnTo>
                  <a:lnTo>
                    <a:pt x="630" y="287"/>
                  </a:lnTo>
                  <a:lnTo>
                    <a:pt x="624" y="278"/>
                  </a:lnTo>
                  <a:lnTo>
                    <a:pt x="618" y="269"/>
                  </a:lnTo>
                  <a:lnTo>
                    <a:pt x="616" y="266"/>
                  </a:lnTo>
                  <a:lnTo>
                    <a:pt x="612" y="261"/>
                  </a:lnTo>
                  <a:lnTo>
                    <a:pt x="610" y="256"/>
                  </a:lnTo>
                  <a:lnTo>
                    <a:pt x="609" y="250"/>
                  </a:lnTo>
                  <a:lnTo>
                    <a:pt x="607" y="244"/>
                  </a:lnTo>
                  <a:lnTo>
                    <a:pt x="603" y="241"/>
                  </a:lnTo>
                  <a:lnTo>
                    <a:pt x="598" y="236"/>
                  </a:lnTo>
                  <a:lnTo>
                    <a:pt x="591" y="234"/>
                  </a:lnTo>
                  <a:lnTo>
                    <a:pt x="584" y="233"/>
                  </a:lnTo>
                  <a:lnTo>
                    <a:pt x="576" y="231"/>
                  </a:lnTo>
                  <a:lnTo>
                    <a:pt x="567" y="230"/>
                  </a:lnTo>
                  <a:lnTo>
                    <a:pt x="558" y="231"/>
                  </a:lnTo>
                  <a:lnTo>
                    <a:pt x="549" y="233"/>
                  </a:lnTo>
                  <a:lnTo>
                    <a:pt x="542" y="235"/>
                  </a:lnTo>
                  <a:lnTo>
                    <a:pt x="534" y="239"/>
                  </a:lnTo>
                  <a:lnTo>
                    <a:pt x="527" y="242"/>
                  </a:lnTo>
                  <a:lnTo>
                    <a:pt x="521" y="247"/>
                  </a:lnTo>
                  <a:lnTo>
                    <a:pt x="516" y="252"/>
                  </a:lnTo>
                  <a:lnTo>
                    <a:pt x="511" y="258"/>
                  </a:lnTo>
                  <a:lnTo>
                    <a:pt x="509" y="263"/>
                  </a:lnTo>
                  <a:lnTo>
                    <a:pt x="507" y="273"/>
                  </a:lnTo>
                  <a:lnTo>
                    <a:pt x="502" y="287"/>
                  </a:lnTo>
                  <a:lnTo>
                    <a:pt x="500" y="294"/>
                  </a:lnTo>
                  <a:lnTo>
                    <a:pt x="496" y="299"/>
                  </a:lnTo>
                  <a:lnTo>
                    <a:pt x="495" y="300"/>
                  </a:lnTo>
                  <a:lnTo>
                    <a:pt x="494" y="302"/>
                  </a:lnTo>
                  <a:lnTo>
                    <a:pt x="491" y="302"/>
                  </a:lnTo>
                  <a:lnTo>
                    <a:pt x="490" y="300"/>
                  </a:lnTo>
                  <a:lnTo>
                    <a:pt x="486" y="297"/>
                  </a:lnTo>
                  <a:lnTo>
                    <a:pt x="483" y="296"/>
                  </a:lnTo>
                  <a:lnTo>
                    <a:pt x="478" y="298"/>
                  </a:lnTo>
                  <a:lnTo>
                    <a:pt x="471" y="304"/>
                  </a:lnTo>
                  <a:lnTo>
                    <a:pt x="460" y="312"/>
                  </a:lnTo>
                  <a:lnTo>
                    <a:pt x="450" y="321"/>
                  </a:lnTo>
                  <a:lnTo>
                    <a:pt x="444" y="324"/>
                  </a:lnTo>
                  <a:lnTo>
                    <a:pt x="438" y="328"/>
                  </a:lnTo>
                  <a:lnTo>
                    <a:pt x="432" y="330"/>
                  </a:lnTo>
                  <a:lnTo>
                    <a:pt x="427" y="331"/>
                  </a:lnTo>
                  <a:lnTo>
                    <a:pt x="419" y="332"/>
                  </a:lnTo>
                  <a:lnTo>
                    <a:pt x="412" y="332"/>
                  </a:lnTo>
                  <a:lnTo>
                    <a:pt x="403" y="332"/>
                  </a:lnTo>
                  <a:lnTo>
                    <a:pt x="396" y="331"/>
                  </a:lnTo>
                  <a:lnTo>
                    <a:pt x="390" y="328"/>
                  </a:lnTo>
                  <a:lnTo>
                    <a:pt x="383" y="325"/>
                  </a:lnTo>
                  <a:lnTo>
                    <a:pt x="377" y="321"/>
                  </a:lnTo>
                  <a:lnTo>
                    <a:pt x="372" y="316"/>
                  </a:lnTo>
                  <a:lnTo>
                    <a:pt x="365" y="309"/>
                  </a:lnTo>
                  <a:lnTo>
                    <a:pt x="358" y="303"/>
                  </a:lnTo>
                  <a:lnTo>
                    <a:pt x="350" y="297"/>
                  </a:lnTo>
                  <a:lnTo>
                    <a:pt x="341" y="291"/>
                  </a:lnTo>
                  <a:lnTo>
                    <a:pt x="331" y="286"/>
                  </a:lnTo>
                  <a:lnTo>
                    <a:pt x="321" y="283"/>
                  </a:lnTo>
                  <a:lnTo>
                    <a:pt x="309" y="279"/>
                  </a:lnTo>
                  <a:lnTo>
                    <a:pt x="297" y="277"/>
                  </a:lnTo>
                  <a:lnTo>
                    <a:pt x="282" y="275"/>
                  </a:lnTo>
                  <a:lnTo>
                    <a:pt x="265" y="277"/>
                  </a:lnTo>
                  <a:lnTo>
                    <a:pt x="257" y="277"/>
                  </a:lnTo>
                  <a:lnTo>
                    <a:pt x="250" y="275"/>
                  </a:lnTo>
                  <a:lnTo>
                    <a:pt x="243" y="273"/>
                  </a:lnTo>
                  <a:lnTo>
                    <a:pt x="236" y="269"/>
                  </a:lnTo>
                  <a:lnTo>
                    <a:pt x="234" y="267"/>
                  </a:lnTo>
                  <a:lnTo>
                    <a:pt x="233" y="265"/>
                  </a:lnTo>
                  <a:lnTo>
                    <a:pt x="233" y="261"/>
                  </a:lnTo>
                  <a:lnTo>
                    <a:pt x="233" y="258"/>
                  </a:lnTo>
                  <a:lnTo>
                    <a:pt x="236" y="252"/>
                  </a:lnTo>
                  <a:lnTo>
                    <a:pt x="238" y="243"/>
                  </a:lnTo>
                  <a:lnTo>
                    <a:pt x="243" y="236"/>
                  </a:lnTo>
                  <a:lnTo>
                    <a:pt x="245" y="230"/>
                  </a:lnTo>
                  <a:lnTo>
                    <a:pt x="248" y="224"/>
                  </a:lnTo>
                  <a:lnTo>
                    <a:pt x="246" y="220"/>
                  </a:lnTo>
                  <a:lnTo>
                    <a:pt x="237" y="205"/>
                  </a:lnTo>
                  <a:lnTo>
                    <a:pt x="225" y="191"/>
                  </a:lnTo>
                  <a:lnTo>
                    <a:pt x="213" y="178"/>
                  </a:lnTo>
                  <a:lnTo>
                    <a:pt x="204" y="167"/>
                  </a:lnTo>
                  <a:lnTo>
                    <a:pt x="187" y="147"/>
                  </a:lnTo>
                  <a:lnTo>
                    <a:pt x="166" y="123"/>
                  </a:lnTo>
                  <a:lnTo>
                    <a:pt x="154" y="110"/>
                  </a:lnTo>
                  <a:lnTo>
                    <a:pt x="142" y="99"/>
                  </a:lnTo>
                  <a:lnTo>
                    <a:pt x="130" y="89"/>
                  </a:lnTo>
                  <a:lnTo>
                    <a:pt x="119" y="79"/>
                  </a:lnTo>
                  <a:lnTo>
                    <a:pt x="108" y="70"/>
                  </a:lnTo>
                  <a:lnTo>
                    <a:pt x="101" y="60"/>
                  </a:lnTo>
                  <a:lnTo>
                    <a:pt x="94" y="51"/>
                  </a:lnTo>
                  <a:lnTo>
                    <a:pt x="89" y="40"/>
                  </a:lnTo>
                  <a:lnTo>
                    <a:pt x="82" y="21"/>
                  </a:lnTo>
                  <a:lnTo>
                    <a:pt x="78" y="6"/>
                  </a:lnTo>
                  <a:lnTo>
                    <a:pt x="74" y="2"/>
                  </a:lnTo>
                  <a:lnTo>
                    <a:pt x="72" y="1"/>
                  </a:lnTo>
                  <a:lnTo>
                    <a:pt x="70" y="3"/>
                  </a:lnTo>
                  <a:lnTo>
                    <a:pt x="69" y="8"/>
                  </a:lnTo>
                  <a:lnTo>
                    <a:pt x="68" y="14"/>
                  </a:lnTo>
                  <a:lnTo>
                    <a:pt x="68" y="21"/>
                  </a:lnTo>
                  <a:lnTo>
                    <a:pt x="69" y="29"/>
                  </a:lnTo>
                  <a:lnTo>
                    <a:pt x="70" y="36"/>
                  </a:lnTo>
                  <a:lnTo>
                    <a:pt x="74" y="45"/>
                  </a:lnTo>
                  <a:lnTo>
                    <a:pt x="78" y="53"/>
                  </a:lnTo>
                  <a:lnTo>
                    <a:pt x="83" y="63"/>
                  </a:lnTo>
                  <a:lnTo>
                    <a:pt x="89" y="72"/>
                  </a:lnTo>
                  <a:lnTo>
                    <a:pt x="101" y="88"/>
                  </a:lnTo>
                  <a:lnTo>
                    <a:pt x="111" y="99"/>
                  </a:lnTo>
                  <a:lnTo>
                    <a:pt x="119" y="107"/>
                  </a:lnTo>
                  <a:lnTo>
                    <a:pt x="129" y="116"/>
                  </a:lnTo>
                  <a:lnTo>
                    <a:pt x="132" y="120"/>
                  </a:lnTo>
                  <a:lnTo>
                    <a:pt x="133" y="123"/>
                  </a:lnTo>
                  <a:lnTo>
                    <a:pt x="133" y="126"/>
                  </a:lnTo>
                  <a:lnTo>
                    <a:pt x="133" y="127"/>
                  </a:lnTo>
                  <a:lnTo>
                    <a:pt x="132" y="128"/>
                  </a:lnTo>
                  <a:lnTo>
                    <a:pt x="130" y="129"/>
                  </a:lnTo>
                  <a:lnTo>
                    <a:pt x="119" y="135"/>
                  </a:lnTo>
                  <a:lnTo>
                    <a:pt x="107" y="140"/>
                  </a:lnTo>
                  <a:lnTo>
                    <a:pt x="94" y="146"/>
                  </a:lnTo>
                  <a:lnTo>
                    <a:pt x="83" y="151"/>
                  </a:lnTo>
                  <a:lnTo>
                    <a:pt x="67" y="158"/>
                  </a:lnTo>
                  <a:lnTo>
                    <a:pt x="49" y="165"/>
                  </a:lnTo>
                  <a:lnTo>
                    <a:pt x="39" y="170"/>
                  </a:lnTo>
                  <a:lnTo>
                    <a:pt x="32" y="174"/>
                  </a:lnTo>
                  <a:lnTo>
                    <a:pt x="28" y="179"/>
                  </a:lnTo>
                  <a:lnTo>
                    <a:pt x="24" y="185"/>
                  </a:lnTo>
                  <a:lnTo>
                    <a:pt x="22" y="197"/>
                  </a:lnTo>
                  <a:lnTo>
                    <a:pt x="18" y="209"/>
                  </a:lnTo>
                  <a:lnTo>
                    <a:pt x="13" y="220"/>
                  </a:lnTo>
                  <a:lnTo>
                    <a:pt x="6" y="231"/>
                  </a:lnTo>
                  <a:lnTo>
                    <a:pt x="3" y="237"/>
                  </a:lnTo>
                  <a:lnTo>
                    <a:pt x="0" y="246"/>
                  </a:lnTo>
                  <a:lnTo>
                    <a:pt x="0" y="255"/>
                  </a:lnTo>
                  <a:lnTo>
                    <a:pt x="0" y="263"/>
                  </a:lnTo>
                  <a:lnTo>
                    <a:pt x="1" y="271"/>
                  </a:lnTo>
                  <a:lnTo>
                    <a:pt x="1" y="275"/>
                  </a:lnTo>
                  <a:lnTo>
                    <a:pt x="0" y="279"/>
                  </a:lnTo>
                  <a:lnTo>
                    <a:pt x="0" y="281"/>
                  </a:lnTo>
                  <a:lnTo>
                    <a:pt x="1" y="283"/>
                  </a:lnTo>
                  <a:lnTo>
                    <a:pt x="6" y="281"/>
                  </a:lnTo>
                  <a:lnTo>
                    <a:pt x="12" y="280"/>
                  </a:lnTo>
                  <a:lnTo>
                    <a:pt x="17" y="281"/>
                  </a:lnTo>
                  <a:lnTo>
                    <a:pt x="29" y="290"/>
                  </a:lnTo>
                  <a:lnTo>
                    <a:pt x="43" y="303"/>
                  </a:lnTo>
                  <a:lnTo>
                    <a:pt x="56" y="317"/>
                  </a:lnTo>
                  <a:lnTo>
                    <a:pt x="67" y="328"/>
                  </a:lnTo>
                  <a:lnTo>
                    <a:pt x="70" y="331"/>
                  </a:lnTo>
                  <a:lnTo>
                    <a:pt x="74" y="335"/>
                  </a:lnTo>
                  <a:lnTo>
                    <a:pt x="79" y="338"/>
                  </a:lnTo>
                  <a:lnTo>
                    <a:pt x="83" y="341"/>
                  </a:lnTo>
                  <a:lnTo>
                    <a:pt x="94" y="344"/>
                  </a:lnTo>
                  <a:lnTo>
                    <a:pt x="106" y="346"/>
                  </a:lnTo>
                  <a:lnTo>
                    <a:pt x="119" y="346"/>
                  </a:lnTo>
                  <a:lnTo>
                    <a:pt x="130" y="347"/>
                  </a:lnTo>
                  <a:lnTo>
                    <a:pt x="135" y="348"/>
                  </a:lnTo>
                  <a:lnTo>
                    <a:pt x="139" y="349"/>
                  </a:lnTo>
                  <a:lnTo>
                    <a:pt x="143" y="351"/>
                  </a:lnTo>
                  <a:lnTo>
                    <a:pt x="146" y="356"/>
                  </a:lnTo>
                  <a:lnTo>
                    <a:pt x="152" y="365"/>
                  </a:lnTo>
                  <a:lnTo>
                    <a:pt x="160" y="372"/>
                  </a:lnTo>
                  <a:lnTo>
                    <a:pt x="164" y="374"/>
                  </a:lnTo>
                  <a:lnTo>
                    <a:pt x="170" y="376"/>
                  </a:lnTo>
                  <a:lnTo>
                    <a:pt x="176" y="378"/>
                  </a:lnTo>
                  <a:lnTo>
                    <a:pt x="183" y="378"/>
                  </a:lnTo>
                  <a:lnTo>
                    <a:pt x="199" y="376"/>
                  </a:lnTo>
                  <a:lnTo>
                    <a:pt x="209" y="375"/>
                  </a:lnTo>
                  <a:lnTo>
                    <a:pt x="214" y="376"/>
                  </a:lnTo>
                  <a:lnTo>
                    <a:pt x="218" y="378"/>
                  </a:lnTo>
                  <a:lnTo>
                    <a:pt x="220" y="381"/>
                  </a:lnTo>
                  <a:lnTo>
                    <a:pt x="221" y="385"/>
                  </a:lnTo>
                  <a:lnTo>
                    <a:pt x="221" y="395"/>
                  </a:lnTo>
                  <a:lnTo>
                    <a:pt x="221" y="405"/>
                  </a:lnTo>
                  <a:lnTo>
                    <a:pt x="221" y="410"/>
                  </a:lnTo>
                  <a:lnTo>
                    <a:pt x="221" y="414"/>
                  </a:lnTo>
                  <a:lnTo>
                    <a:pt x="223" y="418"/>
                  </a:lnTo>
                  <a:lnTo>
                    <a:pt x="225" y="423"/>
                  </a:lnTo>
                  <a:lnTo>
                    <a:pt x="231" y="431"/>
                  </a:lnTo>
                  <a:lnTo>
                    <a:pt x="236" y="441"/>
                  </a:lnTo>
                  <a:lnTo>
                    <a:pt x="240" y="449"/>
                  </a:lnTo>
                  <a:lnTo>
                    <a:pt x="243" y="458"/>
                  </a:lnTo>
                  <a:lnTo>
                    <a:pt x="244" y="466"/>
                  </a:lnTo>
                  <a:lnTo>
                    <a:pt x="246" y="474"/>
                  </a:lnTo>
                  <a:lnTo>
                    <a:pt x="249" y="477"/>
                  </a:lnTo>
                  <a:lnTo>
                    <a:pt x="252" y="482"/>
                  </a:lnTo>
                  <a:lnTo>
                    <a:pt x="258" y="487"/>
                  </a:lnTo>
                  <a:lnTo>
                    <a:pt x="267" y="492"/>
                  </a:lnTo>
                  <a:lnTo>
                    <a:pt x="275" y="496"/>
                  </a:lnTo>
                  <a:lnTo>
                    <a:pt x="284" y="501"/>
                  </a:lnTo>
                  <a:lnTo>
                    <a:pt x="294" y="505"/>
                  </a:lnTo>
                  <a:lnTo>
                    <a:pt x="303" y="508"/>
                  </a:lnTo>
                  <a:lnTo>
                    <a:pt x="313" y="511"/>
                  </a:lnTo>
                  <a:lnTo>
                    <a:pt x="322" y="512"/>
                  </a:lnTo>
                  <a:lnTo>
                    <a:pt x="331" y="512"/>
                  </a:lnTo>
                  <a:lnTo>
                    <a:pt x="339" y="511"/>
                  </a:lnTo>
                  <a:lnTo>
                    <a:pt x="352" y="507"/>
                  </a:lnTo>
                  <a:lnTo>
                    <a:pt x="363" y="507"/>
                  </a:lnTo>
                  <a:lnTo>
                    <a:pt x="366" y="508"/>
                  </a:lnTo>
                  <a:lnTo>
                    <a:pt x="369" y="510"/>
                  </a:lnTo>
                  <a:lnTo>
                    <a:pt x="371" y="513"/>
                  </a:lnTo>
                  <a:lnTo>
                    <a:pt x="374" y="518"/>
                  </a:lnTo>
                  <a:lnTo>
                    <a:pt x="376" y="521"/>
                  </a:lnTo>
                  <a:lnTo>
                    <a:pt x="378" y="525"/>
                  </a:lnTo>
                  <a:lnTo>
                    <a:pt x="382" y="527"/>
                  </a:lnTo>
                  <a:lnTo>
                    <a:pt x="385" y="529"/>
                  </a:lnTo>
                  <a:lnTo>
                    <a:pt x="390" y="529"/>
                  </a:lnTo>
                  <a:lnTo>
                    <a:pt x="395" y="527"/>
                  </a:lnTo>
                  <a:lnTo>
                    <a:pt x="401" y="526"/>
                  </a:lnTo>
                  <a:lnTo>
                    <a:pt x="406" y="523"/>
                  </a:lnTo>
                  <a:lnTo>
                    <a:pt x="412" y="520"/>
                  </a:lnTo>
                  <a:lnTo>
                    <a:pt x="415" y="518"/>
                  </a:lnTo>
                  <a:lnTo>
                    <a:pt x="420" y="518"/>
                  </a:lnTo>
                  <a:lnTo>
                    <a:pt x="423" y="518"/>
                  </a:lnTo>
                  <a:lnTo>
                    <a:pt x="426" y="519"/>
                  </a:lnTo>
                  <a:lnTo>
                    <a:pt x="428" y="521"/>
                  </a:lnTo>
                  <a:lnTo>
                    <a:pt x="431" y="525"/>
                  </a:lnTo>
                  <a:lnTo>
                    <a:pt x="432" y="530"/>
                  </a:lnTo>
                  <a:lnTo>
                    <a:pt x="434" y="534"/>
                  </a:lnTo>
                  <a:lnTo>
                    <a:pt x="437" y="538"/>
                  </a:lnTo>
                  <a:lnTo>
                    <a:pt x="439" y="540"/>
                  </a:lnTo>
                  <a:lnTo>
                    <a:pt x="442" y="542"/>
                  </a:lnTo>
                  <a:lnTo>
                    <a:pt x="450" y="542"/>
                  </a:lnTo>
                  <a:lnTo>
                    <a:pt x="458" y="539"/>
                  </a:lnTo>
                  <a:lnTo>
                    <a:pt x="462" y="539"/>
                  </a:lnTo>
                  <a:lnTo>
                    <a:pt x="466" y="538"/>
                  </a:lnTo>
                  <a:lnTo>
                    <a:pt x="470" y="538"/>
                  </a:lnTo>
                  <a:lnTo>
                    <a:pt x="472" y="539"/>
                  </a:lnTo>
                  <a:lnTo>
                    <a:pt x="475" y="542"/>
                  </a:lnTo>
                  <a:lnTo>
                    <a:pt x="477" y="544"/>
                  </a:lnTo>
                  <a:lnTo>
                    <a:pt x="478" y="549"/>
                  </a:lnTo>
                  <a:lnTo>
                    <a:pt x="479" y="552"/>
                  </a:lnTo>
                  <a:lnTo>
                    <a:pt x="479" y="562"/>
                  </a:lnTo>
                  <a:lnTo>
                    <a:pt x="482" y="569"/>
                  </a:lnTo>
                  <a:lnTo>
                    <a:pt x="484" y="574"/>
                  </a:lnTo>
                  <a:lnTo>
                    <a:pt x="489" y="580"/>
                  </a:lnTo>
                  <a:lnTo>
                    <a:pt x="492" y="581"/>
                  </a:lnTo>
                  <a:lnTo>
                    <a:pt x="497" y="582"/>
                  </a:lnTo>
                  <a:lnTo>
                    <a:pt x="501" y="582"/>
                  </a:lnTo>
                  <a:lnTo>
                    <a:pt x="505" y="582"/>
                  </a:lnTo>
                  <a:lnTo>
                    <a:pt x="509" y="582"/>
                  </a:lnTo>
                  <a:lnTo>
                    <a:pt x="511" y="583"/>
                  </a:lnTo>
                  <a:lnTo>
                    <a:pt x="514" y="586"/>
                  </a:lnTo>
                  <a:lnTo>
                    <a:pt x="514" y="589"/>
                  </a:lnTo>
                  <a:lnTo>
                    <a:pt x="513" y="599"/>
                  </a:lnTo>
                  <a:lnTo>
                    <a:pt x="511" y="609"/>
                  </a:lnTo>
                  <a:lnTo>
                    <a:pt x="510" y="619"/>
                  </a:lnTo>
                  <a:lnTo>
                    <a:pt x="509" y="630"/>
                  </a:lnTo>
                  <a:lnTo>
                    <a:pt x="510" y="634"/>
                  </a:lnTo>
                  <a:lnTo>
                    <a:pt x="510" y="637"/>
                  </a:lnTo>
                  <a:lnTo>
                    <a:pt x="513" y="639"/>
                  </a:lnTo>
                  <a:lnTo>
                    <a:pt x="516" y="641"/>
                  </a:lnTo>
                  <a:lnTo>
                    <a:pt x="525" y="643"/>
                  </a:lnTo>
                  <a:lnTo>
                    <a:pt x="540" y="643"/>
                  </a:lnTo>
                  <a:lnTo>
                    <a:pt x="558" y="643"/>
                  </a:lnTo>
                  <a:lnTo>
                    <a:pt x="573" y="643"/>
                  </a:lnTo>
                  <a:lnTo>
                    <a:pt x="588" y="640"/>
                  </a:lnTo>
                  <a:lnTo>
                    <a:pt x="605" y="637"/>
                  </a:lnTo>
                  <a:lnTo>
                    <a:pt x="616" y="636"/>
                  </a:lnTo>
                  <a:lnTo>
                    <a:pt x="627" y="633"/>
                  </a:lnTo>
                  <a:lnTo>
                    <a:pt x="636" y="631"/>
                  </a:lnTo>
                  <a:lnTo>
                    <a:pt x="645" y="630"/>
                  </a:lnTo>
                  <a:lnTo>
                    <a:pt x="652" y="630"/>
                  </a:lnTo>
                  <a:lnTo>
                    <a:pt x="656" y="630"/>
                  </a:lnTo>
                  <a:lnTo>
                    <a:pt x="660" y="632"/>
                  </a:lnTo>
                  <a:lnTo>
                    <a:pt x="664" y="636"/>
                  </a:lnTo>
                  <a:lnTo>
                    <a:pt x="665" y="639"/>
                  </a:lnTo>
                  <a:lnTo>
                    <a:pt x="666" y="643"/>
                  </a:lnTo>
                  <a:lnTo>
                    <a:pt x="667" y="649"/>
                  </a:lnTo>
                  <a:lnTo>
                    <a:pt x="667" y="653"/>
                  </a:lnTo>
                  <a:lnTo>
                    <a:pt x="667" y="662"/>
                  </a:lnTo>
                  <a:lnTo>
                    <a:pt x="665" y="670"/>
                  </a:lnTo>
                  <a:lnTo>
                    <a:pt x="662" y="678"/>
                  </a:lnTo>
                  <a:lnTo>
                    <a:pt x="660" y="685"/>
                  </a:lnTo>
                  <a:lnTo>
                    <a:pt x="658" y="693"/>
                  </a:lnTo>
                  <a:lnTo>
                    <a:pt x="659" y="700"/>
                  </a:lnTo>
                  <a:lnTo>
                    <a:pt x="660" y="706"/>
                  </a:lnTo>
                  <a:lnTo>
                    <a:pt x="661" y="713"/>
                  </a:lnTo>
                  <a:lnTo>
                    <a:pt x="664" y="727"/>
                  </a:lnTo>
                  <a:lnTo>
                    <a:pt x="664" y="738"/>
                  </a:lnTo>
                  <a:lnTo>
                    <a:pt x="660" y="739"/>
                  </a:lnTo>
                  <a:lnTo>
                    <a:pt x="653" y="739"/>
                  </a:lnTo>
                  <a:lnTo>
                    <a:pt x="645" y="738"/>
                  </a:lnTo>
                  <a:lnTo>
                    <a:pt x="639" y="737"/>
                  </a:lnTo>
                  <a:lnTo>
                    <a:pt x="631" y="734"/>
                  </a:lnTo>
                  <a:lnTo>
                    <a:pt x="627" y="734"/>
                  </a:lnTo>
                  <a:lnTo>
                    <a:pt x="626" y="738"/>
                  </a:lnTo>
                  <a:lnTo>
                    <a:pt x="624" y="745"/>
                  </a:lnTo>
                  <a:lnTo>
                    <a:pt x="623" y="756"/>
                  </a:lnTo>
                  <a:lnTo>
                    <a:pt x="624" y="767"/>
                  </a:lnTo>
                  <a:lnTo>
                    <a:pt x="626" y="777"/>
                  </a:lnTo>
                  <a:lnTo>
                    <a:pt x="627" y="785"/>
                  </a:lnTo>
                  <a:lnTo>
                    <a:pt x="626" y="789"/>
                  </a:lnTo>
                  <a:lnTo>
                    <a:pt x="624" y="791"/>
                  </a:lnTo>
                  <a:lnTo>
                    <a:pt x="623" y="795"/>
                  </a:lnTo>
                  <a:lnTo>
                    <a:pt x="620" y="798"/>
                  </a:lnTo>
                  <a:lnTo>
                    <a:pt x="615" y="804"/>
                  </a:lnTo>
                  <a:lnTo>
                    <a:pt x="611" y="809"/>
                  </a:lnTo>
                  <a:lnTo>
                    <a:pt x="609" y="816"/>
                  </a:lnTo>
                  <a:lnTo>
                    <a:pt x="609" y="826"/>
                  </a:lnTo>
                  <a:lnTo>
                    <a:pt x="608" y="835"/>
                  </a:lnTo>
                  <a:lnTo>
                    <a:pt x="607" y="844"/>
                  </a:lnTo>
                  <a:lnTo>
                    <a:pt x="605" y="847"/>
                  </a:lnTo>
                  <a:lnTo>
                    <a:pt x="607" y="852"/>
                  </a:lnTo>
                  <a:lnTo>
                    <a:pt x="608" y="855"/>
                  </a:lnTo>
                  <a:lnTo>
                    <a:pt x="609" y="860"/>
                  </a:lnTo>
                  <a:lnTo>
                    <a:pt x="614" y="866"/>
                  </a:lnTo>
                  <a:lnTo>
                    <a:pt x="617" y="871"/>
                  </a:lnTo>
                  <a:lnTo>
                    <a:pt x="620" y="877"/>
                  </a:lnTo>
                  <a:lnTo>
                    <a:pt x="622" y="883"/>
                  </a:lnTo>
                  <a:lnTo>
                    <a:pt x="623" y="888"/>
                  </a:lnTo>
                  <a:lnTo>
                    <a:pt x="626" y="890"/>
                  </a:lnTo>
                  <a:lnTo>
                    <a:pt x="628" y="891"/>
                  </a:lnTo>
                  <a:lnTo>
                    <a:pt x="634" y="891"/>
                  </a:lnTo>
                  <a:lnTo>
                    <a:pt x="640" y="891"/>
                  </a:lnTo>
                  <a:lnTo>
                    <a:pt x="647" y="891"/>
                  </a:lnTo>
                  <a:lnTo>
                    <a:pt x="654" y="889"/>
                  </a:lnTo>
                  <a:lnTo>
                    <a:pt x="661" y="885"/>
                  </a:lnTo>
                  <a:lnTo>
                    <a:pt x="665" y="882"/>
                  </a:lnTo>
                  <a:lnTo>
                    <a:pt x="668" y="876"/>
                  </a:lnTo>
                  <a:lnTo>
                    <a:pt x="672" y="868"/>
                  </a:lnTo>
                  <a:lnTo>
                    <a:pt x="674" y="861"/>
                  </a:lnTo>
                  <a:lnTo>
                    <a:pt x="678" y="853"/>
                  </a:lnTo>
                  <a:lnTo>
                    <a:pt x="680" y="846"/>
                  </a:lnTo>
                  <a:lnTo>
                    <a:pt x="684" y="841"/>
                  </a:lnTo>
                  <a:lnTo>
                    <a:pt x="687" y="839"/>
                  </a:lnTo>
                  <a:lnTo>
                    <a:pt x="692" y="840"/>
                  </a:lnTo>
                  <a:lnTo>
                    <a:pt x="696" y="841"/>
                  </a:lnTo>
                  <a:lnTo>
                    <a:pt x="698" y="844"/>
                  </a:lnTo>
                  <a:lnTo>
                    <a:pt x="700" y="848"/>
                  </a:lnTo>
                  <a:lnTo>
                    <a:pt x="703" y="853"/>
                  </a:lnTo>
                  <a:lnTo>
                    <a:pt x="704" y="858"/>
                  </a:lnTo>
                  <a:lnTo>
                    <a:pt x="705" y="865"/>
                  </a:lnTo>
                  <a:lnTo>
                    <a:pt x="706" y="871"/>
                  </a:lnTo>
                  <a:lnTo>
                    <a:pt x="708" y="892"/>
                  </a:lnTo>
                  <a:lnTo>
                    <a:pt x="711" y="904"/>
                  </a:lnTo>
                  <a:lnTo>
                    <a:pt x="714" y="916"/>
                  </a:lnTo>
                  <a:lnTo>
                    <a:pt x="718" y="929"/>
                  </a:lnTo>
                  <a:lnTo>
                    <a:pt x="721" y="936"/>
                  </a:lnTo>
                  <a:lnTo>
                    <a:pt x="725" y="943"/>
                  </a:lnTo>
                  <a:lnTo>
                    <a:pt x="730" y="952"/>
                  </a:lnTo>
                  <a:lnTo>
                    <a:pt x="736" y="959"/>
                  </a:lnTo>
                  <a:lnTo>
                    <a:pt x="738" y="961"/>
                  </a:lnTo>
                  <a:lnTo>
                    <a:pt x="738" y="964"/>
                  </a:lnTo>
                  <a:lnTo>
                    <a:pt x="737" y="966"/>
                  </a:lnTo>
                  <a:lnTo>
                    <a:pt x="735" y="968"/>
                  </a:lnTo>
                  <a:lnTo>
                    <a:pt x="731" y="971"/>
                  </a:lnTo>
                  <a:lnTo>
                    <a:pt x="729" y="974"/>
                  </a:lnTo>
                  <a:lnTo>
                    <a:pt x="727" y="977"/>
                  </a:lnTo>
                  <a:lnTo>
                    <a:pt x="725" y="980"/>
                  </a:lnTo>
                  <a:lnTo>
                    <a:pt x="725" y="986"/>
                  </a:lnTo>
                  <a:lnTo>
                    <a:pt x="725" y="993"/>
                  </a:lnTo>
                  <a:lnTo>
                    <a:pt x="728" y="1002"/>
                  </a:lnTo>
                  <a:lnTo>
                    <a:pt x="733" y="1010"/>
                  </a:lnTo>
                  <a:lnTo>
                    <a:pt x="740" y="1022"/>
                  </a:lnTo>
                  <a:lnTo>
                    <a:pt x="750" y="1035"/>
                  </a:lnTo>
                  <a:lnTo>
                    <a:pt x="762" y="1046"/>
                  </a:lnTo>
                  <a:lnTo>
                    <a:pt x="771" y="1054"/>
                  </a:lnTo>
                  <a:lnTo>
                    <a:pt x="777" y="1059"/>
                  </a:lnTo>
                  <a:lnTo>
                    <a:pt x="784" y="1061"/>
                  </a:lnTo>
                  <a:lnTo>
                    <a:pt x="790" y="1061"/>
                  </a:lnTo>
                  <a:lnTo>
                    <a:pt x="797" y="1059"/>
                  </a:lnTo>
                  <a:lnTo>
                    <a:pt x="805" y="1056"/>
                  </a:lnTo>
                  <a:lnTo>
                    <a:pt x="816" y="1055"/>
                  </a:lnTo>
                  <a:lnTo>
                    <a:pt x="829" y="1055"/>
                  </a:lnTo>
                  <a:lnTo>
                    <a:pt x="838" y="1056"/>
                  </a:lnTo>
                  <a:lnTo>
                    <a:pt x="850" y="1057"/>
                  </a:lnTo>
                  <a:lnTo>
                    <a:pt x="866" y="1055"/>
                  </a:lnTo>
                  <a:lnTo>
                    <a:pt x="880" y="1054"/>
                  </a:lnTo>
                  <a:lnTo>
                    <a:pt x="891" y="1054"/>
                  </a:lnTo>
                  <a:lnTo>
                    <a:pt x="899" y="1053"/>
                  </a:lnTo>
                  <a:lnTo>
                    <a:pt x="906" y="1052"/>
                  </a:lnTo>
                  <a:lnTo>
                    <a:pt x="908" y="1049"/>
                  </a:lnTo>
                  <a:lnTo>
                    <a:pt x="911" y="1047"/>
                  </a:lnTo>
                  <a:lnTo>
                    <a:pt x="913" y="1043"/>
                  </a:lnTo>
                  <a:lnTo>
                    <a:pt x="913" y="1040"/>
                  </a:lnTo>
                  <a:lnTo>
                    <a:pt x="912" y="1029"/>
                  </a:lnTo>
                  <a:lnTo>
                    <a:pt x="911" y="1018"/>
                  </a:lnTo>
                  <a:lnTo>
                    <a:pt x="911" y="1013"/>
                  </a:lnTo>
                  <a:lnTo>
                    <a:pt x="912" y="1010"/>
                  </a:lnTo>
                  <a:lnTo>
                    <a:pt x="914" y="1006"/>
                  </a:lnTo>
                  <a:lnTo>
                    <a:pt x="919" y="1004"/>
                  </a:lnTo>
                  <a:lnTo>
                    <a:pt x="924" y="1000"/>
                  </a:lnTo>
                  <a:lnTo>
                    <a:pt x="926" y="997"/>
                  </a:lnTo>
                  <a:lnTo>
                    <a:pt x="929" y="992"/>
                  </a:lnTo>
                  <a:lnTo>
                    <a:pt x="929" y="986"/>
                  </a:lnTo>
                  <a:lnTo>
                    <a:pt x="929" y="980"/>
                  </a:lnTo>
                  <a:lnTo>
                    <a:pt x="930" y="973"/>
                  </a:lnTo>
                  <a:lnTo>
                    <a:pt x="931" y="967"/>
                  </a:lnTo>
                  <a:lnTo>
                    <a:pt x="935" y="961"/>
                  </a:lnTo>
                  <a:lnTo>
                    <a:pt x="939" y="956"/>
                  </a:lnTo>
                  <a:lnTo>
                    <a:pt x="945" y="954"/>
                  </a:lnTo>
                  <a:lnTo>
                    <a:pt x="952" y="952"/>
                  </a:lnTo>
                  <a:lnTo>
                    <a:pt x="960" y="950"/>
                  </a:lnTo>
                  <a:lnTo>
                    <a:pt x="974" y="950"/>
                  </a:lnTo>
                  <a:lnTo>
                    <a:pt x="986" y="950"/>
                  </a:lnTo>
                  <a:lnTo>
                    <a:pt x="989" y="950"/>
                  </a:lnTo>
                  <a:lnTo>
                    <a:pt x="993" y="952"/>
                  </a:lnTo>
                  <a:lnTo>
                    <a:pt x="995" y="953"/>
                  </a:lnTo>
                  <a:lnTo>
                    <a:pt x="998" y="955"/>
                  </a:lnTo>
                  <a:lnTo>
                    <a:pt x="1002" y="962"/>
                  </a:lnTo>
                  <a:lnTo>
                    <a:pt x="1007" y="971"/>
                  </a:lnTo>
                  <a:lnTo>
                    <a:pt x="1010" y="975"/>
                  </a:lnTo>
                  <a:lnTo>
                    <a:pt x="1013" y="979"/>
                  </a:lnTo>
                  <a:lnTo>
                    <a:pt x="1017" y="983"/>
                  </a:lnTo>
                  <a:lnTo>
                    <a:pt x="1021" y="986"/>
                  </a:lnTo>
                  <a:lnTo>
                    <a:pt x="1031" y="992"/>
                  </a:lnTo>
                  <a:lnTo>
                    <a:pt x="1040" y="996"/>
                  </a:lnTo>
                  <a:lnTo>
                    <a:pt x="1051" y="1000"/>
                  </a:lnTo>
                  <a:lnTo>
                    <a:pt x="1063" y="1008"/>
                  </a:lnTo>
                  <a:lnTo>
                    <a:pt x="1068" y="1011"/>
                  </a:lnTo>
                  <a:lnTo>
                    <a:pt x="1073" y="1017"/>
                  </a:lnTo>
                  <a:lnTo>
                    <a:pt x="1076" y="1023"/>
                  </a:lnTo>
                  <a:lnTo>
                    <a:pt x="1077" y="1030"/>
                  </a:lnTo>
                  <a:lnTo>
                    <a:pt x="1081" y="1046"/>
                  </a:lnTo>
                  <a:lnTo>
                    <a:pt x="1083" y="1062"/>
                  </a:lnTo>
                  <a:lnTo>
                    <a:pt x="1084" y="1076"/>
                  </a:lnTo>
                  <a:lnTo>
                    <a:pt x="1086" y="1090"/>
                  </a:lnTo>
                  <a:lnTo>
                    <a:pt x="1084" y="1096"/>
                  </a:lnTo>
                  <a:lnTo>
                    <a:pt x="1083" y="1103"/>
                  </a:lnTo>
                  <a:lnTo>
                    <a:pt x="1081" y="1109"/>
                  </a:lnTo>
                  <a:lnTo>
                    <a:pt x="1077" y="1116"/>
                  </a:lnTo>
                  <a:lnTo>
                    <a:pt x="1071" y="1129"/>
                  </a:lnTo>
                  <a:lnTo>
                    <a:pt x="1067" y="1141"/>
                  </a:lnTo>
                  <a:lnTo>
                    <a:pt x="1063" y="1149"/>
                  </a:lnTo>
                  <a:lnTo>
                    <a:pt x="1061" y="1155"/>
                  </a:lnTo>
                  <a:lnTo>
                    <a:pt x="1057" y="1160"/>
                  </a:lnTo>
                  <a:lnTo>
                    <a:pt x="1055" y="1162"/>
                  </a:lnTo>
                  <a:lnTo>
                    <a:pt x="1054" y="1162"/>
                  </a:lnTo>
                  <a:lnTo>
                    <a:pt x="1051" y="1162"/>
                  </a:lnTo>
                  <a:lnTo>
                    <a:pt x="1049" y="1161"/>
                  </a:lnTo>
                  <a:lnTo>
                    <a:pt x="1045" y="1160"/>
                  </a:lnTo>
                  <a:lnTo>
                    <a:pt x="1039" y="1155"/>
                  </a:lnTo>
                  <a:lnTo>
                    <a:pt x="1033" y="1148"/>
                  </a:lnTo>
                  <a:lnTo>
                    <a:pt x="1024" y="1138"/>
                  </a:lnTo>
                  <a:lnTo>
                    <a:pt x="1012" y="1128"/>
                  </a:lnTo>
                  <a:lnTo>
                    <a:pt x="999" y="1119"/>
                  </a:lnTo>
                  <a:lnTo>
                    <a:pt x="987" y="1112"/>
                  </a:lnTo>
                  <a:lnTo>
                    <a:pt x="980" y="1111"/>
                  </a:lnTo>
                  <a:lnTo>
                    <a:pt x="973" y="1109"/>
                  </a:lnTo>
                  <a:lnTo>
                    <a:pt x="963" y="1107"/>
                  </a:lnTo>
                  <a:lnTo>
                    <a:pt x="954" y="1106"/>
                  </a:lnTo>
                  <a:lnTo>
                    <a:pt x="936" y="1106"/>
                  </a:lnTo>
                  <a:lnTo>
                    <a:pt x="922" y="1107"/>
                  </a:lnTo>
                  <a:lnTo>
                    <a:pt x="912" y="1109"/>
                  </a:lnTo>
                  <a:lnTo>
                    <a:pt x="901" y="1111"/>
                  </a:lnTo>
                  <a:lnTo>
                    <a:pt x="891" y="1113"/>
                  </a:lnTo>
                  <a:lnTo>
                    <a:pt x="880" y="1113"/>
                  </a:lnTo>
                  <a:lnTo>
                    <a:pt x="874" y="1113"/>
                  </a:lnTo>
                  <a:lnTo>
                    <a:pt x="869" y="1113"/>
                  </a:lnTo>
                  <a:lnTo>
                    <a:pt x="866" y="1115"/>
                  </a:lnTo>
                  <a:lnTo>
                    <a:pt x="862" y="1116"/>
                  </a:lnTo>
                  <a:lnTo>
                    <a:pt x="861" y="1118"/>
                  </a:lnTo>
                  <a:lnTo>
                    <a:pt x="860" y="1122"/>
                  </a:lnTo>
                  <a:lnTo>
                    <a:pt x="860" y="1125"/>
                  </a:lnTo>
                  <a:lnTo>
                    <a:pt x="861" y="1130"/>
                  </a:lnTo>
                  <a:lnTo>
                    <a:pt x="867" y="1143"/>
                  </a:lnTo>
                  <a:lnTo>
                    <a:pt x="870" y="1154"/>
                  </a:lnTo>
                  <a:lnTo>
                    <a:pt x="872" y="1157"/>
                  </a:lnTo>
                  <a:lnTo>
                    <a:pt x="873" y="1161"/>
                  </a:lnTo>
                  <a:lnTo>
                    <a:pt x="874" y="1163"/>
                  </a:lnTo>
                  <a:lnTo>
                    <a:pt x="876" y="1164"/>
                  </a:lnTo>
                  <a:lnTo>
                    <a:pt x="881" y="1167"/>
                  </a:lnTo>
                  <a:lnTo>
                    <a:pt x="887" y="1168"/>
                  </a:lnTo>
                  <a:lnTo>
                    <a:pt x="891" y="1169"/>
                  </a:lnTo>
                  <a:lnTo>
                    <a:pt x="894" y="1170"/>
                  </a:lnTo>
                  <a:lnTo>
                    <a:pt x="895" y="1174"/>
                  </a:lnTo>
                  <a:lnTo>
                    <a:pt x="898" y="1178"/>
                  </a:lnTo>
                  <a:lnTo>
                    <a:pt x="899" y="1186"/>
                  </a:lnTo>
                  <a:lnTo>
                    <a:pt x="900" y="1198"/>
                  </a:lnTo>
                  <a:lnTo>
                    <a:pt x="900" y="1211"/>
                  </a:lnTo>
                  <a:lnTo>
                    <a:pt x="900" y="1223"/>
                  </a:lnTo>
                  <a:lnTo>
                    <a:pt x="901" y="1235"/>
                  </a:lnTo>
                  <a:lnTo>
                    <a:pt x="903" y="1244"/>
                  </a:lnTo>
                  <a:lnTo>
                    <a:pt x="904" y="1248"/>
                  </a:lnTo>
                  <a:lnTo>
                    <a:pt x="903" y="1252"/>
                  </a:lnTo>
                  <a:lnTo>
                    <a:pt x="903" y="1257"/>
                  </a:lnTo>
                  <a:lnTo>
                    <a:pt x="901" y="1261"/>
                  </a:lnTo>
                  <a:lnTo>
                    <a:pt x="897" y="1269"/>
                  </a:lnTo>
                  <a:lnTo>
                    <a:pt x="893" y="1277"/>
                  </a:lnTo>
                  <a:lnTo>
                    <a:pt x="891" y="1280"/>
                  </a:lnTo>
                  <a:lnTo>
                    <a:pt x="886" y="1281"/>
                  </a:lnTo>
                  <a:lnTo>
                    <a:pt x="881" y="1280"/>
                  </a:lnTo>
                  <a:lnTo>
                    <a:pt x="875" y="1280"/>
                  </a:lnTo>
                  <a:lnTo>
                    <a:pt x="868" y="1279"/>
                  </a:lnTo>
                  <a:lnTo>
                    <a:pt x="861" y="1279"/>
                  </a:lnTo>
                  <a:lnTo>
                    <a:pt x="854" y="1279"/>
                  </a:lnTo>
                  <a:lnTo>
                    <a:pt x="847" y="1281"/>
                  </a:lnTo>
                  <a:lnTo>
                    <a:pt x="845" y="1287"/>
                  </a:lnTo>
                  <a:lnTo>
                    <a:pt x="848" y="1301"/>
                  </a:lnTo>
                  <a:lnTo>
                    <a:pt x="849" y="1314"/>
                  </a:lnTo>
                  <a:lnTo>
                    <a:pt x="849" y="1321"/>
                  </a:lnTo>
                  <a:lnTo>
                    <a:pt x="837" y="1330"/>
                  </a:lnTo>
                  <a:lnTo>
                    <a:pt x="826" y="1338"/>
                  </a:lnTo>
                  <a:lnTo>
                    <a:pt x="816" y="1345"/>
                  </a:lnTo>
                  <a:lnTo>
                    <a:pt x="810" y="1350"/>
                  </a:lnTo>
                  <a:lnTo>
                    <a:pt x="805" y="1352"/>
                  </a:lnTo>
                  <a:lnTo>
                    <a:pt x="803" y="1355"/>
                  </a:lnTo>
                  <a:lnTo>
                    <a:pt x="801" y="1357"/>
                  </a:lnTo>
                  <a:lnTo>
                    <a:pt x="801" y="1358"/>
                  </a:lnTo>
                  <a:lnTo>
                    <a:pt x="804" y="1362"/>
                  </a:lnTo>
                  <a:lnTo>
                    <a:pt x="806" y="1369"/>
                  </a:lnTo>
                  <a:lnTo>
                    <a:pt x="806" y="1377"/>
                  </a:lnTo>
                  <a:lnTo>
                    <a:pt x="806" y="1387"/>
                  </a:lnTo>
                  <a:lnTo>
                    <a:pt x="804" y="1395"/>
                  </a:lnTo>
                  <a:lnTo>
                    <a:pt x="803" y="1403"/>
                  </a:lnTo>
                  <a:lnTo>
                    <a:pt x="803" y="1407"/>
                  </a:lnTo>
                  <a:lnTo>
                    <a:pt x="804" y="1412"/>
                  </a:lnTo>
                  <a:lnTo>
                    <a:pt x="806" y="1415"/>
                  </a:lnTo>
                  <a:lnTo>
                    <a:pt x="810" y="1420"/>
                  </a:lnTo>
                  <a:lnTo>
                    <a:pt x="816" y="1425"/>
                  </a:lnTo>
                  <a:lnTo>
                    <a:pt x="824" y="1429"/>
                  </a:lnTo>
                  <a:lnTo>
                    <a:pt x="834" y="1433"/>
                  </a:lnTo>
                  <a:lnTo>
                    <a:pt x="842" y="1437"/>
                  </a:lnTo>
                  <a:lnTo>
                    <a:pt x="848" y="1439"/>
                  </a:lnTo>
                  <a:lnTo>
                    <a:pt x="851" y="1443"/>
                  </a:lnTo>
                  <a:lnTo>
                    <a:pt x="854" y="1446"/>
                  </a:lnTo>
                  <a:lnTo>
                    <a:pt x="855" y="1451"/>
                  </a:lnTo>
                  <a:lnTo>
                    <a:pt x="856" y="1458"/>
                  </a:lnTo>
                  <a:lnTo>
                    <a:pt x="857" y="1465"/>
                  </a:lnTo>
                  <a:lnTo>
                    <a:pt x="861" y="1470"/>
                  </a:lnTo>
                  <a:lnTo>
                    <a:pt x="864" y="1473"/>
                  </a:lnTo>
                  <a:lnTo>
                    <a:pt x="869" y="1477"/>
                  </a:lnTo>
                  <a:lnTo>
                    <a:pt x="875" y="1479"/>
                  </a:lnTo>
                  <a:lnTo>
                    <a:pt x="882" y="1481"/>
                  </a:lnTo>
                  <a:lnTo>
                    <a:pt x="891" y="1481"/>
                  </a:lnTo>
                  <a:lnTo>
                    <a:pt x="904" y="1481"/>
                  </a:lnTo>
                  <a:lnTo>
                    <a:pt x="913" y="1483"/>
                  </a:lnTo>
                  <a:lnTo>
                    <a:pt x="917" y="1484"/>
                  </a:lnTo>
                  <a:lnTo>
                    <a:pt x="920" y="1487"/>
                  </a:lnTo>
                  <a:lnTo>
                    <a:pt x="922" y="1490"/>
                  </a:lnTo>
                  <a:lnTo>
                    <a:pt x="922" y="1494"/>
                  </a:lnTo>
                  <a:lnTo>
                    <a:pt x="920" y="1502"/>
                  </a:lnTo>
                  <a:lnTo>
                    <a:pt x="917" y="1510"/>
                  </a:lnTo>
                  <a:lnTo>
                    <a:pt x="916" y="1515"/>
                  </a:lnTo>
                  <a:lnTo>
                    <a:pt x="914" y="1519"/>
                  </a:lnTo>
                  <a:lnTo>
                    <a:pt x="914" y="1522"/>
                  </a:lnTo>
                  <a:lnTo>
                    <a:pt x="916" y="1527"/>
                  </a:lnTo>
                  <a:lnTo>
                    <a:pt x="917" y="1531"/>
                  </a:lnTo>
                  <a:lnTo>
                    <a:pt x="919" y="1533"/>
                  </a:lnTo>
                  <a:lnTo>
                    <a:pt x="923" y="1534"/>
                  </a:lnTo>
                  <a:lnTo>
                    <a:pt x="925" y="1534"/>
                  </a:lnTo>
                  <a:lnTo>
                    <a:pt x="929" y="1533"/>
                  </a:lnTo>
                  <a:lnTo>
                    <a:pt x="933" y="1532"/>
                  </a:lnTo>
                  <a:lnTo>
                    <a:pt x="937" y="1529"/>
                  </a:lnTo>
                  <a:lnTo>
                    <a:pt x="941" y="1525"/>
                  </a:lnTo>
                  <a:lnTo>
                    <a:pt x="948" y="1516"/>
                  </a:lnTo>
                  <a:lnTo>
                    <a:pt x="955" y="1509"/>
                  </a:lnTo>
                  <a:lnTo>
                    <a:pt x="957" y="1507"/>
                  </a:lnTo>
                  <a:lnTo>
                    <a:pt x="960" y="1506"/>
                  </a:lnTo>
                  <a:lnTo>
                    <a:pt x="962" y="1507"/>
                  </a:lnTo>
                  <a:lnTo>
                    <a:pt x="963" y="1509"/>
                  </a:lnTo>
                  <a:lnTo>
                    <a:pt x="964" y="1517"/>
                  </a:lnTo>
                  <a:lnTo>
                    <a:pt x="966" y="1525"/>
                  </a:lnTo>
                  <a:lnTo>
                    <a:pt x="967" y="1528"/>
                  </a:lnTo>
                  <a:lnTo>
                    <a:pt x="968" y="1531"/>
                  </a:lnTo>
                  <a:lnTo>
                    <a:pt x="969" y="1533"/>
                  </a:lnTo>
                  <a:lnTo>
                    <a:pt x="971" y="1534"/>
                  </a:lnTo>
                  <a:lnTo>
                    <a:pt x="974" y="1533"/>
                  </a:lnTo>
                  <a:lnTo>
                    <a:pt x="976" y="1532"/>
                  </a:lnTo>
                  <a:lnTo>
                    <a:pt x="977" y="1528"/>
                  </a:lnTo>
                  <a:lnTo>
                    <a:pt x="980" y="1526"/>
                  </a:lnTo>
                  <a:lnTo>
                    <a:pt x="982" y="1522"/>
                  </a:lnTo>
                  <a:lnTo>
                    <a:pt x="985" y="1520"/>
                  </a:lnTo>
                  <a:lnTo>
                    <a:pt x="988" y="1519"/>
                  </a:lnTo>
                  <a:lnTo>
                    <a:pt x="993" y="1519"/>
                  </a:lnTo>
                  <a:lnTo>
                    <a:pt x="994" y="1520"/>
                  </a:lnTo>
                  <a:lnTo>
                    <a:pt x="996" y="1521"/>
                  </a:lnTo>
                  <a:lnTo>
                    <a:pt x="999" y="1523"/>
                  </a:lnTo>
                  <a:lnTo>
                    <a:pt x="1000" y="1526"/>
                  </a:lnTo>
                  <a:lnTo>
                    <a:pt x="1002" y="1533"/>
                  </a:lnTo>
                  <a:lnTo>
                    <a:pt x="1004" y="1541"/>
                  </a:lnTo>
                  <a:lnTo>
                    <a:pt x="1005" y="1558"/>
                  </a:lnTo>
                  <a:lnTo>
                    <a:pt x="1005" y="1570"/>
                  </a:lnTo>
                  <a:lnTo>
                    <a:pt x="1005" y="1580"/>
                  </a:lnTo>
                  <a:lnTo>
                    <a:pt x="1004" y="1596"/>
                  </a:lnTo>
                  <a:lnTo>
                    <a:pt x="1001" y="1604"/>
                  </a:lnTo>
                  <a:lnTo>
                    <a:pt x="1000" y="1613"/>
                  </a:lnTo>
                  <a:lnTo>
                    <a:pt x="996" y="1620"/>
                  </a:lnTo>
                  <a:lnTo>
                    <a:pt x="993" y="1627"/>
                  </a:lnTo>
                  <a:lnTo>
                    <a:pt x="987" y="1638"/>
                  </a:lnTo>
                  <a:lnTo>
                    <a:pt x="980" y="1643"/>
                  </a:lnTo>
                  <a:lnTo>
                    <a:pt x="973" y="1648"/>
                  </a:lnTo>
                  <a:lnTo>
                    <a:pt x="966" y="1651"/>
                  </a:lnTo>
                  <a:lnTo>
                    <a:pt x="962" y="1652"/>
                  </a:lnTo>
                  <a:lnTo>
                    <a:pt x="958" y="1654"/>
                  </a:lnTo>
                  <a:lnTo>
                    <a:pt x="956" y="1658"/>
                  </a:lnTo>
                  <a:lnTo>
                    <a:pt x="955" y="1660"/>
                  </a:lnTo>
                  <a:lnTo>
                    <a:pt x="954" y="1664"/>
                  </a:lnTo>
                  <a:lnTo>
                    <a:pt x="955" y="1667"/>
                  </a:lnTo>
                  <a:lnTo>
                    <a:pt x="956" y="1670"/>
                  </a:lnTo>
                  <a:lnTo>
                    <a:pt x="958" y="1673"/>
                  </a:lnTo>
                  <a:lnTo>
                    <a:pt x="966" y="1678"/>
                  </a:lnTo>
                  <a:lnTo>
                    <a:pt x="970" y="1683"/>
                  </a:lnTo>
                  <a:lnTo>
                    <a:pt x="975" y="1689"/>
                  </a:lnTo>
                  <a:lnTo>
                    <a:pt x="977" y="1695"/>
                  </a:lnTo>
                  <a:lnTo>
                    <a:pt x="980" y="1697"/>
                  </a:lnTo>
                  <a:lnTo>
                    <a:pt x="983" y="1698"/>
                  </a:lnTo>
                  <a:lnTo>
                    <a:pt x="989" y="1699"/>
                  </a:lnTo>
                  <a:lnTo>
                    <a:pt x="996" y="1699"/>
                  </a:lnTo>
                  <a:lnTo>
                    <a:pt x="1011" y="1698"/>
                  </a:lnTo>
                  <a:lnTo>
                    <a:pt x="1024" y="1697"/>
                  </a:lnTo>
                  <a:lnTo>
                    <a:pt x="1040" y="1695"/>
                  </a:lnTo>
                  <a:lnTo>
                    <a:pt x="1063" y="1693"/>
                  </a:lnTo>
                  <a:lnTo>
                    <a:pt x="1075" y="1691"/>
                  </a:lnTo>
                  <a:lnTo>
                    <a:pt x="1086" y="1690"/>
                  </a:lnTo>
                  <a:lnTo>
                    <a:pt x="1094" y="1686"/>
                  </a:lnTo>
                  <a:lnTo>
                    <a:pt x="1101" y="1683"/>
                  </a:lnTo>
                  <a:lnTo>
                    <a:pt x="1109" y="1676"/>
                  </a:lnTo>
                  <a:lnTo>
                    <a:pt x="1115" y="1668"/>
                  </a:lnTo>
                  <a:lnTo>
                    <a:pt x="1118" y="1666"/>
                  </a:lnTo>
                  <a:lnTo>
                    <a:pt x="1120" y="1665"/>
                  </a:lnTo>
                  <a:lnTo>
                    <a:pt x="1124" y="1665"/>
                  </a:lnTo>
                  <a:lnTo>
                    <a:pt x="1128" y="1667"/>
                  </a:lnTo>
                  <a:lnTo>
                    <a:pt x="1138" y="1672"/>
                  </a:lnTo>
                  <a:lnTo>
                    <a:pt x="1145" y="1676"/>
                  </a:lnTo>
                  <a:lnTo>
                    <a:pt x="1150" y="1676"/>
                  </a:lnTo>
                  <a:lnTo>
                    <a:pt x="1153" y="1677"/>
                  </a:lnTo>
                  <a:lnTo>
                    <a:pt x="1158" y="1676"/>
                  </a:lnTo>
                  <a:lnTo>
                    <a:pt x="1163" y="1674"/>
                  </a:lnTo>
                  <a:lnTo>
                    <a:pt x="1177" y="1665"/>
                  </a:lnTo>
                  <a:lnTo>
                    <a:pt x="1188" y="1660"/>
                  </a:lnTo>
                  <a:lnTo>
                    <a:pt x="1189" y="1660"/>
                  </a:lnTo>
                  <a:lnTo>
                    <a:pt x="1190" y="1661"/>
                  </a:lnTo>
                  <a:lnTo>
                    <a:pt x="1191" y="1662"/>
                  </a:lnTo>
                  <a:lnTo>
                    <a:pt x="1193" y="1665"/>
                  </a:lnTo>
                  <a:lnTo>
                    <a:pt x="1194" y="1672"/>
                  </a:lnTo>
                  <a:lnTo>
                    <a:pt x="1194" y="1683"/>
                  </a:lnTo>
                  <a:lnTo>
                    <a:pt x="1194" y="1693"/>
                  </a:lnTo>
                  <a:lnTo>
                    <a:pt x="1196" y="1703"/>
                  </a:lnTo>
                  <a:lnTo>
                    <a:pt x="1199" y="1708"/>
                  </a:lnTo>
                  <a:lnTo>
                    <a:pt x="1201" y="1710"/>
                  </a:lnTo>
                  <a:lnTo>
                    <a:pt x="1204" y="1712"/>
                  </a:lnTo>
                  <a:lnTo>
                    <a:pt x="1210" y="1714"/>
                  </a:lnTo>
                  <a:lnTo>
                    <a:pt x="1223" y="1712"/>
                  </a:lnTo>
                  <a:lnTo>
                    <a:pt x="1239" y="1710"/>
                  </a:lnTo>
                  <a:lnTo>
                    <a:pt x="1246" y="1709"/>
                  </a:lnTo>
                  <a:lnTo>
                    <a:pt x="1253" y="1708"/>
                  </a:lnTo>
                  <a:lnTo>
                    <a:pt x="1259" y="1709"/>
                  </a:lnTo>
                  <a:lnTo>
                    <a:pt x="1264" y="1711"/>
                  </a:lnTo>
                  <a:lnTo>
                    <a:pt x="1271" y="1716"/>
                  </a:lnTo>
                  <a:lnTo>
                    <a:pt x="1278" y="1720"/>
                  </a:lnTo>
                  <a:lnTo>
                    <a:pt x="1283" y="1722"/>
                  </a:lnTo>
                  <a:lnTo>
                    <a:pt x="1286" y="1722"/>
                  </a:lnTo>
                  <a:lnTo>
                    <a:pt x="1290" y="1721"/>
                  </a:lnTo>
                  <a:lnTo>
                    <a:pt x="1294" y="1720"/>
                  </a:lnTo>
                  <a:lnTo>
                    <a:pt x="1300" y="1716"/>
                  </a:lnTo>
                  <a:lnTo>
                    <a:pt x="1307" y="1710"/>
                  </a:lnTo>
                  <a:lnTo>
                    <a:pt x="1313" y="1705"/>
                  </a:lnTo>
                  <a:lnTo>
                    <a:pt x="1322" y="1700"/>
                  </a:lnTo>
                  <a:lnTo>
                    <a:pt x="1327" y="1699"/>
                  </a:lnTo>
                  <a:lnTo>
                    <a:pt x="1332" y="1697"/>
                  </a:lnTo>
                  <a:lnTo>
                    <a:pt x="1338" y="1697"/>
                  </a:lnTo>
                  <a:lnTo>
                    <a:pt x="1345" y="1696"/>
                  </a:lnTo>
                  <a:lnTo>
                    <a:pt x="1359" y="1696"/>
                  </a:lnTo>
                  <a:lnTo>
                    <a:pt x="1372" y="1696"/>
                  </a:lnTo>
                  <a:lnTo>
                    <a:pt x="1384" y="1695"/>
                  </a:lnTo>
                  <a:lnTo>
                    <a:pt x="1392" y="1695"/>
                  </a:lnTo>
                  <a:lnTo>
                    <a:pt x="1396" y="1696"/>
                  </a:lnTo>
                  <a:lnTo>
                    <a:pt x="1398" y="1697"/>
                  </a:lnTo>
                  <a:lnTo>
                    <a:pt x="1402" y="1699"/>
                  </a:lnTo>
                  <a:lnTo>
                    <a:pt x="1405" y="1703"/>
                  </a:lnTo>
                  <a:lnTo>
                    <a:pt x="1409" y="1708"/>
                  </a:lnTo>
                  <a:lnTo>
                    <a:pt x="1411" y="1714"/>
                  </a:lnTo>
                  <a:lnTo>
                    <a:pt x="1414" y="1720"/>
                  </a:lnTo>
                  <a:lnTo>
                    <a:pt x="1416" y="1725"/>
                  </a:lnTo>
                  <a:lnTo>
                    <a:pt x="1418" y="1733"/>
                  </a:lnTo>
                  <a:lnTo>
                    <a:pt x="1422" y="1740"/>
                  </a:lnTo>
                  <a:lnTo>
                    <a:pt x="1427" y="1748"/>
                  </a:lnTo>
                  <a:lnTo>
                    <a:pt x="1433" y="1755"/>
                  </a:lnTo>
                  <a:lnTo>
                    <a:pt x="1439" y="1762"/>
                  </a:lnTo>
                  <a:lnTo>
                    <a:pt x="1446" y="1769"/>
                  </a:lnTo>
                  <a:lnTo>
                    <a:pt x="1453" y="1774"/>
                  </a:lnTo>
                  <a:lnTo>
                    <a:pt x="1460" y="1778"/>
                  </a:lnTo>
                  <a:lnTo>
                    <a:pt x="1477" y="1783"/>
                  </a:lnTo>
                  <a:lnTo>
                    <a:pt x="1495" y="1786"/>
                  </a:lnTo>
                  <a:lnTo>
                    <a:pt x="1504" y="1787"/>
                  </a:lnTo>
                  <a:lnTo>
                    <a:pt x="1514" y="1787"/>
                  </a:lnTo>
                  <a:lnTo>
                    <a:pt x="1522" y="1786"/>
                  </a:lnTo>
                  <a:lnTo>
                    <a:pt x="1530" y="1785"/>
                  </a:lnTo>
                  <a:lnTo>
                    <a:pt x="1543" y="1784"/>
                  </a:lnTo>
                  <a:lnTo>
                    <a:pt x="1556" y="1783"/>
                  </a:lnTo>
                  <a:lnTo>
                    <a:pt x="1562" y="1783"/>
                  </a:lnTo>
                  <a:lnTo>
                    <a:pt x="1568" y="1783"/>
                  </a:lnTo>
                  <a:lnTo>
                    <a:pt x="1574" y="1785"/>
                  </a:lnTo>
                  <a:lnTo>
                    <a:pt x="1580" y="1786"/>
                  </a:lnTo>
                  <a:lnTo>
                    <a:pt x="1585" y="1791"/>
                  </a:lnTo>
                  <a:lnTo>
                    <a:pt x="1590" y="1796"/>
                  </a:lnTo>
                  <a:lnTo>
                    <a:pt x="1593" y="1802"/>
                  </a:lnTo>
                  <a:lnTo>
                    <a:pt x="1597" y="1809"/>
                  </a:lnTo>
                  <a:lnTo>
                    <a:pt x="1602" y="1823"/>
                  </a:lnTo>
                  <a:lnTo>
                    <a:pt x="1606" y="1836"/>
                  </a:lnTo>
                  <a:lnTo>
                    <a:pt x="1609" y="1840"/>
                  </a:lnTo>
                  <a:lnTo>
                    <a:pt x="1612" y="1842"/>
                  </a:lnTo>
                  <a:lnTo>
                    <a:pt x="1616" y="1843"/>
                  </a:lnTo>
                  <a:lnTo>
                    <a:pt x="1621" y="1843"/>
                  </a:lnTo>
                  <a:lnTo>
                    <a:pt x="1625" y="1842"/>
                  </a:lnTo>
                  <a:lnTo>
                    <a:pt x="1630" y="1840"/>
                  </a:lnTo>
                  <a:lnTo>
                    <a:pt x="1634" y="1835"/>
                  </a:lnTo>
                  <a:lnTo>
                    <a:pt x="1637" y="1830"/>
                  </a:lnTo>
                  <a:lnTo>
                    <a:pt x="1643" y="1821"/>
                  </a:lnTo>
                  <a:lnTo>
                    <a:pt x="1649" y="1813"/>
                  </a:lnTo>
                  <a:lnTo>
                    <a:pt x="1657" y="1809"/>
                  </a:lnTo>
                  <a:lnTo>
                    <a:pt x="1669" y="1803"/>
                  </a:lnTo>
                  <a:lnTo>
                    <a:pt x="1675" y="1799"/>
                  </a:lnTo>
                  <a:lnTo>
                    <a:pt x="1681" y="1794"/>
                  </a:lnTo>
                  <a:lnTo>
                    <a:pt x="1687" y="1791"/>
                  </a:lnTo>
                  <a:lnTo>
                    <a:pt x="1691" y="1786"/>
                  </a:lnTo>
                  <a:lnTo>
                    <a:pt x="1693" y="1781"/>
                  </a:lnTo>
                  <a:lnTo>
                    <a:pt x="1695" y="1777"/>
                  </a:lnTo>
                  <a:lnTo>
                    <a:pt x="1697" y="1772"/>
                  </a:lnTo>
                  <a:lnTo>
                    <a:pt x="1695" y="1768"/>
                  </a:lnTo>
                  <a:lnTo>
                    <a:pt x="1694" y="1765"/>
                  </a:lnTo>
                  <a:lnTo>
                    <a:pt x="1694" y="1760"/>
                  </a:lnTo>
                  <a:lnTo>
                    <a:pt x="1694" y="1755"/>
                  </a:lnTo>
                  <a:lnTo>
                    <a:pt x="1695" y="1752"/>
                  </a:lnTo>
                  <a:lnTo>
                    <a:pt x="1698" y="1747"/>
                  </a:lnTo>
                  <a:lnTo>
                    <a:pt x="1701" y="1743"/>
                  </a:lnTo>
                  <a:lnTo>
                    <a:pt x="1705" y="1739"/>
                  </a:lnTo>
                  <a:lnTo>
                    <a:pt x="1710" y="1736"/>
                  </a:lnTo>
                  <a:lnTo>
                    <a:pt x="1722" y="1730"/>
                  </a:lnTo>
                  <a:lnTo>
                    <a:pt x="1737" y="1725"/>
                  </a:lnTo>
                  <a:lnTo>
                    <a:pt x="1751" y="1722"/>
                  </a:lnTo>
                  <a:lnTo>
                    <a:pt x="1763" y="1720"/>
                  </a:lnTo>
                  <a:lnTo>
                    <a:pt x="1766" y="1718"/>
                  </a:lnTo>
                  <a:lnTo>
                    <a:pt x="1768" y="1718"/>
                  </a:lnTo>
                  <a:lnTo>
                    <a:pt x="1769" y="1716"/>
                  </a:lnTo>
                  <a:lnTo>
                    <a:pt x="1770" y="1709"/>
                  </a:lnTo>
                  <a:lnTo>
                    <a:pt x="1774" y="1699"/>
                  </a:lnTo>
                  <a:lnTo>
                    <a:pt x="1780" y="1689"/>
                  </a:lnTo>
                  <a:lnTo>
                    <a:pt x="1794" y="1670"/>
                  </a:lnTo>
                  <a:lnTo>
                    <a:pt x="1804" y="1655"/>
                  </a:lnTo>
                  <a:lnTo>
                    <a:pt x="1806" y="1647"/>
                  </a:lnTo>
                  <a:lnTo>
                    <a:pt x="1810" y="1634"/>
                  </a:lnTo>
                  <a:lnTo>
                    <a:pt x="1813" y="1620"/>
                  </a:lnTo>
                  <a:lnTo>
                    <a:pt x="1814" y="1610"/>
                  </a:lnTo>
                  <a:lnTo>
                    <a:pt x="1815" y="1601"/>
                  </a:lnTo>
                  <a:lnTo>
                    <a:pt x="1818" y="1588"/>
                  </a:lnTo>
                  <a:lnTo>
                    <a:pt x="1819" y="1575"/>
                  </a:lnTo>
                  <a:lnTo>
                    <a:pt x="1819" y="1564"/>
                  </a:lnTo>
                  <a:lnTo>
                    <a:pt x="1819" y="1555"/>
                  </a:lnTo>
                  <a:lnTo>
                    <a:pt x="1819" y="1547"/>
                  </a:lnTo>
                  <a:lnTo>
                    <a:pt x="1819" y="1540"/>
                  </a:lnTo>
                  <a:lnTo>
                    <a:pt x="1821" y="1534"/>
                  </a:lnTo>
                  <a:lnTo>
                    <a:pt x="1826" y="1529"/>
                  </a:lnTo>
                  <a:lnTo>
                    <a:pt x="1835" y="1522"/>
                  </a:lnTo>
                  <a:lnTo>
                    <a:pt x="1844" y="1516"/>
                  </a:lnTo>
                  <a:lnTo>
                    <a:pt x="1855" y="1509"/>
                  </a:lnTo>
                  <a:lnTo>
                    <a:pt x="1869" y="1501"/>
                  </a:lnTo>
                  <a:lnTo>
                    <a:pt x="1873" y="1497"/>
                  </a:lnTo>
                  <a:lnTo>
                    <a:pt x="1871" y="1496"/>
                  </a:lnTo>
                  <a:lnTo>
                    <a:pt x="1869" y="1492"/>
                  </a:lnTo>
                  <a:lnTo>
                    <a:pt x="1868" y="1489"/>
                  </a:lnTo>
                  <a:lnTo>
                    <a:pt x="1868" y="1488"/>
                  </a:lnTo>
                  <a:close/>
                </a:path>
              </a:pathLst>
            </a:custGeom>
            <a:grpFill/>
            <a:ln w="12700">
              <a:solidFill>
                <a:schemeClr val="bg1"/>
              </a:solidFill>
              <a:round/>
              <a:headEnd/>
              <a:tailEnd/>
            </a:ln>
          </p:spPr>
          <p:txBody>
            <a:bodyPr/>
            <a:lstStyle/>
            <a:p>
              <a:endParaRPr lang="zh-CN" altLang="en-US">
                <a:cs typeface="+mn-ea"/>
                <a:sym typeface="+mn-lt"/>
              </a:endParaRPr>
            </a:p>
          </p:txBody>
        </p:sp>
        <p:sp>
          <p:nvSpPr>
            <p:cNvPr id="50" name="福建">
              <a:extLst>
                <a:ext uri="{FF2B5EF4-FFF2-40B4-BE49-F238E27FC236}">
                  <a16:creationId xmlns="" xmlns:a16="http://schemas.microsoft.com/office/drawing/2014/main" id="{18AF8CF3-3B32-4527-AFE9-0E00B544FBE1}"/>
                </a:ext>
              </a:extLst>
            </p:cNvPr>
            <p:cNvSpPr>
              <a:spLocks/>
            </p:cNvSpPr>
            <p:nvPr/>
          </p:nvSpPr>
          <p:spPr bwMode="auto">
            <a:xfrm>
              <a:off x="6350078" y="4934208"/>
              <a:ext cx="447680" cy="542954"/>
            </a:xfrm>
            <a:custGeom>
              <a:avLst/>
              <a:gdLst>
                <a:gd name="T0" fmla="*/ 1565 w 1689"/>
                <a:gd name="T1" fmla="*/ 334 h 2064"/>
                <a:gd name="T2" fmla="*/ 1442 w 1689"/>
                <a:gd name="T3" fmla="*/ 393 h 2064"/>
                <a:gd name="T4" fmla="*/ 1376 w 1689"/>
                <a:gd name="T5" fmla="*/ 269 h 2064"/>
                <a:gd name="T6" fmla="*/ 1307 w 1689"/>
                <a:gd name="T7" fmla="*/ 313 h 2064"/>
                <a:gd name="T8" fmla="*/ 1189 w 1689"/>
                <a:gd name="T9" fmla="*/ 346 h 2064"/>
                <a:gd name="T10" fmla="*/ 1100 w 1689"/>
                <a:gd name="T11" fmla="*/ 306 h 2064"/>
                <a:gd name="T12" fmla="*/ 1033 w 1689"/>
                <a:gd name="T13" fmla="*/ 78 h 2064"/>
                <a:gd name="T14" fmla="*/ 963 w 1689"/>
                <a:gd name="T15" fmla="*/ 22 h 2064"/>
                <a:gd name="T16" fmla="*/ 872 w 1689"/>
                <a:gd name="T17" fmla="*/ 23 h 2064"/>
                <a:gd name="T18" fmla="*/ 792 w 1689"/>
                <a:gd name="T19" fmla="*/ 129 h 2064"/>
                <a:gd name="T20" fmla="*/ 666 w 1689"/>
                <a:gd name="T21" fmla="*/ 211 h 2064"/>
                <a:gd name="T22" fmla="*/ 545 w 1689"/>
                <a:gd name="T23" fmla="*/ 190 h 2064"/>
                <a:gd name="T24" fmla="*/ 413 w 1689"/>
                <a:gd name="T25" fmla="*/ 318 h 2064"/>
                <a:gd name="T26" fmla="*/ 406 w 1689"/>
                <a:gd name="T27" fmla="*/ 378 h 2064"/>
                <a:gd name="T28" fmla="*/ 378 w 1689"/>
                <a:gd name="T29" fmla="*/ 591 h 2064"/>
                <a:gd name="T30" fmla="*/ 213 w 1689"/>
                <a:gd name="T31" fmla="*/ 738 h 2064"/>
                <a:gd name="T32" fmla="*/ 249 w 1689"/>
                <a:gd name="T33" fmla="*/ 886 h 2064"/>
                <a:gd name="T34" fmla="*/ 186 w 1689"/>
                <a:gd name="T35" fmla="*/ 982 h 2064"/>
                <a:gd name="T36" fmla="*/ 97 w 1689"/>
                <a:gd name="T37" fmla="*/ 1114 h 2064"/>
                <a:gd name="T38" fmla="*/ 69 w 1689"/>
                <a:gd name="T39" fmla="*/ 1267 h 2064"/>
                <a:gd name="T40" fmla="*/ 17 w 1689"/>
                <a:gd name="T41" fmla="*/ 1465 h 2064"/>
                <a:gd name="T42" fmla="*/ 98 w 1689"/>
                <a:gd name="T43" fmla="*/ 1568 h 2064"/>
                <a:gd name="T44" fmla="*/ 220 w 1689"/>
                <a:gd name="T45" fmla="*/ 1592 h 2064"/>
                <a:gd name="T46" fmla="*/ 385 w 1689"/>
                <a:gd name="T47" fmla="*/ 1629 h 2064"/>
                <a:gd name="T48" fmla="*/ 428 w 1689"/>
                <a:gd name="T49" fmla="*/ 1753 h 2064"/>
                <a:gd name="T50" fmla="*/ 461 w 1689"/>
                <a:gd name="T51" fmla="*/ 1903 h 2064"/>
                <a:gd name="T52" fmla="*/ 562 w 1689"/>
                <a:gd name="T53" fmla="*/ 2059 h 2064"/>
                <a:gd name="T54" fmla="*/ 604 w 1689"/>
                <a:gd name="T55" fmla="*/ 2032 h 2064"/>
                <a:gd name="T56" fmla="*/ 665 w 1689"/>
                <a:gd name="T57" fmla="*/ 1976 h 2064"/>
                <a:gd name="T58" fmla="*/ 740 w 1689"/>
                <a:gd name="T59" fmla="*/ 1946 h 2064"/>
                <a:gd name="T60" fmla="*/ 753 w 1689"/>
                <a:gd name="T61" fmla="*/ 1919 h 2064"/>
                <a:gd name="T62" fmla="*/ 792 w 1689"/>
                <a:gd name="T63" fmla="*/ 1923 h 2064"/>
                <a:gd name="T64" fmla="*/ 927 w 1689"/>
                <a:gd name="T65" fmla="*/ 1768 h 2064"/>
                <a:gd name="T66" fmla="*/ 820 w 1689"/>
                <a:gd name="T67" fmla="*/ 1683 h 2064"/>
                <a:gd name="T68" fmla="*/ 832 w 1689"/>
                <a:gd name="T69" fmla="*/ 1641 h 2064"/>
                <a:gd name="T70" fmla="*/ 899 w 1689"/>
                <a:gd name="T71" fmla="*/ 1685 h 2064"/>
                <a:gd name="T72" fmla="*/ 924 w 1689"/>
                <a:gd name="T73" fmla="*/ 1584 h 2064"/>
                <a:gd name="T74" fmla="*/ 992 w 1689"/>
                <a:gd name="T75" fmla="*/ 1612 h 2064"/>
                <a:gd name="T76" fmla="*/ 1040 w 1689"/>
                <a:gd name="T77" fmla="*/ 1592 h 2064"/>
                <a:gd name="T78" fmla="*/ 1122 w 1689"/>
                <a:gd name="T79" fmla="*/ 1608 h 2064"/>
                <a:gd name="T80" fmla="*/ 1130 w 1689"/>
                <a:gd name="T81" fmla="*/ 1518 h 2064"/>
                <a:gd name="T82" fmla="*/ 1231 w 1689"/>
                <a:gd name="T83" fmla="*/ 1468 h 2064"/>
                <a:gd name="T84" fmla="*/ 1231 w 1689"/>
                <a:gd name="T85" fmla="*/ 1403 h 2064"/>
                <a:gd name="T86" fmla="*/ 1210 w 1689"/>
                <a:gd name="T87" fmla="*/ 1386 h 2064"/>
                <a:gd name="T88" fmla="*/ 1227 w 1689"/>
                <a:gd name="T89" fmla="*/ 1327 h 2064"/>
                <a:gd name="T90" fmla="*/ 1411 w 1689"/>
                <a:gd name="T91" fmla="*/ 1335 h 2064"/>
                <a:gd name="T92" fmla="*/ 1278 w 1689"/>
                <a:gd name="T93" fmla="*/ 1222 h 2064"/>
                <a:gd name="T94" fmla="*/ 1373 w 1689"/>
                <a:gd name="T95" fmla="*/ 1203 h 2064"/>
                <a:gd name="T96" fmla="*/ 1474 w 1689"/>
                <a:gd name="T97" fmla="*/ 1215 h 2064"/>
                <a:gd name="T98" fmla="*/ 1387 w 1689"/>
                <a:gd name="T99" fmla="*/ 1128 h 2064"/>
                <a:gd name="T100" fmla="*/ 1474 w 1689"/>
                <a:gd name="T101" fmla="*/ 987 h 2064"/>
                <a:gd name="T102" fmla="*/ 1448 w 1689"/>
                <a:gd name="T103" fmla="*/ 862 h 2064"/>
                <a:gd name="T104" fmla="*/ 1524 w 1689"/>
                <a:gd name="T105" fmla="*/ 793 h 2064"/>
                <a:gd name="T106" fmla="*/ 1443 w 1689"/>
                <a:gd name="T107" fmla="*/ 800 h 2064"/>
                <a:gd name="T108" fmla="*/ 1492 w 1689"/>
                <a:gd name="T109" fmla="*/ 743 h 2064"/>
                <a:gd name="T110" fmla="*/ 1397 w 1689"/>
                <a:gd name="T111" fmla="*/ 703 h 2064"/>
                <a:gd name="T112" fmla="*/ 1440 w 1689"/>
                <a:gd name="T113" fmla="*/ 633 h 2064"/>
                <a:gd name="T114" fmla="*/ 1448 w 1689"/>
                <a:gd name="T115" fmla="*/ 623 h 2064"/>
                <a:gd name="T116" fmla="*/ 1474 w 1689"/>
                <a:gd name="T117" fmla="*/ 618 h 2064"/>
                <a:gd name="T118" fmla="*/ 1528 w 1689"/>
                <a:gd name="T119" fmla="*/ 603 h 2064"/>
                <a:gd name="T120" fmla="*/ 1497 w 1689"/>
                <a:gd name="T121" fmla="*/ 705 h 2064"/>
                <a:gd name="T122" fmla="*/ 1598 w 1689"/>
                <a:gd name="T123" fmla="*/ 640 h 2064"/>
                <a:gd name="T124" fmla="*/ 1622 w 1689"/>
                <a:gd name="T125" fmla="*/ 526 h 2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9" h="2064">
                  <a:moveTo>
                    <a:pt x="1689" y="435"/>
                  </a:moveTo>
                  <a:lnTo>
                    <a:pt x="1685" y="429"/>
                  </a:lnTo>
                  <a:lnTo>
                    <a:pt x="1680" y="425"/>
                  </a:lnTo>
                  <a:lnTo>
                    <a:pt x="1676" y="419"/>
                  </a:lnTo>
                  <a:lnTo>
                    <a:pt x="1673" y="414"/>
                  </a:lnTo>
                  <a:lnTo>
                    <a:pt x="1668" y="401"/>
                  </a:lnTo>
                  <a:lnTo>
                    <a:pt x="1663" y="385"/>
                  </a:lnTo>
                  <a:lnTo>
                    <a:pt x="1659" y="371"/>
                  </a:lnTo>
                  <a:lnTo>
                    <a:pt x="1655" y="360"/>
                  </a:lnTo>
                  <a:lnTo>
                    <a:pt x="1651" y="353"/>
                  </a:lnTo>
                  <a:lnTo>
                    <a:pt x="1649" y="346"/>
                  </a:lnTo>
                  <a:lnTo>
                    <a:pt x="1647" y="344"/>
                  </a:lnTo>
                  <a:lnTo>
                    <a:pt x="1644" y="341"/>
                  </a:lnTo>
                  <a:lnTo>
                    <a:pt x="1641" y="339"/>
                  </a:lnTo>
                  <a:lnTo>
                    <a:pt x="1637" y="338"/>
                  </a:lnTo>
                  <a:lnTo>
                    <a:pt x="1629" y="338"/>
                  </a:lnTo>
                  <a:lnTo>
                    <a:pt x="1619" y="335"/>
                  </a:lnTo>
                  <a:lnTo>
                    <a:pt x="1610" y="334"/>
                  </a:lnTo>
                  <a:lnTo>
                    <a:pt x="1599" y="330"/>
                  </a:lnTo>
                  <a:lnTo>
                    <a:pt x="1593" y="328"/>
                  </a:lnTo>
                  <a:lnTo>
                    <a:pt x="1587" y="327"/>
                  </a:lnTo>
                  <a:lnTo>
                    <a:pt x="1581" y="327"/>
                  </a:lnTo>
                  <a:lnTo>
                    <a:pt x="1575" y="328"/>
                  </a:lnTo>
                  <a:lnTo>
                    <a:pt x="1571" y="331"/>
                  </a:lnTo>
                  <a:lnTo>
                    <a:pt x="1565" y="334"/>
                  </a:lnTo>
                  <a:lnTo>
                    <a:pt x="1561" y="338"/>
                  </a:lnTo>
                  <a:lnTo>
                    <a:pt x="1557" y="343"/>
                  </a:lnTo>
                  <a:lnTo>
                    <a:pt x="1550" y="351"/>
                  </a:lnTo>
                  <a:lnTo>
                    <a:pt x="1544" y="357"/>
                  </a:lnTo>
                  <a:lnTo>
                    <a:pt x="1541" y="359"/>
                  </a:lnTo>
                  <a:lnTo>
                    <a:pt x="1538" y="360"/>
                  </a:lnTo>
                  <a:lnTo>
                    <a:pt x="1536" y="360"/>
                  </a:lnTo>
                  <a:lnTo>
                    <a:pt x="1534" y="359"/>
                  </a:lnTo>
                  <a:lnTo>
                    <a:pt x="1530" y="356"/>
                  </a:lnTo>
                  <a:lnTo>
                    <a:pt x="1524" y="352"/>
                  </a:lnTo>
                  <a:lnTo>
                    <a:pt x="1522" y="351"/>
                  </a:lnTo>
                  <a:lnTo>
                    <a:pt x="1518" y="350"/>
                  </a:lnTo>
                  <a:lnTo>
                    <a:pt x="1515" y="351"/>
                  </a:lnTo>
                  <a:lnTo>
                    <a:pt x="1512" y="353"/>
                  </a:lnTo>
                  <a:lnTo>
                    <a:pt x="1506" y="360"/>
                  </a:lnTo>
                  <a:lnTo>
                    <a:pt x="1502" y="368"/>
                  </a:lnTo>
                  <a:lnTo>
                    <a:pt x="1498" y="375"/>
                  </a:lnTo>
                  <a:lnTo>
                    <a:pt x="1496" y="379"/>
                  </a:lnTo>
                  <a:lnTo>
                    <a:pt x="1492" y="382"/>
                  </a:lnTo>
                  <a:lnTo>
                    <a:pt x="1484" y="383"/>
                  </a:lnTo>
                  <a:lnTo>
                    <a:pt x="1474" y="384"/>
                  </a:lnTo>
                  <a:lnTo>
                    <a:pt x="1466" y="384"/>
                  </a:lnTo>
                  <a:lnTo>
                    <a:pt x="1455" y="387"/>
                  </a:lnTo>
                  <a:lnTo>
                    <a:pt x="1447" y="390"/>
                  </a:lnTo>
                  <a:lnTo>
                    <a:pt x="1442" y="393"/>
                  </a:lnTo>
                  <a:lnTo>
                    <a:pt x="1441" y="393"/>
                  </a:lnTo>
                  <a:lnTo>
                    <a:pt x="1441" y="389"/>
                  </a:lnTo>
                  <a:lnTo>
                    <a:pt x="1441" y="383"/>
                  </a:lnTo>
                  <a:lnTo>
                    <a:pt x="1436" y="377"/>
                  </a:lnTo>
                  <a:lnTo>
                    <a:pt x="1430" y="370"/>
                  </a:lnTo>
                  <a:lnTo>
                    <a:pt x="1421" y="363"/>
                  </a:lnTo>
                  <a:lnTo>
                    <a:pt x="1411" y="357"/>
                  </a:lnTo>
                  <a:lnTo>
                    <a:pt x="1410" y="353"/>
                  </a:lnTo>
                  <a:lnTo>
                    <a:pt x="1409" y="350"/>
                  </a:lnTo>
                  <a:lnTo>
                    <a:pt x="1408" y="346"/>
                  </a:lnTo>
                  <a:lnTo>
                    <a:pt x="1408" y="341"/>
                  </a:lnTo>
                  <a:lnTo>
                    <a:pt x="1409" y="330"/>
                  </a:lnTo>
                  <a:lnTo>
                    <a:pt x="1409" y="319"/>
                  </a:lnTo>
                  <a:lnTo>
                    <a:pt x="1409" y="314"/>
                  </a:lnTo>
                  <a:lnTo>
                    <a:pt x="1408" y="311"/>
                  </a:lnTo>
                  <a:lnTo>
                    <a:pt x="1407" y="307"/>
                  </a:lnTo>
                  <a:lnTo>
                    <a:pt x="1404" y="303"/>
                  </a:lnTo>
                  <a:lnTo>
                    <a:pt x="1402" y="301"/>
                  </a:lnTo>
                  <a:lnTo>
                    <a:pt x="1397" y="301"/>
                  </a:lnTo>
                  <a:lnTo>
                    <a:pt x="1393" y="300"/>
                  </a:lnTo>
                  <a:lnTo>
                    <a:pt x="1389" y="300"/>
                  </a:lnTo>
                  <a:lnTo>
                    <a:pt x="1385" y="288"/>
                  </a:lnTo>
                  <a:lnTo>
                    <a:pt x="1380" y="275"/>
                  </a:lnTo>
                  <a:lnTo>
                    <a:pt x="1378" y="272"/>
                  </a:lnTo>
                  <a:lnTo>
                    <a:pt x="1376" y="269"/>
                  </a:lnTo>
                  <a:lnTo>
                    <a:pt x="1374" y="265"/>
                  </a:lnTo>
                  <a:lnTo>
                    <a:pt x="1373" y="262"/>
                  </a:lnTo>
                  <a:lnTo>
                    <a:pt x="1373" y="253"/>
                  </a:lnTo>
                  <a:lnTo>
                    <a:pt x="1373" y="245"/>
                  </a:lnTo>
                  <a:lnTo>
                    <a:pt x="1372" y="243"/>
                  </a:lnTo>
                  <a:lnTo>
                    <a:pt x="1370" y="240"/>
                  </a:lnTo>
                  <a:lnTo>
                    <a:pt x="1367" y="239"/>
                  </a:lnTo>
                  <a:lnTo>
                    <a:pt x="1365" y="238"/>
                  </a:lnTo>
                  <a:lnTo>
                    <a:pt x="1360" y="238"/>
                  </a:lnTo>
                  <a:lnTo>
                    <a:pt x="1354" y="238"/>
                  </a:lnTo>
                  <a:lnTo>
                    <a:pt x="1351" y="239"/>
                  </a:lnTo>
                  <a:lnTo>
                    <a:pt x="1347" y="242"/>
                  </a:lnTo>
                  <a:lnTo>
                    <a:pt x="1342" y="244"/>
                  </a:lnTo>
                  <a:lnTo>
                    <a:pt x="1339" y="246"/>
                  </a:lnTo>
                  <a:lnTo>
                    <a:pt x="1334" y="252"/>
                  </a:lnTo>
                  <a:lnTo>
                    <a:pt x="1329" y="259"/>
                  </a:lnTo>
                  <a:lnTo>
                    <a:pt x="1327" y="267"/>
                  </a:lnTo>
                  <a:lnTo>
                    <a:pt x="1324" y="275"/>
                  </a:lnTo>
                  <a:lnTo>
                    <a:pt x="1321" y="290"/>
                  </a:lnTo>
                  <a:lnTo>
                    <a:pt x="1317" y="302"/>
                  </a:lnTo>
                  <a:lnTo>
                    <a:pt x="1316" y="307"/>
                  </a:lnTo>
                  <a:lnTo>
                    <a:pt x="1314" y="311"/>
                  </a:lnTo>
                  <a:lnTo>
                    <a:pt x="1311" y="312"/>
                  </a:lnTo>
                  <a:lnTo>
                    <a:pt x="1309" y="313"/>
                  </a:lnTo>
                  <a:lnTo>
                    <a:pt x="1307" y="313"/>
                  </a:lnTo>
                  <a:lnTo>
                    <a:pt x="1304" y="312"/>
                  </a:lnTo>
                  <a:lnTo>
                    <a:pt x="1301" y="311"/>
                  </a:lnTo>
                  <a:lnTo>
                    <a:pt x="1298" y="308"/>
                  </a:lnTo>
                  <a:lnTo>
                    <a:pt x="1295" y="307"/>
                  </a:lnTo>
                  <a:lnTo>
                    <a:pt x="1291" y="308"/>
                  </a:lnTo>
                  <a:lnTo>
                    <a:pt x="1286" y="311"/>
                  </a:lnTo>
                  <a:lnTo>
                    <a:pt x="1282" y="314"/>
                  </a:lnTo>
                  <a:lnTo>
                    <a:pt x="1272" y="325"/>
                  </a:lnTo>
                  <a:lnTo>
                    <a:pt x="1265" y="335"/>
                  </a:lnTo>
                  <a:lnTo>
                    <a:pt x="1259" y="346"/>
                  </a:lnTo>
                  <a:lnTo>
                    <a:pt x="1252" y="356"/>
                  </a:lnTo>
                  <a:lnTo>
                    <a:pt x="1247" y="359"/>
                  </a:lnTo>
                  <a:lnTo>
                    <a:pt x="1242" y="363"/>
                  </a:lnTo>
                  <a:lnTo>
                    <a:pt x="1238" y="365"/>
                  </a:lnTo>
                  <a:lnTo>
                    <a:pt x="1232" y="368"/>
                  </a:lnTo>
                  <a:lnTo>
                    <a:pt x="1220" y="369"/>
                  </a:lnTo>
                  <a:lnTo>
                    <a:pt x="1209" y="370"/>
                  </a:lnTo>
                  <a:lnTo>
                    <a:pt x="1204" y="369"/>
                  </a:lnTo>
                  <a:lnTo>
                    <a:pt x="1201" y="368"/>
                  </a:lnTo>
                  <a:lnTo>
                    <a:pt x="1198" y="365"/>
                  </a:lnTo>
                  <a:lnTo>
                    <a:pt x="1196" y="363"/>
                  </a:lnTo>
                  <a:lnTo>
                    <a:pt x="1196" y="357"/>
                  </a:lnTo>
                  <a:lnTo>
                    <a:pt x="1195" y="353"/>
                  </a:lnTo>
                  <a:lnTo>
                    <a:pt x="1193" y="350"/>
                  </a:lnTo>
                  <a:lnTo>
                    <a:pt x="1189" y="346"/>
                  </a:lnTo>
                  <a:lnTo>
                    <a:pt x="1185" y="344"/>
                  </a:lnTo>
                  <a:lnTo>
                    <a:pt x="1181" y="343"/>
                  </a:lnTo>
                  <a:lnTo>
                    <a:pt x="1174" y="341"/>
                  </a:lnTo>
                  <a:lnTo>
                    <a:pt x="1165" y="341"/>
                  </a:lnTo>
                  <a:lnTo>
                    <a:pt x="1149" y="341"/>
                  </a:lnTo>
                  <a:lnTo>
                    <a:pt x="1134" y="344"/>
                  </a:lnTo>
                  <a:lnTo>
                    <a:pt x="1121" y="346"/>
                  </a:lnTo>
                  <a:lnTo>
                    <a:pt x="1111" y="349"/>
                  </a:lnTo>
                  <a:lnTo>
                    <a:pt x="1106" y="349"/>
                  </a:lnTo>
                  <a:lnTo>
                    <a:pt x="1102" y="349"/>
                  </a:lnTo>
                  <a:lnTo>
                    <a:pt x="1097" y="347"/>
                  </a:lnTo>
                  <a:lnTo>
                    <a:pt x="1094" y="344"/>
                  </a:lnTo>
                  <a:lnTo>
                    <a:pt x="1090" y="340"/>
                  </a:lnTo>
                  <a:lnTo>
                    <a:pt x="1088" y="337"/>
                  </a:lnTo>
                  <a:lnTo>
                    <a:pt x="1087" y="333"/>
                  </a:lnTo>
                  <a:lnTo>
                    <a:pt x="1086" y="330"/>
                  </a:lnTo>
                  <a:lnTo>
                    <a:pt x="1087" y="327"/>
                  </a:lnTo>
                  <a:lnTo>
                    <a:pt x="1087" y="324"/>
                  </a:lnTo>
                  <a:lnTo>
                    <a:pt x="1089" y="321"/>
                  </a:lnTo>
                  <a:lnTo>
                    <a:pt x="1091" y="319"/>
                  </a:lnTo>
                  <a:lnTo>
                    <a:pt x="1096" y="315"/>
                  </a:lnTo>
                  <a:lnTo>
                    <a:pt x="1100" y="312"/>
                  </a:lnTo>
                  <a:lnTo>
                    <a:pt x="1100" y="311"/>
                  </a:lnTo>
                  <a:lnTo>
                    <a:pt x="1101" y="308"/>
                  </a:lnTo>
                  <a:lnTo>
                    <a:pt x="1100" y="306"/>
                  </a:lnTo>
                  <a:lnTo>
                    <a:pt x="1099" y="302"/>
                  </a:lnTo>
                  <a:lnTo>
                    <a:pt x="1095" y="294"/>
                  </a:lnTo>
                  <a:lnTo>
                    <a:pt x="1090" y="283"/>
                  </a:lnTo>
                  <a:lnTo>
                    <a:pt x="1086" y="271"/>
                  </a:lnTo>
                  <a:lnTo>
                    <a:pt x="1081" y="257"/>
                  </a:lnTo>
                  <a:lnTo>
                    <a:pt x="1076" y="242"/>
                  </a:lnTo>
                  <a:lnTo>
                    <a:pt x="1071" y="225"/>
                  </a:lnTo>
                  <a:lnTo>
                    <a:pt x="1067" y="208"/>
                  </a:lnTo>
                  <a:lnTo>
                    <a:pt x="1061" y="194"/>
                  </a:lnTo>
                  <a:lnTo>
                    <a:pt x="1053" y="180"/>
                  </a:lnTo>
                  <a:lnTo>
                    <a:pt x="1045" y="169"/>
                  </a:lnTo>
                  <a:lnTo>
                    <a:pt x="1037" y="160"/>
                  </a:lnTo>
                  <a:lnTo>
                    <a:pt x="1028" y="151"/>
                  </a:lnTo>
                  <a:lnTo>
                    <a:pt x="1024" y="148"/>
                  </a:lnTo>
                  <a:lnTo>
                    <a:pt x="1020" y="143"/>
                  </a:lnTo>
                  <a:lnTo>
                    <a:pt x="1017" y="137"/>
                  </a:lnTo>
                  <a:lnTo>
                    <a:pt x="1014" y="132"/>
                  </a:lnTo>
                  <a:lnTo>
                    <a:pt x="1012" y="119"/>
                  </a:lnTo>
                  <a:lnTo>
                    <a:pt x="1011" y="108"/>
                  </a:lnTo>
                  <a:lnTo>
                    <a:pt x="1011" y="104"/>
                  </a:lnTo>
                  <a:lnTo>
                    <a:pt x="1013" y="99"/>
                  </a:lnTo>
                  <a:lnTo>
                    <a:pt x="1015" y="94"/>
                  </a:lnTo>
                  <a:lnTo>
                    <a:pt x="1019" y="91"/>
                  </a:lnTo>
                  <a:lnTo>
                    <a:pt x="1027" y="85"/>
                  </a:lnTo>
                  <a:lnTo>
                    <a:pt x="1033" y="78"/>
                  </a:lnTo>
                  <a:lnTo>
                    <a:pt x="1036" y="74"/>
                  </a:lnTo>
                  <a:lnTo>
                    <a:pt x="1037" y="69"/>
                  </a:lnTo>
                  <a:lnTo>
                    <a:pt x="1036" y="66"/>
                  </a:lnTo>
                  <a:lnTo>
                    <a:pt x="1036" y="62"/>
                  </a:lnTo>
                  <a:lnTo>
                    <a:pt x="1032" y="54"/>
                  </a:lnTo>
                  <a:lnTo>
                    <a:pt x="1028" y="48"/>
                  </a:lnTo>
                  <a:lnTo>
                    <a:pt x="1026" y="41"/>
                  </a:lnTo>
                  <a:lnTo>
                    <a:pt x="1026" y="32"/>
                  </a:lnTo>
                  <a:lnTo>
                    <a:pt x="1026" y="29"/>
                  </a:lnTo>
                  <a:lnTo>
                    <a:pt x="1025" y="24"/>
                  </a:lnTo>
                  <a:lnTo>
                    <a:pt x="1024" y="19"/>
                  </a:lnTo>
                  <a:lnTo>
                    <a:pt x="1020" y="13"/>
                  </a:lnTo>
                  <a:lnTo>
                    <a:pt x="1017" y="9"/>
                  </a:lnTo>
                  <a:lnTo>
                    <a:pt x="1012" y="5"/>
                  </a:lnTo>
                  <a:lnTo>
                    <a:pt x="1008" y="3"/>
                  </a:lnTo>
                  <a:lnTo>
                    <a:pt x="1004" y="0"/>
                  </a:lnTo>
                  <a:lnTo>
                    <a:pt x="999" y="0"/>
                  </a:lnTo>
                  <a:lnTo>
                    <a:pt x="994" y="1"/>
                  </a:lnTo>
                  <a:lnTo>
                    <a:pt x="989" y="4"/>
                  </a:lnTo>
                  <a:lnTo>
                    <a:pt x="986" y="9"/>
                  </a:lnTo>
                  <a:lnTo>
                    <a:pt x="977" y="16"/>
                  </a:lnTo>
                  <a:lnTo>
                    <a:pt x="970" y="21"/>
                  </a:lnTo>
                  <a:lnTo>
                    <a:pt x="968" y="22"/>
                  </a:lnTo>
                  <a:lnTo>
                    <a:pt x="965" y="22"/>
                  </a:lnTo>
                  <a:lnTo>
                    <a:pt x="963" y="22"/>
                  </a:lnTo>
                  <a:lnTo>
                    <a:pt x="961" y="21"/>
                  </a:lnTo>
                  <a:lnTo>
                    <a:pt x="958" y="17"/>
                  </a:lnTo>
                  <a:lnTo>
                    <a:pt x="955" y="13"/>
                  </a:lnTo>
                  <a:lnTo>
                    <a:pt x="952" y="12"/>
                  </a:lnTo>
                  <a:lnTo>
                    <a:pt x="949" y="11"/>
                  </a:lnTo>
                  <a:lnTo>
                    <a:pt x="945" y="11"/>
                  </a:lnTo>
                  <a:lnTo>
                    <a:pt x="941" y="12"/>
                  </a:lnTo>
                  <a:lnTo>
                    <a:pt x="936" y="13"/>
                  </a:lnTo>
                  <a:lnTo>
                    <a:pt x="933" y="16"/>
                  </a:lnTo>
                  <a:lnTo>
                    <a:pt x="931" y="18"/>
                  </a:lnTo>
                  <a:lnTo>
                    <a:pt x="930" y="22"/>
                  </a:lnTo>
                  <a:lnTo>
                    <a:pt x="927" y="24"/>
                  </a:lnTo>
                  <a:lnTo>
                    <a:pt x="925" y="26"/>
                  </a:lnTo>
                  <a:lnTo>
                    <a:pt x="920" y="29"/>
                  </a:lnTo>
                  <a:lnTo>
                    <a:pt x="914" y="30"/>
                  </a:lnTo>
                  <a:lnTo>
                    <a:pt x="906" y="30"/>
                  </a:lnTo>
                  <a:lnTo>
                    <a:pt x="900" y="29"/>
                  </a:lnTo>
                  <a:lnTo>
                    <a:pt x="895" y="26"/>
                  </a:lnTo>
                  <a:lnTo>
                    <a:pt x="892" y="23"/>
                  </a:lnTo>
                  <a:lnTo>
                    <a:pt x="889" y="21"/>
                  </a:lnTo>
                  <a:lnTo>
                    <a:pt x="887" y="19"/>
                  </a:lnTo>
                  <a:lnTo>
                    <a:pt x="885" y="18"/>
                  </a:lnTo>
                  <a:lnTo>
                    <a:pt x="882" y="18"/>
                  </a:lnTo>
                  <a:lnTo>
                    <a:pt x="878" y="21"/>
                  </a:lnTo>
                  <a:lnTo>
                    <a:pt x="872" y="23"/>
                  </a:lnTo>
                  <a:lnTo>
                    <a:pt x="868" y="25"/>
                  </a:lnTo>
                  <a:lnTo>
                    <a:pt x="864" y="28"/>
                  </a:lnTo>
                  <a:lnTo>
                    <a:pt x="862" y="31"/>
                  </a:lnTo>
                  <a:lnTo>
                    <a:pt x="860" y="35"/>
                  </a:lnTo>
                  <a:lnTo>
                    <a:pt x="858" y="40"/>
                  </a:lnTo>
                  <a:lnTo>
                    <a:pt x="858" y="43"/>
                  </a:lnTo>
                  <a:lnTo>
                    <a:pt x="860" y="48"/>
                  </a:lnTo>
                  <a:lnTo>
                    <a:pt x="863" y="54"/>
                  </a:lnTo>
                  <a:lnTo>
                    <a:pt x="867" y="60"/>
                  </a:lnTo>
                  <a:lnTo>
                    <a:pt x="869" y="66"/>
                  </a:lnTo>
                  <a:lnTo>
                    <a:pt x="870" y="73"/>
                  </a:lnTo>
                  <a:lnTo>
                    <a:pt x="872" y="80"/>
                  </a:lnTo>
                  <a:lnTo>
                    <a:pt x="872" y="86"/>
                  </a:lnTo>
                  <a:lnTo>
                    <a:pt x="872" y="92"/>
                  </a:lnTo>
                  <a:lnTo>
                    <a:pt x="869" y="98"/>
                  </a:lnTo>
                  <a:lnTo>
                    <a:pt x="867" y="101"/>
                  </a:lnTo>
                  <a:lnTo>
                    <a:pt x="862" y="105"/>
                  </a:lnTo>
                  <a:lnTo>
                    <a:pt x="857" y="107"/>
                  </a:lnTo>
                  <a:lnTo>
                    <a:pt x="850" y="110"/>
                  </a:lnTo>
                  <a:lnTo>
                    <a:pt x="843" y="112"/>
                  </a:lnTo>
                  <a:lnTo>
                    <a:pt x="826" y="117"/>
                  </a:lnTo>
                  <a:lnTo>
                    <a:pt x="811" y="120"/>
                  </a:lnTo>
                  <a:lnTo>
                    <a:pt x="804" y="123"/>
                  </a:lnTo>
                  <a:lnTo>
                    <a:pt x="797" y="125"/>
                  </a:lnTo>
                  <a:lnTo>
                    <a:pt x="792" y="129"/>
                  </a:lnTo>
                  <a:lnTo>
                    <a:pt x="787" y="132"/>
                  </a:lnTo>
                  <a:lnTo>
                    <a:pt x="784" y="136"/>
                  </a:lnTo>
                  <a:lnTo>
                    <a:pt x="780" y="141"/>
                  </a:lnTo>
                  <a:lnTo>
                    <a:pt x="778" y="147"/>
                  </a:lnTo>
                  <a:lnTo>
                    <a:pt x="776" y="151"/>
                  </a:lnTo>
                  <a:lnTo>
                    <a:pt x="775" y="156"/>
                  </a:lnTo>
                  <a:lnTo>
                    <a:pt x="774" y="158"/>
                  </a:lnTo>
                  <a:lnTo>
                    <a:pt x="772" y="161"/>
                  </a:lnTo>
                  <a:lnTo>
                    <a:pt x="768" y="161"/>
                  </a:lnTo>
                  <a:lnTo>
                    <a:pt x="761" y="161"/>
                  </a:lnTo>
                  <a:lnTo>
                    <a:pt x="753" y="157"/>
                  </a:lnTo>
                  <a:lnTo>
                    <a:pt x="747" y="157"/>
                  </a:lnTo>
                  <a:lnTo>
                    <a:pt x="741" y="157"/>
                  </a:lnTo>
                  <a:lnTo>
                    <a:pt x="734" y="158"/>
                  </a:lnTo>
                  <a:lnTo>
                    <a:pt x="727" y="161"/>
                  </a:lnTo>
                  <a:lnTo>
                    <a:pt x="718" y="163"/>
                  </a:lnTo>
                  <a:lnTo>
                    <a:pt x="710" y="167"/>
                  </a:lnTo>
                  <a:lnTo>
                    <a:pt x="703" y="171"/>
                  </a:lnTo>
                  <a:lnTo>
                    <a:pt x="696" y="176"/>
                  </a:lnTo>
                  <a:lnTo>
                    <a:pt x="689" y="181"/>
                  </a:lnTo>
                  <a:lnTo>
                    <a:pt x="683" y="187"/>
                  </a:lnTo>
                  <a:lnTo>
                    <a:pt x="677" y="193"/>
                  </a:lnTo>
                  <a:lnTo>
                    <a:pt x="672" y="199"/>
                  </a:lnTo>
                  <a:lnTo>
                    <a:pt x="668" y="205"/>
                  </a:lnTo>
                  <a:lnTo>
                    <a:pt x="666" y="211"/>
                  </a:lnTo>
                  <a:lnTo>
                    <a:pt x="664" y="215"/>
                  </a:lnTo>
                  <a:lnTo>
                    <a:pt x="664" y="220"/>
                  </a:lnTo>
                  <a:lnTo>
                    <a:pt x="662" y="224"/>
                  </a:lnTo>
                  <a:lnTo>
                    <a:pt x="660" y="229"/>
                  </a:lnTo>
                  <a:lnTo>
                    <a:pt x="656" y="232"/>
                  </a:lnTo>
                  <a:lnTo>
                    <a:pt x="653" y="236"/>
                  </a:lnTo>
                  <a:lnTo>
                    <a:pt x="648" y="238"/>
                  </a:lnTo>
                  <a:lnTo>
                    <a:pt x="642" y="239"/>
                  </a:lnTo>
                  <a:lnTo>
                    <a:pt x="636" y="240"/>
                  </a:lnTo>
                  <a:lnTo>
                    <a:pt x="630" y="239"/>
                  </a:lnTo>
                  <a:lnTo>
                    <a:pt x="623" y="237"/>
                  </a:lnTo>
                  <a:lnTo>
                    <a:pt x="617" y="232"/>
                  </a:lnTo>
                  <a:lnTo>
                    <a:pt x="611" y="227"/>
                  </a:lnTo>
                  <a:lnTo>
                    <a:pt x="606" y="223"/>
                  </a:lnTo>
                  <a:lnTo>
                    <a:pt x="597" y="209"/>
                  </a:lnTo>
                  <a:lnTo>
                    <a:pt x="590" y="198"/>
                  </a:lnTo>
                  <a:lnTo>
                    <a:pt x="585" y="192"/>
                  </a:lnTo>
                  <a:lnTo>
                    <a:pt x="582" y="187"/>
                  </a:lnTo>
                  <a:lnTo>
                    <a:pt x="577" y="185"/>
                  </a:lnTo>
                  <a:lnTo>
                    <a:pt x="572" y="182"/>
                  </a:lnTo>
                  <a:lnTo>
                    <a:pt x="568" y="181"/>
                  </a:lnTo>
                  <a:lnTo>
                    <a:pt x="564" y="181"/>
                  </a:lnTo>
                  <a:lnTo>
                    <a:pt x="559" y="182"/>
                  </a:lnTo>
                  <a:lnTo>
                    <a:pt x="554" y="183"/>
                  </a:lnTo>
                  <a:lnTo>
                    <a:pt x="545" y="190"/>
                  </a:lnTo>
                  <a:lnTo>
                    <a:pt x="534" y="199"/>
                  </a:lnTo>
                  <a:lnTo>
                    <a:pt x="523" y="208"/>
                  </a:lnTo>
                  <a:lnTo>
                    <a:pt x="515" y="217"/>
                  </a:lnTo>
                  <a:lnTo>
                    <a:pt x="511" y="219"/>
                  </a:lnTo>
                  <a:lnTo>
                    <a:pt x="508" y="221"/>
                  </a:lnTo>
                  <a:lnTo>
                    <a:pt x="504" y="224"/>
                  </a:lnTo>
                  <a:lnTo>
                    <a:pt x="501" y="225"/>
                  </a:lnTo>
                  <a:lnTo>
                    <a:pt x="492" y="226"/>
                  </a:lnTo>
                  <a:lnTo>
                    <a:pt x="485" y="227"/>
                  </a:lnTo>
                  <a:lnTo>
                    <a:pt x="482" y="227"/>
                  </a:lnTo>
                  <a:lnTo>
                    <a:pt x="479" y="231"/>
                  </a:lnTo>
                  <a:lnTo>
                    <a:pt x="477" y="236"/>
                  </a:lnTo>
                  <a:lnTo>
                    <a:pt x="476" y="242"/>
                  </a:lnTo>
                  <a:lnTo>
                    <a:pt x="475" y="256"/>
                  </a:lnTo>
                  <a:lnTo>
                    <a:pt x="473" y="269"/>
                  </a:lnTo>
                  <a:lnTo>
                    <a:pt x="471" y="276"/>
                  </a:lnTo>
                  <a:lnTo>
                    <a:pt x="467" y="282"/>
                  </a:lnTo>
                  <a:lnTo>
                    <a:pt x="461" y="288"/>
                  </a:lnTo>
                  <a:lnTo>
                    <a:pt x="456" y="293"/>
                  </a:lnTo>
                  <a:lnTo>
                    <a:pt x="442" y="301"/>
                  </a:lnTo>
                  <a:lnTo>
                    <a:pt x="433" y="306"/>
                  </a:lnTo>
                  <a:lnTo>
                    <a:pt x="425" y="309"/>
                  </a:lnTo>
                  <a:lnTo>
                    <a:pt x="417" y="312"/>
                  </a:lnTo>
                  <a:lnTo>
                    <a:pt x="415" y="314"/>
                  </a:lnTo>
                  <a:lnTo>
                    <a:pt x="413" y="318"/>
                  </a:lnTo>
                  <a:lnTo>
                    <a:pt x="412" y="320"/>
                  </a:lnTo>
                  <a:lnTo>
                    <a:pt x="410" y="325"/>
                  </a:lnTo>
                  <a:lnTo>
                    <a:pt x="410" y="328"/>
                  </a:lnTo>
                  <a:lnTo>
                    <a:pt x="409" y="331"/>
                  </a:lnTo>
                  <a:lnTo>
                    <a:pt x="408" y="333"/>
                  </a:lnTo>
                  <a:lnTo>
                    <a:pt x="406" y="334"/>
                  </a:lnTo>
                  <a:lnTo>
                    <a:pt x="400" y="334"/>
                  </a:lnTo>
                  <a:lnTo>
                    <a:pt x="394" y="333"/>
                  </a:lnTo>
                  <a:lnTo>
                    <a:pt x="387" y="331"/>
                  </a:lnTo>
                  <a:lnTo>
                    <a:pt x="382" y="330"/>
                  </a:lnTo>
                  <a:lnTo>
                    <a:pt x="379" y="331"/>
                  </a:lnTo>
                  <a:lnTo>
                    <a:pt x="378" y="333"/>
                  </a:lnTo>
                  <a:lnTo>
                    <a:pt x="377" y="337"/>
                  </a:lnTo>
                  <a:lnTo>
                    <a:pt x="376" y="343"/>
                  </a:lnTo>
                  <a:lnTo>
                    <a:pt x="376" y="349"/>
                  </a:lnTo>
                  <a:lnTo>
                    <a:pt x="377" y="355"/>
                  </a:lnTo>
                  <a:lnTo>
                    <a:pt x="378" y="360"/>
                  </a:lnTo>
                  <a:lnTo>
                    <a:pt x="381" y="365"/>
                  </a:lnTo>
                  <a:lnTo>
                    <a:pt x="383" y="370"/>
                  </a:lnTo>
                  <a:lnTo>
                    <a:pt x="387" y="372"/>
                  </a:lnTo>
                  <a:lnTo>
                    <a:pt x="390" y="375"/>
                  </a:lnTo>
                  <a:lnTo>
                    <a:pt x="395" y="375"/>
                  </a:lnTo>
                  <a:lnTo>
                    <a:pt x="400" y="375"/>
                  </a:lnTo>
                  <a:lnTo>
                    <a:pt x="403" y="376"/>
                  </a:lnTo>
                  <a:lnTo>
                    <a:pt x="406" y="378"/>
                  </a:lnTo>
                  <a:lnTo>
                    <a:pt x="408" y="382"/>
                  </a:lnTo>
                  <a:lnTo>
                    <a:pt x="410" y="389"/>
                  </a:lnTo>
                  <a:lnTo>
                    <a:pt x="415" y="397"/>
                  </a:lnTo>
                  <a:lnTo>
                    <a:pt x="419" y="404"/>
                  </a:lnTo>
                  <a:lnTo>
                    <a:pt x="421" y="412"/>
                  </a:lnTo>
                  <a:lnTo>
                    <a:pt x="422" y="421"/>
                  </a:lnTo>
                  <a:lnTo>
                    <a:pt x="421" y="433"/>
                  </a:lnTo>
                  <a:lnTo>
                    <a:pt x="422" y="440"/>
                  </a:lnTo>
                  <a:lnTo>
                    <a:pt x="423" y="447"/>
                  </a:lnTo>
                  <a:lnTo>
                    <a:pt x="426" y="453"/>
                  </a:lnTo>
                  <a:lnTo>
                    <a:pt x="429" y="459"/>
                  </a:lnTo>
                  <a:lnTo>
                    <a:pt x="435" y="470"/>
                  </a:lnTo>
                  <a:lnTo>
                    <a:pt x="440" y="480"/>
                  </a:lnTo>
                  <a:lnTo>
                    <a:pt x="441" y="486"/>
                  </a:lnTo>
                  <a:lnTo>
                    <a:pt x="440" y="491"/>
                  </a:lnTo>
                  <a:lnTo>
                    <a:pt x="438" y="496"/>
                  </a:lnTo>
                  <a:lnTo>
                    <a:pt x="435" y="501"/>
                  </a:lnTo>
                  <a:lnTo>
                    <a:pt x="428" y="511"/>
                  </a:lnTo>
                  <a:lnTo>
                    <a:pt x="420" y="522"/>
                  </a:lnTo>
                  <a:lnTo>
                    <a:pt x="413" y="535"/>
                  </a:lnTo>
                  <a:lnTo>
                    <a:pt x="407" y="551"/>
                  </a:lnTo>
                  <a:lnTo>
                    <a:pt x="401" y="564"/>
                  </a:lnTo>
                  <a:lnTo>
                    <a:pt x="395" y="574"/>
                  </a:lnTo>
                  <a:lnTo>
                    <a:pt x="388" y="583"/>
                  </a:lnTo>
                  <a:lnTo>
                    <a:pt x="378" y="591"/>
                  </a:lnTo>
                  <a:lnTo>
                    <a:pt x="373" y="595"/>
                  </a:lnTo>
                  <a:lnTo>
                    <a:pt x="369" y="598"/>
                  </a:lnTo>
                  <a:lnTo>
                    <a:pt x="365" y="599"/>
                  </a:lnTo>
                  <a:lnTo>
                    <a:pt x="360" y="601"/>
                  </a:lnTo>
                  <a:lnTo>
                    <a:pt x="352" y="601"/>
                  </a:lnTo>
                  <a:lnTo>
                    <a:pt x="345" y="602"/>
                  </a:lnTo>
                  <a:lnTo>
                    <a:pt x="337" y="604"/>
                  </a:lnTo>
                  <a:lnTo>
                    <a:pt x="326" y="608"/>
                  </a:lnTo>
                  <a:lnTo>
                    <a:pt x="314" y="612"/>
                  </a:lnTo>
                  <a:lnTo>
                    <a:pt x="302" y="616"/>
                  </a:lnTo>
                  <a:lnTo>
                    <a:pt x="288" y="621"/>
                  </a:lnTo>
                  <a:lnTo>
                    <a:pt x="272" y="626"/>
                  </a:lnTo>
                  <a:lnTo>
                    <a:pt x="264" y="630"/>
                  </a:lnTo>
                  <a:lnTo>
                    <a:pt x="256" y="636"/>
                  </a:lnTo>
                  <a:lnTo>
                    <a:pt x="247" y="645"/>
                  </a:lnTo>
                  <a:lnTo>
                    <a:pt x="240" y="653"/>
                  </a:lnTo>
                  <a:lnTo>
                    <a:pt x="228" y="671"/>
                  </a:lnTo>
                  <a:lnTo>
                    <a:pt x="221" y="683"/>
                  </a:lnTo>
                  <a:lnTo>
                    <a:pt x="220" y="688"/>
                  </a:lnTo>
                  <a:lnTo>
                    <a:pt x="219" y="694"/>
                  </a:lnTo>
                  <a:lnTo>
                    <a:pt x="218" y="702"/>
                  </a:lnTo>
                  <a:lnTo>
                    <a:pt x="218" y="709"/>
                  </a:lnTo>
                  <a:lnTo>
                    <a:pt x="217" y="723"/>
                  </a:lnTo>
                  <a:lnTo>
                    <a:pt x="214" y="734"/>
                  </a:lnTo>
                  <a:lnTo>
                    <a:pt x="213" y="738"/>
                  </a:lnTo>
                  <a:lnTo>
                    <a:pt x="212" y="743"/>
                  </a:lnTo>
                  <a:lnTo>
                    <a:pt x="211" y="748"/>
                  </a:lnTo>
                  <a:lnTo>
                    <a:pt x="212" y="753"/>
                  </a:lnTo>
                  <a:lnTo>
                    <a:pt x="212" y="759"/>
                  </a:lnTo>
                  <a:lnTo>
                    <a:pt x="214" y="762"/>
                  </a:lnTo>
                  <a:lnTo>
                    <a:pt x="215" y="767"/>
                  </a:lnTo>
                  <a:lnTo>
                    <a:pt x="219" y="769"/>
                  </a:lnTo>
                  <a:lnTo>
                    <a:pt x="224" y="775"/>
                  </a:lnTo>
                  <a:lnTo>
                    <a:pt x="226" y="782"/>
                  </a:lnTo>
                  <a:lnTo>
                    <a:pt x="228" y="792"/>
                  </a:lnTo>
                  <a:lnTo>
                    <a:pt x="230" y="804"/>
                  </a:lnTo>
                  <a:lnTo>
                    <a:pt x="231" y="810"/>
                  </a:lnTo>
                  <a:lnTo>
                    <a:pt x="233" y="816"/>
                  </a:lnTo>
                  <a:lnTo>
                    <a:pt x="237" y="820"/>
                  </a:lnTo>
                  <a:lnTo>
                    <a:pt x="240" y="825"/>
                  </a:lnTo>
                  <a:lnTo>
                    <a:pt x="249" y="835"/>
                  </a:lnTo>
                  <a:lnTo>
                    <a:pt x="256" y="842"/>
                  </a:lnTo>
                  <a:lnTo>
                    <a:pt x="258" y="845"/>
                  </a:lnTo>
                  <a:lnTo>
                    <a:pt x="259" y="850"/>
                  </a:lnTo>
                  <a:lnTo>
                    <a:pt x="261" y="855"/>
                  </a:lnTo>
                  <a:lnTo>
                    <a:pt x="259" y="860"/>
                  </a:lnTo>
                  <a:lnTo>
                    <a:pt x="256" y="869"/>
                  </a:lnTo>
                  <a:lnTo>
                    <a:pt x="252" y="879"/>
                  </a:lnTo>
                  <a:lnTo>
                    <a:pt x="251" y="882"/>
                  </a:lnTo>
                  <a:lnTo>
                    <a:pt x="249" y="886"/>
                  </a:lnTo>
                  <a:lnTo>
                    <a:pt x="247" y="888"/>
                  </a:lnTo>
                  <a:lnTo>
                    <a:pt x="245" y="888"/>
                  </a:lnTo>
                  <a:lnTo>
                    <a:pt x="243" y="888"/>
                  </a:lnTo>
                  <a:lnTo>
                    <a:pt x="240" y="887"/>
                  </a:lnTo>
                  <a:lnTo>
                    <a:pt x="238" y="885"/>
                  </a:lnTo>
                  <a:lnTo>
                    <a:pt x="236" y="881"/>
                  </a:lnTo>
                  <a:lnTo>
                    <a:pt x="232" y="879"/>
                  </a:lnTo>
                  <a:lnTo>
                    <a:pt x="228" y="876"/>
                  </a:lnTo>
                  <a:lnTo>
                    <a:pt x="225" y="876"/>
                  </a:lnTo>
                  <a:lnTo>
                    <a:pt x="221" y="876"/>
                  </a:lnTo>
                  <a:lnTo>
                    <a:pt x="218" y="879"/>
                  </a:lnTo>
                  <a:lnTo>
                    <a:pt x="214" y="882"/>
                  </a:lnTo>
                  <a:lnTo>
                    <a:pt x="211" y="886"/>
                  </a:lnTo>
                  <a:lnTo>
                    <a:pt x="208" y="892"/>
                  </a:lnTo>
                  <a:lnTo>
                    <a:pt x="201" y="906"/>
                  </a:lnTo>
                  <a:lnTo>
                    <a:pt x="193" y="924"/>
                  </a:lnTo>
                  <a:lnTo>
                    <a:pt x="189" y="935"/>
                  </a:lnTo>
                  <a:lnTo>
                    <a:pt x="186" y="944"/>
                  </a:lnTo>
                  <a:lnTo>
                    <a:pt x="183" y="954"/>
                  </a:lnTo>
                  <a:lnTo>
                    <a:pt x="182" y="962"/>
                  </a:lnTo>
                  <a:lnTo>
                    <a:pt x="181" y="969"/>
                  </a:lnTo>
                  <a:lnTo>
                    <a:pt x="182" y="974"/>
                  </a:lnTo>
                  <a:lnTo>
                    <a:pt x="182" y="977"/>
                  </a:lnTo>
                  <a:lnTo>
                    <a:pt x="184" y="980"/>
                  </a:lnTo>
                  <a:lnTo>
                    <a:pt x="186" y="982"/>
                  </a:lnTo>
                  <a:lnTo>
                    <a:pt x="189" y="983"/>
                  </a:lnTo>
                  <a:lnTo>
                    <a:pt x="193" y="983"/>
                  </a:lnTo>
                  <a:lnTo>
                    <a:pt x="196" y="983"/>
                  </a:lnTo>
                  <a:lnTo>
                    <a:pt x="205" y="984"/>
                  </a:lnTo>
                  <a:lnTo>
                    <a:pt x="211" y="987"/>
                  </a:lnTo>
                  <a:lnTo>
                    <a:pt x="213" y="989"/>
                  </a:lnTo>
                  <a:lnTo>
                    <a:pt x="214" y="992"/>
                  </a:lnTo>
                  <a:lnTo>
                    <a:pt x="214" y="995"/>
                  </a:lnTo>
                  <a:lnTo>
                    <a:pt x="213" y="1000"/>
                  </a:lnTo>
                  <a:lnTo>
                    <a:pt x="209" y="1009"/>
                  </a:lnTo>
                  <a:lnTo>
                    <a:pt x="203" y="1017"/>
                  </a:lnTo>
                  <a:lnTo>
                    <a:pt x="198" y="1025"/>
                  </a:lnTo>
                  <a:lnTo>
                    <a:pt x="189" y="1033"/>
                  </a:lnTo>
                  <a:lnTo>
                    <a:pt x="182" y="1045"/>
                  </a:lnTo>
                  <a:lnTo>
                    <a:pt x="175" y="1058"/>
                  </a:lnTo>
                  <a:lnTo>
                    <a:pt x="169" y="1072"/>
                  </a:lnTo>
                  <a:lnTo>
                    <a:pt x="161" y="1083"/>
                  </a:lnTo>
                  <a:lnTo>
                    <a:pt x="154" y="1090"/>
                  </a:lnTo>
                  <a:lnTo>
                    <a:pt x="145" y="1095"/>
                  </a:lnTo>
                  <a:lnTo>
                    <a:pt x="136" y="1099"/>
                  </a:lnTo>
                  <a:lnTo>
                    <a:pt x="121" y="1102"/>
                  </a:lnTo>
                  <a:lnTo>
                    <a:pt x="114" y="1105"/>
                  </a:lnTo>
                  <a:lnTo>
                    <a:pt x="107" y="1108"/>
                  </a:lnTo>
                  <a:lnTo>
                    <a:pt x="101" y="1110"/>
                  </a:lnTo>
                  <a:lnTo>
                    <a:pt x="97" y="1114"/>
                  </a:lnTo>
                  <a:lnTo>
                    <a:pt x="93" y="1118"/>
                  </a:lnTo>
                  <a:lnTo>
                    <a:pt x="91" y="1121"/>
                  </a:lnTo>
                  <a:lnTo>
                    <a:pt x="89" y="1125"/>
                  </a:lnTo>
                  <a:lnTo>
                    <a:pt x="88" y="1128"/>
                  </a:lnTo>
                  <a:lnTo>
                    <a:pt x="99" y="1143"/>
                  </a:lnTo>
                  <a:lnTo>
                    <a:pt x="113" y="1162"/>
                  </a:lnTo>
                  <a:lnTo>
                    <a:pt x="113" y="1164"/>
                  </a:lnTo>
                  <a:lnTo>
                    <a:pt x="113" y="1166"/>
                  </a:lnTo>
                  <a:lnTo>
                    <a:pt x="112" y="1167"/>
                  </a:lnTo>
                  <a:lnTo>
                    <a:pt x="111" y="1170"/>
                  </a:lnTo>
                  <a:lnTo>
                    <a:pt x="106" y="1172"/>
                  </a:lnTo>
                  <a:lnTo>
                    <a:pt x="101" y="1175"/>
                  </a:lnTo>
                  <a:lnTo>
                    <a:pt x="95" y="1177"/>
                  </a:lnTo>
                  <a:lnTo>
                    <a:pt x="89" y="1179"/>
                  </a:lnTo>
                  <a:lnTo>
                    <a:pt x="83" y="1183"/>
                  </a:lnTo>
                  <a:lnTo>
                    <a:pt x="80" y="1189"/>
                  </a:lnTo>
                  <a:lnTo>
                    <a:pt x="74" y="1203"/>
                  </a:lnTo>
                  <a:lnTo>
                    <a:pt x="69" y="1221"/>
                  </a:lnTo>
                  <a:lnTo>
                    <a:pt x="68" y="1229"/>
                  </a:lnTo>
                  <a:lnTo>
                    <a:pt x="67" y="1238"/>
                  </a:lnTo>
                  <a:lnTo>
                    <a:pt x="67" y="1246"/>
                  </a:lnTo>
                  <a:lnTo>
                    <a:pt x="68" y="1252"/>
                  </a:lnTo>
                  <a:lnTo>
                    <a:pt x="69" y="1258"/>
                  </a:lnTo>
                  <a:lnTo>
                    <a:pt x="69" y="1263"/>
                  </a:lnTo>
                  <a:lnTo>
                    <a:pt x="69" y="1267"/>
                  </a:lnTo>
                  <a:lnTo>
                    <a:pt x="68" y="1271"/>
                  </a:lnTo>
                  <a:lnTo>
                    <a:pt x="64" y="1278"/>
                  </a:lnTo>
                  <a:lnTo>
                    <a:pt x="60" y="1285"/>
                  </a:lnTo>
                  <a:lnTo>
                    <a:pt x="57" y="1296"/>
                  </a:lnTo>
                  <a:lnTo>
                    <a:pt x="56" y="1308"/>
                  </a:lnTo>
                  <a:lnTo>
                    <a:pt x="56" y="1320"/>
                  </a:lnTo>
                  <a:lnTo>
                    <a:pt x="53" y="1330"/>
                  </a:lnTo>
                  <a:lnTo>
                    <a:pt x="50" y="1341"/>
                  </a:lnTo>
                  <a:lnTo>
                    <a:pt x="50" y="1353"/>
                  </a:lnTo>
                  <a:lnTo>
                    <a:pt x="50" y="1359"/>
                  </a:lnTo>
                  <a:lnTo>
                    <a:pt x="49" y="1365"/>
                  </a:lnTo>
                  <a:lnTo>
                    <a:pt x="49" y="1371"/>
                  </a:lnTo>
                  <a:lnTo>
                    <a:pt x="47" y="1376"/>
                  </a:lnTo>
                  <a:lnTo>
                    <a:pt x="39" y="1385"/>
                  </a:lnTo>
                  <a:lnTo>
                    <a:pt x="30" y="1395"/>
                  </a:lnTo>
                  <a:lnTo>
                    <a:pt x="19" y="1404"/>
                  </a:lnTo>
                  <a:lnTo>
                    <a:pt x="7" y="1414"/>
                  </a:lnTo>
                  <a:lnTo>
                    <a:pt x="3" y="1419"/>
                  </a:lnTo>
                  <a:lnTo>
                    <a:pt x="0" y="1425"/>
                  </a:lnTo>
                  <a:lnTo>
                    <a:pt x="0" y="1433"/>
                  </a:lnTo>
                  <a:lnTo>
                    <a:pt x="0" y="1440"/>
                  </a:lnTo>
                  <a:lnTo>
                    <a:pt x="3" y="1447"/>
                  </a:lnTo>
                  <a:lnTo>
                    <a:pt x="6" y="1454"/>
                  </a:lnTo>
                  <a:lnTo>
                    <a:pt x="11" y="1460"/>
                  </a:lnTo>
                  <a:lnTo>
                    <a:pt x="17" y="1465"/>
                  </a:lnTo>
                  <a:lnTo>
                    <a:pt x="22" y="1469"/>
                  </a:lnTo>
                  <a:lnTo>
                    <a:pt x="25" y="1473"/>
                  </a:lnTo>
                  <a:lnTo>
                    <a:pt x="28" y="1478"/>
                  </a:lnTo>
                  <a:lnTo>
                    <a:pt x="28" y="1481"/>
                  </a:lnTo>
                  <a:lnTo>
                    <a:pt x="26" y="1485"/>
                  </a:lnTo>
                  <a:lnTo>
                    <a:pt x="23" y="1488"/>
                  </a:lnTo>
                  <a:lnTo>
                    <a:pt x="19" y="1493"/>
                  </a:lnTo>
                  <a:lnTo>
                    <a:pt x="14" y="1498"/>
                  </a:lnTo>
                  <a:lnTo>
                    <a:pt x="12" y="1500"/>
                  </a:lnTo>
                  <a:lnTo>
                    <a:pt x="11" y="1504"/>
                  </a:lnTo>
                  <a:lnTo>
                    <a:pt x="10" y="1507"/>
                  </a:lnTo>
                  <a:lnTo>
                    <a:pt x="10" y="1510"/>
                  </a:lnTo>
                  <a:lnTo>
                    <a:pt x="11" y="1517"/>
                  </a:lnTo>
                  <a:lnTo>
                    <a:pt x="13" y="1524"/>
                  </a:lnTo>
                  <a:lnTo>
                    <a:pt x="18" y="1530"/>
                  </a:lnTo>
                  <a:lnTo>
                    <a:pt x="24" y="1536"/>
                  </a:lnTo>
                  <a:lnTo>
                    <a:pt x="31" y="1540"/>
                  </a:lnTo>
                  <a:lnTo>
                    <a:pt x="38" y="1542"/>
                  </a:lnTo>
                  <a:lnTo>
                    <a:pt x="51" y="1544"/>
                  </a:lnTo>
                  <a:lnTo>
                    <a:pt x="62" y="1549"/>
                  </a:lnTo>
                  <a:lnTo>
                    <a:pt x="72" y="1554"/>
                  </a:lnTo>
                  <a:lnTo>
                    <a:pt x="80" y="1561"/>
                  </a:lnTo>
                  <a:lnTo>
                    <a:pt x="85" y="1564"/>
                  </a:lnTo>
                  <a:lnTo>
                    <a:pt x="91" y="1566"/>
                  </a:lnTo>
                  <a:lnTo>
                    <a:pt x="98" y="1568"/>
                  </a:lnTo>
                  <a:lnTo>
                    <a:pt x="104" y="1568"/>
                  </a:lnTo>
                  <a:lnTo>
                    <a:pt x="119" y="1569"/>
                  </a:lnTo>
                  <a:lnTo>
                    <a:pt x="133" y="1568"/>
                  </a:lnTo>
                  <a:lnTo>
                    <a:pt x="145" y="1569"/>
                  </a:lnTo>
                  <a:lnTo>
                    <a:pt x="154" y="1572"/>
                  </a:lnTo>
                  <a:lnTo>
                    <a:pt x="161" y="1575"/>
                  </a:lnTo>
                  <a:lnTo>
                    <a:pt x="165" y="1581"/>
                  </a:lnTo>
                  <a:lnTo>
                    <a:pt x="171" y="1586"/>
                  </a:lnTo>
                  <a:lnTo>
                    <a:pt x="176" y="1588"/>
                  </a:lnTo>
                  <a:lnTo>
                    <a:pt x="182" y="1589"/>
                  </a:lnTo>
                  <a:lnTo>
                    <a:pt x="188" y="1588"/>
                  </a:lnTo>
                  <a:lnTo>
                    <a:pt x="199" y="1578"/>
                  </a:lnTo>
                  <a:lnTo>
                    <a:pt x="213" y="1562"/>
                  </a:lnTo>
                  <a:lnTo>
                    <a:pt x="223" y="1557"/>
                  </a:lnTo>
                  <a:lnTo>
                    <a:pt x="228" y="1555"/>
                  </a:lnTo>
                  <a:lnTo>
                    <a:pt x="230" y="1556"/>
                  </a:lnTo>
                  <a:lnTo>
                    <a:pt x="231" y="1557"/>
                  </a:lnTo>
                  <a:lnTo>
                    <a:pt x="232" y="1560"/>
                  </a:lnTo>
                  <a:lnTo>
                    <a:pt x="231" y="1562"/>
                  </a:lnTo>
                  <a:lnTo>
                    <a:pt x="224" y="1572"/>
                  </a:lnTo>
                  <a:lnTo>
                    <a:pt x="214" y="1581"/>
                  </a:lnTo>
                  <a:lnTo>
                    <a:pt x="213" y="1584"/>
                  </a:lnTo>
                  <a:lnTo>
                    <a:pt x="214" y="1586"/>
                  </a:lnTo>
                  <a:lnTo>
                    <a:pt x="217" y="1588"/>
                  </a:lnTo>
                  <a:lnTo>
                    <a:pt x="220" y="1592"/>
                  </a:lnTo>
                  <a:lnTo>
                    <a:pt x="231" y="1598"/>
                  </a:lnTo>
                  <a:lnTo>
                    <a:pt x="242" y="1605"/>
                  </a:lnTo>
                  <a:lnTo>
                    <a:pt x="251" y="1612"/>
                  </a:lnTo>
                  <a:lnTo>
                    <a:pt x="258" y="1620"/>
                  </a:lnTo>
                  <a:lnTo>
                    <a:pt x="263" y="1629"/>
                  </a:lnTo>
                  <a:lnTo>
                    <a:pt x="265" y="1638"/>
                  </a:lnTo>
                  <a:lnTo>
                    <a:pt x="269" y="1648"/>
                  </a:lnTo>
                  <a:lnTo>
                    <a:pt x="271" y="1655"/>
                  </a:lnTo>
                  <a:lnTo>
                    <a:pt x="274" y="1658"/>
                  </a:lnTo>
                  <a:lnTo>
                    <a:pt x="276" y="1661"/>
                  </a:lnTo>
                  <a:lnTo>
                    <a:pt x="278" y="1662"/>
                  </a:lnTo>
                  <a:lnTo>
                    <a:pt x="283" y="1662"/>
                  </a:lnTo>
                  <a:lnTo>
                    <a:pt x="289" y="1661"/>
                  </a:lnTo>
                  <a:lnTo>
                    <a:pt x="294" y="1660"/>
                  </a:lnTo>
                  <a:lnTo>
                    <a:pt x="300" y="1656"/>
                  </a:lnTo>
                  <a:lnTo>
                    <a:pt x="307" y="1651"/>
                  </a:lnTo>
                  <a:lnTo>
                    <a:pt x="318" y="1645"/>
                  </a:lnTo>
                  <a:lnTo>
                    <a:pt x="330" y="1641"/>
                  </a:lnTo>
                  <a:lnTo>
                    <a:pt x="341" y="1637"/>
                  </a:lnTo>
                  <a:lnTo>
                    <a:pt x="353" y="1633"/>
                  </a:lnTo>
                  <a:lnTo>
                    <a:pt x="365" y="1631"/>
                  </a:lnTo>
                  <a:lnTo>
                    <a:pt x="375" y="1629"/>
                  </a:lnTo>
                  <a:lnTo>
                    <a:pt x="379" y="1627"/>
                  </a:lnTo>
                  <a:lnTo>
                    <a:pt x="383" y="1627"/>
                  </a:lnTo>
                  <a:lnTo>
                    <a:pt x="385" y="1629"/>
                  </a:lnTo>
                  <a:lnTo>
                    <a:pt x="387" y="1630"/>
                  </a:lnTo>
                  <a:lnTo>
                    <a:pt x="388" y="1636"/>
                  </a:lnTo>
                  <a:lnTo>
                    <a:pt x="387" y="1643"/>
                  </a:lnTo>
                  <a:lnTo>
                    <a:pt x="383" y="1652"/>
                  </a:lnTo>
                  <a:lnTo>
                    <a:pt x="379" y="1664"/>
                  </a:lnTo>
                  <a:lnTo>
                    <a:pt x="378" y="1670"/>
                  </a:lnTo>
                  <a:lnTo>
                    <a:pt x="377" y="1676"/>
                  </a:lnTo>
                  <a:lnTo>
                    <a:pt x="377" y="1682"/>
                  </a:lnTo>
                  <a:lnTo>
                    <a:pt x="378" y="1687"/>
                  </a:lnTo>
                  <a:lnTo>
                    <a:pt x="381" y="1692"/>
                  </a:lnTo>
                  <a:lnTo>
                    <a:pt x="382" y="1695"/>
                  </a:lnTo>
                  <a:lnTo>
                    <a:pt x="385" y="1698"/>
                  </a:lnTo>
                  <a:lnTo>
                    <a:pt x="389" y="1699"/>
                  </a:lnTo>
                  <a:lnTo>
                    <a:pt x="396" y="1701"/>
                  </a:lnTo>
                  <a:lnTo>
                    <a:pt x="401" y="1704"/>
                  </a:lnTo>
                  <a:lnTo>
                    <a:pt x="404" y="1708"/>
                  </a:lnTo>
                  <a:lnTo>
                    <a:pt x="407" y="1715"/>
                  </a:lnTo>
                  <a:lnTo>
                    <a:pt x="409" y="1725"/>
                  </a:lnTo>
                  <a:lnTo>
                    <a:pt x="410" y="1733"/>
                  </a:lnTo>
                  <a:lnTo>
                    <a:pt x="412" y="1738"/>
                  </a:lnTo>
                  <a:lnTo>
                    <a:pt x="414" y="1742"/>
                  </a:lnTo>
                  <a:lnTo>
                    <a:pt x="415" y="1744"/>
                  </a:lnTo>
                  <a:lnTo>
                    <a:pt x="419" y="1746"/>
                  </a:lnTo>
                  <a:lnTo>
                    <a:pt x="423" y="1750"/>
                  </a:lnTo>
                  <a:lnTo>
                    <a:pt x="428" y="1753"/>
                  </a:lnTo>
                  <a:lnTo>
                    <a:pt x="432" y="1761"/>
                  </a:lnTo>
                  <a:lnTo>
                    <a:pt x="434" y="1774"/>
                  </a:lnTo>
                  <a:lnTo>
                    <a:pt x="436" y="1782"/>
                  </a:lnTo>
                  <a:lnTo>
                    <a:pt x="438" y="1788"/>
                  </a:lnTo>
                  <a:lnTo>
                    <a:pt x="440" y="1794"/>
                  </a:lnTo>
                  <a:lnTo>
                    <a:pt x="444" y="1800"/>
                  </a:lnTo>
                  <a:lnTo>
                    <a:pt x="450" y="1808"/>
                  </a:lnTo>
                  <a:lnTo>
                    <a:pt x="458" y="1816"/>
                  </a:lnTo>
                  <a:lnTo>
                    <a:pt x="463" y="1821"/>
                  </a:lnTo>
                  <a:lnTo>
                    <a:pt x="466" y="1825"/>
                  </a:lnTo>
                  <a:lnTo>
                    <a:pt x="469" y="1830"/>
                  </a:lnTo>
                  <a:lnTo>
                    <a:pt x="470" y="1833"/>
                  </a:lnTo>
                  <a:lnTo>
                    <a:pt x="470" y="1838"/>
                  </a:lnTo>
                  <a:lnTo>
                    <a:pt x="469" y="1843"/>
                  </a:lnTo>
                  <a:lnTo>
                    <a:pt x="466" y="1846"/>
                  </a:lnTo>
                  <a:lnTo>
                    <a:pt x="461" y="1851"/>
                  </a:lnTo>
                  <a:lnTo>
                    <a:pt x="457" y="1856"/>
                  </a:lnTo>
                  <a:lnTo>
                    <a:pt x="453" y="1862"/>
                  </a:lnTo>
                  <a:lnTo>
                    <a:pt x="452" y="1868"/>
                  </a:lnTo>
                  <a:lnTo>
                    <a:pt x="451" y="1874"/>
                  </a:lnTo>
                  <a:lnTo>
                    <a:pt x="451" y="1879"/>
                  </a:lnTo>
                  <a:lnTo>
                    <a:pt x="452" y="1884"/>
                  </a:lnTo>
                  <a:lnTo>
                    <a:pt x="453" y="1890"/>
                  </a:lnTo>
                  <a:lnTo>
                    <a:pt x="456" y="1895"/>
                  </a:lnTo>
                  <a:lnTo>
                    <a:pt x="461" y="1903"/>
                  </a:lnTo>
                  <a:lnTo>
                    <a:pt x="465" y="1912"/>
                  </a:lnTo>
                  <a:lnTo>
                    <a:pt x="467" y="1922"/>
                  </a:lnTo>
                  <a:lnTo>
                    <a:pt x="469" y="1933"/>
                  </a:lnTo>
                  <a:lnTo>
                    <a:pt x="469" y="1939"/>
                  </a:lnTo>
                  <a:lnTo>
                    <a:pt x="470" y="1945"/>
                  </a:lnTo>
                  <a:lnTo>
                    <a:pt x="472" y="1951"/>
                  </a:lnTo>
                  <a:lnTo>
                    <a:pt x="475" y="1958"/>
                  </a:lnTo>
                  <a:lnTo>
                    <a:pt x="482" y="1971"/>
                  </a:lnTo>
                  <a:lnTo>
                    <a:pt x="492" y="1985"/>
                  </a:lnTo>
                  <a:lnTo>
                    <a:pt x="498" y="1992"/>
                  </a:lnTo>
                  <a:lnTo>
                    <a:pt x="502" y="2001"/>
                  </a:lnTo>
                  <a:lnTo>
                    <a:pt x="505" y="2009"/>
                  </a:lnTo>
                  <a:lnTo>
                    <a:pt x="508" y="2017"/>
                  </a:lnTo>
                  <a:lnTo>
                    <a:pt x="510" y="2024"/>
                  </a:lnTo>
                  <a:lnTo>
                    <a:pt x="513" y="2032"/>
                  </a:lnTo>
                  <a:lnTo>
                    <a:pt x="515" y="2039"/>
                  </a:lnTo>
                  <a:lnTo>
                    <a:pt x="519" y="2045"/>
                  </a:lnTo>
                  <a:lnTo>
                    <a:pt x="526" y="2051"/>
                  </a:lnTo>
                  <a:lnTo>
                    <a:pt x="534" y="2057"/>
                  </a:lnTo>
                  <a:lnTo>
                    <a:pt x="543" y="2060"/>
                  </a:lnTo>
                  <a:lnTo>
                    <a:pt x="555" y="2064"/>
                  </a:lnTo>
                  <a:lnTo>
                    <a:pt x="558" y="2063"/>
                  </a:lnTo>
                  <a:lnTo>
                    <a:pt x="560" y="2061"/>
                  </a:lnTo>
                  <a:lnTo>
                    <a:pt x="561" y="2060"/>
                  </a:lnTo>
                  <a:lnTo>
                    <a:pt x="562" y="2059"/>
                  </a:lnTo>
                  <a:lnTo>
                    <a:pt x="564" y="2057"/>
                  </a:lnTo>
                  <a:lnTo>
                    <a:pt x="564" y="2053"/>
                  </a:lnTo>
                  <a:lnTo>
                    <a:pt x="564" y="2047"/>
                  </a:lnTo>
                  <a:lnTo>
                    <a:pt x="561" y="2042"/>
                  </a:lnTo>
                  <a:lnTo>
                    <a:pt x="559" y="2040"/>
                  </a:lnTo>
                  <a:lnTo>
                    <a:pt x="555" y="2038"/>
                  </a:lnTo>
                  <a:lnTo>
                    <a:pt x="553" y="2034"/>
                  </a:lnTo>
                  <a:lnTo>
                    <a:pt x="551" y="2030"/>
                  </a:lnTo>
                  <a:lnTo>
                    <a:pt x="549" y="2026"/>
                  </a:lnTo>
                  <a:lnTo>
                    <a:pt x="552" y="2021"/>
                  </a:lnTo>
                  <a:lnTo>
                    <a:pt x="553" y="2020"/>
                  </a:lnTo>
                  <a:lnTo>
                    <a:pt x="555" y="2019"/>
                  </a:lnTo>
                  <a:lnTo>
                    <a:pt x="559" y="2017"/>
                  </a:lnTo>
                  <a:lnTo>
                    <a:pt x="561" y="2017"/>
                  </a:lnTo>
                  <a:lnTo>
                    <a:pt x="565" y="2019"/>
                  </a:lnTo>
                  <a:lnTo>
                    <a:pt x="568" y="2020"/>
                  </a:lnTo>
                  <a:lnTo>
                    <a:pt x="572" y="2021"/>
                  </a:lnTo>
                  <a:lnTo>
                    <a:pt x="574" y="2023"/>
                  </a:lnTo>
                  <a:lnTo>
                    <a:pt x="578" y="2027"/>
                  </a:lnTo>
                  <a:lnTo>
                    <a:pt x="584" y="2030"/>
                  </a:lnTo>
                  <a:lnTo>
                    <a:pt x="587" y="2033"/>
                  </a:lnTo>
                  <a:lnTo>
                    <a:pt x="592" y="2034"/>
                  </a:lnTo>
                  <a:lnTo>
                    <a:pt x="597" y="2034"/>
                  </a:lnTo>
                  <a:lnTo>
                    <a:pt x="602" y="2033"/>
                  </a:lnTo>
                  <a:lnTo>
                    <a:pt x="604" y="2032"/>
                  </a:lnTo>
                  <a:lnTo>
                    <a:pt x="606" y="2030"/>
                  </a:lnTo>
                  <a:lnTo>
                    <a:pt x="608" y="2028"/>
                  </a:lnTo>
                  <a:lnTo>
                    <a:pt x="608" y="2026"/>
                  </a:lnTo>
                  <a:lnTo>
                    <a:pt x="608" y="2021"/>
                  </a:lnTo>
                  <a:lnTo>
                    <a:pt x="608" y="2015"/>
                  </a:lnTo>
                  <a:lnTo>
                    <a:pt x="603" y="2004"/>
                  </a:lnTo>
                  <a:lnTo>
                    <a:pt x="599" y="1996"/>
                  </a:lnTo>
                  <a:lnTo>
                    <a:pt x="598" y="1994"/>
                  </a:lnTo>
                  <a:lnTo>
                    <a:pt x="598" y="1991"/>
                  </a:lnTo>
                  <a:lnTo>
                    <a:pt x="598" y="1988"/>
                  </a:lnTo>
                  <a:lnTo>
                    <a:pt x="601" y="1985"/>
                  </a:lnTo>
                  <a:lnTo>
                    <a:pt x="602" y="1983"/>
                  </a:lnTo>
                  <a:lnTo>
                    <a:pt x="605" y="1982"/>
                  </a:lnTo>
                  <a:lnTo>
                    <a:pt x="610" y="1982"/>
                  </a:lnTo>
                  <a:lnTo>
                    <a:pt x="616" y="1983"/>
                  </a:lnTo>
                  <a:lnTo>
                    <a:pt x="621" y="1985"/>
                  </a:lnTo>
                  <a:lnTo>
                    <a:pt x="626" y="1985"/>
                  </a:lnTo>
                  <a:lnTo>
                    <a:pt x="628" y="1984"/>
                  </a:lnTo>
                  <a:lnTo>
                    <a:pt x="630" y="1983"/>
                  </a:lnTo>
                  <a:lnTo>
                    <a:pt x="633" y="1980"/>
                  </a:lnTo>
                  <a:lnTo>
                    <a:pt x="635" y="1979"/>
                  </a:lnTo>
                  <a:lnTo>
                    <a:pt x="639" y="1978"/>
                  </a:lnTo>
                  <a:lnTo>
                    <a:pt x="643" y="1977"/>
                  </a:lnTo>
                  <a:lnTo>
                    <a:pt x="654" y="1977"/>
                  </a:lnTo>
                  <a:lnTo>
                    <a:pt x="665" y="1976"/>
                  </a:lnTo>
                  <a:lnTo>
                    <a:pt x="669" y="1975"/>
                  </a:lnTo>
                  <a:lnTo>
                    <a:pt x="674" y="1972"/>
                  </a:lnTo>
                  <a:lnTo>
                    <a:pt x="678" y="1970"/>
                  </a:lnTo>
                  <a:lnTo>
                    <a:pt x="681" y="1965"/>
                  </a:lnTo>
                  <a:lnTo>
                    <a:pt x="685" y="1957"/>
                  </a:lnTo>
                  <a:lnTo>
                    <a:pt x="689" y="1951"/>
                  </a:lnTo>
                  <a:lnTo>
                    <a:pt x="689" y="1947"/>
                  </a:lnTo>
                  <a:lnTo>
                    <a:pt x="689" y="1945"/>
                  </a:lnTo>
                  <a:lnTo>
                    <a:pt x="687" y="1942"/>
                  </a:lnTo>
                  <a:lnTo>
                    <a:pt x="686" y="1941"/>
                  </a:lnTo>
                  <a:lnTo>
                    <a:pt x="671" y="1933"/>
                  </a:lnTo>
                  <a:lnTo>
                    <a:pt x="653" y="1922"/>
                  </a:lnTo>
                  <a:lnTo>
                    <a:pt x="652" y="1920"/>
                  </a:lnTo>
                  <a:lnTo>
                    <a:pt x="650" y="1919"/>
                  </a:lnTo>
                  <a:lnTo>
                    <a:pt x="652" y="1916"/>
                  </a:lnTo>
                  <a:lnTo>
                    <a:pt x="653" y="1915"/>
                  </a:lnTo>
                  <a:lnTo>
                    <a:pt x="658" y="1914"/>
                  </a:lnTo>
                  <a:lnTo>
                    <a:pt x="667" y="1914"/>
                  </a:lnTo>
                  <a:lnTo>
                    <a:pt x="680" y="1916"/>
                  </a:lnTo>
                  <a:lnTo>
                    <a:pt x="697" y="1919"/>
                  </a:lnTo>
                  <a:lnTo>
                    <a:pt x="712" y="1922"/>
                  </a:lnTo>
                  <a:lnTo>
                    <a:pt x="723" y="1926"/>
                  </a:lnTo>
                  <a:lnTo>
                    <a:pt x="730" y="1931"/>
                  </a:lnTo>
                  <a:lnTo>
                    <a:pt x="736" y="1938"/>
                  </a:lnTo>
                  <a:lnTo>
                    <a:pt x="740" y="1946"/>
                  </a:lnTo>
                  <a:lnTo>
                    <a:pt x="742" y="1956"/>
                  </a:lnTo>
                  <a:lnTo>
                    <a:pt x="741" y="1964"/>
                  </a:lnTo>
                  <a:lnTo>
                    <a:pt x="737" y="1975"/>
                  </a:lnTo>
                  <a:lnTo>
                    <a:pt x="732" y="1985"/>
                  </a:lnTo>
                  <a:lnTo>
                    <a:pt x="728" y="1995"/>
                  </a:lnTo>
                  <a:lnTo>
                    <a:pt x="727" y="2000"/>
                  </a:lnTo>
                  <a:lnTo>
                    <a:pt x="728" y="2004"/>
                  </a:lnTo>
                  <a:lnTo>
                    <a:pt x="729" y="2008"/>
                  </a:lnTo>
                  <a:lnTo>
                    <a:pt x="730" y="2009"/>
                  </a:lnTo>
                  <a:lnTo>
                    <a:pt x="732" y="2010"/>
                  </a:lnTo>
                  <a:lnTo>
                    <a:pt x="736" y="2009"/>
                  </a:lnTo>
                  <a:lnTo>
                    <a:pt x="741" y="2007"/>
                  </a:lnTo>
                  <a:lnTo>
                    <a:pt x="746" y="2003"/>
                  </a:lnTo>
                  <a:lnTo>
                    <a:pt x="750" y="1998"/>
                  </a:lnTo>
                  <a:lnTo>
                    <a:pt x="755" y="1994"/>
                  </a:lnTo>
                  <a:lnTo>
                    <a:pt x="757" y="1988"/>
                  </a:lnTo>
                  <a:lnTo>
                    <a:pt x="760" y="1980"/>
                  </a:lnTo>
                  <a:lnTo>
                    <a:pt x="760" y="1973"/>
                  </a:lnTo>
                  <a:lnTo>
                    <a:pt x="760" y="1965"/>
                  </a:lnTo>
                  <a:lnTo>
                    <a:pt x="759" y="1957"/>
                  </a:lnTo>
                  <a:lnTo>
                    <a:pt x="756" y="1948"/>
                  </a:lnTo>
                  <a:lnTo>
                    <a:pt x="755" y="1940"/>
                  </a:lnTo>
                  <a:lnTo>
                    <a:pt x="753" y="1932"/>
                  </a:lnTo>
                  <a:lnTo>
                    <a:pt x="753" y="1925"/>
                  </a:lnTo>
                  <a:lnTo>
                    <a:pt x="753" y="1919"/>
                  </a:lnTo>
                  <a:lnTo>
                    <a:pt x="755" y="1908"/>
                  </a:lnTo>
                  <a:lnTo>
                    <a:pt x="756" y="1896"/>
                  </a:lnTo>
                  <a:lnTo>
                    <a:pt x="757" y="1884"/>
                  </a:lnTo>
                  <a:lnTo>
                    <a:pt x="760" y="1877"/>
                  </a:lnTo>
                  <a:lnTo>
                    <a:pt x="765" y="1875"/>
                  </a:lnTo>
                  <a:lnTo>
                    <a:pt x="775" y="1872"/>
                  </a:lnTo>
                  <a:lnTo>
                    <a:pt x="780" y="1871"/>
                  </a:lnTo>
                  <a:lnTo>
                    <a:pt x="785" y="1871"/>
                  </a:lnTo>
                  <a:lnTo>
                    <a:pt x="790" y="1872"/>
                  </a:lnTo>
                  <a:lnTo>
                    <a:pt x="791" y="1874"/>
                  </a:lnTo>
                  <a:lnTo>
                    <a:pt x="792" y="1876"/>
                  </a:lnTo>
                  <a:lnTo>
                    <a:pt x="792" y="1879"/>
                  </a:lnTo>
                  <a:lnTo>
                    <a:pt x="791" y="1884"/>
                  </a:lnTo>
                  <a:lnTo>
                    <a:pt x="788" y="1889"/>
                  </a:lnTo>
                  <a:lnTo>
                    <a:pt x="785" y="1896"/>
                  </a:lnTo>
                  <a:lnTo>
                    <a:pt x="780" y="1903"/>
                  </a:lnTo>
                  <a:lnTo>
                    <a:pt x="776" y="1912"/>
                  </a:lnTo>
                  <a:lnTo>
                    <a:pt x="775" y="1921"/>
                  </a:lnTo>
                  <a:lnTo>
                    <a:pt x="775" y="1923"/>
                  </a:lnTo>
                  <a:lnTo>
                    <a:pt x="778" y="1926"/>
                  </a:lnTo>
                  <a:lnTo>
                    <a:pt x="780" y="1928"/>
                  </a:lnTo>
                  <a:lnTo>
                    <a:pt x="782" y="1928"/>
                  </a:lnTo>
                  <a:lnTo>
                    <a:pt x="786" y="1928"/>
                  </a:lnTo>
                  <a:lnTo>
                    <a:pt x="790" y="1927"/>
                  </a:lnTo>
                  <a:lnTo>
                    <a:pt x="792" y="1923"/>
                  </a:lnTo>
                  <a:lnTo>
                    <a:pt x="794" y="1919"/>
                  </a:lnTo>
                  <a:lnTo>
                    <a:pt x="799" y="1908"/>
                  </a:lnTo>
                  <a:lnTo>
                    <a:pt x="806" y="1898"/>
                  </a:lnTo>
                  <a:lnTo>
                    <a:pt x="815" y="1890"/>
                  </a:lnTo>
                  <a:lnTo>
                    <a:pt x="823" y="1883"/>
                  </a:lnTo>
                  <a:lnTo>
                    <a:pt x="830" y="1877"/>
                  </a:lnTo>
                  <a:lnTo>
                    <a:pt x="836" y="1872"/>
                  </a:lnTo>
                  <a:lnTo>
                    <a:pt x="841" y="1868"/>
                  </a:lnTo>
                  <a:lnTo>
                    <a:pt x="842" y="1865"/>
                  </a:lnTo>
                  <a:lnTo>
                    <a:pt x="841" y="1849"/>
                  </a:lnTo>
                  <a:lnTo>
                    <a:pt x="841" y="1834"/>
                  </a:lnTo>
                  <a:lnTo>
                    <a:pt x="843" y="1822"/>
                  </a:lnTo>
                  <a:lnTo>
                    <a:pt x="845" y="1812"/>
                  </a:lnTo>
                  <a:lnTo>
                    <a:pt x="849" y="1805"/>
                  </a:lnTo>
                  <a:lnTo>
                    <a:pt x="854" y="1799"/>
                  </a:lnTo>
                  <a:lnTo>
                    <a:pt x="860" y="1794"/>
                  </a:lnTo>
                  <a:lnTo>
                    <a:pt x="867" y="1790"/>
                  </a:lnTo>
                  <a:lnTo>
                    <a:pt x="879" y="1789"/>
                  </a:lnTo>
                  <a:lnTo>
                    <a:pt x="892" y="1788"/>
                  </a:lnTo>
                  <a:lnTo>
                    <a:pt x="899" y="1787"/>
                  </a:lnTo>
                  <a:lnTo>
                    <a:pt x="907" y="1784"/>
                  </a:lnTo>
                  <a:lnTo>
                    <a:pt x="914" y="1781"/>
                  </a:lnTo>
                  <a:lnTo>
                    <a:pt x="921" y="1775"/>
                  </a:lnTo>
                  <a:lnTo>
                    <a:pt x="925" y="1771"/>
                  </a:lnTo>
                  <a:lnTo>
                    <a:pt x="927" y="1768"/>
                  </a:lnTo>
                  <a:lnTo>
                    <a:pt x="927" y="1763"/>
                  </a:lnTo>
                  <a:lnTo>
                    <a:pt x="927" y="1758"/>
                  </a:lnTo>
                  <a:lnTo>
                    <a:pt x="925" y="1748"/>
                  </a:lnTo>
                  <a:lnTo>
                    <a:pt x="920" y="1737"/>
                  </a:lnTo>
                  <a:lnTo>
                    <a:pt x="917" y="1734"/>
                  </a:lnTo>
                  <a:lnTo>
                    <a:pt x="910" y="1730"/>
                  </a:lnTo>
                  <a:lnTo>
                    <a:pt x="899" y="1725"/>
                  </a:lnTo>
                  <a:lnTo>
                    <a:pt x="886" y="1721"/>
                  </a:lnTo>
                  <a:lnTo>
                    <a:pt x="872" y="1718"/>
                  </a:lnTo>
                  <a:lnTo>
                    <a:pt x="856" y="1715"/>
                  </a:lnTo>
                  <a:lnTo>
                    <a:pt x="842" y="1714"/>
                  </a:lnTo>
                  <a:lnTo>
                    <a:pt x="829" y="1715"/>
                  </a:lnTo>
                  <a:lnTo>
                    <a:pt x="822" y="1717"/>
                  </a:lnTo>
                  <a:lnTo>
                    <a:pt x="816" y="1717"/>
                  </a:lnTo>
                  <a:lnTo>
                    <a:pt x="811" y="1715"/>
                  </a:lnTo>
                  <a:lnTo>
                    <a:pt x="807" y="1714"/>
                  </a:lnTo>
                  <a:lnTo>
                    <a:pt x="805" y="1712"/>
                  </a:lnTo>
                  <a:lnTo>
                    <a:pt x="804" y="1709"/>
                  </a:lnTo>
                  <a:lnTo>
                    <a:pt x="805" y="1706"/>
                  </a:lnTo>
                  <a:lnTo>
                    <a:pt x="806" y="1702"/>
                  </a:lnTo>
                  <a:lnTo>
                    <a:pt x="807" y="1698"/>
                  </a:lnTo>
                  <a:lnTo>
                    <a:pt x="810" y="1693"/>
                  </a:lnTo>
                  <a:lnTo>
                    <a:pt x="812" y="1689"/>
                  </a:lnTo>
                  <a:lnTo>
                    <a:pt x="816" y="1686"/>
                  </a:lnTo>
                  <a:lnTo>
                    <a:pt x="820" y="1683"/>
                  </a:lnTo>
                  <a:lnTo>
                    <a:pt x="828" y="1681"/>
                  </a:lnTo>
                  <a:lnTo>
                    <a:pt x="836" y="1680"/>
                  </a:lnTo>
                  <a:lnTo>
                    <a:pt x="847" y="1679"/>
                  </a:lnTo>
                  <a:lnTo>
                    <a:pt x="854" y="1679"/>
                  </a:lnTo>
                  <a:lnTo>
                    <a:pt x="858" y="1679"/>
                  </a:lnTo>
                  <a:lnTo>
                    <a:pt x="861" y="1680"/>
                  </a:lnTo>
                  <a:lnTo>
                    <a:pt x="864" y="1682"/>
                  </a:lnTo>
                  <a:lnTo>
                    <a:pt x="866" y="1682"/>
                  </a:lnTo>
                  <a:lnTo>
                    <a:pt x="868" y="1682"/>
                  </a:lnTo>
                  <a:lnTo>
                    <a:pt x="869" y="1681"/>
                  </a:lnTo>
                  <a:lnTo>
                    <a:pt x="872" y="1679"/>
                  </a:lnTo>
                  <a:lnTo>
                    <a:pt x="875" y="1674"/>
                  </a:lnTo>
                  <a:lnTo>
                    <a:pt x="878" y="1668"/>
                  </a:lnTo>
                  <a:lnTo>
                    <a:pt x="878" y="1661"/>
                  </a:lnTo>
                  <a:lnTo>
                    <a:pt x="876" y="1655"/>
                  </a:lnTo>
                  <a:lnTo>
                    <a:pt x="875" y="1652"/>
                  </a:lnTo>
                  <a:lnTo>
                    <a:pt x="872" y="1650"/>
                  </a:lnTo>
                  <a:lnTo>
                    <a:pt x="868" y="1649"/>
                  </a:lnTo>
                  <a:lnTo>
                    <a:pt x="864" y="1649"/>
                  </a:lnTo>
                  <a:lnTo>
                    <a:pt x="855" y="1648"/>
                  </a:lnTo>
                  <a:lnTo>
                    <a:pt x="845" y="1647"/>
                  </a:lnTo>
                  <a:lnTo>
                    <a:pt x="842" y="1647"/>
                  </a:lnTo>
                  <a:lnTo>
                    <a:pt x="837" y="1644"/>
                  </a:lnTo>
                  <a:lnTo>
                    <a:pt x="835" y="1643"/>
                  </a:lnTo>
                  <a:lnTo>
                    <a:pt x="832" y="1641"/>
                  </a:lnTo>
                  <a:lnTo>
                    <a:pt x="832" y="1637"/>
                  </a:lnTo>
                  <a:lnTo>
                    <a:pt x="835" y="1633"/>
                  </a:lnTo>
                  <a:lnTo>
                    <a:pt x="839" y="1630"/>
                  </a:lnTo>
                  <a:lnTo>
                    <a:pt x="845" y="1626"/>
                  </a:lnTo>
                  <a:lnTo>
                    <a:pt x="860" y="1620"/>
                  </a:lnTo>
                  <a:lnTo>
                    <a:pt x="873" y="1618"/>
                  </a:lnTo>
                  <a:lnTo>
                    <a:pt x="878" y="1618"/>
                  </a:lnTo>
                  <a:lnTo>
                    <a:pt x="882" y="1619"/>
                  </a:lnTo>
                  <a:lnTo>
                    <a:pt x="887" y="1620"/>
                  </a:lnTo>
                  <a:lnTo>
                    <a:pt x="891" y="1623"/>
                  </a:lnTo>
                  <a:lnTo>
                    <a:pt x="895" y="1625"/>
                  </a:lnTo>
                  <a:lnTo>
                    <a:pt x="898" y="1627"/>
                  </a:lnTo>
                  <a:lnTo>
                    <a:pt x="901" y="1631"/>
                  </a:lnTo>
                  <a:lnTo>
                    <a:pt x="904" y="1635"/>
                  </a:lnTo>
                  <a:lnTo>
                    <a:pt x="905" y="1638"/>
                  </a:lnTo>
                  <a:lnTo>
                    <a:pt x="905" y="1642"/>
                  </a:lnTo>
                  <a:lnTo>
                    <a:pt x="905" y="1647"/>
                  </a:lnTo>
                  <a:lnTo>
                    <a:pt x="905" y="1650"/>
                  </a:lnTo>
                  <a:lnTo>
                    <a:pt x="902" y="1657"/>
                  </a:lnTo>
                  <a:lnTo>
                    <a:pt x="899" y="1666"/>
                  </a:lnTo>
                  <a:lnTo>
                    <a:pt x="898" y="1669"/>
                  </a:lnTo>
                  <a:lnTo>
                    <a:pt x="898" y="1673"/>
                  </a:lnTo>
                  <a:lnTo>
                    <a:pt x="898" y="1676"/>
                  </a:lnTo>
                  <a:lnTo>
                    <a:pt x="898" y="1681"/>
                  </a:lnTo>
                  <a:lnTo>
                    <a:pt x="899" y="1685"/>
                  </a:lnTo>
                  <a:lnTo>
                    <a:pt x="901" y="1688"/>
                  </a:lnTo>
                  <a:lnTo>
                    <a:pt x="904" y="1692"/>
                  </a:lnTo>
                  <a:lnTo>
                    <a:pt x="907" y="1694"/>
                  </a:lnTo>
                  <a:lnTo>
                    <a:pt x="912" y="1695"/>
                  </a:lnTo>
                  <a:lnTo>
                    <a:pt x="917" y="1694"/>
                  </a:lnTo>
                  <a:lnTo>
                    <a:pt x="923" y="1692"/>
                  </a:lnTo>
                  <a:lnTo>
                    <a:pt x="929" y="1688"/>
                  </a:lnTo>
                  <a:lnTo>
                    <a:pt x="933" y="1683"/>
                  </a:lnTo>
                  <a:lnTo>
                    <a:pt x="938" y="1679"/>
                  </a:lnTo>
                  <a:lnTo>
                    <a:pt x="942" y="1675"/>
                  </a:lnTo>
                  <a:lnTo>
                    <a:pt x="944" y="1670"/>
                  </a:lnTo>
                  <a:lnTo>
                    <a:pt x="944" y="1664"/>
                  </a:lnTo>
                  <a:lnTo>
                    <a:pt x="943" y="1658"/>
                  </a:lnTo>
                  <a:lnTo>
                    <a:pt x="939" y="1654"/>
                  </a:lnTo>
                  <a:lnTo>
                    <a:pt x="933" y="1649"/>
                  </a:lnTo>
                  <a:lnTo>
                    <a:pt x="930" y="1647"/>
                  </a:lnTo>
                  <a:lnTo>
                    <a:pt x="926" y="1642"/>
                  </a:lnTo>
                  <a:lnTo>
                    <a:pt x="924" y="1637"/>
                  </a:lnTo>
                  <a:lnTo>
                    <a:pt x="921" y="1631"/>
                  </a:lnTo>
                  <a:lnTo>
                    <a:pt x="919" y="1625"/>
                  </a:lnTo>
                  <a:lnTo>
                    <a:pt x="918" y="1617"/>
                  </a:lnTo>
                  <a:lnTo>
                    <a:pt x="918" y="1608"/>
                  </a:lnTo>
                  <a:lnTo>
                    <a:pt x="919" y="1599"/>
                  </a:lnTo>
                  <a:lnTo>
                    <a:pt x="921" y="1591"/>
                  </a:lnTo>
                  <a:lnTo>
                    <a:pt x="924" y="1584"/>
                  </a:lnTo>
                  <a:lnTo>
                    <a:pt x="926" y="1580"/>
                  </a:lnTo>
                  <a:lnTo>
                    <a:pt x="929" y="1578"/>
                  </a:lnTo>
                  <a:lnTo>
                    <a:pt x="931" y="1578"/>
                  </a:lnTo>
                  <a:lnTo>
                    <a:pt x="932" y="1579"/>
                  </a:lnTo>
                  <a:lnTo>
                    <a:pt x="935" y="1581"/>
                  </a:lnTo>
                  <a:lnTo>
                    <a:pt x="936" y="1584"/>
                  </a:lnTo>
                  <a:lnTo>
                    <a:pt x="937" y="1594"/>
                  </a:lnTo>
                  <a:lnTo>
                    <a:pt x="937" y="1608"/>
                  </a:lnTo>
                  <a:lnTo>
                    <a:pt x="937" y="1623"/>
                  </a:lnTo>
                  <a:lnTo>
                    <a:pt x="938" y="1631"/>
                  </a:lnTo>
                  <a:lnTo>
                    <a:pt x="941" y="1635"/>
                  </a:lnTo>
                  <a:lnTo>
                    <a:pt x="943" y="1637"/>
                  </a:lnTo>
                  <a:lnTo>
                    <a:pt x="946" y="1638"/>
                  </a:lnTo>
                  <a:lnTo>
                    <a:pt x="949" y="1638"/>
                  </a:lnTo>
                  <a:lnTo>
                    <a:pt x="954" y="1639"/>
                  </a:lnTo>
                  <a:lnTo>
                    <a:pt x="961" y="1638"/>
                  </a:lnTo>
                  <a:lnTo>
                    <a:pt x="963" y="1638"/>
                  </a:lnTo>
                  <a:lnTo>
                    <a:pt x="967" y="1636"/>
                  </a:lnTo>
                  <a:lnTo>
                    <a:pt x="969" y="1633"/>
                  </a:lnTo>
                  <a:lnTo>
                    <a:pt x="971" y="1631"/>
                  </a:lnTo>
                  <a:lnTo>
                    <a:pt x="974" y="1626"/>
                  </a:lnTo>
                  <a:lnTo>
                    <a:pt x="977" y="1623"/>
                  </a:lnTo>
                  <a:lnTo>
                    <a:pt x="981" y="1619"/>
                  </a:lnTo>
                  <a:lnTo>
                    <a:pt x="986" y="1616"/>
                  </a:lnTo>
                  <a:lnTo>
                    <a:pt x="992" y="1612"/>
                  </a:lnTo>
                  <a:lnTo>
                    <a:pt x="996" y="1610"/>
                  </a:lnTo>
                  <a:lnTo>
                    <a:pt x="1004" y="1610"/>
                  </a:lnTo>
                  <a:lnTo>
                    <a:pt x="1009" y="1610"/>
                  </a:lnTo>
                  <a:lnTo>
                    <a:pt x="1015" y="1610"/>
                  </a:lnTo>
                  <a:lnTo>
                    <a:pt x="1020" y="1610"/>
                  </a:lnTo>
                  <a:lnTo>
                    <a:pt x="1024" y="1608"/>
                  </a:lnTo>
                  <a:lnTo>
                    <a:pt x="1026" y="1607"/>
                  </a:lnTo>
                  <a:lnTo>
                    <a:pt x="1027" y="1606"/>
                  </a:lnTo>
                  <a:lnTo>
                    <a:pt x="1028" y="1603"/>
                  </a:lnTo>
                  <a:lnTo>
                    <a:pt x="1028" y="1599"/>
                  </a:lnTo>
                  <a:lnTo>
                    <a:pt x="1027" y="1595"/>
                  </a:lnTo>
                  <a:lnTo>
                    <a:pt x="1027" y="1586"/>
                  </a:lnTo>
                  <a:lnTo>
                    <a:pt x="1027" y="1578"/>
                  </a:lnTo>
                  <a:lnTo>
                    <a:pt x="1028" y="1573"/>
                  </a:lnTo>
                  <a:lnTo>
                    <a:pt x="1028" y="1569"/>
                  </a:lnTo>
                  <a:lnTo>
                    <a:pt x="1030" y="1567"/>
                  </a:lnTo>
                  <a:lnTo>
                    <a:pt x="1032" y="1566"/>
                  </a:lnTo>
                  <a:lnTo>
                    <a:pt x="1033" y="1566"/>
                  </a:lnTo>
                  <a:lnTo>
                    <a:pt x="1034" y="1566"/>
                  </a:lnTo>
                  <a:lnTo>
                    <a:pt x="1036" y="1568"/>
                  </a:lnTo>
                  <a:lnTo>
                    <a:pt x="1037" y="1570"/>
                  </a:lnTo>
                  <a:lnTo>
                    <a:pt x="1038" y="1576"/>
                  </a:lnTo>
                  <a:lnTo>
                    <a:pt x="1039" y="1585"/>
                  </a:lnTo>
                  <a:lnTo>
                    <a:pt x="1039" y="1588"/>
                  </a:lnTo>
                  <a:lnTo>
                    <a:pt x="1040" y="1592"/>
                  </a:lnTo>
                  <a:lnTo>
                    <a:pt x="1042" y="1594"/>
                  </a:lnTo>
                  <a:lnTo>
                    <a:pt x="1044" y="1598"/>
                  </a:lnTo>
                  <a:lnTo>
                    <a:pt x="1048" y="1600"/>
                  </a:lnTo>
                  <a:lnTo>
                    <a:pt x="1051" y="1603"/>
                  </a:lnTo>
                  <a:lnTo>
                    <a:pt x="1056" y="1604"/>
                  </a:lnTo>
                  <a:lnTo>
                    <a:pt x="1062" y="1604"/>
                  </a:lnTo>
                  <a:lnTo>
                    <a:pt x="1074" y="1603"/>
                  </a:lnTo>
                  <a:lnTo>
                    <a:pt x="1083" y="1603"/>
                  </a:lnTo>
                  <a:lnTo>
                    <a:pt x="1087" y="1604"/>
                  </a:lnTo>
                  <a:lnTo>
                    <a:pt x="1089" y="1606"/>
                  </a:lnTo>
                  <a:lnTo>
                    <a:pt x="1090" y="1610"/>
                  </a:lnTo>
                  <a:lnTo>
                    <a:pt x="1090" y="1616"/>
                  </a:lnTo>
                  <a:lnTo>
                    <a:pt x="1089" y="1626"/>
                  </a:lnTo>
                  <a:lnTo>
                    <a:pt x="1090" y="1635"/>
                  </a:lnTo>
                  <a:lnTo>
                    <a:pt x="1091" y="1638"/>
                  </a:lnTo>
                  <a:lnTo>
                    <a:pt x="1093" y="1641"/>
                  </a:lnTo>
                  <a:lnTo>
                    <a:pt x="1095" y="1642"/>
                  </a:lnTo>
                  <a:lnTo>
                    <a:pt x="1097" y="1643"/>
                  </a:lnTo>
                  <a:lnTo>
                    <a:pt x="1101" y="1644"/>
                  </a:lnTo>
                  <a:lnTo>
                    <a:pt x="1103" y="1642"/>
                  </a:lnTo>
                  <a:lnTo>
                    <a:pt x="1106" y="1638"/>
                  </a:lnTo>
                  <a:lnTo>
                    <a:pt x="1108" y="1635"/>
                  </a:lnTo>
                  <a:lnTo>
                    <a:pt x="1113" y="1625"/>
                  </a:lnTo>
                  <a:lnTo>
                    <a:pt x="1118" y="1617"/>
                  </a:lnTo>
                  <a:lnTo>
                    <a:pt x="1122" y="1608"/>
                  </a:lnTo>
                  <a:lnTo>
                    <a:pt x="1126" y="1601"/>
                  </a:lnTo>
                  <a:lnTo>
                    <a:pt x="1127" y="1597"/>
                  </a:lnTo>
                  <a:lnTo>
                    <a:pt x="1127" y="1594"/>
                  </a:lnTo>
                  <a:lnTo>
                    <a:pt x="1126" y="1591"/>
                  </a:lnTo>
                  <a:lnTo>
                    <a:pt x="1124" y="1588"/>
                  </a:lnTo>
                  <a:lnTo>
                    <a:pt x="1119" y="1584"/>
                  </a:lnTo>
                  <a:lnTo>
                    <a:pt x="1114" y="1578"/>
                  </a:lnTo>
                  <a:lnTo>
                    <a:pt x="1112" y="1575"/>
                  </a:lnTo>
                  <a:lnTo>
                    <a:pt x="1111" y="1573"/>
                  </a:lnTo>
                  <a:lnTo>
                    <a:pt x="1111" y="1569"/>
                  </a:lnTo>
                  <a:lnTo>
                    <a:pt x="1112" y="1568"/>
                  </a:lnTo>
                  <a:lnTo>
                    <a:pt x="1124" y="1566"/>
                  </a:lnTo>
                  <a:lnTo>
                    <a:pt x="1137" y="1563"/>
                  </a:lnTo>
                  <a:lnTo>
                    <a:pt x="1146" y="1553"/>
                  </a:lnTo>
                  <a:lnTo>
                    <a:pt x="1157" y="1538"/>
                  </a:lnTo>
                  <a:lnTo>
                    <a:pt x="1159" y="1536"/>
                  </a:lnTo>
                  <a:lnTo>
                    <a:pt x="1160" y="1532"/>
                  </a:lnTo>
                  <a:lnTo>
                    <a:pt x="1162" y="1529"/>
                  </a:lnTo>
                  <a:lnTo>
                    <a:pt x="1162" y="1526"/>
                  </a:lnTo>
                  <a:lnTo>
                    <a:pt x="1160" y="1524"/>
                  </a:lnTo>
                  <a:lnTo>
                    <a:pt x="1159" y="1522"/>
                  </a:lnTo>
                  <a:lnTo>
                    <a:pt x="1156" y="1521"/>
                  </a:lnTo>
                  <a:lnTo>
                    <a:pt x="1152" y="1521"/>
                  </a:lnTo>
                  <a:lnTo>
                    <a:pt x="1143" y="1519"/>
                  </a:lnTo>
                  <a:lnTo>
                    <a:pt x="1130" y="1518"/>
                  </a:lnTo>
                  <a:lnTo>
                    <a:pt x="1119" y="1516"/>
                  </a:lnTo>
                  <a:lnTo>
                    <a:pt x="1112" y="1512"/>
                  </a:lnTo>
                  <a:lnTo>
                    <a:pt x="1108" y="1507"/>
                  </a:lnTo>
                  <a:lnTo>
                    <a:pt x="1106" y="1501"/>
                  </a:lnTo>
                  <a:lnTo>
                    <a:pt x="1106" y="1499"/>
                  </a:lnTo>
                  <a:lnTo>
                    <a:pt x="1107" y="1496"/>
                  </a:lnTo>
                  <a:lnTo>
                    <a:pt x="1108" y="1493"/>
                  </a:lnTo>
                  <a:lnTo>
                    <a:pt x="1111" y="1491"/>
                  </a:lnTo>
                  <a:lnTo>
                    <a:pt x="1115" y="1488"/>
                  </a:lnTo>
                  <a:lnTo>
                    <a:pt x="1120" y="1486"/>
                  </a:lnTo>
                  <a:lnTo>
                    <a:pt x="1125" y="1486"/>
                  </a:lnTo>
                  <a:lnTo>
                    <a:pt x="1130" y="1488"/>
                  </a:lnTo>
                  <a:lnTo>
                    <a:pt x="1137" y="1490"/>
                  </a:lnTo>
                  <a:lnTo>
                    <a:pt x="1149" y="1490"/>
                  </a:lnTo>
                  <a:lnTo>
                    <a:pt x="1162" y="1488"/>
                  </a:lnTo>
                  <a:lnTo>
                    <a:pt x="1174" y="1486"/>
                  </a:lnTo>
                  <a:lnTo>
                    <a:pt x="1183" y="1482"/>
                  </a:lnTo>
                  <a:lnTo>
                    <a:pt x="1191" y="1480"/>
                  </a:lnTo>
                  <a:lnTo>
                    <a:pt x="1200" y="1478"/>
                  </a:lnTo>
                  <a:lnTo>
                    <a:pt x="1213" y="1477"/>
                  </a:lnTo>
                  <a:lnTo>
                    <a:pt x="1225" y="1475"/>
                  </a:lnTo>
                  <a:lnTo>
                    <a:pt x="1232" y="1474"/>
                  </a:lnTo>
                  <a:lnTo>
                    <a:pt x="1233" y="1472"/>
                  </a:lnTo>
                  <a:lnTo>
                    <a:pt x="1232" y="1471"/>
                  </a:lnTo>
                  <a:lnTo>
                    <a:pt x="1231" y="1468"/>
                  </a:lnTo>
                  <a:lnTo>
                    <a:pt x="1227" y="1467"/>
                  </a:lnTo>
                  <a:lnTo>
                    <a:pt x="1219" y="1465"/>
                  </a:lnTo>
                  <a:lnTo>
                    <a:pt x="1209" y="1462"/>
                  </a:lnTo>
                  <a:lnTo>
                    <a:pt x="1206" y="1461"/>
                  </a:lnTo>
                  <a:lnTo>
                    <a:pt x="1201" y="1459"/>
                  </a:lnTo>
                  <a:lnTo>
                    <a:pt x="1197" y="1456"/>
                  </a:lnTo>
                  <a:lnTo>
                    <a:pt x="1194" y="1453"/>
                  </a:lnTo>
                  <a:lnTo>
                    <a:pt x="1193" y="1449"/>
                  </a:lnTo>
                  <a:lnTo>
                    <a:pt x="1193" y="1447"/>
                  </a:lnTo>
                  <a:lnTo>
                    <a:pt x="1195" y="1444"/>
                  </a:lnTo>
                  <a:lnTo>
                    <a:pt x="1198" y="1443"/>
                  </a:lnTo>
                  <a:lnTo>
                    <a:pt x="1209" y="1443"/>
                  </a:lnTo>
                  <a:lnTo>
                    <a:pt x="1219" y="1444"/>
                  </a:lnTo>
                  <a:lnTo>
                    <a:pt x="1228" y="1447"/>
                  </a:lnTo>
                  <a:lnTo>
                    <a:pt x="1235" y="1447"/>
                  </a:lnTo>
                  <a:lnTo>
                    <a:pt x="1239" y="1446"/>
                  </a:lnTo>
                  <a:lnTo>
                    <a:pt x="1240" y="1444"/>
                  </a:lnTo>
                  <a:lnTo>
                    <a:pt x="1241" y="1443"/>
                  </a:lnTo>
                  <a:lnTo>
                    <a:pt x="1242" y="1441"/>
                  </a:lnTo>
                  <a:lnTo>
                    <a:pt x="1239" y="1430"/>
                  </a:lnTo>
                  <a:lnTo>
                    <a:pt x="1237" y="1414"/>
                  </a:lnTo>
                  <a:lnTo>
                    <a:pt x="1235" y="1406"/>
                  </a:lnTo>
                  <a:lnTo>
                    <a:pt x="1234" y="1403"/>
                  </a:lnTo>
                  <a:lnTo>
                    <a:pt x="1232" y="1402"/>
                  </a:lnTo>
                  <a:lnTo>
                    <a:pt x="1231" y="1403"/>
                  </a:lnTo>
                  <a:lnTo>
                    <a:pt x="1228" y="1405"/>
                  </a:lnTo>
                  <a:lnTo>
                    <a:pt x="1226" y="1408"/>
                  </a:lnTo>
                  <a:lnTo>
                    <a:pt x="1222" y="1411"/>
                  </a:lnTo>
                  <a:lnTo>
                    <a:pt x="1219" y="1414"/>
                  </a:lnTo>
                  <a:lnTo>
                    <a:pt x="1215" y="1416"/>
                  </a:lnTo>
                  <a:lnTo>
                    <a:pt x="1212" y="1417"/>
                  </a:lnTo>
                  <a:lnTo>
                    <a:pt x="1208" y="1417"/>
                  </a:lnTo>
                  <a:lnTo>
                    <a:pt x="1204" y="1417"/>
                  </a:lnTo>
                  <a:lnTo>
                    <a:pt x="1201" y="1416"/>
                  </a:lnTo>
                  <a:lnTo>
                    <a:pt x="1200" y="1414"/>
                  </a:lnTo>
                  <a:lnTo>
                    <a:pt x="1195" y="1408"/>
                  </a:lnTo>
                  <a:lnTo>
                    <a:pt x="1190" y="1402"/>
                  </a:lnTo>
                  <a:lnTo>
                    <a:pt x="1185" y="1396"/>
                  </a:lnTo>
                  <a:lnTo>
                    <a:pt x="1181" y="1392"/>
                  </a:lnTo>
                  <a:lnTo>
                    <a:pt x="1179" y="1390"/>
                  </a:lnTo>
                  <a:lnTo>
                    <a:pt x="1178" y="1389"/>
                  </a:lnTo>
                  <a:lnTo>
                    <a:pt x="1177" y="1387"/>
                  </a:lnTo>
                  <a:lnTo>
                    <a:pt x="1177" y="1385"/>
                  </a:lnTo>
                  <a:lnTo>
                    <a:pt x="1178" y="1384"/>
                  </a:lnTo>
                  <a:lnTo>
                    <a:pt x="1181" y="1384"/>
                  </a:lnTo>
                  <a:lnTo>
                    <a:pt x="1184" y="1383"/>
                  </a:lnTo>
                  <a:lnTo>
                    <a:pt x="1188" y="1384"/>
                  </a:lnTo>
                  <a:lnTo>
                    <a:pt x="1198" y="1386"/>
                  </a:lnTo>
                  <a:lnTo>
                    <a:pt x="1207" y="1386"/>
                  </a:lnTo>
                  <a:lnTo>
                    <a:pt x="1210" y="1386"/>
                  </a:lnTo>
                  <a:lnTo>
                    <a:pt x="1214" y="1385"/>
                  </a:lnTo>
                  <a:lnTo>
                    <a:pt x="1215" y="1383"/>
                  </a:lnTo>
                  <a:lnTo>
                    <a:pt x="1216" y="1379"/>
                  </a:lnTo>
                  <a:lnTo>
                    <a:pt x="1215" y="1374"/>
                  </a:lnTo>
                  <a:lnTo>
                    <a:pt x="1214" y="1368"/>
                  </a:lnTo>
                  <a:lnTo>
                    <a:pt x="1213" y="1364"/>
                  </a:lnTo>
                  <a:lnTo>
                    <a:pt x="1210" y="1359"/>
                  </a:lnTo>
                  <a:lnTo>
                    <a:pt x="1206" y="1352"/>
                  </a:lnTo>
                  <a:lnTo>
                    <a:pt x="1200" y="1343"/>
                  </a:lnTo>
                  <a:lnTo>
                    <a:pt x="1194" y="1337"/>
                  </a:lnTo>
                  <a:lnTo>
                    <a:pt x="1189" y="1333"/>
                  </a:lnTo>
                  <a:lnTo>
                    <a:pt x="1185" y="1328"/>
                  </a:lnTo>
                  <a:lnTo>
                    <a:pt x="1184" y="1323"/>
                  </a:lnTo>
                  <a:lnTo>
                    <a:pt x="1187" y="1318"/>
                  </a:lnTo>
                  <a:lnTo>
                    <a:pt x="1189" y="1313"/>
                  </a:lnTo>
                  <a:lnTo>
                    <a:pt x="1193" y="1309"/>
                  </a:lnTo>
                  <a:lnTo>
                    <a:pt x="1197" y="1305"/>
                  </a:lnTo>
                  <a:lnTo>
                    <a:pt x="1202" y="1303"/>
                  </a:lnTo>
                  <a:lnTo>
                    <a:pt x="1207" y="1302"/>
                  </a:lnTo>
                  <a:lnTo>
                    <a:pt x="1212" y="1302"/>
                  </a:lnTo>
                  <a:lnTo>
                    <a:pt x="1215" y="1304"/>
                  </a:lnTo>
                  <a:lnTo>
                    <a:pt x="1219" y="1308"/>
                  </a:lnTo>
                  <a:lnTo>
                    <a:pt x="1221" y="1314"/>
                  </a:lnTo>
                  <a:lnTo>
                    <a:pt x="1225" y="1320"/>
                  </a:lnTo>
                  <a:lnTo>
                    <a:pt x="1227" y="1327"/>
                  </a:lnTo>
                  <a:lnTo>
                    <a:pt x="1232" y="1341"/>
                  </a:lnTo>
                  <a:lnTo>
                    <a:pt x="1237" y="1354"/>
                  </a:lnTo>
                  <a:lnTo>
                    <a:pt x="1241" y="1362"/>
                  </a:lnTo>
                  <a:lnTo>
                    <a:pt x="1245" y="1368"/>
                  </a:lnTo>
                  <a:lnTo>
                    <a:pt x="1250" y="1371"/>
                  </a:lnTo>
                  <a:lnTo>
                    <a:pt x="1252" y="1372"/>
                  </a:lnTo>
                  <a:lnTo>
                    <a:pt x="1259" y="1371"/>
                  </a:lnTo>
                  <a:lnTo>
                    <a:pt x="1265" y="1370"/>
                  </a:lnTo>
                  <a:lnTo>
                    <a:pt x="1270" y="1367"/>
                  </a:lnTo>
                  <a:lnTo>
                    <a:pt x="1273" y="1365"/>
                  </a:lnTo>
                  <a:lnTo>
                    <a:pt x="1281" y="1359"/>
                  </a:lnTo>
                  <a:lnTo>
                    <a:pt x="1286" y="1352"/>
                  </a:lnTo>
                  <a:lnTo>
                    <a:pt x="1290" y="1347"/>
                  </a:lnTo>
                  <a:lnTo>
                    <a:pt x="1295" y="1342"/>
                  </a:lnTo>
                  <a:lnTo>
                    <a:pt x="1301" y="1339"/>
                  </a:lnTo>
                  <a:lnTo>
                    <a:pt x="1310" y="1334"/>
                  </a:lnTo>
                  <a:lnTo>
                    <a:pt x="1323" y="1329"/>
                  </a:lnTo>
                  <a:lnTo>
                    <a:pt x="1335" y="1327"/>
                  </a:lnTo>
                  <a:lnTo>
                    <a:pt x="1346" y="1326"/>
                  </a:lnTo>
                  <a:lnTo>
                    <a:pt x="1357" y="1324"/>
                  </a:lnTo>
                  <a:lnTo>
                    <a:pt x="1367" y="1326"/>
                  </a:lnTo>
                  <a:lnTo>
                    <a:pt x="1376" y="1327"/>
                  </a:lnTo>
                  <a:lnTo>
                    <a:pt x="1385" y="1328"/>
                  </a:lnTo>
                  <a:lnTo>
                    <a:pt x="1393" y="1330"/>
                  </a:lnTo>
                  <a:lnTo>
                    <a:pt x="1411" y="1335"/>
                  </a:lnTo>
                  <a:lnTo>
                    <a:pt x="1427" y="1336"/>
                  </a:lnTo>
                  <a:lnTo>
                    <a:pt x="1433" y="1336"/>
                  </a:lnTo>
                  <a:lnTo>
                    <a:pt x="1437" y="1335"/>
                  </a:lnTo>
                  <a:lnTo>
                    <a:pt x="1441" y="1333"/>
                  </a:lnTo>
                  <a:lnTo>
                    <a:pt x="1445" y="1330"/>
                  </a:lnTo>
                  <a:lnTo>
                    <a:pt x="1446" y="1327"/>
                  </a:lnTo>
                  <a:lnTo>
                    <a:pt x="1446" y="1322"/>
                  </a:lnTo>
                  <a:lnTo>
                    <a:pt x="1443" y="1318"/>
                  </a:lnTo>
                  <a:lnTo>
                    <a:pt x="1440" y="1315"/>
                  </a:lnTo>
                  <a:lnTo>
                    <a:pt x="1435" y="1310"/>
                  </a:lnTo>
                  <a:lnTo>
                    <a:pt x="1428" y="1307"/>
                  </a:lnTo>
                  <a:lnTo>
                    <a:pt x="1421" y="1303"/>
                  </a:lnTo>
                  <a:lnTo>
                    <a:pt x="1411" y="1299"/>
                  </a:lnTo>
                  <a:lnTo>
                    <a:pt x="1370" y="1285"/>
                  </a:lnTo>
                  <a:lnTo>
                    <a:pt x="1326" y="1272"/>
                  </a:lnTo>
                  <a:lnTo>
                    <a:pt x="1305" y="1265"/>
                  </a:lnTo>
                  <a:lnTo>
                    <a:pt x="1291" y="1259"/>
                  </a:lnTo>
                  <a:lnTo>
                    <a:pt x="1281" y="1253"/>
                  </a:lnTo>
                  <a:lnTo>
                    <a:pt x="1272" y="1248"/>
                  </a:lnTo>
                  <a:lnTo>
                    <a:pt x="1270" y="1242"/>
                  </a:lnTo>
                  <a:lnTo>
                    <a:pt x="1270" y="1236"/>
                  </a:lnTo>
                  <a:lnTo>
                    <a:pt x="1270" y="1232"/>
                  </a:lnTo>
                  <a:lnTo>
                    <a:pt x="1272" y="1228"/>
                  </a:lnTo>
                  <a:lnTo>
                    <a:pt x="1275" y="1225"/>
                  </a:lnTo>
                  <a:lnTo>
                    <a:pt x="1278" y="1222"/>
                  </a:lnTo>
                  <a:lnTo>
                    <a:pt x="1288" y="1219"/>
                  </a:lnTo>
                  <a:lnTo>
                    <a:pt x="1296" y="1216"/>
                  </a:lnTo>
                  <a:lnTo>
                    <a:pt x="1303" y="1215"/>
                  </a:lnTo>
                  <a:lnTo>
                    <a:pt x="1310" y="1210"/>
                  </a:lnTo>
                  <a:lnTo>
                    <a:pt x="1314" y="1207"/>
                  </a:lnTo>
                  <a:lnTo>
                    <a:pt x="1317" y="1203"/>
                  </a:lnTo>
                  <a:lnTo>
                    <a:pt x="1320" y="1198"/>
                  </a:lnTo>
                  <a:lnTo>
                    <a:pt x="1322" y="1192"/>
                  </a:lnTo>
                  <a:lnTo>
                    <a:pt x="1322" y="1182"/>
                  </a:lnTo>
                  <a:lnTo>
                    <a:pt x="1321" y="1170"/>
                  </a:lnTo>
                  <a:lnTo>
                    <a:pt x="1321" y="1164"/>
                  </a:lnTo>
                  <a:lnTo>
                    <a:pt x="1322" y="1159"/>
                  </a:lnTo>
                  <a:lnTo>
                    <a:pt x="1326" y="1154"/>
                  </a:lnTo>
                  <a:lnTo>
                    <a:pt x="1329" y="1151"/>
                  </a:lnTo>
                  <a:lnTo>
                    <a:pt x="1334" y="1148"/>
                  </a:lnTo>
                  <a:lnTo>
                    <a:pt x="1339" y="1148"/>
                  </a:lnTo>
                  <a:lnTo>
                    <a:pt x="1342" y="1148"/>
                  </a:lnTo>
                  <a:lnTo>
                    <a:pt x="1347" y="1151"/>
                  </a:lnTo>
                  <a:lnTo>
                    <a:pt x="1354" y="1156"/>
                  </a:lnTo>
                  <a:lnTo>
                    <a:pt x="1361" y="1164"/>
                  </a:lnTo>
                  <a:lnTo>
                    <a:pt x="1366" y="1173"/>
                  </a:lnTo>
                  <a:lnTo>
                    <a:pt x="1371" y="1183"/>
                  </a:lnTo>
                  <a:lnTo>
                    <a:pt x="1373" y="1192"/>
                  </a:lnTo>
                  <a:lnTo>
                    <a:pt x="1373" y="1200"/>
                  </a:lnTo>
                  <a:lnTo>
                    <a:pt x="1373" y="1203"/>
                  </a:lnTo>
                  <a:lnTo>
                    <a:pt x="1376" y="1206"/>
                  </a:lnTo>
                  <a:lnTo>
                    <a:pt x="1378" y="1206"/>
                  </a:lnTo>
                  <a:lnTo>
                    <a:pt x="1382" y="1206"/>
                  </a:lnTo>
                  <a:lnTo>
                    <a:pt x="1391" y="1204"/>
                  </a:lnTo>
                  <a:lnTo>
                    <a:pt x="1403" y="1203"/>
                  </a:lnTo>
                  <a:lnTo>
                    <a:pt x="1407" y="1203"/>
                  </a:lnTo>
                  <a:lnTo>
                    <a:pt x="1409" y="1204"/>
                  </a:lnTo>
                  <a:lnTo>
                    <a:pt x="1410" y="1206"/>
                  </a:lnTo>
                  <a:lnTo>
                    <a:pt x="1412" y="1208"/>
                  </a:lnTo>
                  <a:lnTo>
                    <a:pt x="1415" y="1214"/>
                  </a:lnTo>
                  <a:lnTo>
                    <a:pt x="1416" y="1221"/>
                  </a:lnTo>
                  <a:lnTo>
                    <a:pt x="1417" y="1229"/>
                  </a:lnTo>
                  <a:lnTo>
                    <a:pt x="1418" y="1236"/>
                  </a:lnTo>
                  <a:lnTo>
                    <a:pt x="1421" y="1241"/>
                  </a:lnTo>
                  <a:lnTo>
                    <a:pt x="1423" y="1246"/>
                  </a:lnTo>
                  <a:lnTo>
                    <a:pt x="1426" y="1246"/>
                  </a:lnTo>
                  <a:lnTo>
                    <a:pt x="1428" y="1247"/>
                  </a:lnTo>
                  <a:lnTo>
                    <a:pt x="1433" y="1246"/>
                  </a:lnTo>
                  <a:lnTo>
                    <a:pt x="1436" y="1245"/>
                  </a:lnTo>
                  <a:lnTo>
                    <a:pt x="1447" y="1242"/>
                  </a:lnTo>
                  <a:lnTo>
                    <a:pt x="1456" y="1236"/>
                  </a:lnTo>
                  <a:lnTo>
                    <a:pt x="1466" y="1230"/>
                  </a:lnTo>
                  <a:lnTo>
                    <a:pt x="1472" y="1222"/>
                  </a:lnTo>
                  <a:lnTo>
                    <a:pt x="1474" y="1219"/>
                  </a:lnTo>
                  <a:lnTo>
                    <a:pt x="1474" y="1215"/>
                  </a:lnTo>
                  <a:lnTo>
                    <a:pt x="1474" y="1211"/>
                  </a:lnTo>
                  <a:lnTo>
                    <a:pt x="1472" y="1208"/>
                  </a:lnTo>
                  <a:lnTo>
                    <a:pt x="1466" y="1201"/>
                  </a:lnTo>
                  <a:lnTo>
                    <a:pt x="1459" y="1191"/>
                  </a:lnTo>
                  <a:lnTo>
                    <a:pt x="1454" y="1188"/>
                  </a:lnTo>
                  <a:lnTo>
                    <a:pt x="1449" y="1185"/>
                  </a:lnTo>
                  <a:lnTo>
                    <a:pt x="1446" y="1183"/>
                  </a:lnTo>
                  <a:lnTo>
                    <a:pt x="1441" y="1182"/>
                  </a:lnTo>
                  <a:lnTo>
                    <a:pt x="1437" y="1182"/>
                  </a:lnTo>
                  <a:lnTo>
                    <a:pt x="1435" y="1181"/>
                  </a:lnTo>
                  <a:lnTo>
                    <a:pt x="1434" y="1177"/>
                  </a:lnTo>
                  <a:lnTo>
                    <a:pt x="1433" y="1173"/>
                  </a:lnTo>
                  <a:lnTo>
                    <a:pt x="1433" y="1163"/>
                  </a:lnTo>
                  <a:lnTo>
                    <a:pt x="1433" y="1152"/>
                  </a:lnTo>
                  <a:lnTo>
                    <a:pt x="1433" y="1150"/>
                  </a:lnTo>
                  <a:lnTo>
                    <a:pt x="1431" y="1147"/>
                  </a:lnTo>
                  <a:lnTo>
                    <a:pt x="1430" y="1145"/>
                  </a:lnTo>
                  <a:lnTo>
                    <a:pt x="1428" y="1144"/>
                  </a:lnTo>
                  <a:lnTo>
                    <a:pt x="1423" y="1141"/>
                  </a:lnTo>
                  <a:lnTo>
                    <a:pt x="1417" y="1140"/>
                  </a:lnTo>
                  <a:lnTo>
                    <a:pt x="1403" y="1138"/>
                  </a:lnTo>
                  <a:lnTo>
                    <a:pt x="1393" y="1135"/>
                  </a:lnTo>
                  <a:lnTo>
                    <a:pt x="1391" y="1134"/>
                  </a:lnTo>
                  <a:lnTo>
                    <a:pt x="1389" y="1131"/>
                  </a:lnTo>
                  <a:lnTo>
                    <a:pt x="1387" y="1128"/>
                  </a:lnTo>
                  <a:lnTo>
                    <a:pt x="1386" y="1125"/>
                  </a:lnTo>
                  <a:lnTo>
                    <a:pt x="1387" y="1121"/>
                  </a:lnTo>
                  <a:lnTo>
                    <a:pt x="1389" y="1118"/>
                  </a:lnTo>
                  <a:lnTo>
                    <a:pt x="1391" y="1114"/>
                  </a:lnTo>
                  <a:lnTo>
                    <a:pt x="1393" y="1110"/>
                  </a:lnTo>
                  <a:lnTo>
                    <a:pt x="1398" y="1108"/>
                  </a:lnTo>
                  <a:lnTo>
                    <a:pt x="1403" y="1106"/>
                  </a:lnTo>
                  <a:lnTo>
                    <a:pt x="1408" y="1103"/>
                  </a:lnTo>
                  <a:lnTo>
                    <a:pt x="1414" y="1103"/>
                  </a:lnTo>
                  <a:lnTo>
                    <a:pt x="1424" y="1102"/>
                  </a:lnTo>
                  <a:lnTo>
                    <a:pt x="1436" y="1102"/>
                  </a:lnTo>
                  <a:lnTo>
                    <a:pt x="1441" y="1102"/>
                  </a:lnTo>
                  <a:lnTo>
                    <a:pt x="1445" y="1100"/>
                  </a:lnTo>
                  <a:lnTo>
                    <a:pt x="1447" y="1095"/>
                  </a:lnTo>
                  <a:lnTo>
                    <a:pt x="1448" y="1090"/>
                  </a:lnTo>
                  <a:lnTo>
                    <a:pt x="1450" y="1078"/>
                  </a:lnTo>
                  <a:lnTo>
                    <a:pt x="1450" y="1063"/>
                  </a:lnTo>
                  <a:lnTo>
                    <a:pt x="1448" y="1033"/>
                  </a:lnTo>
                  <a:lnTo>
                    <a:pt x="1448" y="1012"/>
                  </a:lnTo>
                  <a:lnTo>
                    <a:pt x="1450" y="1006"/>
                  </a:lnTo>
                  <a:lnTo>
                    <a:pt x="1454" y="1000"/>
                  </a:lnTo>
                  <a:lnTo>
                    <a:pt x="1459" y="996"/>
                  </a:lnTo>
                  <a:lnTo>
                    <a:pt x="1465" y="993"/>
                  </a:lnTo>
                  <a:lnTo>
                    <a:pt x="1470" y="990"/>
                  </a:lnTo>
                  <a:lnTo>
                    <a:pt x="1474" y="987"/>
                  </a:lnTo>
                  <a:lnTo>
                    <a:pt x="1478" y="983"/>
                  </a:lnTo>
                  <a:lnTo>
                    <a:pt x="1479" y="980"/>
                  </a:lnTo>
                  <a:lnTo>
                    <a:pt x="1480" y="974"/>
                  </a:lnTo>
                  <a:lnTo>
                    <a:pt x="1479" y="969"/>
                  </a:lnTo>
                  <a:lnTo>
                    <a:pt x="1478" y="963"/>
                  </a:lnTo>
                  <a:lnTo>
                    <a:pt x="1477" y="958"/>
                  </a:lnTo>
                  <a:lnTo>
                    <a:pt x="1473" y="950"/>
                  </a:lnTo>
                  <a:lnTo>
                    <a:pt x="1470" y="945"/>
                  </a:lnTo>
                  <a:lnTo>
                    <a:pt x="1460" y="944"/>
                  </a:lnTo>
                  <a:lnTo>
                    <a:pt x="1441" y="944"/>
                  </a:lnTo>
                  <a:lnTo>
                    <a:pt x="1421" y="945"/>
                  </a:lnTo>
                  <a:lnTo>
                    <a:pt x="1408" y="946"/>
                  </a:lnTo>
                  <a:lnTo>
                    <a:pt x="1402" y="946"/>
                  </a:lnTo>
                  <a:lnTo>
                    <a:pt x="1398" y="944"/>
                  </a:lnTo>
                  <a:lnTo>
                    <a:pt x="1397" y="942"/>
                  </a:lnTo>
                  <a:lnTo>
                    <a:pt x="1397" y="937"/>
                  </a:lnTo>
                  <a:lnTo>
                    <a:pt x="1398" y="932"/>
                  </a:lnTo>
                  <a:lnTo>
                    <a:pt x="1401" y="927"/>
                  </a:lnTo>
                  <a:lnTo>
                    <a:pt x="1404" y="921"/>
                  </a:lnTo>
                  <a:lnTo>
                    <a:pt x="1408" y="917"/>
                  </a:lnTo>
                  <a:lnTo>
                    <a:pt x="1418" y="906"/>
                  </a:lnTo>
                  <a:lnTo>
                    <a:pt x="1430" y="891"/>
                  </a:lnTo>
                  <a:lnTo>
                    <a:pt x="1441" y="876"/>
                  </a:lnTo>
                  <a:lnTo>
                    <a:pt x="1447" y="866"/>
                  </a:lnTo>
                  <a:lnTo>
                    <a:pt x="1448" y="862"/>
                  </a:lnTo>
                  <a:lnTo>
                    <a:pt x="1450" y="860"/>
                  </a:lnTo>
                  <a:lnTo>
                    <a:pt x="1454" y="857"/>
                  </a:lnTo>
                  <a:lnTo>
                    <a:pt x="1459" y="855"/>
                  </a:lnTo>
                  <a:lnTo>
                    <a:pt x="1467" y="851"/>
                  </a:lnTo>
                  <a:lnTo>
                    <a:pt x="1477" y="847"/>
                  </a:lnTo>
                  <a:lnTo>
                    <a:pt x="1489" y="838"/>
                  </a:lnTo>
                  <a:lnTo>
                    <a:pt x="1496" y="834"/>
                  </a:lnTo>
                  <a:lnTo>
                    <a:pt x="1502" y="829"/>
                  </a:lnTo>
                  <a:lnTo>
                    <a:pt x="1509" y="823"/>
                  </a:lnTo>
                  <a:lnTo>
                    <a:pt x="1517" y="816"/>
                  </a:lnTo>
                  <a:lnTo>
                    <a:pt x="1525" y="811"/>
                  </a:lnTo>
                  <a:lnTo>
                    <a:pt x="1535" y="806"/>
                  </a:lnTo>
                  <a:lnTo>
                    <a:pt x="1543" y="803"/>
                  </a:lnTo>
                  <a:lnTo>
                    <a:pt x="1547" y="801"/>
                  </a:lnTo>
                  <a:lnTo>
                    <a:pt x="1549" y="799"/>
                  </a:lnTo>
                  <a:lnTo>
                    <a:pt x="1550" y="797"/>
                  </a:lnTo>
                  <a:lnTo>
                    <a:pt x="1552" y="794"/>
                  </a:lnTo>
                  <a:lnTo>
                    <a:pt x="1552" y="793"/>
                  </a:lnTo>
                  <a:lnTo>
                    <a:pt x="1550" y="792"/>
                  </a:lnTo>
                  <a:lnTo>
                    <a:pt x="1548" y="792"/>
                  </a:lnTo>
                  <a:lnTo>
                    <a:pt x="1546" y="792"/>
                  </a:lnTo>
                  <a:lnTo>
                    <a:pt x="1538" y="794"/>
                  </a:lnTo>
                  <a:lnTo>
                    <a:pt x="1531" y="795"/>
                  </a:lnTo>
                  <a:lnTo>
                    <a:pt x="1528" y="794"/>
                  </a:lnTo>
                  <a:lnTo>
                    <a:pt x="1524" y="793"/>
                  </a:lnTo>
                  <a:lnTo>
                    <a:pt x="1521" y="792"/>
                  </a:lnTo>
                  <a:lnTo>
                    <a:pt x="1518" y="788"/>
                  </a:lnTo>
                  <a:lnTo>
                    <a:pt x="1513" y="781"/>
                  </a:lnTo>
                  <a:lnTo>
                    <a:pt x="1512" y="775"/>
                  </a:lnTo>
                  <a:lnTo>
                    <a:pt x="1511" y="774"/>
                  </a:lnTo>
                  <a:lnTo>
                    <a:pt x="1510" y="772"/>
                  </a:lnTo>
                  <a:lnTo>
                    <a:pt x="1508" y="771"/>
                  </a:lnTo>
                  <a:lnTo>
                    <a:pt x="1505" y="771"/>
                  </a:lnTo>
                  <a:lnTo>
                    <a:pt x="1502" y="772"/>
                  </a:lnTo>
                  <a:lnTo>
                    <a:pt x="1498" y="773"/>
                  </a:lnTo>
                  <a:lnTo>
                    <a:pt x="1493" y="776"/>
                  </a:lnTo>
                  <a:lnTo>
                    <a:pt x="1490" y="779"/>
                  </a:lnTo>
                  <a:lnTo>
                    <a:pt x="1481" y="787"/>
                  </a:lnTo>
                  <a:lnTo>
                    <a:pt x="1475" y="795"/>
                  </a:lnTo>
                  <a:lnTo>
                    <a:pt x="1471" y="804"/>
                  </a:lnTo>
                  <a:lnTo>
                    <a:pt x="1467" y="811"/>
                  </a:lnTo>
                  <a:lnTo>
                    <a:pt x="1465" y="814"/>
                  </a:lnTo>
                  <a:lnTo>
                    <a:pt x="1460" y="817"/>
                  </a:lnTo>
                  <a:lnTo>
                    <a:pt x="1459" y="817"/>
                  </a:lnTo>
                  <a:lnTo>
                    <a:pt x="1456" y="816"/>
                  </a:lnTo>
                  <a:lnTo>
                    <a:pt x="1455" y="814"/>
                  </a:lnTo>
                  <a:lnTo>
                    <a:pt x="1453" y="812"/>
                  </a:lnTo>
                  <a:lnTo>
                    <a:pt x="1450" y="806"/>
                  </a:lnTo>
                  <a:lnTo>
                    <a:pt x="1448" y="803"/>
                  </a:lnTo>
                  <a:lnTo>
                    <a:pt x="1443" y="800"/>
                  </a:lnTo>
                  <a:lnTo>
                    <a:pt x="1441" y="799"/>
                  </a:lnTo>
                  <a:lnTo>
                    <a:pt x="1439" y="798"/>
                  </a:lnTo>
                  <a:lnTo>
                    <a:pt x="1437" y="795"/>
                  </a:lnTo>
                  <a:lnTo>
                    <a:pt x="1436" y="793"/>
                  </a:lnTo>
                  <a:lnTo>
                    <a:pt x="1436" y="790"/>
                  </a:lnTo>
                  <a:lnTo>
                    <a:pt x="1431" y="778"/>
                  </a:lnTo>
                  <a:lnTo>
                    <a:pt x="1424" y="767"/>
                  </a:lnTo>
                  <a:lnTo>
                    <a:pt x="1423" y="760"/>
                  </a:lnTo>
                  <a:lnTo>
                    <a:pt x="1424" y="756"/>
                  </a:lnTo>
                  <a:lnTo>
                    <a:pt x="1427" y="754"/>
                  </a:lnTo>
                  <a:lnTo>
                    <a:pt x="1428" y="751"/>
                  </a:lnTo>
                  <a:lnTo>
                    <a:pt x="1429" y="750"/>
                  </a:lnTo>
                  <a:lnTo>
                    <a:pt x="1431" y="749"/>
                  </a:lnTo>
                  <a:lnTo>
                    <a:pt x="1433" y="749"/>
                  </a:lnTo>
                  <a:lnTo>
                    <a:pt x="1435" y="750"/>
                  </a:lnTo>
                  <a:lnTo>
                    <a:pt x="1441" y="753"/>
                  </a:lnTo>
                  <a:lnTo>
                    <a:pt x="1450" y="755"/>
                  </a:lnTo>
                  <a:lnTo>
                    <a:pt x="1462" y="759"/>
                  </a:lnTo>
                  <a:lnTo>
                    <a:pt x="1472" y="760"/>
                  </a:lnTo>
                  <a:lnTo>
                    <a:pt x="1479" y="759"/>
                  </a:lnTo>
                  <a:lnTo>
                    <a:pt x="1485" y="756"/>
                  </a:lnTo>
                  <a:lnTo>
                    <a:pt x="1490" y="751"/>
                  </a:lnTo>
                  <a:lnTo>
                    <a:pt x="1492" y="748"/>
                  </a:lnTo>
                  <a:lnTo>
                    <a:pt x="1493" y="746"/>
                  </a:lnTo>
                  <a:lnTo>
                    <a:pt x="1492" y="743"/>
                  </a:lnTo>
                  <a:lnTo>
                    <a:pt x="1491" y="742"/>
                  </a:lnTo>
                  <a:lnTo>
                    <a:pt x="1487" y="738"/>
                  </a:lnTo>
                  <a:lnTo>
                    <a:pt x="1484" y="735"/>
                  </a:lnTo>
                  <a:lnTo>
                    <a:pt x="1481" y="730"/>
                  </a:lnTo>
                  <a:lnTo>
                    <a:pt x="1479" y="725"/>
                  </a:lnTo>
                  <a:lnTo>
                    <a:pt x="1478" y="719"/>
                  </a:lnTo>
                  <a:lnTo>
                    <a:pt x="1475" y="712"/>
                  </a:lnTo>
                  <a:lnTo>
                    <a:pt x="1471" y="705"/>
                  </a:lnTo>
                  <a:lnTo>
                    <a:pt x="1468" y="702"/>
                  </a:lnTo>
                  <a:lnTo>
                    <a:pt x="1465" y="698"/>
                  </a:lnTo>
                  <a:lnTo>
                    <a:pt x="1461" y="694"/>
                  </a:lnTo>
                  <a:lnTo>
                    <a:pt x="1458" y="693"/>
                  </a:lnTo>
                  <a:lnTo>
                    <a:pt x="1448" y="691"/>
                  </a:lnTo>
                  <a:lnTo>
                    <a:pt x="1436" y="688"/>
                  </a:lnTo>
                  <a:lnTo>
                    <a:pt x="1431" y="688"/>
                  </a:lnTo>
                  <a:lnTo>
                    <a:pt x="1426" y="690"/>
                  </a:lnTo>
                  <a:lnTo>
                    <a:pt x="1421" y="692"/>
                  </a:lnTo>
                  <a:lnTo>
                    <a:pt x="1417" y="696"/>
                  </a:lnTo>
                  <a:lnTo>
                    <a:pt x="1414" y="699"/>
                  </a:lnTo>
                  <a:lnTo>
                    <a:pt x="1410" y="702"/>
                  </a:lnTo>
                  <a:lnTo>
                    <a:pt x="1408" y="704"/>
                  </a:lnTo>
                  <a:lnTo>
                    <a:pt x="1404" y="705"/>
                  </a:lnTo>
                  <a:lnTo>
                    <a:pt x="1402" y="705"/>
                  </a:lnTo>
                  <a:lnTo>
                    <a:pt x="1399" y="704"/>
                  </a:lnTo>
                  <a:lnTo>
                    <a:pt x="1397" y="703"/>
                  </a:lnTo>
                  <a:lnTo>
                    <a:pt x="1396" y="700"/>
                  </a:lnTo>
                  <a:lnTo>
                    <a:pt x="1392" y="688"/>
                  </a:lnTo>
                  <a:lnTo>
                    <a:pt x="1387" y="671"/>
                  </a:lnTo>
                  <a:lnTo>
                    <a:pt x="1386" y="661"/>
                  </a:lnTo>
                  <a:lnTo>
                    <a:pt x="1385" y="652"/>
                  </a:lnTo>
                  <a:lnTo>
                    <a:pt x="1384" y="645"/>
                  </a:lnTo>
                  <a:lnTo>
                    <a:pt x="1385" y="637"/>
                  </a:lnTo>
                  <a:lnTo>
                    <a:pt x="1387" y="629"/>
                  </a:lnTo>
                  <a:lnTo>
                    <a:pt x="1391" y="623"/>
                  </a:lnTo>
                  <a:lnTo>
                    <a:pt x="1393" y="622"/>
                  </a:lnTo>
                  <a:lnTo>
                    <a:pt x="1396" y="622"/>
                  </a:lnTo>
                  <a:lnTo>
                    <a:pt x="1399" y="623"/>
                  </a:lnTo>
                  <a:lnTo>
                    <a:pt x="1403" y="626"/>
                  </a:lnTo>
                  <a:lnTo>
                    <a:pt x="1412" y="633"/>
                  </a:lnTo>
                  <a:lnTo>
                    <a:pt x="1423" y="640"/>
                  </a:lnTo>
                  <a:lnTo>
                    <a:pt x="1433" y="646"/>
                  </a:lnTo>
                  <a:lnTo>
                    <a:pt x="1440" y="649"/>
                  </a:lnTo>
                  <a:lnTo>
                    <a:pt x="1441" y="648"/>
                  </a:lnTo>
                  <a:lnTo>
                    <a:pt x="1443" y="647"/>
                  </a:lnTo>
                  <a:lnTo>
                    <a:pt x="1445" y="645"/>
                  </a:lnTo>
                  <a:lnTo>
                    <a:pt x="1445" y="642"/>
                  </a:lnTo>
                  <a:lnTo>
                    <a:pt x="1445" y="640"/>
                  </a:lnTo>
                  <a:lnTo>
                    <a:pt x="1443" y="636"/>
                  </a:lnTo>
                  <a:lnTo>
                    <a:pt x="1442" y="634"/>
                  </a:lnTo>
                  <a:lnTo>
                    <a:pt x="1440" y="633"/>
                  </a:lnTo>
                  <a:lnTo>
                    <a:pt x="1433" y="628"/>
                  </a:lnTo>
                  <a:lnTo>
                    <a:pt x="1427" y="623"/>
                  </a:lnTo>
                  <a:lnTo>
                    <a:pt x="1424" y="620"/>
                  </a:lnTo>
                  <a:lnTo>
                    <a:pt x="1423" y="617"/>
                  </a:lnTo>
                  <a:lnTo>
                    <a:pt x="1423" y="612"/>
                  </a:lnTo>
                  <a:lnTo>
                    <a:pt x="1423" y="609"/>
                  </a:lnTo>
                  <a:lnTo>
                    <a:pt x="1424" y="605"/>
                  </a:lnTo>
                  <a:lnTo>
                    <a:pt x="1424" y="602"/>
                  </a:lnTo>
                  <a:lnTo>
                    <a:pt x="1423" y="598"/>
                  </a:lnTo>
                  <a:lnTo>
                    <a:pt x="1422" y="595"/>
                  </a:lnTo>
                  <a:lnTo>
                    <a:pt x="1420" y="587"/>
                  </a:lnTo>
                  <a:lnTo>
                    <a:pt x="1417" y="583"/>
                  </a:lnTo>
                  <a:lnTo>
                    <a:pt x="1416" y="580"/>
                  </a:lnTo>
                  <a:lnTo>
                    <a:pt x="1416" y="578"/>
                  </a:lnTo>
                  <a:lnTo>
                    <a:pt x="1417" y="577"/>
                  </a:lnTo>
                  <a:lnTo>
                    <a:pt x="1420" y="576"/>
                  </a:lnTo>
                  <a:lnTo>
                    <a:pt x="1422" y="574"/>
                  </a:lnTo>
                  <a:lnTo>
                    <a:pt x="1424" y="576"/>
                  </a:lnTo>
                  <a:lnTo>
                    <a:pt x="1427" y="577"/>
                  </a:lnTo>
                  <a:lnTo>
                    <a:pt x="1428" y="580"/>
                  </a:lnTo>
                  <a:lnTo>
                    <a:pt x="1434" y="590"/>
                  </a:lnTo>
                  <a:lnTo>
                    <a:pt x="1439" y="601"/>
                  </a:lnTo>
                  <a:lnTo>
                    <a:pt x="1443" y="610"/>
                  </a:lnTo>
                  <a:lnTo>
                    <a:pt x="1447" y="618"/>
                  </a:lnTo>
                  <a:lnTo>
                    <a:pt x="1448" y="623"/>
                  </a:lnTo>
                  <a:lnTo>
                    <a:pt x="1450" y="627"/>
                  </a:lnTo>
                  <a:lnTo>
                    <a:pt x="1454" y="628"/>
                  </a:lnTo>
                  <a:lnTo>
                    <a:pt x="1458" y="628"/>
                  </a:lnTo>
                  <a:lnTo>
                    <a:pt x="1459" y="627"/>
                  </a:lnTo>
                  <a:lnTo>
                    <a:pt x="1460" y="626"/>
                  </a:lnTo>
                  <a:lnTo>
                    <a:pt x="1461" y="622"/>
                  </a:lnTo>
                  <a:lnTo>
                    <a:pt x="1461" y="618"/>
                  </a:lnTo>
                  <a:lnTo>
                    <a:pt x="1461" y="610"/>
                  </a:lnTo>
                  <a:lnTo>
                    <a:pt x="1461" y="602"/>
                  </a:lnTo>
                  <a:lnTo>
                    <a:pt x="1462" y="597"/>
                  </a:lnTo>
                  <a:lnTo>
                    <a:pt x="1464" y="595"/>
                  </a:lnTo>
                  <a:lnTo>
                    <a:pt x="1465" y="591"/>
                  </a:lnTo>
                  <a:lnTo>
                    <a:pt x="1467" y="589"/>
                  </a:lnTo>
                  <a:lnTo>
                    <a:pt x="1472" y="585"/>
                  </a:lnTo>
                  <a:lnTo>
                    <a:pt x="1478" y="583"/>
                  </a:lnTo>
                  <a:lnTo>
                    <a:pt x="1480" y="582"/>
                  </a:lnTo>
                  <a:lnTo>
                    <a:pt x="1483" y="583"/>
                  </a:lnTo>
                  <a:lnTo>
                    <a:pt x="1484" y="584"/>
                  </a:lnTo>
                  <a:lnTo>
                    <a:pt x="1484" y="585"/>
                  </a:lnTo>
                  <a:lnTo>
                    <a:pt x="1483" y="591"/>
                  </a:lnTo>
                  <a:lnTo>
                    <a:pt x="1479" y="596"/>
                  </a:lnTo>
                  <a:lnTo>
                    <a:pt x="1475" y="602"/>
                  </a:lnTo>
                  <a:lnTo>
                    <a:pt x="1474" y="606"/>
                  </a:lnTo>
                  <a:lnTo>
                    <a:pt x="1474" y="611"/>
                  </a:lnTo>
                  <a:lnTo>
                    <a:pt x="1474" y="618"/>
                  </a:lnTo>
                  <a:lnTo>
                    <a:pt x="1475" y="633"/>
                  </a:lnTo>
                  <a:lnTo>
                    <a:pt x="1475" y="646"/>
                  </a:lnTo>
                  <a:lnTo>
                    <a:pt x="1477" y="649"/>
                  </a:lnTo>
                  <a:lnTo>
                    <a:pt x="1479" y="652"/>
                  </a:lnTo>
                  <a:lnTo>
                    <a:pt x="1481" y="653"/>
                  </a:lnTo>
                  <a:lnTo>
                    <a:pt x="1486" y="653"/>
                  </a:lnTo>
                  <a:lnTo>
                    <a:pt x="1490" y="652"/>
                  </a:lnTo>
                  <a:lnTo>
                    <a:pt x="1493" y="652"/>
                  </a:lnTo>
                  <a:lnTo>
                    <a:pt x="1497" y="653"/>
                  </a:lnTo>
                  <a:lnTo>
                    <a:pt x="1500" y="655"/>
                  </a:lnTo>
                  <a:lnTo>
                    <a:pt x="1503" y="656"/>
                  </a:lnTo>
                  <a:lnTo>
                    <a:pt x="1505" y="656"/>
                  </a:lnTo>
                  <a:lnTo>
                    <a:pt x="1506" y="656"/>
                  </a:lnTo>
                  <a:lnTo>
                    <a:pt x="1509" y="656"/>
                  </a:lnTo>
                  <a:lnTo>
                    <a:pt x="1512" y="653"/>
                  </a:lnTo>
                  <a:lnTo>
                    <a:pt x="1516" y="647"/>
                  </a:lnTo>
                  <a:lnTo>
                    <a:pt x="1518" y="641"/>
                  </a:lnTo>
                  <a:lnTo>
                    <a:pt x="1521" y="634"/>
                  </a:lnTo>
                  <a:lnTo>
                    <a:pt x="1522" y="627"/>
                  </a:lnTo>
                  <a:lnTo>
                    <a:pt x="1523" y="618"/>
                  </a:lnTo>
                  <a:lnTo>
                    <a:pt x="1523" y="614"/>
                  </a:lnTo>
                  <a:lnTo>
                    <a:pt x="1523" y="610"/>
                  </a:lnTo>
                  <a:lnTo>
                    <a:pt x="1524" y="606"/>
                  </a:lnTo>
                  <a:lnTo>
                    <a:pt x="1527" y="604"/>
                  </a:lnTo>
                  <a:lnTo>
                    <a:pt x="1528" y="603"/>
                  </a:lnTo>
                  <a:lnTo>
                    <a:pt x="1531" y="602"/>
                  </a:lnTo>
                  <a:lnTo>
                    <a:pt x="1534" y="601"/>
                  </a:lnTo>
                  <a:lnTo>
                    <a:pt x="1537" y="602"/>
                  </a:lnTo>
                  <a:lnTo>
                    <a:pt x="1550" y="603"/>
                  </a:lnTo>
                  <a:lnTo>
                    <a:pt x="1562" y="603"/>
                  </a:lnTo>
                  <a:lnTo>
                    <a:pt x="1566" y="604"/>
                  </a:lnTo>
                  <a:lnTo>
                    <a:pt x="1568" y="604"/>
                  </a:lnTo>
                  <a:lnTo>
                    <a:pt x="1569" y="606"/>
                  </a:lnTo>
                  <a:lnTo>
                    <a:pt x="1571" y="608"/>
                  </a:lnTo>
                  <a:lnTo>
                    <a:pt x="1571" y="610"/>
                  </a:lnTo>
                  <a:lnTo>
                    <a:pt x="1569" y="612"/>
                  </a:lnTo>
                  <a:lnTo>
                    <a:pt x="1568" y="615"/>
                  </a:lnTo>
                  <a:lnTo>
                    <a:pt x="1566" y="618"/>
                  </a:lnTo>
                  <a:lnTo>
                    <a:pt x="1560" y="623"/>
                  </a:lnTo>
                  <a:lnTo>
                    <a:pt x="1554" y="630"/>
                  </a:lnTo>
                  <a:lnTo>
                    <a:pt x="1549" y="639"/>
                  </a:lnTo>
                  <a:lnTo>
                    <a:pt x="1546" y="647"/>
                  </a:lnTo>
                  <a:lnTo>
                    <a:pt x="1543" y="656"/>
                  </a:lnTo>
                  <a:lnTo>
                    <a:pt x="1538" y="665"/>
                  </a:lnTo>
                  <a:lnTo>
                    <a:pt x="1533" y="672"/>
                  </a:lnTo>
                  <a:lnTo>
                    <a:pt x="1525" y="678"/>
                  </a:lnTo>
                  <a:lnTo>
                    <a:pt x="1517" y="684"/>
                  </a:lnTo>
                  <a:lnTo>
                    <a:pt x="1509" y="691"/>
                  </a:lnTo>
                  <a:lnTo>
                    <a:pt x="1502" y="698"/>
                  </a:lnTo>
                  <a:lnTo>
                    <a:pt x="1497" y="705"/>
                  </a:lnTo>
                  <a:lnTo>
                    <a:pt x="1494" y="712"/>
                  </a:lnTo>
                  <a:lnTo>
                    <a:pt x="1493" y="718"/>
                  </a:lnTo>
                  <a:lnTo>
                    <a:pt x="1493" y="721"/>
                  </a:lnTo>
                  <a:lnTo>
                    <a:pt x="1494" y="723"/>
                  </a:lnTo>
                  <a:lnTo>
                    <a:pt x="1497" y="724"/>
                  </a:lnTo>
                  <a:lnTo>
                    <a:pt x="1500" y="725"/>
                  </a:lnTo>
                  <a:lnTo>
                    <a:pt x="1504" y="725"/>
                  </a:lnTo>
                  <a:lnTo>
                    <a:pt x="1508" y="724"/>
                  </a:lnTo>
                  <a:lnTo>
                    <a:pt x="1511" y="723"/>
                  </a:lnTo>
                  <a:lnTo>
                    <a:pt x="1516" y="722"/>
                  </a:lnTo>
                  <a:lnTo>
                    <a:pt x="1523" y="716"/>
                  </a:lnTo>
                  <a:lnTo>
                    <a:pt x="1530" y="709"/>
                  </a:lnTo>
                  <a:lnTo>
                    <a:pt x="1535" y="699"/>
                  </a:lnTo>
                  <a:lnTo>
                    <a:pt x="1537" y="692"/>
                  </a:lnTo>
                  <a:lnTo>
                    <a:pt x="1538" y="688"/>
                  </a:lnTo>
                  <a:lnTo>
                    <a:pt x="1541" y="686"/>
                  </a:lnTo>
                  <a:lnTo>
                    <a:pt x="1543" y="685"/>
                  </a:lnTo>
                  <a:lnTo>
                    <a:pt x="1547" y="684"/>
                  </a:lnTo>
                  <a:lnTo>
                    <a:pt x="1557" y="683"/>
                  </a:lnTo>
                  <a:lnTo>
                    <a:pt x="1574" y="678"/>
                  </a:lnTo>
                  <a:lnTo>
                    <a:pt x="1588" y="673"/>
                  </a:lnTo>
                  <a:lnTo>
                    <a:pt x="1596" y="669"/>
                  </a:lnTo>
                  <a:lnTo>
                    <a:pt x="1597" y="660"/>
                  </a:lnTo>
                  <a:lnTo>
                    <a:pt x="1598" y="650"/>
                  </a:lnTo>
                  <a:lnTo>
                    <a:pt x="1598" y="640"/>
                  </a:lnTo>
                  <a:lnTo>
                    <a:pt x="1599" y="630"/>
                  </a:lnTo>
                  <a:lnTo>
                    <a:pt x="1598" y="620"/>
                  </a:lnTo>
                  <a:lnTo>
                    <a:pt x="1594" y="605"/>
                  </a:lnTo>
                  <a:lnTo>
                    <a:pt x="1592" y="599"/>
                  </a:lnTo>
                  <a:lnTo>
                    <a:pt x="1590" y="595"/>
                  </a:lnTo>
                  <a:lnTo>
                    <a:pt x="1587" y="591"/>
                  </a:lnTo>
                  <a:lnTo>
                    <a:pt x="1585" y="590"/>
                  </a:lnTo>
                  <a:lnTo>
                    <a:pt x="1580" y="591"/>
                  </a:lnTo>
                  <a:lnTo>
                    <a:pt x="1574" y="590"/>
                  </a:lnTo>
                  <a:lnTo>
                    <a:pt x="1572" y="589"/>
                  </a:lnTo>
                  <a:lnTo>
                    <a:pt x="1568" y="586"/>
                  </a:lnTo>
                  <a:lnTo>
                    <a:pt x="1566" y="584"/>
                  </a:lnTo>
                  <a:lnTo>
                    <a:pt x="1563" y="580"/>
                  </a:lnTo>
                  <a:lnTo>
                    <a:pt x="1561" y="577"/>
                  </a:lnTo>
                  <a:lnTo>
                    <a:pt x="1562" y="572"/>
                  </a:lnTo>
                  <a:lnTo>
                    <a:pt x="1563" y="566"/>
                  </a:lnTo>
                  <a:lnTo>
                    <a:pt x="1566" y="561"/>
                  </a:lnTo>
                  <a:lnTo>
                    <a:pt x="1571" y="555"/>
                  </a:lnTo>
                  <a:lnTo>
                    <a:pt x="1574" y="551"/>
                  </a:lnTo>
                  <a:lnTo>
                    <a:pt x="1579" y="547"/>
                  </a:lnTo>
                  <a:lnTo>
                    <a:pt x="1584" y="545"/>
                  </a:lnTo>
                  <a:lnTo>
                    <a:pt x="1598" y="540"/>
                  </a:lnTo>
                  <a:lnTo>
                    <a:pt x="1611" y="534"/>
                  </a:lnTo>
                  <a:lnTo>
                    <a:pt x="1617" y="530"/>
                  </a:lnTo>
                  <a:lnTo>
                    <a:pt x="1622" y="526"/>
                  </a:lnTo>
                  <a:lnTo>
                    <a:pt x="1625" y="521"/>
                  </a:lnTo>
                  <a:lnTo>
                    <a:pt x="1629" y="515"/>
                  </a:lnTo>
                  <a:lnTo>
                    <a:pt x="1630" y="508"/>
                  </a:lnTo>
                  <a:lnTo>
                    <a:pt x="1629" y="501"/>
                  </a:lnTo>
                  <a:lnTo>
                    <a:pt x="1628" y="494"/>
                  </a:lnTo>
                  <a:lnTo>
                    <a:pt x="1624" y="488"/>
                  </a:lnTo>
                  <a:lnTo>
                    <a:pt x="1622" y="480"/>
                  </a:lnTo>
                  <a:lnTo>
                    <a:pt x="1620" y="475"/>
                  </a:lnTo>
                  <a:lnTo>
                    <a:pt x="1619" y="470"/>
                  </a:lnTo>
                  <a:lnTo>
                    <a:pt x="1620" y="465"/>
                  </a:lnTo>
                  <a:lnTo>
                    <a:pt x="1623" y="463"/>
                  </a:lnTo>
                  <a:lnTo>
                    <a:pt x="1626" y="461"/>
                  </a:lnTo>
                  <a:lnTo>
                    <a:pt x="1632" y="463"/>
                  </a:lnTo>
                  <a:lnTo>
                    <a:pt x="1638" y="463"/>
                  </a:lnTo>
                  <a:lnTo>
                    <a:pt x="1650" y="466"/>
                  </a:lnTo>
                  <a:lnTo>
                    <a:pt x="1660" y="467"/>
                  </a:lnTo>
                  <a:lnTo>
                    <a:pt x="1666" y="466"/>
                  </a:lnTo>
                  <a:lnTo>
                    <a:pt x="1672" y="465"/>
                  </a:lnTo>
                  <a:lnTo>
                    <a:pt x="1675" y="461"/>
                  </a:lnTo>
                  <a:lnTo>
                    <a:pt x="1680" y="457"/>
                  </a:lnTo>
                  <a:lnTo>
                    <a:pt x="1682" y="452"/>
                  </a:lnTo>
                  <a:lnTo>
                    <a:pt x="1686" y="447"/>
                  </a:lnTo>
                  <a:lnTo>
                    <a:pt x="1687" y="441"/>
                  </a:lnTo>
                  <a:lnTo>
                    <a:pt x="1689" y="435"/>
                  </a:lnTo>
                  <a:close/>
                </a:path>
              </a:pathLst>
            </a:custGeom>
            <a:grpFill/>
            <a:ln w="12700">
              <a:solidFill>
                <a:schemeClr val="bg1"/>
              </a:solidFill>
              <a:round/>
              <a:headEnd/>
              <a:tailEnd/>
            </a:ln>
          </p:spPr>
          <p:txBody>
            <a:bodyPr/>
            <a:lstStyle/>
            <a:p>
              <a:endParaRPr lang="zh-CN" altLang="en-US">
                <a:cs typeface="+mn-ea"/>
                <a:sym typeface="+mn-lt"/>
              </a:endParaRPr>
            </a:p>
          </p:txBody>
        </p:sp>
        <p:sp>
          <p:nvSpPr>
            <p:cNvPr id="51" name="河南">
              <a:extLst>
                <a:ext uri="{FF2B5EF4-FFF2-40B4-BE49-F238E27FC236}">
                  <a16:creationId xmlns="" xmlns:a16="http://schemas.microsoft.com/office/drawing/2014/main" id="{08CC902B-946C-43BA-B06E-CD7E2130D228}"/>
                </a:ext>
              </a:extLst>
            </p:cNvPr>
            <p:cNvSpPr>
              <a:spLocks/>
            </p:cNvSpPr>
            <p:nvPr/>
          </p:nvSpPr>
          <p:spPr bwMode="auto">
            <a:xfrm>
              <a:off x="5778571" y="4029286"/>
              <a:ext cx="581032" cy="571530"/>
            </a:xfrm>
            <a:custGeom>
              <a:avLst/>
              <a:gdLst>
                <a:gd name="T0" fmla="*/ 591 w 2215"/>
                <a:gd name="T1" fmla="*/ 492 h 2153"/>
                <a:gd name="T2" fmla="*/ 779 w 2215"/>
                <a:gd name="T3" fmla="*/ 510 h 2153"/>
                <a:gd name="T4" fmla="*/ 878 w 2215"/>
                <a:gd name="T5" fmla="*/ 497 h 2153"/>
                <a:gd name="T6" fmla="*/ 957 w 2215"/>
                <a:gd name="T7" fmla="*/ 458 h 2153"/>
                <a:gd name="T8" fmla="*/ 1025 w 2215"/>
                <a:gd name="T9" fmla="*/ 395 h 2153"/>
                <a:gd name="T10" fmla="*/ 1115 w 2215"/>
                <a:gd name="T11" fmla="*/ 278 h 2153"/>
                <a:gd name="T12" fmla="*/ 1124 w 2215"/>
                <a:gd name="T13" fmla="*/ 169 h 2153"/>
                <a:gd name="T14" fmla="*/ 1147 w 2215"/>
                <a:gd name="T15" fmla="*/ 12 h 2153"/>
                <a:gd name="T16" fmla="*/ 1318 w 2215"/>
                <a:gd name="T17" fmla="*/ 31 h 2153"/>
                <a:gd name="T18" fmla="*/ 1549 w 2215"/>
                <a:gd name="T19" fmla="*/ 85 h 2153"/>
                <a:gd name="T20" fmla="*/ 1675 w 2215"/>
                <a:gd name="T21" fmla="*/ 68 h 2153"/>
                <a:gd name="T22" fmla="*/ 1741 w 2215"/>
                <a:gd name="T23" fmla="*/ 117 h 2153"/>
                <a:gd name="T24" fmla="*/ 1730 w 2215"/>
                <a:gd name="T25" fmla="*/ 205 h 2153"/>
                <a:gd name="T26" fmla="*/ 1853 w 2215"/>
                <a:gd name="T27" fmla="*/ 127 h 2153"/>
                <a:gd name="T28" fmla="*/ 1905 w 2215"/>
                <a:gd name="T29" fmla="*/ 136 h 2153"/>
                <a:gd name="T30" fmla="*/ 1822 w 2215"/>
                <a:gd name="T31" fmla="*/ 236 h 2153"/>
                <a:gd name="T32" fmla="*/ 1710 w 2215"/>
                <a:gd name="T33" fmla="*/ 353 h 2153"/>
                <a:gd name="T34" fmla="*/ 1587 w 2215"/>
                <a:gd name="T35" fmla="*/ 477 h 2153"/>
                <a:gd name="T36" fmla="*/ 1600 w 2215"/>
                <a:gd name="T37" fmla="*/ 592 h 2153"/>
                <a:gd name="T38" fmla="*/ 1719 w 2215"/>
                <a:gd name="T39" fmla="*/ 647 h 2153"/>
                <a:gd name="T40" fmla="*/ 1891 w 2215"/>
                <a:gd name="T41" fmla="*/ 749 h 2153"/>
                <a:gd name="T42" fmla="*/ 2033 w 2215"/>
                <a:gd name="T43" fmla="*/ 780 h 2153"/>
                <a:gd name="T44" fmla="*/ 2150 w 2215"/>
                <a:gd name="T45" fmla="*/ 864 h 2153"/>
                <a:gd name="T46" fmla="*/ 2212 w 2215"/>
                <a:gd name="T47" fmla="*/ 994 h 2153"/>
                <a:gd name="T48" fmla="*/ 2111 w 2215"/>
                <a:gd name="T49" fmla="*/ 1089 h 2153"/>
                <a:gd name="T50" fmla="*/ 1991 w 2215"/>
                <a:gd name="T51" fmla="*/ 1044 h 2153"/>
                <a:gd name="T52" fmla="*/ 1869 w 2215"/>
                <a:gd name="T53" fmla="*/ 976 h 2153"/>
                <a:gd name="T54" fmla="*/ 1848 w 2215"/>
                <a:gd name="T55" fmla="*/ 1084 h 2153"/>
                <a:gd name="T56" fmla="*/ 1828 w 2215"/>
                <a:gd name="T57" fmla="*/ 1194 h 2153"/>
                <a:gd name="T58" fmla="*/ 1762 w 2215"/>
                <a:gd name="T59" fmla="*/ 1329 h 2153"/>
                <a:gd name="T60" fmla="*/ 1630 w 2215"/>
                <a:gd name="T61" fmla="*/ 1398 h 2153"/>
                <a:gd name="T62" fmla="*/ 1658 w 2215"/>
                <a:gd name="T63" fmla="*/ 1500 h 2153"/>
                <a:gd name="T64" fmla="*/ 1726 w 2215"/>
                <a:gd name="T65" fmla="*/ 1604 h 2153"/>
                <a:gd name="T66" fmla="*/ 1803 w 2215"/>
                <a:gd name="T67" fmla="*/ 1642 h 2153"/>
                <a:gd name="T68" fmla="*/ 1920 w 2215"/>
                <a:gd name="T69" fmla="*/ 1664 h 2153"/>
                <a:gd name="T70" fmla="*/ 1999 w 2215"/>
                <a:gd name="T71" fmla="*/ 1613 h 2153"/>
                <a:gd name="T72" fmla="*/ 2012 w 2215"/>
                <a:gd name="T73" fmla="*/ 1871 h 2153"/>
                <a:gd name="T74" fmla="*/ 1890 w 2215"/>
                <a:gd name="T75" fmla="*/ 1998 h 2153"/>
                <a:gd name="T76" fmla="*/ 1783 w 2215"/>
                <a:gd name="T77" fmla="*/ 2152 h 2153"/>
                <a:gd name="T78" fmla="*/ 1750 w 2215"/>
                <a:gd name="T79" fmla="*/ 2067 h 2153"/>
                <a:gd name="T80" fmla="*/ 1625 w 2215"/>
                <a:gd name="T81" fmla="*/ 2136 h 2153"/>
                <a:gd name="T82" fmla="*/ 1532 w 2215"/>
                <a:gd name="T83" fmla="*/ 2058 h 2153"/>
                <a:gd name="T84" fmla="*/ 1391 w 2215"/>
                <a:gd name="T85" fmla="*/ 1971 h 2153"/>
                <a:gd name="T86" fmla="*/ 1309 w 2215"/>
                <a:gd name="T87" fmla="*/ 1985 h 2153"/>
                <a:gd name="T88" fmla="*/ 1248 w 2215"/>
                <a:gd name="T89" fmla="*/ 1932 h 2153"/>
                <a:gd name="T90" fmla="*/ 1225 w 2215"/>
                <a:gd name="T91" fmla="*/ 1826 h 2153"/>
                <a:gd name="T92" fmla="*/ 1196 w 2215"/>
                <a:gd name="T93" fmla="*/ 1745 h 2153"/>
                <a:gd name="T94" fmla="*/ 1078 w 2215"/>
                <a:gd name="T95" fmla="*/ 1796 h 2153"/>
                <a:gd name="T96" fmla="*/ 985 w 2215"/>
                <a:gd name="T97" fmla="*/ 1765 h 2153"/>
                <a:gd name="T98" fmla="*/ 781 w 2215"/>
                <a:gd name="T99" fmla="*/ 1780 h 2153"/>
                <a:gd name="T100" fmla="*/ 586 w 2215"/>
                <a:gd name="T101" fmla="*/ 1742 h 2153"/>
                <a:gd name="T102" fmla="*/ 442 w 2215"/>
                <a:gd name="T103" fmla="*/ 1688 h 2153"/>
                <a:gd name="T104" fmla="*/ 343 w 2215"/>
                <a:gd name="T105" fmla="*/ 1563 h 2153"/>
                <a:gd name="T106" fmla="*/ 273 w 2215"/>
                <a:gd name="T107" fmla="*/ 1453 h 2153"/>
                <a:gd name="T108" fmla="*/ 229 w 2215"/>
                <a:gd name="T109" fmla="*/ 1270 h 2153"/>
                <a:gd name="T110" fmla="*/ 84 w 2215"/>
                <a:gd name="T111" fmla="*/ 1124 h 2153"/>
                <a:gd name="T112" fmla="*/ 83 w 2215"/>
                <a:gd name="T113" fmla="*/ 1025 h 2153"/>
                <a:gd name="T114" fmla="*/ 38 w 2215"/>
                <a:gd name="T115" fmla="*/ 914 h 2153"/>
                <a:gd name="T116" fmla="*/ 20 w 2215"/>
                <a:gd name="T117" fmla="*/ 806 h 2153"/>
                <a:gd name="T118" fmla="*/ 229 w 2215"/>
                <a:gd name="T119" fmla="*/ 744 h 2153"/>
                <a:gd name="T120" fmla="*/ 446 w 2215"/>
                <a:gd name="T121" fmla="*/ 649 h 2153"/>
                <a:gd name="T122" fmla="*/ 556 w 2215"/>
                <a:gd name="T123" fmla="*/ 583 h 2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5" h="2153">
                  <a:moveTo>
                    <a:pt x="572" y="591"/>
                  </a:moveTo>
                  <a:lnTo>
                    <a:pt x="575" y="593"/>
                  </a:lnTo>
                  <a:lnTo>
                    <a:pt x="576" y="593"/>
                  </a:lnTo>
                  <a:lnTo>
                    <a:pt x="576" y="592"/>
                  </a:lnTo>
                  <a:lnTo>
                    <a:pt x="578" y="589"/>
                  </a:lnTo>
                  <a:lnTo>
                    <a:pt x="579" y="583"/>
                  </a:lnTo>
                  <a:lnTo>
                    <a:pt x="579" y="582"/>
                  </a:lnTo>
                  <a:lnTo>
                    <a:pt x="580" y="578"/>
                  </a:lnTo>
                  <a:lnTo>
                    <a:pt x="581" y="571"/>
                  </a:lnTo>
                  <a:lnTo>
                    <a:pt x="582" y="563"/>
                  </a:lnTo>
                  <a:lnTo>
                    <a:pt x="584" y="555"/>
                  </a:lnTo>
                  <a:lnTo>
                    <a:pt x="582" y="549"/>
                  </a:lnTo>
                  <a:lnTo>
                    <a:pt x="580" y="539"/>
                  </a:lnTo>
                  <a:lnTo>
                    <a:pt x="578" y="530"/>
                  </a:lnTo>
                  <a:lnTo>
                    <a:pt x="578" y="526"/>
                  </a:lnTo>
                  <a:lnTo>
                    <a:pt x="578" y="521"/>
                  </a:lnTo>
                  <a:lnTo>
                    <a:pt x="578" y="516"/>
                  </a:lnTo>
                  <a:lnTo>
                    <a:pt x="579" y="513"/>
                  </a:lnTo>
                  <a:lnTo>
                    <a:pt x="582" y="504"/>
                  </a:lnTo>
                  <a:lnTo>
                    <a:pt x="587" y="496"/>
                  </a:lnTo>
                  <a:lnTo>
                    <a:pt x="591" y="492"/>
                  </a:lnTo>
                  <a:lnTo>
                    <a:pt x="594" y="490"/>
                  </a:lnTo>
                  <a:lnTo>
                    <a:pt x="600" y="489"/>
                  </a:lnTo>
                  <a:lnTo>
                    <a:pt x="606" y="489"/>
                  </a:lnTo>
                  <a:lnTo>
                    <a:pt x="624" y="498"/>
                  </a:lnTo>
                  <a:lnTo>
                    <a:pt x="638" y="505"/>
                  </a:lnTo>
                  <a:lnTo>
                    <a:pt x="648" y="507"/>
                  </a:lnTo>
                  <a:lnTo>
                    <a:pt x="655" y="508"/>
                  </a:lnTo>
                  <a:lnTo>
                    <a:pt x="662" y="509"/>
                  </a:lnTo>
                  <a:lnTo>
                    <a:pt x="667" y="513"/>
                  </a:lnTo>
                  <a:lnTo>
                    <a:pt x="670" y="514"/>
                  </a:lnTo>
                  <a:lnTo>
                    <a:pt x="675" y="515"/>
                  </a:lnTo>
                  <a:lnTo>
                    <a:pt x="682" y="515"/>
                  </a:lnTo>
                  <a:lnTo>
                    <a:pt x="691" y="515"/>
                  </a:lnTo>
                  <a:lnTo>
                    <a:pt x="707" y="515"/>
                  </a:lnTo>
                  <a:lnTo>
                    <a:pt x="723" y="514"/>
                  </a:lnTo>
                  <a:lnTo>
                    <a:pt x="738" y="514"/>
                  </a:lnTo>
                  <a:lnTo>
                    <a:pt x="756" y="514"/>
                  </a:lnTo>
                  <a:lnTo>
                    <a:pt x="763" y="514"/>
                  </a:lnTo>
                  <a:lnTo>
                    <a:pt x="770" y="514"/>
                  </a:lnTo>
                  <a:lnTo>
                    <a:pt x="776" y="513"/>
                  </a:lnTo>
                  <a:lnTo>
                    <a:pt x="779" y="510"/>
                  </a:lnTo>
                  <a:lnTo>
                    <a:pt x="783" y="505"/>
                  </a:lnTo>
                  <a:lnTo>
                    <a:pt x="789" y="500"/>
                  </a:lnTo>
                  <a:lnTo>
                    <a:pt x="793" y="497"/>
                  </a:lnTo>
                  <a:lnTo>
                    <a:pt x="796" y="497"/>
                  </a:lnTo>
                  <a:lnTo>
                    <a:pt x="800" y="497"/>
                  </a:lnTo>
                  <a:lnTo>
                    <a:pt x="803" y="501"/>
                  </a:lnTo>
                  <a:lnTo>
                    <a:pt x="808" y="504"/>
                  </a:lnTo>
                  <a:lnTo>
                    <a:pt x="813" y="507"/>
                  </a:lnTo>
                  <a:lnTo>
                    <a:pt x="818" y="509"/>
                  </a:lnTo>
                  <a:lnTo>
                    <a:pt x="822" y="511"/>
                  </a:lnTo>
                  <a:lnTo>
                    <a:pt x="827" y="513"/>
                  </a:lnTo>
                  <a:lnTo>
                    <a:pt x="832" y="513"/>
                  </a:lnTo>
                  <a:lnTo>
                    <a:pt x="836" y="511"/>
                  </a:lnTo>
                  <a:lnTo>
                    <a:pt x="839" y="509"/>
                  </a:lnTo>
                  <a:lnTo>
                    <a:pt x="845" y="504"/>
                  </a:lnTo>
                  <a:lnTo>
                    <a:pt x="851" y="500"/>
                  </a:lnTo>
                  <a:lnTo>
                    <a:pt x="855" y="498"/>
                  </a:lnTo>
                  <a:lnTo>
                    <a:pt x="858" y="497"/>
                  </a:lnTo>
                  <a:lnTo>
                    <a:pt x="864" y="497"/>
                  </a:lnTo>
                  <a:lnTo>
                    <a:pt x="871" y="497"/>
                  </a:lnTo>
                  <a:lnTo>
                    <a:pt x="878" y="497"/>
                  </a:lnTo>
                  <a:lnTo>
                    <a:pt x="887" y="497"/>
                  </a:lnTo>
                  <a:lnTo>
                    <a:pt x="894" y="496"/>
                  </a:lnTo>
                  <a:lnTo>
                    <a:pt x="900" y="494"/>
                  </a:lnTo>
                  <a:lnTo>
                    <a:pt x="906" y="491"/>
                  </a:lnTo>
                  <a:lnTo>
                    <a:pt x="910" y="488"/>
                  </a:lnTo>
                  <a:lnTo>
                    <a:pt x="913" y="485"/>
                  </a:lnTo>
                  <a:lnTo>
                    <a:pt x="914" y="480"/>
                  </a:lnTo>
                  <a:lnTo>
                    <a:pt x="914" y="473"/>
                  </a:lnTo>
                  <a:lnTo>
                    <a:pt x="913" y="466"/>
                  </a:lnTo>
                  <a:lnTo>
                    <a:pt x="914" y="463"/>
                  </a:lnTo>
                  <a:lnTo>
                    <a:pt x="915" y="460"/>
                  </a:lnTo>
                  <a:lnTo>
                    <a:pt x="918" y="459"/>
                  </a:lnTo>
                  <a:lnTo>
                    <a:pt x="922" y="458"/>
                  </a:lnTo>
                  <a:lnTo>
                    <a:pt x="931" y="459"/>
                  </a:lnTo>
                  <a:lnTo>
                    <a:pt x="937" y="461"/>
                  </a:lnTo>
                  <a:lnTo>
                    <a:pt x="941" y="465"/>
                  </a:lnTo>
                  <a:lnTo>
                    <a:pt x="946" y="467"/>
                  </a:lnTo>
                  <a:lnTo>
                    <a:pt x="949" y="467"/>
                  </a:lnTo>
                  <a:lnTo>
                    <a:pt x="951" y="465"/>
                  </a:lnTo>
                  <a:lnTo>
                    <a:pt x="953" y="463"/>
                  </a:lnTo>
                  <a:lnTo>
                    <a:pt x="957" y="458"/>
                  </a:lnTo>
                  <a:lnTo>
                    <a:pt x="963" y="448"/>
                  </a:lnTo>
                  <a:lnTo>
                    <a:pt x="968" y="439"/>
                  </a:lnTo>
                  <a:lnTo>
                    <a:pt x="973" y="429"/>
                  </a:lnTo>
                  <a:lnTo>
                    <a:pt x="981" y="421"/>
                  </a:lnTo>
                  <a:lnTo>
                    <a:pt x="983" y="419"/>
                  </a:lnTo>
                  <a:lnTo>
                    <a:pt x="987" y="416"/>
                  </a:lnTo>
                  <a:lnTo>
                    <a:pt x="990" y="415"/>
                  </a:lnTo>
                  <a:lnTo>
                    <a:pt x="994" y="415"/>
                  </a:lnTo>
                  <a:lnTo>
                    <a:pt x="1002" y="417"/>
                  </a:lnTo>
                  <a:lnTo>
                    <a:pt x="1010" y="420"/>
                  </a:lnTo>
                  <a:lnTo>
                    <a:pt x="1013" y="419"/>
                  </a:lnTo>
                  <a:lnTo>
                    <a:pt x="1015" y="417"/>
                  </a:lnTo>
                  <a:lnTo>
                    <a:pt x="1016" y="415"/>
                  </a:lnTo>
                  <a:lnTo>
                    <a:pt x="1015" y="412"/>
                  </a:lnTo>
                  <a:lnTo>
                    <a:pt x="1014" y="407"/>
                  </a:lnTo>
                  <a:lnTo>
                    <a:pt x="1014" y="403"/>
                  </a:lnTo>
                  <a:lnTo>
                    <a:pt x="1014" y="400"/>
                  </a:lnTo>
                  <a:lnTo>
                    <a:pt x="1016" y="397"/>
                  </a:lnTo>
                  <a:lnTo>
                    <a:pt x="1019" y="396"/>
                  </a:lnTo>
                  <a:lnTo>
                    <a:pt x="1021" y="395"/>
                  </a:lnTo>
                  <a:lnTo>
                    <a:pt x="1025" y="395"/>
                  </a:lnTo>
                  <a:lnTo>
                    <a:pt x="1029" y="395"/>
                  </a:lnTo>
                  <a:lnTo>
                    <a:pt x="1034" y="395"/>
                  </a:lnTo>
                  <a:lnTo>
                    <a:pt x="1041" y="394"/>
                  </a:lnTo>
                  <a:lnTo>
                    <a:pt x="1048" y="391"/>
                  </a:lnTo>
                  <a:lnTo>
                    <a:pt x="1055" y="388"/>
                  </a:lnTo>
                  <a:lnTo>
                    <a:pt x="1064" y="383"/>
                  </a:lnTo>
                  <a:lnTo>
                    <a:pt x="1072" y="377"/>
                  </a:lnTo>
                  <a:lnTo>
                    <a:pt x="1079" y="369"/>
                  </a:lnTo>
                  <a:lnTo>
                    <a:pt x="1085" y="360"/>
                  </a:lnTo>
                  <a:lnTo>
                    <a:pt x="1094" y="344"/>
                  </a:lnTo>
                  <a:lnTo>
                    <a:pt x="1098" y="332"/>
                  </a:lnTo>
                  <a:lnTo>
                    <a:pt x="1101" y="327"/>
                  </a:lnTo>
                  <a:lnTo>
                    <a:pt x="1103" y="325"/>
                  </a:lnTo>
                  <a:lnTo>
                    <a:pt x="1105" y="322"/>
                  </a:lnTo>
                  <a:lnTo>
                    <a:pt x="1109" y="321"/>
                  </a:lnTo>
                  <a:lnTo>
                    <a:pt x="1115" y="321"/>
                  </a:lnTo>
                  <a:lnTo>
                    <a:pt x="1118" y="319"/>
                  </a:lnTo>
                  <a:lnTo>
                    <a:pt x="1121" y="313"/>
                  </a:lnTo>
                  <a:lnTo>
                    <a:pt x="1121" y="305"/>
                  </a:lnTo>
                  <a:lnTo>
                    <a:pt x="1118" y="292"/>
                  </a:lnTo>
                  <a:lnTo>
                    <a:pt x="1115" y="278"/>
                  </a:lnTo>
                  <a:lnTo>
                    <a:pt x="1111" y="267"/>
                  </a:lnTo>
                  <a:lnTo>
                    <a:pt x="1108" y="257"/>
                  </a:lnTo>
                  <a:lnTo>
                    <a:pt x="1107" y="251"/>
                  </a:lnTo>
                  <a:lnTo>
                    <a:pt x="1107" y="246"/>
                  </a:lnTo>
                  <a:lnTo>
                    <a:pt x="1108" y="244"/>
                  </a:lnTo>
                  <a:lnTo>
                    <a:pt x="1109" y="242"/>
                  </a:lnTo>
                  <a:lnTo>
                    <a:pt x="1113" y="240"/>
                  </a:lnTo>
                  <a:lnTo>
                    <a:pt x="1116" y="239"/>
                  </a:lnTo>
                  <a:lnTo>
                    <a:pt x="1124" y="236"/>
                  </a:lnTo>
                  <a:lnTo>
                    <a:pt x="1129" y="232"/>
                  </a:lnTo>
                  <a:lnTo>
                    <a:pt x="1130" y="230"/>
                  </a:lnTo>
                  <a:lnTo>
                    <a:pt x="1132" y="226"/>
                  </a:lnTo>
                  <a:lnTo>
                    <a:pt x="1130" y="224"/>
                  </a:lnTo>
                  <a:lnTo>
                    <a:pt x="1129" y="219"/>
                  </a:lnTo>
                  <a:lnTo>
                    <a:pt x="1127" y="211"/>
                  </a:lnTo>
                  <a:lnTo>
                    <a:pt x="1123" y="200"/>
                  </a:lnTo>
                  <a:lnTo>
                    <a:pt x="1121" y="190"/>
                  </a:lnTo>
                  <a:lnTo>
                    <a:pt x="1120" y="182"/>
                  </a:lnTo>
                  <a:lnTo>
                    <a:pt x="1121" y="176"/>
                  </a:lnTo>
                  <a:lnTo>
                    <a:pt x="1123" y="171"/>
                  </a:lnTo>
                  <a:lnTo>
                    <a:pt x="1124" y="169"/>
                  </a:lnTo>
                  <a:lnTo>
                    <a:pt x="1127" y="168"/>
                  </a:lnTo>
                  <a:lnTo>
                    <a:pt x="1130" y="168"/>
                  </a:lnTo>
                  <a:lnTo>
                    <a:pt x="1133" y="167"/>
                  </a:lnTo>
                  <a:lnTo>
                    <a:pt x="1136" y="167"/>
                  </a:lnTo>
                  <a:lnTo>
                    <a:pt x="1139" y="166"/>
                  </a:lnTo>
                  <a:lnTo>
                    <a:pt x="1140" y="163"/>
                  </a:lnTo>
                  <a:lnTo>
                    <a:pt x="1141" y="161"/>
                  </a:lnTo>
                  <a:lnTo>
                    <a:pt x="1140" y="155"/>
                  </a:lnTo>
                  <a:lnTo>
                    <a:pt x="1136" y="148"/>
                  </a:lnTo>
                  <a:lnTo>
                    <a:pt x="1135" y="145"/>
                  </a:lnTo>
                  <a:lnTo>
                    <a:pt x="1134" y="141"/>
                  </a:lnTo>
                  <a:lnTo>
                    <a:pt x="1133" y="136"/>
                  </a:lnTo>
                  <a:lnTo>
                    <a:pt x="1133" y="130"/>
                  </a:lnTo>
                  <a:lnTo>
                    <a:pt x="1133" y="116"/>
                  </a:lnTo>
                  <a:lnTo>
                    <a:pt x="1135" y="100"/>
                  </a:lnTo>
                  <a:lnTo>
                    <a:pt x="1136" y="84"/>
                  </a:lnTo>
                  <a:lnTo>
                    <a:pt x="1139" y="64"/>
                  </a:lnTo>
                  <a:lnTo>
                    <a:pt x="1141" y="48"/>
                  </a:lnTo>
                  <a:lnTo>
                    <a:pt x="1143" y="32"/>
                  </a:lnTo>
                  <a:lnTo>
                    <a:pt x="1146" y="21"/>
                  </a:lnTo>
                  <a:lnTo>
                    <a:pt x="1147" y="12"/>
                  </a:lnTo>
                  <a:lnTo>
                    <a:pt x="1149" y="10"/>
                  </a:lnTo>
                  <a:lnTo>
                    <a:pt x="1152" y="9"/>
                  </a:lnTo>
                  <a:lnTo>
                    <a:pt x="1157" y="7"/>
                  </a:lnTo>
                  <a:lnTo>
                    <a:pt x="1164" y="6"/>
                  </a:lnTo>
                  <a:lnTo>
                    <a:pt x="1174" y="4"/>
                  </a:lnTo>
                  <a:lnTo>
                    <a:pt x="1185" y="1"/>
                  </a:lnTo>
                  <a:lnTo>
                    <a:pt x="1195" y="0"/>
                  </a:lnTo>
                  <a:lnTo>
                    <a:pt x="1204" y="0"/>
                  </a:lnTo>
                  <a:lnTo>
                    <a:pt x="1214" y="1"/>
                  </a:lnTo>
                  <a:lnTo>
                    <a:pt x="1221" y="4"/>
                  </a:lnTo>
                  <a:lnTo>
                    <a:pt x="1229" y="6"/>
                  </a:lnTo>
                  <a:lnTo>
                    <a:pt x="1240" y="7"/>
                  </a:lnTo>
                  <a:lnTo>
                    <a:pt x="1253" y="7"/>
                  </a:lnTo>
                  <a:lnTo>
                    <a:pt x="1266" y="7"/>
                  </a:lnTo>
                  <a:lnTo>
                    <a:pt x="1273" y="7"/>
                  </a:lnTo>
                  <a:lnTo>
                    <a:pt x="1279" y="9"/>
                  </a:lnTo>
                  <a:lnTo>
                    <a:pt x="1286" y="11"/>
                  </a:lnTo>
                  <a:lnTo>
                    <a:pt x="1292" y="13"/>
                  </a:lnTo>
                  <a:lnTo>
                    <a:pt x="1304" y="21"/>
                  </a:lnTo>
                  <a:lnTo>
                    <a:pt x="1313" y="28"/>
                  </a:lnTo>
                  <a:lnTo>
                    <a:pt x="1318" y="31"/>
                  </a:lnTo>
                  <a:lnTo>
                    <a:pt x="1324" y="32"/>
                  </a:lnTo>
                  <a:lnTo>
                    <a:pt x="1330" y="31"/>
                  </a:lnTo>
                  <a:lnTo>
                    <a:pt x="1336" y="31"/>
                  </a:lnTo>
                  <a:lnTo>
                    <a:pt x="1342" y="30"/>
                  </a:lnTo>
                  <a:lnTo>
                    <a:pt x="1348" y="29"/>
                  </a:lnTo>
                  <a:lnTo>
                    <a:pt x="1354" y="30"/>
                  </a:lnTo>
                  <a:lnTo>
                    <a:pt x="1357" y="31"/>
                  </a:lnTo>
                  <a:lnTo>
                    <a:pt x="1367" y="38"/>
                  </a:lnTo>
                  <a:lnTo>
                    <a:pt x="1379" y="47"/>
                  </a:lnTo>
                  <a:lnTo>
                    <a:pt x="1393" y="56"/>
                  </a:lnTo>
                  <a:lnTo>
                    <a:pt x="1407" y="64"/>
                  </a:lnTo>
                  <a:lnTo>
                    <a:pt x="1417" y="70"/>
                  </a:lnTo>
                  <a:lnTo>
                    <a:pt x="1425" y="74"/>
                  </a:lnTo>
                  <a:lnTo>
                    <a:pt x="1434" y="78"/>
                  </a:lnTo>
                  <a:lnTo>
                    <a:pt x="1441" y="79"/>
                  </a:lnTo>
                  <a:lnTo>
                    <a:pt x="1457" y="81"/>
                  </a:lnTo>
                  <a:lnTo>
                    <a:pt x="1479" y="81"/>
                  </a:lnTo>
                  <a:lnTo>
                    <a:pt x="1504" y="81"/>
                  </a:lnTo>
                  <a:lnTo>
                    <a:pt x="1529" y="82"/>
                  </a:lnTo>
                  <a:lnTo>
                    <a:pt x="1539" y="84"/>
                  </a:lnTo>
                  <a:lnTo>
                    <a:pt x="1549" y="85"/>
                  </a:lnTo>
                  <a:lnTo>
                    <a:pt x="1556" y="86"/>
                  </a:lnTo>
                  <a:lnTo>
                    <a:pt x="1563" y="88"/>
                  </a:lnTo>
                  <a:lnTo>
                    <a:pt x="1569" y="91"/>
                  </a:lnTo>
                  <a:lnTo>
                    <a:pt x="1574" y="92"/>
                  </a:lnTo>
                  <a:lnTo>
                    <a:pt x="1580" y="93"/>
                  </a:lnTo>
                  <a:lnTo>
                    <a:pt x="1584" y="93"/>
                  </a:lnTo>
                  <a:lnTo>
                    <a:pt x="1589" y="92"/>
                  </a:lnTo>
                  <a:lnTo>
                    <a:pt x="1594" y="89"/>
                  </a:lnTo>
                  <a:lnTo>
                    <a:pt x="1598" y="87"/>
                  </a:lnTo>
                  <a:lnTo>
                    <a:pt x="1600" y="82"/>
                  </a:lnTo>
                  <a:lnTo>
                    <a:pt x="1606" y="72"/>
                  </a:lnTo>
                  <a:lnTo>
                    <a:pt x="1613" y="61"/>
                  </a:lnTo>
                  <a:lnTo>
                    <a:pt x="1619" y="55"/>
                  </a:lnTo>
                  <a:lnTo>
                    <a:pt x="1625" y="50"/>
                  </a:lnTo>
                  <a:lnTo>
                    <a:pt x="1631" y="47"/>
                  </a:lnTo>
                  <a:lnTo>
                    <a:pt x="1639" y="45"/>
                  </a:lnTo>
                  <a:lnTo>
                    <a:pt x="1647" y="47"/>
                  </a:lnTo>
                  <a:lnTo>
                    <a:pt x="1655" y="49"/>
                  </a:lnTo>
                  <a:lnTo>
                    <a:pt x="1661" y="53"/>
                  </a:lnTo>
                  <a:lnTo>
                    <a:pt x="1667" y="57"/>
                  </a:lnTo>
                  <a:lnTo>
                    <a:pt x="1675" y="68"/>
                  </a:lnTo>
                  <a:lnTo>
                    <a:pt x="1682" y="78"/>
                  </a:lnTo>
                  <a:lnTo>
                    <a:pt x="1686" y="82"/>
                  </a:lnTo>
                  <a:lnTo>
                    <a:pt x="1689" y="85"/>
                  </a:lnTo>
                  <a:lnTo>
                    <a:pt x="1694" y="87"/>
                  </a:lnTo>
                  <a:lnTo>
                    <a:pt x="1699" y="89"/>
                  </a:lnTo>
                  <a:lnTo>
                    <a:pt x="1703" y="89"/>
                  </a:lnTo>
                  <a:lnTo>
                    <a:pt x="1708" y="88"/>
                  </a:lnTo>
                  <a:lnTo>
                    <a:pt x="1712" y="87"/>
                  </a:lnTo>
                  <a:lnTo>
                    <a:pt x="1716" y="85"/>
                  </a:lnTo>
                  <a:lnTo>
                    <a:pt x="1724" y="78"/>
                  </a:lnTo>
                  <a:lnTo>
                    <a:pt x="1733" y="69"/>
                  </a:lnTo>
                  <a:lnTo>
                    <a:pt x="1738" y="66"/>
                  </a:lnTo>
                  <a:lnTo>
                    <a:pt x="1743" y="63"/>
                  </a:lnTo>
                  <a:lnTo>
                    <a:pt x="1747" y="62"/>
                  </a:lnTo>
                  <a:lnTo>
                    <a:pt x="1751" y="63"/>
                  </a:lnTo>
                  <a:lnTo>
                    <a:pt x="1751" y="69"/>
                  </a:lnTo>
                  <a:lnTo>
                    <a:pt x="1750" y="81"/>
                  </a:lnTo>
                  <a:lnTo>
                    <a:pt x="1747" y="93"/>
                  </a:lnTo>
                  <a:lnTo>
                    <a:pt x="1746" y="99"/>
                  </a:lnTo>
                  <a:lnTo>
                    <a:pt x="1744" y="107"/>
                  </a:lnTo>
                  <a:lnTo>
                    <a:pt x="1741" y="117"/>
                  </a:lnTo>
                  <a:lnTo>
                    <a:pt x="1738" y="122"/>
                  </a:lnTo>
                  <a:lnTo>
                    <a:pt x="1734" y="126"/>
                  </a:lnTo>
                  <a:lnTo>
                    <a:pt x="1731" y="130"/>
                  </a:lnTo>
                  <a:lnTo>
                    <a:pt x="1728" y="133"/>
                  </a:lnTo>
                  <a:lnTo>
                    <a:pt x="1719" y="141"/>
                  </a:lnTo>
                  <a:lnTo>
                    <a:pt x="1710" y="148"/>
                  </a:lnTo>
                  <a:lnTo>
                    <a:pt x="1708" y="152"/>
                  </a:lnTo>
                  <a:lnTo>
                    <a:pt x="1706" y="158"/>
                  </a:lnTo>
                  <a:lnTo>
                    <a:pt x="1705" y="166"/>
                  </a:lnTo>
                  <a:lnTo>
                    <a:pt x="1703" y="173"/>
                  </a:lnTo>
                  <a:lnTo>
                    <a:pt x="1703" y="189"/>
                  </a:lnTo>
                  <a:lnTo>
                    <a:pt x="1702" y="204"/>
                  </a:lnTo>
                  <a:lnTo>
                    <a:pt x="1702" y="206"/>
                  </a:lnTo>
                  <a:lnTo>
                    <a:pt x="1703" y="208"/>
                  </a:lnTo>
                  <a:lnTo>
                    <a:pt x="1705" y="211"/>
                  </a:lnTo>
                  <a:lnTo>
                    <a:pt x="1706" y="212"/>
                  </a:lnTo>
                  <a:lnTo>
                    <a:pt x="1710" y="214"/>
                  </a:lnTo>
                  <a:lnTo>
                    <a:pt x="1715" y="214"/>
                  </a:lnTo>
                  <a:lnTo>
                    <a:pt x="1721" y="213"/>
                  </a:lnTo>
                  <a:lnTo>
                    <a:pt x="1726" y="209"/>
                  </a:lnTo>
                  <a:lnTo>
                    <a:pt x="1730" y="205"/>
                  </a:lnTo>
                  <a:lnTo>
                    <a:pt x="1733" y="198"/>
                  </a:lnTo>
                  <a:lnTo>
                    <a:pt x="1734" y="188"/>
                  </a:lnTo>
                  <a:lnTo>
                    <a:pt x="1733" y="179"/>
                  </a:lnTo>
                  <a:lnTo>
                    <a:pt x="1732" y="169"/>
                  </a:lnTo>
                  <a:lnTo>
                    <a:pt x="1732" y="161"/>
                  </a:lnTo>
                  <a:lnTo>
                    <a:pt x="1733" y="156"/>
                  </a:lnTo>
                  <a:lnTo>
                    <a:pt x="1737" y="151"/>
                  </a:lnTo>
                  <a:lnTo>
                    <a:pt x="1739" y="150"/>
                  </a:lnTo>
                  <a:lnTo>
                    <a:pt x="1741" y="149"/>
                  </a:lnTo>
                  <a:lnTo>
                    <a:pt x="1744" y="149"/>
                  </a:lnTo>
                  <a:lnTo>
                    <a:pt x="1746" y="150"/>
                  </a:lnTo>
                  <a:lnTo>
                    <a:pt x="1758" y="156"/>
                  </a:lnTo>
                  <a:lnTo>
                    <a:pt x="1772" y="163"/>
                  </a:lnTo>
                  <a:lnTo>
                    <a:pt x="1778" y="166"/>
                  </a:lnTo>
                  <a:lnTo>
                    <a:pt x="1784" y="168"/>
                  </a:lnTo>
                  <a:lnTo>
                    <a:pt x="1789" y="168"/>
                  </a:lnTo>
                  <a:lnTo>
                    <a:pt x="1794" y="166"/>
                  </a:lnTo>
                  <a:lnTo>
                    <a:pt x="1802" y="158"/>
                  </a:lnTo>
                  <a:lnTo>
                    <a:pt x="1815" y="149"/>
                  </a:lnTo>
                  <a:lnTo>
                    <a:pt x="1832" y="138"/>
                  </a:lnTo>
                  <a:lnTo>
                    <a:pt x="1853" y="127"/>
                  </a:lnTo>
                  <a:lnTo>
                    <a:pt x="1873" y="119"/>
                  </a:lnTo>
                  <a:lnTo>
                    <a:pt x="1889" y="112"/>
                  </a:lnTo>
                  <a:lnTo>
                    <a:pt x="1903" y="105"/>
                  </a:lnTo>
                  <a:lnTo>
                    <a:pt x="1917" y="98"/>
                  </a:lnTo>
                  <a:lnTo>
                    <a:pt x="1932" y="89"/>
                  </a:lnTo>
                  <a:lnTo>
                    <a:pt x="1942" y="85"/>
                  </a:lnTo>
                  <a:lnTo>
                    <a:pt x="1951" y="82"/>
                  </a:lnTo>
                  <a:lnTo>
                    <a:pt x="1955" y="82"/>
                  </a:lnTo>
                  <a:lnTo>
                    <a:pt x="1958" y="84"/>
                  </a:lnTo>
                  <a:lnTo>
                    <a:pt x="1959" y="84"/>
                  </a:lnTo>
                  <a:lnTo>
                    <a:pt x="1959" y="86"/>
                  </a:lnTo>
                  <a:lnTo>
                    <a:pt x="1959" y="87"/>
                  </a:lnTo>
                  <a:lnTo>
                    <a:pt x="1958" y="97"/>
                  </a:lnTo>
                  <a:lnTo>
                    <a:pt x="1953" y="110"/>
                  </a:lnTo>
                  <a:lnTo>
                    <a:pt x="1951" y="117"/>
                  </a:lnTo>
                  <a:lnTo>
                    <a:pt x="1946" y="122"/>
                  </a:lnTo>
                  <a:lnTo>
                    <a:pt x="1941" y="125"/>
                  </a:lnTo>
                  <a:lnTo>
                    <a:pt x="1935" y="129"/>
                  </a:lnTo>
                  <a:lnTo>
                    <a:pt x="1922" y="132"/>
                  </a:lnTo>
                  <a:lnTo>
                    <a:pt x="1910" y="133"/>
                  </a:lnTo>
                  <a:lnTo>
                    <a:pt x="1905" y="136"/>
                  </a:lnTo>
                  <a:lnTo>
                    <a:pt x="1902" y="138"/>
                  </a:lnTo>
                  <a:lnTo>
                    <a:pt x="1898" y="141"/>
                  </a:lnTo>
                  <a:lnTo>
                    <a:pt x="1895" y="145"/>
                  </a:lnTo>
                  <a:lnTo>
                    <a:pt x="1891" y="150"/>
                  </a:lnTo>
                  <a:lnTo>
                    <a:pt x="1890" y="156"/>
                  </a:lnTo>
                  <a:lnTo>
                    <a:pt x="1888" y="162"/>
                  </a:lnTo>
                  <a:lnTo>
                    <a:pt x="1886" y="169"/>
                  </a:lnTo>
                  <a:lnTo>
                    <a:pt x="1885" y="175"/>
                  </a:lnTo>
                  <a:lnTo>
                    <a:pt x="1882" y="179"/>
                  </a:lnTo>
                  <a:lnTo>
                    <a:pt x="1879" y="182"/>
                  </a:lnTo>
                  <a:lnTo>
                    <a:pt x="1875" y="185"/>
                  </a:lnTo>
                  <a:lnTo>
                    <a:pt x="1865" y="187"/>
                  </a:lnTo>
                  <a:lnTo>
                    <a:pt x="1856" y="187"/>
                  </a:lnTo>
                  <a:lnTo>
                    <a:pt x="1851" y="188"/>
                  </a:lnTo>
                  <a:lnTo>
                    <a:pt x="1846" y="192"/>
                  </a:lnTo>
                  <a:lnTo>
                    <a:pt x="1842" y="196"/>
                  </a:lnTo>
                  <a:lnTo>
                    <a:pt x="1839" y="202"/>
                  </a:lnTo>
                  <a:lnTo>
                    <a:pt x="1832" y="215"/>
                  </a:lnTo>
                  <a:lnTo>
                    <a:pt x="1827" y="227"/>
                  </a:lnTo>
                  <a:lnTo>
                    <a:pt x="1825" y="232"/>
                  </a:lnTo>
                  <a:lnTo>
                    <a:pt x="1822" y="236"/>
                  </a:lnTo>
                  <a:lnTo>
                    <a:pt x="1820" y="239"/>
                  </a:lnTo>
                  <a:lnTo>
                    <a:pt x="1816" y="240"/>
                  </a:lnTo>
                  <a:lnTo>
                    <a:pt x="1808" y="243"/>
                  </a:lnTo>
                  <a:lnTo>
                    <a:pt x="1798" y="242"/>
                  </a:lnTo>
                  <a:lnTo>
                    <a:pt x="1794" y="242"/>
                  </a:lnTo>
                  <a:lnTo>
                    <a:pt x="1788" y="243"/>
                  </a:lnTo>
                  <a:lnTo>
                    <a:pt x="1783" y="244"/>
                  </a:lnTo>
                  <a:lnTo>
                    <a:pt x="1778" y="246"/>
                  </a:lnTo>
                  <a:lnTo>
                    <a:pt x="1769" y="252"/>
                  </a:lnTo>
                  <a:lnTo>
                    <a:pt x="1762" y="259"/>
                  </a:lnTo>
                  <a:lnTo>
                    <a:pt x="1746" y="271"/>
                  </a:lnTo>
                  <a:lnTo>
                    <a:pt x="1733" y="286"/>
                  </a:lnTo>
                  <a:lnTo>
                    <a:pt x="1727" y="294"/>
                  </a:lnTo>
                  <a:lnTo>
                    <a:pt x="1722" y="300"/>
                  </a:lnTo>
                  <a:lnTo>
                    <a:pt x="1718" y="307"/>
                  </a:lnTo>
                  <a:lnTo>
                    <a:pt x="1713" y="318"/>
                  </a:lnTo>
                  <a:lnTo>
                    <a:pt x="1709" y="328"/>
                  </a:lnTo>
                  <a:lnTo>
                    <a:pt x="1708" y="335"/>
                  </a:lnTo>
                  <a:lnTo>
                    <a:pt x="1709" y="341"/>
                  </a:lnTo>
                  <a:lnTo>
                    <a:pt x="1710" y="349"/>
                  </a:lnTo>
                  <a:lnTo>
                    <a:pt x="1710" y="353"/>
                  </a:lnTo>
                  <a:lnTo>
                    <a:pt x="1709" y="357"/>
                  </a:lnTo>
                  <a:lnTo>
                    <a:pt x="1706" y="362"/>
                  </a:lnTo>
                  <a:lnTo>
                    <a:pt x="1701" y="366"/>
                  </a:lnTo>
                  <a:lnTo>
                    <a:pt x="1690" y="376"/>
                  </a:lnTo>
                  <a:lnTo>
                    <a:pt x="1682" y="383"/>
                  </a:lnTo>
                  <a:lnTo>
                    <a:pt x="1675" y="388"/>
                  </a:lnTo>
                  <a:lnTo>
                    <a:pt x="1670" y="390"/>
                  </a:lnTo>
                  <a:lnTo>
                    <a:pt x="1665" y="391"/>
                  </a:lnTo>
                  <a:lnTo>
                    <a:pt x="1659" y="391"/>
                  </a:lnTo>
                  <a:lnTo>
                    <a:pt x="1655" y="393"/>
                  </a:lnTo>
                  <a:lnTo>
                    <a:pt x="1646" y="396"/>
                  </a:lnTo>
                  <a:lnTo>
                    <a:pt x="1638" y="402"/>
                  </a:lnTo>
                  <a:lnTo>
                    <a:pt x="1626" y="412"/>
                  </a:lnTo>
                  <a:lnTo>
                    <a:pt x="1621" y="417"/>
                  </a:lnTo>
                  <a:lnTo>
                    <a:pt x="1618" y="423"/>
                  </a:lnTo>
                  <a:lnTo>
                    <a:pt x="1615" y="428"/>
                  </a:lnTo>
                  <a:lnTo>
                    <a:pt x="1614" y="433"/>
                  </a:lnTo>
                  <a:lnTo>
                    <a:pt x="1612" y="442"/>
                  </a:lnTo>
                  <a:lnTo>
                    <a:pt x="1608" y="451"/>
                  </a:lnTo>
                  <a:lnTo>
                    <a:pt x="1600" y="463"/>
                  </a:lnTo>
                  <a:lnTo>
                    <a:pt x="1587" y="477"/>
                  </a:lnTo>
                  <a:lnTo>
                    <a:pt x="1573" y="491"/>
                  </a:lnTo>
                  <a:lnTo>
                    <a:pt x="1563" y="502"/>
                  </a:lnTo>
                  <a:lnTo>
                    <a:pt x="1560" y="505"/>
                  </a:lnTo>
                  <a:lnTo>
                    <a:pt x="1557" y="510"/>
                  </a:lnTo>
                  <a:lnTo>
                    <a:pt x="1556" y="516"/>
                  </a:lnTo>
                  <a:lnTo>
                    <a:pt x="1556" y="521"/>
                  </a:lnTo>
                  <a:lnTo>
                    <a:pt x="1556" y="532"/>
                  </a:lnTo>
                  <a:lnTo>
                    <a:pt x="1556" y="541"/>
                  </a:lnTo>
                  <a:lnTo>
                    <a:pt x="1555" y="547"/>
                  </a:lnTo>
                  <a:lnTo>
                    <a:pt x="1554" y="553"/>
                  </a:lnTo>
                  <a:lnTo>
                    <a:pt x="1551" y="559"/>
                  </a:lnTo>
                  <a:lnTo>
                    <a:pt x="1549" y="566"/>
                  </a:lnTo>
                  <a:lnTo>
                    <a:pt x="1548" y="568"/>
                  </a:lnTo>
                  <a:lnTo>
                    <a:pt x="1546" y="571"/>
                  </a:lnTo>
                  <a:lnTo>
                    <a:pt x="1546" y="576"/>
                  </a:lnTo>
                  <a:lnTo>
                    <a:pt x="1550" y="577"/>
                  </a:lnTo>
                  <a:lnTo>
                    <a:pt x="1557" y="579"/>
                  </a:lnTo>
                  <a:lnTo>
                    <a:pt x="1568" y="583"/>
                  </a:lnTo>
                  <a:lnTo>
                    <a:pt x="1580" y="586"/>
                  </a:lnTo>
                  <a:lnTo>
                    <a:pt x="1590" y="590"/>
                  </a:lnTo>
                  <a:lnTo>
                    <a:pt x="1600" y="592"/>
                  </a:lnTo>
                  <a:lnTo>
                    <a:pt x="1606" y="592"/>
                  </a:lnTo>
                  <a:lnTo>
                    <a:pt x="1611" y="592"/>
                  </a:lnTo>
                  <a:lnTo>
                    <a:pt x="1614" y="591"/>
                  </a:lnTo>
                  <a:lnTo>
                    <a:pt x="1619" y="589"/>
                  </a:lnTo>
                  <a:lnTo>
                    <a:pt x="1626" y="585"/>
                  </a:lnTo>
                  <a:lnTo>
                    <a:pt x="1633" y="582"/>
                  </a:lnTo>
                  <a:lnTo>
                    <a:pt x="1638" y="580"/>
                  </a:lnTo>
                  <a:lnTo>
                    <a:pt x="1643" y="580"/>
                  </a:lnTo>
                  <a:lnTo>
                    <a:pt x="1646" y="582"/>
                  </a:lnTo>
                  <a:lnTo>
                    <a:pt x="1651" y="583"/>
                  </a:lnTo>
                  <a:lnTo>
                    <a:pt x="1656" y="584"/>
                  </a:lnTo>
                  <a:lnTo>
                    <a:pt x="1659" y="587"/>
                  </a:lnTo>
                  <a:lnTo>
                    <a:pt x="1663" y="591"/>
                  </a:lnTo>
                  <a:lnTo>
                    <a:pt x="1668" y="597"/>
                  </a:lnTo>
                  <a:lnTo>
                    <a:pt x="1675" y="610"/>
                  </a:lnTo>
                  <a:lnTo>
                    <a:pt x="1683" y="624"/>
                  </a:lnTo>
                  <a:lnTo>
                    <a:pt x="1688" y="631"/>
                  </a:lnTo>
                  <a:lnTo>
                    <a:pt x="1693" y="637"/>
                  </a:lnTo>
                  <a:lnTo>
                    <a:pt x="1699" y="642"/>
                  </a:lnTo>
                  <a:lnTo>
                    <a:pt x="1705" y="645"/>
                  </a:lnTo>
                  <a:lnTo>
                    <a:pt x="1719" y="647"/>
                  </a:lnTo>
                  <a:lnTo>
                    <a:pt x="1734" y="652"/>
                  </a:lnTo>
                  <a:lnTo>
                    <a:pt x="1741" y="655"/>
                  </a:lnTo>
                  <a:lnTo>
                    <a:pt x="1747" y="659"/>
                  </a:lnTo>
                  <a:lnTo>
                    <a:pt x="1752" y="665"/>
                  </a:lnTo>
                  <a:lnTo>
                    <a:pt x="1756" y="671"/>
                  </a:lnTo>
                  <a:lnTo>
                    <a:pt x="1759" y="684"/>
                  </a:lnTo>
                  <a:lnTo>
                    <a:pt x="1763" y="696"/>
                  </a:lnTo>
                  <a:lnTo>
                    <a:pt x="1768" y="709"/>
                  </a:lnTo>
                  <a:lnTo>
                    <a:pt x="1772" y="723"/>
                  </a:lnTo>
                  <a:lnTo>
                    <a:pt x="1777" y="729"/>
                  </a:lnTo>
                  <a:lnTo>
                    <a:pt x="1781" y="735"/>
                  </a:lnTo>
                  <a:lnTo>
                    <a:pt x="1785" y="740"/>
                  </a:lnTo>
                  <a:lnTo>
                    <a:pt x="1791" y="743"/>
                  </a:lnTo>
                  <a:lnTo>
                    <a:pt x="1797" y="747"/>
                  </a:lnTo>
                  <a:lnTo>
                    <a:pt x="1803" y="749"/>
                  </a:lnTo>
                  <a:lnTo>
                    <a:pt x="1809" y="750"/>
                  </a:lnTo>
                  <a:lnTo>
                    <a:pt x="1815" y="750"/>
                  </a:lnTo>
                  <a:lnTo>
                    <a:pt x="1832" y="750"/>
                  </a:lnTo>
                  <a:lnTo>
                    <a:pt x="1853" y="749"/>
                  </a:lnTo>
                  <a:lnTo>
                    <a:pt x="1875" y="748"/>
                  </a:lnTo>
                  <a:lnTo>
                    <a:pt x="1891" y="749"/>
                  </a:lnTo>
                  <a:lnTo>
                    <a:pt x="1903" y="750"/>
                  </a:lnTo>
                  <a:lnTo>
                    <a:pt x="1913" y="750"/>
                  </a:lnTo>
                  <a:lnTo>
                    <a:pt x="1921" y="748"/>
                  </a:lnTo>
                  <a:lnTo>
                    <a:pt x="1930" y="743"/>
                  </a:lnTo>
                  <a:lnTo>
                    <a:pt x="1942" y="737"/>
                  </a:lnTo>
                  <a:lnTo>
                    <a:pt x="1958" y="732"/>
                  </a:lnTo>
                  <a:lnTo>
                    <a:pt x="1965" y="731"/>
                  </a:lnTo>
                  <a:lnTo>
                    <a:pt x="1973" y="731"/>
                  </a:lnTo>
                  <a:lnTo>
                    <a:pt x="1980" y="731"/>
                  </a:lnTo>
                  <a:lnTo>
                    <a:pt x="1986" y="732"/>
                  </a:lnTo>
                  <a:lnTo>
                    <a:pt x="1998" y="736"/>
                  </a:lnTo>
                  <a:lnTo>
                    <a:pt x="2011" y="742"/>
                  </a:lnTo>
                  <a:lnTo>
                    <a:pt x="2023" y="747"/>
                  </a:lnTo>
                  <a:lnTo>
                    <a:pt x="2033" y="750"/>
                  </a:lnTo>
                  <a:lnTo>
                    <a:pt x="2036" y="750"/>
                  </a:lnTo>
                  <a:lnTo>
                    <a:pt x="2039" y="751"/>
                  </a:lnTo>
                  <a:lnTo>
                    <a:pt x="2041" y="753"/>
                  </a:lnTo>
                  <a:lnTo>
                    <a:pt x="2041" y="755"/>
                  </a:lnTo>
                  <a:lnTo>
                    <a:pt x="2040" y="760"/>
                  </a:lnTo>
                  <a:lnTo>
                    <a:pt x="2036" y="769"/>
                  </a:lnTo>
                  <a:lnTo>
                    <a:pt x="2033" y="780"/>
                  </a:lnTo>
                  <a:lnTo>
                    <a:pt x="2031" y="788"/>
                  </a:lnTo>
                  <a:lnTo>
                    <a:pt x="2033" y="794"/>
                  </a:lnTo>
                  <a:lnTo>
                    <a:pt x="2035" y="801"/>
                  </a:lnTo>
                  <a:lnTo>
                    <a:pt x="2037" y="809"/>
                  </a:lnTo>
                  <a:lnTo>
                    <a:pt x="2042" y="816"/>
                  </a:lnTo>
                  <a:lnTo>
                    <a:pt x="2047" y="822"/>
                  </a:lnTo>
                  <a:lnTo>
                    <a:pt x="2052" y="828"/>
                  </a:lnTo>
                  <a:lnTo>
                    <a:pt x="2056" y="831"/>
                  </a:lnTo>
                  <a:lnTo>
                    <a:pt x="2061" y="834"/>
                  </a:lnTo>
                  <a:lnTo>
                    <a:pt x="2066" y="835"/>
                  </a:lnTo>
                  <a:lnTo>
                    <a:pt x="2072" y="837"/>
                  </a:lnTo>
                  <a:lnTo>
                    <a:pt x="2077" y="841"/>
                  </a:lnTo>
                  <a:lnTo>
                    <a:pt x="2081" y="844"/>
                  </a:lnTo>
                  <a:lnTo>
                    <a:pt x="2091" y="853"/>
                  </a:lnTo>
                  <a:lnTo>
                    <a:pt x="2099" y="864"/>
                  </a:lnTo>
                  <a:lnTo>
                    <a:pt x="2104" y="869"/>
                  </a:lnTo>
                  <a:lnTo>
                    <a:pt x="2110" y="872"/>
                  </a:lnTo>
                  <a:lnTo>
                    <a:pt x="2116" y="873"/>
                  </a:lnTo>
                  <a:lnTo>
                    <a:pt x="2123" y="873"/>
                  </a:lnTo>
                  <a:lnTo>
                    <a:pt x="2137" y="869"/>
                  </a:lnTo>
                  <a:lnTo>
                    <a:pt x="2150" y="864"/>
                  </a:lnTo>
                  <a:lnTo>
                    <a:pt x="2155" y="862"/>
                  </a:lnTo>
                  <a:lnTo>
                    <a:pt x="2159" y="860"/>
                  </a:lnTo>
                  <a:lnTo>
                    <a:pt x="2162" y="860"/>
                  </a:lnTo>
                  <a:lnTo>
                    <a:pt x="2165" y="860"/>
                  </a:lnTo>
                  <a:lnTo>
                    <a:pt x="2167" y="863"/>
                  </a:lnTo>
                  <a:lnTo>
                    <a:pt x="2168" y="867"/>
                  </a:lnTo>
                  <a:lnTo>
                    <a:pt x="2168" y="874"/>
                  </a:lnTo>
                  <a:lnTo>
                    <a:pt x="2167" y="885"/>
                  </a:lnTo>
                  <a:lnTo>
                    <a:pt x="2167" y="896"/>
                  </a:lnTo>
                  <a:lnTo>
                    <a:pt x="2167" y="907"/>
                  </a:lnTo>
                  <a:lnTo>
                    <a:pt x="2169" y="917"/>
                  </a:lnTo>
                  <a:lnTo>
                    <a:pt x="2172" y="926"/>
                  </a:lnTo>
                  <a:lnTo>
                    <a:pt x="2174" y="936"/>
                  </a:lnTo>
                  <a:lnTo>
                    <a:pt x="2179" y="944"/>
                  </a:lnTo>
                  <a:lnTo>
                    <a:pt x="2185" y="950"/>
                  </a:lnTo>
                  <a:lnTo>
                    <a:pt x="2191" y="956"/>
                  </a:lnTo>
                  <a:lnTo>
                    <a:pt x="2198" y="962"/>
                  </a:lnTo>
                  <a:lnTo>
                    <a:pt x="2203" y="968"/>
                  </a:lnTo>
                  <a:lnTo>
                    <a:pt x="2206" y="974"/>
                  </a:lnTo>
                  <a:lnTo>
                    <a:pt x="2209" y="981"/>
                  </a:lnTo>
                  <a:lnTo>
                    <a:pt x="2212" y="994"/>
                  </a:lnTo>
                  <a:lnTo>
                    <a:pt x="2213" y="1009"/>
                  </a:lnTo>
                  <a:lnTo>
                    <a:pt x="2215" y="1017"/>
                  </a:lnTo>
                  <a:lnTo>
                    <a:pt x="2213" y="1021"/>
                  </a:lnTo>
                  <a:lnTo>
                    <a:pt x="2211" y="1024"/>
                  </a:lnTo>
                  <a:lnTo>
                    <a:pt x="2209" y="1026"/>
                  </a:lnTo>
                  <a:lnTo>
                    <a:pt x="2200" y="1027"/>
                  </a:lnTo>
                  <a:lnTo>
                    <a:pt x="2190" y="1028"/>
                  </a:lnTo>
                  <a:lnTo>
                    <a:pt x="2182" y="1031"/>
                  </a:lnTo>
                  <a:lnTo>
                    <a:pt x="2175" y="1034"/>
                  </a:lnTo>
                  <a:lnTo>
                    <a:pt x="2167" y="1038"/>
                  </a:lnTo>
                  <a:lnTo>
                    <a:pt x="2159" y="1044"/>
                  </a:lnTo>
                  <a:lnTo>
                    <a:pt x="2152" y="1050"/>
                  </a:lnTo>
                  <a:lnTo>
                    <a:pt x="2144" y="1055"/>
                  </a:lnTo>
                  <a:lnTo>
                    <a:pt x="2140" y="1061"/>
                  </a:lnTo>
                  <a:lnTo>
                    <a:pt x="2136" y="1066"/>
                  </a:lnTo>
                  <a:lnTo>
                    <a:pt x="2132" y="1075"/>
                  </a:lnTo>
                  <a:lnTo>
                    <a:pt x="2128" y="1081"/>
                  </a:lnTo>
                  <a:lnTo>
                    <a:pt x="2125" y="1083"/>
                  </a:lnTo>
                  <a:lnTo>
                    <a:pt x="2122" y="1085"/>
                  </a:lnTo>
                  <a:lnTo>
                    <a:pt x="2117" y="1087"/>
                  </a:lnTo>
                  <a:lnTo>
                    <a:pt x="2111" y="1089"/>
                  </a:lnTo>
                  <a:lnTo>
                    <a:pt x="2099" y="1093"/>
                  </a:lnTo>
                  <a:lnTo>
                    <a:pt x="2089" y="1099"/>
                  </a:lnTo>
                  <a:lnTo>
                    <a:pt x="2077" y="1105"/>
                  </a:lnTo>
                  <a:lnTo>
                    <a:pt x="2064" y="1112"/>
                  </a:lnTo>
                  <a:lnTo>
                    <a:pt x="2056" y="1114"/>
                  </a:lnTo>
                  <a:lnTo>
                    <a:pt x="2049" y="1115"/>
                  </a:lnTo>
                  <a:lnTo>
                    <a:pt x="2043" y="1114"/>
                  </a:lnTo>
                  <a:lnTo>
                    <a:pt x="2037" y="1110"/>
                  </a:lnTo>
                  <a:lnTo>
                    <a:pt x="2033" y="1107"/>
                  </a:lnTo>
                  <a:lnTo>
                    <a:pt x="2027" y="1102"/>
                  </a:lnTo>
                  <a:lnTo>
                    <a:pt x="2023" y="1096"/>
                  </a:lnTo>
                  <a:lnTo>
                    <a:pt x="2018" y="1091"/>
                  </a:lnTo>
                  <a:lnTo>
                    <a:pt x="2016" y="1085"/>
                  </a:lnTo>
                  <a:lnTo>
                    <a:pt x="2014" y="1080"/>
                  </a:lnTo>
                  <a:lnTo>
                    <a:pt x="2012" y="1075"/>
                  </a:lnTo>
                  <a:lnTo>
                    <a:pt x="2011" y="1069"/>
                  </a:lnTo>
                  <a:lnTo>
                    <a:pt x="2009" y="1063"/>
                  </a:lnTo>
                  <a:lnTo>
                    <a:pt x="2008" y="1058"/>
                  </a:lnTo>
                  <a:lnTo>
                    <a:pt x="2004" y="1053"/>
                  </a:lnTo>
                  <a:lnTo>
                    <a:pt x="1999" y="1050"/>
                  </a:lnTo>
                  <a:lnTo>
                    <a:pt x="1991" y="1044"/>
                  </a:lnTo>
                  <a:lnTo>
                    <a:pt x="1985" y="1038"/>
                  </a:lnTo>
                  <a:lnTo>
                    <a:pt x="1980" y="1030"/>
                  </a:lnTo>
                  <a:lnTo>
                    <a:pt x="1977" y="1018"/>
                  </a:lnTo>
                  <a:lnTo>
                    <a:pt x="1974" y="1012"/>
                  </a:lnTo>
                  <a:lnTo>
                    <a:pt x="1972" y="1007"/>
                  </a:lnTo>
                  <a:lnTo>
                    <a:pt x="1968" y="1002"/>
                  </a:lnTo>
                  <a:lnTo>
                    <a:pt x="1964" y="1000"/>
                  </a:lnTo>
                  <a:lnTo>
                    <a:pt x="1955" y="998"/>
                  </a:lnTo>
                  <a:lnTo>
                    <a:pt x="1948" y="996"/>
                  </a:lnTo>
                  <a:lnTo>
                    <a:pt x="1941" y="996"/>
                  </a:lnTo>
                  <a:lnTo>
                    <a:pt x="1934" y="995"/>
                  </a:lnTo>
                  <a:lnTo>
                    <a:pt x="1927" y="994"/>
                  </a:lnTo>
                  <a:lnTo>
                    <a:pt x="1921" y="990"/>
                  </a:lnTo>
                  <a:lnTo>
                    <a:pt x="1916" y="984"/>
                  </a:lnTo>
                  <a:lnTo>
                    <a:pt x="1910" y="979"/>
                  </a:lnTo>
                  <a:lnTo>
                    <a:pt x="1905" y="976"/>
                  </a:lnTo>
                  <a:lnTo>
                    <a:pt x="1901" y="974"/>
                  </a:lnTo>
                  <a:lnTo>
                    <a:pt x="1895" y="973"/>
                  </a:lnTo>
                  <a:lnTo>
                    <a:pt x="1886" y="973"/>
                  </a:lnTo>
                  <a:lnTo>
                    <a:pt x="1877" y="974"/>
                  </a:lnTo>
                  <a:lnTo>
                    <a:pt x="1869" y="976"/>
                  </a:lnTo>
                  <a:lnTo>
                    <a:pt x="1860" y="980"/>
                  </a:lnTo>
                  <a:lnTo>
                    <a:pt x="1853" y="986"/>
                  </a:lnTo>
                  <a:lnTo>
                    <a:pt x="1847" y="992"/>
                  </a:lnTo>
                  <a:lnTo>
                    <a:pt x="1841" y="998"/>
                  </a:lnTo>
                  <a:lnTo>
                    <a:pt x="1837" y="1006"/>
                  </a:lnTo>
                  <a:lnTo>
                    <a:pt x="1834" y="1014"/>
                  </a:lnTo>
                  <a:lnTo>
                    <a:pt x="1832" y="1021"/>
                  </a:lnTo>
                  <a:lnTo>
                    <a:pt x="1831" y="1030"/>
                  </a:lnTo>
                  <a:lnTo>
                    <a:pt x="1831" y="1037"/>
                  </a:lnTo>
                  <a:lnTo>
                    <a:pt x="1832" y="1043"/>
                  </a:lnTo>
                  <a:lnTo>
                    <a:pt x="1834" y="1047"/>
                  </a:lnTo>
                  <a:lnTo>
                    <a:pt x="1837" y="1052"/>
                  </a:lnTo>
                  <a:lnTo>
                    <a:pt x="1840" y="1056"/>
                  </a:lnTo>
                  <a:lnTo>
                    <a:pt x="1844" y="1058"/>
                  </a:lnTo>
                  <a:lnTo>
                    <a:pt x="1846" y="1061"/>
                  </a:lnTo>
                  <a:lnTo>
                    <a:pt x="1850" y="1064"/>
                  </a:lnTo>
                  <a:lnTo>
                    <a:pt x="1851" y="1068"/>
                  </a:lnTo>
                  <a:lnTo>
                    <a:pt x="1851" y="1071"/>
                  </a:lnTo>
                  <a:lnTo>
                    <a:pt x="1851" y="1076"/>
                  </a:lnTo>
                  <a:lnTo>
                    <a:pt x="1850" y="1080"/>
                  </a:lnTo>
                  <a:lnTo>
                    <a:pt x="1848" y="1084"/>
                  </a:lnTo>
                  <a:lnTo>
                    <a:pt x="1847" y="1088"/>
                  </a:lnTo>
                  <a:lnTo>
                    <a:pt x="1842" y="1096"/>
                  </a:lnTo>
                  <a:lnTo>
                    <a:pt x="1840" y="1103"/>
                  </a:lnTo>
                  <a:lnTo>
                    <a:pt x="1839" y="1112"/>
                  </a:lnTo>
                  <a:lnTo>
                    <a:pt x="1840" y="1120"/>
                  </a:lnTo>
                  <a:lnTo>
                    <a:pt x="1841" y="1132"/>
                  </a:lnTo>
                  <a:lnTo>
                    <a:pt x="1839" y="1144"/>
                  </a:lnTo>
                  <a:lnTo>
                    <a:pt x="1839" y="1150"/>
                  </a:lnTo>
                  <a:lnTo>
                    <a:pt x="1840" y="1154"/>
                  </a:lnTo>
                  <a:lnTo>
                    <a:pt x="1844" y="1160"/>
                  </a:lnTo>
                  <a:lnTo>
                    <a:pt x="1847" y="1166"/>
                  </a:lnTo>
                  <a:lnTo>
                    <a:pt x="1853" y="1175"/>
                  </a:lnTo>
                  <a:lnTo>
                    <a:pt x="1858" y="1183"/>
                  </a:lnTo>
                  <a:lnTo>
                    <a:pt x="1860" y="1187"/>
                  </a:lnTo>
                  <a:lnTo>
                    <a:pt x="1860" y="1189"/>
                  </a:lnTo>
                  <a:lnTo>
                    <a:pt x="1860" y="1191"/>
                  </a:lnTo>
                  <a:lnTo>
                    <a:pt x="1860" y="1192"/>
                  </a:lnTo>
                  <a:lnTo>
                    <a:pt x="1856" y="1192"/>
                  </a:lnTo>
                  <a:lnTo>
                    <a:pt x="1850" y="1192"/>
                  </a:lnTo>
                  <a:lnTo>
                    <a:pt x="1839" y="1192"/>
                  </a:lnTo>
                  <a:lnTo>
                    <a:pt x="1828" y="1194"/>
                  </a:lnTo>
                  <a:lnTo>
                    <a:pt x="1817" y="1196"/>
                  </a:lnTo>
                  <a:lnTo>
                    <a:pt x="1807" y="1198"/>
                  </a:lnTo>
                  <a:lnTo>
                    <a:pt x="1802" y="1201"/>
                  </a:lnTo>
                  <a:lnTo>
                    <a:pt x="1797" y="1203"/>
                  </a:lnTo>
                  <a:lnTo>
                    <a:pt x="1793" y="1207"/>
                  </a:lnTo>
                  <a:lnTo>
                    <a:pt x="1788" y="1211"/>
                  </a:lnTo>
                  <a:lnTo>
                    <a:pt x="1772" y="1222"/>
                  </a:lnTo>
                  <a:lnTo>
                    <a:pt x="1763" y="1228"/>
                  </a:lnTo>
                  <a:lnTo>
                    <a:pt x="1760" y="1232"/>
                  </a:lnTo>
                  <a:lnTo>
                    <a:pt x="1759" y="1238"/>
                  </a:lnTo>
                  <a:lnTo>
                    <a:pt x="1759" y="1246"/>
                  </a:lnTo>
                  <a:lnTo>
                    <a:pt x="1759" y="1254"/>
                  </a:lnTo>
                  <a:lnTo>
                    <a:pt x="1762" y="1272"/>
                  </a:lnTo>
                  <a:lnTo>
                    <a:pt x="1765" y="1286"/>
                  </a:lnTo>
                  <a:lnTo>
                    <a:pt x="1769" y="1298"/>
                  </a:lnTo>
                  <a:lnTo>
                    <a:pt x="1770" y="1309"/>
                  </a:lnTo>
                  <a:lnTo>
                    <a:pt x="1769" y="1314"/>
                  </a:lnTo>
                  <a:lnTo>
                    <a:pt x="1769" y="1317"/>
                  </a:lnTo>
                  <a:lnTo>
                    <a:pt x="1768" y="1321"/>
                  </a:lnTo>
                  <a:lnTo>
                    <a:pt x="1765" y="1324"/>
                  </a:lnTo>
                  <a:lnTo>
                    <a:pt x="1762" y="1329"/>
                  </a:lnTo>
                  <a:lnTo>
                    <a:pt x="1759" y="1335"/>
                  </a:lnTo>
                  <a:lnTo>
                    <a:pt x="1758" y="1343"/>
                  </a:lnTo>
                  <a:lnTo>
                    <a:pt x="1758" y="1352"/>
                  </a:lnTo>
                  <a:lnTo>
                    <a:pt x="1758" y="1360"/>
                  </a:lnTo>
                  <a:lnTo>
                    <a:pt x="1758" y="1370"/>
                  </a:lnTo>
                  <a:lnTo>
                    <a:pt x="1757" y="1374"/>
                  </a:lnTo>
                  <a:lnTo>
                    <a:pt x="1754" y="1379"/>
                  </a:lnTo>
                  <a:lnTo>
                    <a:pt x="1751" y="1384"/>
                  </a:lnTo>
                  <a:lnTo>
                    <a:pt x="1746" y="1387"/>
                  </a:lnTo>
                  <a:lnTo>
                    <a:pt x="1734" y="1396"/>
                  </a:lnTo>
                  <a:lnTo>
                    <a:pt x="1721" y="1403"/>
                  </a:lnTo>
                  <a:lnTo>
                    <a:pt x="1707" y="1409"/>
                  </a:lnTo>
                  <a:lnTo>
                    <a:pt x="1691" y="1412"/>
                  </a:lnTo>
                  <a:lnTo>
                    <a:pt x="1683" y="1414"/>
                  </a:lnTo>
                  <a:lnTo>
                    <a:pt x="1676" y="1414"/>
                  </a:lnTo>
                  <a:lnTo>
                    <a:pt x="1669" y="1412"/>
                  </a:lnTo>
                  <a:lnTo>
                    <a:pt x="1662" y="1410"/>
                  </a:lnTo>
                  <a:lnTo>
                    <a:pt x="1649" y="1405"/>
                  </a:lnTo>
                  <a:lnTo>
                    <a:pt x="1638" y="1399"/>
                  </a:lnTo>
                  <a:lnTo>
                    <a:pt x="1633" y="1398"/>
                  </a:lnTo>
                  <a:lnTo>
                    <a:pt x="1630" y="1398"/>
                  </a:lnTo>
                  <a:lnTo>
                    <a:pt x="1626" y="1400"/>
                  </a:lnTo>
                  <a:lnTo>
                    <a:pt x="1625" y="1404"/>
                  </a:lnTo>
                  <a:lnTo>
                    <a:pt x="1624" y="1409"/>
                  </a:lnTo>
                  <a:lnTo>
                    <a:pt x="1624" y="1414"/>
                  </a:lnTo>
                  <a:lnTo>
                    <a:pt x="1624" y="1419"/>
                  </a:lnTo>
                  <a:lnTo>
                    <a:pt x="1625" y="1425"/>
                  </a:lnTo>
                  <a:lnTo>
                    <a:pt x="1626" y="1437"/>
                  </a:lnTo>
                  <a:lnTo>
                    <a:pt x="1626" y="1448"/>
                  </a:lnTo>
                  <a:lnTo>
                    <a:pt x="1625" y="1460"/>
                  </a:lnTo>
                  <a:lnTo>
                    <a:pt x="1623" y="1469"/>
                  </a:lnTo>
                  <a:lnTo>
                    <a:pt x="1621" y="1474"/>
                  </a:lnTo>
                  <a:lnTo>
                    <a:pt x="1621" y="1479"/>
                  </a:lnTo>
                  <a:lnTo>
                    <a:pt x="1623" y="1485"/>
                  </a:lnTo>
                  <a:lnTo>
                    <a:pt x="1624" y="1490"/>
                  </a:lnTo>
                  <a:lnTo>
                    <a:pt x="1626" y="1494"/>
                  </a:lnTo>
                  <a:lnTo>
                    <a:pt x="1631" y="1498"/>
                  </a:lnTo>
                  <a:lnTo>
                    <a:pt x="1636" y="1500"/>
                  </a:lnTo>
                  <a:lnTo>
                    <a:pt x="1642" y="1503"/>
                  </a:lnTo>
                  <a:lnTo>
                    <a:pt x="1649" y="1503"/>
                  </a:lnTo>
                  <a:lnTo>
                    <a:pt x="1653" y="1501"/>
                  </a:lnTo>
                  <a:lnTo>
                    <a:pt x="1658" y="1500"/>
                  </a:lnTo>
                  <a:lnTo>
                    <a:pt x="1663" y="1498"/>
                  </a:lnTo>
                  <a:lnTo>
                    <a:pt x="1670" y="1494"/>
                  </a:lnTo>
                  <a:lnTo>
                    <a:pt x="1678" y="1491"/>
                  </a:lnTo>
                  <a:lnTo>
                    <a:pt x="1683" y="1491"/>
                  </a:lnTo>
                  <a:lnTo>
                    <a:pt x="1688" y="1492"/>
                  </a:lnTo>
                  <a:lnTo>
                    <a:pt x="1693" y="1494"/>
                  </a:lnTo>
                  <a:lnTo>
                    <a:pt x="1697" y="1497"/>
                  </a:lnTo>
                  <a:lnTo>
                    <a:pt x="1707" y="1503"/>
                  </a:lnTo>
                  <a:lnTo>
                    <a:pt x="1714" y="1510"/>
                  </a:lnTo>
                  <a:lnTo>
                    <a:pt x="1718" y="1516"/>
                  </a:lnTo>
                  <a:lnTo>
                    <a:pt x="1721" y="1524"/>
                  </a:lnTo>
                  <a:lnTo>
                    <a:pt x="1722" y="1535"/>
                  </a:lnTo>
                  <a:lnTo>
                    <a:pt x="1721" y="1547"/>
                  </a:lnTo>
                  <a:lnTo>
                    <a:pt x="1719" y="1563"/>
                  </a:lnTo>
                  <a:lnTo>
                    <a:pt x="1715" y="1581"/>
                  </a:lnTo>
                  <a:lnTo>
                    <a:pt x="1712" y="1592"/>
                  </a:lnTo>
                  <a:lnTo>
                    <a:pt x="1712" y="1597"/>
                  </a:lnTo>
                  <a:lnTo>
                    <a:pt x="1715" y="1598"/>
                  </a:lnTo>
                  <a:lnTo>
                    <a:pt x="1721" y="1599"/>
                  </a:lnTo>
                  <a:lnTo>
                    <a:pt x="1724" y="1601"/>
                  </a:lnTo>
                  <a:lnTo>
                    <a:pt x="1726" y="1604"/>
                  </a:lnTo>
                  <a:lnTo>
                    <a:pt x="1727" y="1606"/>
                  </a:lnTo>
                  <a:lnTo>
                    <a:pt x="1727" y="1611"/>
                  </a:lnTo>
                  <a:lnTo>
                    <a:pt x="1727" y="1618"/>
                  </a:lnTo>
                  <a:lnTo>
                    <a:pt x="1730" y="1624"/>
                  </a:lnTo>
                  <a:lnTo>
                    <a:pt x="1731" y="1626"/>
                  </a:lnTo>
                  <a:lnTo>
                    <a:pt x="1733" y="1629"/>
                  </a:lnTo>
                  <a:lnTo>
                    <a:pt x="1737" y="1629"/>
                  </a:lnTo>
                  <a:lnTo>
                    <a:pt x="1740" y="1630"/>
                  </a:lnTo>
                  <a:lnTo>
                    <a:pt x="1749" y="1630"/>
                  </a:lnTo>
                  <a:lnTo>
                    <a:pt x="1753" y="1631"/>
                  </a:lnTo>
                  <a:lnTo>
                    <a:pt x="1756" y="1632"/>
                  </a:lnTo>
                  <a:lnTo>
                    <a:pt x="1758" y="1636"/>
                  </a:lnTo>
                  <a:lnTo>
                    <a:pt x="1760" y="1639"/>
                  </a:lnTo>
                  <a:lnTo>
                    <a:pt x="1764" y="1643"/>
                  </a:lnTo>
                  <a:lnTo>
                    <a:pt x="1766" y="1644"/>
                  </a:lnTo>
                  <a:lnTo>
                    <a:pt x="1770" y="1645"/>
                  </a:lnTo>
                  <a:lnTo>
                    <a:pt x="1773" y="1645"/>
                  </a:lnTo>
                  <a:lnTo>
                    <a:pt x="1778" y="1644"/>
                  </a:lnTo>
                  <a:lnTo>
                    <a:pt x="1788" y="1642"/>
                  </a:lnTo>
                  <a:lnTo>
                    <a:pt x="1798" y="1641"/>
                  </a:lnTo>
                  <a:lnTo>
                    <a:pt x="1803" y="1642"/>
                  </a:lnTo>
                  <a:lnTo>
                    <a:pt x="1809" y="1643"/>
                  </a:lnTo>
                  <a:lnTo>
                    <a:pt x="1814" y="1645"/>
                  </a:lnTo>
                  <a:lnTo>
                    <a:pt x="1820" y="1649"/>
                  </a:lnTo>
                  <a:lnTo>
                    <a:pt x="1829" y="1661"/>
                  </a:lnTo>
                  <a:lnTo>
                    <a:pt x="1839" y="1673"/>
                  </a:lnTo>
                  <a:lnTo>
                    <a:pt x="1848" y="1683"/>
                  </a:lnTo>
                  <a:lnTo>
                    <a:pt x="1854" y="1692"/>
                  </a:lnTo>
                  <a:lnTo>
                    <a:pt x="1859" y="1695"/>
                  </a:lnTo>
                  <a:lnTo>
                    <a:pt x="1864" y="1696"/>
                  </a:lnTo>
                  <a:lnTo>
                    <a:pt x="1871" y="1699"/>
                  </a:lnTo>
                  <a:lnTo>
                    <a:pt x="1877" y="1700"/>
                  </a:lnTo>
                  <a:lnTo>
                    <a:pt x="1884" y="1699"/>
                  </a:lnTo>
                  <a:lnTo>
                    <a:pt x="1891" y="1698"/>
                  </a:lnTo>
                  <a:lnTo>
                    <a:pt x="1896" y="1695"/>
                  </a:lnTo>
                  <a:lnTo>
                    <a:pt x="1901" y="1692"/>
                  </a:lnTo>
                  <a:lnTo>
                    <a:pt x="1905" y="1683"/>
                  </a:lnTo>
                  <a:lnTo>
                    <a:pt x="1909" y="1675"/>
                  </a:lnTo>
                  <a:lnTo>
                    <a:pt x="1910" y="1671"/>
                  </a:lnTo>
                  <a:lnTo>
                    <a:pt x="1913" y="1669"/>
                  </a:lnTo>
                  <a:lnTo>
                    <a:pt x="1916" y="1667"/>
                  </a:lnTo>
                  <a:lnTo>
                    <a:pt x="1920" y="1664"/>
                  </a:lnTo>
                  <a:lnTo>
                    <a:pt x="1924" y="1663"/>
                  </a:lnTo>
                  <a:lnTo>
                    <a:pt x="1928" y="1662"/>
                  </a:lnTo>
                  <a:lnTo>
                    <a:pt x="1932" y="1663"/>
                  </a:lnTo>
                  <a:lnTo>
                    <a:pt x="1934" y="1664"/>
                  </a:lnTo>
                  <a:lnTo>
                    <a:pt x="1940" y="1667"/>
                  </a:lnTo>
                  <a:lnTo>
                    <a:pt x="1947" y="1668"/>
                  </a:lnTo>
                  <a:lnTo>
                    <a:pt x="1951" y="1667"/>
                  </a:lnTo>
                  <a:lnTo>
                    <a:pt x="1954" y="1666"/>
                  </a:lnTo>
                  <a:lnTo>
                    <a:pt x="1957" y="1664"/>
                  </a:lnTo>
                  <a:lnTo>
                    <a:pt x="1958" y="1662"/>
                  </a:lnTo>
                  <a:lnTo>
                    <a:pt x="1961" y="1656"/>
                  </a:lnTo>
                  <a:lnTo>
                    <a:pt x="1966" y="1649"/>
                  </a:lnTo>
                  <a:lnTo>
                    <a:pt x="1970" y="1641"/>
                  </a:lnTo>
                  <a:lnTo>
                    <a:pt x="1976" y="1632"/>
                  </a:lnTo>
                  <a:lnTo>
                    <a:pt x="1982" y="1624"/>
                  </a:lnTo>
                  <a:lnTo>
                    <a:pt x="1989" y="1617"/>
                  </a:lnTo>
                  <a:lnTo>
                    <a:pt x="1993" y="1612"/>
                  </a:lnTo>
                  <a:lnTo>
                    <a:pt x="1999" y="1611"/>
                  </a:lnTo>
                  <a:lnTo>
                    <a:pt x="2001" y="1611"/>
                  </a:lnTo>
                  <a:lnTo>
                    <a:pt x="2001" y="1612"/>
                  </a:lnTo>
                  <a:lnTo>
                    <a:pt x="1999" y="1613"/>
                  </a:lnTo>
                  <a:lnTo>
                    <a:pt x="1999" y="1617"/>
                  </a:lnTo>
                  <a:lnTo>
                    <a:pt x="1996" y="1623"/>
                  </a:lnTo>
                  <a:lnTo>
                    <a:pt x="1993" y="1630"/>
                  </a:lnTo>
                  <a:lnTo>
                    <a:pt x="1987" y="1648"/>
                  </a:lnTo>
                  <a:lnTo>
                    <a:pt x="1983" y="1662"/>
                  </a:lnTo>
                  <a:lnTo>
                    <a:pt x="1982" y="1667"/>
                  </a:lnTo>
                  <a:lnTo>
                    <a:pt x="1982" y="1670"/>
                  </a:lnTo>
                  <a:lnTo>
                    <a:pt x="1983" y="1675"/>
                  </a:lnTo>
                  <a:lnTo>
                    <a:pt x="1984" y="1680"/>
                  </a:lnTo>
                  <a:lnTo>
                    <a:pt x="1986" y="1690"/>
                  </a:lnTo>
                  <a:lnTo>
                    <a:pt x="1989" y="1702"/>
                  </a:lnTo>
                  <a:lnTo>
                    <a:pt x="1991" y="1714"/>
                  </a:lnTo>
                  <a:lnTo>
                    <a:pt x="1993" y="1727"/>
                  </a:lnTo>
                  <a:lnTo>
                    <a:pt x="1996" y="1745"/>
                  </a:lnTo>
                  <a:lnTo>
                    <a:pt x="1997" y="1761"/>
                  </a:lnTo>
                  <a:lnTo>
                    <a:pt x="1999" y="1774"/>
                  </a:lnTo>
                  <a:lnTo>
                    <a:pt x="2002" y="1788"/>
                  </a:lnTo>
                  <a:lnTo>
                    <a:pt x="2004" y="1806"/>
                  </a:lnTo>
                  <a:lnTo>
                    <a:pt x="2006" y="1830"/>
                  </a:lnTo>
                  <a:lnTo>
                    <a:pt x="2010" y="1853"/>
                  </a:lnTo>
                  <a:lnTo>
                    <a:pt x="2012" y="1871"/>
                  </a:lnTo>
                  <a:lnTo>
                    <a:pt x="2014" y="1883"/>
                  </a:lnTo>
                  <a:lnTo>
                    <a:pt x="2012" y="1894"/>
                  </a:lnTo>
                  <a:lnTo>
                    <a:pt x="2009" y="1903"/>
                  </a:lnTo>
                  <a:lnTo>
                    <a:pt x="2005" y="1912"/>
                  </a:lnTo>
                  <a:lnTo>
                    <a:pt x="2004" y="1915"/>
                  </a:lnTo>
                  <a:lnTo>
                    <a:pt x="2004" y="1920"/>
                  </a:lnTo>
                  <a:lnTo>
                    <a:pt x="2004" y="1925"/>
                  </a:lnTo>
                  <a:lnTo>
                    <a:pt x="2005" y="1931"/>
                  </a:lnTo>
                  <a:lnTo>
                    <a:pt x="2006" y="1942"/>
                  </a:lnTo>
                  <a:lnTo>
                    <a:pt x="2008" y="1952"/>
                  </a:lnTo>
                  <a:lnTo>
                    <a:pt x="2006" y="1956"/>
                  </a:lnTo>
                  <a:lnTo>
                    <a:pt x="2003" y="1959"/>
                  </a:lnTo>
                  <a:lnTo>
                    <a:pt x="1999" y="1961"/>
                  </a:lnTo>
                  <a:lnTo>
                    <a:pt x="1993" y="1963"/>
                  </a:lnTo>
                  <a:lnTo>
                    <a:pt x="1979" y="1966"/>
                  </a:lnTo>
                  <a:lnTo>
                    <a:pt x="1963" y="1970"/>
                  </a:lnTo>
                  <a:lnTo>
                    <a:pt x="1945" y="1976"/>
                  </a:lnTo>
                  <a:lnTo>
                    <a:pt x="1928" y="1982"/>
                  </a:lnTo>
                  <a:lnTo>
                    <a:pt x="1913" y="1989"/>
                  </a:lnTo>
                  <a:lnTo>
                    <a:pt x="1897" y="1995"/>
                  </a:lnTo>
                  <a:lnTo>
                    <a:pt x="1890" y="1998"/>
                  </a:lnTo>
                  <a:lnTo>
                    <a:pt x="1883" y="2002"/>
                  </a:lnTo>
                  <a:lnTo>
                    <a:pt x="1877" y="2008"/>
                  </a:lnTo>
                  <a:lnTo>
                    <a:pt x="1870" y="2014"/>
                  </a:lnTo>
                  <a:lnTo>
                    <a:pt x="1864" y="2020"/>
                  </a:lnTo>
                  <a:lnTo>
                    <a:pt x="1858" y="2027"/>
                  </a:lnTo>
                  <a:lnTo>
                    <a:pt x="1853" y="2033"/>
                  </a:lnTo>
                  <a:lnTo>
                    <a:pt x="1850" y="2040"/>
                  </a:lnTo>
                  <a:lnTo>
                    <a:pt x="1842" y="2055"/>
                  </a:lnTo>
                  <a:lnTo>
                    <a:pt x="1838" y="2076"/>
                  </a:lnTo>
                  <a:lnTo>
                    <a:pt x="1833" y="2095"/>
                  </a:lnTo>
                  <a:lnTo>
                    <a:pt x="1832" y="2110"/>
                  </a:lnTo>
                  <a:lnTo>
                    <a:pt x="1829" y="2128"/>
                  </a:lnTo>
                  <a:lnTo>
                    <a:pt x="1827" y="2145"/>
                  </a:lnTo>
                  <a:lnTo>
                    <a:pt x="1825" y="2145"/>
                  </a:lnTo>
                  <a:lnTo>
                    <a:pt x="1820" y="2145"/>
                  </a:lnTo>
                  <a:lnTo>
                    <a:pt x="1814" y="2147"/>
                  </a:lnTo>
                  <a:lnTo>
                    <a:pt x="1807" y="2149"/>
                  </a:lnTo>
                  <a:lnTo>
                    <a:pt x="1797" y="2152"/>
                  </a:lnTo>
                  <a:lnTo>
                    <a:pt x="1789" y="2153"/>
                  </a:lnTo>
                  <a:lnTo>
                    <a:pt x="1785" y="2153"/>
                  </a:lnTo>
                  <a:lnTo>
                    <a:pt x="1783" y="2152"/>
                  </a:lnTo>
                  <a:lnTo>
                    <a:pt x="1782" y="2150"/>
                  </a:lnTo>
                  <a:lnTo>
                    <a:pt x="1781" y="2148"/>
                  </a:lnTo>
                  <a:lnTo>
                    <a:pt x="1781" y="2143"/>
                  </a:lnTo>
                  <a:lnTo>
                    <a:pt x="1779" y="2141"/>
                  </a:lnTo>
                  <a:lnTo>
                    <a:pt x="1777" y="2140"/>
                  </a:lnTo>
                  <a:lnTo>
                    <a:pt x="1773" y="2140"/>
                  </a:lnTo>
                  <a:lnTo>
                    <a:pt x="1769" y="2140"/>
                  </a:lnTo>
                  <a:lnTo>
                    <a:pt x="1765" y="2139"/>
                  </a:lnTo>
                  <a:lnTo>
                    <a:pt x="1762" y="2135"/>
                  </a:lnTo>
                  <a:lnTo>
                    <a:pt x="1759" y="2128"/>
                  </a:lnTo>
                  <a:lnTo>
                    <a:pt x="1759" y="2123"/>
                  </a:lnTo>
                  <a:lnTo>
                    <a:pt x="1759" y="2118"/>
                  </a:lnTo>
                  <a:lnTo>
                    <a:pt x="1760" y="2112"/>
                  </a:lnTo>
                  <a:lnTo>
                    <a:pt x="1762" y="2108"/>
                  </a:lnTo>
                  <a:lnTo>
                    <a:pt x="1764" y="2097"/>
                  </a:lnTo>
                  <a:lnTo>
                    <a:pt x="1765" y="2086"/>
                  </a:lnTo>
                  <a:lnTo>
                    <a:pt x="1764" y="2082"/>
                  </a:lnTo>
                  <a:lnTo>
                    <a:pt x="1763" y="2077"/>
                  </a:lnTo>
                  <a:lnTo>
                    <a:pt x="1759" y="2073"/>
                  </a:lnTo>
                  <a:lnTo>
                    <a:pt x="1754" y="2070"/>
                  </a:lnTo>
                  <a:lnTo>
                    <a:pt x="1750" y="2067"/>
                  </a:lnTo>
                  <a:lnTo>
                    <a:pt x="1745" y="2065"/>
                  </a:lnTo>
                  <a:lnTo>
                    <a:pt x="1739" y="2065"/>
                  </a:lnTo>
                  <a:lnTo>
                    <a:pt x="1734" y="2065"/>
                  </a:lnTo>
                  <a:lnTo>
                    <a:pt x="1730" y="2068"/>
                  </a:lnTo>
                  <a:lnTo>
                    <a:pt x="1726" y="2073"/>
                  </a:lnTo>
                  <a:lnTo>
                    <a:pt x="1724" y="2079"/>
                  </a:lnTo>
                  <a:lnTo>
                    <a:pt x="1722" y="2086"/>
                  </a:lnTo>
                  <a:lnTo>
                    <a:pt x="1719" y="2102"/>
                  </a:lnTo>
                  <a:lnTo>
                    <a:pt x="1716" y="2116"/>
                  </a:lnTo>
                  <a:lnTo>
                    <a:pt x="1714" y="2121"/>
                  </a:lnTo>
                  <a:lnTo>
                    <a:pt x="1710" y="2124"/>
                  </a:lnTo>
                  <a:lnTo>
                    <a:pt x="1707" y="2127"/>
                  </a:lnTo>
                  <a:lnTo>
                    <a:pt x="1702" y="2128"/>
                  </a:lnTo>
                  <a:lnTo>
                    <a:pt x="1691" y="2130"/>
                  </a:lnTo>
                  <a:lnTo>
                    <a:pt x="1681" y="2131"/>
                  </a:lnTo>
                  <a:lnTo>
                    <a:pt x="1667" y="2134"/>
                  </a:lnTo>
                  <a:lnTo>
                    <a:pt x="1652" y="2137"/>
                  </a:lnTo>
                  <a:lnTo>
                    <a:pt x="1645" y="2139"/>
                  </a:lnTo>
                  <a:lnTo>
                    <a:pt x="1638" y="2139"/>
                  </a:lnTo>
                  <a:lnTo>
                    <a:pt x="1632" y="2139"/>
                  </a:lnTo>
                  <a:lnTo>
                    <a:pt x="1625" y="2136"/>
                  </a:lnTo>
                  <a:lnTo>
                    <a:pt x="1619" y="2134"/>
                  </a:lnTo>
                  <a:lnTo>
                    <a:pt x="1611" y="2129"/>
                  </a:lnTo>
                  <a:lnTo>
                    <a:pt x="1602" y="2124"/>
                  </a:lnTo>
                  <a:lnTo>
                    <a:pt x="1594" y="2117"/>
                  </a:lnTo>
                  <a:lnTo>
                    <a:pt x="1579" y="2105"/>
                  </a:lnTo>
                  <a:lnTo>
                    <a:pt x="1568" y="2095"/>
                  </a:lnTo>
                  <a:lnTo>
                    <a:pt x="1564" y="2090"/>
                  </a:lnTo>
                  <a:lnTo>
                    <a:pt x="1561" y="2087"/>
                  </a:lnTo>
                  <a:lnTo>
                    <a:pt x="1558" y="2085"/>
                  </a:lnTo>
                  <a:lnTo>
                    <a:pt x="1556" y="2085"/>
                  </a:lnTo>
                  <a:lnTo>
                    <a:pt x="1550" y="2086"/>
                  </a:lnTo>
                  <a:lnTo>
                    <a:pt x="1543" y="2091"/>
                  </a:lnTo>
                  <a:lnTo>
                    <a:pt x="1538" y="2093"/>
                  </a:lnTo>
                  <a:lnTo>
                    <a:pt x="1535" y="2093"/>
                  </a:lnTo>
                  <a:lnTo>
                    <a:pt x="1532" y="2092"/>
                  </a:lnTo>
                  <a:lnTo>
                    <a:pt x="1529" y="2090"/>
                  </a:lnTo>
                  <a:lnTo>
                    <a:pt x="1527" y="2086"/>
                  </a:lnTo>
                  <a:lnTo>
                    <a:pt x="1526" y="2082"/>
                  </a:lnTo>
                  <a:lnTo>
                    <a:pt x="1526" y="2077"/>
                  </a:lnTo>
                  <a:lnTo>
                    <a:pt x="1526" y="2073"/>
                  </a:lnTo>
                  <a:lnTo>
                    <a:pt x="1532" y="2058"/>
                  </a:lnTo>
                  <a:lnTo>
                    <a:pt x="1539" y="2042"/>
                  </a:lnTo>
                  <a:lnTo>
                    <a:pt x="1539" y="2032"/>
                  </a:lnTo>
                  <a:lnTo>
                    <a:pt x="1539" y="2020"/>
                  </a:lnTo>
                  <a:lnTo>
                    <a:pt x="1538" y="2015"/>
                  </a:lnTo>
                  <a:lnTo>
                    <a:pt x="1536" y="2010"/>
                  </a:lnTo>
                  <a:lnTo>
                    <a:pt x="1532" y="2008"/>
                  </a:lnTo>
                  <a:lnTo>
                    <a:pt x="1529" y="2007"/>
                  </a:lnTo>
                  <a:lnTo>
                    <a:pt x="1513" y="2015"/>
                  </a:lnTo>
                  <a:lnTo>
                    <a:pt x="1497" y="2022"/>
                  </a:lnTo>
                  <a:lnTo>
                    <a:pt x="1483" y="2023"/>
                  </a:lnTo>
                  <a:lnTo>
                    <a:pt x="1468" y="2022"/>
                  </a:lnTo>
                  <a:lnTo>
                    <a:pt x="1454" y="2021"/>
                  </a:lnTo>
                  <a:lnTo>
                    <a:pt x="1444" y="2019"/>
                  </a:lnTo>
                  <a:lnTo>
                    <a:pt x="1436" y="2013"/>
                  </a:lnTo>
                  <a:lnTo>
                    <a:pt x="1424" y="2002"/>
                  </a:lnTo>
                  <a:lnTo>
                    <a:pt x="1413" y="1991"/>
                  </a:lnTo>
                  <a:lnTo>
                    <a:pt x="1405" y="1982"/>
                  </a:lnTo>
                  <a:lnTo>
                    <a:pt x="1401" y="1978"/>
                  </a:lnTo>
                  <a:lnTo>
                    <a:pt x="1398" y="1975"/>
                  </a:lnTo>
                  <a:lnTo>
                    <a:pt x="1394" y="1972"/>
                  </a:lnTo>
                  <a:lnTo>
                    <a:pt x="1391" y="1971"/>
                  </a:lnTo>
                  <a:lnTo>
                    <a:pt x="1387" y="1971"/>
                  </a:lnTo>
                  <a:lnTo>
                    <a:pt x="1384" y="1972"/>
                  </a:lnTo>
                  <a:lnTo>
                    <a:pt x="1380" y="1976"/>
                  </a:lnTo>
                  <a:lnTo>
                    <a:pt x="1375" y="1980"/>
                  </a:lnTo>
                  <a:lnTo>
                    <a:pt x="1367" y="1995"/>
                  </a:lnTo>
                  <a:lnTo>
                    <a:pt x="1359" y="2008"/>
                  </a:lnTo>
                  <a:lnTo>
                    <a:pt x="1354" y="2014"/>
                  </a:lnTo>
                  <a:lnTo>
                    <a:pt x="1349" y="2020"/>
                  </a:lnTo>
                  <a:lnTo>
                    <a:pt x="1343" y="2024"/>
                  </a:lnTo>
                  <a:lnTo>
                    <a:pt x="1338" y="2028"/>
                  </a:lnTo>
                  <a:lnTo>
                    <a:pt x="1328" y="2034"/>
                  </a:lnTo>
                  <a:lnTo>
                    <a:pt x="1318" y="2036"/>
                  </a:lnTo>
                  <a:lnTo>
                    <a:pt x="1315" y="2036"/>
                  </a:lnTo>
                  <a:lnTo>
                    <a:pt x="1312" y="2035"/>
                  </a:lnTo>
                  <a:lnTo>
                    <a:pt x="1310" y="2034"/>
                  </a:lnTo>
                  <a:lnTo>
                    <a:pt x="1309" y="2032"/>
                  </a:lnTo>
                  <a:lnTo>
                    <a:pt x="1308" y="2023"/>
                  </a:lnTo>
                  <a:lnTo>
                    <a:pt x="1308" y="2014"/>
                  </a:lnTo>
                  <a:lnTo>
                    <a:pt x="1309" y="2003"/>
                  </a:lnTo>
                  <a:lnTo>
                    <a:pt x="1310" y="1990"/>
                  </a:lnTo>
                  <a:lnTo>
                    <a:pt x="1309" y="1985"/>
                  </a:lnTo>
                  <a:lnTo>
                    <a:pt x="1308" y="1982"/>
                  </a:lnTo>
                  <a:lnTo>
                    <a:pt x="1305" y="1978"/>
                  </a:lnTo>
                  <a:lnTo>
                    <a:pt x="1303" y="1977"/>
                  </a:lnTo>
                  <a:lnTo>
                    <a:pt x="1299" y="1977"/>
                  </a:lnTo>
                  <a:lnTo>
                    <a:pt x="1297" y="1978"/>
                  </a:lnTo>
                  <a:lnTo>
                    <a:pt x="1293" y="1979"/>
                  </a:lnTo>
                  <a:lnTo>
                    <a:pt x="1291" y="1982"/>
                  </a:lnTo>
                  <a:lnTo>
                    <a:pt x="1287" y="1986"/>
                  </a:lnTo>
                  <a:lnTo>
                    <a:pt x="1283" y="1990"/>
                  </a:lnTo>
                  <a:lnTo>
                    <a:pt x="1280" y="1991"/>
                  </a:lnTo>
                  <a:lnTo>
                    <a:pt x="1278" y="1991"/>
                  </a:lnTo>
                  <a:lnTo>
                    <a:pt x="1275" y="1990"/>
                  </a:lnTo>
                  <a:lnTo>
                    <a:pt x="1273" y="1989"/>
                  </a:lnTo>
                  <a:lnTo>
                    <a:pt x="1269" y="1983"/>
                  </a:lnTo>
                  <a:lnTo>
                    <a:pt x="1267" y="1976"/>
                  </a:lnTo>
                  <a:lnTo>
                    <a:pt x="1265" y="1966"/>
                  </a:lnTo>
                  <a:lnTo>
                    <a:pt x="1262" y="1957"/>
                  </a:lnTo>
                  <a:lnTo>
                    <a:pt x="1259" y="1946"/>
                  </a:lnTo>
                  <a:lnTo>
                    <a:pt x="1255" y="1939"/>
                  </a:lnTo>
                  <a:lnTo>
                    <a:pt x="1252" y="1934"/>
                  </a:lnTo>
                  <a:lnTo>
                    <a:pt x="1248" y="1932"/>
                  </a:lnTo>
                  <a:lnTo>
                    <a:pt x="1243" y="1929"/>
                  </a:lnTo>
                  <a:lnTo>
                    <a:pt x="1240" y="1928"/>
                  </a:lnTo>
                  <a:lnTo>
                    <a:pt x="1237" y="1926"/>
                  </a:lnTo>
                  <a:lnTo>
                    <a:pt x="1236" y="1921"/>
                  </a:lnTo>
                  <a:lnTo>
                    <a:pt x="1236" y="1915"/>
                  </a:lnTo>
                  <a:lnTo>
                    <a:pt x="1236" y="1909"/>
                  </a:lnTo>
                  <a:lnTo>
                    <a:pt x="1235" y="1903"/>
                  </a:lnTo>
                  <a:lnTo>
                    <a:pt x="1231" y="1896"/>
                  </a:lnTo>
                  <a:lnTo>
                    <a:pt x="1229" y="1893"/>
                  </a:lnTo>
                  <a:lnTo>
                    <a:pt x="1228" y="1889"/>
                  </a:lnTo>
                  <a:lnTo>
                    <a:pt x="1227" y="1885"/>
                  </a:lnTo>
                  <a:lnTo>
                    <a:pt x="1228" y="1881"/>
                  </a:lnTo>
                  <a:lnTo>
                    <a:pt x="1229" y="1871"/>
                  </a:lnTo>
                  <a:lnTo>
                    <a:pt x="1234" y="1860"/>
                  </a:lnTo>
                  <a:lnTo>
                    <a:pt x="1236" y="1856"/>
                  </a:lnTo>
                  <a:lnTo>
                    <a:pt x="1237" y="1851"/>
                  </a:lnTo>
                  <a:lnTo>
                    <a:pt x="1237" y="1846"/>
                  </a:lnTo>
                  <a:lnTo>
                    <a:pt x="1237" y="1843"/>
                  </a:lnTo>
                  <a:lnTo>
                    <a:pt x="1235" y="1838"/>
                  </a:lnTo>
                  <a:lnTo>
                    <a:pt x="1230" y="1832"/>
                  </a:lnTo>
                  <a:lnTo>
                    <a:pt x="1225" y="1826"/>
                  </a:lnTo>
                  <a:lnTo>
                    <a:pt x="1223" y="1819"/>
                  </a:lnTo>
                  <a:lnTo>
                    <a:pt x="1222" y="1814"/>
                  </a:lnTo>
                  <a:lnTo>
                    <a:pt x="1222" y="1811"/>
                  </a:lnTo>
                  <a:lnTo>
                    <a:pt x="1223" y="1808"/>
                  </a:lnTo>
                  <a:lnTo>
                    <a:pt x="1224" y="1806"/>
                  </a:lnTo>
                  <a:lnTo>
                    <a:pt x="1229" y="1800"/>
                  </a:lnTo>
                  <a:lnTo>
                    <a:pt x="1233" y="1793"/>
                  </a:lnTo>
                  <a:lnTo>
                    <a:pt x="1235" y="1789"/>
                  </a:lnTo>
                  <a:lnTo>
                    <a:pt x="1235" y="1784"/>
                  </a:lnTo>
                  <a:lnTo>
                    <a:pt x="1236" y="1780"/>
                  </a:lnTo>
                  <a:lnTo>
                    <a:pt x="1235" y="1776"/>
                  </a:lnTo>
                  <a:lnTo>
                    <a:pt x="1231" y="1764"/>
                  </a:lnTo>
                  <a:lnTo>
                    <a:pt x="1228" y="1750"/>
                  </a:lnTo>
                  <a:lnTo>
                    <a:pt x="1225" y="1744"/>
                  </a:lnTo>
                  <a:lnTo>
                    <a:pt x="1224" y="1739"/>
                  </a:lnTo>
                  <a:lnTo>
                    <a:pt x="1222" y="1738"/>
                  </a:lnTo>
                  <a:lnTo>
                    <a:pt x="1221" y="1737"/>
                  </a:lnTo>
                  <a:lnTo>
                    <a:pt x="1217" y="1737"/>
                  </a:lnTo>
                  <a:lnTo>
                    <a:pt x="1214" y="1738"/>
                  </a:lnTo>
                  <a:lnTo>
                    <a:pt x="1204" y="1740"/>
                  </a:lnTo>
                  <a:lnTo>
                    <a:pt x="1196" y="1745"/>
                  </a:lnTo>
                  <a:lnTo>
                    <a:pt x="1180" y="1759"/>
                  </a:lnTo>
                  <a:lnTo>
                    <a:pt x="1162" y="1776"/>
                  </a:lnTo>
                  <a:lnTo>
                    <a:pt x="1159" y="1778"/>
                  </a:lnTo>
                  <a:lnTo>
                    <a:pt x="1154" y="1781"/>
                  </a:lnTo>
                  <a:lnTo>
                    <a:pt x="1149" y="1783"/>
                  </a:lnTo>
                  <a:lnTo>
                    <a:pt x="1146" y="1783"/>
                  </a:lnTo>
                  <a:lnTo>
                    <a:pt x="1138" y="1784"/>
                  </a:lnTo>
                  <a:lnTo>
                    <a:pt x="1130" y="1784"/>
                  </a:lnTo>
                  <a:lnTo>
                    <a:pt x="1126" y="1784"/>
                  </a:lnTo>
                  <a:lnTo>
                    <a:pt x="1123" y="1786"/>
                  </a:lnTo>
                  <a:lnTo>
                    <a:pt x="1120" y="1789"/>
                  </a:lnTo>
                  <a:lnTo>
                    <a:pt x="1114" y="1794"/>
                  </a:lnTo>
                  <a:lnTo>
                    <a:pt x="1111" y="1796"/>
                  </a:lnTo>
                  <a:lnTo>
                    <a:pt x="1108" y="1799"/>
                  </a:lnTo>
                  <a:lnTo>
                    <a:pt x="1103" y="1800"/>
                  </a:lnTo>
                  <a:lnTo>
                    <a:pt x="1099" y="1801"/>
                  </a:lnTo>
                  <a:lnTo>
                    <a:pt x="1096" y="1802"/>
                  </a:lnTo>
                  <a:lnTo>
                    <a:pt x="1091" y="1801"/>
                  </a:lnTo>
                  <a:lnTo>
                    <a:pt x="1088" y="1800"/>
                  </a:lnTo>
                  <a:lnTo>
                    <a:pt x="1083" y="1799"/>
                  </a:lnTo>
                  <a:lnTo>
                    <a:pt x="1078" y="1796"/>
                  </a:lnTo>
                  <a:lnTo>
                    <a:pt x="1073" y="1793"/>
                  </a:lnTo>
                  <a:lnTo>
                    <a:pt x="1069" y="1789"/>
                  </a:lnTo>
                  <a:lnTo>
                    <a:pt x="1065" y="1786"/>
                  </a:lnTo>
                  <a:lnTo>
                    <a:pt x="1059" y="1776"/>
                  </a:lnTo>
                  <a:lnTo>
                    <a:pt x="1054" y="1768"/>
                  </a:lnTo>
                  <a:lnTo>
                    <a:pt x="1050" y="1759"/>
                  </a:lnTo>
                  <a:lnTo>
                    <a:pt x="1045" y="1755"/>
                  </a:lnTo>
                  <a:lnTo>
                    <a:pt x="1038" y="1751"/>
                  </a:lnTo>
                  <a:lnTo>
                    <a:pt x="1029" y="1750"/>
                  </a:lnTo>
                  <a:lnTo>
                    <a:pt x="1023" y="1750"/>
                  </a:lnTo>
                  <a:lnTo>
                    <a:pt x="1020" y="1751"/>
                  </a:lnTo>
                  <a:lnTo>
                    <a:pt x="1016" y="1752"/>
                  </a:lnTo>
                  <a:lnTo>
                    <a:pt x="1014" y="1753"/>
                  </a:lnTo>
                  <a:lnTo>
                    <a:pt x="1009" y="1758"/>
                  </a:lnTo>
                  <a:lnTo>
                    <a:pt x="1006" y="1763"/>
                  </a:lnTo>
                  <a:lnTo>
                    <a:pt x="1003" y="1767"/>
                  </a:lnTo>
                  <a:lnTo>
                    <a:pt x="1001" y="1768"/>
                  </a:lnTo>
                  <a:lnTo>
                    <a:pt x="998" y="1769"/>
                  </a:lnTo>
                  <a:lnTo>
                    <a:pt x="996" y="1770"/>
                  </a:lnTo>
                  <a:lnTo>
                    <a:pt x="990" y="1769"/>
                  </a:lnTo>
                  <a:lnTo>
                    <a:pt x="985" y="1765"/>
                  </a:lnTo>
                  <a:lnTo>
                    <a:pt x="982" y="1762"/>
                  </a:lnTo>
                  <a:lnTo>
                    <a:pt x="979" y="1759"/>
                  </a:lnTo>
                  <a:lnTo>
                    <a:pt x="973" y="1756"/>
                  </a:lnTo>
                  <a:lnTo>
                    <a:pt x="964" y="1753"/>
                  </a:lnTo>
                  <a:lnTo>
                    <a:pt x="958" y="1752"/>
                  </a:lnTo>
                  <a:lnTo>
                    <a:pt x="952" y="1753"/>
                  </a:lnTo>
                  <a:lnTo>
                    <a:pt x="946" y="1755"/>
                  </a:lnTo>
                  <a:lnTo>
                    <a:pt x="940" y="1757"/>
                  </a:lnTo>
                  <a:lnTo>
                    <a:pt x="927" y="1763"/>
                  </a:lnTo>
                  <a:lnTo>
                    <a:pt x="913" y="1767"/>
                  </a:lnTo>
                  <a:lnTo>
                    <a:pt x="899" y="1771"/>
                  </a:lnTo>
                  <a:lnTo>
                    <a:pt x="884" y="1777"/>
                  </a:lnTo>
                  <a:lnTo>
                    <a:pt x="878" y="1780"/>
                  </a:lnTo>
                  <a:lnTo>
                    <a:pt x="871" y="1782"/>
                  </a:lnTo>
                  <a:lnTo>
                    <a:pt x="865" y="1783"/>
                  </a:lnTo>
                  <a:lnTo>
                    <a:pt x="861" y="1784"/>
                  </a:lnTo>
                  <a:lnTo>
                    <a:pt x="849" y="1783"/>
                  </a:lnTo>
                  <a:lnTo>
                    <a:pt x="837" y="1781"/>
                  </a:lnTo>
                  <a:lnTo>
                    <a:pt x="821" y="1780"/>
                  </a:lnTo>
                  <a:lnTo>
                    <a:pt x="802" y="1778"/>
                  </a:lnTo>
                  <a:lnTo>
                    <a:pt x="781" y="1780"/>
                  </a:lnTo>
                  <a:lnTo>
                    <a:pt x="761" y="1782"/>
                  </a:lnTo>
                  <a:lnTo>
                    <a:pt x="744" y="1786"/>
                  </a:lnTo>
                  <a:lnTo>
                    <a:pt x="731" y="1789"/>
                  </a:lnTo>
                  <a:lnTo>
                    <a:pt x="721" y="1790"/>
                  </a:lnTo>
                  <a:lnTo>
                    <a:pt x="710" y="1792"/>
                  </a:lnTo>
                  <a:lnTo>
                    <a:pt x="704" y="1790"/>
                  </a:lnTo>
                  <a:lnTo>
                    <a:pt x="699" y="1789"/>
                  </a:lnTo>
                  <a:lnTo>
                    <a:pt x="693" y="1788"/>
                  </a:lnTo>
                  <a:lnTo>
                    <a:pt x="688" y="1786"/>
                  </a:lnTo>
                  <a:lnTo>
                    <a:pt x="676" y="1778"/>
                  </a:lnTo>
                  <a:lnTo>
                    <a:pt x="662" y="1771"/>
                  </a:lnTo>
                  <a:lnTo>
                    <a:pt x="649" y="1765"/>
                  </a:lnTo>
                  <a:lnTo>
                    <a:pt x="641" y="1759"/>
                  </a:lnTo>
                  <a:lnTo>
                    <a:pt x="635" y="1755"/>
                  </a:lnTo>
                  <a:lnTo>
                    <a:pt x="629" y="1750"/>
                  </a:lnTo>
                  <a:lnTo>
                    <a:pt x="619" y="1748"/>
                  </a:lnTo>
                  <a:lnTo>
                    <a:pt x="606" y="1746"/>
                  </a:lnTo>
                  <a:lnTo>
                    <a:pt x="599" y="1746"/>
                  </a:lnTo>
                  <a:lnTo>
                    <a:pt x="594" y="1745"/>
                  </a:lnTo>
                  <a:lnTo>
                    <a:pt x="590" y="1744"/>
                  </a:lnTo>
                  <a:lnTo>
                    <a:pt x="586" y="1742"/>
                  </a:lnTo>
                  <a:lnTo>
                    <a:pt x="580" y="1736"/>
                  </a:lnTo>
                  <a:lnTo>
                    <a:pt x="573" y="1730"/>
                  </a:lnTo>
                  <a:lnTo>
                    <a:pt x="563" y="1724"/>
                  </a:lnTo>
                  <a:lnTo>
                    <a:pt x="553" y="1720"/>
                  </a:lnTo>
                  <a:lnTo>
                    <a:pt x="541" y="1718"/>
                  </a:lnTo>
                  <a:lnTo>
                    <a:pt x="530" y="1717"/>
                  </a:lnTo>
                  <a:lnTo>
                    <a:pt x="525" y="1715"/>
                  </a:lnTo>
                  <a:lnTo>
                    <a:pt x="521" y="1714"/>
                  </a:lnTo>
                  <a:lnTo>
                    <a:pt x="516" y="1712"/>
                  </a:lnTo>
                  <a:lnTo>
                    <a:pt x="512" y="1709"/>
                  </a:lnTo>
                  <a:lnTo>
                    <a:pt x="506" y="1701"/>
                  </a:lnTo>
                  <a:lnTo>
                    <a:pt x="500" y="1692"/>
                  </a:lnTo>
                  <a:lnTo>
                    <a:pt x="498" y="1688"/>
                  </a:lnTo>
                  <a:lnTo>
                    <a:pt x="494" y="1686"/>
                  </a:lnTo>
                  <a:lnTo>
                    <a:pt x="491" y="1685"/>
                  </a:lnTo>
                  <a:lnTo>
                    <a:pt x="485" y="1685"/>
                  </a:lnTo>
                  <a:lnTo>
                    <a:pt x="473" y="1686"/>
                  </a:lnTo>
                  <a:lnTo>
                    <a:pt x="459" y="1689"/>
                  </a:lnTo>
                  <a:lnTo>
                    <a:pt x="452" y="1689"/>
                  </a:lnTo>
                  <a:lnTo>
                    <a:pt x="446" y="1689"/>
                  </a:lnTo>
                  <a:lnTo>
                    <a:pt x="442" y="1688"/>
                  </a:lnTo>
                  <a:lnTo>
                    <a:pt x="439" y="1686"/>
                  </a:lnTo>
                  <a:lnTo>
                    <a:pt x="431" y="1679"/>
                  </a:lnTo>
                  <a:lnTo>
                    <a:pt x="423" y="1671"/>
                  </a:lnTo>
                  <a:lnTo>
                    <a:pt x="414" y="1662"/>
                  </a:lnTo>
                  <a:lnTo>
                    <a:pt x="404" y="1651"/>
                  </a:lnTo>
                  <a:lnTo>
                    <a:pt x="397" y="1641"/>
                  </a:lnTo>
                  <a:lnTo>
                    <a:pt x="391" y="1632"/>
                  </a:lnTo>
                  <a:lnTo>
                    <a:pt x="386" y="1624"/>
                  </a:lnTo>
                  <a:lnTo>
                    <a:pt x="380" y="1613"/>
                  </a:lnTo>
                  <a:lnTo>
                    <a:pt x="378" y="1607"/>
                  </a:lnTo>
                  <a:lnTo>
                    <a:pt x="377" y="1603"/>
                  </a:lnTo>
                  <a:lnTo>
                    <a:pt x="377" y="1598"/>
                  </a:lnTo>
                  <a:lnTo>
                    <a:pt x="378" y="1594"/>
                  </a:lnTo>
                  <a:lnTo>
                    <a:pt x="380" y="1587"/>
                  </a:lnTo>
                  <a:lnTo>
                    <a:pt x="379" y="1581"/>
                  </a:lnTo>
                  <a:lnTo>
                    <a:pt x="378" y="1578"/>
                  </a:lnTo>
                  <a:lnTo>
                    <a:pt x="377" y="1575"/>
                  </a:lnTo>
                  <a:lnTo>
                    <a:pt x="373" y="1574"/>
                  </a:lnTo>
                  <a:lnTo>
                    <a:pt x="368" y="1573"/>
                  </a:lnTo>
                  <a:lnTo>
                    <a:pt x="357" y="1569"/>
                  </a:lnTo>
                  <a:lnTo>
                    <a:pt x="343" y="1563"/>
                  </a:lnTo>
                  <a:lnTo>
                    <a:pt x="330" y="1556"/>
                  </a:lnTo>
                  <a:lnTo>
                    <a:pt x="321" y="1549"/>
                  </a:lnTo>
                  <a:lnTo>
                    <a:pt x="317" y="1545"/>
                  </a:lnTo>
                  <a:lnTo>
                    <a:pt x="315" y="1541"/>
                  </a:lnTo>
                  <a:lnTo>
                    <a:pt x="314" y="1535"/>
                  </a:lnTo>
                  <a:lnTo>
                    <a:pt x="313" y="1528"/>
                  </a:lnTo>
                  <a:lnTo>
                    <a:pt x="311" y="1516"/>
                  </a:lnTo>
                  <a:lnTo>
                    <a:pt x="313" y="1504"/>
                  </a:lnTo>
                  <a:lnTo>
                    <a:pt x="313" y="1499"/>
                  </a:lnTo>
                  <a:lnTo>
                    <a:pt x="311" y="1496"/>
                  </a:lnTo>
                  <a:lnTo>
                    <a:pt x="310" y="1492"/>
                  </a:lnTo>
                  <a:lnTo>
                    <a:pt x="309" y="1488"/>
                  </a:lnTo>
                  <a:lnTo>
                    <a:pt x="307" y="1486"/>
                  </a:lnTo>
                  <a:lnTo>
                    <a:pt x="304" y="1482"/>
                  </a:lnTo>
                  <a:lnTo>
                    <a:pt x="301" y="1481"/>
                  </a:lnTo>
                  <a:lnTo>
                    <a:pt x="297" y="1479"/>
                  </a:lnTo>
                  <a:lnTo>
                    <a:pt x="289" y="1475"/>
                  </a:lnTo>
                  <a:lnTo>
                    <a:pt x="283" y="1471"/>
                  </a:lnTo>
                  <a:lnTo>
                    <a:pt x="278" y="1466"/>
                  </a:lnTo>
                  <a:lnTo>
                    <a:pt x="276" y="1460"/>
                  </a:lnTo>
                  <a:lnTo>
                    <a:pt x="273" y="1453"/>
                  </a:lnTo>
                  <a:lnTo>
                    <a:pt x="271" y="1447"/>
                  </a:lnTo>
                  <a:lnTo>
                    <a:pt x="267" y="1441"/>
                  </a:lnTo>
                  <a:lnTo>
                    <a:pt x="261" y="1435"/>
                  </a:lnTo>
                  <a:lnTo>
                    <a:pt x="245" y="1423"/>
                  </a:lnTo>
                  <a:lnTo>
                    <a:pt x="227" y="1408"/>
                  </a:lnTo>
                  <a:lnTo>
                    <a:pt x="222" y="1404"/>
                  </a:lnTo>
                  <a:lnTo>
                    <a:pt x="219" y="1400"/>
                  </a:lnTo>
                  <a:lnTo>
                    <a:pt x="216" y="1398"/>
                  </a:lnTo>
                  <a:lnTo>
                    <a:pt x="216" y="1397"/>
                  </a:lnTo>
                  <a:lnTo>
                    <a:pt x="217" y="1392"/>
                  </a:lnTo>
                  <a:lnTo>
                    <a:pt x="222" y="1386"/>
                  </a:lnTo>
                  <a:lnTo>
                    <a:pt x="227" y="1377"/>
                  </a:lnTo>
                  <a:lnTo>
                    <a:pt x="230" y="1370"/>
                  </a:lnTo>
                  <a:lnTo>
                    <a:pt x="233" y="1358"/>
                  </a:lnTo>
                  <a:lnTo>
                    <a:pt x="235" y="1343"/>
                  </a:lnTo>
                  <a:lnTo>
                    <a:pt x="235" y="1327"/>
                  </a:lnTo>
                  <a:lnTo>
                    <a:pt x="236" y="1310"/>
                  </a:lnTo>
                  <a:lnTo>
                    <a:pt x="236" y="1296"/>
                  </a:lnTo>
                  <a:lnTo>
                    <a:pt x="234" y="1283"/>
                  </a:lnTo>
                  <a:lnTo>
                    <a:pt x="232" y="1276"/>
                  </a:lnTo>
                  <a:lnTo>
                    <a:pt x="229" y="1270"/>
                  </a:lnTo>
                  <a:lnTo>
                    <a:pt x="226" y="1264"/>
                  </a:lnTo>
                  <a:lnTo>
                    <a:pt x="220" y="1258"/>
                  </a:lnTo>
                  <a:lnTo>
                    <a:pt x="208" y="1246"/>
                  </a:lnTo>
                  <a:lnTo>
                    <a:pt x="194" y="1234"/>
                  </a:lnTo>
                  <a:lnTo>
                    <a:pt x="179" y="1223"/>
                  </a:lnTo>
                  <a:lnTo>
                    <a:pt x="165" y="1210"/>
                  </a:lnTo>
                  <a:lnTo>
                    <a:pt x="160" y="1204"/>
                  </a:lnTo>
                  <a:lnTo>
                    <a:pt x="157" y="1198"/>
                  </a:lnTo>
                  <a:lnTo>
                    <a:pt x="154" y="1191"/>
                  </a:lnTo>
                  <a:lnTo>
                    <a:pt x="152" y="1184"/>
                  </a:lnTo>
                  <a:lnTo>
                    <a:pt x="150" y="1171"/>
                  </a:lnTo>
                  <a:lnTo>
                    <a:pt x="145" y="1157"/>
                  </a:lnTo>
                  <a:lnTo>
                    <a:pt x="140" y="1150"/>
                  </a:lnTo>
                  <a:lnTo>
                    <a:pt x="135" y="1145"/>
                  </a:lnTo>
                  <a:lnTo>
                    <a:pt x="129" y="1141"/>
                  </a:lnTo>
                  <a:lnTo>
                    <a:pt x="122" y="1139"/>
                  </a:lnTo>
                  <a:lnTo>
                    <a:pt x="109" y="1134"/>
                  </a:lnTo>
                  <a:lnTo>
                    <a:pt x="95" y="1132"/>
                  </a:lnTo>
                  <a:lnTo>
                    <a:pt x="90" y="1129"/>
                  </a:lnTo>
                  <a:lnTo>
                    <a:pt x="87" y="1127"/>
                  </a:lnTo>
                  <a:lnTo>
                    <a:pt x="84" y="1124"/>
                  </a:lnTo>
                  <a:lnTo>
                    <a:pt x="84" y="1120"/>
                  </a:lnTo>
                  <a:lnTo>
                    <a:pt x="84" y="1116"/>
                  </a:lnTo>
                  <a:lnTo>
                    <a:pt x="85" y="1112"/>
                  </a:lnTo>
                  <a:lnTo>
                    <a:pt x="88" y="1108"/>
                  </a:lnTo>
                  <a:lnTo>
                    <a:pt x="90" y="1105"/>
                  </a:lnTo>
                  <a:lnTo>
                    <a:pt x="95" y="1097"/>
                  </a:lnTo>
                  <a:lnTo>
                    <a:pt x="99" y="1091"/>
                  </a:lnTo>
                  <a:lnTo>
                    <a:pt x="100" y="1088"/>
                  </a:lnTo>
                  <a:lnTo>
                    <a:pt x="100" y="1085"/>
                  </a:lnTo>
                  <a:lnTo>
                    <a:pt x="100" y="1082"/>
                  </a:lnTo>
                  <a:lnTo>
                    <a:pt x="99" y="1080"/>
                  </a:lnTo>
                  <a:lnTo>
                    <a:pt x="94" y="1074"/>
                  </a:lnTo>
                  <a:lnTo>
                    <a:pt x="88" y="1066"/>
                  </a:lnTo>
                  <a:lnTo>
                    <a:pt x="84" y="1062"/>
                  </a:lnTo>
                  <a:lnTo>
                    <a:pt x="82" y="1057"/>
                  </a:lnTo>
                  <a:lnTo>
                    <a:pt x="80" y="1051"/>
                  </a:lnTo>
                  <a:lnTo>
                    <a:pt x="78" y="1045"/>
                  </a:lnTo>
                  <a:lnTo>
                    <a:pt x="78" y="1039"/>
                  </a:lnTo>
                  <a:lnTo>
                    <a:pt x="80" y="1033"/>
                  </a:lnTo>
                  <a:lnTo>
                    <a:pt x="81" y="1028"/>
                  </a:lnTo>
                  <a:lnTo>
                    <a:pt x="83" y="1025"/>
                  </a:lnTo>
                  <a:lnTo>
                    <a:pt x="89" y="1018"/>
                  </a:lnTo>
                  <a:lnTo>
                    <a:pt x="94" y="1012"/>
                  </a:lnTo>
                  <a:lnTo>
                    <a:pt x="96" y="1007"/>
                  </a:lnTo>
                  <a:lnTo>
                    <a:pt x="97" y="1001"/>
                  </a:lnTo>
                  <a:lnTo>
                    <a:pt x="96" y="999"/>
                  </a:lnTo>
                  <a:lnTo>
                    <a:pt x="95" y="995"/>
                  </a:lnTo>
                  <a:lnTo>
                    <a:pt x="91" y="993"/>
                  </a:lnTo>
                  <a:lnTo>
                    <a:pt x="88" y="989"/>
                  </a:lnTo>
                  <a:lnTo>
                    <a:pt x="75" y="982"/>
                  </a:lnTo>
                  <a:lnTo>
                    <a:pt x="57" y="975"/>
                  </a:lnTo>
                  <a:lnTo>
                    <a:pt x="40" y="967"/>
                  </a:lnTo>
                  <a:lnTo>
                    <a:pt x="26" y="959"/>
                  </a:lnTo>
                  <a:lnTo>
                    <a:pt x="21" y="956"/>
                  </a:lnTo>
                  <a:lnTo>
                    <a:pt x="20" y="951"/>
                  </a:lnTo>
                  <a:lnTo>
                    <a:pt x="19" y="948"/>
                  </a:lnTo>
                  <a:lnTo>
                    <a:pt x="20" y="943"/>
                  </a:lnTo>
                  <a:lnTo>
                    <a:pt x="25" y="933"/>
                  </a:lnTo>
                  <a:lnTo>
                    <a:pt x="32" y="925"/>
                  </a:lnTo>
                  <a:lnTo>
                    <a:pt x="34" y="921"/>
                  </a:lnTo>
                  <a:lnTo>
                    <a:pt x="37" y="918"/>
                  </a:lnTo>
                  <a:lnTo>
                    <a:pt x="38" y="914"/>
                  </a:lnTo>
                  <a:lnTo>
                    <a:pt x="39" y="911"/>
                  </a:lnTo>
                  <a:lnTo>
                    <a:pt x="38" y="907"/>
                  </a:lnTo>
                  <a:lnTo>
                    <a:pt x="37" y="904"/>
                  </a:lnTo>
                  <a:lnTo>
                    <a:pt x="34" y="899"/>
                  </a:lnTo>
                  <a:lnTo>
                    <a:pt x="32" y="895"/>
                  </a:lnTo>
                  <a:lnTo>
                    <a:pt x="24" y="888"/>
                  </a:lnTo>
                  <a:lnTo>
                    <a:pt x="14" y="880"/>
                  </a:lnTo>
                  <a:lnTo>
                    <a:pt x="9" y="875"/>
                  </a:lnTo>
                  <a:lnTo>
                    <a:pt x="6" y="869"/>
                  </a:lnTo>
                  <a:lnTo>
                    <a:pt x="2" y="862"/>
                  </a:lnTo>
                  <a:lnTo>
                    <a:pt x="1" y="853"/>
                  </a:lnTo>
                  <a:lnTo>
                    <a:pt x="0" y="843"/>
                  </a:lnTo>
                  <a:lnTo>
                    <a:pt x="1" y="834"/>
                  </a:lnTo>
                  <a:lnTo>
                    <a:pt x="3" y="825"/>
                  </a:lnTo>
                  <a:lnTo>
                    <a:pt x="6" y="818"/>
                  </a:lnTo>
                  <a:lnTo>
                    <a:pt x="7" y="814"/>
                  </a:lnTo>
                  <a:lnTo>
                    <a:pt x="8" y="812"/>
                  </a:lnTo>
                  <a:lnTo>
                    <a:pt x="11" y="809"/>
                  </a:lnTo>
                  <a:lnTo>
                    <a:pt x="12" y="807"/>
                  </a:lnTo>
                  <a:lnTo>
                    <a:pt x="14" y="806"/>
                  </a:lnTo>
                  <a:lnTo>
                    <a:pt x="20" y="806"/>
                  </a:lnTo>
                  <a:lnTo>
                    <a:pt x="37" y="805"/>
                  </a:lnTo>
                  <a:lnTo>
                    <a:pt x="55" y="805"/>
                  </a:lnTo>
                  <a:lnTo>
                    <a:pt x="74" y="804"/>
                  </a:lnTo>
                  <a:lnTo>
                    <a:pt x="94" y="803"/>
                  </a:lnTo>
                  <a:lnTo>
                    <a:pt x="102" y="801"/>
                  </a:lnTo>
                  <a:lnTo>
                    <a:pt x="110" y="799"/>
                  </a:lnTo>
                  <a:lnTo>
                    <a:pt x="116" y="797"/>
                  </a:lnTo>
                  <a:lnTo>
                    <a:pt x="121" y="793"/>
                  </a:lnTo>
                  <a:lnTo>
                    <a:pt x="129" y="787"/>
                  </a:lnTo>
                  <a:lnTo>
                    <a:pt x="138" y="782"/>
                  </a:lnTo>
                  <a:lnTo>
                    <a:pt x="147" y="778"/>
                  </a:lnTo>
                  <a:lnTo>
                    <a:pt x="159" y="775"/>
                  </a:lnTo>
                  <a:lnTo>
                    <a:pt x="170" y="772"/>
                  </a:lnTo>
                  <a:lnTo>
                    <a:pt x="179" y="767"/>
                  </a:lnTo>
                  <a:lnTo>
                    <a:pt x="185" y="762"/>
                  </a:lnTo>
                  <a:lnTo>
                    <a:pt x="190" y="757"/>
                  </a:lnTo>
                  <a:lnTo>
                    <a:pt x="196" y="754"/>
                  </a:lnTo>
                  <a:lnTo>
                    <a:pt x="203" y="750"/>
                  </a:lnTo>
                  <a:lnTo>
                    <a:pt x="211" y="748"/>
                  </a:lnTo>
                  <a:lnTo>
                    <a:pt x="220" y="747"/>
                  </a:lnTo>
                  <a:lnTo>
                    <a:pt x="229" y="744"/>
                  </a:lnTo>
                  <a:lnTo>
                    <a:pt x="240" y="741"/>
                  </a:lnTo>
                  <a:lnTo>
                    <a:pt x="251" y="735"/>
                  </a:lnTo>
                  <a:lnTo>
                    <a:pt x="259" y="729"/>
                  </a:lnTo>
                  <a:lnTo>
                    <a:pt x="265" y="722"/>
                  </a:lnTo>
                  <a:lnTo>
                    <a:pt x="272" y="717"/>
                  </a:lnTo>
                  <a:lnTo>
                    <a:pt x="276" y="715"/>
                  </a:lnTo>
                  <a:lnTo>
                    <a:pt x="280" y="712"/>
                  </a:lnTo>
                  <a:lnTo>
                    <a:pt x="285" y="711"/>
                  </a:lnTo>
                  <a:lnTo>
                    <a:pt x="291" y="710"/>
                  </a:lnTo>
                  <a:lnTo>
                    <a:pt x="303" y="708"/>
                  </a:lnTo>
                  <a:lnTo>
                    <a:pt x="317" y="705"/>
                  </a:lnTo>
                  <a:lnTo>
                    <a:pt x="333" y="703"/>
                  </a:lnTo>
                  <a:lnTo>
                    <a:pt x="349" y="700"/>
                  </a:lnTo>
                  <a:lnTo>
                    <a:pt x="370" y="698"/>
                  </a:lnTo>
                  <a:lnTo>
                    <a:pt x="391" y="693"/>
                  </a:lnTo>
                  <a:lnTo>
                    <a:pt x="400" y="691"/>
                  </a:lnTo>
                  <a:lnTo>
                    <a:pt x="409" y="688"/>
                  </a:lnTo>
                  <a:lnTo>
                    <a:pt x="416" y="685"/>
                  </a:lnTo>
                  <a:lnTo>
                    <a:pt x="421" y="681"/>
                  </a:lnTo>
                  <a:lnTo>
                    <a:pt x="435" y="665"/>
                  </a:lnTo>
                  <a:lnTo>
                    <a:pt x="446" y="649"/>
                  </a:lnTo>
                  <a:lnTo>
                    <a:pt x="450" y="645"/>
                  </a:lnTo>
                  <a:lnTo>
                    <a:pt x="454" y="641"/>
                  </a:lnTo>
                  <a:lnTo>
                    <a:pt x="456" y="637"/>
                  </a:lnTo>
                  <a:lnTo>
                    <a:pt x="458" y="633"/>
                  </a:lnTo>
                  <a:lnTo>
                    <a:pt x="459" y="628"/>
                  </a:lnTo>
                  <a:lnTo>
                    <a:pt x="461" y="623"/>
                  </a:lnTo>
                  <a:lnTo>
                    <a:pt x="465" y="620"/>
                  </a:lnTo>
                  <a:lnTo>
                    <a:pt x="468" y="617"/>
                  </a:lnTo>
                  <a:lnTo>
                    <a:pt x="475" y="615"/>
                  </a:lnTo>
                  <a:lnTo>
                    <a:pt x="483" y="611"/>
                  </a:lnTo>
                  <a:lnTo>
                    <a:pt x="491" y="606"/>
                  </a:lnTo>
                  <a:lnTo>
                    <a:pt x="498" y="599"/>
                  </a:lnTo>
                  <a:lnTo>
                    <a:pt x="504" y="593"/>
                  </a:lnTo>
                  <a:lnTo>
                    <a:pt x="510" y="587"/>
                  </a:lnTo>
                  <a:lnTo>
                    <a:pt x="513" y="586"/>
                  </a:lnTo>
                  <a:lnTo>
                    <a:pt x="519" y="584"/>
                  </a:lnTo>
                  <a:lnTo>
                    <a:pt x="525" y="583"/>
                  </a:lnTo>
                  <a:lnTo>
                    <a:pt x="532" y="582"/>
                  </a:lnTo>
                  <a:lnTo>
                    <a:pt x="541" y="582"/>
                  </a:lnTo>
                  <a:lnTo>
                    <a:pt x="549" y="582"/>
                  </a:lnTo>
                  <a:lnTo>
                    <a:pt x="556" y="583"/>
                  </a:lnTo>
                  <a:lnTo>
                    <a:pt x="562" y="584"/>
                  </a:lnTo>
                  <a:lnTo>
                    <a:pt x="568" y="586"/>
                  </a:lnTo>
                  <a:lnTo>
                    <a:pt x="572" y="591"/>
                  </a:lnTo>
                  <a:close/>
                </a:path>
              </a:pathLst>
            </a:custGeom>
            <a:grpFill/>
            <a:ln w="12700">
              <a:solidFill>
                <a:schemeClr val="bg1"/>
              </a:solidFill>
              <a:round/>
              <a:headEnd/>
              <a:tailEnd/>
            </a:ln>
          </p:spPr>
          <p:txBody>
            <a:bodyPr/>
            <a:lstStyle/>
            <a:p>
              <a:endParaRPr lang="zh-CN" altLang="en-US">
                <a:cs typeface="+mn-ea"/>
                <a:sym typeface="+mn-lt"/>
              </a:endParaRPr>
            </a:p>
          </p:txBody>
        </p:sp>
        <p:sp>
          <p:nvSpPr>
            <p:cNvPr id="52" name="辽宁">
              <a:extLst>
                <a:ext uri="{FF2B5EF4-FFF2-40B4-BE49-F238E27FC236}">
                  <a16:creationId xmlns="" xmlns:a16="http://schemas.microsoft.com/office/drawing/2014/main" id="{CA45CF4B-655F-43BE-8457-6DE6A24DF3CD}"/>
                </a:ext>
              </a:extLst>
            </p:cNvPr>
            <p:cNvSpPr>
              <a:spLocks noEditPoints="1"/>
            </p:cNvSpPr>
            <p:nvPr/>
          </p:nvSpPr>
          <p:spPr bwMode="auto">
            <a:xfrm>
              <a:off x="6492955" y="3124363"/>
              <a:ext cx="590558" cy="581055"/>
            </a:xfrm>
            <a:custGeom>
              <a:avLst/>
              <a:gdLst>
                <a:gd name="T0" fmla="*/ 259 w 2212"/>
                <a:gd name="T1" fmla="*/ 1537 h 2187"/>
                <a:gd name="T2" fmla="*/ 137 w 2212"/>
                <a:gd name="T3" fmla="*/ 1452 h 2187"/>
                <a:gd name="T4" fmla="*/ 8 w 2212"/>
                <a:gd name="T5" fmla="*/ 1353 h 2187"/>
                <a:gd name="T6" fmla="*/ 26 w 2212"/>
                <a:gd name="T7" fmla="*/ 1249 h 2187"/>
                <a:gd name="T8" fmla="*/ 103 w 2212"/>
                <a:gd name="T9" fmla="*/ 1131 h 2187"/>
                <a:gd name="T10" fmla="*/ 154 w 2212"/>
                <a:gd name="T11" fmla="*/ 1037 h 2187"/>
                <a:gd name="T12" fmla="*/ 115 w 2212"/>
                <a:gd name="T13" fmla="*/ 918 h 2187"/>
                <a:gd name="T14" fmla="*/ 84 w 2212"/>
                <a:gd name="T15" fmla="*/ 727 h 2187"/>
                <a:gd name="T16" fmla="*/ 219 w 2212"/>
                <a:gd name="T17" fmla="*/ 704 h 2187"/>
                <a:gd name="T18" fmla="*/ 340 w 2212"/>
                <a:gd name="T19" fmla="*/ 910 h 2187"/>
                <a:gd name="T20" fmla="*/ 449 w 2212"/>
                <a:gd name="T21" fmla="*/ 787 h 2187"/>
                <a:gd name="T22" fmla="*/ 623 w 2212"/>
                <a:gd name="T23" fmla="*/ 652 h 2187"/>
                <a:gd name="T24" fmla="*/ 820 w 2212"/>
                <a:gd name="T25" fmla="*/ 538 h 2187"/>
                <a:gd name="T26" fmla="*/ 931 w 2212"/>
                <a:gd name="T27" fmla="*/ 415 h 2187"/>
                <a:gd name="T28" fmla="*/ 1051 w 2212"/>
                <a:gd name="T29" fmla="*/ 392 h 2187"/>
                <a:gd name="T30" fmla="*/ 1120 w 2212"/>
                <a:gd name="T31" fmla="*/ 362 h 2187"/>
                <a:gd name="T32" fmla="*/ 1258 w 2212"/>
                <a:gd name="T33" fmla="*/ 331 h 2187"/>
                <a:gd name="T34" fmla="*/ 1343 w 2212"/>
                <a:gd name="T35" fmla="*/ 211 h 2187"/>
                <a:gd name="T36" fmla="*/ 1422 w 2212"/>
                <a:gd name="T37" fmla="*/ 0 h 2187"/>
                <a:gd name="T38" fmla="*/ 1601 w 2212"/>
                <a:gd name="T39" fmla="*/ 94 h 2187"/>
                <a:gd name="T40" fmla="*/ 1638 w 2212"/>
                <a:gd name="T41" fmla="*/ 197 h 2187"/>
                <a:gd name="T42" fmla="*/ 1695 w 2212"/>
                <a:gd name="T43" fmla="*/ 236 h 2187"/>
                <a:gd name="T44" fmla="*/ 1797 w 2212"/>
                <a:gd name="T45" fmla="*/ 181 h 2187"/>
                <a:gd name="T46" fmla="*/ 1854 w 2212"/>
                <a:gd name="T47" fmla="*/ 319 h 2187"/>
                <a:gd name="T48" fmla="*/ 1930 w 2212"/>
                <a:gd name="T49" fmla="*/ 415 h 2187"/>
                <a:gd name="T50" fmla="*/ 2003 w 2212"/>
                <a:gd name="T51" fmla="*/ 508 h 2187"/>
                <a:gd name="T52" fmla="*/ 2001 w 2212"/>
                <a:gd name="T53" fmla="*/ 622 h 2187"/>
                <a:gd name="T54" fmla="*/ 2075 w 2212"/>
                <a:gd name="T55" fmla="*/ 758 h 2187"/>
                <a:gd name="T56" fmla="*/ 2191 w 2212"/>
                <a:gd name="T57" fmla="*/ 907 h 2187"/>
                <a:gd name="T58" fmla="*/ 2156 w 2212"/>
                <a:gd name="T59" fmla="*/ 1031 h 2187"/>
                <a:gd name="T60" fmla="*/ 2188 w 2212"/>
                <a:gd name="T61" fmla="*/ 1096 h 2187"/>
                <a:gd name="T62" fmla="*/ 2033 w 2212"/>
                <a:gd name="T63" fmla="*/ 1210 h 2187"/>
                <a:gd name="T64" fmla="*/ 1844 w 2212"/>
                <a:gd name="T65" fmla="*/ 1409 h 2187"/>
                <a:gd name="T66" fmla="*/ 1732 w 2212"/>
                <a:gd name="T67" fmla="*/ 1586 h 2187"/>
                <a:gd name="T68" fmla="*/ 1548 w 2212"/>
                <a:gd name="T69" fmla="*/ 1630 h 2187"/>
                <a:gd name="T70" fmla="*/ 1334 w 2212"/>
                <a:gd name="T71" fmla="*/ 1752 h 2187"/>
                <a:gd name="T72" fmla="*/ 1129 w 2212"/>
                <a:gd name="T73" fmla="*/ 1956 h 2187"/>
                <a:gd name="T74" fmla="*/ 1116 w 2212"/>
                <a:gd name="T75" fmla="*/ 1997 h 2187"/>
                <a:gd name="T76" fmla="*/ 1078 w 2212"/>
                <a:gd name="T77" fmla="*/ 2064 h 2187"/>
                <a:gd name="T78" fmla="*/ 995 w 2212"/>
                <a:gd name="T79" fmla="*/ 2048 h 2187"/>
                <a:gd name="T80" fmla="*/ 975 w 2212"/>
                <a:gd name="T81" fmla="*/ 2107 h 2187"/>
                <a:gd name="T82" fmla="*/ 853 w 2212"/>
                <a:gd name="T83" fmla="*/ 2185 h 2187"/>
                <a:gd name="T84" fmla="*/ 857 w 2212"/>
                <a:gd name="T85" fmla="*/ 2091 h 2187"/>
                <a:gd name="T86" fmla="*/ 966 w 2212"/>
                <a:gd name="T87" fmla="*/ 2027 h 2187"/>
                <a:gd name="T88" fmla="*/ 975 w 2212"/>
                <a:gd name="T89" fmla="*/ 1946 h 2187"/>
                <a:gd name="T90" fmla="*/ 1042 w 2212"/>
                <a:gd name="T91" fmla="*/ 1886 h 2187"/>
                <a:gd name="T92" fmla="*/ 940 w 2212"/>
                <a:gd name="T93" fmla="*/ 1897 h 2187"/>
                <a:gd name="T94" fmla="*/ 903 w 2212"/>
                <a:gd name="T95" fmla="*/ 1739 h 2187"/>
                <a:gd name="T96" fmla="*/ 1002 w 2212"/>
                <a:gd name="T97" fmla="*/ 1599 h 2187"/>
                <a:gd name="T98" fmla="*/ 1070 w 2212"/>
                <a:gd name="T99" fmla="*/ 1496 h 2187"/>
                <a:gd name="T100" fmla="*/ 1059 w 2212"/>
                <a:gd name="T101" fmla="*/ 1302 h 2187"/>
                <a:gd name="T102" fmla="*/ 952 w 2212"/>
                <a:gd name="T103" fmla="*/ 1152 h 2187"/>
                <a:gd name="T104" fmla="*/ 905 w 2212"/>
                <a:gd name="T105" fmla="*/ 1225 h 2187"/>
                <a:gd name="T106" fmla="*/ 786 w 2212"/>
                <a:gd name="T107" fmla="*/ 1207 h 2187"/>
                <a:gd name="T108" fmla="*/ 655 w 2212"/>
                <a:gd name="T109" fmla="*/ 1301 h 2187"/>
                <a:gd name="T110" fmla="*/ 618 w 2212"/>
                <a:gd name="T111" fmla="*/ 1401 h 2187"/>
                <a:gd name="T112" fmla="*/ 534 w 2212"/>
                <a:gd name="T113" fmla="*/ 1566 h 2187"/>
                <a:gd name="T114" fmla="*/ 878 w 2212"/>
                <a:gd name="T115" fmla="*/ 1788 h 2187"/>
                <a:gd name="T116" fmla="*/ 850 w 2212"/>
                <a:gd name="T117" fmla="*/ 1838 h 2187"/>
                <a:gd name="T118" fmla="*/ 899 w 2212"/>
                <a:gd name="T119" fmla="*/ 1886 h 2187"/>
                <a:gd name="T120" fmla="*/ 845 w 2212"/>
                <a:gd name="T121" fmla="*/ 1899 h 2187"/>
                <a:gd name="T122" fmla="*/ 1229 w 2212"/>
                <a:gd name="T123" fmla="*/ 1939 h 2187"/>
                <a:gd name="T124" fmla="*/ 1350 w 2212"/>
                <a:gd name="T125" fmla="*/ 1990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12" h="2187">
                  <a:moveTo>
                    <a:pt x="372" y="1668"/>
                  </a:moveTo>
                  <a:lnTo>
                    <a:pt x="368" y="1659"/>
                  </a:lnTo>
                  <a:lnTo>
                    <a:pt x="365" y="1648"/>
                  </a:lnTo>
                  <a:lnTo>
                    <a:pt x="364" y="1642"/>
                  </a:lnTo>
                  <a:lnTo>
                    <a:pt x="362" y="1638"/>
                  </a:lnTo>
                  <a:lnTo>
                    <a:pt x="360" y="1635"/>
                  </a:lnTo>
                  <a:lnTo>
                    <a:pt x="358" y="1635"/>
                  </a:lnTo>
                  <a:lnTo>
                    <a:pt x="348" y="1635"/>
                  </a:lnTo>
                  <a:lnTo>
                    <a:pt x="340" y="1635"/>
                  </a:lnTo>
                  <a:lnTo>
                    <a:pt x="336" y="1634"/>
                  </a:lnTo>
                  <a:lnTo>
                    <a:pt x="334" y="1632"/>
                  </a:lnTo>
                  <a:lnTo>
                    <a:pt x="332" y="1629"/>
                  </a:lnTo>
                  <a:lnTo>
                    <a:pt x="330" y="1624"/>
                  </a:lnTo>
                  <a:lnTo>
                    <a:pt x="327" y="1612"/>
                  </a:lnTo>
                  <a:lnTo>
                    <a:pt x="322" y="1602"/>
                  </a:lnTo>
                  <a:lnTo>
                    <a:pt x="319" y="1597"/>
                  </a:lnTo>
                  <a:lnTo>
                    <a:pt x="315" y="1592"/>
                  </a:lnTo>
                  <a:lnTo>
                    <a:pt x="311" y="1587"/>
                  </a:lnTo>
                  <a:lnTo>
                    <a:pt x="307" y="1584"/>
                  </a:lnTo>
                  <a:lnTo>
                    <a:pt x="289" y="1572"/>
                  </a:lnTo>
                  <a:lnTo>
                    <a:pt x="275" y="1560"/>
                  </a:lnTo>
                  <a:lnTo>
                    <a:pt x="269" y="1554"/>
                  </a:lnTo>
                  <a:lnTo>
                    <a:pt x="264" y="1546"/>
                  </a:lnTo>
                  <a:lnTo>
                    <a:pt x="259" y="1537"/>
                  </a:lnTo>
                  <a:lnTo>
                    <a:pt x="258" y="1528"/>
                  </a:lnTo>
                  <a:lnTo>
                    <a:pt x="258" y="1514"/>
                  </a:lnTo>
                  <a:lnTo>
                    <a:pt x="260" y="1497"/>
                  </a:lnTo>
                  <a:lnTo>
                    <a:pt x="260" y="1490"/>
                  </a:lnTo>
                  <a:lnTo>
                    <a:pt x="259" y="1481"/>
                  </a:lnTo>
                  <a:lnTo>
                    <a:pt x="257" y="1473"/>
                  </a:lnTo>
                  <a:lnTo>
                    <a:pt x="253" y="1464"/>
                  </a:lnTo>
                  <a:lnTo>
                    <a:pt x="251" y="1460"/>
                  </a:lnTo>
                  <a:lnTo>
                    <a:pt x="247" y="1457"/>
                  </a:lnTo>
                  <a:lnTo>
                    <a:pt x="244" y="1454"/>
                  </a:lnTo>
                  <a:lnTo>
                    <a:pt x="240" y="1452"/>
                  </a:lnTo>
                  <a:lnTo>
                    <a:pt x="232" y="1448"/>
                  </a:lnTo>
                  <a:lnTo>
                    <a:pt x="222" y="1447"/>
                  </a:lnTo>
                  <a:lnTo>
                    <a:pt x="213" y="1447"/>
                  </a:lnTo>
                  <a:lnTo>
                    <a:pt x="204" y="1448"/>
                  </a:lnTo>
                  <a:lnTo>
                    <a:pt x="196" y="1451"/>
                  </a:lnTo>
                  <a:lnTo>
                    <a:pt x="189" y="1453"/>
                  </a:lnTo>
                  <a:lnTo>
                    <a:pt x="177" y="1459"/>
                  </a:lnTo>
                  <a:lnTo>
                    <a:pt x="166" y="1461"/>
                  </a:lnTo>
                  <a:lnTo>
                    <a:pt x="162" y="1461"/>
                  </a:lnTo>
                  <a:lnTo>
                    <a:pt x="156" y="1461"/>
                  </a:lnTo>
                  <a:lnTo>
                    <a:pt x="150" y="1459"/>
                  </a:lnTo>
                  <a:lnTo>
                    <a:pt x="144" y="1457"/>
                  </a:lnTo>
                  <a:lnTo>
                    <a:pt x="137" y="1452"/>
                  </a:lnTo>
                  <a:lnTo>
                    <a:pt x="131" y="1448"/>
                  </a:lnTo>
                  <a:lnTo>
                    <a:pt x="124" y="1442"/>
                  </a:lnTo>
                  <a:lnTo>
                    <a:pt x="118" y="1437"/>
                  </a:lnTo>
                  <a:lnTo>
                    <a:pt x="113" y="1432"/>
                  </a:lnTo>
                  <a:lnTo>
                    <a:pt x="109" y="1426"/>
                  </a:lnTo>
                  <a:lnTo>
                    <a:pt x="107" y="1420"/>
                  </a:lnTo>
                  <a:lnTo>
                    <a:pt x="106" y="1414"/>
                  </a:lnTo>
                  <a:lnTo>
                    <a:pt x="106" y="1405"/>
                  </a:lnTo>
                  <a:lnTo>
                    <a:pt x="105" y="1401"/>
                  </a:lnTo>
                  <a:lnTo>
                    <a:pt x="103" y="1399"/>
                  </a:lnTo>
                  <a:lnTo>
                    <a:pt x="101" y="1399"/>
                  </a:lnTo>
                  <a:lnTo>
                    <a:pt x="97" y="1401"/>
                  </a:lnTo>
                  <a:lnTo>
                    <a:pt x="94" y="1402"/>
                  </a:lnTo>
                  <a:lnTo>
                    <a:pt x="86" y="1407"/>
                  </a:lnTo>
                  <a:lnTo>
                    <a:pt x="78" y="1408"/>
                  </a:lnTo>
                  <a:lnTo>
                    <a:pt x="74" y="1408"/>
                  </a:lnTo>
                  <a:lnTo>
                    <a:pt x="69" y="1407"/>
                  </a:lnTo>
                  <a:lnTo>
                    <a:pt x="63" y="1404"/>
                  </a:lnTo>
                  <a:lnTo>
                    <a:pt x="56" y="1399"/>
                  </a:lnTo>
                  <a:lnTo>
                    <a:pt x="42" y="1389"/>
                  </a:lnTo>
                  <a:lnTo>
                    <a:pt x="26" y="1374"/>
                  </a:lnTo>
                  <a:lnTo>
                    <a:pt x="19" y="1367"/>
                  </a:lnTo>
                  <a:lnTo>
                    <a:pt x="13" y="1360"/>
                  </a:lnTo>
                  <a:lnTo>
                    <a:pt x="8" y="1353"/>
                  </a:lnTo>
                  <a:lnTo>
                    <a:pt x="6" y="1347"/>
                  </a:lnTo>
                  <a:lnTo>
                    <a:pt x="2" y="1335"/>
                  </a:lnTo>
                  <a:lnTo>
                    <a:pt x="0" y="1323"/>
                  </a:lnTo>
                  <a:lnTo>
                    <a:pt x="0" y="1317"/>
                  </a:lnTo>
                  <a:lnTo>
                    <a:pt x="2" y="1311"/>
                  </a:lnTo>
                  <a:lnTo>
                    <a:pt x="6" y="1306"/>
                  </a:lnTo>
                  <a:lnTo>
                    <a:pt x="11" y="1300"/>
                  </a:lnTo>
                  <a:lnTo>
                    <a:pt x="15" y="1296"/>
                  </a:lnTo>
                  <a:lnTo>
                    <a:pt x="23" y="1292"/>
                  </a:lnTo>
                  <a:lnTo>
                    <a:pt x="30" y="1291"/>
                  </a:lnTo>
                  <a:lnTo>
                    <a:pt x="38" y="1290"/>
                  </a:lnTo>
                  <a:lnTo>
                    <a:pt x="44" y="1288"/>
                  </a:lnTo>
                  <a:lnTo>
                    <a:pt x="50" y="1287"/>
                  </a:lnTo>
                  <a:lnTo>
                    <a:pt x="52" y="1285"/>
                  </a:lnTo>
                  <a:lnTo>
                    <a:pt x="53" y="1284"/>
                  </a:lnTo>
                  <a:lnTo>
                    <a:pt x="55" y="1282"/>
                  </a:lnTo>
                  <a:lnTo>
                    <a:pt x="56" y="1281"/>
                  </a:lnTo>
                  <a:lnTo>
                    <a:pt x="55" y="1276"/>
                  </a:lnTo>
                  <a:lnTo>
                    <a:pt x="53" y="1272"/>
                  </a:lnTo>
                  <a:lnTo>
                    <a:pt x="51" y="1269"/>
                  </a:lnTo>
                  <a:lnTo>
                    <a:pt x="49" y="1265"/>
                  </a:lnTo>
                  <a:lnTo>
                    <a:pt x="42" y="1259"/>
                  </a:lnTo>
                  <a:lnTo>
                    <a:pt x="34" y="1254"/>
                  </a:lnTo>
                  <a:lnTo>
                    <a:pt x="26" y="1249"/>
                  </a:lnTo>
                  <a:lnTo>
                    <a:pt x="19" y="1243"/>
                  </a:lnTo>
                  <a:lnTo>
                    <a:pt x="17" y="1239"/>
                  </a:lnTo>
                  <a:lnTo>
                    <a:pt x="14" y="1237"/>
                  </a:lnTo>
                  <a:lnTo>
                    <a:pt x="13" y="1233"/>
                  </a:lnTo>
                  <a:lnTo>
                    <a:pt x="13" y="1229"/>
                  </a:lnTo>
                  <a:lnTo>
                    <a:pt x="13" y="1226"/>
                  </a:lnTo>
                  <a:lnTo>
                    <a:pt x="15" y="1225"/>
                  </a:lnTo>
                  <a:lnTo>
                    <a:pt x="18" y="1222"/>
                  </a:lnTo>
                  <a:lnTo>
                    <a:pt x="20" y="1221"/>
                  </a:lnTo>
                  <a:lnTo>
                    <a:pt x="27" y="1220"/>
                  </a:lnTo>
                  <a:lnTo>
                    <a:pt x="37" y="1219"/>
                  </a:lnTo>
                  <a:lnTo>
                    <a:pt x="46" y="1219"/>
                  </a:lnTo>
                  <a:lnTo>
                    <a:pt x="55" y="1219"/>
                  </a:lnTo>
                  <a:lnTo>
                    <a:pt x="63" y="1218"/>
                  </a:lnTo>
                  <a:lnTo>
                    <a:pt x="68" y="1215"/>
                  </a:lnTo>
                  <a:lnTo>
                    <a:pt x="72" y="1212"/>
                  </a:lnTo>
                  <a:lnTo>
                    <a:pt x="76" y="1206"/>
                  </a:lnTo>
                  <a:lnTo>
                    <a:pt x="80" y="1197"/>
                  </a:lnTo>
                  <a:lnTo>
                    <a:pt x="83" y="1189"/>
                  </a:lnTo>
                  <a:lnTo>
                    <a:pt x="90" y="1171"/>
                  </a:lnTo>
                  <a:lnTo>
                    <a:pt x="95" y="1157"/>
                  </a:lnTo>
                  <a:lnTo>
                    <a:pt x="99" y="1146"/>
                  </a:lnTo>
                  <a:lnTo>
                    <a:pt x="101" y="1138"/>
                  </a:lnTo>
                  <a:lnTo>
                    <a:pt x="103" y="1131"/>
                  </a:lnTo>
                  <a:lnTo>
                    <a:pt x="105" y="1125"/>
                  </a:lnTo>
                  <a:lnTo>
                    <a:pt x="107" y="1123"/>
                  </a:lnTo>
                  <a:lnTo>
                    <a:pt x="109" y="1120"/>
                  </a:lnTo>
                  <a:lnTo>
                    <a:pt x="115" y="1117"/>
                  </a:lnTo>
                  <a:lnTo>
                    <a:pt x="127" y="1111"/>
                  </a:lnTo>
                  <a:lnTo>
                    <a:pt x="132" y="1107"/>
                  </a:lnTo>
                  <a:lnTo>
                    <a:pt x="135" y="1103"/>
                  </a:lnTo>
                  <a:lnTo>
                    <a:pt x="138" y="1100"/>
                  </a:lnTo>
                  <a:lnTo>
                    <a:pt x="139" y="1096"/>
                  </a:lnTo>
                  <a:lnTo>
                    <a:pt x="140" y="1093"/>
                  </a:lnTo>
                  <a:lnTo>
                    <a:pt x="139" y="1089"/>
                  </a:lnTo>
                  <a:lnTo>
                    <a:pt x="138" y="1086"/>
                  </a:lnTo>
                  <a:lnTo>
                    <a:pt x="135" y="1082"/>
                  </a:lnTo>
                  <a:lnTo>
                    <a:pt x="134" y="1079"/>
                  </a:lnTo>
                  <a:lnTo>
                    <a:pt x="133" y="1076"/>
                  </a:lnTo>
                  <a:lnTo>
                    <a:pt x="133" y="1073"/>
                  </a:lnTo>
                  <a:lnTo>
                    <a:pt x="134" y="1070"/>
                  </a:lnTo>
                  <a:lnTo>
                    <a:pt x="139" y="1065"/>
                  </a:lnTo>
                  <a:lnTo>
                    <a:pt x="145" y="1060"/>
                  </a:lnTo>
                  <a:lnTo>
                    <a:pt x="149" y="1056"/>
                  </a:lnTo>
                  <a:lnTo>
                    <a:pt x="152" y="1051"/>
                  </a:lnTo>
                  <a:lnTo>
                    <a:pt x="154" y="1046"/>
                  </a:lnTo>
                  <a:lnTo>
                    <a:pt x="154" y="1042"/>
                  </a:lnTo>
                  <a:lnTo>
                    <a:pt x="154" y="1037"/>
                  </a:lnTo>
                  <a:lnTo>
                    <a:pt x="152" y="1032"/>
                  </a:lnTo>
                  <a:lnTo>
                    <a:pt x="147" y="1027"/>
                  </a:lnTo>
                  <a:lnTo>
                    <a:pt x="141" y="1023"/>
                  </a:lnTo>
                  <a:lnTo>
                    <a:pt x="134" y="1019"/>
                  </a:lnTo>
                  <a:lnTo>
                    <a:pt x="132" y="1016"/>
                  </a:lnTo>
                  <a:lnTo>
                    <a:pt x="131" y="1011"/>
                  </a:lnTo>
                  <a:lnTo>
                    <a:pt x="132" y="1007"/>
                  </a:lnTo>
                  <a:lnTo>
                    <a:pt x="139" y="1000"/>
                  </a:lnTo>
                  <a:lnTo>
                    <a:pt x="149" y="993"/>
                  </a:lnTo>
                  <a:lnTo>
                    <a:pt x="152" y="991"/>
                  </a:lnTo>
                  <a:lnTo>
                    <a:pt x="153" y="986"/>
                  </a:lnTo>
                  <a:lnTo>
                    <a:pt x="152" y="981"/>
                  </a:lnTo>
                  <a:lnTo>
                    <a:pt x="151" y="976"/>
                  </a:lnTo>
                  <a:lnTo>
                    <a:pt x="147" y="972"/>
                  </a:lnTo>
                  <a:lnTo>
                    <a:pt x="143" y="966"/>
                  </a:lnTo>
                  <a:lnTo>
                    <a:pt x="138" y="961"/>
                  </a:lnTo>
                  <a:lnTo>
                    <a:pt x="131" y="957"/>
                  </a:lnTo>
                  <a:lnTo>
                    <a:pt x="120" y="953"/>
                  </a:lnTo>
                  <a:lnTo>
                    <a:pt x="115" y="951"/>
                  </a:lnTo>
                  <a:lnTo>
                    <a:pt x="114" y="949"/>
                  </a:lnTo>
                  <a:lnTo>
                    <a:pt x="114" y="947"/>
                  </a:lnTo>
                  <a:lnTo>
                    <a:pt x="114" y="942"/>
                  </a:lnTo>
                  <a:lnTo>
                    <a:pt x="114" y="934"/>
                  </a:lnTo>
                  <a:lnTo>
                    <a:pt x="115" y="918"/>
                  </a:lnTo>
                  <a:lnTo>
                    <a:pt x="114" y="907"/>
                  </a:lnTo>
                  <a:lnTo>
                    <a:pt x="115" y="897"/>
                  </a:lnTo>
                  <a:lnTo>
                    <a:pt x="119" y="886"/>
                  </a:lnTo>
                  <a:lnTo>
                    <a:pt x="120" y="881"/>
                  </a:lnTo>
                  <a:lnTo>
                    <a:pt x="120" y="875"/>
                  </a:lnTo>
                  <a:lnTo>
                    <a:pt x="120" y="869"/>
                  </a:lnTo>
                  <a:lnTo>
                    <a:pt x="119" y="863"/>
                  </a:lnTo>
                  <a:lnTo>
                    <a:pt x="118" y="852"/>
                  </a:lnTo>
                  <a:lnTo>
                    <a:pt x="118" y="838"/>
                  </a:lnTo>
                  <a:lnTo>
                    <a:pt x="119" y="825"/>
                  </a:lnTo>
                  <a:lnTo>
                    <a:pt x="121" y="811"/>
                  </a:lnTo>
                  <a:lnTo>
                    <a:pt x="122" y="805"/>
                  </a:lnTo>
                  <a:lnTo>
                    <a:pt x="124" y="798"/>
                  </a:lnTo>
                  <a:lnTo>
                    <a:pt x="124" y="792"/>
                  </a:lnTo>
                  <a:lnTo>
                    <a:pt x="122" y="786"/>
                  </a:lnTo>
                  <a:lnTo>
                    <a:pt x="119" y="775"/>
                  </a:lnTo>
                  <a:lnTo>
                    <a:pt x="114" y="765"/>
                  </a:lnTo>
                  <a:lnTo>
                    <a:pt x="108" y="755"/>
                  </a:lnTo>
                  <a:lnTo>
                    <a:pt x="101" y="748"/>
                  </a:lnTo>
                  <a:lnTo>
                    <a:pt x="94" y="741"/>
                  </a:lnTo>
                  <a:lnTo>
                    <a:pt x="89" y="735"/>
                  </a:lnTo>
                  <a:lnTo>
                    <a:pt x="87" y="733"/>
                  </a:lnTo>
                  <a:lnTo>
                    <a:pt x="86" y="730"/>
                  </a:lnTo>
                  <a:lnTo>
                    <a:pt x="84" y="727"/>
                  </a:lnTo>
                  <a:lnTo>
                    <a:pt x="84" y="722"/>
                  </a:lnTo>
                  <a:lnTo>
                    <a:pt x="86" y="718"/>
                  </a:lnTo>
                  <a:lnTo>
                    <a:pt x="88" y="714"/>
                  </a:lnTo>
                  <a:lnTo>
                    <a:pt x="93" y="709"/>
                  </a:lnTo>
                  <a:lnTo>
                    <a:pt x="97" y="703"/>
                  </a:lnTo>
                  <a:lnTo>
                    <a:pt x="108" y="693"/>
                  </a:lnTo>
                  <a:lnTo>
                    <a:pt x="121" y="682"/>
                  </a:lnTo>
                  <a:lnTo>
                    <a:pt x="134" y="670"/>
                  </a:lnTo>
                  <a:lnTo>
                    <a:pt x="146" y="657"/>
                  </a:lnTo>
                  <a:lnTo>
                    <a:pt x="153" y="646"/>
                  </a:lnTo>
                  <a:lnTo>
                    <a:pt x="157" y="639"/>
                  </a:lnTo>
                  <a:lnTo>
                    <a:pt x="159" y="639"/>
                  </a:lnTo>
                  <a:lnTo>
                    <a:pt x="160" y="640"/>
                  </a:lnTo>
                  <a:lnTo>
                    <a:pt x="163" y="645"/>
                  </a:lnTo>
                  <a:lnTo>
                    <a:pt x="166" y="652"/>
                  </a:lnTo>
                  <a:lnTo>
                    <a:pt x="172" y="667"/>
                  </a:lnTo>
                  <a:lnTo>
                    <a:pt x="179" y="682"/>
                  </a:lnTo>
                  <a:lnTo>
                    <a:pt x="183" y="687"/>
                  </a:lnTo>
                  <a:lnTo>
                    <a:pt x="188" y="693"/>
                  </a:lnTo>
                  <a:lnTo>
                    <a:pt x="194" y="697"/>
                  </a:lnTo>
                  <a:lnTo>
                    <a:pt x="200" y="699"/>
                  </a:lnTo>
                  <a:lnTo>
                    <a:pt x="206" y="702"/>
                  </a:lnTo>
                  <a:lnTo>
                    <a:pt x="212" y="703"/>
                  </a:lnTo>
                  <a:lnTo>
                    <a:pt x="219" y="704"/>
                  </a:lnTo>
                  <a:lnTo>
                    <a:pt x="226" y="704"/>
                  </a:lnTo>
                  <a:lnTo>
                    <a:pt x="239" y="704"/>
                  </a:lnTo>
                  <a:lnTo>
                    <a:pt x="251" y="705"/>
                  </a:lnTo>
                  <a:lnTo>
                    <a:pt x="256" y="708"/>
                  </a:lnTo>
                  <a:lnTo>
                    <a:pt x="260" y="710"/>
                  </a:lnTo>
                  <a:lnTo>
                    <a:pt x="263" y="714"/>
                  </a:lnTo>
                  <a:lnTo>
                    <a:pt x="265" y="718"/>
                  </a:lnTo>
                  <a:lnTo>
                    <a:pt x="267" y="730"/>
                  </a:lnTo>
                  <a:lnTo>
                    <a:pt x="270" y="742"/>
                  </a:lnTo>
                  <a:lnTo>
                    <a:pt x="272" y="754"/>
                  </a:lnTo>
                  <a:lnTo>
                    <a:pt x="278" y="766"/>
                  </a:lnTo>
                  <a:lnTo>
                    <a:pt x="286" y="780"/>
                  </a:lnTo>
                  <a:lnTo>
                    <a:pt x="296" y="794"/>
                  </a:lnTo>
                  <a:lnTo>
                    <a:pt x="305" y="811"/>
                  </a:lnTo>
                  <a:lnTo>
                    <a:pt x="315" y="828"/>
                  </a:lnTo>
                  <a:lnTo>
                    <a:pt x="324" y="843"/>
                  </a:lnTo>
                  <a:lnTo>
                    <a:pt x="332" y="856"/>
                  </a:lnTo>
                  <a:lnTo>
                    <a:pt x="334" y="862"/>
                  </a:lnTo>
                  <a:lnTo>
                    <a:pt x="336" y="869"/>
                  </a:lnTo>
                  <a:lnTo>
                    <a:pt x="338" y="875"/>
                  </a:lnTo>
                  <a:lnTo>
                    <a:pt x="339" y="882"/>
                  </a:lnTo>
                  <a:lnTo>
                    <a:pt x="339" y="895"/>
                  </a:lnTo>
                  <a:lnTo>
                    <a:pt x="339" y="905"/>
                  </a:lnTo>
                  <a:lnTo>
                    <a:pt x="340" y="910"/>
                  </a:lnTo>
                  <a:lnTo>
                    <a:pt x="341" y="912"/>
                  </a:lnTo>
                  <a:lnTo>
                    <a:pt x="343" y="915"/>
                  </a:lnTo>
                  <a:lnTo>
                    <a:pt x="347" y="917"/>
                  </a:lnTo>
                  <a:lnTo>
                    <a:pt x="355" y="919"/>
                  </a:lnTo>
                  <a:lnTo>
                    <a:pt x="365" y="920"/>
                  </a:lnTo>
                  <a:lnTo>
                    <a:pt x="368" y="919"/>
                  </a:lnTo>
                  <a:lnTo>
                    <a:pt x="372" y="918"/>
                  </a:lnTo>
                  <a:lnTo>
                    <a:pt x="374" y="915"/>
                  </a:lnTo>
                  <a:lnTo>
                    <a:pt x="376" y="911"/>
                  </a:lnTo>
                  <a:lnTo>
                    <a:pt x="374" y="899"/>
                  </a:lnTo>
                  <a:lnTo>
                    <a:pt x="374" y="887"/>
                  </a:lnTo>
                  <a:lnTo>
                    <a:pt x="376" y="880"/>
                  </a:lnTo>
                  <a:lnTo>
                    <a:pt x="378" y="873"/>
                  </a:lnTo>
                  <a:lnTo>
                    <a:pt x="382" y="866"/>
                  </a:lnTo>
                  <a:lnTo>
                    <a:pt x="386" y="859"/>
                  </a:lnTo>
                  <a:lnTo>
                    <a:pt x="397" y="846"/>
                  </a:lnTo>
                  <a:lnTo>
                    <a:pt x="404" y="832"/>
                  </a:lnTo>
                  <a:lnTo>
                    <a:pt x="410" y="821"/>
                  </a:lnTo>
                  <a:lnTo>
                    <a:pt x="415" y="811"/>
                  </a:lnTo>
                  <a:lnTo>
                    <a:pt x="420" y="803"/>
                  </a:lnTo>
                  <a:lnTo>
                    <a:pt x="426" y="797"/>
                  </a:lnTo>
                  <a:lnTo>
                    <a:pt x="433" y="793"/>
                  </a:lnTo>
                  <a:lnTo>
                    <a:pt x="440" y="791"/>
                  </a:lnTo>
                  <a:lnTo>
                    <a:pt x="449" y="787"/>
                  </a:lnTo>
                  <a:lnTo>
                    <a:pt x="459" y="781"/>
                  </a:lnTo>
                  <a:lnTo>
                    <a:pt x="464" y="777"/>
                  </a:lnTo>
                  <a:lnTo>
                    <a:pt x="468" y="773"/>
                  </a:lnTo>
                  <a:lnTo>
                    <a:pt x="471" y="768"/>
                  </a:lnTo>
                  <a:lnTo>
                    <a:pt x="472" y="764"/>
                  </a:lnTo>
                  <a:lnTo>
                    <a:pt x="471" y="753"/>
                  </a:lnTo>
                  <a:lnTo>
                    <a:pt x="469" y="741"/>
                  </a:lnTo>
                  <a:lnTo>
                    <a:pt x="469" y="735"/>
                  </a:lnTo>
                  <a:lnTo>
                    <a:pt x="471" y="730"/>
                  </a:lnTo>
                  <a:lnTo>
                    <a:pt x="472" y="724"/>
                  </a:lnTo>
                  <a:lnTo>
                    <a:pt x="477" y="721"/>
                  </a:lnTo>
                  <a:lnTo>
                    <a:pt x="492" y="711"/>
                  </a:lnTo>
                  <a:lnTo>
                    <a:pt x="513" y="699"/>
                  </a:lnTo>
                  <a:lnTo>
                    <a:pt x="536" y="689"/>
                  </a:lnTo>
                  <a:lnTo>
                    <a:pt x="552" y="680"/>
                  </a:lnTo>
                  <a:lnTo>
                    <a:pt x="560" y="676"/>
                  </a:lnTo>
                  <a:lnTo>
                    <a:pt x="571" y="668"/>
                  </a:lnTo>
                  <a:lnTo>
                    <a:pt x="582" y="659"/>
                  </a:lnTo>
                  <a:lnTo>
                    <a:pt x="593" y="649"/>
                  </a:lnTo>
                  <a:lnTo>
                    <a:pt x="603" y="642"/>
                  </a:lnTo>
                  <a:lnTo>
                    <a:pt x="609" y="640"/>
                  </a:lnTo>
                  <a:lnTo>
                    <a:pt x="613" y="642"/>
                  </a:lnTo>
                  <a:lnTo>
                    <a:pt x="619" y="647"/>
                  </a:lnTo>
                  <a:lnTo>
                    <a:pt x="623" y="652"/>
                  </a:lnTo>
                  <a:lnTo>
                    <a:pt x="626" y="654"/>
                  </a:lnTo>
                  <a:lnTo>
                    <a:pt x="630" y="655"/>
                  </a:lnTo>
                  <a:lnTo>
                    <a:pt x="632" y="655"/>
                  </a:lnTo>
                  <a:lnTo>
                    <a:pt x="639" y="651"/>
                  </a:lnTo>
                  <a:lnTo>
                    <a:pt x="648" y="642"/>
                  </a:lnTo>
                  <a:lnTo>
                    <a:pt x="663" y="628"/>
                  </a:lnTo>
                  <a:lnTo>
                    <a:pt x="678" y="613"/>
                  </a:lnTo>
                  <a:lnTo>
                    <a:pt x="689" y="600"/>
                  </a:lnTo>
                  <a:lnTo>
                    <a:pt x="705" y="581"/>
                  </a:lnTo>
                  <a:lnTo>
                    <a:pt x="720" y="561"/>
                  </a:lnTo>
                  <a:lnTo>
                    <a:pt x="735" y="545"/>
                  </a:lnTo>
                  <a:lnTo>
                    <a:pt x="742" y="539"/>
                  </a:lnTo>
                  <a:lnTo>
                    <a:pt x="748" y="535"/>
                  </a:lnTo>
                  <a:lnTo>
                    <a:pt x="754" y="533"/>
                  </a:lnTo>
                  <a:lnTo>
                    <a:pt x="758" y="532"/>
                  </a:lnTo>
                  <a:lnTo>
                    <a:pt x="769" y="531"/>
                  </a:lnTo>
                  <a:lnTo>
                    <a:pt x="779" y="528"/>
                  </a:lnTo>
                  <a:lnTo>
                    <a:pt x="787" y="526"/>
                  </a:lnTo>
                  <a:lnTo>
                    <a:pt x="795" y="523"/>
                  </a:lnTo>
                  <a:lnTo>
                    <a:pt x="800" y="522"/>
                  </a:lnTo>
                  <a:lnTo>
                    <a:pt x="805" y="522"/>
                  </a:lnTo>
                  <a:lnTo>
                    <a:pt x="807" y="525"/>
                  </a:lnTo>
                  <a:lnTo>
                    <a:pt x="811" y="528"/>
                  </a:lnTo>
                  <a:lnTo>
                    <a:pt x="820" y="538"/>
                  </a:lnTo>
                  <a:lnTo>
                    <a:pt x="831" y="548"/>
                  </a:lnTo>
                  <a:lnTo>
                    <a:pt x="833" y="551"/>
                  </a:lnTo>
                  <a:lnTo>
                    <a:pt x="837" y="552"/>
                  </a:lnTo>
                  <a:lnTo>
                    <a:pt x="839" y="553"/>
                  </a:lnTo>
                  <a:lnTo>
                    <a:pt x="842" y="552"/>
                  </a:lnTo>
                  <a:lnTo>
                    <a:pt x="845" y="548"/>
                  </a:lnTo>
                  <a:lnTo>
                    <a:pt x="848" y="542"/>
                  </a:lnTo>
                  <a:lnTo>
                    <a:pt x="855" y="531"/>
                  </a:lnTo>
                  <a:lnTo>
                    <a:pt x="862" y="516"/>
                  </a:lnTo>
                  <a:lnTo>
                    <a:pt x="869" y="508"/>
                  </a:lnTo>
                  <a:lnTo>
                    <a:pt x="880" y="497"/>
                  </a:lnTo>
                  <a:lnTo>
                    <a:pt x="884" y="490"/>
                  </a:lnTo>
                  <a:lnTo>
                    <a:pt x="889" y="484"/>
                  </a:lnTo>
                  <a:lnTo>
                    <a:pt x="894" y="478"/>
                  </a:lnTo>
                  <a:lnTo>
                    <a:pt x="896" y="474"/>
                  </a:lnTo>
                  <a:lnTo>
                    <a:pt x="900" y="462"/>
                  </a:lnTo>
                  <a:lnTo>
                    <a:pt x="903" y="449"/>
                  </a:lnTo>
                  <a:lnTo>
                    <a:pt x="907" y="436"/>
                  </a:lnTo>
                  <a:lnTo>
                    <a:pt x="912" y="426"/>
                  </a:lnTo>
                  <a:lnTo>
                    <a:pt x="913" y="424"/>
                  </a:lnTo>
                  <a:lnTo>
                    <a:pt x="915" y="421"/>
                  </a:lnTo>
                  <a:lnTo>
                    <a:pt x="919" y="419"/>
                  </a:lnTo>
                  <a:lnTo>
                    <a:pt x="922" y="418"/>
                  </a:lnTo>
                  <a:lnTo>
                    <a:pt x="931" y="415"/>
                  </a:lnTo>
                  <a:lnTo>
                    <a:pt x="941" y="415"/>
                  </a:lnTo>
                  <a:lnTo>
                    <a:pt x="951" y="416"/>
                  </a:lnTo>
                  <a:lnTo>
                    <a:pt x="959" y="418"/>
                  </a:lnTo>
                  <a:lnTo>
                    <a:pt x="966" y="416"/>
                  </a:lnTo>
                  <a:lnTo>
                    <a:pt x="970" y="415"/>
                  </a:lnTo>
                  <a:lnTo>
                    <a:pt x="974" y="412"/>
                  </a:lnTo>
                  <a:lnTo>
                    <a:pt x="976" y="409"/>
                  </a:lnTo>
                  <a:lnTo>
                    <a:pt x="978" y="407"/>
                  </a:lnTo>
                  <a:lnTo>
                    <a:pt x="981" y="405"/>
                  </a:lnTo>
                  <a:lnTo>
                    <a:pt x="984" y="406"/>
                  </a:lnTo>
                  <a:lnTo>
                    <a:pt x="989" y="408"/>
                  </a:lnTo>
                  <a:lnTo>
                    <a:pt x="994" y="412"/>
                  </a:lnTo>
                  <a:lnTo>
                    <a:pt x="1000" y="415"/>
                  </a:lnTo>
                  <a:lnTo>
                    <a:pt x="1004" y="416"/>
                  </a:lnTo>
                  <a:lnTo>
                    <a:pt x="1010" y="418"/>
                  </a:lnTo>
                  <a:lnTo>
                    <a:pt x="1016" y="419"/>
                  </a:lnTo>
                  <a:lnTo>
                    <a:pt x="1022" y="419"/>
                  </a:lnTo>
                  <a:lnTo>
                    <a:pt x="1028" y="418"/>
                  </a:lnTo>
                  <a:lnTo>
                    <a:pt x="1033" y="415"/>
                  </a:lnTo>
                  <a:lnTo>
                    <a:pt x="1039" y="413"/>
                  </a:lnTo>
                  <a:lnTo>
                    <a:pt x="1044" y="408"/>
                  </a:lnTo>
                  <a:lnTo>
                    <a:pt x="1047" y="403"/>
                  </a:lnTo>
                  <a:lnTo>
                    <a:pt x="1050" y="397"/>
                  </a:lnTo>
                  <a:lnTo>
                    <a:pt x="1051" y="392"/>
                  </a:lnTo>
                  <a:lnTo>
                    <a:pt x="1052" y="386"/>
                  </a:lnTo>
                  <a:lnTo>
                    <a:pt x="1051" y="381"/>
                  </a:lnTo>
                  <a:lnTo>
                    <a:pt x="1047" y="377"/>
                  </a:lnTo>
                  <a:lnTo>
                    <a:pt x="1038" y="374"/>
                  </a:lnTo>
                  <a:lnTo>
                    <a:pt x="1028" y="369"/>
                  </a:lnTo>
                  <a:lnTo>
                    <a:pt x="1025" y="368"/>
                  </a:lnTo>
                  <a:lnTo>
                    <a:pt x="1021" y="364"/>
                  </a:lnTo>
                  <a:lnTo>
                    <a:pt x="1019" y="362"/>
                  </a:lnTo>
                  <a:lnTo>
                    <a:pt x="1018" y="358"/>
                  </a:lnTo>
                  <a:lnTo>
                    <a:pt x="1018" y="355"/>
                  </a:lnTo>
                  <a:lnTo>
                    <a:pt x="1020" y="351"/>
                  </a:lnTo>
                  <a:lnTo>
                    <a:pt x="1022" y="348"/>
                  </a:lnTo>
                  <a:lnTo>
                    <a:pt x="1027" y="345"/>
                  </a:lnTo>
                  <a:lnTo>
                    <a:pt x="1033" y="343"/>
                  </a:lnTo>
                  <a:lnTo>
                    <a:pt x="1039" y="340"/>
                  </a:lnTo>
                  <a:lnTo>
                    <a:pt x="1047" y="340"/>
                  </a:lnTo>
                  <a:lnTo>
                    <a:pt x="1056" y="340"/>
                  </a:lnTo>
                  <a:lnTo>
                    <a:pt x="1069" y="344"/>
                  </a:lnTo>
                  <a:lnTo>
                    <a:pt x="1078" y="348"/>
                  </a:lnTo>
                  <a:lnTo>
                    <a:pt x="1084" y="351"/>
                  </a:lnTo>
                  <a:lnTo>
                    <a:pt x="1092" y="356"/>
                  </a:lnTo>
                  <a:lnTo>
                    <a:pt x="1101" y="359"/>
                  </a:lnTo>
                  <a:lnTo>
                    <a:pt x="1110" y="362"/>
                  </a:lnTo>
                  <a:lnTo>
                    <a:pt x="1120" y="362"/>
                  </a:lnTo>
                  <a:lnTo>
                    <a:pt x="1127" y="362"/>
                  </a:lnTo>
                  <a:lnTo>
                    <a:pt x="1133" y="362"/>
                  </a:lnTo>
                  <a:lnTo>
                    <a:pt x="1141" y="363"/>
                  </a:lnTo>
                  <a:lnTo>
                    <a:pt x="1149" y="365"/>
                  </a:lnTo>
                  <a:lnTo>
                    <a:pt x="1159" y="370"/>
                  </a:lnTo>
                  <a:lnTo>
                    <a:pt x="1163" y="373"/>
                  </a:lnTo>
                  <a:lnTo>
                    <a:pt x="1166" y="374"/>
                  </a:lnTo>
                  <a:lnTo>
                    <a:pt x="1170" y="375"/>
                  </a:lnTo>
                  <a:lnTo>
                    <a:pt x="1173" y="375"/>
                  </a:lnTo>
                  <a:lnTo>
                    <a:pt x="1176" y="375"/>
                  </a:lnTo>
                  <a:lnTo>
                    <a:pt x="1177" y="373"/>
                  </a:lnTo>
                  <a:lnTo>
                    <a:pt x="1178" y="371"/>
                  </a:lnTo>
                  <a:lnTo>
                    <a:pt x="1179" y="369"/>
                  </a:lnTo>
                  <a:lnTo>
                    <a:pt x="1183" y="362"/>
                  </a:lnTo>
                  <a:lnTo>
                    <a:pt x="1190" y="350"/>
                  </a:lnTo>
                  <a:lnTo>
                    <a:pt x="1193" y="345"/>
                  </a:lnTo>
                  <a:lnTo>
                    <a:pt x="1197" y="340"/>
                  </a:lnTo>
                  <a:lnTo>
                    <a:pt x="1202" y="338"/>
                  </a:lnTo>
                  <a:lnTo>
                    <a:pt x="1204" y="337"/>
                  </a:lnTo>
                  <a:lnTo>
                    <a:pt x="1217" y="340"/>
                  </a:lnTo>
                  <a:lnTo>
                    <a:pt x="1227" y="342"/>
                  </a:lnTo>
                  <a:lnTo>
                    <a:pt x="1235" y="342"/>
                  </a:lnTo>
                  <a:lnTo>
                    <a:pt x="1242" y="339"/>
                  </a:lnTo>
                  <a:lnTo>
                    <a:pt x="1258" y="331"/>
                  </a:lnTo>
                  <a:lnTo>
                    <a:pt x="1274" y="324"/>
                  </a:lnTo>
                  <a:lnTo>
                    <a:pt x="1286" y="319"/>
                  </a:lnTo>
                  <a:lnTo>
                    <a:pt x="1293" y="313"/>
                  </a:lnTo>
                  <a:lnTo>
                    <a:pt x="1294" y="311"/>
                  </a:lnTo>
                  <a:lnTo>
                    <a:pt x="1296" y="308"/>
                  </a:lnTo>
                  <a:lnTo>
                    <a:pt x="1294" y="307"/>
                  </a:lnTo>
                  <a:lnTo>
                    <a:pt x="1292" y="305"/>
                  </a:lnTo>
                  <a:lnTo>
                    <a:pt x="1284" y="300"/>
                  </a:lnTo>
                  <a:lnTo>
                    <a:pt x="1277" y="293"/>
                  </a:lnTo>
                  <a:lnTo>
                    <a:pt x="1273" y="288"/>
                  </a:lnTo>
                  <a:lnTo>
                    <a:pt x="1272" y="283"/>
                  </a:lnTo>
                  <a:lnTo>
                    <a:pt x="1271" y="277"/>
                  </a:lnTo>
                  <a:lnTo>
                    <a:pt x="1273" y="271"/>
                  </a:lnTo>
                  <a:lnTo>
                    <a:pt x="1275" y="266"/>
                  </a:lnTo>
                  <a:lnTo>
                    <a:pt x="1279" y="260"/>
                  </a:lnTo>
                  <a:lnTo>
                    <a:pt x="1284" y="252"/>
                  </a:lnTo>
                  <a:lnTo>
                    <a:pt x="1289" y="247"/>
                  </a:lnTo>
                  <a:lnTo>
                    <a:pt x="1294" y="241"/>
                  </a:lnTo>
                  <a:lnTo>
                    <a:pt x="1300" y="236"/>
                  </a:lnTo>
                  <a:lnTo>
                    <a:pt x="1306" y="231"/>
                  </a:lnTo>
                  <a:lnTo>
                    <a:pt x="1312" y="228"/>
                  </a:lnTo>
                  <a:lnTo>
                    <a:pt x="1324" y="222"/>
                  </a:lnTo>
                  <a:lnTo>
                    <a:pt x="1336" y="214"/>
                  </a:lnTo>
                  <a:lnTo>
                    <a:pt x="1343" y="211"/>
                  </a:lnTo>
                  <a:lnTo>
                    <a:pt x="1350" y="208"/>
                  </a:lnTo>
                  <a:lnTo>
                    <a:pt x="1359" y="207"/>
                  </a:lnTo>
                  <a:lnTo>
                    <a:pt x="1366" y="207"/>
                  </a:lnTo>
                  <a:lnTo>
                    <a:pt x="1369" y="210"/>
                  </a:lnTo>
                  <a:lnTo>
                    <a:pt x="1375" y="214"/>
                  </a:lnTo>
                  <a:lnTo>
                    <a:pt x="1379" y="216"/>
                  </a:lnTo>
                  <a:lnTo>
                    <a:pt x="1381" y="216"/>
                  </a:lnTo>
                  <a:lnTo>
                    <a:pt x="1385" y="216"/>
                  </a:lnTo>
                  <a:lnTo>
                    <a:pt x="1387" y="213"/>
                  </a:lnTo>
                  <a:lnTo>
                    <a:pt x="1392" y="207"/>
                  </a:lnTo>
                  <a:lnTo>
                    <a:pt x="1396" y="199"/>
                  </a:lnTo>
                  <a:lnTo>
                    <a:pt x="1398" y="191"/>
                  </a:lnTo>
                  <a:lnTo>
                    <a:pt x="1400" y="180"/>
                  </a:lnTo>
                  <a:lnTo>
                    <a:pt x="1400" y="168"/>
                  </a:lnTo>
                  <a:lnTo>
                    <a:pt x="1401" y="155"/>
                  </a:lnTo>
                  <a:lnTo>
                    <a:pt x="1403" y="130"/>
                  </a:lnTo>
                  <a:lnTo>
                    <a:pt x="1404" y="109"/>
                  </a:lnTo>
                  <a:lnTo>
                    <a:pt x="1407" y="87"/>
                  </a:lnTo>
                  <a:lnTo>
                    <a:pt x="1407" y="66"/>
                  </a:lnTo>
                  <a:lnTo>
                    <a:pt x="1410" y="44"/>
                  </a:lnTo>
                  <a:lnTo>
                    <a:pt x="1413" y="22"/>
                  </a:lnTo>
                  <a:lnTo>
                    <a:pt x="1416" y="10"/>
                  </a:lnTo>
                  <a:lnTo>
                    <a:pt x="1419" y="2"/>
                  </a:lnTo>
                  <a:lnTo>
                    <a:pt x="1422" y="0"/>
                  </a:lnTo>
                  <a:lnTo>
                    <a:pt x="1425" y="0"/>
                  </a:lnTo>
                  <a:lnTo>
                    <a:pt x="1429" y="2"/>
                  </a:lnTo>
                  <a:lnTo>
                    <a:pt x="1432" y="3"/>
                  </a:lnTo>
                  <a:lnTo>
                    <a:pt x="1438" y="4"/>
                  </a:lnTo>
                  <a:lnTo>
                    <a:pt x="1443" y="6"/>
                  </a:lnTo>
                  <a:lnTo>
                    <a:pt x="1449" y="10"/>
                  </a:lnTo>
                  <a:lnTo>
                    <a:pt x="1451" y="15"/>
                  </a:lnTo>
                  <a:lnTo>
                    <a:pt x="1456" y="25"/>
                  </a:lnTo>
                  <a:lnTo>
                    <a:pt x="1462" y="36"/>
                  </a:lnTo>
                  <a:lnTo>
                    <a:pt x="1466" y="42"/>
                  </a:lnTo>
                  <a:lnTo>
                    <a:pt x="1469" y="47"/>
                  </a:lnTo>
                  <a:lnTo>
                    <a:pt x="1474" y="50"/>
                  </a:lnTo>
                  <a:lnTo>
                    <a:pt x="1479" y="54"/>
                  </a:lnTo>
                  <a:lnTo>
                    <a:pt x="1491" y="62"/>
                  </a:lnTo>
                  <a:lnTo>
                    <a:pt x="1507" y="69"/>
                  </a:lnTo>
                  <a:lnTo>
                    <a:pt x="1525" y="78"/>
                  </a:lnTo>
                  <a:lnTo>
                    <a:pt x="1539" y="82"/>
                  </a:lnTo>
                  <a:lnTo>
                    <a:pt x="1550" y="86"/>
                  </a:lnTo>
                  <a:lnTo>
                    <a:pt x="1561" y="87"/>
                  </a:lnTo>
                  <a:lnTo>
                    <a:pt x="1571" y="90"/>
                  </a:lnTo>
                  <a:lnTo>
                    <a:pt x="1582" y="90"/>
                  </a:lnTo>
                  <a:lnTo>
                    <a:pt x="1592" y="91"/>
                  </a:lnTo>
                  <a:lnTo>
                    <a:pt x="1599" y="93"/>
                  </a:lnTo>
                  <a:lnTo>
                    <a:pt x="1601" y="94"/>
                  </a:lnTo>
                  <a:lnTo>
                    <a:pt x="1604" y="97"/>
                  </a:lnTo>
                  <a:lnTo>
                    <a:pt x="1605" y="100"/>
                  </a:lnTo>
                  <a:lnTo>
                    <a:pt x="1606" y="104"/>
                  </a:lnTo>
                  <a:lnTo>
                    <a:pt x="1608" y="113"/>
                  </a:lnTo>
                  <a:lnTo>
                    <a:pt x="1614" y="123"/>
                  </a:lnTo>
                  <a:lnTo>
                    <a:pt x="1618" y="129"/>
                  </a:lnTo>
                  <a:lnTo>
                    <a:pt x="1623" y="134"/>
                  </a:lnTo>
                  <a:lnTo>
                    <a:pt x="1627" y="137"/>
                  </a:lnTo>
                  <a:lnTo>
                    <a:pt x="1633" y="142"/>
                  </a:lnTo>
                  <a:lnTo>
                    <a:pt x="1638" y="145"/>
                  </a:lnTo>
                  <a:lnTo>
                    <a:pt x="1642" y="148"/>
                  </a:lnTo>
                  <a:lnTo>
                    <a:pt x="1644" y="151"/>
                  </a:lnTo>
                  <a:lnTo>
                    <a:pt x="1646" y="154"/>
                  </a:lnTo>
                  <a:lnTo>
                    <a:pt x="1646" y="157"/>
                  </a:lnTo>
                  <a:lnTo>
                    <a:pt x="1646" y="160"/>
                  </a:lnTo>
                  <a:lnTo>
                    <a:pt x="1646" y="162"/>
                  </a:lnTo>
                  <a:lnTo>
                    <a:pt x="1645" y="166"/>
                  </a:lnTo>
                  <a:lnTo>
                    <a:pt x="1642" y="173"/>
                  </a:lnTo>
                  <a:lnTo>
                    <a:pt x="1638" y="179"/>
                  </a:lnTo>
                  <a:lnTo>
                    <a:pt x="1637" y="186"/>
                  </a:lnTo>
                  <a:lnTo>
                    <a:pt x="1636" y="191"/>
                  </a:lnTo>
                  <a:lnTo>
                    <a:pt x="1636" y="193"/>
                  </a:lnTo>
                  <a:lnTo>
                    <a:pt x="1637" y="195"/>
                  </a:lnTo>
                  <a:lnTo>
                    <a:pt x="1638" y="197"/>
                  </a:lnTo>
                  <a:lnTo>
                    <a:pt x="1639" y="198"/>
                  </a:lnTo>
                  <a:lnTo>
                    <a:pt x="1645" y="200"/>
                  </a:lnTo>
                  <a:lnTo>
                    <a:pt x="1651" y="200"/>
                  </a:lnTo>
                  <a:lnTo>
                    <a:pt x="1655" y="201"/>
                  </a:lnTo>
                  <a:lnTo>
                    <a:pt x="1656" y="203"/>
                  </a:lnTo>
                  <a:lnTo>
                    <a:pt x="1657" y="204"/>
                  </a:lnTo>
                  <a:lnTo>
                    <a:pt x="1658" y="206"/>
                  </a:lnTo>
                  <a:lnTo>
                    <a:pt x="1656" y="210"/>
                  </a:lnTo>
                  <a:lnTo>
                    <a:pt x="1653" y="214"/>
                  </a:lnTo>
                  <a:lnTo>
                    <a:pt x="1650" y="219"/>
                  </a:lnTo>
                  <a:lnTo>
                    <a:pt x="1648" y="228"/>
                  </a:lnTo>
                  <a:lnTo>
                    <a:pt x="1648" y="231"/>
                  </a:lnTo>
                  <a:lnTo>
                    <a:pt x="1649" y="235"/>
                  </a:lnTo>
                  <a:lnTo>
                    <a:pt x="1650" y="239"/>
                  </a:lnTo>
                  <a:lnTo>
                    <a:pt x="1653" y="243"/>
                  </a:lnTo>
                  <a:lnTo>
                    <a:pt x="1658" y="245"/>
                  </a:lnTo>
                  <a:lnTo>
                    <a:pt x="1662" y="248"/>
                  </a:lnTo>
                  <a:lnTo>
                    <a:pt x="1665" y="250"/>
                  </a:lnTo>
                  <a:lnTo>
                    <a:pt x="1670" y="251"/>
                  </a:lnTo>
                  <a:lnTo>
                    <a:pt x="1674" y="251"/>
                  </a:lnTo>
                  <a:lnTo>
                    <a:pt x="1678" y="250"/>
                  </a:lnTo>
                  <a:lnTo>
                    <a:pt x="1682" y="248"/>
                  </a:lnTo>
                  <a:lnTo>
                    <a:pt x="1687" y="245"/>
                  </a:lnTo>
                  <a:lnTo>
                    <a:pt x="1695" y="236"/>
                  </a:lnTo>
                  <a:lnTo>
                    <a:pt x="1703" y="226"/>
                  </a:lnTo>
                  <a:lnTo>
                    <a:pt x="1711" y="216"/>
                  </a:lnTo>
                  <a:lnTo>
                    <a:pt x="1718" y="204"/>
                  </a:lnTo>
                  <a:lnTo>
                    <a:pt x="1725" y="188"/>
                  </a:lnTo>
                  <a:lnTo>
                    <a:pt x="1733" y="169"/>
                  </a:lnTo>
                  <a:lnTo>
                    <a:pt x="1743" y="150"/>
                  </a:lnTo>
                  <a:lnTo>
                    <a:pt x="1750" y="136"/>
                  </a:lnTo>
                  <a:lnTo>
                    <a:pt x="1755" y="130"/>
                  </a:lnTo>
                  <a:lnTo>
                    <a:pt x="1759" y="125"/>
                  </a:lnTo>
                  <a:lnTo>
                    <a:pt x="1764" y="122"/>
                  </a:lnTo>
                  <a:lnTo>
                    <a:pt x="1770" y="119"/>
                  </a:lnTo>
                  <a:lnTo>
                    <a:pt x="1776" y="118"/>
                  </a:lnTo>
                  <a:lnTo>
                    <a:pt x="1782" y="119"/>
                  </a:lnTo>
                  <a:lnTo>
                    <a:pt x="1784" y="121"/>
                  </a:lnTo>
                  <a:lnTo>
                    <a:pt x="1787" y="123"/>
                  </a:lnTo>
                  <a:lnTo>
                    <a:pt x="1789" y="126"/>
                  </a:lnTo>
                  <a:lnTo>
                    <a:pt x="1789" y="130"/>
                  </a:lnTo>
                  <a:lnTo>
                    <a:pt x="1787" y="147"/>
                  </a:lnTo>
                  <a:lnTo>
                    <a:pt x="1785" y="163"/>
                  </a:lnTo>
                  <a:lnTo>
                    <a:pt x="1787" y="167"/>
                  </a:lnTo>
                  <a:lnTo>
                    <a:pt x="1788" y="170"/>
                  </a:lnTo>
                  <a:lnTo>
                    <a:pt x="1789" y="173"/>
                  </a:lnTo>
                  <a:lnTo>
                    <a:pt x="1793" y="176"/>
                  </a:lnTo>
                  <a:lnTo>
                    <a:pt x="1797" y="181"/>
                  </a:lnTo>
                  <a:lnTo>
                    <a:pt x="1802" y="187"/>
                  </a:lnTo>
                  <a:lnTo>
                    <a:pt x="1803" y="189"/>
                  </a:lnTo>
                  <a:lnTo>
                    <a:pt x="1804" y="193"/>
                  </a:lnTo>
                  <a:lnTo>
                    <a:pt x="1806" y="198"/>
                  </a:lnTo>
                  <a:lnTo>
                    <a:pt x="1806" y="203"/>
                  </a:lnTo>
                  <a:lnTo>
                    <a:pt x="1803" y="211"/>
                  </a:lnTo>
                  <a:lnTo>
                    <a:pt x="1801" y="218"/>
                  </a:lnTo>
                  <a:lnTo>
                    <a:pt x="1800" y="222"/>
                  </a:lnTo>
                  <a:lnTo>
                    <a:pt x="1800" y="225"/>
                  </a:lnTo>
                  <a:lnTo>
                    <a:pt x="1801" y="229"/>
                  </a:lnTo>
                  <a:lnTo>
                    <a:pt x="1803" y="233"/>
                  </a:lnTo>
                  <a:lnTo>
                    <a:pt x="1810" y="242"/>
                  </a:lnTo>
                  <a:lnTo>
                    <a:pt x="1820" y="251"/>
                  </a:lnTo>
                  <a:lnTo>
                    <a:pt x="1825" y="256"/>
                  </a:lnTo>
                  <a:lnTo>
                    <a:pt x="1829" y="262"/>
                  </a:lnTo>
                  <a:lnTo>
                    <a:pt x="1834" y="268"/>
                  </a:lnTo>
                  <a:lnTo>
                    <a:pt x="1837" y="276"/>
                  </a:lnTo>
                  <a:lnTo>
                    <a:pt x="1840" y="291"/>
                  </a:lnTo>
                  <a:lnTo>
                    <a:pt x="1842" y="302"/>
                  </a:lnTo>
                  <a:lnTo>
                    <a:pt x="1844" y="307"/>
                  </a:lnTo>
                  <a:lnTo>
                    <a:pt x="1846" y="311"/>
                  </a:lnTo>
                  <a:lnTo>
                    <a:pt x="1847" y="314"/>
                  </a:lnTo>
                  <a:lnTo>
                    <a:pt x="1851" y="317"/>
                  </a:lnTo>
                  <a:lnTo>
                    <a:pt x="1854" y="319"/>
                  </a:lnTo>
                  <a:lnTo>
                    <a:pt x="1858" y="320"/>
                  </a:lnTo>
                  <a:lnTo>
                    <a:pt x="1862" y="320"/>
                  </a:lnTo>
                  <a:lnTo>
                    <a:pt x="1864" y="320"/>
                  </a:lnTo>
                  <a:lnTo>
                    <a:pt x="1871" y="319"/>
                  </a:lnTo>
                  <a:lnTo>
                    <a:pt x="1878" y="319"/>
                  </a:lnTo>
                  <a:lnTo>
                    <a:pt x="1882" y="319"/>
                  </a:lnTo>
                  <a:lnTo>
                    <a:pt x="1885" y="320"/>
                  </a:lnTo>
                  <a:lnTo>
                    <a:pt x="1888" y="321"/>
                  </a:lnTo>
                  <a:lnTo>
                    <a:pt x="1890" y="325"/>
                  </a:lnTo>
                  <a:lnTo>
                    <a:pt x="1892" y="329"/>
                  </a:lnTo>
                  <a:lnTo>
                    <a:pt x="1894" y="332"/>
                  </a:lnTo>
                  <a:lnTo>
                    <a:pt x="1895" y="337"/>
                  </a:lnTo>
                  <a:lnTo>
                    <a:pt x="1896" y="342"/>
                  </a:lnTo>
                  <a:lnTo>
                    <a:pt x="1896" y="352"/>
                  </a:lnTo>
                  <a:lnTo>
                    <a:pt x="1898" y="363"/>
                  </a:lnTo>
                  <a:lnTo>
                    <a:pt x="1900" y="368"/>
                  </a:lnTo>
                  <a:lnTo>
                    <a:pt x="1901" y="373"/>
                  </a:lnTo>
                  <a:lnTo>
                    <a:pt x="1904" y="377"/>
                  </a:lnTo>
                  <a:lnTo>
                    <a:pt x="1908" y="382"/>
                  </a:lnTo>
                  <a:lnTo>
                    <a:pt x="1916" y="392"/>
                  </a:lnTo>
                  <a:lnTo>
                    <a:pt x="1925" y="401"/>
                  </a:lnTo>
                  <a:lnTo>
                    <a:pt x="1927" y="406"/>
                  </a:lnTo>
                  <a:lnTo>
                    <a:pt x="1929" y="411"/>
                  </a:lnTo>
                  <a:lnTo>
                    <a:pt x="1930" y="415"/>
                  </a:lnTo>
                  <a:lnTo>
                    <a:pt x="1932" y="420"/>
                  </a:lnTo>
                  <a:lnTo>
                    <a:pt x="1932" y="431"/>
                  </a:lnTo>
                  <a:lnTo>
                    <a:pt x="1932" y="439"/>
                  </a:lnTo>
                  <a:lnTo>
                    <a:pt x="1933" y="441"/>
                  </a:lnTo>
                  <a:lnTo>
                    <a:pt x="1935" y="445"/>
                  </a:lnTo>
                  <a:lnTo>
                    <a:pt x="1938" y="446"/>
                  </a:lnTo>
                  <a:lnTo>
                    <a:pt x="1942" y="446"/>
                  </a:lnTo>
                  <a:lnTo>
                    <a:pt x="1952" y="447"/>
                  </a:lnTo>
                  <a:lnTo>
                    <a:pt x="1961" y="450"/>
                  </a:lnTo>
                  <a:lnTo>
                    <a:pt x="1965" y="452"/>
                  </a:lnTo>
                  <a:lnTo>
                    <a:pt x="1969" y="457"/>
                  </a:lnTo>
                  <a:lnTo>
                    <a:pt x="1972" y="462"/>
                  </a:lnTo>
                  <a:lnTo>
                    <a:pt x="1974" y="469"/>
                  </a:lnTo>
                  <a:lnTo>
                    <a:pt x="1980" y="482"/>
                  </a:lnTo>
                  <a:lnTo>
                    <a:pt x="1985" y="493"/>
                  </a:lnTo>
                  <a:lnTo>
                    <a:pt x="1989" y="501"/>
                  </a:lnTo>
                  <a:lnTo>
                    <a:pt x="1991" y="509"/>
                  </a:lnTo>
                  <a:lnTo>
                    <a:pt x="1992" y="516"/>
                  </a:lnTo>
                  <a:lnTo>
                    <a:pt x="1995" y="521"/>
                  </a:lnTo>
                  <a:lnTo>
                    <a:pt x="1996" y="521"/>
                  </a:lnTo>
                  <a:lnTo>
                    <a:pt x="1997" y="520"/>
                  </a:lnTo>
                  <a:lnTo>
                    <a:pt x="1999" y="516"/>
                  </a:lnTo>
                  <a:lnTo>
                    <a:pt x="2001" y="513"/>
                  </a:lnTo>
                  <a:lnTo>
                    <a:pt x="2003" y="508"/>
                  </a:lnTo>
                  <a:lnTo>
                    <a:pt x="2005" y="504"/>
                  </a:lnTo>
                  <a:lnTo>
                    <a:pt x="2008" y="502"/>
                  </a:lnTo>
                  <a:lnTo>
                    <a:pt x="2011" y="501"/>
                  </a:lnTo>
                  <a:lnTo>
                    <a:pt x="2018" y="501"/>
                  </a:lnTo>
                  <a:lnTo>
                    <a:pt x="2028" y="503"/>
                  </a:lnTo>
                  <a:lnTo>
                    <a:pt x="2033" y="504"/>
                  </a:lnTo>
                  <a:lnTo>
                    <a:pt x="2036" y="507"/>
                  </a:lnTo>
                  <a:lnTo>
                    <a:pt x="2040" y="509"/>
                  </a:lnTo>
                  <a:lnTo>
                    <a:pt x="2042" y="512"/>
                  </a:lnTo>
                  <a:lnTo>
                    <a:pt x="2043" y="514"/>
                  </a:lnTo>
                  <a:lnTo>
                    <a:pt x="2043" y="518"/>
                  </a:lnTo>
                  <a:lnTo>
                    <a:pt x="2042" y="521"/>
                  </a:lnTo>
                  <a:lnTo>
                    <a:pt x="2040" y="525"/>
                  </a:lnTo>
                  <a:lnTo>
                    <a:pt x="2033" y="537"/>
                  </a:lnTo>
                  <a:lnTo>
                    <a:pt x="2023" y="551"/>
                  </a:lnTo>
                  <a:lnTo>
                    <a:pt x="2014" y="564"/>
                  </a:lnTo>
                  <a:lnTo>
                    <a:pt x="2008" y="575"/>
                  </a:lnTo>
                  <a:lnTo>
                    <a:pt x="2004" y="582"/>
                  </a:lnTo>
                  <a:lnTo>
                    <a:pt x="1999" y="590"/>
                  </a:lnTo>
                  <a:lnTo>
                    <a:pt x="1998" y="594"/>
                  </a:lnTo>
                  <a:lnTo>
                    <a:pt x="1998" y="598"/>
                  </a:lnTo>
                  <a:lnTo>
                    <a:pt x="1998" y="603"/>
                  </a:lnTo>
                  <a:lnTo>
                    <a:pt x="1998" y="609"/>
                  </a:lnTo>
                  <a:lnTo>
                    <a:pt x="2001" y="622"/>
                  </a:lnTo>
                  <a:lnTo>
                    <a:pt x="2002" y="635"/>
                  </a:lnTo>
                  <a:lnTo>
                    <a:pt x="2003" y="647"/>
                  </a:lnTo>
                  <a:lnTo>
                    <a:pt x="2004" y="657"/>
                  </a:lnTo>
                  <a:lnTo>
                    <a:pt x="2012" y="668"/>
                  </a:lnTo>
                  <a:lnTo>
                    <a:pt x="2022" y="686"/>
                  </a:lnTo>
                  <a:lnTo>
                    <a:pt x="2023" y="698"/>
                  </a:lnTo>
                  <a:lnTo>
                    <a:pt x="2024" y="710"/>
                  </a:lnTo>
                  <a:lnTo>
                    <a:pt x="2027" y="714"/>
                  </a:lnTo>
                  <a:lnTo>
                    <a:pt x="2029" y="715"/>
                  </a:lnTo>
                  <a:lnTo>
                    <a:pt x="2033" y="714"/>
                  </a:lnTo>
                  <a:lnTo>
                    <a:pt x="2039" y="709"/>
                  </a:lnTo>
                  <a:lnTo>
                    <a:pt x="2046" y="704"/>
                  </a:lnTo>
                  <a:lnTo>
                    <a:pt x="2052" y="701"/>
                  </a:lnTo>
                  <a:lnTo>
                    <a:pt x="2056" y="698"/>
                  </a:lnTo>
                  <a:lnTo>
                    <a:pt x="2061" y="699"/>
                  </a:lnTo>
                  <a:lnTo>
                    <a:pt x="2065" y="701"/>
                  </a:lnTo>
                  <a:lnTo>
                    <a:pt x="2068" y="703"/>
                  </a:lnTo>
                  <a:lnTo>
                    <a:pt x="2070" y="708"/>
                  </a:lnTo>
                  <a:lnTo>
                    <a:pt x="2070" y="712"/>
                  </a:lnTo>
                  <a:lnTo>
                    <a:pt x="2070" y="726"/>
                  </a:lnTo>
                  <a:lnTo>
                    <a:pt x="2070" y="740"/>
                  </a:lnTo>
                  <a:lnTo>
                    <a:pt x="2071" y="746"/>
                  </a:lnTo>
                  <a:lnTo>
                    <a:pt x="2073" y="753"/>
                  </a:lnTo>
                  <a:lnTo>
                    <a:pt x="2075" y="758"/>
                  </a:lnTo>
                  <a:lnTo>
                    <a:pt x="2078" y="764"/>
                  </a:lnTo>
                  <a:lnTo>
                    <a:pt x="2084" y="773"/>
                  </a:lnTo>
                  <a:lnTo>
                    <a:pt x="2092" y="785"/>
                  </a:lnTo>
                  <a:lnTo>
                    <a:pt x="2099" y="798"/>
                  </a:lnTo>
                  <a:lnTo>
                    <a:pt x="2108" y="813"/>
                  </a:lnTo>
                  <a:lnTo>
                    <a:pt x="2116" y="830"/>
                  </a:lnTo>
                  <a:lnTo>
                    <a:pt x="2125" y="848"/>
                  </a:lnTo>
                  <a:lnTo>
                    <a:pt x="2135" y="866"/>
                  </a:lnTo>
                  <a:lnTo>
                    <a:pt x="2143" y="879"/>
                  </a:lnTo>
                  <a:lnTo>
                    <a:pt x="2153" y="876"/>
                  </a:lnTo>
                  <a:lnTo>
                    <a:pt x="2161" y="874"/>
                  </a:lnTo>
                  <a:lnTo>
                    <a:pt x="2165" y="881"/>
                  </a:lnTo>
                  <a:lnTo>
                    <a:pt x="2166" y="887"/>
                  </a:lnTo>
                  <a:lnTo>
                    <a:pt x="2167" y="890"/>
                  </a:lnTo>
                  <a:lnTo>
                    <a:pt x="2168" y="891"/>
                  </a:lnTo>
                  <a:lnTo>
                    <a:pt x="2171" y="891"/>
                  </a:lnTo>
                  <a:lnTo>
                    <a:pt x="2175" y="890"/>
                  </a:lnTo>
                  <a:lnTo>
                    <a:pt x="2181" y="888"/>
                  </a:lnTo>
                  <a:lnTo>
                    <a:pt x="2186" y="887"/>
                  </a:lnTo>
                  <a:lnTo>
                    <a:pt x="2188" y="887"/>
                  </a:lnTo>
                  <a:lnTo>
                    <a:pt x="2190" y="887"/>
                  </a:lnTo>
                  <a:lnTo>
                    <a:pt x="2191" y="888"/>
                  </a:lnTo>
                  <a:lnTo>
                    <a:pt x="2192" y="890"/>
                  </a:lnTo>
                  <a:lnTo>
                    <a:pt x="2191" y="907"/>
                  </a:lnTo>
                  <a:lnTo>
                    <a:pt x="2190" y="920"/>
                  </a:lnTo>
                  <a:lnTo>
                    <a:pt x="2200" y="923"/>
                  </a:lnTo>
                  <a:lnTo>
                    <a:pt x="2211" y="926"/>
                  </a:lnTo>
                  <a:lnTo>
                    <a:pt x="2212" y="928"/>
                  </a:lnTo>
                  <a:lnTo>
                    <a:pt x="2211" y="929"/>
                  </a:lnTo>
                  <a:lnTo>
                    <a:pt x="2210" y="930"/>
                  </a:lnTo>
                  <a:lnTo>
                    <a:pt x="2209" y="932"/>
                  </a:lnTo>
                  <a:lnTo>
                    <a:pt x="2203" y="936"/>
                  </a:lnTo>
                  <a:lnTo>
                    <a:pt x="2198" y="939"/>
                  </a:lnTo>
                  <a:lnTo>
                    <a:pt x="2194" y="942"/>
                  </a:lnTo>
                  <a:lnTo>
                    <a:pt x="2192" y="945"/>
                  </a:lnTo>
                  <a:lnTo>
                    <a:pt x="2190" y="949"/>
                  </a:lnTo>
                  <a:lnTo>
                    <a:pt x="2188" y="954"/>
                  </a:lnTo>
                  <a:lnTo>
                    <a:pt x="2190" y="962"/>
                  </a:lnTo>
                  <a:lnTo>
                    <a:pt x="2191" y="970"/>
                  </a:lnTo>
                  <a:lnTo>
                    <a:pt x="2192" y="979"/>
                  </a:lnTo>
                  <a:lnTo>
                    <a:pt x="2193" y="985"/>
                  </a:lnTo>
                  <a:lnTo>
                    <a:pt x="2193" y="988"/>
                  </a:lnTo>
                  <a:lnTo>
                    <a:pt x="2192" y="992"/>
                  </a:lnTo>
                  <a:lnTo>
                    <a:pt x="2190" y="995"/>
                  </a:lnTo>
                  <a:lnTo>
                    <a:pt x="2187" y="999"/>
                  </a:lnTo>
                  <a:lnTo>
                    <a:pt x="2177" y="1011"/>
                  </a:lnTo>
                  <a:lnTo>
                    <a:pt x="2163" y="1025"/>
                  </a:lnTo>
                  <a:lnTo>
                    <a:pt x="2156" y="1031"/>
                  </a:lnTo>
                  <a:lnTo>
                    <a:pt x="2152" y="1036"/>
                  </a:lnTo>
                  <a:lnTo>
                    <a:pt x="2150" y="1038"/>
                  </a:lnTo>
                  <a:lnTo>
                    <a:pt x="2149" y="1041"/>
                  </a:lnTo>
                  <a:lnTo>
                    <a:pt x="2149" y="1042"/>
                  </a:lnTo>
                  <a:lnTo>
                    <a:pt x="2150" y="1044"/>
                  </a:lnTo>
                  <a:lnTo>
                    <a:pt x="2153" y="1045"/>
                  </a:lnTo>
                  <a:lnTo>
                    <a:pt x="2155" y="1046"/>
                  </a:lnTo>
                  <a:lnTo>
                    <a:pt x="2158" y="1046"/>
                  </a:lnTo>
                  <a:lnTo>
                    <a:pt x="2161" y="1046"/>
                  </a:lnTo>
                  <a:lnTo>
                    <a:pt x="2167" y="1045"/>
                  </a:lnTo>
                  <a:lnTo>
                    <a:pt x="2174" y="1043"/>
                  </a:lnTo>
                  <a:lnTo>
                    <a:pt x="2181" y="1041"/>
                  </a:lnTo>
                  <a:lnTo>
                    <a:pt x="2192" y="1041"/>
                  </a:lnTo>
                  <a:lnTo>
                    <a:pt x="2199" y="1043"/>
                  </a:lnTo>
                  <a:lnTo>
                    <a:pt x="2204" y="1044"/>
                  </a:lnTo>
                  <a:lnTo>
                    <a:pt x="2205" y="1046"/>
                  </a:lnTo>
                  <a:lnTo>
                    <a:pt x="2205" y="1049"/>
                  </a:lnTo>
                  <a:lnTo>
                    <a:pt x="2201" y="1055"/>
                  </a:lnTo>
                  <a:lnTo>
                    <a:pt x="2197" y="1062"/>
                  </a:lnTo>
                  <a:lnTo>
                    <a:pt x="2193" y="1069"/>
                  </a:lnTo>
                  <a:lnTo>
                    <a:pt x="2191" y="1077"/>
                  </a:lnTo>
                  <a:lnTo>
                    <a:pt x="2190" y="1084"/>
                  </a:lnTo>
                  <a:lnTo>
                    <a:pt x="2188" y="1092"/>
                  </a:lnTo>
                  <a:lnTo>
                    <a:pt x="2188" y="1096"/>
                  </a:lnTo>
                  <a:lnTo>
                    <a:pt x="2187" y="1100"/>
                  </a:lnTo>
                  <a:lnTo>
                    <a:pt x="2184" y="1102"/>
                  </a:lnTo>
                  <a:lnTo>
                    <a:pt x="2181" y="1105"/>
                  </a:lnTo>
                  <a:lnTo>
                    <a:pt x="2173" y="1107"/>
                  </a:lnTo>
                  <a:lnTo>
                    <a:pt x="2165" y="1107"/>
                  </a:lnTo>
                  <a:lnTo>
                    <a:pt x="2160" y="1108"/>
                  </a:lnTo>
                  <a:lnTo>
                    <a:pt x="2158" y="1109"/>
                  </a:lnTo>
                  <a:lnTo>
                    <a:pt x="2155" y="1115"/>
                  </a:lnTo>
                  <a:lnTo>
                    <a:pt x="2149" y="1127"/>
                  </a:lnTo>
                  <a:lnTo>
                    <a:pt x="2136" y="1142"/>
                  </a:lnTo>
                  <a:lnTo>
                    <a:pt x="2124" y="1155"/>
                  </a:lnTo>
                  <a:lnTo>
                    <a:pt x="2119" y="1161"/>
                  </a:lnTo>
                  <a:lnTo>
                    <a:pt x="2115" y="1165"/>
                  </a:lnTo>
                  <a:lnTo>
                    <a:pt x="2106" y="1168"/>
                  </a:lnTo>
                  <a:lnTo>
                    <a:pt x="2095" y="1170"/>
                  </a:lnTo>
                  <a:lnTo>
                    <a:pt x="2087" y="1172"/>
                  </a:lnTo>
                  <a:lnTo>
                    <a:pt x="2081" y="1175"/>
                  </a:lnTo>
                  <a:lnTo>
                    <a:pt x="2075" y="1177"/>
                  </a:lnTo>
                  <a:lnTo>
                    <a:pt x="2071" y="1181"/>
                  </a:lnTo>
                  <a:lnTo>
                    <a:pt x="2062" y="1188"/>
                  </a:lnTo>
                  <a:lnTo>
                    <a:pt x="2054" y="1194"/>
                  </a:lnTo>
                  <a:lnTo>
                    <a:pt x="2047" y="1200"/>
                  </a:lnTo>
                  <a:lnTo>
                    <a:pt x="2040" y="1206"/>
                  </a:lnTo>
                  <a:lnTo>
                    <a:pt x="2033" y="1210"/>
                  </a:lnTo>
                  <a:lnTo>
                    <a:pt x="2022" y="1214"/>
                  </a:lnTo>
                  <a:lnTo>
                    <a:pt x="2012" y="1220"/>
                  </a:lnTo>
                  <a:lnTo>
                    <a:pt x="2005" y="1226"/>
                  </a:lnTo>
                  <a:lnTo>
                    <a:pt x="2003" y="1228"/>
                  </a:lnTo>
                  <a:lnTo>
                    <a:pt x="2001" y="1232"/>
                  </a:lnTo>
                  <a:lnTo>
                    <a:pt x="1999" y="1235"/>
                  </a:lnTo>
                  <a:lnTo>
                    <a:pt x="1998" y="1238"/>
                  </a:lnTo>
                  <a:lnTo>
                    <a:pt x="1997" y="1244"/>
                  </a:lnTo>
                  <a:lnTo>
                    <a:pt x="1995" y="1250"/>
                  </a:lnTo>
                  <a:lnTo>
                    <a:pt x="1992" y="1254"/>
                  </a:lnTo>
                  <a:lnTo>
                    <a:pt x="1989" y="1258"/>
                  </a:lnTo>
                  <a:lnTo>
                    <a:pt x="1979" y="1265"/>
                  </a:lnTo>
                  <a:lnTo>
                    <a:pt x="1970" y="1272"/>
                  </a:lnTo>
                  <a:lnTo>
                    <a:pt x="1958" y="1281"/>
                  </a:lnTo>
                  <a:lnTo>
                    <a:pt x="1945" y="1290"/>
                  </a:lnTo>
                  <a:lnTo>
                    <a:pt x="1933" y="1298"/>
                  </a:lnTo>
                  <a:lnTo>
                    <a:pt x="1923" y="1308"/>
                  </a:lnTo>
                  <a:lnTo>
                    <a:pt x="1916" y="1317"/>
                  </a:lnTo>
                  <a:lnTo>
                    <a:pt x="1910" y="1329"/>
                  </a:lnTo>
                  <a:lnTo>
                    <a:pt x="1902" y="1341"/>
                  </a:lnTo>
                  <a:lnTo>
                    <a:pt x="1892" y="1353"/>
                  </a:lnTo>
                  <a:lnTo>
                    <a:pt x="1878" y="1369"/>
                  </a:lnTo>
                  <a:lnTo>
                    <a:pt x="1862" y="1389"/>
                  </a:lnTo>
                  <a:lnTo>
                    <a:pt x="1844" y="1409"/>
                  </a:lnTo>
                  <a:lnTo>
                    <a:pt x="1827" y="1426"/>
                  </a:lnTo>
                  <a:lnTo>
                    <a:pt x="1821" y="1430"/>
                  </a:lnTo>
                  <a:lnTo>
                    <a:pt x="1818" y="1436"/>
                  </a:lnTo>
                  <a:lnTo>
                    <a:pt x="1815" y="1441"/>
                  </a:lnTo>
                  <a:lnTo>
                    <a:pt x="1814" y="1445"/>
                  </a:lnTo>
                  <a:lnTo>
                    <a:pt x="1813" y="1446"/>
                  </a:lnTo>
                  <a:lnTo>
                    <a:pt x="1812" y="1448"/>
                  </a:lnTo>
                  <a:lnTo>
                    <a:pt x="1809" y="1457"/>
                  </a:lnTo>
                  <a:lnTo>
                    <a:pt x="1808" y="1466"/>
                  </a:lnTo>
                  <a:lnTo>
                    <a:pt x="1807" y="1477"/>
                  </a:lnTo>
                  <a:lnTo>
                    <a:pt x="1807" y="1485"/>
                  </a:lnTo>
                  <a:lnTo>
                    <a:pt x="1800" y="1500"/>
                  </a:lnTo>
                  <a:lnTo>
                    <a:pt x="1790" y="1520"/>
                  </a:lnTo>
                  <a:lnTo>
                    <a:pt x="1785" y="1529"/>
                  </a:lnTo>
                  <a:lnTo>
                    <a:pt x="1782" y="1537"/>
                  </a:lnTo>
                  <a:lnTo>
                    <a:pt x="1776" y="1544"/>
                  </a:lnTo>
                  <a:lnTo>
                    <a:pt x="1769" y="1554"/>
                  </a:lnTo>
                  <a:lnTo>
                    <a:pt x="1763" y="1563"/>
                  </a:lnTo>
                  <a:lnTo>
                    <a:pt x="1757" y="1571"/>
                  </a:lnTo>
                  <a:lnTo>
                    <a:pt x="1751" y="1575"/>
                  </a:lnTo>
                  <a:lnTo>
                    <a:pt x="1745" y="1580"/>
                  </a:lnTo>
                  <a:lnTo>
                    <a:pt x="1740" y="1582"/>
                  </a:lnTo>
                  <a:lnTo>
                    <a:pt x="1736" y="1585"/>
                  </a:lnTo>
                  <a:lnTo>
                    <a:pt x="1732" y="1586"/>
                  </a:lnTo>
                  <a:lnTo>
                    <a:pt x="1727" y="1586"/>
                  </a:lnTo>
                  <a:lnTo>
                    <a:pt x="1708" y="1582"/>
                  </a:lnTo>
                  <a:lnTo>
                    <a:pt x="1682" y="1578"/>
                  </a:lnTo>
                  <a:lnTo>
                    <a:pt x="1676" y="1579"/>
                  </a:lnTo>
                  <a:lnTo>
                    <a:pt x="1671" y="1580"/>
                  </a:lnTo>
                  <a:lnTo>
                    <a:pt x="1667" y="1582"/>
                  </a:lnTo>
                  <a:lnTo>
                    <a:pt x="1662" y="1586"/>
                  </a:lnTo>
                  <a:lnTo>
                    <a:pt x="1657" y="1588"/>
                  </a:lnTo>
                  <a:lnTo>
                    <a:pt x="1651" y="1592"/>
                  </a:lnTo>
                  <a:lnTo>
                    <a:pt x="1645" y="1594"/>
                  </a:lnTo>
                  <a:lnTo>
                    <a:pt x="1639" y="1596"/>
                  </a:lnTo>
                  <a:lnTo>
                    <a:pt x="1633" y="1596"/>
                  </a:lnTo>
                  <a:lnTo>
                    <a:pt x="1627" y="1594"/>
                  </a:lnTo>
                  <a:lnTo>
                    <a:pt x="1620" y="1593"/>
                  </a:lnTo>
                  <a:lnTo>
                    <a:pt x="1615" y="1592"/>
                  </a:lnTo>
                  <a:lnTo>
                    <a:pt x="1609" y="1590"/>
                  </a:lnTo>
                  <a:lnTo>
                    <a:pt x="1604" y="1590"/>
                  </a:lnTo>
                  <a:lnTo>
                    <a:pt x="1598" y="1590"/>
                  </a:lnTo>
                  <a:lnTo>
                    <a:pt x="1592" y="1591"/>
                  </a:lnTo>
                  <a:lnTo>
                    <a:pt x="1585" y="1594"/>
                  </a:lnTo>
                  <a:lnTo>
                    <a:pt x="1577" y="1600"/>
                  </a:lnTo>
                  <a:lnTo>
                    <a:pt x="1570" y="1607"/>
                  </a:lnTo>
                  <a:lnTo>
                    <a:pt x="1562" y="1615"/>
                  </a:lnTo>
                  <a:lnTo>
                    <a:pt x="1548" y="1630"/>
                  </a:lnTo>
                  <a:lnTo>
                    <a:pt x="1536" y="1641"/>
                  </a:lnTo>
                  <a:lnTo>
                    <a:pt x="1479" y="1678"/>
                  </a:lnTo>
                  <a:lnTo>
                    <a:pt x="1466" y="1687"/>
                  </a:lnTo>
                  <a:lnTo>
                    <a:pt x="1456" y="1694"/>
                  </a:lnTo>
                  <a:lnTo>
                    <a:pt x="1450" y="1697"/>
                  </a:lnTo>
                  <a:lnTo>
                    <a:pt x="1442" y="1698"/>
                  </a:lnTo>
                  <a:lnTo>
                    <a:pt x="1431" y="1697"/>
                  </a:lnTo>
                  <a:lnTo>
                    <a:pt x="1417" y="1695"/>
                  </a:lnTo>
                  <a:lnTo>
                    <a:pt x="1410" y="1694"/>
                  </a:lnTo>
                  <a:lnTo>
                    <a:pt x="1405" y="1695"/>
                  </a:lnTo>
                  <a:lnTo>
                    <a:pt x="1401" y="1697"/>
                  </a:lnTo>
                  <a:lnTo>
                    <a:pt x="1398" y="1699"/>
                  </a:lnTo>
                  <a:lnTo>
                    <a:pt x="1394" y="1706"/>
                  </a:lnTo>
                  <a:lnTo>
                    <a:pt x="1391" y="1717"/>
                  </a:lnTo>
                  <a:lnTo>
                    <a:pt x="1390" y="1720"/>
                  </a:lnTo>
                  <a:lnTo>
                    <a:pt x="1387" y="1723"/>
                  </a:lnTo>
                  <a:lnTo>
                    <a:pt x="1385" y="1725"/>
                  </a:lnTo>
                  <a:lnTo>
                    <a:pt x="1381" y="1728"/>
                  </a:lnTo>
                  <a:lnTo>
                    <a:pt x="1374" y="1731"/>
                  </a:lnTo>
                  <a:lnTo>
                    <a:pt x="1365" y="1736"/>
                  </a:lnTo>
                  <a:lnTo>
                    <a:pt x="1355" y="1739"/>
                  </a:lnTo>
                  <a:lnTo>
                    <a:pt x="1347" y="1743"/>
                  </a:lnTo>
                  <a:lnTo>
                    <a:pt x="1340" y="1748"/>
                  </a:lnTo>
                  <a:lnTo>
                    <a:pt x="1334" y="1752"/>
                  </a:lnTo>
                  <a:lnTo>
                    <a:pt x="1322" y="1767"/>
                  </a:lnTo>
                  <a:lnTo>
                    <a:pt x="1304" y="1786"/>
                  </a:lnTo>
                  <a:lnTo>
                    <a:pt x="1286" y="1804"/>
                  </a:lnTo>
                  <a:lnTo>
                    <a:pt x="1272" y="1817"/>
                  </a:lnTo>
                  <a:lnTo>
                    <a:pt x="1259" y="1824"/>
                  </a:lnTo>
                  <a:lnTo>
                    <a:pt x="1247" y="1829"/>
                  </a:lnTo>
                  <a:lnTo>
                    <a:pt x="1234" y="1833"/>
                  </a:lnTo>
                  <a:lnTo>
                    <a:pt x="1222" y="1838"/>
                  </a:lnTo>
                  <a:lnTo>
                    <a:pt x="1216" y="1843"/>
                  </a:lnTo>
                  <a:lnTo>
                    <a:pt x="1210" y="1850"/>
                  </a:lnTo>
                  <a:lnTo>
                    <a:pt x="1204" y="1858"/>
                  </a:lnTo>
                  <a:lnTo>
                    <a:pt x="1198" y="1868"/>
                  </a:lnTo>
                  <a:lnTo>
                    <a:pt x="1189" y="1886"/>
                  </a:lnTo>
                  <a:lnTo>
                    <a:pt x="1180" y="1897"/>
                  </a:lnTo>
                  <a:lnTo>
                    <a:pt x="1174" y="1905"/>
                  </a:lnTo>
                  <a:lnTo>
                    <a:pt x="1168" y="1911"/>
                  </a:lnTo>
                  <a:lnTo>
                    <a:pt x="1163" y="1914"/>
                  </a:lnTo>
                  <a:lnTo>
                    <a:pt x="1158" y="1918"/>
                  </a:lnTo>
                  <a:lnTo>
                    <a:pt x="1154" y="1920"/>
                  </a:lnTo>
                  <a:lnTo>
                    <a:pt x="1148" y="1924"/>
                  </a:lnTo>
                  <a:lnTo>
                    <a:pt x="1141" y="1931"/>
                  </a:lnTo>
                  <a:lnTo>
                    <a:pt x="1135" y="1939"/>
                  </a:lnTo>
                  <a:lnTo>
                    <a:pt x="1130" y="1949"/>
                  </a:lnTo>
                  <a:lnTo>
                    <a:pt x="1129" y="1956"/>
                  </a:lnTo>
                  <a:lnTo>
                    <a:pt x="1129" y="1957"/>
                  </a:lnTo>
                  <a:lnTo>
                    <a:pt x="1130" y="1959"/>
                  </a:lnTo>
                  <a:lnTo>
                    <a:pt x="1132" y="1959"/>
                  </a:lnTo>
                  <a:lnTo>
                    <a:pt x="1134" y="1959"/>
                  </a:lnTo>
                  <a:lnTo>
                    <a:pt x="1140" y="1959"/>
                  </a:lnTo>
                  <a:lnTo>
                    <a:pt x="1145" y="1960"/>
                  </a:lnTo>
                  <a:lnTo>
                    <a:pt x="1147" y="1962"/>
                  </a:lnTo>
                  <a:lnTo>
                    <a:pt x="1148" y="1964"/>
                  </a:lnTo>
                  <a:lnTo>
                    <a:pt x="1148" y="1965"/>
                  </a:lnTo>
                  <a:lnTo>
                    <a:pt x="1147" y="1968"/>
                  </a:lnTo>
                  <a:lnTo>
                    <a:pt x="1144" y="1972"/>
                  </a:lnTo>
                  <a:lnTo>
                    <a:pt x="1138" y="1977"/>
                  </a:lnTo>
                  <a:lnTo>
                    <a:pt x="1134" y="1978"/>
                  </a:lnTo>
                  <a:lnTo>
                    <a:pt x="1130" y="1978"/>
                  </a:lnTo>
                  <a:lnTo>
                    <a:pt x="1127" y="1979"/>
                  </a:lnTo>
                  <a:lnTo>
                    <a:pt x="1122" y="1978"/>
                  </a:lnTo>
                  <a:lnTo>
                    <a:pt x="1117" y="1978"/>
                  </a:lnTo>
                  <a:lnTo>
                    <a:pt x="1115" y="1978"/>
                  </a:lnTo>
                  <a:lnTo>
                    <a:pt x="1113" y="1979"/>
                  </a:lnTo>
                  <a:lnTo>
                    <a:pt x="1113" y="1981"/>
                  </a:lnTo>
                  <a:lnTo>
                    <a:pt x="1113" y="1985"/>
                  </a:lnTo>
                  <a:lnTo>
                    <a:pt x="1114" y="1990"/>
                  </a:lnTo>
                  <a:lnTo>
                    <a:pt x="1115" y="1994"/>
                  </a:lnTo>
                  <a:lnTo>
                    <a:pt x="1116" y="1997"/>
                  </a:lnTo>
                  <a:lnTo>
                    <a:pt x="1115" y="2002"/>
                  </a:lnTo>
                  <a:lnTo>
                    <a:pt x="1114" y="2006"/>
                  </a:lnTo>
                  <a:lnTo>
                    <a:pt x="1110" y="2013"/>
                  </a:lnTo>
                  <a:lnTo>
                    <a:pt x="1105" y="2020"/>
                  </a:lnTo>
                  <a:lnTo>
                    <a:pt x="1098" y="2025"/>
                  </a:lnTo>
                  <a:lnTo>
                    <a:pt x="1091" y="2028"/>
                  </a:lnTo>
                  <a:lnTo>
                    <a:pt x="1088" y="2029"/>
                  </a:lnTo>
                  <a:lnTo>
                    <a:pt x="1083" y="2031"/>
                  </a:lnTo>
                  <a:lnTo>
                    <a:pt x="1079" y="2031"/>
                  </a:lnTo>
                  <a:lnTo>
                    <a:pt x="1077" y="2029"/>
                  </a:lnTo>
                  <a:lnTo>
                    <a:pt x="1073" y="2029"/>
                  </a:lnTo>
                  <a:lnTo>
                    <a:pt x="1070" y="2028"/>
                  </a:lnTo>
                  <a:lnTo>
                    <a:pt x="1067" y="2029"/>
                  </a:lnTo>
                  <a:lnTo>
                    <a:pt x="1066" y="2031"/>
                  </a:lnTo>
                  <a:lnTo>
                    <a:pt x="1065" y="2032"/>
                  </a:lnTo>
                  <a:lnTo>
                    <a:pt x="1066" y="2034"/>
                  </a:lnTo>
                  <a:lnTo>
                    <a:pt x="1069" y="2037"/>
                  </a:lnTo>
                  <a:lnTo>
                    <a:pt x="1072" y="2039"/>
                  </a:lnTo>
                  <a:lnTo>
                    <a:pt x="1076" y="2042"/>
                  </a:lnTo>
                  <a:lnTo>
                    <a:pt x="1079" y="2047"/>
                  </a:lnTo>
                  <a:lnTo>
                    <a:pt x="1081" y="2052"/>
                  </a:lnTo>
                  <a:lnTo>
                    <a:pt x="1081" y="2057"/>
                  </a:lnTo>
                  <a:lnTo>
                    <a:pt x="1081" y="2060"/>
                  </a:lnTo>
                  <a:lnTo>
                    <a:pt x="1078" y="2064"/>
                  </a:lnTo>
                  <a:lnTo>
                    <a:pt x="1076" y="2065"/>
                  </a:lnTo>
                  <a:lnTo>
                    <a:pt x="1071" y="2066"/>
                  </a:lnTo>
                  <a:lnTo>
                    <a:pt x="1066" y="2064"/>
                  </a:lnTo>
                  <a:lnTo>
                    <a:pt x="1061" y="2061"/>
                  </a:lnTo>
                  <a:lnTo>
                    <a:pt x="1057" y="2059"/>
                  </a:lnTo>
                  <a:lnTo>
                    <a:pt x="1052" y="2054"/>
                  </a:lnTo>
                  <a:lnTo>
                    <a:pt x="1044" y="2045"/>
                  </a:lnTo>
                  <a:lnTo>
                    <a:pt x="1037" y="2035"/>
                  </a:lnTo>
                  <a:lnTo>
                    <a:pt x="1033" y="2031"/>
                  </a:lnTo>
                  <a:lnTo>
                    <a:pt x="1029" y="2027"/>
                  </a:lnTo>
                  <a:lnTo>
                    <a:pt x="1027" y="2026"/>
                  </a:lnTo>
                  <a:lnTo>
                    <a:pt x="1023" y="2025"/>
                  </a:lnTo>
                  <a:lnTo>
                    <a:pt x="1021" y="2025"/>
                  </a:lnTo>
                  <a:lnTo>
                    <a:pt x="1020" y="2026"/>
                  </a:lnTo>
                  <a:lnTo>
                    <a:pt x="1019" y="2027"/>
                  </a:lnTo>
                  <a:lnTo>
                    <a:pt x="1018" y="2029"/>
                  </a:lnTo>
                  <a:lnTo>
                    <a:pt x="1018" y="2035"/>
                  </a:lnTo>
                  <a:lnTo>
                    <a:pt x="1016" y="2040"/>
                  </a:lnTo>
                  <a:lnTo>
                    <a:pt x="1015" y="2042"/>
                  </a:lnTo>
                  <a:lnTo>
                    <a:pt x="1014" y="2044"/>
                  </a:lnTo>
                  <a:lnTo>
                    <a:pt x="1012" y="2045"/>
                  </a:lnTo>
                  <a:lnTo>
                    <a:pt x="1008" y="2045"/>
                  </a:lnTo>
                  <a:lnTo>
                    <a:pt x="1002" y="2046"/>
                  </a:lnTo>
                  <a:lnTo>
                    <a:pt x="995" y="2048"/>
                  </a:lnTo>
                  <a:lnTo>
                    <a:pt x="993" y="2050"/>
                  </a:lnTo>
                  <a:lnTo>
                    <a:pt x="989" y="2052"/>
                  </a:lnTo>
                  <a:lnTo>
                    <a:pt x="988" y="2056"/>
                  </a:lnTo>
                  <a:lnTo>
                    <a:pt x="987" y="2059"/>
                  </a:lnTo>
                  <a:lnTo>
                    <a:pt x="987" y="2063"/>
                  </a:lnTo>
                  <a:lnTo>
                    <a:pt x="988" y="2066"/>
                  </a:lnTo>
                  <a:lnTo>
                    <a:pt x="990" y="2069"/>
                  </a:lnTo>
                  <a:lnTo>
                    <a:pt x="993" y="2072"/>
                  </a:lnTo>
                  <a:lnTo>
                    <a:pt x="1000" y="2076"/>
                  </a:lnTo>
                  <a:lnTo>
                    <a:pt x="1008" y="2079"/>
                  </a:lnTo>
                  <a:lnTo>
                    <a:pt x="1014" y="2084"/>
                  </a:lnTo>
                  <a:lnTo>
                    <a:pt x="1020" y="2090"/>
                  </a:lnTo>
                  <a:lnTo>
                    <a:pt x="1022" y="2094"/>
                  </a:lnTo>
                  <a:lnTo>
                    <a:pt x="1023" y="2097"/>
                  </a:lnTo>
                  <a:lnTo>
                    <a:pt x="1023" y="2100"/>
                  </a:lnTo>
                  <a:lnTo>
                    <a:pt x="1023" y="2102"/>
                  </a:lnTo>
                  <a:lnTo>
                    <a:pt x="1021" y="2103"/>
                  </a:lnTo>
                  <a:lnTo>
                    <a:pt x="1018" y="2104"/>
                  </a:lnTo>
                  <a:lnTo>
                    <a:pt x="1014" y="2105"/>
                  </a:lnTo>
                  <a:lnTo>
                    <a:pt x="1008" y="2105"/>
                  </a:lnTo>
                  <a:lnTo>
                    <a:pt x="997" y="2105"/>
                  </a:lnTo>
                  <a:lnTo>
                    <a:pt x="985" y="2105"/>
                  </a:lnTo>
                  <a:lnTo>
                    <a:pt x="979" y="2105"/>
                  </a:lnTo>
                  <a:lnTo>
                    <a:pt x="975" y="2107"/>
                  </a:lnTo>
                  <a:lnTo>
                    <a:pt x="971" y="2108"/>
                  </a:lnTo>
                  <a:lnTo>
                    <a:pt x="969" y="2110"/>
                  </a:lnTo>
                  <a:lnTo>
                    <a:pt x="964" y="2116"/>
                  </a:lnTo>
                  <a:lnTo>
                    <a:pt x="960" y="2123"/>
                  </a:lnTo>
                  <a:lnTo>
                    <a:pt x="957" y="2128"/>
                  </a:lnTo>
                  <a:lnTo>
                    <a:pt x="952" y="2133"/>
                  </a:lnTo>
                  <a:lnTo>
                    <a:pt x="945" y="2134"/>
                  </a:lnTo>
                  <a:lnTo>
                    <a:pt x="934" y="2135"/>
                  </a:lnTo>
                  <a:lnTo>
                    <a:pt x="924" y="2135"/>
                  </a:lnTo>
                  <a:lnTo>
                    <a:pt x="915" y="2136"/>
                  </a:lnTo>
                  <a:lnTo>
                    <a:pt x="908" y="2139"/>
                  </a:lnTo>
                  <a:lnTo>
                    <a:pt x="903" y="2142"/>
                  </a:lnTo>
                  <a:lnTo>
                    <a:pt x="897" y="2147"/>
                  </a:lnTo>
                  <a:lnTo>
                    <a:pt x="891" y="2151"/>
                  </a:lnTo>
                  <a:lnTo>
                    <a:pt x="884" y="2153"/>
                  </a:lnTo>
                  <a:lnTo>
                    <a:pt x="877" y="2153"/>
                  </a:lnTo>
                  <a:lnTo>
                    <a:pt x="872" y="2153"/>
                  </a:lnTo>
                  <a:lnTo>
                    <a:pt x="870" y="2154"/>
                  </a:lnTo>
                  <a:lnTo>
                    <a:pt x="867" y="2157"/>
                  </a:lnTo>
                  <a:lnTo>
                    <a:pt x="864" y="2160"/>
                  </a:lnTo>
                  <a:lnTo>
                    <a:pt x="861" y="2167"/>
                  </a:lnTo>
                  <a:lnTo>
                    <a:pt x="859" y="2174"/>
                  </a:lnTo>
                  <a:lnTo>
                    <a:pt x="857" y="2182"/>
                  </a:lnTo>
                  <a:lnTo>
                    <a:pt x="853" y="2185"/>
                  </a:lnTo>
                  <a:lnTo>
                    <a:pt x="852" y="2186"/>
                  </a:lnTo>
                  <a:lnTo>
                    <a:pt x="850" y="2187"/>
                  </a:lnTo>
                  <a:lnTo>
                    <a:pt x="846" y="2187"/>
                  </a:lnTo>
                  <a:lnTo>
                    <a:pt x="844" y="2186"/>
                  </a:lnTo>
                  <a:lnTo>
                    <a:pt x="840" y="2185"/>
                  </a:lnTo>
                  <a:lnTo>
                    <a:pt x="838" y="2183"/>
                  </a:lnTo>
                  <a:lnTo>
                    <a:pt x="837" y="2179"/>
                  </a:lnTo>
                  <a:lnTo>
                    <a:pt x="834" y="2176"/>
                  </a:lnTo>
                  <a:lnTo>
                    <a:pt x="833" y="2165"/>
                  </a:lnTo>
                  <a:lnTo>
                    <a:pt x="832" y="2153"/>
                  </a:lnTo>
                  <a:lnTo>
                    <a:pt x="832" y="2146"/>
                  </a:lnTo>
                  <a:lnTo>
                    <a:pt x="830" y="2140"/>
                  </a:lnTo>
                  <a:lnTo>
                    <a:pt x="827" y="2134"/>
                  </a:lnTo>
                  <a:lnTo>
                    <a:pt x="825" y="2129"/>
                  </a:lnTo>
                  <a:lnTo>
                    <a:pt x="819" y="2120"/>
                  </a:lnTo>
                  <a:lnTo>
                    <a:pt x="817" y="2114"/>
                  </a:lnTo>
                  <a:lnTo>
                    <a:pt x="817" y="2109"/>
                  </a:lnTo>
                  <a:lnTo>
                    <a:pt x="818" y="2103"/>
                  </a:lnTo>
                  <a:lnTo>
                    <a:pt x="819" y="2100"/>
                  </a:lnTo>
                  <a:lnTo>
                    <a:pt x="821" y="2097"/>
                  </a:lnTo>
                  <a:lnTo>
                    <a:pt x="825" y="2096"/>
                  </a:lnTo>
                  <a:lnTo>
                    <a:pt x="830" y="2095"/>
                  </a:lnTo>
                  <a:lnTo>
                    <a:pt x="843" y="2094"/>
                  </a:lnTo>
                  <a:lnTo>
                    <a:pt x="857" y="2091"/>
                  </a:lnTo>
                  <a:lnTo>
                    <a:pt x="871" y="2088"/>
                  </a:lnTo>
                  <a:lnTo>
                    <a:pt x="883" y="2083"/>
                  </a:lnTo>
                  <a:lnTo>
                    <a:pt x="887" y="2079"/>
                  </a:lnTo>
                  <a:lnTo>
                    <a:pt x="889" y="2076"/>
                  </a:lnTo>
                  <a:lnTo>
                    <a:pt x="890" y="2072"/>
                  </a:lnTo>
                  <a:lnTo>
                    <a:pt x="891" y="2069"/>
                  </a:lnTo>
                  <a:lnTo>
                    <a:pt x="890" y="2059"/>
                  </a:lnTo>
                  <a:lnTo>
                    <a:pt x="889" y="2050"/>
                  </a:lnTo>
                  <a:lnTo>
                    <a:pt x="890" y="2046"/>
                  </a:lnTo>
                  <a:lnTo>
                    <a:pt x="891" y="2042"/>
                  </a:lnTo>
                  <a:lnTo>
                    <a:pt x="894" y="2040"/>
                  </a:lnTo>
                  <a:lnTo>
                    <a:pt x="896" y="2038"/>
                  </a:lnTo>
                  <a:lnTo>
                    <a:pt x="900" y="2037"/>
                  </a:lnTo>
                  <a:lnTo>
                    <a:pt x="903" y="2037"/>
                  </a:lnTo>
                  <a:lnTo>
                    <a:pt x="907" y="2038"/>
                  </a:lnTo>
                  <a:lnTo>
                    <a:pt x="909" y="2039"/>
                  </a:lnTo>
                  <a:lnTo>
                    <a:pt x="915" y="2042"/>
                  </a:lnTo>
                  <a:lnTo>
                    <a:pt x="921" y="2045"/>
                  </a:lnTo>
                  <a:lnTo>
                    <a:pt x="928" y="2046"/>
                  </a:lnTo>
                  <a:lnTo>
                    <a:pt x="938" y="2044"/>
                  </a:lnTo>
                  <a:lnTo>
                    <a:pt x="944" y="2041"/>
                  </a:lnTo>
                  <a:lnTo>
                    <a:pt x="951" y="2038"/>
                  </a:lnTo>
                  <a:lnTo>
                    <a:pt x="958" y="2033"/>
                  </a:lnTo>
                  <a:lnTo>
                    <a:pt x="966" y="2027"/>
                  </a:lnTo>
                  <a:lnTo>
                    <a:pt x="975" y="2020"/>
                  </a:lnTo>
                  <a:lnTo>
                    <a:pt x="981" y="2013"/>
                  </a:lnTo>
                  <a:lnTo>
                    <a:pt x="987" y="2006"/>
                  </a:lnTo>
                  <a:lnTo>
                    <a:pt x="990" y="2000"/>
                  </a:lnTo>
                  <a:lnTo>
                    <a:pt x="993" y="1993"/>
                  </a:lnTo>
                  <a:lnTo>
                    <a:pt x="993" y="1988"/>
                  </a:lnTo>
                  <a:lnTo>
                    <a:pt x="993" y="1983"/>
                  </a:lnTo>
                  <a:lnTo>
                    <a:pt x="990" y="1979"/>
                  </a:lnTo>
                  <a:lnTo>
                    <a:pt x="988" y="1977"/>
                  </a:lnTo>
                  <a:lnTo>
                    <a:pt x="984" y="1975"/>
                  </a:lnTo>
                  <a:lnTo>
                    <a:pt x="979" y="1974"/>
                  </a:lnTo>
                  <a:lnTo>
                    <a:pt x="976" y="1974"/>
                  </a:lnTo>
                  <a:lnTo>
                    <a:pt x="968" y="1974"/>
                  </a:lnTo>
                  <a:lnTo>
                    <a:pt x="960" y="1972"/>
                  </a:lnTo>
                  <a:lnTo>
                    <a:pt x="958" y="1971"/>
                  </a:lnTo>
                  <a:lnTo>
                    <a:pt x="957" y="1970"/>
                  </a:lnTo>
                  <a:lnTo>
                    <a:pt x="956" y="1968"/>
                  </a:lnTo>
                  <a:lnTo>
                    <a:pt x="956" y="1965"/>
                  </a:lnTo>
                  <a:lnTo>
                    <a:pt x="958" y="1962"/>
                  </a:lnTo>
                  <a:lnTo>
                    <a:pt x="963" y="1957"/>
                  </a:lnTo>
                  <a:lnTo>
                    <a:pt x="966" y="1955"/>
                  </a:lnTo>
                  <a:lnTo>
                    <a:pt x="971" y="1952"/>
                  </a:lnTo>
                  <a:lnTo>
                    <a:pt x="974" y="1950"/>
                  </a:lnTo>
                  <a:lnTo>
                    <a:pt x="975" y="1946"/>
                  </a:lnTo>
                  <a:lnTo>
                    <a:pt x="974" y="1945"/>
                  </a:lnTo>
                  <a:lnTo>
                    <a:pt x="972" y="1944"/>
                  </a:lnTo>
                  <a:lnTo>
                    <a:pt x="969" y="1941"/>
                  </a:lnTo>
                  <a:lnTo>
                    <a:pt x="965" y="1940"/>
                  </a:lnTo>
                  <a:lnTo>
                    <a:pt x="960" y="1939"/>
                  </a:lnTo>
                  <a:lnTo>
                    <a:pt x="959" y="1938"/>
                  </a:lnTo>
                  <a:lnTo>
                    <a:pt x="959" y="1936"/>
                  </a:lnTo>
                  <a:lnTo>
                    <a:pt x="960" y="1933"/>
                  </a:lnTo>
                  <a:lnTo>
                    <a:pt x="964" y="1932"/>
                  </a:lnTo>
                  <a:lnTo>
                    <a:pt x="968" y="1930"/>
                  </a:lnTo>
                  <a:lnTo>
                    <a:pt x="972" y="1928"/>
                  </a:lnTo>
                  <a:lnTo>
                    <a:pt x="978" y="1928"/>
                  </a:lnTo>
                  <a:lnTo>
                    <a:pt x="983" y="1927"/>
                  </a:lnTo>
                  <a:lnTo>
                    <a:pt x="988" y="1926"/>
                  </a:lnTo>
                  <a:lnTo>
                    <a:pt x="991" y="1925"/>
                  </a:lnTo>
                  <a:lnTo>
                    <a:pt x="995" y="1922"/>
                  </a:lnTo>
                  <a:lnTo>
                    <a:pt x="998" y="1918"/>
                  </a:lnTo>
                  <a:lnTo>
                    <a:pt x="1001" y="1912"/>
                  </a:lnTo>
                  <a:lnTo>
                    <a:pt x="1001" y="1907"/>
                  </a:lnTo>
                  <a:lnTo>
                    <a:pt x="1003" y="1902"/>
                  </a:lnTo>
                  <a:lnTo>
                    <a:pt x="1009" y="1899"/>
                  </a:lnTo>
                  <a:lnTo>
                    <a:pt x="1019" y="1894"/>
                  </a:lnTo>
                  <a:lnTo>
                    <a:pt x="1031" y="1890"/>
                  </a:lnTo>
                  <a:lnTo>
                    <a:pt x="1042" y="1886"/>
                  </a:lnTo>
                  <a:lnTo>
                    <a:pt x="1054" y="1882"/>
                  </a:lnTo>
                  <a:lnTo>
                    <a:pt x="1064" y="1880"/>
                  </a:lnTo>
                  <a:lnTo>
                    <a:pt x="1069" y="1878"/>
                  </a:lnTo>
                  <a:lnTo>
                    <a:pt x="1072" y="1876"/>
                  </a:lnTo>
                  <a:lnTo>
                    <a:pt x="1075" y="1873"/>
                  </a:lnTo>
                  <a:lnTo>
                    <a:pt x="1077" y="1870"/>
                  </a:lnTo>
                  <a:lnTo>
                    <a:pt x="1078" y="1867"/>
                  </a:lnTo>
                  <a:lnTo>
                    <a:pt x="1077" y="1864"/>
                  </a:lnTo>
                  <a:lnTo>
                    <a:pt x="1076" y="1862"/>
                  </a:lnTo>
                  <a:lnTo>
                    <a:pt x="1073" y="1859"/>
                  </a:lnTo>
                  <a:lnTo>
                    <a:pt x="1065" y="1858"/>
                  </a:lnTo>
                  <a:lnTo>
                    <a:pt x="1052" y="1858"/>
                  </a:lnTo>
                  <a:lnTo>
                    <a:pt x="1037" y="1859"/>
                  </a:lnTo>
                  <a:lnTo>
                    <a:pt x="1023" y="1862"/>
                  </a:lnTo>
                  <a:lnTo>
                    <a:pt x="1012" y="1867"/>
                  </a:lnTo>
                  <a:lnTo>
                    <a:pt x="998" y="1875"/>
                  </a:lnTo>
                  <a:lnTo>
                    <a:pt x="985" y="1882"/>
                  </a:lnTo>
                  <a:lnTo>
                    <a:pt x="975" y="1890"/>
                  </a:lnTo>
                  <a:lnTo>
                    <a:pt x="970" y="1893"/>
                  </a:lnTo>
                  <a:lnTo>
                    <a:pt x="964" y="1895"/>
                  </a:lnTo>
                  <a:lnTo>
                    <a:pt x="958" y="1897"/>
                  </a:lnTo>
                  <a:lnTo>
                    <a:pt x="952" y="1899"/>
                  </a:lnTo>
                  <a:lnTo>
                    <a:pt x="945" y="1899"/>
                  </a:lnTo>
                  <a:lnTo>
                    <a:pt x="940" y="1897"/>
                  </a:lnTo>
                  <a:lnTo>
                    <a:pt x="935" y="1897"/>
                  </a:lnTo>
                  <a:lnTo>
                    <a:pt x="932" y="1895"/>
                  </a:lnTo>
                  <a:lnTo>
                    <a:pt x="926" y="1889"/>
                  </a:lnTo>
                  <a:lnTo>
                    <a:pt x="919" y="1880"/>
                  </a:lnTo>
                  <a:lnTo>
                    <a:pt x="913" y="1867"/>
                  </a:lnTo>
                  <a:lnTo>
                    <a:pt x="909" y="1853"/>
                  </a:lnTo>
                  <a:lnTo>
                    <a:pt x="908" y="1848"/>
                  </a:lnTo>
                  <a:lnTo>
                    <a:pt x="909" y="1843"/>
                  </a:lnTo>
                  <a:lnTo>
                    <a:pt x="911" y="1839"/>
                  </a:lnTo>
                  <a:lnTo>
                    <a:pt x="914" y="1837"/>
                  </a:lnTo>
                  <a:lnTo>
                    <a:pt x="920" y="1833"/>
                  </a:lnTo>
                  <a:lnTo>
                    <a:pt x="925" y="1830"/>
                  </a:lnTo>
                  <a:lnTo>
                    <a:pt x="926" y="1826"/>
                  </a:lnTo>
                  <a:lnTo>
                    <a:pt x="927" y="1821"/>
                  </a:lnTo>
                  <a:lnTo>
                    <a:pt x="927" y="1814"/>
                  </a:lnTo>
                  <a:lnTo>
                    <a:pt x="927" y="1806"/>
                  </a:lnTo>
                  <a:lnTo>
                    <a:pt x="926" y="1788"/>
                  </a:lnTo>
                  <a:lnTo>
                    <a:pt x="925" y="1773"/>
                  </a:lnTo>
                  <a:lnTo>
                    <a:pt x="924" y="1766"/>
                  </a:lnTo>
                  <a:lnTo>
                    <a:pt x="922" y="1760"/>
                  </a:lnTo>
                  <a:lnTo>
                    <a:pt x="920" y="1756"/>
                  </a:lnTo>
                  <a:lnTo>
                    <a:pt x="916" y="1751"/>
                  </a:lnTo>
                  <a:lnTo>
                    <a:pt x="911" y="1745"/>
                  </a:lnTo>
                  <a:lnTo>
                    <a:pt x="903" y="1739"/>
                  </a:lnTo>
                  <a:lnTo>
                    <a:pt x="901" y="1735"/>
                  </a:lnTo>
                  <a:lnTo>
                    <a:pt x="899" y="1730"/>
                  </a:lnTo>
                  <a:lnTo>
                    <a:pt x="897" y="1723"/>
                  </a:lnTo>
                  <a:lnTo>
                    <a:pt x="897" y="1716"/>
                  </a:lnTo>
                  <a:lnTo>
                    <a:pt x="899" y="1708"/>
                  </a:lnTo>
                  <a:lnTo>
                    <a:pt x="900" y="1701"/>
                  </a:lnTo>
                  <a:lnTo>
                    <a:pt x="902" y="1694"/>
                  </a:lnTo>
                  <a:lnTo>
                    <a:pt x="905" y="1687"/>
                  </a:lnTo>
                  <a:lnTo>
                    <a:pt x="907" y="1682"/>
                  </a:lnTo>
                  <a:lnTo>
                    <a:pt x="911" y="1679"/>
                  </a:lnTo>
                  <a:lnTo>
                    <a:pt x="915" y="1675"/>
                  </a:lnTo>
                  <a:lnTo>
                    <a:pt x="921" y="1672"/>
                  </a:lnTo>
                  <a:lnTo>
                    <a:pt x="932" y="1666"/>
                  </a:lnTo>
                  <a:lnTo>
                    <a:pt x="943" y="1661"/>
                  </a:lnTo>
                  <a:lnTo>
                    <a:pt x="960" y="1648"/>
                  </a:lnTo>
                  <a:lnTo>
                    <a:pt x="977" y="1637"/>
                  </a:lnTo>
                  <a:lnTo>
                    <a:pt x="982" y="1635"/>
                  </a:lnTo>
                  <a:lnTo>
                    <a:pt x="987" y="1630"/>
                  </a:lnTo>
                  <a:lnTo>
                    <a:pt x="993" y="1625"/>
                  </a:lnTo>
                  <a:lnTo>
                    <a:pt x="996" y="1619"/>
                  </a:lnTo>
                  <a:lnTo>
                    <a:pt x="1001" y="1613"/>
                  </a:lnTo>
                  <a:lnTo>
                    <a:pt x="1003" y="1609"/>
                  </a:lnTo>
                  <a:lnTo>
                    <a:pt x="1003" y="1603"/>
                  </a:lnTo>
                  <a:lnTo>
                    <a:pt x="1002" y="1599"/>
                  </a:lnTo>
                  <a:lnTo>
                    <a:pt x="1001" y="1596"/>
                  </a:lnTo>
                  <a:lnTo>
                    <a:pt x="1000" y="1592"/>
                  </a:lnTo>
                  <a:lnTo>
                    <a:pt x="1000" y="1590"/>
                  </a:lnTo>
                  <a:lnTo>
                    <a:pt x="1001" y="1588"/>
                  </a:lnTo>
                  <a:lnTo>
                    <a:pt x="1004" y="1585"/>
                  </a:lnTo>
                  <a:lnTo>
                    <a:pt x="1010" y="1582"/>
                  </a:lnTo>
                  <a:lnTo>
                    <a:pt x="1015" y="1578"/>
                  </a:lnTo>
                  <a:lnTo>
                    <a:pt x="1021" y="1571"/>
                  </a:lnTo>
                  <a:lnTo>
                    <a:pt x="1025" y="1562"/>
                  </a:lnTo>
                  <a:lnTo>
                    <a:pt x="1029" y="1554"/>
                  </a:lnTo>
                  <a:lnTo>
                    <a:pt x="1034" y="1548"/>
                  </a:lnTo>
                  <a:lnTo>
                    <a:pt x="1039" y="1542"/>
                  </a:lnTo>
                  <a:lnTo>
                    <a:pt x="1041" y="1539"/>
                  </a:lnTo>
                  <a:lnTo>
                    <a:pt x="1042" y="1535"/>
                  </a:lnTo>
                  <a:lnTo>
                    <a:pt x="1044" y="1531"/>
                  </a:lnTo>
                  <a:lnTo>
                    <a:pt x="1044" y="1527"/>
                  </a:lnTo>
                  <a:lnTo>
                    <a:pt x="1044" y="1523"/>
                  </a:lnTo>
                  <a:lnTo>
                    <a:pt x="1045" y="1518"/>
                  </a:lnTo>
                  <a:lnTo>
                    <a:pt x="1047" y="1516"/>
                  </a:lnTo>
                  <a:lnTo>
                    <a:pt x="1048" y="1512"/>
                  </a:lnTo>
                  <a:lnTo>
                    <a:pt x="1056" y="1508"/>
                  </a:lnTo>
                  <a:lnTo>
                    <a:pt x="1063" y="1503"/>
                  </a:lnTo>
                  <a:lnTo>
                    <a:pt x="1066" y="1499"/>
                  </a:lnTo>
                  <a:lnTo>
                    <a:pt x="1070" y="1496"/>
                  </a:lnTo>
                  <a:lnTo>
                    <a:pt x="1072" y="1491"/>
                  </a:lnTo>
                  <a:lnTo>
                    <a:pt x="1073" y="1486"/>
                  </a:lnTo>
                  <a:lnTo>
                    <a:pt x="1075" y="1476"/>
                  </a:lnTo>
                  <a:lnTo>
                    <a:pt x="1073" y="1466"/>
                  </a:lnTo>
                  <a:lnTo>
                    <a:pt x="1073" y="1461"/>
                  </a:lnTo>
                  <a:lnTo>
                    <a:pt x="1073" y="1458"/>
                  </a:lnTo>
                  <a:lnTo>
                    <a:pt x="1073" y="1454"/>
                  </a:lnTo>
                  <a:lnTo>
                    <a:pt x="1076" y="1449"/>
                  </a:lnTo>
                  <a:lnTo>
                    <a:pt x="1082" y="1440"/>
                  </a:lnTo>
                  <a:lnTo>
                    <a:pt x="1091" y="1427"/>
                  </a:lnTo>
                  <a:lnTo>
                    <a:pt x="1103" y="1413"/>
                  </a:lnTo>
                  <a:lnTo>
                    <a:pt x="1110" y="1398"/>
                  </a:lnTo>
                  <a:lnTo>
                    <a:pt x="1113" y="1392"/>
                  </a:lnTo>
                  <a:lnTo>
                    <a:pt x="1114" y="1386"/>
                  </a:lnTo>
                  <a:lnTo>
                    <a:pt x="1115" y="1380"/>
                  </a:lnTo>
                  <a:lnTo>
                    <a:pt x="1115" y="1374"/>
                  </a:lnTo>
                  <a:lnTo>
                    <a:pt x="1113" y="1367"/>
                  </a:lnTo>
                  <a:lnTo>
                    <a:pt x="1110" y="1361"/>
                  </a:lnTo>
                  <a:lnTo>
                    <a:pt x="1105" y="1354"/>
                  </a:lnTo>
                  <a:lnTo>
                    <a:pt x="1101" y="1348"/>
                  </a:lnTo>
                  <a:lnTo>
                    <a:pt x="1089" y="1335"/>
                  </a:lnTo>
                  <a:lnTo>
                    <a:pt x="1079" y="1325"/>
                  </a:lnTo>
                  <a:lnTo>
                    <a:pt x="1070" y="1314"/>
                  </a:lnTo>
                  <a:lnTo>
                    <a:pt x="1059" y="1302"/>
                  </a:lnTo>
                  <a:lnTo>
                    <a:pt x="1050" y="1291"/>
                  </a:lnTo>
                  <a:lnTo>
                    <a:pt x="1042" y="1283"/>
                  </a:lnTo>
                  <a:lnTo>
                    <a:pt x="1028" y="1272"/>
                  </a:lnTo>
                  <a:lnTo>
                    <a:pt x="1009" y="1259"/>
                  </a:lnTo>
                  <a:lnTo>
                    <a:pt x="1006" y="1257"/>
                  </a:lnTo>
                  <a:lnTo>
                    <a:pt x="1003" y="1253"/>
                  </a:lnTo>
                  <a:lnTo>
                    <a:pt x="1002" y="1250"/>
                  </a:lnTo>
                  <a:lnTo>
                    <a:pt x="1001" y="1247"/>
                  </a:lnTo>
                  <a:lnTo>
                    <a:pt x="1001" y="1239"/>
                  </a:lnTo>
                  <a:lnTo>
                    <a:pt x="1002" y="1231"/>
                  </a:lnTo>
                  <a:lnTo>
                    <a:pt x="1002" y="1222"/>
                  </a:lnTo>
                  <a:lnTo>
                    <a:pt x="1001" y="1214"/>
                  </a:lnTo>
                  <a:lnTo>
                    <a:pt x="998" y="1207"/>
                  </a:lnTo>
                  <a:lnTo>
                    <a:pt x="994" y="1199"/>
                  </a:lnTo>
                  <a:lnTo>
                    <a:pt x="987" y="1188"/>
                  </a:lnTo>
                  <a:lnTo>
                    <a:pt x="978" y="1174"/>
                  </a:lnTo>
                  <a:lnTo>
                    <a:pt x="969" y="1159"/>
                  </a:lnTo>
                  <a:lnTo>
                    <a:pt x="963" y="1149"/>
                  </a:lnTo>
                  <a:lnTo>
                    <a:pt x="960" y="1146"/>
                  </a:lnTo>
                  <a:lnTo>
                    <a:pt x="959" y="1145"/>
                  </a:lnTo>
                  <a:lnTo>
                    <a:pt x="957" y="1145"/>
                  </a:lnTo>
                  <a:lnTo>
                    <a:pt x="954" y="1146"/>
                  </a:lnTo>
                  <a:lnTo>
                    <a:pt x="953" y="1150"/>
                  </a:lnTo>
                  <a:lnTo>
                    <a:pt x="952" y="1152"/>
                  </a:lnTo>
                  <a:lnTo>
                    <a:pt x="951" y="1157"/>
                  </a:lnTo>
                  <a:lnTo>
                    <a:pt x="951" y="1162"/>
                  </a:lnTo>
                  <a:lnTo>
                    <a:pt x="950" y="1165"/>
                  </a:lnTo>
                  <a:lnTo>
                    <a:pt x="950" y="1168"/>
                  </a:lnTo>
                  <a:lnTo>
                    <a:pt x="949" y="1168"/>
                  </a:lnTo>
                  <a:lnTo>
                    <a:pt x="947" y="1168"/>
                  </a:lnTo>
                  <a:lnTo>
                    <a:pt x="945" y="1163"/>
                  </a:lnTo>
                  <a:lnTo>
                    <a:pt x="940" y="1157"/>
                  </a:lnTo>
                  <a:lnTo>
                    <a:pt x="938" y="1153"/>
                  </a:lnTo>
                  <a:lnTo>
                    <a:pt x="935" y="1151"/>
                  </a:lnTo>
                  <a:lnTo>
                    <a:pt x="932" y="1151"/>
                  </a:lnTo>
                  <a:lnTo>
                    <a:pt x="930" y="1151"/>
                  </a:lnTo>
                  <a:lnTo>
                    <a:pt x="927" y="1151"/>
                  </a:lnTo>
                  <a:lnTo>
                    <a:pt x="925" y="1153"/>
                  </a:lnTo>
                  <a:lnTo>
                    <a:pt x="922" y="1156"/>
                  </a:lnTo>
                  <a:lnTo>
                    <a:pt x="921" y="1159"/>
                  </a:lnTo>
                  <a:lnTo>
                    <a:pt x="924" y="1177"/>
                  </a:lnTo>
                  <a:lnTo>
                    <a:pt x="928" y="1194"/>
                  </a:lnTo>
                  <a:lnTo>
                    <a:pt x="927" y="1201"/>
                  </a:lnTo>
                  <a:lnTo>
                    <a:pt x="924" y="1207"/>
                  </a:lnTo>
                  <a:lnTo>
                    <a:pt x="918" y="1214"/>
                  </a:lnTo>
                  <a:lnTo>
                    <a:pt x="911" y="1220"/>
                  </a:lnTo>
                  <a:lnTo>
                    <a:pt x="907" y="1222"/>
                  </a:lnTo>
                  <a:lnTo>
                    <a:pt x="905" y="1225"/>
                  </a:lnTo>
                  <a:lnTo>
                    <a:pt x="901" y="1225"/>
                  </a:lnTo>
                  <a:lnTo>
                    <a:pt x="900" y="1224"/>
                  </a:lnTo>
                  <a:lnTo>
                    <a:pt x="896" y="1221"/>
                  </a:lnTo>
                  <a:lnTo>
                    <a:pt x="891" y="1216"/>
                  </a:lnTo>
                  <a:lnTo>
                    <a:pt x="889" y="1214"/>
                  </a:lnTo>
                  <a:lnTo>
                    <a:pt x="887" y="1214"/>
                  </a:lnTo>
                  <a:lnTo>
                    <a:pt x="886" y="1215"/>
                  </a:lnTo>
                  <a:lnTo>
                    <a:pt x="883" y="1216"/>
                  </a:lnTo>
                  <a:lnTo>
                    <a:pt x="881" y="1219"/>
                  </a:lnTo>
                  <a:lnTo>
                    <a:pt x="878" y="1220"/>
                  </a:lnTo>
                  <a:lnTo>
                    <a:pt x="876" y="1221"/>
                  </a:lnTo>
                  <a:lnTo>
                    <a:pt x="872" y="1221"/>
                  </a:lnTo>
                  <a:lnTo>
                    <a:pt x="867" y="1219"/>
                  </a:lnTo>
                  <a:lnTo>
                    <a:pt x="861" y="1220"/>
                  </a:lnTo>
                  <a:lnTo>
                    <a:pt x="855" y="1224"/>
                  </a:lnTo>
                  <a:lnTo>
                    <a:pt x="849" y="1228"/>
                  </a:lnTo>
                  <a:lnTo>
                    <a:pt x="844" y="1229"/>
                  </a:lnTo>
                  <a:lnTo>
                    <a:pt x="838" y="1231"/>
                  </a:lnTo>
                  <a:lnTo>
                    <a:pt x="832" y="1229"/>
                  </a:lnTo>
                  <a:lnTo>
                    <a:pt x="825" y="1227"/>
                  </a:lnTo>
                  <a:lnTo>
                    <a:pt x="811" y="1222"/>
                  </a:lnTo>
                  <a:lnTo>
                    <a:pt x="800" y="1215"/>
                  </a:lnTo>
                  <a:lnTo>
                    <a:pt x="792" y="1210"/>
                  </a:lnTo>
                  <a:lnTo>
                    <a:pt x="786" y="1207"/>
                  </a:lnTo>
                  <a:lnTo>
                    <a:pt x="783" y="1207"/>
                  </a:lnTo>
                  <a:lnTo>
                    <a:pt x="782" y="1207"/>
                  </a:lnTo>
                  <a:lnTo>
                    <a:pt x="781" y="1209"/>
                  </a:lnTo>
                  <a:lnTo>
                    <a:pt x="781" y="1213"/>
                  </a:lnTo>
                  <a:lnTo>
                    <a:pt x="780" y="1218"/>
                  </a:lnTo>
                  <a:lnTo>
                    <a:pt x="777" y="1220"/>
                  </a:lnTo>
                  <a:lnTo>
                    <a:pt x="775" y="1222"/>
                  </a:lnTo>
                  <a:lnTo>
                    <a:pt x="773" y="1224"/>
                  </a:lnTo>
                  <a:lnTo>
                    <a:pt x="765" y="1224"/>
                  </a:lnTo>
                  <a:lnTo>
                    <a:pt x="761" y="1221"/>
                  </a:lnTo>
                  <a:lnTo>
                    <a:pt x="756" y="1219"/>
                  </a:lnTo>
                  <a:lnTo>
                    <a:pt x="751" y="1216"/>
                  </a:lnTo>
                  <a:lnTo>
                    <a:pt x="749" y="1216"/>
                  </a:lnTo>
                  <a:lnTo>
                    <a:pt x="746" y="1219"/>
                  </a:lnTo>
                  <a:lnTo>
                    <a:pt x="744" y="1221"/>
                  </a:lnTo>
                  <a:lnTo>
                    <a:pt x="741" y="1225"/>
                  </a:lnTo>
                  <a:lnTo>
                    <a:pt x="729" y="1239"/>
                  </a:lnTo>
                  <a:lnTo>
                    <a:pt x="710" y="1259"/>
                  </a:lnTo>
                  <a:lnTo>
                    <a:pt x="688" y="1278"/>
                  </a:lnTo>
                  <a:lnTo>
                    <a:pt x="674" y="1289"/>
                  </a:lnTo>
                  <a:lnTo>
                    <a:pt x="666" y="1294"/>
                  </a:lnTo>
                  <a:lnTo>
                    <a:pt x="658" y="1297"/>
                  </a:lnTo>
                  <a:lnTo>
                    <a:pt x="656" y="1300"/>
                  </a:lnTo>
                  <a:lnTo>
                    <a:pt x="655" y="1301"/>
                  </a:lnTo>
                  <a:lnTo>
                    <a:pt x="654" y="1303"/>
                  </a:lnTo>
                  <a:lnTo>
                    <a:pt x="655" y="1306"/>
                  </a:lnTo>
                  <a:lnTo>
                    <a:pt x="672" y="1315"/>
                  </a:lnTo>
                  <a:lnTo>
                    <a:pt x="686" y="1326"/>
                  </a:lnTo>
                  <a:lnTo>
                    <a:pt x="686" y="1329"/>
                  </a:lnTo>
                  <a:lnTo>
                    <a:pt x="685" y="1332"/>
                  </a:lnTo>
                  <a:lnTo>
                    <a:pt x="683" y="1334"/>
                  </a:lnTo>
                  <a:lnTo>
                    <a:pt x="681" y="1335"/>
                  </a:lnTo>
                  <a:lnTo>
                    <a:pt x="679" y="1336"/>
                  </a:lnTo>
                  <a:lnTo>
                    <a:pt x="674" y="1338"/>
                  </a:lnTo>
                  <a:lnTo>
                    <a:pt x="669" y="1338"/>
                  </a:lnTo>
                  <a:lnTo>
                    <a:pt x="664" y="1336"/>
                  </a:lnTo>
                  <a:lnTo>
                    <a:pt x="653" y="1336"/>
                  </a:lnTo>
                  <a:lnTo>
                    <a:pt x="644" y="1338"/>
                  </a:lnTo>
                  <a:lnTo>
                    <a:pt x="641" y="1339"/>
                  </a:lnTo>
                  <a:lnTo>
                    <a:pt x="638" y="1341"/>
                  </a:lnTo>
                  <a:lnTo>
                    <a:pt x="636" y="1344"/>
                  </a:lnTo>
                  <a:lnTo>
                    <a:pt x="635" y="1347"/>
                  </a:lnTo>
                  <a:lnTo>
                    <a:pt x="632" y="1359"/>
                  </a:lnTo>
                  <a:lnTo>
                    <a:pt x="629" y="1374"/>
                  </a:lnTo>
                  <a:lnTo>
                    <a:pt x="626" y="1383"/>
                  </a:lnTo>
                  <a:lnTo>
                    <a:pt x="624" y="1390"/>
                  </a:lnTo>
                  <a:lnTo>
                    <a:pt x="622" y="1397"/>
                  </a:lnTo>
                  <a:lnTo>
                    <a:pt x="618" y="1401"/>
                  </a:lnTo>
                  <a:lnTo>
                    <a:pt x="612" y="1409"/>
                  </a:lnTo>
                  <a:lnTo>
                    <a:pt x="605" y="1421"/>
                  </a:lnTo>
                  <a:lnTo>
                    <a:pt x="600" y="1426"/>
                  </a:lnTo>
                  <a:lnTo>
                    <a:pt x="597" y="1432"/>
                  </a:lnTo>
                  <a:lnTo>
                    <a:pt x="592" y="1435"/>
                  </a:lnTo>
                  <a:lnTo>
                    <a:pt x="588" y="1437"/>
                  </a:lnTo>
                  <a:lnTo>
                    <a:pt x="585" y="1441"/>
                  </a:lnTo>
                  <a:lnTo>
                    <a:pt x="581" y="1445"/>
                  </a:lnTo>
                  <a:lnTo>
                    <a:pt x="579" y="1448"/>
                  </a:lnTo>
                  <a:lnTo>
                    <a:pt x="576" y="1453"/>
                  </a:lnTo>
                  <a:lnTo>
                    <a:pt x="572" y="1464"/>
                  </a:lnTo>
                  <a:lnTo>
                    <a:pt x="566" y="1472"/>
                  </a:lnTo>
                  <a:lnTo>
                    <a:pt x="563" y="1477"/>
                  </a:lnTo>
                  <a:lnTo>
                    <a:pt x="562" y="1487"/>
                  </a:lnTo>
                  <a:lnTo>
                    <a:pt x="562" y="1499"/>
                  </a:lnTo>
                  <a:lnTo>
                    <a:pt x="561" y="1512"/>
                  </a:lnTo>
                  <a:lnTo>
                    <a:pt x="557" y="1525"/>
                  </a:lnTo>
                  <a:lnTo>
                    <a:pt x="554" y="1536"/>
                  </a:lnTo>
                  <a:lnTo>
                    <a:pt x="550" y="1544"/>
                  </a:lnTo>
                  <a:lnTo>
                    <a:pt x="549" y="1548"/>
                  </a:lnTo>
                  <a:lnTo>
                    <a:pt x="547" y="1554"/>
                  </a:lnTo>
                  <a:lnTo>
                    <a:pt x="543" y="1559"/>
                  </a:lnTo>
                  <a:lnTo>
                    <a:pt x="540" y="1562"/>
                  </a:lnTo>
                  <a:lnTo>
                    <a:pt x="534" y="1566"/>
                  </a:lnTo>
                  <a:lnTo>
                    <a:pt x="521" y="1571"/>
                  </a:lnTo>
                  <a:lnTo>
                    <a:pt x="505" y="1575"/>
                  </a:lnTo>
                  <a:lnTo>
                    <a:pt x="496" y="1579"/>
                  </a:lnTo>
                  <a:lnTo>
                    <a:pt x="487" y="1584"/>
                  </a:lnTo>
                  <a:lnTo>
                    <a:pt x="479" y="1588"/>
                  </a:lnTo>
                  <a:lnTo>
                    <a:pt x="471" y="1594"/>
                  </a:lnTo>
                  <a:lnTo>
                    <a:pt x="455" y="1609"/>
                  </a:lnTo>
                  <a:lnTo>
                    <a:pt x="441" y="1622"/>
                  </a:lnTo>
                  <a:lnTo>
                    <a:pt x="435" y="1629"/>
                  </a:lnTo>
                  <a:lnTo>
                    <a:pt x="429" y="1634"/>
                  </a:lnTo>
                  <a:lnTo>
                    <a:pt x="424" y="1637"/>
                  </a:lnTo>
                  <a:lnTo>
                    <a:pt x="420" y="1641"/>
                  </a:lnTo>
                  <a:lnTo>
                    <a:pt x="408" y="1644"/>
                  </a:lnTo>
                  <a:lnTo>
                    <a:pt x="395" y="1647"/>
                  </a:lnTo>
                  <a:lnTo>
                    <a:pt x="390" y="1648"/>
                  </a:lnTo>
                  <a:lnTo>
                    <a:pt x="386" y="1649"/>
                  </a:lnTo>
                  <a:lnTo>
                    <a:pt x="384" y="1650"/>
                  </a:lnTo>
                  <a:lnTo>
                    <a:pt x="383" y="1653"/>
                  </a:lnTo>
                  <a:lnTo>
                    <a:pt x="380" y="1659"/>
                  </a:lnTo>
                  <a:lnTo>
                    <a:pt x="372" y="1668"/>
                  </a:lnTo>
                  <a:close/>
                  <a:moveTo>
                    <a:pt x="858" y="1792"/>
                  </a:moveTo>
                  <a:lnTo>
                    <a:pt x="865" y="1792"/>
                  </a:lnTo>
                  <a:lnTo>
                    <a:pt x="871" y="1791"/>
                  </a:lnTo>
                  <a:lnTo>
                    <a:pt x="878" y="1788"/>
                  </a:lnTo>
                  <a:lnTo>
                    <a:pt x="886" y="1783"/>
                  </a:lnTo>
                  <a:lnTo>
                    <a:pt x="893" y="1777"/>
                  </a:lnTo>
                  <a:lnTo>
                    <a:pt x="899" y="1774"/>
                  </a:lnTo>
                  <a:lnTo>
                    <a:pt x="905" y="1773"/>
                  </a:lnTo>
                  <a:lnTo>
                    <a:pt x="908" y="1773"/>
                  </a:lnTo>
                  <a:lnTo>
                    <a:pt x="909" y="1774"/>
                  </a:lnTo>
                  <a:lnTo>
                    <a:pt x="911" y="1775"/>
                  </a:lnTo>
                  <a:lnTo>
                    <a:pt x="911" y="1779"/>
                  </a:lnTo>
                  <a:lnTo>
                    <a:pt x="911" y="1781"/>
                  </a:lnTo>
                  <a:lnTo>
                    <a:pt x="911" y="1788"/>
                  </a:lnTo>
                  <a:lnTo>
                    <a:pt x="909" y="1796"/>
                  </a:lnTo>
                  <a:lnTo>
                    <a:pt x="909" y="1804"/>
                  </a:lnTo>
                  <a:lnTo>
                    <a:pt x="909" y="1812"/>
                  </a:lnTo>
                  <a:lnTo>
                    <a:pt x="908" y="1819"/>
                  </a:lnTo>
                  <a:lnTo>
                    <a:pt x="906" y="1825"/>
                  </a:lnTo>
                  <a:lnTo>
                    <a:pt x="902" y="1830"/>
                  </a:lnTo>
                  <a:lnTo>
                    <a:pt x="896" y="1832"/>
                  </a:lnTo>
                  <a:lnTo>
                    <a:pt x="889" y="1833"/>
                  </a:lnTo>
                  <a:lnTo>
                    <a:pt x="881" y="1832"/>
                  </a:lnTo>
                  <a:lnTo>
                    <a:pt x="874" y="1832"/>
                  </a:lnTo>
                  <a:lnTo>
                    <a:pt x="868" y="1832"/>
                  </a:lnTo>
                  <a:lnTo>
                    <a:pt x="861" y="1833"/>
                  </a:lnTo>
                  <a:lnTo>
                    <a:pt x="853" y="1837"/>
                  </a:lnTo>
                  <a:lnTo>
                    <a:pt x="850" y="1838"/>
                  </a:lnTo>
                  <a:lnTo>
                    <a:pt x="846" y="1839"/>
                  </a:lnTo>
                  <a:lnTo>
                    <a:pt x="844" y="1839"/>
                  </a:lnTo>
                  <a:lnTo>
                    <a:pt x="840" y="1838"/>
                  </a:lnTo>
                  <a:lnTo>
                    <a:pt x="839" y="1837"/>
                  </a:lnTo>
                  <a:lnTo>
                    <a:pt x="837" y="1836"/>
                  </a:lnTo>
                  <a:lnTo>
                    <a:pt x="836" y="1833"/>
                  </a:lnTo>
                  <a:lnTo>
                    <a:pt x="834" y="1831"/>
                  </a:lnTo>
                  <a:lnTo>
                    <a:pt x="834" y="1826"/>
                  </a:lnTo>
                  <a:lnTo>
                    <a:pt x="836" y="1820"/>
                  </a:lnTo>
                  <a:lnTo>
                    <a:pt x="838" y="1813"/>
                  </a:lnTo>
                  <a:lnTo>
                    <a:pt x="842" y="1807"/>
                  </a:lnTo>
                  <a:lnTo>
                    <a:pt x="845" y="1801"/>
                  </a:lnTo>
                  <a:lnTo>
                    <a:pt x="850" y="1796"/>
                  </a:lnTo>
                  <a:lnTo>
                    <a:pt x="855" y="1793"/>
                  </a:lnTo>
                  <a:lnTo>
                    <a:pt x="858" y="1792"/>
                  </a:lnTo>
                  <a:close/>
                  <a:moveTo>
                    <a:pt x="877" y="1851"/>
                  </a:moveTo>
                  <a:lnTo>
                    <a:pt x="882" y="1851"/>
                  </a:lnTo>
                  <a:lnTo>
                    <a:pt x="886" y="1852"/>
                  </a:lnTo>
                  <a:lnTo>
                    <a:pt x="888" y="1855"/>
                  </a:lnTo>
                  <a:lnTo>
                    <a:pt x="890" y="1857"/>
                  </a:lnTo>
                  <a:lnTo>
                    <a:pt x="894" y="1863"/>
                  </a:lnTo>
                  <a:lnTo>
                    <a:pt x="896" y="1870"/>
                  </a:lnTo>
                  <a:lnTo>
                    <a:pt x="897" y="1878"/>
                  </a:lnTo>
                  <a:lnTo>
                    <a:pt x="899" y="1886"/>
                  </a:lnTo>
                  <a:lnTo>
                    <a:pt x="897" y="1889"/>
                  </a:lnTo>
                  <a:lnTo>
                    <a:pt x="896" y="1892"/>
                  </a:lnTo>
                  <a:lnTo>
                    <a:pt x="894" y="1894"/>
                  </a:lnTo>
                  <a:lnTo>
                    <a:pt x="890" y="1895"/>
                  </a:lnTo>
                  <a:lnTo>
                    <a:pt x="883" y="1896"/>
                  </a:lnTo>
                  <a:lnTo>
                    <a:pt x="876" y="1894"/>
                  </a:lnTo>
                  <a:lnTo>
                    <a:pt x="874" y="1893"/>
                  </a:lnTo>
                  <a:lnTo>
                    <a:pt x="871" y="1890"/>
                  </a:lnTo>
                  <a:lnTo>
                    <a:pt x="870" y="1888"/>
                  </a:lnTo>
                  <a:lnTo>
                    <a:pt x="870" y="1886"/>
                  </a:lnTo>
                  <a:lnTo>
                    <a:pt x="872" y="1878"/>
                  </a:lnTo>
                  <a:lnTo>
                    <a:pt x="875" y="1873"/>
                  </a:lnTo>
                  <a:lnTo>
                    <a:pt x="876" y="1870"/>
                  </a:lnTo>
                  <a:lnTo>
                    <a:pt x="876" y="1868"/>
                  </a:lnTo>
                  <a:lnTo>
                    <a:pt x="876" y="1867"/>
                  </a:lnTo>
                  <a:lnTo>
                    <a:pt x="875" y="1865"/>
                  </a:lnTo>
                  <a:lnTo>
                    <a:pt x="870" y="1867"/>
                  </a:lnTo>
                  <a:lnTo>
                    <a:pt x="865" y="1871"/>
                  </a:lnTo>
                  <a:lnTo>
                    <a:pt x="861" y="1876"/>
                  </a:lnTo>
                  <a:lnTo>
                    <a:pt x="857" y="1882"/>
                  </a:lnTo>
                  <a:lnTo>
                    <a:pt x="855" y="1888"/>
                  </a:lnTo>
                  <a:lnTo>
                    <a:pt x="852" y="1893"/>
                  </a:lnTo>
                  <a:lnTo>
                    <a:pt x="850" y="1896"/>
                  </a:lnTo>
                  <a:lnTo>
                    <a:pt x="845" y="1899"/>
                  </a:lnTo>
                  <a:lnTo>
                    <a:pt x="844" y="1899"/>
                  </a:lnTo>
                  <a:lnTo>
                    <a:pt x="843" y="1896"/>
                  </a:lnTo>
                  <a:lnTo>
                    <a:pt x="842" y="1894"/>
                  </a:lnTo>
                  <a:lnTo>
                    <a:pt x="842" y="1889"/>
                  </a:lnTo>
                  <a:lnTo>
                    <a:pt x="842" y="1881"/>
                  </a:lnTo>
                  <a:lnTo>
                    <a:pt x="844" y="1871"/>
                  </a:lnTo>
                  <a:lnTo>
                    <a:pt x="846" y="1868"/>
                  </a:lnTo>
                  <a:lnTo>
                    <a:pt x="850" y="1863"/>
                  </a:lnTo>
                  <a:lnTo>
                    <a:pt x="853" y="1859"/>
                  </a:lnTo>
                  <a:lnTo>
                    <a:pt x="858" y="1857"/>
                  </a:lnTo>
                  <a:lnTo>
                    <a:pt x="863" y="1853"/>
                  </a:lnTo>
                  <a:lnTo>
                    <a:pt x="868" y="1852"/>
                  </a:lnTo>
                  <a:lnTo>
                    <a:pt x="872" y="1851"/>
                  </a:lnTo>
                  <a:lnTo>
                    <a:pt x="877" y="1851"/>
                  </a:lnTo>
                  <a:close/>
                  <a:moveTo>
                    <a:pt x="1209" y="1939"/>
                  </a:moveTo>
                  <a:lnTo>
                    <a:pt x="1211" y="1937"/>
                  </a:lnTo>
                  <a:lnTo>
                    <a:pt x="1215" y="1934"/>
                  </a:lnTo>
                  <a:lnTo>
                    <a:pt x="1218" y="1932"/>
                  </a:lnTo>
                  <a:lnTo>
                    <a:pt x="1222" y="1931"/>
                  </a:lnTo>
                  <a:lnTo>
                    <a:pt x="1224" y="1932"/>
                  </a:lnTo>
                  <a:lnTo>
                    <a:pt x="1226" y="1933"/>
                  </a:lnTo>
                  <a:lnTo>
                    <a:pt x="1228" y="1934"/>
                  </a:lnTo>
                  <a:lnTo>
                    <a:pt x="1229" y="1937"/>
                  </a:lnTo>
                  <a:lnTo>
                    <a:pt x="1229" y="1939"/>
                  </a:lnTo>
                  <a:lnTo>
                    <a:pt x="1229" y="1943"/>
                  </a:lnTo>
                  <a:lnTo>
                    <a:pt x="1229" y="1945"/>
                  </a:lnTo>
                  <a:lnTo>
                    <a:pt x="1228" y="1947"/>
                  </a:lnTo>
                  <a:lnTo>
                    <a:pt x="1223" y="1952"/>
                  </a:lnTo>
                  <a:lnTo>
                    <a:pt x="1218" y="1956"/>
                  </a:lnTo>
                  <a:lnTo>
                    <a:pt x="1212" y="1957"/>
                  </a:lnTo>
                  <a:lnTo>
                    <a:pt x="1205" y="1958"/>
                  </a:lnTo>
                  <a:lnTo>
                    <a:pt x="1203" y="1958"/>
                  </a:lnTo>
                  <a:lnTo>
                    <a:pt x="1201" y="1957"/>
                  </a:lnTo>
                  <a:lnTo>
                    <a:pt x="1198" y="1956"/>
                  </a:lnTo>
                  <a:lnTo>
                    <a:pt x="1197" y="1953"/>
                  </a:lnTo>
                  <a:lnTo>
                    <a:pt x="1196" y="1951"/>
                  </a:lnTo>
                  <a:lnTo>
                    <a:pt x="1196" y="1949"/>
                  </a:lnTo>
                  <a:lnTo>
                    <a:pt x="1197" y="1947"/>
                  </a:lnTo>
                  <a:lnTo>
                    <a:pt x="1198" y="1945"/>
                  </a:lnTo>
                  <a:lnTo>
                    <a:pt x="1205" y="1943"/>
                  </a:lnTo>
                  <a:lnTo>
                    <a:pt x="1209" y="1939"/>
                  </a:lnTo>
                  <a:close/>
                  <a:moveTo>
                    <a:pt x="1337" y="1991"/>
                  </a:moveTo>
                  <a:lnTo>
                    <a:pt x="1337" y="1989"/>
                  </a:lnTo>
                  <a:lnTo>
                    <a:pt x="1338" y="1988"/>
                  </a:lnTo>
                  <a:lnTo>
                    <a:pt x="1340" y="1987"/>
                  </a:lnTo>
                  <a:lnTo>
                    <a:pt x="1341" y="1987"/>
                  </a:lnTo>
                  <a:lnTo>
                    <a:pt x="1346" y="1988"/>
                  </a:lnTo>
                  <a:lnTo>
                    <a:pt x="1350" y="1990"/>
                  </a:lnTo>
                  <a:lnTo>
                    <a:pt x="1355" y="1996"/>
                  </a:lnTo>
                  <a:lnTo>
                    <a:pt x="1357" y="2001"/>
                  </a:lnTo>
                  <a:lnTo>
                    <a:pt x="1357" y="2004"/>
                  </a:lnTo>
                  <a:lnTo>
                    <a:pt x="1356" y="2008"/>
                  </a:lnTo>
                  <a:lnTo>
                    <a:pt x="1354" y="2009"/>
                  </a:lnTo>
                  <a:lnTo>
                    <a:pt x="1352" y="2008"/>
                  </a:lnTo>
                  <a:lnTo>
                    <a:pt x="1349" y="2006"/>
                  </a:lnTo>
                  <a:lnTo>
                    <a:pt x="1346" y="2003"/>
                  </a:lnTo>
                  <a:lnTo>
                    <a:pt x="1341" y="1996"/>
                  </a:lnTo>
                  <a:lnTo>
                    <a:pt x="1337" y="1991"/>
                  </a:lnTo>
                  <a:close/>
                </a:path>
              </a:pathLst>
            </a:custGeom>
            <a:grpFill/>
            <a:ln w="12700">
              <a:solidFill>
                <a:schemeClr val="bg1"/>
              </a:solidFill>
              <a:round/>
              <a:headEnd/>
              <a:tailEnd/>
            </a:ln>
          </p:spPr>
          <p:txBody>
            <a:bodyPr/>
            <a:lstStyle/>
            <a:p>
              <a:endParaRPr lang="zh-CN" altLang="en-US">
                <a:cs typeface="+mn-ea"/>
                <a:sym typeface="+mn-lt"/>
              </a:endParaRPr>
            </a:p>
          </p:txBody>
        </p:sp>
        <p:sp>
          <p:nvSpPr>
            <p:cNvPr id="53" name="浙江">
              <a:extLst>
                <a:ext uri="{FF2B5EF4-FFF2-40B4-BE49-F238E27FC236}">
                  <a16:creationId xmlns="" xmlns:a16="http://schemas.microsoft.com/office/drawing/2014/main" id="{2DDBC645-3AC4-465D-90BF-E43C2DCDBDB4}"/>
                </a:ext>
              </a:extLst>
            </p:cNvPr>
            <p:cNvSpPr>
              <a:spLocks/>
            </p:cNvSpPr>
            <p:nvPr/>
          </p:nvSpPr>
          <p:spPr bwMode="auto">
            <a:xfrm>
              <a:off x="6540581" y="4591290"/>
              <a:ext cx="390530" cy="457224"/>
            </a:xfrm>
            <a:custGeom>
              <a:avLst/>
              <a:gdLst>
                <a:gd name="T0" fmla="*/ 882 w 1493"/>
                <a:gd name="T1" fmla="*/ 1623 h 1731"/>
                <a:gd name="T2" fmla="*/ 793 w 1493"/>
                <a:gd name="T3" fmla="*/ 1671 h 1731"/>
                <a:gd name="T4" fmla="*/ 704 w 1493"/>
                <a:gd name="T5" fmla="*/ 1615 h 1731"/>
                <a:gd name="T6" fmla="*/ 646 w 1493"/>
                <a:gd name="T7" fmla="*/ 1535 h 1731"/>
                <a:gd name="T8" fmla="*/ 577 w 1493"/>
                <a:gd name="T9" fmla="*/ 1610 h 1731"/>
                <a:gd name="T10" fmla="*/ 469 w 1493"/>
                <a:gd name="T11" fmla="*/ 1637 h 1731"/>
                <a:gd name="T12" fmla="*/ 395 w 1493"/>
                <a:gd name="T13" fmla="*/ 1604 h 1731"/>
                <a:gd name="T14" fmla="*/ 306 w 1493"/>
                <a:gd name="T15" fmla="*/ 1400 h 1731"/>
                <a:gd name="T16" fmla="*/ 299 w 1493"/>
                <a:gd name="T17" fmla="*/ 1296 h 1731"/>
                <a:gd name="T18" fmla="*/ 222 w 1493"/>
                <a:gd name="T19" fmla="*/ 1320 h 1731"/>
                <a:gd name="T20" fmla="*/ 189 w 1493"/>
                <a:gd name="T21" fmla="*/ 1250 h 1731"/>
                <a:gd name="T22" fmla="*/ 142 w 1493"/>
                <a:gd name="T23" fmla="*/ 1087 h 1731"/>
                <a:gd name="T24" fmla="*/ 79 w 1493"/>
                <a:gd name="T25" fmla="*/ 1019 h 1731"/>
                <a:gd name="T26" fmla="*/ 10 w 1493"/>
                <a:gd name="T27" fmla="*/ 914 h 1731"/>
                <a:gd name="T28" fmla="*/ 71 w 1493"/>
                <a:gd name="T29" fmla="*/ 824 h 1731"/>
                <a:gd name="T30" fmla="*/ 167 w 1493"/>
                <a:gd name="T31" fmla="*/ 751 h 1731"/>
                <a:gd name="T32" fmla="*/ 245 w 1493"/>
                <a:gd name="T33" fmla="*/ 672 h 1731"/>
                <a:gd name="T34" fmla="*/ 280 w 1493"/>
                <a:gd name="T35" fmla="*/ 515 h 1731"/>
                <a:gd name="T36" fmla="*/ 278 w 1493"/>
                <a:gd name="T37" fmla="*/ 430 h 1731"/>
                <a:gd name="T38" fmla="*/ 404 w 1493"/>
                <a:gd name="T39" fmla="*/ 411 h 1731"/>
                <a:gd name="T40" fmla="*/ 439 w 1493"/>
                <a:gd name="T41" fmla="*/ 312 h 1731"/>
                <a:gd name="T42" fmla="*/ 445 w 1493"/>
                <a:gd name="T43" fmla="*/ 233 h 1731"/>
                <a:gd name="T44" fmla="*/ 491 w 1493"/>
                <a:gd name="T45" fmla="*/ 183 h 1731"/>
                <a:gd name="T46" fmla="*/ 539 w 1493"/>
                <a:gd name="T47" fmla="*/ 10 h 1731"/>
                <a:gd name="T48" fmla="*/ 659 w 1493"/>
                <a:gd name="T49" fmla="*/ 60 h 1731"/>
                <a:gd name="T50" fmla="*/ 828 w 1493"/>
                <a:gd name="T51" fmla="*/ 128 h 1731"/>
                <a:gd name="T52" fmla="*/ 921 w 1493"/>
                <a:gd name="T53" fmla="*/ 73 h 1731"/>
                <a:gd name="T54" fmla="*/ 1020 w 1493"/>
                <a:gd name="T55" fmla="*/ 63 h 1731"/>
                <a:gd name="T56" fmla="*/ 1126 w 1493"/>
                <a:gd name="T57" fmla="*/ 156 h 1731"/>
                <a:gd name="T58" fmla="*/ 1026 w 1493"/>
                <a:gd name="T59" fmla="*/ 246 h 1731"/>
                <a:gd name="T60" fmla="*/ 907 w 1493"/>
                <a:gd name="T61" fmla="*/ 309 h 1731"/>
                <a:gd name="T62" fmla="*/ 793 w 1493"/>
                <a:gd name="T63" fmla="*/ 385 h 1731"/>
                <a:gd name="T64" fmla="*/ 906 w 1493"/>
                <a:gd name="T65" fmla="*/ 385 h 1731"/>
                <a:gd name="T66" fmla="*/ 1033 w 1493"/>
                <a:gd name="T67" fmla="*/ 401 h 1731"/>
                <a:gd name="T68" fmla="*/ 1208 w 1493"/>
                <a:gd name="T69" fmla="*/ 337 h 1731"/>
                <a:gd name="T70" fmla="*/ 1430 w 1493"/>
                <a:gd name="T71" fmla="*/ 474 h 1731"/>
                <a:gd name="T72" fmla="*/ 1423 w 1493"/>
                <a:gd name="T73" fmla="*/ 517 h 1731"/>
                <a:gd name="T74" fmla="*/ 1450 w 1493"/>
                <a:gd name="T75" fmla="*/ 599 h 1731"/>
                <a:gd name="T76" fmla="*/ 1314 w 1493"/>
                <a:gd name="T77" fmla="*/ 647 h 1731"/>
                <a:gd name="T78" fmla="*/ 1402 w 1493"/>
                <a:gd name="T79" fmla="*/ 650 h 1731"/>
                <a:gd name="T80" fmla="*/ 1452 w 1493"/>
                <a:gd name="T81" fmla="*/ 714 h 1731"/>
                <a:gd name="T82" fmla="*/ 1463 w 1493"/>
                <a:gd name="T83" fmla="*/ 763 h 1731"/>
                <a:gd name="T84" fmla="*/ 1391 w 1493"/>
                <a:gd name="T85" fmla="*/ 713 h 1731"/>
                <a:gd name="T86" fmla="*/ 1327 w 1493"/>
                <a:gd name="T87" fmla="*/ 773 h 1731"/>
                <a:gd name="T88" fmla="*/ 1313 w 1493"/>
                <a:gd name="T89" fmla="*/ 834 h 1731"/>
                <a:gd name="T90" fmla="*/ 1372 w 1493"/>
                <a:gd name="T91" fmla="*/ 912 h 1731"/>
                <a:gd name="T92" fmla="*/ 1330 w 1493"/>
                <a:gd name="T93" fmla="*/ 928 h 1731"/>
                <a:gd name="T94" fmla="*/ 1299 w 1493"/>
                <a:gd name="T95" fmla="*/ 1015 h 1731"/>
                <a:gd name="T96" fmla="*/ 1358 w 1493"/>
                <a:gd name="T97" fmla="*/ 1136 h 1731"/>
                <a:gd name="T98" fmla="*/ 1341 w 1493"/>
                <a:gd name="T99" fmla="*/ 1180 h 1731"/>
                <a:gd name="T100" fmla="*/ 1292 w 1493"/>
                <a:gd name="T101" fmla="*/ 1239 h 1731"/>
                <a:gd name="T102" fmla="*/ 1254 w 1493"/>
                <a:gd name="T103" fmla="*/ 1257 h 1731"/>
                <a:gd name="T104" fmla="*/ 1223 w 1493"/>
                <a:gd name="T105" fmla="*/ 1313 h 1731"/>
                <a:gd name="T106" fmla="*/ 1251 w 1493"/>
                <a:gd name="T107" fmla="*/ 1225 h 1731"/>
                <a:gd name="T108" fmla="*/ 1167 w 1493"/>
                <a:gd name="T109" fmla="*/ 1200 h 1731"/>
                <a:gd name="T110" fmla="*/ 1178 w 1493"/>
                <a:gd name="T111" fmla="*/ 1270 h 1731"/>
                <a:gd name="T112" fmla="*/ 1122 w 1493"/>
                <a:gd name="T113" fmla="*/ 1343 h 1731"/>
                <a:gd name="T114" fmla="*/ 1078 w 1493"/>
                <a:gd name="T115" fmla="*/ 1369 h 1731"/>
                <a:gd name="T116" fmla="*/ 1053 w 1493"/>
                <a:gd name="T117" fmla="*/ 1478 h 1731"/>
                <a:gd name="T118" fmla="*/ 1047 w 1493"/>
                <a:gd name="T119" fmla="*/ 1570 h 1731"/>
                <a:gd name="T120" fmla="*/ 1018 w 1493"/>
                <a:gd name="T121" fmla="*/ 1623 h 1731"/>
                <a:gd name="T122" fmla="*/ 1011 w 1493"/>
                <a:gd name="T123" fmla="*/ 1696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3" h="1731">
                  <a:moveTo>
                    <a:pt x="984" y="1731"/>
                  </a:moveTo>
                  <a:lnTo>
                    <a:pt x="980" y="1725"/>
                  </a:lnTo>
                  <a:lnTo>
                    <a:pt x="975" y="1721"/>
                  </a:lnTo>
                  <a:lnTo>
                    <a:pt x="971" y="1715"/>
                  </a:lnTo>
                  <a:lnTo>
                    <a:pt x="968" y="1710"/>
                  </a:lnTo>
                  <a:lnTo>
                    <a:pt x="963" y="1697"/>
                  </a:lnTo>
                  <a:lnTo>
                    <a:pt x="958" y="1681"/>
                  </a:lnTo>
                  <a:lnTo>
                    <a:pt x="954" y="1667"/>
                  </a:lnTo>
                  <a:lnTo>
                    <a:pt x="950" y="1656"/>
                  </a:lnTo>
                  <a:lnTo>
                    <a:pt x="946" y="1649"/>
                  </a:lnTo>
                  <a:lnTo>
                    <a:pt x="944" y="1642"/>
                  </a:lnTo>
                  <a:lnTo>
                    <a:pt x="942" y="1640"/>
                  </a:lnTo>
                  <a:lnTo>
                    <a:pt x="939" y="1637"/>
                  </a:lnTo>
                  <a:lnTo>
                    <a:pt x="936" y="1635"/>
                  </a:lnTo>
                  <a:lnTo>
                    <a:pt x="932" y="1634"/>
                  </a:lnTo>
                  <a:lnTo>
                    <a:pt x="924" y="1634"/>
                  </a:lnTo>
                  <a:lnTo>
                    <a:pt x="914" y="1631"/>
                  </a:lnTo>
                  <a:lnTo>
                    <a:pt x="905" y="1630"/>
                  </a:lnTo>
                  <a:lnTo>
                    <a:pt x="894" y="1626"/>
                  </a:lnTo>
                  <a:lnTo>
                    <a:pt x="888" y="1624"/>
                  </a:lnTo>
                  <a:lnTo>
                    <a:pt x="882" y="1623"/>
                  </a:lnTo>
                  <a:lnTo>
                    <a:pt x="876" y="1623"/>
                  </a:lnTo>
                  <a:lnTo>
                    <a:pt x="870" y="1624"/>
                  </a:lnTo>
                  <a:lnTo>
                    <a:pt x="866" y="1627"/>
                  </a:lnTo>
                  <a:lnTo>
                    <a:pt x="860" y="1630"/>
                  </a:lnTo>
                  <a:lnTo>
                    <a:pt x="856" y="1634"/>
                  </a:lnTo>
                  <a:lnTo>
                    <a:pt x="852" y="1639"/>
                  </a:lnTo>
                  <a:lnTo>
                    <a:pt x="845" y="1647"/>
                  </a:lnTo>
                  <a:lnTo>
                    <a:pt x="839" y="1653"/>
                  </a:lnTo>
                  <a:lnTo>
                    <a:pt x="836" y="1655"/>
                  </a:lnTo>
                  <a:lnTo>
                    <a:pt x="833" y="1656"/>
                  </a:lnTo>
                  <a:lnTo>
                    <a:pt x="831" y="1656"/>
                  </a:lnTo>
                  <a:lnTo>
                    <a:pt x="829" y="1655"/>
                  </a:lnTo>
                  <a:lnTo>
                    <a:pt x="825" y="1652"/>
                  </a:lnTo>
                  <a:lnTo>
                    <a:pt x="819" y="1648"/>
                  </a:lnTo>
                  <a:lnTo>
                    <a:pt x="817" y="1647"/>
                  </a:lnTo>
                  <a:lnTo>
                    <a:pt x="813" y="1646"/>
                  </a:lnTo>
                  <a:lnTo>
                    <a:pt x="810" y="1647"/>
                  </a:lnTo>
                  <a:lnTo>
                    <a:pt x="807" y="1649"/>
                  </a:lnTo>
                  <a:lnTo>
                    <a:pt x="801" y="1656"/>
                  </a:lnTo>
                  <a:lnTo>
                    <a:pt x="797" y="1664"/>
                  </a:lnTo>
                  <a:lnTo>
                    <a:pt x="793" y="1671"/>
                  </a:lnTo>
                  <a:lnTo>
                    <a:pt x="791" y="1675"/>
                  </a:lnTo>
                  <a:lnTo>
                    <a:pt x="787" y="1678"/>
                  </a:lnTo>
                  <a:lnTo>
                    <a:pt x="779" y="1679"/>
                  </a:lnTo>
                  <a:lnTo>
                    <a:pt x="769" y="1680"/>
                  </a:lnTo>
                  <a:lnTo>
                    <a:pt x="761" y="1680"/>
                  </a:lnTo>
                  <a:lnTo>
                    <a:pt x="750" y="1683"/>
                  </a:lnTo>
                  <a:lnTo>
                    <a:pt x="742" y="1686"/>
                  </a:lnTo>
                  <a:lnTo>
                    <a:pt x="737" y="1689"/>
                  </a:lnTo>
                  <a:lnTo>
                    <a:pt x="736" y="1689"/>
                  </a:lnTo>
                  <a:lnTo>
                    <a:pt x="736" y="1685"/>
                  </a:lnTo>
                  <a:lnTo>
                    <a:pt x="736" y="1679"/>
                  </a:lnTo>
                  <a:lnTo>
                    <a:pt x="731" y="1673"/>
                  </a:lnTo>
                  <a:lnTo>
                    <a:pt x="725" y="1666"/>
                  </a:lnTo>
                  <a:lnTo>
                    <a:pt x="716" y="1659"/>
                  </a:lnTo>
                  <a:lnTo>
                    <a:pt x="706" y="1653"/>
                  </a:lnTo>
                  <a:lnTo>
                    <a:pt x="705" y="1649"/>
                  </a:lnTo>
                  <a:lnTo>
                    <a:pt x="704" y="1646"/>
                  </a:lnTo>
                  <a:lnTo>
                    <a:pt x="703" y="1642"/>
                  </a:lnTo>
                  <a:lnTo>
                    <a:pt x="703" y="1637"/>
                  </a:lnTo>
                  <a:lnTo>
                    <a:pt x="704" y="1626"/>
                  </a:lnTo>
                  <a:lnTo>
                    <a:pt x="704" y="1615"/>
                  </a:lnTo>
                  <a:lnTo>
                    <a:pt x="704" y="1610"/>
                  </a:lnTo>
                  <a:lnTo>
                    <a:pt x="703" y="1607"/>
                  </a:lnTo>
                  <a:lnTo>
                    <a:pt x="702" y="1603"/>
                  </a:lnTo>
                  <a:lnTo>
                    <a:pt x="699" y="1599"/>
                  </a:lnTo>
                  <a:lnTo>
                    <a:pt x="696" y="1597"/>
                  </a:lnTo>
                  <a:lnTo>
                    <a:pt x="692" y="1596"/>
                  </a:lnTo>
                  <a:lnTo>
                    <a:pt x="687" y="1596"/>
                  </a:lnTo>
                  <a:lnTo>
                    <a:pt x="682" y="1595"/>
                  </a:lnTo>
                  <a:lnTo>
                    <a:pt x="681" y="1589"/>
                  </a:lnTo>
                  <a:lnTo>
                    <a:pt x="681" y="1577"/>
                  </a:lnTo>
                  <a:lnTo>
                    <a:pt x="675" y="1571"/>
                  </a:lnTo>
                  <a:lnTo>
                    <a:pt x="671" y="1567"/>
                  </a:lnTo>
                  <a:lnTo>
                    <a:pt x="669" y="1557"/>
                  </a:lnTo>
                  <a:lnTo>
                    <a:pt x="667" y="1541"/>
                  </a:lnTo>
                  <a:lnTo>
                    <a:pt x="666" y="1539"/>
                  </a:lnTo>
                  <a:lnTo>
                    <a:pt x="663" y="1536"/>
                  </a:lnTo>
                  <a:lnTo>
                    <a:pt x="662" y="1535"/>
                  </a:lnTo>
                  <a:lnTo>
                    <a:pt x="660" y="1534"/>
                  </a:lnTo>
                  <a:lnTo>
                    <a:pt x="654" y="1534"/>
                  </a:lnTo>
                  <a:lnTo>
                    <a:pt x="649" y="1534"/>
                  </a:lnTo>
                  <a:lnTo>
                    <a:pt x="646" y="1535"/>
                  </a:lnTo>
                  <a:lnTo>
                    <a:pt x="642" y="1538"/>
                  </a:lnTo>
                  <a:lnTo>
                    <a:pt x="637" y="1540"/>
                  </a:lnTo>
                  <a:lnTo>
                    <a:pt x="634" y="1542"/>
                  </a:lnTo>
                  <a:lnTo>
                    <a:pt x="629" y="1548"/>
                  </a:lnTo>
                  <a:lnTo>
                    <a:pt x="624" y="1555"/>
                  </a:lnTo>
                  <a:lnTo>
                    <a:pt x="622" y="1563"/>
                  </a:lnTo>
                  <a:lnTo>
                    <a:pt x="619" y="1571"/>
                  </a:lnTo>
                  <a:lnTo>
                    <a:pt x="616" y="1586"/>
                  </a:lnTo>
                  <a:lnTo>
                    <a:pt x="612" y="1598"/>
                  </a:lnTo>
                  <a:lnTo>
                    <a:pt x="611" y="1603"/>
                  </a:lnTo>
                  <a:lnTo>
                    <a:pt x="609" y="1607"/>
                  </a:lnTo>
                  <a:lnTo>
                    <a:pt x="606" y="1608"/>
                  </a:lnTo>
                  <a:lnTo>
                    <a:pt x="604" y="1609"/>
                  </a:lnTo>
                  <a:lnTo>
                    <a:pt x="602" y="1609"/>
                  </a:lnTo>
                  <a:lnTo>
                    <a:pt x="599" y="1608"/>
                  </a:lnTo>
                  <a:lnTo>
                    <a:pt x="596" y="1607"/>
                  </a:lnTo>
                  <a:lnTo>
                    <a:pt x="593" y="1604"/>
                  </a:lnTo>
                  <a:lnTo>
                    <a:pt x="590" y="1603"/>
                  </a:lnTo>
                  <a:lnTo>
                    <a:pt x="586" y="1604"/>
                  </a:lnTo>
                  <a:lnTo>
                    <a:pt x="581" y="1607"/>
                  </a:lnTo>
                  <a:lnTo>
                    <a:pt x="577" y="1610"/>
                  </a:lnTo>
                  <a:lnTo>
                    <a:pt x="567" y="1621"/>
                  </a:lnTo>
                  <a:lnTo>
                    <a:pt x="560" y="1631"/>
                  </a:lnTo>
                  <a:lnTo>
                    <a:pt x="554" y="1642"/>
                  </a:lnTo>
                  <a:lnTo>
                    <a:pt x="547" y="1652"/>
                  </a:lnTo>
                  <a:lnTo>
                    <a:pt x="542" y="1655"/>
                  </a:lnTo>
                  <a:lnTo>
                    <a:pt x="537" y="1659"/>
                  </a:lnTo>
                  <a:lnTo>
                    <a:pt x="533" y="1661"/>
                  </a:lnTo>
                  <a:lnTo>
                    <a:pt x="527" y="1664"/>
                  </a:lnTo>
                  <a:lnTo>
                    <a:pt x="515" y="1665"/>
                  </a:lnTo>
                  <a:lnTo>
                    <a:pt x="504" y="1666"/>
                  </a:lnTo>
                  <a:lnTo>
                    <a:pt x="499" y="1665"/>
                  </a:lnTo>
                  <a:lnTo>
                    <a:pt x="496" y="1664"/>
                  </a:lnTo>
                  <a:lnTo>
                    <a:pt x="493" y="1661"/>
                  </a:lnTo>
                  <a:lnTo>
                    <a:pt x="491" y="1659"/>
                  </a:lnTo>
                  <a:lnTo>
                    <a:pt x="491" y="1653"/>
                  </a:lnTo>
                  <a:lnTo>
                    <a:pt x="490" y="1649"/>
                  </a:lnTo>
                  <a:lnTo>
                    <a:pt x="488" y="1646"/>
                  </a:lnTo>
                  <a:lnTo>
                    <a:pt x="484" y="1642"/>
                  </a:lnTo>
                  <a:lnTo>
                    <a:pt x="480" y="1640"/>
                  </a:lnTo>
                  <a:lnTo>
                    <a:pt x="476" y="1639"/>
                  </a:lnTo>
                  <a:lnTo>
                    <a:pt x="469" y="1637"/>
                  </a:lnTo>
                  <a:lnTo>
                    <a:pt x="460" y="1637"/>
                  </a:lnTo>
                  <a:lnTo>
                    <a:pt x="444" y="1637"/>
                  </a:lnTo>
                  <a:lnTo>
                    <a:pt x="429" y="1640"/>
                  </a:lnTo>
                  <a:lnTo>
                    <a:pt x="416" y="1642"/>
                  </a:lnTo>
                  <a:lnTo>
                    <a:pt x="406" y="1645"/>
                  </a:lnTo>
                  <a:lnTo>
                    <a:pt x="401" y="1645"/>
                  </a:lnTo>
                  <a:lnTo>
                    <a:pt x="397" y="1645"/>
                  </a:lnTo>
                  <a:lnTo>
                    <a:pt x="392" y="1643"/>
                  </a:lnTo>
                  <a:lnTo>
                    <a:pt x="389" y="1640"/>
                  </a:lnTo>
                  <a:lnTo>
                    <a:pt x="385" y="1636"/>
                  </a:lnTo>
                  <a:lnTo>
                    <a:pt x="383" y="1633"/>
                  </a:lnTo>
                  <a:lnTo>
                    <a:pt x="382" y="1629"/>
                  </a:lnTo>
                  <a:lnTo>
                    <a:pt x="381" y="1626"/>
                  </a:lnTo>
                  <a:lnTo>
                    <a:pt x="382" y="1623"/>
                  </a:lnTo>
                  <a:lnTo>
                    <a:pt x="382" y="1620"/>
                  </a:lnTo>
                  <a:lnTo>
                    <a:pt x="384" y="1617"/>
                  </a:lnTo>
                  <a:lnTo>
                    <a:pt x="386" y="1615"/>
                  </a:lnTo>
                  <a:lnTo>
                    <a:pt x="391" y="1611"/>
                  </a:lnTo>
                  <a:lnTo>
                    <a:pt x="395" y="1608"/>
                  </a:lnTo>
                  <a:lnTo>
                    <a:pt x="395" y="1607"/>
                  </a:lnTo>
                  <a:lnTo>
                    <a:pt x="395" y="1604"/>
                  </a:lnTo>
                  <a:lnTo>
                    <a:pt x="395" y="1602"/>
                  </a:lnTo>
                  <a:lnTo>
                    <a:pt x="394" y="1598"/>
                  </a:lnTo>
                  <a:lnTo>
                    <a:pt x="390" y="1590"/>
                  </a:lnTo>
                  <a:lnTo>
                    <a:pt x="385" y="1579"/>
                  </a:lnTo>
                  <a:lnTo>
                    <a:pt x="381" y="1567"/>
                  </a:lnTo>
                  <a:lnTo>
                    <a:pt x="376" y="1553"/>
                  </a:lnTo>
                  <a:lnTo>
                    <a:pt x="371" y="1538"/>
                  </a:lnTo>
                  <a:lnTo>
                    <a:pt x="366" y="1521"/>
                  </a:lnTo>
                  <a:lnTo>
                    <a:pt x="362" y="1504"/>
                  </a:lnTo>
                  <a:lnTo>
                    <a:pt x="356" y="1490"/>
                  </a:lnTo>
                  <a:lnTo>
                    <a:pt x="348" y="1476"/>
                  </a:lnTo>
                  <a:lnTo>
                    <a:pt x="340" y="1465"/>
                  </a:lnTo>
                  <a:lnTo>
                    <a:pt x="332" y="1456"/>
                  </a:lnTo>
                  <a:lnTo>
                    <a:pt x="323" y="1447"/>
                  </a:lnTo>
                  <a:lnTo>
                    <a:pt x="319" y="1444"/>
                  </a:lnTo>
                  <a:lnTo>
                    <a:pt x="315" y="1439"/>
                  </a:lnTo>
                  <a:lnTo>
                    <a:pt x="312" y="1433"/>
                  </a:lnTo>
                  <a:lnTo>
                    <a:pt x="309" y="1428"/>
                  </a:lnTo>
                  <a:lnTo>
                    <a:pt x="307" y="1415"/>
                  </a:lnTo>
                  <a:lnTo>
                    <a:pt x="306" y="1404"/>
                  </a:lnTo>
                  <a:lnTo>
                    <a:pt x="306" y="1400"/>
                  </a:lnTo>
                  <a:lnTo>
                    <a:pt x="308" y="1395"/>
                  </a:lnTo>
                  <a:lnTo>
                    <a:pt x="310" y="1390"/>
                  </a:lnTo>
                  <a:lnTo>
                    <a:pt x="314" y="1387"/>
                  </a:lnTo>
                  <a:lnTo>
                    <a:pt x="322" y="1381"/>
                  </a:lnTo>
                  <a:lnTo>
                    <a:pt x="328" y="1374"/>
                  </a:lnTo>
                  <a:lnTo>
                    <a:pt x="331" y="1370"/>
                  </a:lnTo>
                  <a:lnTo>
                    <a:pt x="332" y="1365"/>
                  </a:lnTo>
                  <a:lnTo>
                    <a:pt x="331" y="1362"/>
                  </a:lnTo>
                  <a:lnTo>
                    <a:pt x="331" y="1358"/>
                  </a:lnTo>
                  <a:lnTo>
                    <a:pt x="327" y="1350"/>
                  </a:lnTo>
                  <a:lnTo>
                    <a:pt x="323" y="1344"/>
                  </a:lnTo>
                  <a:lnTo>
                    <a:pt x="321" y="1337"/>
                  </a:lnTo>
                  <a:lnTo>
                    <a:pt x="321" y="1328"/>
                  </a:lnTo>
                  <a:lnTo>
                    <a:pt x="321" y="1325"/>
                  </a:lnTo>
                  <a:lnTo>
                    <a:pt x="320" y="1320"/>
                  </a:lnTo>
                  <a:lnTo>
                    <a:pt x="319" y="1315"/>
                  </a:lnTo>
                  <a:lnTo>
                    <a:pt x="315" y="1309"/>
                  </a:lnTo>
                  <a:lnTo>
                    <a:pt x="312" y="1305"/>
                  </a:lnTo>
                  <a:lnTo>
                    <a:pt x="307" y="1301"/>
                  </a:lnTo>
                  <a:lnTo>
                    <a:pt x="303" y="1299"/>
                  </a:lnTo>
                  <a:lnTo>
                    <a:pt x="299" y="1296"/>
                  </a:lnTo>
                  <a:lnTo>
                    <a:pt x="294" y="1296"/>
                  </a:lnTo>
                  <a:lnTo>
                    <a:pt x="289" y="1297"/>
                  </a:lnTo>
                  <a:lnTo>
                    <a:pt x="284" y="1300"/>
                  </a:lnTo>
                  <a:lnTo>
                    <a:pt x="281" y="1305"/>
                  </a:lnTo>
                  <a:lnTo>
                    <a:pt x="272" y="1312"/>
                  </a:lnTo>
                  <a:lnTo>
                    <a:pt x="265" y="1317"/>
                  </a:lnTo>
                  <a:lnTo>
                    <a:pt x="263" y="1318"/>
                  </a:lnTo>
                  <a:lnTo>
                    <a:pt x="260" y="1318"/>
                  </a:lnTo>
                  <a:lnTo>
                    <a:pt x="258" y="1318"/>
                  </a:lnTo>
                  <a:lnTo>
                    <a:pt x="256" y="1317"/>
                  </a:lnTo>
                  <a:lnTo>
                    <a:pt x="253" y="1313"/>
                  </a:lnTo>
                  <a:lnTo>
                    <a:pt x="250" y="1309"/>
                  </a:lnTo>
                  <a:lnTo>
                    <a:pt x="247" y="1308"/>
                  </a:lnTo>
                  <a:lnTo>
                    <a:pt x="244" y="1307"/>
                  </a:lnTo>
                  <a:lnTo>
                    <a:pt x="240" y="1307"/>
                  </a:lnTo>
                  <a:lnTo>
                    <a:pt x="236" y="1308"/>
                  </a:lnTo>
                  <a:lnTo>
                    <a:pt x="231" y="1309"/>
                  </a:lnTo>
                  <a:lnTo>
                    <a:pt x="228" y="1312"/>
                  </a:lnTo>
                  <a:lnTo>
                    <a:pt x="226" y="1314"/>
                  </a:lnTo>
                  <a:lnTo>
                    <a:pt x="225" y="1318"/>
                  </a:lnTo>
                  <a:lnTo>
                    <a:pt x="222" y="1320"/>
                  </a:lnTo>
                  <a:lnTo>
                    <a:pt x="220" y="1322"/>
                  </a:lnTo>
                  <a:lnTo>
                    <a:pt x="215" y="1325"/>
                  </a:lnTo>
                  <a:lnTo>
                    <a:pt x="209" y="1326"/>
                  </a:lnTo>
                  <a:lnTo>
                    <a:pt x="202" y="1326"/>
                  </a:lnTo>
                  <a:lnTo>
                    <a:pt x="195" y="1325"/>
                  </a:lnTo>
                  <a:lnTo>
                    <a:pt x="190" y="1322"/>
                  </a:lnTo>
                  <a:lnTo>
                    <a:pt x="187" y="1320"/>
                  </a:lnTo>
                  <a:lnTo>
                    <a:pt x="183" y="1317"/>
                  </a:lnTo>
                  <a:lnTo>
                    <a:pt x="181" y="1314"/>
                  </a:lnTo>
                  <a:lnTo>
                    <a:pt x="182" y="1311"/>
                  </a:lnTo>
                  <a:lnTo>
                    <a:pt x="188" y="1305"/>
                  </a:lnTo>
                  <a:lnTo>
                    <a:pt x="190" y="1301"/>
                  </a:lnTo>
                  <a:lnTo>
                    <a:pt x="194" y="1297"/>
                  </a:lnTo>
                  <a:lnTo>
                    <a:pt x="195" y="1293"/>
                  </a:lnTo>
                  <a:lnTo>
                    <a:pt x="196" y="1288"/>
                  </a:lnTo>
                  <a:lnTo>
                    <a:pt x="197" y="1283"/>
                  </a:lnTo>
                  <a:lnTo>
                    <a:pt x="196" y="1277"/>
                  </a:lnTo>
                  <a:lnTo>
                    <a:pt x="196" y="1274"/>
                  </a:lnTo>
                  <a:lnTo>
                    <a:pt x="194" y="1269"/>
                  </a:lnTo>
                  <a:lnTo>
                    <a:pt x="192" y="1259"/>
                  </a:lnTo>
                  <a:lnTo>
                    <a:pt x="189" y="1250"/>
                  </a:lnTo>
                  <a:lnTo>
                    <a:pt x="188" y="1238"/>
                  </a:lnTo>
                  <a:lnTo>
                    <a:pt x="184" y="1225"/>
                  </a:lnTo>
                  <a:lnTo>
                    <a:pt x="183" y="1218"/>
                  </a:lnTo>
                  <a:lnTo>
                    <a:pt x="183" y="1212"/>
                  </a:lnTo>
                  <a:lnTo>
                    <a:pt x="182" y="1205"/>
                  </a:lnTo>
                  <a:lnTo>
                    <a:pt x="183" y="1199"/>
                  </a:lnTo>
                  <a:lnTo>
                    <a:pt x="187" y="1188"/>
                  </a:lnTo>
                  <a:lnTo>
                    <a:pt x="188" y="1177"/>
                  </a:lnTo>
                  <a:lnTo>
                    <a:pt x="188" y="1172"/>
                  </a:lnTo>
                  <a:lnTo>
                    <a:pt x="187" y="1167"/>
                  </a:lnTo>
                  <a:lnTo>
                    <a:pt x="184" y="1161"/>
                  </a:lnTo>
                  <a:lnTo>
                    <a:pt x="181" y="1155"/>
                  </a:lnTo>
                  <a:lnTo>
                    <a:pt x="171" y="1147"/>
                  </a:lnTo>
                  <a:lnTo>
                    <a:pt x="165" y="1139"/>
                  </a:lnTo>
                  <a:lnTo>
                    <a:pt x="163" y="1137"/>
                  </a:lnTo>
                  <a:lnTo>
                    <a:pt x="161" y="1132"/>
                  </a:lnTo>
                  <a:lnTo>
                    <a:pt x="158" y="1128"/>
                  </a:lnTo>
                  <a:lnTo>
                    <a:pt x="157" y="1122"/>
                  </a:lnTo>
                  <a:lnTo>
                    <a:pt x="152" y="1107"/>
                  </a:lnTo>
                  <a:lnTo>
                    <a:pt x="146" y="1093"/>
                  </a:lnTo>
                  <a:lnTo>
                    <a:pt x="142" y="1087"/>
                  </a:lnTo>
                  <a:lnTo>
                    <a:pt x="138" y="1081"/>
                  </a:lnTo>
                  <a:lnTo>
                    <a:pt x="133" y="1076"/>
                  </a:lnTo>
                  <a:lnTo>
                    <a:pt x="129" y="1073"/>
                  </a:lnTo>
                  <a:lnTo>
                    <a:pt x="119" y="1066"/>
                  </a:lnTo>
                  <a:lnTo>
                    <a:pt x="112" y="1057"/>
                  </a:lnTo>
                  <a:lnTo>
                    <a:pt x="107" y="1049"/>
                  </a:lnTo>
                  <a:lnTo>
                    <a:pt x="102" y="1042"/>
                  </a:lnTo>
                  <a:lnTo>
                    <a:pt x="100" y="1040"/>
                  </a:lnTo>
                  <a:lnTo>
                    <a:pt x="98" y="1037"/>
                  </a:lnTo>
                  <a:lnTo>
                    <a:pt x="95" y="1037"/>
                  </a:lnTo>
                  <a:lnTo>
                    <a:pt x="93" y="1036"/>
                  </a:lnTo>
                  <a:lnTo>
                    <a:pt x="89" y="1037"/>
                  </a:lnTo>
                  <a:lnTo>
                    <a:pt x="85" y="1040"/>
                  </a:lnTo>
                  <a:lnTo>
                    <a:pt x="82" y="1040"/>
                  </a:lnTo>
                  <a:lnTo>
                    <a:pt x="81" y="1040"/>
                  </a:lnTo>
                  <a:lnTo>
                    <a:pt x="80" y="1038"/>
                  </a:lnTo>
                  <a:lnTo>
                    <a:pt x="80" y="1036"/>
                  </a:lnTo>
                  <a:lnTo>
                    <a:pt x="80" y="1031"/>
                  </a:lnTo>
                  <a:lnTo>
                    <a:pt x="80" y="1025"/>
                  </a:lnTo>
                  <a:lnTo>
                    <a:pt x="80" y="1022"/>
                  </a:lnTo>
                  <a:lnTo>
                    <a:pt x="79" y="1019"/>
                  </a:lnTo>
                  <a:lnTo>
                    <a:pt x="76" y="1017"/>
                  </a:lnTo>
                  <a:lnTo>
                    <a:pt x="74" y="1016"/>
                  </a:lnTo>
                  <a:lnTo>
                    <a:pt x="68" y="1013"/>
                  </a:lnTo>
                  <a:lnTo>
                    <a:pt x="60" y="1011"/>
                  </a:lnTo>
                  <a:lnTo>
                    <a:pt x="54" y="1011"/>
                  </a:lnTo>
                  <a:lnTo>
                    <a:pt x="49" y="1010"/>
                  </a:lnTo>
                  <a:lnTo>
                    <a:pt x="43" y="1007"/>
                  </a:lnTo>
                  <a:lnTo>
                    <a:pt x="37" y="1005"/>
                  </a:lnTo>
                  <a:lnTo>
                    <a:pt x="31" y="1000"/>
                  </a:lnTo>
                  <a:lnTo>
                    <a:pt x="25" y="996"/>
                  </a:lnTo>
                  <a:lnTo>
                    <a:pt x="19" y="988"/>
                  </a:lnTo>
                  <a:lnTo>
                    <a:pt x="13" y="980"/>
                  </a:lnTo>
                  <a:lnTo>
                    <a:pt x="8" y="971"/>
                  </a:lnTo>
                  <a:lnTo>
                    <a:pt x="5" y="961"/>
                  </a:lnTo>
                  <a:lnTo>
                    <a:pt x="1" y="952"/>
                  </a:lnTo>
                  <a:lnTo>
                    <a:pt x="0" y="942"/>
                  </a:lnTo>
                  <a:lnTo>
                    <a:pt x="0" y="934"/>
                  </a:lnTo>
                  <a:lnTo>
                    <a:pt x="1" y="927"/>
                  </a:lnTo>
                  <a:lnTo>
                    <a:pt x="3" y="921"/>
                  </a:lnTo>
                  <a:lnTo>
                    <a:pt x="5" y="917"/>
                  </a:lnTo>
                  <a:lnTo>
                    <a:pt x="10" y="914"/>
                  </a:lnTo>
                  <a:lnTo>
                    <a:pt x="12" y="910"/>
                  </a:lnTo>
                  <a:lnTo>
                    <a:pt x="12" y="906"/>
                  </a:lnTo>
                  <a:lnTo>
                    <a:pt x="11" y="902"/>
                  </a:lnTo>
                  <a:lnTo>
                    <a:pt x="11" y="898"/>
                  </a:lnTo>
                  <a:lnTo>
                    <a:pt x="11" y="896"/>
                  </a:lnTo>
                  <a:lnTo>
                    <a:pt x="12" y="892"/>
                  </a:lnTo>
                  <a:lnTo>
                    <a:pt x="13" y="890"/>
                  </a:lnTo>
                  <a:lnTo>
                    <a:pt x="16" y="887"/>
                  </a:lnTo>
                  <a:lnTo>
                    <a:pt x="19" y="885"/>
                  </a:lnTo>
                  <a:lnTo>
                    <a:pt x="23" y="884"/>
                  </a:lnTo>
                  <a:lnTo>
                    <a:pt x="27" y="883"/>
                  </a:lnTo>
                  <a:lnTo>
                    <a:pt x="38" y="881"/>
                  </a:lnTo>
                  <a:lnTo>
                    <a:pt x="47" y="879"/>
                  </a:lnTo>
                  <a:lnTo>
                    <a:pt x="50" y="876"/>
                  </a:lnTo>
                  <a:lnTo>
                    <a:pt x="54" y="872"/>
                  </a:lnTo>
                  <a:lnTo>
                    <a:pt x="56" y="867"/>
                  </a:lnTo>
                  <a:lnTo>
                    <a:pt x="58" y="860"/>
                  </a:lnTo>
                  <a:lnTo>
                    <a:pt x="63" y="842"/>
                  </a:lnTo>
                  <a:lnTo>
                    <a:pt x="67" y="832"/>
                  </a:lnTo>
                  <a:lnTo>
                    <a:pt x="69" y="828"/>
                  </a:lnTo>
                  <a:lnTo>
                    <a:pt x="71" y="824"/>
                  </a:lnTo>
                  <a:lnTo>
                    <a:pt x="75" y="822"/>
                  </a:lnTo>
                  <a:lnTo>
                    <a:pt x="80" y="818"/>
                  </a:lnTo>
                  <a:lnTo>
                    <a:pt x="88" y="811"/>
                  </a:lnTo>
                  <a:lnTo>
                    <a:pt x="96" y="802"/>
                  </a:lnTo>
                  <a:lnTo>
                    <a:pt x="104" y="790"/>
                  </a:lnTo>
                  <a:lnTo>
                    <a:pt x="107" y="782"/>
                  </a:lnTo>
                  <a:lnTo>
                    <a:pt x="108" y="778"/>
                  </a:lnTo>
                  <a:lnTo>
                    <a:pt x="111" y="776"/>
                  </a:lnTo>
                  <a:lnTo>
                    <a:pt x="113" y="773"/>
                  </a:lnTo>
                  <a:lnTo>
                    <a:pt x="117" y="771"/>
                  </a:lnTo>
                  <a:lnTo>
                    <a:pt x="120" y="770"/>
                  </a:lnTo>
                  <a:lnTo>
                    <a:pt x="124" y="769"/>
                  </a:lnTo>
                  <a:lnTo>
                    <a:pt x="129" y="767"/>
                  </a:lnTo>
                  <a:lnTo>
                    <a:pt x="134" y="767"/>
                  </a:lnTo>
                  <a:lnTo>
                    <a:pt x="143" y="767"/>
                  </a:lnTo>
                  <a:lnTo>
                    <a:pt x="150" y="765"/>
                  </a:lnTo>
                  <a:lnTo>
                    <a:pt x="153" y="761"/>
                  </a:lnTo>
                  <a:lnTo>
                    <a:pt x="156" y="758"/>
                  </a:lnTo>
                  <a:lnTo>
                    <a:pt x="158" y="754"/>
                  </a:lnTo>
                  <a:lnTo>
                    <a:pt x="162" y="752"/>
                  </a:lnTo>
                  <a:lnTo>
                    <a:pt x="167" y="751"/>
                  </a:lnTo>
                  <a:lnTo>
                    <a:pt x="171" y="751"/>
                  </a:lnTo>
                  <a:lnTo>
                    <a:pt x="176" y="750"/>
                  </a:lnTo>
                  <a:lnTo>
                    <a:pt x="178" y="747"/>
                  </a:lnTo>
                  <a:lnTo>
                    <a:pt x="180" y="745"/>
                  </a:lnTo>
                  <a:lnTo>
                    <a:pt x="181" y="742"/>
                  </a:lnTo>
                  <a:lnTo>
                    <a:pt x="181" y="739"/>
                  </a:lnTo>
                  <a:lnTo>
                    <a:pt x="180" y="735"/>
                  </a:lnTo>
                  <a:lnTo>
                    <a:pt x="180" y="731"/>
                  </a:lnTo>
                  <a:lnTo>
                    <a:pt x="180" y="726"/>
                  </a:lnTo>
                  <a:lnTo>
                    <a:pt x="181" y="721"/>
                  </a:lnTo>
                  <a:lnTo>
                    <a:pt x="183" y="716"/>
                  </a:lnTo>
                  <a:lnTo>
                    <a:pt x="187" y="713"/>
                  </a:lnTo>
                  <a:lnTo>
                    <a:pt x="192" y="709"/>
                  </a:lnTo>
                  <a:lnTo>
                    <a:pt x="197" y="706"/>
                  </a:lnTo>
                  <a:lnTo>
                    <a:pt x="203" y="702"/>
                  </a:lnTo>
                  <a:lnTo>
                    <a:pt x="211" y="698"/>
                  </a:lnTo>
                  <a:lnTo>
                    <a:pt x="219" y="695"/>
                  </a:lnTo>
                  <a:lnTo>
                    <a:pt x="226" y="690"/>
                  </a:lnTo>
                  <a:lnTo>
                    <a:pt x="233" y="684"/>
                  </a:lnTo>
                  <a:lnTo>
                    <a:pt x="240" y="678"/>
                  </a:lnTo>
                  <a:lnTo>
                    <a:pt x="245" y="672"/>
                  </a:lnTo>
                  <a:lnTo>
                    <a:pt x="249" y="666"/>
                  </a:lnTo>
                  <a:lnTo>
                    <a:pt x="249" y="660"/>
                  </a:lnTo>
                  <a:lnTo>
                    <a:pt x="247" y="650"/>
                  </a:lnTo>
                  <a:lnTo>
                    <a:pt x="246" y="638"/>
                  </a:lnTo>
                  <a:lnTo>
                    <a:pt x="247" y="633"/>
                  </a:lnTo>
                  <a:lnTo>
                    <a:pt x="247" y="627"/>
                  </a:lnTo>
                  <a:lnTo>
                    <a:pt x="250" y="622"/>
                  </a:lnTo>
                  <a:lnTo>
                    <a:pt x="252" y="618"/>
                  </a:lnTo>
                  <a:lnTo>
                    <a:pt x="266" y="602"/>
                  </a:lnTo>
                  <a:lnTo>
                    <a:pt x="276" y="589"/>
                  </a:lnTo>
                  <a:lnTo>
                    <a:pt x="277" y="582"/>
                  </a:lnTo>
                  <a:lnTo>
                    <a:pt x="281" y="577"/>
                  </a:lnTo>
                  <a:lnTo>
                    <a:pt x="284" y="572"/>
                  </a:lnTo>
                  <a:lnTo>
                    <a:pt x="288" y="570"/>
                  </a:lnTo>
                  <a:lnTo>
                    <a:pt x="291" y="567"/>
                  </a:lnTo>
                  <a:lnTo>
                    <a:pt x="294" y="562"/>
                  </a:lnTo>
                  <a:lnTo>
                    <a:pt x="295" y="553"/>
                  </a:lnTo>
                  <a:lnTo>
                    <a:pt x="294" y="543"/>
                  </a:lnTo>
                  <a:lnTo>
                    <a:pt x="290" y="532"/>
                  </a:lnTo>
                  <a:lnTo>
                    <a:pt x="283" y="520"/>
                  </a:lnTo>
                  <a:lnTo>
                    <a:pt x="280" y="515"/>
                  </a:lnTo>
                  <a:lnTo>
                    <a:pt x="277" y="509"/>
                  </a:lnTo>
                  <a:lnTo>
                    <a:pt x="275" y="505"/>
                  </a:lnTo>
                  <a:lnTo>
                    <a:pt x="274" y="499"/>
                  </a:lnTo>
                  <a:lnTo>
                    <a:pt x="275" y="488"/>
                  </a:lnTo>
                  <a:lnTo>
                    <a:pt x="276" y="480"/>
                  </a:lnTo>
                  <a:lnTo>
                    <a:pt x="278" y="476"/>
                  </a:lnTo>
                  <a:lnTo>
                    <a:pt x="280" y="474"/>
                  </a:lnTo>
                  <a:lnTo>
                    <a:pt x="282" y="471"/>
                  </a:lnTo>
                  <a:lnTo>
                    <a:pt x="285" y="470"/>
                  </a:lnTo>
                  <a:lnTo>
                    <a:pt x="288" y="470"/>
                  </a:lnTo>
                  <a:lnTo>
                    <a:pt x="290" y="468"/>
                  </a:lnTo>
                  <a:lnTo>
                    <a:pt x="293" y="467"/>
                  </a:lnTo>
                  <a:lnTo>
                    <a:pt x="294" y="463"/>
                  </a:lnTo>
                  <a:lnTo>
                    <a:pt x="295" y="461"/>
                  </a:lnTo>
                  <a:lnTo>
                    <a:pt x="295" y="457"/>
                  </a:lnTo>
                  <a:lnTo>
                    <a:pt x="294" y="454"/>
                  </a:lnTo>
                  <a:lnTo>
                    <a:pt x="291" y="450"/>
                  </a:lnTo>
                  <a:lnTo>
                    <a:pt x="287" y="444"/>
                  </a:lnTo>
                  <a:lnTo>
                    <a:pt x="282" y="437"/>
                  </a:lnTo>
                  <a:lnTo>
                    <a:pt x="280" y="433"/>
                  </a:lnTo>
                  <a:lnTo>
                    <a:pt x="278" y="430"/>
                  </a:lnTo>
                  <a:lnTo>
                    <a:pt x="278" y="424"/>
                  </a:lnTo>
                  <a:lnTo>
                    <a:pt x="278" y="419"/>
                  </a:lnTo>
                  <a:lnTo>
                    <a:pt x="280" y="412"/>
                  </a:lnTo>
                  <a:lnTo>
                    <a:pt x="282" y="406"/>
                  </a:lnTo>
                  <a:lnTo>
                    <a:pt x="284" y="401"/>
                  </a:lnTo>
                  <a:lnTo>
                    <a:pt x="289" y="397"/>
                  </a:lnTo>
                  <a:lnTo>
                    <a:pt x="294" y="393"/>
                  </a:lnTo>
                  <a:lnTo>
                    <a:pt x="300" y="391"/>
                  </a:lnTo>
                  <a:lnTo>
                    <a:pt x="304" y="389"/>
                  </a:lnTo>
                  <a:lnTo>
                    <a:pt x="310" y="392"/>
                  </a:lnTo>
                  <a:lnTo>
                    <a:pt x="321" y="397"/>
                  </a:lnTo>
                  <a:lnTo>
                    <a:pt x="332" y="400"/>
                  </a:lnTo>
                  <a:lnTo>
                    <a:pt x="341" y="401"/>
                  </a:lnTo>
                  <a:lnTo>
                    <a:pt x="351" y="401"/>
                  </a:lnTo>
                  <a:lnTo>
                    <a:pt x="360" y="400"/>
                  </a:lnTo>
                  <a:lnTo>
                    <a:pt x="370" y="400"/>
                  </a:lnTo>
                  <a:lnTo>
                    <a:pt x="378" y="402"/>
                  </a:lnTo>
                  <a:lnTo>
                    <a:pt x="386" y="406"/>
                  </a:lnTo>
                  <a:lnTo>
                    <a:pt x="395" y="410"/>
                  </a:lnTo>
                  <a:lnTo>
                    <a:pt x="401" y="411"/>
                  </a:lnTo>
                  <a:lnTo>
                    <a:pt x="404" y="411"/>
                  </a:lnTo>
                  <a:lnTo>
                    <a:pt x="407" y="410"/>
                  </a:lnTo>
                  <a:lnTo>
                    <a:pt x="409" y="406"/>
                  </a:lnTo>
                  <a:lnTo>
                    <a:pt x="411" y="401"/>
                  </a:lnTo>
                  <a:lnTo>
                    <a:pt x="414" y="393"/>
                  </a:lnTo>
                  <a:lnTo>
                    <a:pt x="417" y="385"/>
                  </a:lnTo>
                  <a:lnTo>
                    <a:pt x="421" y="382"/>
                  </a:lnTo>
                  <a:lnTo>
                    <a:pt x="425" y="380"/>
                  </a:lnTo>
                  <a:lnTo>
                    <a:pt x="430" y="378"/>
                  </a:lnTo>
                  <a:lnTo>
                    <a:pt x="436" y="376"/>
                  </a:lnTo>
                  <a:lnTo>
                    <a:pt x="448" y="373"/>
                  </a:lnTo>
                  <a:lnTo>
                    <a:pt x="455" y="370"/>
                  </a:lnTo>
                  <a:lnTo>
                    <a:pt x="457" y="368"/>
                  </a:lnTo>
                  <a:lnTo>
                    <a:pt x="457" y="366"/>
                  </a:lnTo>
                  <a:lnTo>
                    <a:pt x="457" y="362"/>
                  </a:lnTo>
                  <a:lnTo>
                    <a:pt x="457" y="357"/>
                  </a:lnTo>
                  <a:lnTo>
                    <a:pt x="454" y="344"/>
                  </a:lnTo>
                  <a:lnTo>
                    <a:pt x="451" y="331"/>
                  </a:lnTo>
                  <a:lnTo>
                    <a:pt x="448" y="324"/>
                  </a:lnTo>
                  <a:lnTo>
                    <a:pt x="446" y="319"/>
                  </a:lnTo>
                  <a:lnTo>
                    <a:pt x="442" y="315"/>
                  </a:lnTo>
                  <a:lnTo>
                    <a:pt x="439" y="312"/>
                  </a:lnTo>
                  <a:lnTo>
                    <a:pt x="421" y="306"/>
                  </a:lnTo>
                  <a:lnTo>
                    <a:pt x="406" y="300"/>
                  </a:lnTo>
                  <a:lnTo>
                    <a:pt x="402" y="297"/>
                  </a:lnTo>
                  <a:lnTo>
                    <a:pt x="400" y="291"/>
                  </a:lnTo>
                  <a:lnTo>
                    <a:pt x="397" y="285"/>
                  </a:lnTo>
                  <a:lnTo>
                    <a:pt x="396" y="279"/>
                  </a:lnTo>
                  <a:lnTo>
                    <a:pt x="396" y="272"/>
                  </a:lnTo>
                  <a:lnTo>
                    <a:pt x="397" y="267"/>
                  </a:lnTo>
                  <a:lnTo>
                    <a:pt x="397" y="265"/>
                  </a:lnTo>
                  <a:lnTo>
                    <a:pt x="400" y="263"/>
                  </a:lnTo>
                  <a:lnTo>
                    <a:pt x="401" y="262"/>
                  </a:lnTo>
                  <a:lnTo>
                    <a:pt x="403" y="261"/>
                  </a:lnTo>
                  <a:lnTo>
                    <a:pt x="411" y="260"/>
                  </a:lnTo>
                  <a:lnTo>
                    <a:pt x="421" y="259"/>
                  </a:lnTo>
                  <a:lnTo>
                    <a:pt x="425" y="257"/>
                  </a:lnTo>
                  <a:lnTo>
                    <a:pt x="428" y="255"/>
                  </a:lnTo>
                  <a:lnTo>
                    <a:pt x="432" y="252"/>
                  </a:lnTo>
                  <a:lnTo>
                    <a:pt x="434" y="248"/>
                  </a:lnTo>
                  <a:lnTo>
                    <a:pt x="438" y="240"/>
                  </a:lnTo>
                  <a:lnTo>
                    <a:pt x="441" y="234"/>
                  </a:lnTo>
                  <a:lnTo>
                    <a:pt x="445" y="233"/>
                  </a:lnTo>
                  <a:lnTo>
                    <a:pt x="447" y="233"/>
                  </a:lnTo>
                  <a:lnTo>
                    <a:pt x="451" y="234"/>
                  </a:lnTo>
                  <a:lnTo>
                    <a:pt x="455" y="236"/>
                  </a:lnTo>
                  <a:lnTo>
                    <a:pt x="459" y="240"/>
                  </a:lnTo>
                  <a:lnTo>
                    <a:pt x="463" y="241"/>
                  </a:lnTo>
                  <a:lnTo>
                    <a:pt x="466" y="242"/>
                  </a:lnTo>
                  <a:lnTo>
                    <a:pt x="470" y="242"/>
                  </a:lnTo>
                  <a:lnTo>
                    <a:pt x="472" y="241"/>
                  </a:lnTo>
                  <a:lnTo>
                    <a:pt x="474" y="240"/>
                  </a:lnTo>
                  <a:lnTo>
                    <a:pt x="476" y="237"/>
                  </a:lnTo>
                  <a:lnTo>
                    <a:pt x="478" y="235"/>
                  </a:lnTo>
                  <a:lnTo>
                    <a:pt x="483" y="228"/>
                  </a:lnTo>
                  <a:lnTo>
                    <a:pt x="485" y="219"/>
                  </a:lnTo>
                  <a:lnTo>
                    <a:pt x="485" y="211"/>
                  </a:lnTo>
                  <a:lnTo>
                    <a:pt x="485" y="203"/>
                  </a:lnTo>
                  <a:lnTo>
                    <a:pt x="483" y="196"/>
                  </a:lnTo>
                  <a:lnTo>
                    <a:pt x="482" y="189"/>
                  </a:lnTo>
                  <a:lnTo>
                    <a:pt x="483" y="186"/>
                  </a:lnTo>
                  <a:lnTo>
                    <a:pt x="484" y="184"/>
                  </a:lnTo>
                  <a:lnTo>
                    <a:pt x="486" y="183"/>
                  </a:lnTo>
                  <a:lnTo>
                    <a:pt x="491" y="183"/>
                  </a:lnTo>
                  <a:lnTo>
                    <a:pt x="495" y="181"/>
                  </a:lnTo>
                  <a:lnTo>
                    <a:pt x="498" y="181"/>
                  </a:lnTo>
                  <a:lnTo>
                    <a:pt x="502" y="179"/>
                  </a:lnTo>
                  <a:lnTo>
                    <a:pt x="503" y="177"/>
                  </a:lnTo>
                  <a:lnTo>
                    <a:pt x="507" y="170"/>
                  </a:lnTo>
                  <a:lnTo>
                    <a:pt x="507" y="160"/>
                  </a:lnTo>
                  <a:lnTo>
                    <a:pt x="507" y="147"/>
                  </a:lnTo>
                  <a:lnTo>
                    <a:pt x="507" y="133"/>
                  </a:lnTo>
                  <a:lnTo>
                    <a:pt x="508" y="118"/>
                  </a:lnTo>
                  <a:lnTo>
                    <a:pt x="510" y="108"/>
                  </a:lnTo>
                  <a:lnTo>
                    <a:pt x="515" y="97"/>
                  </a:lnTo>
                  <a:lnTo>
                    <a:pt x="518" y="83"/>
                  </a:lnTo>
                  <a:lnTo>
                    <a:pt x="522" y="68"/>
                  </a:lnTo>
                  <a:lnTo>
                    <a:pt x="523" y="57"/>
                  </a:lnTo>
                  <a:lnTo>
                    <a:pt x="523" y="42"/>
                  </a:lnTo>
                  <a:lnTo>
                    <a:pt x="521" y="30"/>
                  </a:lnTo>
                  <a:lnTo>
                    <a:pt x="521" y="27"/>
                  </a:lnTo>
                  <a:lnTo>
                    <a:pt x="523" y="23"/>
                  </a:lnTo>
                  <a:lnTo>
                    <a:pt x="527" y="19"/>
                  </a:lnTo>
                  <a:lnTo>
                    <a:pt x="533" y="15"/>
                  </a:lnTo>
                  <a:lnTo>
                    <a:pt x="539" y="10"/>
                  </a:lnTo>
                  <a:lnTo>
                    <a:pt x="548" y="5"/>
                  </a:lnTo>
                  <a:lnTo>
                    <a:pt x="553" y="4"/>
                  </a:lnTo>
                  <a:lnTo>
                    <a:pt x="558" y="2"/>
                  </a:lnTo>
                  <a:lnTo>
                    <a:pt x="564" y="2"/>
                  </a:lnTo>
                  <a:lnTo>
                    <a:pt x="571" y="1"/>
                  </a:lnTo>
                  <a:lnTo>
                    <a:pt x="585" y="1"/>
                  </a:lnTo>
                  <a:lnTo>
                    <a:pt x="598" y="1"/>
                  </a:lnTo>
                  <a:lnTo>
                    <a:pt x="610" y="0"/>
                  </a:lnTo>
                  <a:lnTo>
                    <a:pt x="618" y="0"/>
                  </a:lnTo>
                  <a:lnTo>
                    <a:pt x="622" y="1"/>
                  </a:lnTo>
                  <a:lnTo>
                    <a:pt x="624" y="2"/>
                  </a:lnTo>
                  <a:lnTo>
                    <a:pt x="628" y="4"/>
                  </a:lnTo>
                  <a:lnTo>
                    <a:pt x="631" y="8"/>
                  </a:lnTo>
                  <a:lnTo>
                    <a:pt x="635" y="13"/>
                  </a:lnTo>
                  <a:lnTo>
                    <a:pt x="637" y="19"/>
                  </a:lnTo>
                  <a:lnTo>
                    <a:pt x="640" y="25"/>
                  </a:lnTo>
                  <a:lnTo>
                    <a:pt x="642" y="30"/>
                  </a:lnTo>
                  <a:lnTo>
                    <a:pt x="644" y="38"/>
                  </a:lnTo>
                  <a:lnTo>
                    <a:pt x="648" y="45"/>
                  </a:lnTo>
                  <a:lnTo>
                    <a:pt x="653" y="53"/>
                  </a:lnTo>
                  <a:lnTo>
                    <a:pt x="659" y="60"/>
                  </a:lnTo>
                  <a:lnTo>
                    <a:pt x="665" y="67"/>
                  </a:lnTo>
                  <a:lnTo>
                    <a:pt x="672" y="74"/>
                  </a:lnTo>
                  <a:lnTo>
                    <a:pt x="679" y="79"/>
                  </a:lnTo>
                  <a:lnTo>
                    <a:pt x="686" y="83"/>
                  </a:lnTo>
                  <a:lnTo>
                    <a:pt x="703" y="88"/>
                  </a:lnTo>
                  <a:lnTo>
                    <a:pt x="721" y="91"/>
                  </a:lnTo>
                  <a:lnTo>
                    <a:pt x="730" y="92"/>
                  </a:lnTo>
                  <a:lnTo>
                    <a:pt x="740" y="92"/>
                  </a:lnTo>
                  <a:lnTo>
                    <a:pt x="748" y="91"/>
                  </a:lnTo>
                  <a:lnTo>
                    <a:pt x="756" y="90"/>
                  </a:lnTo>
                  <a:lnTo>
                    <a:pt x="769" y="89"/>
                  </a:lnTo>
                  <a:lnTo>
                    <a:pt x="782" y="88"/>
                  </a:lnTo>
                  <a:lnTo>
                    <a:pt x="788" y="88"/>
                  </a:lnTo>
                  <a:lnTo>
                    <a:pt x="794" y="88"/>
                  </a:lnTo>
                  <a:lnTo>
                    <a:pt x="800" y="90"/>
                  </a:lnTo>
                  <a:lnTo>
                    <a:pt x="806" y="91"/>
                  </a:lnTo>
                  <a:lnTo>
                    <a:pt x="811" y="96"/>
                  </a:lnTo>
                  <a:lnTo>
                    <a:pt x="816" y="101"/>
                  </a:lnTo>
                  <a:lnTo>
                    <a:pt x="819" y="107"/>
                  </a:lnTo>
                  <a:lnTo>
                    <a:pt x="823" y="114"/>
                  </a:lnTo>
                  <a:lnTo>
                    <a:pt x="828" y="128"/>
                  </a:lnTo>
                  <a:lnTo>
                    <a:pt x="832" y="141"/>
                  </a:lnTo>
                  <a:lnTo>
                    <a:pt x="835" y="145"/>
                  </a:lnTo>
                  <a:lnTo>
                    <a:pt x="838" y="147"/>
                  </a:lnTo>
                  <a:lnTo>
                    <a:pt x="842" y="148"/>
                  </a:lnTo>
                  <a:lnTo>
                    <a:pt x="847" y="148"/>
                  </a:lnTo>
                  <a:lnTo>
                    <a:pt x="851" y="147"/>
                  </a:lnTo>
                  <a:lnTo>
                    <a:pt x="856" y="145"/>
                  </a:lnTo>
                  <a:lnTo>
                    <a:pt x="860" y="140"/>
                  </a:lnTo>
                  <a:lnTo>
                    <a:pt x="863" y="135"/>
                  </a:lnTo>
                  <a:lnTo>
                    <a:pt x="869" y="126"/>
                  </a:lnTo>
                  <a:lnTo>
                    <a:pt x="875" y="118"/>
                  </a:lnTo>
                  <a:lnTo>
                    <a:pt x="883" y="114"/>
                  </a:lnTo>
                  <a:lnTo>
                    <a:pt x="895" y="108"/>
                  </a:lnTo>
                  <a:lnTo>
                    <a:pt x="901" y="104"/>
                  </a:lnTo>
                  <a:lnTo>
                    <a:pt x="907" y="99"/>
                  </a:lnTo>
                  <a:lnTo>
                    <a:pt x="913" y="96"/>
                  </a:lnTo>
                  <a:lnTo>
                    <a:pt x="917" y="91"/>
                  </a:lnTo>
                  <a:lnTo>
                    <a:pt x="919" y="86"/>
                  </a:lnTo>
                  <a:lnTo>
                    <a:pt x="921" y="82"/>
                  </a:lnTo>
                  <a:lnTo>
                    <a:pt x="923" y="77"/>
                  </a:lnTo>
                  <a:lnTo>
                    <a:pt x="921" y="73"/>
                  </a:lnTo>
                  <a:lnTo>
                    <a:pt x="920" y="70"/>
                  </a:lnTo>
                  <a:lnTo>
                    <a:pt x="920" y="65"/>
                  </a:lnTo>
                  <a:lnTo>
                    <a:pt x="920" y="60"/>
                  </a:lnTo>
                  <a:lnTo>
                    <a:pt x="921" y="57"/>
                  </a:lnTo>
                  <a:lnTo>
                    <a:pt x="924" y="52"/>
                  </a:lnTo>
                  <a:lnTo>
                    <a:pt x="927" y="48"/>
                  </a:lnTo>
                  <a:lnTo>
                    <a:pt x="931" y="44"/>
                  </a:lnTo>
                  <a:lnTo>
                    <a:pt x="936" y="41"/>
                  </a:lnTo>
                  <a:lnTo>
                    <a:pt x="948" y="35"/>
                  </a:lnTo>
                  <a:lnTo>
                    <a:pt x="963" y="30"/>
                  </a:lnTo>
                  <a:lnTo>
                    <a:pt x="977" y="27"/>
                  </a:lnTo>
                  <a:lnTo>
                    <a:pt x="989" y="25"/>
                  </a:lnTo>
                  <a:lnTo>
                    <a:pt x="994" y="23"/>
                  </a:lnTo>
                  <a:lnTo>
                    <a:pt x="999" y="23"/>
                  </a:lnTo>
                  <a:lnTo>
                    <a:pt x="1003" y="25"/>
                  </a:lnTo>
                  <a:lnTo>
                    <a:pt x="1008" y="26"/>
                  </a:lnTo>
                  <a:lnTo>
                    <a:pt x="1012" y="29"/>
                  </a:lnTo>
                  <a:lnTo>
                    <a:pt x="1015" y="33"/>
                  </a:lnTo>
                  <a:lnTo>
                    <a:pt x="1018" y="39"/>
                  </a:lnTo>
                  <a:lnTo>
                    <a:pt x="1019" y="46"/>
                  </a:lnTo>
                  <a:lnTo>
                    <a:pt x="1020" y="63"/>
                  </a:lnTo>
                  <a:lnTo>
                    <a:pt x="1021" y="78"/>
                  </a:lnTo>
                  <a:lnTo>
                    <a:pt x="1021" y="86"/>
                  </a:lnTo>
                  <a:lnTo>
                    <a:pt x="1022" y="92"/>
                  </a:lnTo>
                  <a:lnTo>
                    <a:pt x="1024" y="98"/>
                  </a:lnTo>
                  <a:lnTo>
                    <a:pt x="1025" y="102"/>
                  </a:lnTo>
                  <a:lnTo>
                    <a:pt x="1028" y="105"/>
                  </a:lnTo>
                  <a:lnTo>
                    <a:pt x="1034" y="108"/>
                  </a:lnTo>
                  <a:lnTo>
                    <a:pt x="1040" y="111"/>
                  </a:lnTo>
                  <a:lnTo>
                    <a:pt x="1049" y="112"/>
                  </a:lnTo>
                  <a:lnTo>
                    <a:pt x="1058" y="115"/>
                  </a:lnTo>
                  <a:lnTo>
                    <a:pt x="1068" y="116"/>
                  </a:lnTo>
                  <a:lnTo>
                    <a:pt x="1076" y="116"/>
                  </a:lnTo>
                  <a:lnTo>
                    <a:pt x="1085" y="116"/>
                  </a:lnTo>
                  <a:lnTo>
                    <a:pt x="1094" y="116"/>
                  </a:lnTo>
                  <a:lnTo>
                    <a:pt x="1102" y="117"/>
                  </a:lnTo>
                  <a:lnTo>
                    <a:pt x="1108" y="120"/>
                  </a:lnTo>
                  <a:lnTo>
                    <a:pt x="1114" y="123"/>
                  </a:lnTo>
                  <a:lnTo>
                    <a:pt x="1120" y="136"/>
                  </a:lnTo>
                  <a:lnTo>
                    <a:pt x="1127" y="155"/>
                  </a:lnTo>
                  <a:lnTo>
                    <a:pt x="1127" y="156"/>
                  </a:lnTo>
                  <a:lnTo>
                    <a:pt x="1126" y="156"/>
                  </a:lnTo>
                  <a:lnTo>
                    <a:pt x="1115" y="161"/>
                  </a:lnTo>
                  <a:lnTo>
                    <a:pt x="1104" y="170"/>
                  </a:lnTo>
                  <a:lnTo>
                    <a:pt x="1100" y="174"/>
                  </a:lnTo>
                  <a:lnTo>
                    <a:pt x="1096" y="179"/>
                  </a:lnTo>
                  <a:lnTo>
                    <a:pt x="1094" y="183"/>
                  </a:lnTo>
                  <a:lnTo>
                    <a:pt x="1093" y="186"/>
                  </a:lnTo>
                  <a:lnTo>
                    <a:pt x="1091" y="193"/>
                  </a:lnTo>
                  <a:lnTo>
                    <a:pt x="1089" y="199"/>
                  </a:lnTo>
                  <a:lnTo>
                    <a:pt x="1087" y="202"/>
                  </a:lnTo>
                  <a:lnTo>
                    <a:pt x="1083" y="204"/>
                  </a:lnTo>
                  <a:lnTo>
                    <a:pt x="1080" y="205"/>
                  </a:lnTo>
                  <a:lnTo>
                    <a:pt x="1076" y="205"/>
                  </a:lnTo>
                  <a:lnTo>
                    <a:pt x="1065" y="206"/>
                  </a:lnTo>
                  <a:lnTo>
                    <a:pt x="1055" y="209"/>
                  </a:lnTo>
                  <a:lnTo>
                    <a:pt x="1049" y="211"/>
                  </a:lnTo>
                  <a:lnTo>
                    <a:pt x="1044" y="215"/>
                  </a:lnTo>
                  <a:lnTo>
                    <a:pt x="1038" y="218"/>
                  </a:lnTo>
                  <a:lnTo>
                    <a:pt x="1033" y="224"/>
                  </a:lnTo>
                  <a:lnTo>
                    <a:pt x="1030" y="230"/>
                  </a:lnTo>
                  <a:lnTo>
                    <a:pt x="1027" y="237"/>
                  </a:lnTo>
                  <a:lnTo>
                    <a:pt x="1026" y="246"/>
                  </a:lnTo>
                  <a:lnTo>
                    <a:pt x="1025" y="255"/>
                  </a:lnTo>
                  <a:lnTo>
                    <a:pt x="1025" y="272"/>
                  </a:lnTo>
                  <a:lnTo>
                    <a:pt x="1026" y="284"/>
                  </a:lnTo>
                  <a:lnTo>
                    <a:pt x="1025" y="288"/>
                  </a:lnTo>
                  <a:lnTo>
                    <a:pt x="1022" y="293"/>
                  </a:lnTo>
                  <a:lnTo>
                    <a:pt x="1019" y="298"/>
                  </a:lnTo>
                  <a:lnTo>
                    <a:pt x="1014" y="303"/>
                  </a:lnTo>
                  <a:lnTo>
                    <a:pt x="1002" y="311"/>
                  </a:lnTo>
                  <a:lnTo>
                    <a:pt x="989" y="319"/>
                  </a:lnTo>
                  <a:lnTo>
                    <a:pt x="983" y="323"/>
                  </a:lnTo>
                  <a:lnTo>
                    <a:pt x="977" y="325"/>
                  </a:lnTo>
                  <a:lnTo>
                    <a:pt x="971" y="328"/>
                  </a:lnTo>
                  <a:lnTo>
                    <a:pt x="967" y="329"/>
                  </a:lnTo>
                  <a:lnTo>
                    <a:pt x="962" y="329"/>
                  </a:lnTo>
                  <a:lnTo>
                    <a:pt x="957" y="328"/>
                  </a:lnTo>
                  <a:lnTo>
                    <a:pt x="952" y="325"/>
                  </a:lnTo>
                  <a:lnTo>
                    <a:pt x="948" y="322"/>
                  </a:lnTo>
                  <a:lnTo>
                    <a:pt x="940" y="316"/>
                  </a:lnTo>
                  <a:lnTo>
                    <a:pt x="931" y="312"/>
                  </a:lnTo>
                  <a:lnTo>
                    <a:pt x="919" y="310"/>
                  </a:lnTo>
                  <a:lnTo>
                    <a:pt x="907" y="309"/>
                  </a:lnTo>
                  <a:lnTo>
                    <a:pt x="893" y="310"/>
                  </a:lnTo>
                  <a:lnTo>
                    <a:pt x="879" y="311"/>
                  </a:lnTo>
                  <a:lnTo>
                    <a:pt x="866" y="312"/>
                  </a:lnTo>
                  <a:lnTo>
                    <a:pt x="852" y="317"/>
                  </a:lnTo>
                  <a:lnTo>
                    <a:pt x="847" y="319"/>
                  </a:lnTo>
                  <a:lnTo>
                    <a:pt x="841" y="323"/>
                  </a:lnTo>
                  <a:lnTo>
                    <a:pt x="835" y="326"/>
                  </a:lnTo>
                  <a:lnTo>
                    <a:pt x="830" y="331"/>
                  </a:lnTo>
                  <a:lnTo>
                    <a:pt x="823" y="342"/>
                  </a:lnTo>
                  <a:lnTo>
                    <a:pt x="817" y="353"/>
                  </a:lnTo>
                  <a:lnTo>
                    <a:pt x="813" y="359"/>
                  </a:lnTo>
                  <a:lnTo>
                    <a:pt x="808" y="364"/>
                  </a:lnTo>
                  <a:lnTo>
                    <a:pt x="801" y="370"/>
                  </a:lnTo>
                  <a:lnTo>
                    <a:pt x="792" y="376"/>
                  </a:lnTo>
                  <a:lnTo>
                    <a:pt x="784" y="381"/>
                  </a:lnTo>
                  <a:lnTo>
                    <a:pt x="780" y="385"/>
                  </a:lnTo>
                  <a:lnTo>
                    <a:pt x="780" y="386"/>
                  </a:lnTo>
                  <a:lnTo>
                    <a:pt x="780" y="386"/>
                  </a:lnTo>
                  <a:lnTo>
                    <a:pt x="781" y="386"/>
                  </a:lnTo>
                  <a:lnTo>
                    <a:pt x="782" y="387"/>
                  </a:lnTo>
                  <a:lnTo>
                    <a:pt x="793" y="385"/>
                  </a:lnTo>
                  <a:lnTo>
                    <a:pt x="805" y="381"/>
                  </a:lnTo>
                  <a:lnTo>
                    <a:pt x="814" y="375"/>
                  </a:lnTo>
                  <a:lnTo>
                    <a:pt x="826" y="366"/>
                  </a:lnTo>
                  <a:lnTo>
                    <a:pt x="836" y="355"/>
                  </a:lnTo>
                  <a:lnTo>
                    <a:pt x="841" y="348"/>
                  </a:lnTo>
                  <a:lnTo>
                    <a:pt x="845" y="342"/>
                  </a:lnTo>
                  <a:lnTo>
                    <a:pt x="851" y="337"/>
                  </a:lnTo>
                  <a:lnTo>
                    <a:pt x="856" y="335"/>
                  </a:lnTo>
                  <a:lnTo>
                    <a:pt x="860" y="334"/>
                  </a:lnTo>
                  <a:lnTo>
                    <a:pt x="864" y="332"/>
                  </a:lnTo>
                  <a:lnTo>
                    <a:pt x="869" y="334"/>
                  </a:lnTo>
                  <a:lnTo>
                    <a:pt x="879" y="335"/>
                  </a:lnTo>
                  <a:lnTo>
                    <a:pt x="888" y="337"/>
                  </a:lnTo>
                  <a:lnTo>
                    <a:pt x="898" y="339"/>
                  </a:lnTo>
                  <a:lnTo>
                    <a:pt x="904" y="343"/>
                  </a:lnTo>
                  <a:lnTo>
                    <a:pt x="906" y="345"/>
                  </a:lnTo>
                  <a:lnTo>
                    <a:pt x="907" y="349"/>
                  </a:lnTo>
                  <a:lnTo>
                    <a:pt x="908" y="354"/>
                  </a:lnTo>
                  <a:lnTo>
                    <a:pt x="908" y="359"/>
                  </a:lnTo>
                  <a:lnTo>
                    <a:pt x="907" y="370"/>
                  </a:lnTo>
                  <a:lnTo>
                    <a:pt x="906" y="385"/>
                  </a:lnTo>
                  <a:lnTo>
                    <a:pt x="907" y="392"/>
                  </a:lnTo>
                  <a:lnTo>
                    <a:pt x="908" y="398"/>
                  </a:lnTo>
                  <a:lnTo>
                    <a:pt x="912" y="404"/>
                  </a:lnTo>
                  <a:lnTo>
                    <a:pt x="917" y="407"/>
                  </a:lnTo>
                  <a:lnTo>
                    <a:pt x="921" y="412"/>
                  </a:lnTo>
                  <a:lnTo>
                    <a:pt x="927" y="414"/>
                  </a:lnTo>
                  <a:lnTo>
                    <a:pt x="933" y="417"/>
                  </a:lnTo>
                  <a:lnTo>
                    <a:pt x="939" y="419"/>
                  </a:lnTo>
                  <a:lnTo>
                    <a:pt x="952" y="422"/>
                  </a:lnTo>
                  <a:lnTo>
                    <a:pt x="965" y="424"/>
                  </a:lnTo>
                  <a:lnTo>
                    <a:pt x="973" y="424"/>
                  </a:lnTo>
                  <a:lnTo>
                    <a:pt x="978" y="423"/>
                  </a:lnTo>
                  <a:lnTo>
                    <a:pt x="983" y="422"/>
                  </a:lnTo>
                  <a:lnTo>
                    <a:pt x="987" y="419"/>
                  </a:lnTo>
                  <a:lnTo>
                    <a:pt x="995" y="414"/>
                  </a:lnTo>
                  <a:lnTo>
                    <a:pt x="1003" y="412"/>
                  </a:lnTo>
                  <a:lnTo>
                    <a:pt x="1012" y="411"/>
                  </a:lnTo>
                  <a:lnTo>
                    <a:pt x="1021" y="410"/>
                  </a:lnTo>
                  <a:lnTo>
                    <a:pt x="1026" y="407"/>
                  </a:lnTo>
                  <a:lnTo>
                    <a:pt x="1030" y="405"/>
                  </a:lnTo>
                  <a:lnTo>
                    <a:pt x="1033" y="401"/>
                  </a:lnTo>
                  <a:lnTo>
                    <a:pt x="1036" y="397"/>
                  </a:lnTo>
                  <a:lnTo>
                    <a:pt x="1040" y="388"/>
                  </a:lnTo>
                  <a:lnTo>
                    <a:pt x="1043" y="380"/>
                  </a:lnTo>
                  <a:lnTo>
                    <a:pt x="1044" y="376"/>
                  </a:lnTo>
                  <a:lnTo>
                    <a:pt x="1047" y="373"/>
                  </a:lnTo>
                  <a:lnTo>
                    <a:pt x="1052" y="369"/>
                  </a:lnTo>
                  <a:lnTo>
                    <a:pt x="1057" y="364"/>
                  </a:lnTo>
                  <a:lnTo>
                    <a:pt x="1070" y="356"/>
                  </a:lnTo>
                  <a:lnTo>
                    <a:pt x="1083" y="344"/>
                  </a:lnTo>
                  <a:lnTo>
                    <a:pt x="1090" y="338"/>
                  </a:lnTo>
                  <a:lnTo>
                    <a:pt x="1099" y="334"/>
                  </a:lnTo>
                  <a:lnTo>
                    <a:pt x="1107" y="329"/>
                  </a:lnTo>
                  <a:lnTo>
                    <a:pt x="1115" y="325"/>
                  </a:lnTo>
                  <a:lnTo>
                    <a:pt x="1124" y="322"/>
                  </a:lnTo>
                  <a:lnTo>
                    <a:pt x="1132" y="319"/>
                  </a:lnTo>
                  <a:lnTo>
                    <a:pt x="1139" y="318"/>
                  </a:lnTo>
                  <a:lnTo>
                    <a:pt x="1145" y="317"/>
                  </a:lnTo>
                  <a:lnTo>
                    <a:pt x="1159" y="319"/>
                  </a:lnTo>
                  <a:lnTo>
                    <a:pt x="1175" y="324"/>
                  </a:lnTo>
                  <a:lnTo>
                    <a:pt x="1191" y="330"/>
                  </a:lnTo>
                  <a:lnTo>
                    <a:pt x="1208" y="337"/>
                  </a:lnTo>
                  <a:lnTo>
                    <a:pt x="1215" y="341"/>
                  </a:lnTo>
                  <a:lnTo>
                    <a:pt x="1222" y="347"/>
                  </a:lnTo>
                  <a:lnTo>
                    <a:pt x="1228" y="354"/>
                  </a:lnTo>
                  <a:lnTo>
                    <a:pt x="1235" y="361"/>
                  </a:lnTo>
                  <a:lnTo>
                    <a:pt x="1250" y="379"/>
                  </a:lnTo>
                  <a:lnTo>
                    <a:pt x="1264" y="399"/>
                  </a:lnTo>
                  <a:lnTo>
                    <a:pt x="1271" y="407"/>
                  </a:lnTo>
                  <a:lnTo>
                    <a:pt x="1278" y="414"/>
                  </a:lnTo>
                  <a:lnTo>
                    <a:pt x="1286" y="423"/>
                  </a:lnTo>
                  <a:lnTo>
                    <a:pt x="1296" y="430"/>
                  </a:lnTo>
                  <a:lnTo>
                    <a:pt x="1307" y="437"/>
                  </a:lnTo>
                  <a:lnTo>
                    <a:pt x="1317" y="443"/>
                  </a:lnTo>
                  <a:lnTo>
                    <a:pt x="1329" y="449"/>
                  </a:lnTo>
                  <a:lnTo>
                    <a:pt x="1341" y="454"/>
                  </a:lnTo>
                  <a:lnTo>
                    <a:pt x="1358" y="458"/>
                  </a:lnTo>
                  <a:lnTo>
                    <a:pt x="1374" y="462"/>
                  </a:lnTo>
                  <a:lnTo>
                    <a:pt x="1391" y="463"/>
                  </a:lnTo>
                  <a:lnTo>
                    <a:pt x="1405" y="463"/>
                  </a:lnTo>
                  <a:lnTo>
                    <a:pt x="1415" y="465"/>
                  </a:lnTo>
                  <a:lnTo>
                    <a:pt x="1423" y="469"/>
                  </a:lnTo>
                  <a:lnTo>
                    <a:pt x="1430" y="474"/>
                  </a:lnTo>
                  <a:lnTo>
                    <a:pt x="1437" y="476"/>
                  </a:lnTo>
                  <a:lnTo>
                    <a:pt x="1444" y="476"/>
                  </a:lnTo>
                  <a:lnTo>
                    <a:pt x="1456" y="474"/>
                  </a:lnTo>
                  <a:lnTo>
                    <a:pt x="1469" y="470"/>
                  </a:lnTo>
                  <a:lnTo>
                    <a:pt x="1479" y="467"/>
                  </a:lnTo>
                  <a:lnTo>
                    <a:pt x="1483" y="467"/>
                  </a:lnTo>
                  <a:lnTo>
                    <a:pt x="1486" y="465"/>
                  </a:lnTo>
                  <a:lnTo>
                    <a:pt x="1488" y="467"/>
                  </a:lnTo>
                  <a:lnTo>
                    <a:pt x="1491" y="467"/>
                  </a:lnTo>
                  <a:lnTo>
                    <a:pt x="1492" y="468"/>
                  </a:lnTo>
                  <a:lnTo>
                    <a:pt x="1493" y="470"/>
                  </a:lnTo>
                  <a:lnTo>
                    <a:pt x="1493" y="473"/>
                  </a:lnTo>
                  <a:lnTo>
                    <a:pt x="1493" y="475"/>
                  </a:lnTo>
                  <a:lnTo>
                    <a:pt x="1490" y="481"/>
                  </a:lnTo>
                  <a:lnTo>
                    <a:pt x="1485" y="487"/>
                  </a:lnTo>
                  <a:lnTo>
                    <a:pt x="1477" y="492"/>
                  </a:lnTo>
                  <a:lnTo>
                    <a:pt x="1467" y="498"/>
                  </a:lnTo>
                  <a:lnTo>
                    <a:pt x="1455" y="502"/>
                  </a:lnTo>
                  <a:lnTo>
                    <a:pt x="1439" y="509"/>
                  </a:lnTo>
                  <a:lnTo>
                    <a:pt x="1431" y="513"/>
                  </a:lnTo>
                  <a:lnTo>
                    <a:pt x="1423" y="517"/>
                  </a:lnTo>
                  <a:lnTo>
                    <a:pt x="1416" y="521"/>
                  </a:lnTo>
                  <a:lnTo>
                    <a:pt x="1410" y="525"/>
                  </a:lnTo>
                  <a:lnTo>
                    <a:pt x="1405" y="530"/>
                  </a:lnTo>
                  <a:lnTo>
                    <a:pt x="1403" y="534"/>
                  </a:lnTo>
                  <a:lnTo>
                    <a:pt x="1400" y="538"/>
                  </a:lnTo>
                  <a:lnTo>
                    <a:pt x="1399" y="542"/>
                  </a:lnTo>
                  <a:lnTo>
                    <a:pt x="1398" y="547"/>
                  </a:lnTo>
                  <a:lnTo>
                    <a:pt x="1393" y="556"/>
                  </a:lnTo>
                  <a:lnTo>
                    <a:pt x="1390" y="561"/>
                  </a:lnTo>
                  <a:lnTo>
                    <a:pt x="1389" y="565"/>
                  </a:lnTo>
                  <a:lnTo>
                    <a:pt x="1390" y="569"/>
                  </a:lnTo>
                  <a:lnTo>
                    <a:pt x="1391" y="572"/>
                  </a:lnTo>
                  <a:lnTo>
                    <a:pt x="1395" y="576"/>
                  </a:lnTo>
                  <a:lnTo>
                    <a:pt x="1398" y="578"/>
                  </a:lnTo>
                  <a:lnTo>
                    <a:pt x="1403" y="582"/>
                  </a:lnTo>
                  <a:lnTo>
                    <a:pt x="1409" y="583"/>
                  </a:lnTo>
                  <a:lnTo>
                    <a:pt x="1431" y="589"/>
                  </a:lnTo>
                  <a:lnTo>
                    <a:pt x="1444" y="591"/>
                  </a:lnTo>
                  <a:lnTo>
                    <a:pt x="1448" y="593"/>
                  </a:lnTo>
                  <a:lnTo>
                    <a:pt x="1450" y="595"/>
                  </a:lnTo>
                  <a:lnTo>
                    <a:pt x="1450" y="599"/>
                  </a:lnTo>
                  <a:lnTo>
                    <a:pt x="1450" y="602"/>
                  </a:lnTo>
                  <a:lnTo>
                    <a:pt x="1444" y="610"/>
                  </a:lnTo>
                  <a:lnTo>
                    <a:pt x="1437" y="620"/>
                  </a:lnTo>
                  <a:lnTo>
                    <a:pt x="1434" y="624"/>
                  </a:lnTo>
                  <a:lnTo>
                    <a:pt x="1428" y="627"/>
                  </a:lnTo>
                  <a:lnTo>
                    <a:pt x="1423" y="628"/>
                  </a:lnTo>
                  <a:lnTo>
                    <a:pt x="1417" y="628"/>
                  </a:lnTo>
                  <a:lnTo>
                    <a:pt x="1405" y="627"/>
                  </a:lnTo>
                  <a:lnTo>
                    <a:pt x="1396" y="625"/>
                  </a:lnTo>
                  <a:lnTo>
                    <a:pt x="1385" y="622"/>
                  </a:lnTo>
                  <a:lnTo>
                    <a:pt x="1373" y="621"/>
                  </a:lnTo>
                  <a:lnTo>
                    <a:pt x="1360" y="621"/>
                  </a:lnTo>
                  <a:lnTo>
                    <a:pt x="1347" y="621"/>
                  </a:lnTo>
                  <a:lnTo>
                    <a:pt x="1339" y="622"/>
                  </a:lnTo>
                  <a:lnTo>
                    <a:pt x="1330" y="625"/>
                  </a:lnTo>
                  <a:lnTo>
                    <a:pt x="1323" y="627"/>
                  </a:lnTo>
                  <a:lnTo>
                    <a:pt x="1317" y="631"/>
                  </a:lnTo>
                  <a:lnTo>
                    <a:pt x="1315" y="635"/>
                  </a:lnTo>
                  <a:lnTo>
                    <a:pt x="1314" y="641"/>
                  </a:lnTo>
                  <a:lnTo>
                    <a:pt x="1314" y="644"/>
                  </a:lnTo>
                  <a:lnTo>
                    <a:pt x="1314" y="647"/>
                  </a:lnTo>
                  <a:lnTo>
                    <a:pt x="1316" y="650"/>
                  </a:lnTo>
                  <a:lnTo>
                    <a:pt x="1317" y="652"/>
                  </a:lnTo>
                  <a:lnTo>
                    <a:pt x="1320" y="654"/>
                  </a:lnTo>
                  <a:lnTo>
                    <a:pt x="1323" y="656"/>
                  </a:lnTo>
                  <a:lnTo>
                    <a:pt x="1326" y="657"/>
                  </a:lnTo>
                  <a:lnTo>
                    <a:pt x="1329" y="657"/>
                  </a:lnTo>
                  <a:lnTo>
                    <a:pt x="1337" y="656"/>
                  </a:lnTo>
                  <a:lnTo>
                    <a:pt x="1343" y="657"/>
                  </a:lnTo>
                  <a:lnTo>
                    <a:pt x="1351" y="658"/>
                  </a:lnTo>
                  <a:lnTo>
                    <a:pt x="1355" y="660"/>
                  </a:lnTo>
                  <a:lnTo>
                    <a:pt x="1360" y="664"/>
                  </a:lnTo>
                  <a:lnTo>
                    <a:pt x="1364" y="669"/>
                  </a:lnTo>
                  <a:lnTo>
                    <a:pt x="1366" y="671"/>
                  </a:lnTo>
                  <a:lnTo>
                    <a:pt x="1368" y="672"/>
                  </a:lnTo>
                  <a:lnTo>
                    <a:pt x="1371" y="672"/>
                  </a:lnTo>
                  <a:lnTo>
                    <a:pt x="1372" y="672"/>
                  </a:lnTo>
                  <a:lnTo>
                    <a:pt x="1378" y="666"/>
                  </a:lnTo>
                  <a:lnTo>
                    <a:pt x="1383" y="660"/>
                  </a:lnTo>
                  <a:lnTo>
                    <a:pt x="1389" y="656"/>
                  </a:lnTo>
                  <a:lnTo>
                    <a:pt x="1395" y="652"/>
                  </a:lnTo>
                  <a:lnTo>
                    <a:pt x="1402" y="650"/>
                  </a:lnTo>
                  <a:lnTo>
                    <a:pt x="1409" y="649"/>
                  </a:lnTo>
                  <a:lnTo>
                    <a:pt x="1417" y="647"/>
                  </a:lnTo>
                  <a:lnTo>
                    <a:pt x="1427" y="647"/>
                  </a:lnTo>
                  <a:lnTo>
                    <a:pt x="1436" y="649"/>
                  </a:lnTo>
                  <a:lnTo>
                    <a:pt x="1443" y="650"/>
                  </a:lnTo>
                  <a:lnTo>
                    <a:pt x="1447" y="652"/>
                  </a:lnTo>
                  <a:lnTo>
                    <a:pt x="1449" y="653"/>
                  </a:lnTo>
                  <a:lnTo>
                    <a:pt x="1450" y="656"/>
                  </a:lnTo>
                  <a:lnTo>
                    <a:pt x="1450" y="658"/>
                  </a:lnTo>
                  <a:lnTo>
                    <a:pt x="1450" y="664"/>
                  </a:lnTo>
                  <a:lnTo>
                    <a:pt x="1448" y="669"/>
                  </a:lnTo>
                  <a:lnTo>
                    <a:pt x="1443" y="675"/>
                  </a:lnTo>
                  <a:lnTo>
                    <a:pt x="1435" y="683"/>
                  </a:lnTo>
                  <a:lnTo>
                    <a:pt x="1431" y="687"/>
                  </a:lnTo>
                  <a:lnTo>
                    <a:pt x="1430" y="690"/>
                  </a:lnTo>
                  <a:lnTo>
                    <a:pt x="1429" y="694"/>
                  </a:lnTo>
                  <a:lnTo>
                    <a:pt x="1430" y="696"/>
                  </a:lnTo>
                  <a:lnTo>
                    <a:pt x="1435" y="702"/>
                  </a:lnTo>
                  <a:lnTo>
                    <a:pt x="1441" y="707"/>
                  </a:lnTo>
                  <a:lnTo>
                    <a:pt x="1447" y="710"/>
                  </a:lnTo>
                  <a:lnTo>
                    <a:pt x="1452" y="714"/>
                  </a:lnTo>
                  <a:lnTo>
                    <a:pt x="1453" y="715"/>
                  </a:lnTo>
                  <a:lnTo>
                    <a:pt x="1453" y="717"/>
                  </a:lnTo>
                  <a:lnTo>
                    <a:pt x="1452" y="720"/>
                  </a:lnTo>
                  <a:lnTo>
                    <a:pt x="1449" y="721"/>
                  </a:lnTo>
                  <a:lnTo>
                    <a:pt x="1444" y="727"/>
                  </a:lnTo>
                  <a:lnTo>
                    <a:pt x="1441" y="732"/>
                  </a:lnTo>
                  <a:lnTo>
                    <a:pt x="1441" y="736"/>
                  </a:lnTo>
                  <a:lnTo>
                    <a:pt x="1441" y="741"/>
                  </a:lnTo>
                  <a:lnTo>
                    <a:pt x="1442" y="745"/>
                  </a:lnTo>
                  <a:lnTo>
                    <a:pt x="1443" y="748"/>
                  </a:lnTo>
                  <a:lnTo>
                    <a:pt x="1448" y="748"/>
                  </a:lnTo>
                  <a:lnTo>
                    <a:pt x="1454" y="745"/>
                  </a:lnTo>
                  <a:lnTo>
                    <a:pt x="1459" y="742"/>
                  </a:lnTo>
                  <a:lnTo>
                    <a:pt x="1461" y="742"/>
                  </a:lnTo>
                  <a:lnTo>
                    <a:pt x="1463" y="742"/>
                  </a:lnTo>
                  <a:lnTo>
                    <a:pt x="1466" y="744"/>
                  </a:lnTo>
                  <a:lnTo>
                    <a:pt x="1466" y="745"/>
                  </a:lnTo>
                  <a:lnTo>
                    <a:pt x="1467" y="748"/>
                  </a:lnTo>
                  <a:lnTo>
                    <a:pt x="1466" y="753"/>
                  </a:lnTo>
                  <a:lnTo>
                    <a:pt x="1465" y="758"/>
                  </a:lnTo>
                  <a:lnTo>
                    <a:pt x="1463" y="763"/>
                  </a:lnTo>
                  <a:lnTo>
                    <a:pt x="1460" y="769"/>
                  </a:lnTo>
                  <a:lnTo>
                    <a:pt x="1456" y="773"/>
                  </a:lnTo>
                  <a:lnTo>
                    <a:pt x="1452" y="777"/>
                  </a:lnTo>
                  <a:lnTo>
                    <a:pt x="1442" y="784"/>
                  </a:lnTo>
                  <a:lnTo>
                    <a:pt x="1434" y="789"/>
                  </a:lnTo>
                  <a:lnTo>
                    <a:pt x="1425" y="792"/>
                  </a:lnTo>
                  <a:lnTo>
                    <a:pt x="1418" y="792"/>
                  </a:lnTo>
                  <a:lnTo>
                    <a:pt x="1416" y="792"/>
                  </a:lnTo>
                  <a:lnTo>
                    <a:pt x="1414" y="791"/>
                  </a:lnTo>
                  <a:lnTo>
                    <a:pt x="1411" y="789"/>
                  </a:lnTo>
                  <a:lnTo>
                    <a:pt x="1410" y="786"/>
                  </a:lnTo>
                  <a:lnTo>
                    <a:pt x="1408" y="778"/>
                  </a:lnTo>
                  <a:lnTo>
                    <a:pt x="1406" y="765"/>
                  </a:lnTo>
                  <a:lnTo>
                    <a:pt x="1405" y="753"/>
                  </a:lnTo>
                  <a:lnTo>
                    <a:pt x="1405" y="742"/>
                  </a:lnTo>
                  <a:lnTo>
                    <a:pt x="1405" y="733"/>
                  </a:lnTo>
                  <a:lnTo>
                    <a:pt x="1405" y="726"/>
                  </a:lnTo>
                  <a:lnTo>
                    <a:pt x="1404" y="721"/>
                  </a:lnTo>
                  <a:lnTo>
                    <a:pt x="1403" y="717"/>
                  </a:lnTo>
                  <a:lnTo>
                    <a:pt x="1398" y="714"/>
                  </a:lnTo>
                  <a:lnTo>
                    <a:pt x="1391" y="713"/>
                  </a:lnTo>
                  <a:lnTo>
                    <a:pt x="1385" y="712"/>
                  </a:lnTo>
                  <a:lnTo>
                    <a:pt x="1383" y="713"/>
                  </a:lnTo>
                  <a:lnTo>
                    <a:pt x="1381" y="716"/>
                  </a:lnTo>
                  <a:lnTo>
                    <a:pt x="1384" y="723"/>
                  </a:lnTo>
                  <a:lnTo>
                    <a:pt x="1385" y="735"/>
                  </a:lnTo>
                  <a:lnTo>
                    <a:pt x="1385" y="751"/>
                  </a:lnTo>
                  <a:lnTo>
                    <a:pt x="1385" y="766"/>
                  </a:lnTo>
                  <a:lnTo>
                    <a:pt x="1385" y="779"/>
                  </a:lnTo>
                  <a:lnTo>
                    <a:pt x="1385" y="783"/>
                  </a:lnTo>
                  <a:lnTo>
                    <a:pt x="1383" y="785"/>
                  </a:lnTo>
                  <a:lnTo>
                    <a:pt x="1380" y="788"/>
                  </a:lnTo>
                  <a:lnTo>
                    <a:pt x="1377" y="789"/>
                  </a:lnTo>
                  <a:lnTo>
                    <a:pt x="1370" y="790"/>
                  </a:lnTo>
                  <a:lnTo>
                    <a:pt x="1361" y="792"/>
                  </a:lnTo>
                  <a:lnTo>
                    <a:pt x="1353" y="795"/>
                  </a:lnTo>
                  <a:lnTo>
                    <a:pt x="1345" y="795"/>
                  </a:lnTo>
                  <a:lnTo>
                    <a:pt x="1337" y="792"/>
                  </a:lnTo>
                  <a:lnTo>
                    <a:pt x="1333" y="790"/>
                  </a:lnTo>
                  <a:lnTo>
                    <a:pt x="1330" y="785"/>
                  </a:lnTo>
                  <a:lnTo>
                    <a:pt x="1328" y="779"/>
                  </a:lnTo>
                  <a:lnTo>
                    <a:pt x="1327" y="773"/>
                  </a:lnTo>
                  <a:lnTo>
                    <a:pt x="1326" y="765"/>
                  </a:lnTo>
                  <a:lnTo>
                    <a:pt x="1324" y="759"/>
                  </a:lnTo>
                  <a:lnTo>
                    <a:pt x="1322" y="755"/>
                  </a:lnTo>
                  <a:lnTo>
                    <a:pt x="1320" y="754"/>
                  </a:lnTo>
                  <a:lnTo>
                    <a:pt x="1318" y="754"/>
                  </a:lnTo>
                  <a:lnTo>
                    <a:pt x="1317" y="755"/>
                  </a:lnTo>
                  <a:lnTo>
                    <a:pt x="1316" y="758"/>
                  </a:lnTo>
                  <a:lnTo>
                    <a:pt x="1311" y="763"/>
                  </a:lnTo>
                  <a:lnTo>
                    <a:pt x="1304" y="766"/>
                  </a:lnTo>
                  <a:lnTo>
                    <a:pt x="1297" y="779"/>
                  </a:lnTo>
                  <a:lnTo>
                    <a:pt x="1286" y="803"/>
                  </a:lnTo>
                  <a:lnTo>
                    <a:pt x="1276" y="827"/>
                  </a:lnTo>
                  <a:lnTo>
                    <a:pt x="1271" y="838"/>
                  </a:lnTo>
                  <a:lnTo>
                    <a:pt x="1271" y="840"/>
                  </a:lnTo>
                  <a:lnTo>
                    <a:pt x="1273" y="841"/>
                  </a:lnTo>
                  <a:lnTo>
                    <a:pt x="1276" y="842"/>
                  </a:lnTo>
                  <a:lnTo>
                    <a:pt x="1279" y="842"/>
                  </a:lnTo>
                  <a:lnTo>
                    <a:pt x="1289" y="841"/>
                  </a:lnTo>
                  <a:lnTo>
                    <a:pt x="1298" y="839"/>
                  </a:lnTo>
                  <a:lnTo>
                    <a:pt x="1305" y="835"/>
                  </a:lnTo>
                  <a:lnTo>
                    <a:pt x="1313" y="834"/>
                  </a:lnTo>
                  <a:lnTo>
                    <a:pt x="1321" y="833"/>
                  </a:lnTo>
                  <a:lnTo>
                    <a:pt x="1332" y="834"/>
                  </a:lnTo>
                  <a:lnTo>
                    <a:pt x="1334" y="835"/>
                  </a:lnTo>
                  <a:lnTo>
                    <a:pt x="1336" y="836"/>
                  </a:lnTo>
                  <a:lnTo>
                    <a:pt x="1337" y="840"/>
                  </a:lnTo>
                  <a:lnTo>
                    <a:pt x="1339" y="842"/>
                  </a:lnTo>
                  <a:lnTo>
                    <a:pt x="1341" y="849"/>
                  </a:lnTo>
                  <a:lnTo>
                    <a:pt x="1345" y="854"/>
                  </a:lnTo>
                  <a:lnTo>
                    <a:pt x="1348" y="858"/>
                  </a:lnTo>
                  <a:lnTo>
                    <a:pt x="1353" y="860"/>
                  </a:lnTo>
                  <a:lnTo>
                    <a:pt x="1357" y="860"/>
                  </a:lnTo>
                  <a:lnTo>
                    <a:pt x="1360" y="861"/>
                  </a:lnTo>
                  <a:lnTo>
                    <a:pt x="1365" y="862"/>
                  </a:lnTo>
                  <a:lnTo>
                    <a:pt x="1368" y="866"/>
                  </a:lnTo>
                  <a:lnTo>
                    <a:pt x="1372" y="872"/>
                  </a:lnTo>
                  <a:lnTo>
                    <a:pt x="1374" y="880"/>
                  </a:lnTo>
                  <a:lnTo>
                    <a:pt x="1376" y="890"/>
                  </a:lnTo>
                  <a:lnTo>
                    <a:pt x="1376" y="902"/>
                  </a:lnTo>
                  <a:lnTo>
                    <a:pt x="1374" y="906"/>
                  </a:lnTo>
                  <a:lnTo>
                    <a:pt x="1373" y="910"/>
                  </a:lnTo>
                  <a:lnTo>
                    <a:pt x="1372" y="912"/>
                  </a:lnTo>
                  <a:lnTo>
                    <a:pt x="1370" y="914"/>
                  </a:lnTo>
                  <a:lnTo>
                    <a:pt x="1367" y="914"/>
                  </a:lnTo>
                  <a:lnTo>
                    <a:pt x="1364" y="914"/>
                  </a:lnTo>
                  <a:lnTo>
                    <a:pt x="1358" y="911"/>
                  </a:lnTo>
                  <a:lnTo>
                    <a:pt x="1352" y="909"/>
                  </a:lnTo>
                  <a:lnTo>
                    <a:pt x="1346" y="905"/>
                  </a:lnTo>
                  <a:lnTo>
                    <a:pt x="1339" y="903"/>
                  </a:lnTo>
                  <a:lnTo>
                    <a:pt x="1330" y="901"/>
                  </a:lnTo>
                  <a:lnTo>
                    <a:pt x="1322" y="899"/>
                  </a:lnTo>
                  <a:lnTo>
                    <a:pt x="1315" y="899"/>
                  </a:lnTo>
                  <a:lnTo>
                    <a:pt x="1309" y="902"/>
                  </a:lnTo>
                  <a:lnTo>
                    <a:pt x="1308" y="903"/>
                  </a:lnTo>
                  <a:lnTo>
                    <a:pt x="1305" y="905"/>
                  </a:lnTo>
                  <a:lnTo>
                    <a:pt x="1305" y="908"/>
                  </a:lnTo>
                  <a:lnTo>
                    <a:pt x="1305" y="911"/>
                  </a:lnTo>
                  <a:lnTo>
                    <a:pt x="1307" y="914"/>
                  </a:lnTo>
                  <a:lnTo>
                    <a:pt x="1308" y="916"/>
                  </a:lnTo>
                  <a:lnTo>
                    <a:pt x="1310" y="918"/>
                  </a:lnTo>
                  <a:lnTo>
                    <a:pt x="1314" y="921"/>
                  </a:lnTo>
                  <a:lnTo>
                    <a:pt x="1321" y="924"/>
                  </a:lnTo>
                  <a:lnTo>
                    <a:pt x="1330" y="928"/>
                  </a:lnTo>
                  <a:lnTo>
                    <a:pt x="1348" y="934"/>
                  </a:lnTo>
                  <a:lnTo>
                    <a:pt x="1361" y="940"/>
                  </a:lnTo>
                  <a:lnTo>
                    <a:pt x="1365" y="943"/>
                  </a:lnTo>
                  <a:lnTo>
                    <a:pt x="1367" y="947"/>
                  </a:lnTo>
                  <a:lnTo>
                    <a:pt x="1370" y="950"/>
                  </a:lnTo>
                  <a:lnTo>
                    <a:pt x="1371" y="955"/>
                  </a:lnTo>
                  <a:lnTo>
                    <a:pt x="1372" y="960"/>
                  </a:lnTo>
                  <a:lnTo>
                    <a:pt x="1371" y="965"/>
                  </a:lnTo>
                  <a:lnTo>
                    <a:pt x="1370" y="971"/>
                  </a:lnTo>
                  <a:lnTo>
                    <a:pt x="1367" y="977"/>
                  </a:lnTo>
                  <a:lnTo>
                    <a:pt x="1360" y="987"/>
                  </a:lnTo>
                  <a:lnTo>
                    <a:pt x="1354" y="993"/>
                  </a:lnTo>
                  <a:lnTo>
                    <a:pt x="1348" y="998"/>
                  </a:lnTo>
                  <a:lnTo>
                    <a:pt x="1343" y="1002"/>
                  </a:lnTo>
                  <a:lnTo>
                    <a:pt x="1340" y="1004"/>
                  </a:lnTo>
                  <a:lnTo>
                    <a:pt x="1335" y="1006"/>
                  </a:lnTo>
                  <a:lnTo>
                    <a:pt x="1330" y="1007"/>
                  </a:lnTo>
                  <a:lnTo>
                    <a:pt x="1326" y="1009"/>
                  </a:lnTo>
                  <a:lnTo>
                    <a:pt x="1315" y="1011"/>
                  </a:lnTo>
                  <a:lnTo>
                    <a:pt x="1304" y="1012"/>
                  </a:lnTo>
                  <a:lnTo>
                    <a:pt x="1299" y="1015"/>
                  </a:lnTo>
                  <a:lnTo>
                    <a:pt x="1297" y="1017"/>
                  </a:lnTo>
                  <a:lnTo>
                    <a:pt x="1297" y="1021"/>
                  </a:lnTo>
                  <a:lnTo>
                    <a:pt x="1298" y="1025"/>
                  </a:lnTo>
                  <a:lnTo>
                    <a:pt x="1302" y="1035"/>
                  </a:lnTo>
                  <a:lnTo>
                    <a:pt x="1308" y="1043"/>
                  </a:lnTo>
                  <a:lnTo>
                    <a:pt x="1315" y="1053"/>
                  </a:lnTo>
                  <a:lnTo>
                    <a:pt x="1324" y="1063"/>
                  </a:lnTo>
                  <a:lnTo>
                    <a:pt x="1336" y="1073"/>
                  </a:lnTo>
                  <a:lnTo>
                    <a:pt x="1345" y="1079"/>
                  </a:lnTo>
                  <a:lnTo>
                    <a:pt x="1353" y="1081"/>
                  </a:lnTo>
                  <a:lnTo>
                    <a:pt x="1360" y="1085"/>
                  </a:lnTo>
                  <a:lnTo>
                    <a:pt x="1364" y="1087"/>
                  </a:lnTo>
                  <a:lnTo>
                    <a:pt x="1365" y="1088"/>
                  </a:lnTo>
                  <a:lnTo>
                    <a:pt x="1365" y="1089"/>
                  </a:lnTo>
                  <a:lnTo>
                    <a:pt x="1364" y="1092"/>
                  </a:lnTo>
                  <a:lnTo>
                    <a:pt x="1360" y="1097"/>
                  </a:lnTo>
                  <a:lnTo>
                    <a:pt x="1358" y="1104"/>
                  </a:lnTo>
                  <a:lnTo>
                    <a:pt x="1355" y="1113"/>
                  </a:lnTo>
                  <a:lnTo>
                    <a:pt x="1354" y="1124"/>
                  </a:lnTo>
                  <a:lnTo>
                    <a:pt x="1355" y="1130"/>
                  </a:lnTo>
                  <a:lnTo>
                    <a:pt x="1358" y="1136"/>
                  </a:lnTo>
                  <a:lnTo>
                    <a:pt x="1361" y="1141"/>
                  </a:lnTo>
                  <a:lnTo>
                    <a:pt x="1366" y="1147"/>
                  </a:lnTo>
                  <a:lnTo>
                    <a:pt x="1376" y="1155"/>
                  </a:lnTo>
                  <a:lnTo>
                    <a:pt x="1381" y="1161"/>
                  </a:lnTo>
                  <a:lnTo>
                    <a:pt x="1385" y="1167"/>
                  </a:lnTo>
                  <a:lnTo>
                    <a:pt x="1390" y="1174"/>
                  </a:lnTo>
                  <a:lnTo>
                    <a:pt x="1392" y="1182"/>
                  </a:lnTo>
                  <a:lnTo>
                    <a:pt x="1393" y="1191"/>
                  </a:lnTo>
                  <a:lnTo>
                    <a:pt x="1393" y="1194"/>
                  </a:lnTo>
                  <a:lnTo>
                    <a:pt x="1392" y="1198"/>
                  </a:lnTo>
                  <a:lnTo>
                    <a:pt x="1391" y="1200"/>
                  </a:lnTo>
                  <a:lnTo>
                    <a:pt x="1389" y="1202"/>
                  </a:lnTo>
                  <a:lnTo>
                    <a:pt x="1383" y="1205"/>
                  </a:lnTo>
                  <a:lnTo>
                    <a:pt x="1378" y="1205"/>
                  </a:lnTo>
                  <a:lnTo>
                    <a:pt x="1372" y="1204"/>
                  </a:lnTo>
                  <a:lnTo>
                    <a:pt x="1366" y="1199"/>
                  </a:lnTo>
                  <a:lnTo>
                    <a:pt x="1360" y="1194"/>
                  </a:lnTo>
                  <a:lnTo>
                    <a:pt x="1355" y="1189"/>
                  </a:lnTo>
                  <a:lnTo>
                    <a:pt x="1351" y="1185"/>
                  </a:lnTo>
                  <a:lnTo>
                    <a:pt x="1345" y="1181"/>
                  </a:lnTo>
                  <a:lnTo>
                    <a:pt x="1341" y="1180"/>
                  </a:lnTo>
                  <a:lnTo>
                    <a:pt x="1337" y="1179"/>
                  </a:lnTo>
                  <a:lnTo>
                    <a:pt x="1333" y="1177"/>
                  </a:lnTo>
                  <a:lnTo>
                    <a:pt x="1328" y="1177"/>
                  </a:lnTo>
                  <a:lnTo>
                    <a:pt x="1322" y="1179"/>
                  </a:lnTo>
                  <a:lnTo>
                    <a:pt x="1318" y="1180"/>
                  </a:lnTo>
                  <a:lnTo>
                    <a:pt x="1316" y="1181"/>
                  </a:lnTo>
                  <a:lnTo>
                    <a:pt x="1314" y="1183"/>
                  </a:lnTo>
                  <a:lnTo>
                    <a:pt x="1311" y="1191"/>
                  </a:lnTo>
                  <a:lnTo>
                    <a:pt x="1310" y="1200"/>
                  </a:lnTo>
                  <a:lnTo>
                    <a:pt x="1309" y="1206"/>
                  </a:lnTo>
                  <a:lnTo>
                    <a:pt x="1308" y="1211"/>
                  </a:lnTo>
                  <a:lnTo>
                    <a:pt x="1307" y="1215"/>
                  </a:lnTo>
                  <a:lnTo>
                    <a:pt x="1304" y="1219"/>
                  </a:lnTo>
                  <a:lnTo>
                    <a:pt x="1302" y="1223"/>
                  </a:lnTo>
                  <a:lnTo>
                    <a:pt x="1298" y="1225"/>
                  </a:lnTo>
                  <a:lnTo>
                    <a:pt x="1296" y="1227"/>
                  </a:lnTo>
                  <a:lnTo>
                    <a:pt x="1292" y="1229"/>
                  </a:lnTo>
                  <a:lnTo>
                    <a:pt x="1290" y="1230"/>
                  </a:lnTo>
                  <a:lnTo>
                    <a:pt x="1289" y="1232"/>
                  </a:lnTo>
                  <a:lnTo>
                    <a:pt x="1290" y="1236"/>
                  </a:lnTo>
                  <a:lnTo>
                    <a:pt x="1292" y="1239"/>
                  </a:lnTo>
                  <a:lnTo>
                    <a:pt x="1295" y="1243"/>
                  </a:lnTo>
                  <a:lnTo>
                    <a:pt x="1296" y="1248"/>
                  </a:lnTo>
                  <a:lnTo>
                    <a:pt x="1297" y="1252"/>
                  </a:lnTo>
                  <a:lnTo>
                    <a:pt x="1298" y="1258"/>
                  </a:lnTo>
                  <a:lnTo>
                    <a:pt x="1297" y="1262"/>
                  </a:lnTo>
                  <a:lnTo>
                    <a:pt x="1295" y="1265"/>
                  </a:lnTo>
                  <a:lnTo>
                    <a:pt x="1291" y="1268"/>
                  </a:lnTo>
                  <a:lnTo>
                    <a:pt x="1288" y="1269"/>
                  </a:lnTo>
                  <a:lnTo>
                    <a:pt x="1284" y="1269"/>
                  </a:lnTo>
                  <a:lnTo>
                    <a:pt x="1280" y="1268"/>
                  </a:lnTo>
                  <a:lnTo>
                    <a:pt x="1277" y="1265"/>
                  </a:lnTo>
                  <a:lnTo>
                    <a:pt x="1276" y="1262"/>
                  </a:lnTo>
                  <a:lnTo>
                    <a:pt x="1273" y="1259"/>
                  </a:lnTo>
                  <a:lnTo>
                    <a:pt x="1271" y="1256"/>
                  </a:lnTo>
                  <a:lnTo>
                    <a:pt x="1269" y="1255"/>
                  </a:lnTo>
                  <a:lnTo>
                    <a:pt x="1266" y="1252"/>
                  </a:lnTo>
                  <a:lnTo>
                    <a:pt x="1264" y="1252"/>
                  </a:lnTo>
                  <a:lnTo>
                    <a:pt x="1261" y="1252"/>
                  </a:lnTo>
                  <a:lnTo>
                    <a:pt x="1259" y="1254"/>
                  </a:lnTo>
                  <a:lnTo>
                    <a:pt x="1257" y="1255"/>
                  </a:lnTo>
                  <a:lnTo>
                    <a:pt x="1254" y="1257"/>
                  </a:lnTo>
                  <a:lnTo>
                    <a:pt x="1253" y="1259"/>
                  </a:lnTo>
                  <a:lnTo>
                    <a:pt x="1252" y="1263"/>
                  </a:lnTo>
                  <a:lnTo>
                    <a:pt x="1251" y="1267"/>
                  </a:lnTo>
                  <a:lnTo>
                    <a:pt x="1251" y="1270"/>
                  </a:lnTo>
                  <a:lnTo>
                    <a:pt x="1252" y="1273"/>
                  </a:lnTo>
                  <a:lnTo>
                    <a:pt x="1253" y="1275"/>
                  </a:lnTo>
                  <a:lnTo>
                    <a:pt x="1255" y="1277"/>
                  </a:lnTo>
                  <a:lnTo>
                    <a:pt x="1259" y="1280"/>
                  </a:lnTo>
                  <a:lnTo>
                    <a:pt x="1261" y="1283"/>
                  </a:lnTo>
                  <a:lnTo>
                    <a:pt x="1261" y="1287"/>
                  </a:lnTo>
                  <a:lnTo>
                    <a:pt x="1261" y="1293"/>
                  </a:lnTo>
                  <a:lnTo>
                    <a:pt x="1261" y="1295"/>
                  </a:lnTo>
                  <a:lnTo>
                    <a:pt x="1260" y="1297"/>
                  </a:lnTo>
                  <a:lnTo>
                    <a:pt x="1259" y="1299"/>
                  </a:lnTo>
                  <a:lnTo>
                    <a:pt x="1257" y="1301"/>
                  </a:lnTo>
                  <a:lnTo>
                    <a:pt x="1251" y="1303"/>
                  </a:lnTo>
                  <a:lnTo>
                    <a:pt x="1244" y="1305"/>
                  </a:lnTo>
                  <a:lnTo>
                    <a:pt x="1238" y="1305"/>
                  </a:lnTo>
                  <a:lnTo>
                    <a:pt x="1233" y="1307"/>
                  </a:lnTo>
                  <a:lnTo>
                    <a:pt x="1229" y="1309"/>
                  </a:lnTo>
                  <a:lnTo>
                    <a:pt x="1223" y="1313"/>
                  </a:lnTo>
                  <a:lnTo>
                    <a:pt x="1220" y="1315"/>
                  </a:lnTo>
                  <a:lnTo>
                    <a:pt x="1216" y="1317"/>
                  </a:lnTo>
                  <a:lnTo>
                    <a:pt x="1214" y="1317"/>
                  </a:lnTo>
                  <a:lnTo>
                    <a:pt x="1210" y="1315"/>
                  </a:lnTo>
                  <a:lnTo>
                    <a:pt x="1207" y="1313"/>
                  </a:lnTo>
                  <a:lnTo>
                    <a:pt x="1203" y="1308"/>
                  </a:lnTo>
                  <a:lnTo>
                    <a:pt x="1201" y="1300"/>
                  </a:lnTo>
                  <a:lnTo>
                    <a:pt x="1198" y="1289"/>
                  </a:lnTo>
                  <a:lnTo>
                    <a:pt x="1200" y="1284"/>
                  </a:lnTo>
                  <a:lnTo>
                    <a:pt x="1202" y="1280"/>
                  </a:lnTo>
                  <a:lnTo>
                    <a:pt x="1206" y="1275"/>
                  </a:lnTo>
                  <a:lnTo>
                    <a:pt x="1211" y="1273"/>
                  </a:lnTo>
                  <a:lnTo>
                    <a:pt x="1215" y="1271"/>
                  </a:lnTo>
                  <a:lnTo>
                    <a:pt x="1217" y="1270"/>
                  </a:lnTo>
                  <a:lnTo>
                    <a:pt x="1220" y="1268"/>
                  </a:lnTo>
                  <a:lnTo>
                    <a:pt x="1222" y="1264"/>
                  </a:lnTo>
                  <a:lnTo>
                    <a:pt x="1226" y="1258"/>
                  </a:lnTo>
                  <a:lnTo>
                    <a:pt x="1229" y="1250"/>
                  </a:lnTo>
                  <a:lnTo>
                    <a:pt x="1239" y="1240"/>
                  </a:lnTo>
                  <a:lnTo>
                    <a:pt x="1250" y="1232"/>
                  </a:lnTo>
                  <a:lnTo>
                    <a:pt x="1251" y="1225"/>
                  </a:lnTo>
                  <a:lnTo>
                    <a:pt x="1250" y="1218"/>
                  </a:lnTo>
                  <a:lnTo>
                    <a:pt x="1248" y="1212"/>
                  </a:lnTo>
                  <a:lnTo>
                    <a:pt x="1248" y="1206"/>
                  </a:lnTo>
                  <a:lnTo>
                    <a:pt x="1247" y="1198"/>
                  </a:lnTo>
                  <a:lnTo>
                    <a:pt x="1247" y="1189"/>
                  </a:lnTo>
                  <a:lnTo>
                    <a:pt x="1245" y="1183"/>
                  </a:lnTo>
                  <a:lnTo>
                    <a:pt x="1242" y="1179"/>
                  </a:lnTo>
                  <a:lnTo>
                    <a:pt x="1234" y="1175"/>
                  </a:lnTo>
                  <a:lnTo>
                    <a:pt x="1222" y="1170"/>
                  </a:lnTo>
                  <a:lnTo>
                    <a:pt x="1220" y="1170"/>
                  </a:lnTo>
                  <a:lnTo>
                    <a:pt x="1217" y="1172"/>
                  </a:lnTo>
                  <a:lnTo>
                    <a:pt x="1213" y="1175"/>
                  </a:lnTo>
                  <a:lnTo>
                    <a:pt x="1209" y="1177"/>
                  </a:lnTo>
                  <a:lnTo>
                    <a:pt x="1202" y="1185"/>
                  </a:lnTo>
                  <a:lnTo>
                    <a:pt x="1198" y="1191"/>
                  </a:lnTo>
                  <a:lnTo>
                    <a:pt x="1195" y="1194"/>
                  </a:lnTo>
                  <a:lnTo>
                    <a:pt x="1190" y="1196"/>
                  </a:lnTo>
                  <a:lnTo>
                    <a:pt x="1185" y="1198"/>
                  </a:lnTo>
                  <a:lnTo>
                    <a:pt x="1178" y="1198"/>
                  </a:lnTo>
                  <a:lnTo>
                    <a:pt x="1172" y="1199"/>
                  </a:lnTo>
                  <a:lnTo>
                    <a:pt x="1167" y="1200"/>
                  </a:lnTo>
                  <a:lnTo>
                    <a:pt x="1163" y="1202"/>
                  </a:lnTo>
                  <a:lnTo>
                    <a:pt x="1162" y="1205"/>
                  </a:lnTo>
                  <a:lnTo>
                    <a:pt x="1162" y="1208"/>
                  </a:lnTo>
                  <a:lnTo>
                    <a:pt x="1162" y="1212"/>
                  </a:lnTo>
                  <a:lnTo>
                    <a:pt x="1164" y="1213"/>
                  </a:lnTo>
                  <a:lnTo>
                    <a:pt x="1165" y="1215"/>
                  </a:lnTo>
                  <a:lnTo>
                    <a:pt x="1171" y="1218"/>
                  </a:lnTo>
                  <a:lnTo>
                    <a:pt x="1178" y="1219"/>
                  </a:lnTo>
                  <a:lnTo>
                    <a:pt x="1183" y="1221"/>
                  </a:lnTo>
                  <a:lnTo>
                    <a:pt x="1187" y="1224"/>
                  </a:lnTo>
                  <a:lnTo>
                    <a:pt x="1189" y="1226"/>
                  </a:lnTo>
                  <a:lnTo>
                    <a:pt x="1192" y="1230"/>
                  </a:lnTo>
                  <a:lnTo>
                    <a:pt x="1195" y="1233"/>
                  </a:lnTo>
                  <a:lnTo>
                    <a:pt x="1196" y="1238"/>
                  </a:lnTo>
                  <a:lnTo>
                    <a:pt x="1196" y="1242"/>
                  </a:lnTo>
                  <a:lnTo>
                    <a:pt x="1196" y="1246"/>
                  </a:lnTo>
                  <a:lnTo>
                    <a:pt x="1195" y="1250"/>
                  </a:lnTo>
                  <a:lnTo>
                    <a:pt x="1192" y="1255"/>
                  </a:lnTo>
                  <a:lnTo>
                    <a:pt x="1190" y="1258"/>
                  </a:lnTo>
                  <a:lnTo>
                    <a:pt x="1187" y="1263"/>
                  </a:lnTo>
                  <a:lnTo>
                    <a:pt x="1178" y="1270"/>
                  </a:lnTo>
                  <a:lnTo>
                    <a:pt x="1169" y="1275"/>
                  </a:lnTo>
                  <a:lnTo>
                    <a:pt x="1165" y="1277"/>
                  </a:lnTo>
                  <a:lnTo>
                    <a:pt x="1162" y="1281"/>
                  </a:lnTo>
                  <a:lnTo>
                    <a:pt x="1159" y="1284"/>
                  </a:lnTo>
                  <a:lnTo>
                    <a:pt x="1157" y="1289"/>
                  </a:lnTo>
                  <a:lnTo>
                    <a:pt x="1156" y="1297"/>
                  </a:lnTo>
                  <a:lnTo>
                    <a:pt x="1156" y="1305"/>
                  </a:lnTo>
                  <a:lnTo>
                    <a:pt x="1157" y="1313"/>
                  </a:lnTo>
                  <a:lnTo>
                    <a:pt x="1157" y="1322"/>
                  </a:lnTo>
                  <a:lnTo>
                    <a:pt x="1156" y="1332"/>
                  </a:lnTo>
                  <a:lnTo>
                    <a:pt x="1153" y="1341"/>
                  </a:lnTo>
                  <a:lnTo>
                    <a:pt x="1151" y="1345"/>
                  </a:lnTo>
                  <a:lnTo>
                    <a:pt x="1148" y="1349"/>
                  </a:lnTo>
                  <a:lnTo>
                    <a:pt x="1145" y="1350"/>
                  </a:lnTo>
                  <a:lnTo>
                    <a:pt x="1143" y="1351"/>
                  </a:lnTo>
                  <a:lnTo>
                    <a:pt x="1139" y="1351"/>
                  </a:lnTo>
                  <a:lnTo>
                    <a:pt x="1135" y="1350"/>
                  </a:lnTo>
                  <a:lnTo>
                    <a:pt x="1132" y="1349"/>
                  </a:lnTo>
                  <a:lnTo>
                    <a:pt x="1128" y="1346"/>
                  </a:lnTo>
                  <a:lnTo>
                    <a:pt x="1126" y="1344"/>
                  </a:lnTo>
                  <a:lnTo>
                    <a:pt x="1122" y="1343"/>
                  </a:lnTo>
                  <a:lnTo>
                    <a:pt x="1118" y="1341"/>
                  </a:lnTo>
                  <a:lnTo>
                    <a:pt x="1114" y="1343"/>
                  </a:lnTo>
                  <a:lnTo>
                    <a:pt x="1104" y="1344"/>
                  </a:lnTo>
                  <a:lnTo>
                    <a:pt x="1096" y="1346"/>
                  </a:lnTo>
                  <a:lnTo>
                    <a:pt x="1088" y="1346"/>
                  </a:lnTo>
                  <a:lnTo>
                    <a:pt x="1078" y="1345"/>
                  </a:lnTo>
                  <a:lnTo>
                    <a:pt x="1070" y="1343"/>
                  </a:lnTo>
                  <a:lnTo>
                    <a:pt x="1061" y="1339"/>
                  </a:lnTo>
                  <a:lnTo>
                    <a:pt x="1056" y="1338"/>
                  </a:lnTo>
                  <a:lnTo>
                    <a:pt x="1052" y="1337"/>
                  </a:lnTo>
                  <a:lnTo>
                    <a:pt x="1050" y="1337"/>
                  </a:lnTo>
                  <a:lnTo>
                    <a:pt x="1047" y="1339"/>
                  </a:lnTo>
                  <a:lnTo>
                    <a:pt x="1046" y="1340"/>
                  </a:lnTo>
                  <a:lnTo>
                    <a:pt x="1046" y="1343"/>
                  </a:lnTo>
                  <a:lnTo>
                    <a:pt x="1047" y="1345"/>
                  </a:lnTo>
                  <a:lnTo>
                    <a:pt x="1049" y="1349"/>
                  </a:lnTo>
                  <a:lnTo>
                    <a:pt x="1056" y="1355"/>
                  </a:lnTo>
                  <a:lnTo>
                    <a:pt x="1064" y="1362"/>
                  </a:lnTo>
                  <a:lnTo>
                    <a:pt x="1069" y="1365"/>
                  </a:lnTo>
                  <a:lnTo>
                    <a:pt x="1074" y="1368"/>
                  </a:lnTo>
                  <a:lnTo>
                    <a:pt x="1078" y="1369"/>
                  </a:lnTo>
                  <a:lnTo>
                    <a:pt x="1082" y="1370"/>
                  </a:lnTo>
                  <a:lnTo>
                    <a:pt x="1089" y="1371"/>
                  </a:lnTo>
                  <a:lnTo>
                    <a:pt x="1097" y="1374"/>
                  </a:lnTo>
                  <a:lnTo>
                    <a:pt x="1101" y="1375"/>
                  </a:lnTo>
                  <a:lnTo>
                    <a:pt x="1103" y="1378"/>
                  </a:lnTo>
                  <a:lnTo>
                    <a:pt x="1107" y="1381"/>
                  </a:lnTo>
                  <a:lnTo>
                    <a:pt x="1109" y="1384"/>
                  </a:lnTo>
                  <a:lnTo>
                    <a:pt x="1109" y="1388"/>
                  </a:lnTo>
                  <a:lnTo>
                    <a:pt x="1109" y="1391"/>
                  </a:lnTo>
                  <a:lnTo>
                    <a:pt x="1109" y="1396"/>
                  </a:lnTo>
                  <a:lnTo>
                    <a:pt x="1108" y="1400"/>
                  </a:lnTo>
                  <a:lnTo>
                    <a:pt x="1104" y="1409"/>
                  </a:lnTo>
                  <a:lnTo>
                    <a:pt x="1101" y="1418"/>
                  </a:lnTo>
                  <a:lnTo>
                    <a:pt x="1094" y="1434"/>
                  </a:lnTo>
                  <a:lnTo>
                    <a:pt x="1087" y="1448"/>
                  </a:lnTo>
                  <a:lnTo>
                    <a:pt x="1082" y="1456"/>
                  </a:lnTo>
                  <a:lnTo>
                    <a:pt x="1078" y="1462"/>
                  </a:lnTo>
                  <a:lnTo>
                    <a:pt x="1074" y="1466"/>
                  </a:lnTo>
                  <a:lnTo>
                    <a:pt x="1069" y="1470"/>
                  </a:lnTo>
                  <a:lnTo>
                    <a:pt x="1059" y="1475"/>
                  </a:lnTo>
                  <a:lnTo>
                    <a:pt x="1053" y="1478"/>
                  </a:lnTo>
                  <a:lnTo>
                    <a:pt x="1052" y="1481"/>
                  </a:lnTo>
                  <a:lnTo>
                    <a:pt x="1051" y="1486"/>
                  </a:lnTo>
                  <a:lnTo>
                    <a:pt x="1050" y="1497"/>
                  </a:lnTo>
                  <a:lnTo>
                    <a:pt x="1050" y="1511"/>
                  </a:lnTo>
                  <a:lnTo>
                    <a:pt x="1050" y="1516"/>
                  </a:lnTo>
                  <a:lnTo>
                    <a:pt x="1049" y="1521"/>
                  </a:lnTo>
                  <a:lnTo>
                    <a:pt x="1046" y="1525"/>
                  </a:lnTo>
                  <a:lnTo>
                    <a:pt x="1044" y="1527"/>
                  </a:lnTo>
                  <a:lnTo>
                    <a:pt x="1037" y="1530"/>
                  </a:lnTo>
                  <a:lnTo>
                    <a:pt x="1028" y="1532"/>
                  </a:lnTo>
                  <a:lnTo>
                    <a:pt x="1025" y="1533"/>
                  </a:lnTo>
                  <a:lnTo>
                    <a:pt x="1022" y="1535"/>
                  </a:lnTo>
                  <a:lnTo>
                    <a:pt x="1021" y="1536"/>
                  </a:lnTo>
                  <a:lnTo>
                    <a:pt x="1020" y="1539"/>
                  </a:lnTo>
                  <a:lnTo>
                    <a:pt x="1020" y="1545"/>
                  </a:lnTo>
                  <a:lnTo>
                    <a:pt x="1021" y="1551"/>
                  </a:lnTo>
                  <a:lnTo>
                    <a:pt x="1025" y="1555"/>
                  </a:lnTo>
                  <a:lnTo>
                    <a:pt x="1028" y="1561"/>
                  </a:lnTo>
                  <a:lnTo>
                    <a:pt x="1033" y="1565"/>
                  </a:lnTo>
                  <a:lnTo>
                    <a:pt x="1038" y="1567"/>
                  </a:lnTo>
                  <a:lnTo>
                    <a:pt x="1047" y="1570"/>
                  </a:lnTo>
                  <a:lnTo>
                    <a:pt x="1057" y="1574"/>
                  </a:lnTo>
                  <a:lnTo>
                    <a:pt x="1061" y="1578"/>
                  </a:lnTo>
                  <a:lnTo>
                    <a:pt x="1062" y="1580"/>
                  </a:lnTo>
                  <a:lnTo>
                    <a:pt x="1063" y="1583"/>
                  </a:lnTo>
                  <a:lnTo>
                    <a:pt x="1063" y="1586"/>
                  </a:lnTo>
                  <a:lnTo>
                    <a:pt x="1059" y="1591"/>
                  </a:lnTo>
                  <a:lnTo>
                    <a:pt x="1056" y="1597"/>
                  </a:lnTo>
                  <a:lnTo>
                    <a:pt x="1055" y="1604"/>
                  </a:lnTo>
                  <a:lnTo>
                    <a:pt x="1053" y="1612"/>
                  </a:lnTo>
                  <a:lnTo>
                    <a:pt x="1055" y="1621"/>
                  </a:lnTo>
                  <a:lnTo>
                    <a:pt x="1055" y="1628"/>
                  </a:lnTo>
                  <a:lnTo>
                    <a:pt x="1055" y="1630"/>
                  </a:lnTo>
                  <a:lnTo>
                    <a:pt x="1053" y="1633"/>
                  </a:lnTo>
                  <a:lnTo>
                    <a:pt x="1052" y="1634"/>
                  </a:lnTo>
                  <a:lnTo>
                    <a:pt x="1050" y="1635"/>
                  </a:lnTo>
                  <a:lnTo>
                    <a:pt x="1045" y="1634"/>
                  </a:lnTo>
                  <a:lnTo>
                    <a:pt x="1039" y="1631"/>
                  </a:lnTo>
                  <a:lnTo>
                    <a:pt x="1032" y="1628"/>
                  </a:lnTo>
                  <a:lnTo>
                    <a:pt x="1025" y="1624"/>
                  </a:lnTo>
                  <a:lnTo>
                    <a:pt x="1021" y="1623"/>
                  </a:lnTo>
                  <a:lnTo>
                    <a:pt x="1018" y="1623"/>
                  </a:lnTo>
                  <a:lnTo>
                    <a:pt x="1017" y="1626"/>
                  </a:lnTo>
                  <a:lnTo>
                    <a:pt x="1015" y="1629"/>
                  </a:lnTo>
                  <a:lnTo>
                    <a:pt x="1013" y="1637"/>
                  </a:lnTo>
                  <a:lnTo>
                    <a:pt x="1012" y="1643"/>
                  </a:lnTo>
                  <a:lnTo>
                    <a:pt x="1011" y="1647"/>
                  </a:lnTo>
                  <a:lnTo>
                    <a:pt x="1009" y="1652"/>
                  </a:lnTo>
                  <a:lnTo>
                    <a:pt x="1011" y="1653"/>
                  </a:lnTo>
                  <a:lnTo>
                    <a:pt x="1011" y="1655"/>
                  </a:lnTo>
                  <a:lnTo>
                    <a:pt x="1012" y="1656"/>
                  </a:lnTo>
                  <a:lnTo>
                    <a:pt x="1014" y="1656"/>
                  </a:lnTo>
                  <a:lnTo>
                    <a:pt x="1017" y="1658"/>
                  </a:lnTo>
                  <a:lnTo>
                    <a:pt x="1019" y="1659"/>
                  </a:lnTo>
                  <a:lnTo>
                    <a:pt x="1020" y="1661"/>
                  </a:lnTo>
                  <a:lnTo>
                    <a:pt x="1020" y="1664"/>
                  </a:lnTo>
                  <a:lnTo>
                    <a:pt x="1020" y="1667"/>
                  </a:lnTo>
                  <a:lnTo>
                    <a:pt x="1018" y="1671"/>
                  </a:lnTo>
                  <a:lnTo>
                    <a:pt x="1015" y="1674"/>
                  </a:lnTo>
                  <a:lnTo>
                    <a:pt x="1013" y="1678"/>
                  </a:lnTo>
                  <a:lnTo>
                    <a:pt x="1011" y="1683"/>
                  </a:lnTo>
                  <a:lnTo>
                    <a:pt x="1011" y="1689"/>
                  </a:lnTo>
                  <a:lnTo>
                    <a:pt x="1011" y="1696"/>
                  </a:lnTo>
                  <a:lnTo>
                    <a:pt x="1009" y="1704"/>
                  </a:lnTo>
                  <a:lnTo>
                    <a:pt x="1008" y="1712"/>
                  </a:lnTo>
                  <a:lnTo>
                    <a:pt x="1006" y="1717"/>
                  </a:lnTo>
                  <a:lnTo>
                    <a:pt x="1002" y="1722"/>
                  </a:lnTo>
                  <a:lnTo>
                    <a:pt x="998" y="1724"/>
                  </a:lnTo>
                  <a:lnTo>
                    <a:pt x="995" y="1724"/>
                  </a:lnTo>
                  <a:lnTo>
                    <a:pt x="993" y="1724"/>
                  </a:lnTo>
                  <a:lnTo>
                    <a:pt x="992" y="1723"/>
                  </a:lnTo>
                  <a:lnTo>
                    <a:pt x="989" y="1721"/>
                  </a:lnTo>
                  <a:lnTo>
                    <a:pt x="988" y="1715"/>
                  </a:lnTo>
                  <a:lnTo>
                    <a:pt x="988" y="1711"/>
                  </a:lnTo>
                  <a:lnTo>
                    <a:pt x="988" y="1709"/>
                  </a:lnTo>
                  <a:lnTo>
                    <a:pt x="987" y="1709"/>
                  </a:lnTo>
                  <a:lnTo>
                    <a:pt x="987" y="1709"/>
                  </a:lnTo>
                  <a:lnTo>
                    <a:pt x="986" y="1710"/>
                  </a:lnTo>
                  <a:lnTo>
                    <a:pt x="984" y="1718"/>
                  </a:lnTo>
                  <a:lnTo>
                    <a:pt x="984" y="1731"/>
                  </a:lnTo>
                  <a:close/>
                </a:path>
              </a:pathLst>
            </a:custGeom>
            <a:grpFill/>
            <a:ln w="12700">
              <a:solidFill>
                <a:schemeClr val="bg1"/>
              </a:solidFill>
              <a:round/>
              <a:headEnd/>
              <a:tailEnd/>
            </a:ln>
          </p:spPr>
          <p:txBody>
            <a:bodyPr/>
            <a:lstStyle/>
            <a:p>
              <a:endParaRPr lang="zh-CN" altLang="en-US">
                <a:cs typeface="+mn-ea"/>
                <a:sym typeface="+mn-lt"/>
              </a:endParaRPr>
            </a:p>
          </p:txBody>
        </p:sp>
        <p:sp>
          <p:nvSpPr>
            <p:cNvPr id="54" name="广东">
              <a:extLst>
                <a:ext uri="{FF2B5EF4-FFF2-40B4-BE49-F238E27FC236}">
                  <a16:creationId xmlns="" xmlns:a16="http://schemas.microsoft.com/office/drawing/2014/main" id="{FBC08040-5D79-42B3-A331-6460E2DE51F6}"/>
                </a:ext>
              </a:extLst>
            </p:cNvPr>
            <p:cNvSpPr>
              <a:spLocks noEditPoints="1"/>
            </p:cNvSpPr>
            <p:nvPr/>
          </p:nvSpPr>
          <p:spPr bwMode="auto">
            <a:xfrm>
              <a:off x="5702370" y="5286651"/>
              <a:ext cx="790585" cy="609632"/>
            </a:xfrm>
            <a:custGeom>
              <a:avLst/>
              <a:gdLst>
                <a:gd name="T0" fmla="*/ 1983 w 2993"/>
                <a:gd name="T1" fmla="*/ 1253 h 2287"/>
                <a:gd name="T2" fmla="*/ 2080 w 2993"/>
                <a:gd name="T3" fmla="*/ 1133 h 2287"/>
                <a:gd name="T4" fmla="*/ 2127 w 2993"/>
                <a:gd name="T5" fmla="*/ 1209 h 2287"/>
                <a:gd name="T6" fmla="*/ 2356 w 2993"/>
                <a:gd name="T7" fmla="*/ 1181 h 2287"/>
                <a:gd name="T8" fmla="*/ 2480 w 2993"/>
                <a:gd name="T9" fmla="*/ 1152 h 2287"/>
                <a:gd name="T10" fmla="*/ 2738 w 2993"/>
                <a:gd name="T11" fmla="*/ 1021 h 2287"/>
                <a:gd name="T12" fmla="*/ 2854 w 2993"/>
                <a:gd name="T13" fmla="*/ 891 h 2287"/>
                <a:gd name="T14" fmla="*/ 2844 w 2993"/>
                <a:gd name="T15" fmla="*/ 848 h 2287"/>
                <a:gd name="T16" fmla="*/ 2946 w 2993"/>
                <a:gd name="T17" fmla="*/ 699 h 2287"/>
                <a:gd name="T18" fmla="*/ 2872 w 2993"/>
                <a:gd name="T19" fmla="*/ 454 h 2287"/>
                <a:gd name="T20" fmla="*/ 2773 w 2993"/>
                <a:gd name="T21" fmla="*/ 297 h 2287"/>
                <a:gd name="T22" fmla="*/ 2603 w 2993"/>
                <a:gd name="T23" fmla="*/ 246 h 2287"/>
                <a:gd name="T24" fmla="*/ 2417 w 2993"/>
                <a:gd name="T25" fmla="*/ 227 h 2287"/>
                <a:gd name="T26" fmla="*/ 2342 w 2993"/>
                <a:gd name="T27" fmla="*/ 335 h 2287"/>
                <a:gd name="T28" fmla="*/ 2086 w 2993"/>
                <a:gd name="T29" fmla="*/ 337 h 2287"/>
                <a:gd name="T30" fmla="*/ 1904 w 2993"/>
                <a:gd name="T31" fmla="*/ 415 h 2287"/>
                <a:gd name="T32" fmla="*/ 1849 w 2993"/>
                <a:gd name="T33" fmla="*/ 309 h 2287"/>
                <a:gd name="T34" fmla="*/ 1992 w 2993"/>
                <a:gd name="T35" fmla="*/ 90 h 2287"/>
                <a:gd name="T36" fmla="*/ 1765 w 2993"/>
                <a:gd name="T37" fmla="*/ 66 h 2287"/>
                <a:gd name="T38" fmla="*/ 1610 w 2993"/>
                <a:gd name="T39" fmla="*/ 65 h 2287"/>
                <a:gd name="T40" fmla="*/ 1415 w 2993"/>
                <a:gd name="T41" fmla="*/ 0 h 2287"/>
                <a:gd name="T42" fmla="*/ 1315 w 2993"/>
                <a:gd name="T43" fmla="*/ 121 h 2287"/>
                <a:gd name="T44" fmla="*/ 1253 w 2993"/>
                <a:gd name="T45" fmla="*/ 274 h 2287"/>
                <a:gd name="T46" fmla="*/ 999 w 2993"/>
                <a:gd name="T47" fmla="*/ 159 h 2287"/>
                <a:gd name="T48" fmla="*/ 901 w 2993"/>
                <a:gd name="T49" fmla="*/ 417 h 2287"/>
                <a:gd name="T50" fmla="*/ 909 w 2993"/>
                <a:gd name="T51" fmla="*/ 657 h 2287"/>
                <a:gd name="T52" fmla="*/ 793 w 2993"/>
                <a:gd name="T53" fmla="*/ 809 h 2287"/>
                <a:gd name="T54" fmla="*/ 716 w 2993"/>
                <a:gd name="T55" fmla="*/ 1086 h 2287"/>
                <a:gd name="T56" fmla="*/ 506 w 2993"/>
                <a:gd name="T57" fmla="*/ 1278 h 2287"/>
                <a:gd name="T58" fmla="*/ 453 w 2993"/>
                <a:gd name="T59" fmla="*/ 1412 h 2287"/>
                <a:gd name="T60" fmla="*/ 285 w 2993"/>
                <a:gd name="T61" fmla="*/ 1453 h 2287"/>
                <a:gd name="T62" fmla="*/ 212 w 2993"/>
                <a:gd name="T63" fmla="*/ 1574 h 2287"/>
                <a:gd name="T64" fmla="*/ 40 w 2993"/>
                <a:gd name="T65" fmla="*/ 1698 h 2287"/>
                <a:gd name="T66" fmla="*/ 86 w 2993"/>
                <a:gd name="T67" fmla="*/ 1807 h 2287"/>
                <a:gd name="T68" fmla="*/ 27 w 2993"/>
                <a:gd name="T69" fmla="*/ 2081 h 2287"/>
                <a:gd name="T70" fmla="*/ 234 w 2993"/>
                <a:gd name="T71" fmla="*/ 2275 h 2287"/>
                <a:gd name="T72" fmla="*/ 285 w 2993"/>
                <a:gd name="T73" fmla="*/ 2113 h 2287"/>
                <a:gd name="T74" fmla="*/ 297 w 2993"/>
                <a:gd name="T75" fmla="*/ 2077 h 2287"/>
                <a:gd name="T76" fmla="*/ 266 w 2993"/>
                <a:gd name="T77" fmla="*/ 1930 h 2287"/>
                <a:gd name="T78" fmla="*/ 366 w 2993"/>
                <a:gd name="T79" fmla="*/ 1948 h 2287"/>
                <a:gd name="T80" fmla="*/ 325 w 2993"/>
                <a:gd name="T81" fmla="*/ 1792 h 2287"/>
                <a:gd name="T82" fmla="*/ 371 w 2993"/>
                <a:gd name="T83" fmla="*/ 1847 h 2287"/>
                <a:gd name="T84" fmla="*/ 403 w 2993"/>
                <a:gd name="T85" fmla="*/ 1860 h 2287"/>
                <a:gd name="T86" fmla="*/ 655 w 2993"/>
                <a:gd name="T87" fmla="*/ 1746 h 2287"/>
                <a:gd name="T88" fmla="*/ 742 w 2993"/>
                <a:gd name="T89" fmla="*/ 1733 h 2287"/>
                <a:gd name="T90" fmla="*/ 869 w 2993"/>
                <a:gd name="T91" fmla="*/ 1660 h 2287"/>
                <a:gd name="T92" fmla="*/ 898 w 2993"/>
                <a:gd name="T93" fmla="*/ 1658 h 2287"/>
                <a:gd name="T94" fmla="*/ 940 w 2993"/>
                <a:gd name="T95" fmla="*/ 1669 h 2287"/>
                <a:gd name="T96" fmla="*/ 965 w 2993"/>
                <a:gd name="T97" fmla="*/ 1603 h 2287"/>
                <a:gd name="T98" fmla="*/ 1103 w 2993"/>
                <a:gd name="T99" fmla="*/ 1553 h 2287"/>
                <a:gd name="T100" fmla="*/ 1131 w 2993"/>
                <a:gd name="T101" fmla="*/ 1574 h 2287"/>
                <a:gd name="T102" fmla="*/ 1322 w 2993"/>
                <a:gd name="T103" fmla="*/ 1575 h 2287"/>
                <a:gd name="T104" fmla="*/ 1375 w 2993"/>
                <a:gd name="T105" fmla="*/ 1307 h 2287"/>
                <a:gd name="T106" fmla="*/ 1511 w 2993"/>
                <a:gd name="T107" fmla="*/ 1424 h 2287"/>
                <a:gd name="T108" fmla="*/ 1551 w 2993"/>
                <a:gd name="T109" fmla="*/ 1433 h 2287"/>
                <a:gd name="T110" fmla="*/ 1591 w 2993"/>
                <a:gd name="T111" fmla="*/ 1270 h 2287"/>
                <a:gd name="T112" fmla="*/ 1587 w 2993"/>
                <a:gd name="T113" fmla="*/ 1162 h 2287"/>
                <a:gd name="T114" fmla="*/ 1594 w 2993"/>
                <a:gd name="T115" fmla="*/ 1093 h 2287"/>
                <a:gd name="T116" fmla="*/ 1723 w 2993"/>
                <a:gd name="T117" fmla="*/ 1284 h 2287"/>
                <a:gd name="T118" fmla="*/ 370 w 2993"/>
                <a:gd name="T119" fmla="*/ 1998 h 2287"/>
                <a:gd name="T120" fmla="*/ 1834 w 2993"/>
                <a:gd name="T121" fmla="*/ 1500 h 2287"/>
                <a:gd name="T122" fmla="*/ 1897 w 2993"/>
                <a:gd name="T123" fmla="*/ 1471 h 2287"/>
                <a:gd name="T124" fmla="*/ 2948 w 2993"/>
                <a:gd name="T125" fmla="*/ 801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93" h="2287">
                  <a:moveTo>
                    <a:pt x="1852" y="1263"/>
                  </a:moveTo>
                  <a:lnTo>
                    <a:pt x="1853" y="1261"/>
                  </a:lnTo>
                  <a:lnTo>
                    <a:pt x="1854" y="1259"/>
                  </a:lnTo>
                  <a:lnTo>
                    <a:pt x="1858" y="1256"/>
                  </a:lnTo>
                  <a:lnTo>
                    <a:pt x="1863" y="1253"/>
                  </a:lnTo>
                  <a:lnTo>
                    <a:pt x="1875" y="1244"/>
                  </a:lnTo>
                  <a:lnTo>
                    <a:pt x="1890" y="1236"/>
                  </a:lnTo>
                  <a:lnTo>
                    <a:pt x="1895" y="1235"/>
                  </a:lnTo>
                  <a:lnTo>
                    <a:pt x="1901" y="1234"/>
                  </a:lnTo>
                  <a:lnTo>
                    <a:pt x="1906" y="1234"/>
                  </a:lnTo>
                  <a:lnTo>
                    <a:pt x="1910" y="1234"/>
                  </a:lnTo>
                  <a:lnTo>
                    <a:pt x="1922" y="1236"/>
                  </a:lnTo>
                  <a:lnTo>
                    <a:pt x="1937" y="1242"/>
                  </a:lnTo>
                  <a:lnTo>
                    <a:pt x="1944" y="1245"/>
                  </a:lnTo>
                  <a:lnTo>
                    <a:pt x="1948" y="1249"/>
                  </a:lnTo>
                  <a:lnTo>
                    <a:pt x="1951" y="1254"/>
                  </a:lnTo>
                  <a:lnTo>
                    <a:pt x="1953" y="1259"/>
                  </a:lnTo>
                  <a:lnTo>
                    <a:pt x="1956" y="1269"/>
                  </a:lnTo>
                  <a:lnTo>
                    <a:pt x="1956" y="1280"/>
                  </a:lnTo>
                  <a:lnTo>
                    <a:pt x="1957" y="1285"/>
                  </a:lnTo>
                  <a:lnTo>
                    <a:pt x="1958" y="1288"/>
                  </a:lnTo>
                  <a:lnTo>
                    <a:pt x="1959" y="1291"/>
                  </a:lnTo>
                  <a:lnTo>
                    <a:pt x="1961" y="1293"/>
                  </a:lnTo>
                  <a:lnTo>
                    <a:pt x="1964" y="1293"/>
                  </a:lnTo>
                  <a:lnTo>
                    <a:pt x="1966" y="1292"/>
                  </a:lnTo>
                  <a:lnTo>
                    <a:pt x="1970" y="1291"/>
                  </a:lnTo>
                  <a:lnTo>
                    <a:pt x="1973" y="1287"/>
                  </a:lnTo>
                  <a:lnTo>
                    <a:pt x="1990" y="1280"/>
                  </a:lnTo>
                  <a:lnTo>
                    <a:pt x="2003" y="1273"/>
                  </a:lnTo>
                  <a:lnTo>
                    <a:pt x="2003" y="1270"/>
                  </a:lnTo>
                  <a:lnTo>
                    <a:pt x="2003" y="1267"/>
                  </a:lnTo>
                  <a:lnTo>
                    <a:pt x="2002" y="1265"/>
                  </a:lnTo>
                  <a:lnTo>
                    <a:pt x="2001" y="1262"/>
                  </a:lnTo>
                  <a:lnTo>
                    <a:pt x="1996" y="1257"/>
                  </a:lnTo>
                  <a:lnTo>
                    <a:pt x="1989" y="1255"/>
                  </a:lnTo>
                  <a:lnTo>
                    <a:pt x="1983" y="1253"/>
                  </a:lnTo>
                  <a:lnTo>
                    <a:pt x="1978" y="1249"/>
                  </a:lnTo>
                  <a:lnTo>
                    <a:pt x="1977" y="1245"/>
                  </a:lnTo>
                  <a:lnTo>
                    <a:pt x="1977" y="1242"/>
                  </a:lnTo>
                  <a:lnTo>
                    <a:pt x="1978" y="1237"/>
                  </a:lnTo>
                  <a:lnTo>
                    <a:pt x="1980" y="1232"/>
                  </a:lnTo>
                  <a:lnTo>
                    <a:pt x="1985" y="1226"/>
                  </a:lnTo>
                  <a:lnTo>
                    <a:pt x="1990" y="1221"/>
                  </a:lnTo>
                  <a:lnTo>
                    <a:pt x="1990" y="1218"/>
                  </a:lnTo>
                  <a:lnTo>
                    <a:pt x="1989" y="1217"/>
                  </a:lnTo>
                  <a:lnTo>
                    <a:pt x="1986" y="1216"/>
                  </a:lnTo>
                  <a:lnTo>
                    <a:pt x="1983" y="1216"/>
                  </a:lnTo>
                  <a:lnTo>
                    <a:pt x="1975" y="1215"/>
                  </a:lnTo>
                  <a:lnTo>
                    <a:pt x="1967" y="1216"/>
                  </a:lnTo>
                  <a:lnTo>
                    <a:pt x="1964" y="1216"/>
                  </a:lnTo>
                  <a:lnTo>
                    <a:pt x="1961" y="1216"/>
                  </a:lnTo>
                  <a:lnTo>
                    <a:pt x="1960" y="1215"/>
                  </a:lnTo>
                  <a:lnTo>
                    <a:pt x="1958" y="1213"/>
                  </a:lnTo>
                  <a:lnTo>
                    <a:pt x="1957" y="1212"/>
                  </a:lnTo>
                  <a:lnTo>
                    <a:pt x="1957" y="1210"/>
                  </a:lnTo>
                  <a:lnTo>
                    <a:pt x="1957" y="1207"/>
                  </a:lnTo>
                  <a:lnTo>
                    <a:pt x="1957" y="1204"/>
                  </a:lnTo>
                  <a:lnTo>
                    <a:pt x="1959" y="1196"/>
                  </a:lnTo>
                  <a:lnTo>
                    <a:pt x="1964" y="1185"/>
                  </a:lnTo>
                  <a:lnTo>
                    <a:pt x="1967" y="1179"/>
                  </a:lnTo>
                  <a:lnTo>
                    <a:pt x="1971" y="1174"/>
                  </a:lnTo>
                  <a:lnTo>
                    <a:pt x="1976" y="1169"/>
                  </a:lnTo>
                  <a:lnTo>
                    <a:pt x="1982" y="1166"/>
                  </a:lnTo>
                  <a:lnTo>
                    <a:pt x="2002" y="1156"/>
                  </a:lnTo>
                  <a:lnTo>
                    <a:pt x="2028" y="1146"/>
                  </a:lnTo>
                  <a:lnTo>
                    <a:pt x="2052" y="1135"/>
                  </a:lnTo>
                  <a:lnTo>
                    <a:pt x="2066" y="1127"/>
                  </a:lnTo>
                  <a:lnTo>
                    <a:pt x="2070" y="1124"/>
                  </a:lnTo>
                  <a:lnTo>
                    <a:pt x="2073" y="1124"/>
                  </a:lnTo>
                  <a:lnTo>
                    <a:pt x="2077" y="1125"/>
                  </a:lnTo>
                  <a:lnTo>
                    <a:pt x="2079" y="1129"/>
                  </a:lnTo>
                  <a:lnTo>
                    <a:pt x="2080" y="1133"/>
                  </a:lnTo>
                  <a:lnTo>
                    <a:pt x="2082" y="1137"/>
                  </a:lnTo>
                  <a:lnTo>
                    <a:pt x="2082" y="1142"/>
                  </a:lnTo>
                  <a:lnTo>
                    <a:pt x="2079" y="1146"/>
                  </a:lnTo>
                  <a:lnTo>
                    <a:pt x="2064" y="1159"/>
                  </a:lnTo>
                  <a:lnTo>
                    <a:pt x="2052" y="1167"/>
                  </a:lnTo>
                  <a:lnTo>
                    <a:pt x="2051" y="1173"/>
                  </a:lnTo>
                  <a:lnTo>
                    <a:pt x="2052" y="1182"/>
                  </a:lnTo>
                  <a:lnTo>
                    <a:pt x="2053" y="1193"/>
                  </a:lnTo>
                  <a:lnTo>
                    <a:pt x="2053" y="1203"/>
                  </a:lnTo>
                  <a:lnTo>
                    <a:pt x="2053" y="1213"/>
                  </a:lnTo>
                  <a:lnTo>
                    <a:pt x="2054" y="1225"/>
                  </a:lnTo>
                  <a:lnTo>
                    <a:pt x="2055" y="1230"/>
                  </a:lnTo>
                  <a:lnTo>
                    <a:pt x="2058" y="1235"/>
                  </a:lnTo>
                  <a:lnTo>
                    <a:pt x="2059" y="1236"/>
                  </a:lnTo>
                  <a:lnTo>
                    <a:pt x="2061" y="1236"/>
                  </a:lnTo>
                  <a:lnTo>
                    <a:pt x="2063" y="1237"/>
                  </a:lnTo>
                  <a:lnTo>
                    <a:pt x="2065" y="1236"/>
                  </a:lnTo>
                  <a:lnTo>
                    <a:pt x="2076" y="1231"/>
                  </a:lnTo>
                  <a:lnTo>
                    <a:pt x="2089" y="1225"/>
                  </a:lnTo>
                  <a:lnTo>
                    <a:pt x="2095" y="1224"/>
                  </a:lnTo>
                  <a:lnTo>
                    <a:pt x="2101" y="1223"/>
                  </a:lnTo>
                  <a:lnTo>
                    <a:pt x="2102" y="1224"/>
                  </a:lnTo>
                  <a:lnTo>
                    <a:pt x="2104" y="1224"/>
                  </a:lnTo>
                  <a:lnTo>
                    <a:pt x="2105" y="1226"/>
                  </a:lnTo>
                  <a:lnTo>
                    <a:pt x="2108" y="1229"/>
                  </a:lnTo>
                  <a:lnTo>
                    <a:pt x="2111" y="1237"/>
                  </a:lnTo>
                  <a:lnTo>
                    <a:pt x="2115" y="1244"/>
                  </a:lnTo>
                  <a:lnTo>
                    <a:pt x="2117" y="1245"/>
                  </a:lnTo>
                  <a:lnTo>
                    <a:pt x="2118" y="1245"/>
                  </a:lnTo>
                  <a:lnTo>
                    <a:pt x="2120" y="1245"/>
                  </a:lnTo>
                  <a:lnTo>
                    <a:pt x="2122" y="1243"/>
                  </a:lnTo>
                  <a:lnTo>
                    <a:pt x="2123" y="1235"/>
                  </a:lnTo>
                  <a:lnTo>
                    <a:pt x="2123" y="1224"/>
                  </a:lnTo>
                  <a:lnTo>
                    <a:pt x="2123" y="1219"/>
                  </a:lnTo>
                  <a:lnTo>
                    <a:pt x="2124" y="1213"/>
                  </a:lnTo>
                  <a:lnTo>
                    <a:pt x="2127" y="1209"/>
                  </a:lnTo>
                  <a:lnTo>
                    <a:pt x="2130" y="1205"/>
                  </a:lnTo>
                  <a:lnTo>
                    <a:pt x="2134" y="1200"/>
                  </a:lnTo>
                  <a:lnTo>
                    <a:pt x="2141" y="1191"/>
                  </a:lnTo>
                  <a:lnTo>
                    <a:pt x="2149" y="1181"/>
                  </a:lnTo>
                  <a:lnTo>
                    <a:pt x="2158" y="1171"/>
                  </a:lnTo>
                  <a:lnTo>
                    <a:pt x="2161" y="1166"/>
                  </a:lnTo>
                  <a:lnTo>
                    <a:pt x="2164" y="1162"/>
                  </a:lnTo>
                  <a:lnTo>
                    <a:pt x="2165" y="1159"/>
                  </a:lnTo>
                  <a:lnTo>
                    <a:pt x="2165" y="1155"/>
                  </a:lnTo>
                  <a:lnTo>
                    <a:pt x="2165" y="1150"/>
                  </a:lnTo>
                  <a:lnTo>
                    <a:pt x="2165" y="1146"/>
                  </a:lnTo>
                  <a:lnTo>
                    <a:pt x="2166" y="1142"/>
                  </a:lnTo>
                  <a:lnTo>
                    <a:pt x="2168" y="1139"/>
                  </a:lnTo>
                  <a:lnTo>
                    <a:pt x="2171" y="1136"/>
                  </a:lnTo>
                  <a:lnTo>
                    <a:pt x="2174" y="1134"/>
                  </a:lnTo>
                  <a:lnTo>
                    <a:pt x="2179" y="1131"/>
                  </a:lnTo>
                  <a:lnTo>
                    <a:pt x="2184" y="1130"/>
                  </a:lnTo>
                  <a:lnTo>
                    <a:pt x="2194" y="1128"/>
                  </a:lnTo>
                  <a:lnTo>
                    <a:pt x="2206" y="1127"/>
                  </a:lnTo>
                  <a:lnTo>
                    <a:pt x="2219" y="1128"/>
                  </a:lnTo>
                  <a:lnTo>
                    <a:pt x="2233" y="1129"/>
                  </a:lnTo>
                  <a:lnTo>
                    <a:pt x="2255" y="1131"/>
                  </a:lnTo>
                  <a:lnTo>
                    <a:pt x="2271" y="1135"/>
                  </a:lnTo>
                  <a:lnTo>
                    <a:pt x="2275" y="1137"/>
                  </a:lnTo>
                  <a:lnTo>
                    <a:pt x="2280" y="1139"/>
                  </a:lnTo>
                  <a:lnTo>
                    <a:pt x="2282" y="1141"/>
                  </a:lnTo>
                  <a:lnTo>
                    <a:pt x="2284" y="1143"/>
                  </a:lnTo>
                  <a:lnTo>
                    <a:pt x="2286" y="1154"/>
                  </a:lnTo>
                  <a:lnTo>
                    <a:pt x="2293" y="1167"/>
                  </a:lnTo>
                  <a:lnTo>
                    <a:pt x="2300" y="1169"/>
                  </a:lnTo>
                  <a:lnTo>
                    <a:pt x="2317" y="1172"/>
                  </a:lnTo>
                  <a:lnTo>
                    <a:pt x="2326" y="1173"/>
                  </a:lnTo>
                  <a:lnTo>
                    <a:pt x="2336" y="1174"/>
                  </a:lnTo>
                  <a:lnTo>
                    <a:pt x="2344" y="1177"/>
                  </a:lnTo>
                  <a:lnTo>
                    <a:pt x="2353" y="1179"/>
                  </a:lnTo>
                  <a:lnTo>
                    <a:pt x="2356" y="1181"/>
                  </a:lnTo>
                  <a:lnTo>
                    <a:pt x="2360" y="1182"/>
                  </a:lnTo>
                  <a:lnTo>
                    <a:pt x="2363" y="1184"/>
                  </a:lnTo>
                  <a:lnTo>
                    <a:pt x="2367" y="1184"/>
                  </a:lnTo>
                  <a:lnTo>
                    <a:pt x="2372" y="1182"/>
                  </a:lnTo>
                  <a:lnTo>
                    <a:pt x="2375" y="1180"/>
                  </a:lnTo>
                  <a:lnTo>
                    <a:pt x="2380" y="1177"/>
                  </a:lnTo>
                  <a:lnTo>
                    <a:pt x="2385" y="1172"/>
                  </a:lnTo>
                  <a:lnTo>
                    <a:pt x="2386" y="1169"/>
                  </a:lnTo>
                  <a:lnTo>
                    <a:pt x="2387" y="1166"/>
                  </a:lnTo>
                  <a:lnTo>
                    <a:pt x="2387" y="1163"/>
                  </a:lnTo>
                  <a:lnTo>
                    <a:pt x="2386" y="1160"/>
                  </a:lnTo>
                  <a:lnTo>
                    <a:pt x="2383" y="1155"/>
                  </a:lnTo>
                  <a:lnTo>
                    <a:pt x="2378" y="1149"/>
                  </a:lnTo>
                  <a:lnTo>
                    <a:pt x="2364" y="1139"/>
                  </a:lnTo>
                  <a:lnTo>
                    <a:pt x="2353" y="1129"/>
                  </a:lnTo>
                  <a:lnTo>
                    <a:pt x="2349" y="1123"/>
                  </a:lnTo>
                  <a:lnTo>
                    <a:pt x="2347" y="1118"/>
                  </a:lnTo>
                  <a:lnTo>
                    <a:pt x="2345" y="1114"/>
                  </a:lnTo>
                  <a:lnTo>
                    <a:pt x="2345" y="1109"/>
                  </a:lnTo>
                  <a:lnTo>
                    <a:pt x="2347" y="1102"/>
                  </a:lnTo>
                  <a:lnTo>
                    <a:pt x="2349" y="1095"/>
                  </a:lnTo>
                  <a:lnTo>
                    <a:pt x="2353" y="1090"/>
                  </a:lnTo>
                  <a:lnTo>
                    <a:pt x="2357" y="1085"/>
                  </a:lnTo>
                  <a:lnTo>
                    <a:pt x="2360" y="1084"/>
                  </a:lnTo>
                  <a:lnTo>
                    <a:pt x="2363" y="1083"/>
                  </a:lnTo>
                  <a:lnTo>
                    <a:pt x="2367" y="1083"/>
                  </a:lnTo>
                  <a:lnTo>
                    <a:pt x="2370" y="1084"/>
                  </a:lnTo>
                  <a:lnTo>
                    <a:pt x="2388" y="1097"/>
                  </a:lnTo>
                  <a:lnTo>
                    <a:pt x="2416" y="1118"/>
                  </a:lnTo>
                  <a:lnTo>
                    <a:pt x="2430" y="1129"/>
                  </a:lnTo>
                  <a:lnTo>
                    <a:pt x="2444" y="1140"/>
                  </a:lnTo>
                  <a:lnTo>
                    <a:pt x="2458" y="1148"/>
                  </a:lnTo>
                  <a:lnTo>
                    <a:pt x="2471" y="1153"/>
                  </a:lnTo>
                  <a:lnTo>
                    <a:pt x="2475" y="1153"/>
                  </a:lnTo>
                  <a:lnTo>
                    <a:pt x="2477" y="1153"/>
                  </a:lnTo>
                  <a:lnTo>
                    <a:pt x="2480" y="1152"/>
                  </a:lnTo>
                  <a:lnTo>
                    <a:pt x="2482" y="1150"/>
                  </a:lnTo>
                  <a:lnTo>
                    <a:pt x="2487" y="1146"/>
                  </a:lnTo>
                  <a:lnTo>
                    <a:pt x="2490" y="1140"/>
                  </a:lnTo>
                  <a:lnTo>
                    <a:pt x="2498" y="1128"/>
                  </a:lnTo>
                  <a:lnTo>
                    <a:pt x="2500" y="1123"/>
                  </a:lnTo>
                  <a:lnTo>
                    <a:pt x="2515" y="1106"/>
                  </a:lnTo>
                  <a:lnTo>
                    <a:pt x="2529" y="1096"/>
                  </a:lnTo>
                  <a:lnTo>
                    <a:pt x="2539" y="1087"/>
                  </a:lnTo>
                  <a:lnTo>
                    <a:pt x="2546" y="1084"/>
                  </a:lnTo>
                  <a:lnTo>
                    <a:pt x="2552" y="1083"/>
                  </a:lnTo>
                  <a:lnTo>
                    <a:pt x="2558" y="1083"/>
                  </a:lnTo>
                  <a:lnTo>
                    <a:pt x="2576" y="1086"/>
                  </a:lnTo>
                  <a:lnTo>
                    <a:pt x="2590" y="1091"/>
                  </a:lnTo>
                  <a:lnTo>
                    <a:pt x="2594" y="1091"/>
                  </a:lnTo>
                  <a:lnTo>
                    <a:pt x="2597" y="1090"/>
                  </a:lnTo>
                  <a:lnTo>
                    <a:pt x="2600" y="1089"/>
                  </a:lnTo>
                  <a:lnTo>
                    <a:pt x="2602" y="1086"/>
                  </a:lnTo>
                  <a:lnTo>
                    <a:pt x="2607" y="1081"/>
                  </a:lnTo>
                  <a:lnTo>
                    <a:pt x="2611" y="1077"/>
                  </a:lnTo>
                  <a:lnTo>
                    <a:pt x="2619" y="1065"/>
                  </a:lnTo>
                  <a:lnTo>
                    <a:pt x="2633" y="1046"/>
                  </a:lnTo>
                  <a:lnTo>
                    <a:pt x="2641" y="1037"/>
                  </a:lnTo>
                  <a:lnTo>
                    <a:pt x="2650" y="1029"/>
                  </a:lnTo>
                  <a:lnTo>
                    <a:pt x="2657" y="1023"/>
                  </a:lnTo>
                  <a:lnTo>
                    <a:pt x="2663" y="1021"/>
                  </a:lnTo>
                  <a:lnTo>
                    <a:pt x="2666" y="1021"/>
                  </a:lnTo>
                  <a:lnTo>
                    <a:pt x="2671" y="1023"/>
                  </a:lnTo>
                  <a:lnTo>
                    <a:pt x="2676" y="1026"/>
                  </a:lnTo>
                  <a:lnTo>
                    <a:pt x="2681" y="1029"/>
                  </a:lnTo>
                  <a:lnTo>
                    <a:pt x="2688" y="1032"/>
                  </a:lnTo>
                  <a:lnTo>
                    <a:pt x="2695" y="1034"/>
                  </a:lnTo>
                  <a:lnTo>
                    <a:pt x="2703" y="1035"/>
                  </a:lnTo>
                  <a:lnTo>
                    <a:pt x="2714" y="1034"/>
                  </a:lnTo>
                  <a:lnTo>
                    <a:pt x="2721" y="1032"/>
                  </a:lnTo>
                  <a:lnTo>
                    <a:pt x="2729" y="1028"/>
                  </a:lnTo>
                  <a:lnTo>
                    <a:pt x="2738" y="1021"/>
                  </a:lnTo>
                  <a:lnTo>
                    <a:pt x="2746" y="1014"/>
                  </a:lnTo>
                  <a:lnTo>
                    <a:pt x="2762" y="999"/>
                  </a:lnTo>
                  <a:lnTo>
                    <a:pt x="2773" y="985"/>
                  </a:lnTo>
                  <a:lnTo>
                    <a:pt x="2775" y="983"/>
                  </a:lnTo>
                  <a:lnTo>
                    <a:pt x="2776" y="978"/>
                  </a:lnTo>
                  <a:lnTo>
                    <a:pt x="2776" y="973"/>
                  </a:lnTo>
                  <a:lnTo>
                    <a:pt x="2776" y="967"/>
                  </a:lnTo>
                  <a:lnTo>
                    <a:pt x="2775" y="954"/>
                  </a:lnTo>
                  <a:lnTo>
                    <a:pt x="2773" y="941"/>
                  </a:lnTo>
                  <a:lnTo>
                    <a:pt x="2772" y="928"/>
                  </a:lnTo>
                  <a:lnTo>
                    <a:pt x="2771" y="916"/>
                  </a:lnTo>
                  <a:lnTo>
                    <a:pt x="2771" y="911"/>
                  </a:lnTo>
                  <a:lnTo>
                    <a:pt x="2772" y="908"/>
                  </a:lnTo>
                  <a:lnTo>
                    <a:pt x="2773" y="906"/>
                  </a:lnTo>
                  <a:lnTo>
                    <a:pt x="2776" y="903"/>
                  </a:lnTo>
                  <a:lnTo>
                    <a:pt x="2779" y="903"/>
                  </a:lnTo>
                  <a:lnTo>
                    <a:pt x="2783" y="904"/>
                  </a:lnTo>
                  <a:lnTo>
                    <a:pt x="2785" y="908"/>
                  </a:lnTo>
                  <a:lnTo>
                    <a:pt x="2786" y="911"/>
                  </a:lnTo>
                  <a:lnTo>
                    <a:pt x="2790" y="921"/>
                  </a:lnTo>
                  <a:lnTo>
                    <a:pt x="2794" y="929"/>
                  </a:lnTo>
                  <a:lnTo>
                    <a:pt x="2795" y="931"/>
                  </a:lnTo>
                  <a:lnTo>
                    <a:pt x="2797" y="931"/>
                  </a:lnTo>
                  <a:lnTo>
                    <a:pt x="2801" y="931"/>
                  </a:lnTo>
                  <a:lnTo>
                    <a:pt x="2805" y="929"/>
                  </a:lnTo>
                  <a:lnTo>
                    <a:pt x="2815" y="927"/>
                  </a:lnTo>
                  <a:lnTo>
                    <a:pt x="2827" y="922"/>
                  </a:lnTo>
                  <a:lnTo>
                    <a:pt x="2847" y="913"/>
                  </a:lnTo>
                  <a:lnTo>
                    <a:pt x="2858" y="907"/>
                  </a:lnTo>
                  <a:lnTo>
                    <a:pt x="2861" y="903"/>
                  </a:lnTo>
                  <a:lnTo>
                    <a:pt x="2864" y="900"/>
                  </a:lnTo>
                  <a:lnTo>
                    <a:pt x="2864" y="897"/>
                  </a:lnTo>
                  <a:lnTo>
                    <a:pt x="2864" y="896"/>
                  </a:lnTo>
                  <a:lnTo>
                    <a:pt x="2861" y="895"/>
                  </a:lnTo>
                  <a:lnTo>
                    <a:pt x="2859" y="894"/>
                  </a:lnTo>
                  <a:lnTo>
                    <a:pt x="2854" y="891"/>
                  </a:lnTo>
                  <a:lnTo>
                    <a:pt x="2851" y="888"/>
                  </a:lnTo>
                  <a:lnTo>
                    <a:pt x="2848" y="883"/>
                  </a:lnTo>
                  <a:lnTo>
                    <a:pt x="2847" y="878"/>
                  </a:lnTo>
                  <a:lnTo>
                    <a:pt x="2846" y="876"/>
                  </a:lnTo>
                  <a:lnTo>
                    <a:pt x="2845" y="873"/>
                  </a:lnTo>
                  <a:lnTo>
                    <a:pt x="2842" y="872"/>
                  </a:lnTo>
                  <a:lnTo>
                    <a:pt x="2840" y="870"/>
                  </a:lnTo>
                  <a:lnTo>
                    <a:pt x="2834" y="869"/>
                  </a:lnTo>
                  <a:lnTo>
                    <a:pt x="2828" y="868"/>
                  </a:lnTo>
                  <a:lnTo>
                    <a:pt x="2819" y="869"/>
                  </a:lnTo>
                  <a:lnTo>
                    <a:pt x="2807" y="870"/>
                  </a:lnTo>
                  <a:lnTo>
                    <a:pt x="2794" y="871"/>
                  </a:lnTo>
                  <a:lnTo>
                    <a:pt x="2782" y="871"/>
                  </a:lnTo>
                  <a:lnTo>
                    <a:pt x="2777" y="871"/>
                  </a:lnTo>
                  <a:lnTo>
                    <a:pt x="2772" y="869"/>
                  </a:lnTo>
                  <a:lnTo>
                    <a:pt x="2767" y="865"/>
                  </a:lnTo>
                  <a:lnTo>
                    <a:pt x="2764" y="862"/>
                  </a:lnTo>
                  <a:lnTo>
                    <a:pt x="2760" y="857"/>
                  </a:lnTo>
                  <a:lnTo>
                    <a:pt x="2757" y="852"/>
                  </a:lnTo>
                  <a:lnTo>
                    <a:pt x="2754" y="847"/>
                  </a:lnTo>
                  <a:lnTo>
                    <a:pt x="2753" y="841"/>
                  </a:lnTo>
                  <a:lnTo>
                    <a:pt x="2753" y="837"/>
                  </a:lnTo>
                  <a:lnTo>
                    <a:pt x="2753" y="834"/>
                  </a:lnTo>
                  <a:lnTo>
                    <a:pt x="2754" y="832"/>
                  </a:lnTo>
                  <a:lnTo>
                    <a:pt x="2756" y="831"/>
                  </a:lnTo>
                  <a:lnTo>
                    <a:pt x="2759" y="832"/>
                  </a:lnTo>
                  <a:lnTo>
                    <a:pt x="2765" y="834"/>
                  </a:lnTo>
                  <a:lnTo>
                    <a:pt x="2773" y="839"/>
                  </a:lnTo>
                  <a:lnTo>
                    <a:pt x="2785" y="841"/>
                  </a:lnTo>
                  <a:lnTo>
                    <a:pt x="2797" y="844"/>
                  </a:lnTo>
                  <a:lnTo>
                    <a:pt x="2810" y="844"/>
                  </a:lnTo>
                  <a:lnTo>
                    <a:pt x="2821" y="845"/>
                  </a:lnTo>
                  <a:lnTo>
                    <a:pt x="2830" y="847"/>
                  </a:lnTo>
                  <a:lnTo>
                    <a:pt x="2835" y="848"/>
                  </a:lnTo>
                  <a:lnTo>
                    <a:pt x="2840" y="850"/>
                  </a:lnTo>
                  <a:lnTo>
                    <a:pt x="2844" y="848"/>
                  </a:lnTo>
                  <a:lnTo>
                    <a:pt x="2848" y="846"/>
                  </a:lnTo>
                  <a:lnTo>
                    <a:pt x="2857" y="838"/>
                  </a:lnTo>
                  <a:lnTo>
                    <a:pt x="2863" y="828"/>
                  </a:lnTo>
                  <a:lnTo>
                    <a:pt x="2868" y="819"/>
                  </a:lnTo>
                  <a:lnTo>
                    <a:pt x="2873" y="810"/>
                  </a:lnTo>
                  <a:lnTo>
                    <a:pt x="2878" y="802"/>
                  </a:lnTo>
                  <a:lnTo>
                    <a:pt x="2883" y="791"/>
                  </a:lnTo>
                  <a:lnTo>
                    <a:pt x="2885" y="780"/>
                  </a:lnTo>
                  <a:lnTo>
                    <a:pt x="2886" y="770"/>
                  </a:lnTo>
                  <a:lnTo>
                    <a:pt x="2885" y="758"/>
                  </a:lnTo>
                  <a:lnTo>
                    <a:pt x="2884" y="743"/>
                  </a:lnTo>
                  <a:lnTo>
                    <a:pt x="2884" y="737"/>
                  </a:lnTo>
                  <a:lnTo>
                    <a:pt x="2884" y="730"/>
                  </a:lnTo>
                  <a:lnTo>
                    <a:pt x="2886" y="725"/>
                  </a:lnTo>
                  <a:lnTo>
                    <a:pt x="2889" y="721"/>
                  </a:lnTo>
                  <a:lnTo>
                    <a:pt x="2892" y="720"/>
                  </a:lnTo>
                  <a:lnTo>
                    <a:pt x="2896" y="720"/>
                  </a:lnTo>
                  <a:lnTo>
                    <a:pt x="2899" y="720"/>
                  </a:lnTo>
                  <a:lnTo>
                    <a:pt x="2903" y="723"/>
                  </a:lnTo>
                  <a:lnTo>
                    <a:pt x="2910" y="726"/>
                  </a:lnTo>
                  <a:lnTo>
                    <a:pt x="2918" y="731"/>
                  </a:lnTo>
                  <a:lnTo>
                    <a:pt x="2929" y="728"/>
                  </a:lnTo>
                  <a:lnTo>
                    <a:pt x="2952" y="726"/>
                  </a:lnTo>
                  <a:lnTo>
                    <a:pt x="2965" y="728"/>
                  </a:lnTo>
                  <a:lnTo>
                    <a:pt x="2974" y="731"/>
                  </a:lnTo>
                  <a:lnTo>
                    <a:pt x="2978" y="731"/>
                  </a:lnTo>
                  <a:lnTo>
                    <a:pt x="2981" y="731"/>
                  </a:lnTo>
                  <a:lnTo>
                    <a:pt x="2983" y="728"/>
                  </a:lnTo>
                  <a:lnTo>
                    <a:pt x="2985" y="725"/>
                  </a:lnTo>
                  <a:lnTo>
                    <a:pt x="2984" y="721"/>
                  </a:lnTo>
                  <a:lnTo>
                    <a:pt x="2981" y="719"/>
                  </a:lnTo>
                  <a:lnTo>
                    <a:pt x="2977" y="717"/>
                  </a:lnTo>
                  <a:lnTo>
                    <a:pt x="2971" y="714"/>
                  </a:lnTo>
                  <a:lnTo>
                    <a:pt x="2960" y="709"/>
                  </a:lnTo>
                  <a:lnTo>
                    <a:pt x="2951" y="705"/>
                  </a:lnTo>
                  <a:lnTo>
                    <a:pt x="2946" y="699"/>
                  </a:lnTo>
                  <a:lnTo>
                    <a:pt x="2942" y="692"/>
                  </a:lnTo>
                  <a:lnTo>
                    <a:pt x="2940" y="684"/>
                  </a:lnTo>
                  <a:lnTo>
                    <a:pt x="2939" y="676"/>
                  </a:lnTo>
                  <a:lnTo>
                    <a:pt x="2936" y="668"/>
                  </a:lnTo>
                  <a:lnTo>
                    <a:pt x="2934" y="661"/>
                  </a:lnTo>
                  <a:lnTo>
                    <a:pt x="2930" y="652"/>
                  </a:lnTo>
                  <a:lnTo>
                    <a:pt x="2924" y="645"/>
                  </a:lnTo>
                  <a:lnTo>
                    <a:pt x="2914" y="631"/>
                  </a:lnTo>
                  <a:lnTo>
                    <a:pt x="2907" y="618"/>
                  </a:lnTo>
                  <a:lnTo>
                    <a:pt x="2904" y="611"/>
                  </a:lnTo>
                  <a:lnTo>
                    <a:pt x="2902" y="605"/>
                  </a:lnTo>
                  <a:lnTo>
                    <a:pt x="2901" y="599"/>
                  </a:lnTo>
                  <a:lnTo>
                    <a:pt x="2901" y="593"/>
                  </a:lnTo>
                  <a:lnTo>
                    <a:pt x="2899" y="582"/>
                  </a:lnTo>
                  <a:lnTo>
                    <a:pt x="2897" y="572"/>
                  </a:lnTo>
                  <a:lnTo>
                    <a:pt x="2893" y="563"/>
                  </a:lnTo>
                  <a:lnTo>
                    <a:pt x="2888" y="555"/>
                  </a:lnTo>
                  <a:lnTo>
                    <a:pt x="2885" y="550"/>
                  </a:lnTo>
                  <a:lnTo>
                    <a:pt x="2884" y="544"/>
                  </a:lnTo>
                  <a:lnTo>
                    <a:pt x="2883" y="539"/>
                  </a:lnTo>
                  <a:lnTo>
                    <a:pt x="2883" y="534"/>
                  </a:lnTo>
                  <a:lnTo>
                    <a:pt x="2884" y="528"/>
                  </a:lnTo>
                  <a:lnTo>
                    <a:pt x="2885" y="522"/>
                  </a:lnTo>
                  <a:lnTo>
                    <a:pt x="2889" y="516"/>
                  </a:lnTo>
                  <a:lnTo>
                    <a:pt x="2893" y="511"/>
                  </a:lnTo>
                  <a:lnTo>
                    <a:pt x="2898" y="506"/>
                  </a:lnTo>
                  <a:lnTo>
                    <a:pt x="2901" y="503"/>
                  </a:lnTo>
                  <a:lnTo>
                    <a:pt x="2902" y="498"/>
                  </a:lnTo>
                  <a:lnTo>
                    <a:pt x="2902" y="493"/>
                  </a:lnTo>
                  <a:lnTo>
                    <a:pt x="2901" y="490"/>
                  </a:lnTo>
                  <a:lnTo>
                    <a:pt x="2898" y="485"/>
                  </a:lnTo>
                  <a:lnTo>
                    <a:pt x="2895" y="481"/>
                  </a:lnTo>
                  <a:lnTo>
                    <a:pt x="2890" y="476"/>
                  </a:lnTo>
                  <a:lnTo>
                    <a:pt x="2882" y="468"/>
                  </a:lnTo>
                  <a:lnTo>
                    <a:pt x="2876" y="460"/>
                  </a:lnTo>
                  <a:lnTo>
                    <a:pt x="2872" y="454"/>
                  </a:lnTo>
                  <a:lnTo>
                    <a:pt x="2870" y="448"/>
                  </a:lnTo>
                  <a:lnTo>
                    <a:pt x="2868" y="442"/>
                  </a:lnTo>
                  <a:lnTo>
                    <a:pt x="2866" y="434"/>
                  </a:lnTo>
                  <a:lnTo>
                    <a:pt x="2864" y="421"/>
                  </a:lnTo>
                  <a:lnTo>
                    <a:pt x="2860" y="413"/>
                  </a:lnTo>
                  <a:lnTo>
                    <a:pt x="2855" y="410"/>
                  </a:lnTo>
                  <a:lnTo>
                    <a:pt x="2851" y="406"/>
                  </a:lnTo>
                  <a:lnTo>
                    <a:pt x="2847" y="404"/>
                  </a:lnTo>
                  <a:lnTo>
                    <a:pt x="2846" y="402"/>
                  </a:lnTo>
                  <a:lnTo>
                    <a:pt x="2844" y="398"/>
                  </a:lnTo>
                  <a:lnTo>
                    <a:pt x="2842" y="393"/>
                  </a:lnTo>
                  <a:lnTo>
                    <a:pt x="2841" y="385"/>
                  </a:lnTo>
                  <a:lnTo>
                    <a:pt x="2839" y="375"/>
                  </a:lnTo>
                  <a:lnTo>
                    <a:pt x="2836" y="368"/>
                  </a:lnTo>
                  <a:lnTo>
                    <a:pt x="2833" y="364"/>
                  </a:lnTo>
                  <a:lnTo>
                    <a:pt x="2828" y="361"/>
                  </a:lnTo>
                  <a:lnTo>
                    <a:pt x="2821" y="359"/>
                  </a:lnTo>
                  <a:lnTo>
                    <a:pt x="2817" y="358"/>
                  </a:lnTo>
                  <a:lnTo>
                    <a:pt x="2814" y="355"/>
                  </a:lnTo>
                  <a:lnTo>
                    <a:pt x="2813" y="352"/>
                  </a:lnTo>
                  <a:lnTo>
                    <a:pt x="2810" y="347"/>
                  </a:lnTo>
                  <a:lnTo>
                    <a:pt x="2809" y="342"/>
                  </a:lnTo>
                  <a:lnTo>
                    <a:pt x="2809" y="336"/>
                  </a:lnTo>
                  <a:lnTo>
                    <a:pt x="2810" y="330"/>
                  </a:lnTo>
                  <a:lnTo>
                    <a:pt x="2811" y="324"/>
                  </a:lnTo>
                  <a:lnTo>
                    <a:pt x="2815" y="312"/>
                  </a:lnTo>
                  <a:lnTo>
                    <a:pt x="2819" y="303"/>
                  </a:lnTo>
                  <a:lnTo>
                    <a:pt x="2820" y="296"/>
                  </a:lnTo>
                  <a:lnTo>
                    <a:pt x="2819" y="290"/>
                  </a:lnTo>
                  <a:lnTo>
                    <a:pt x="2817" y="289"/>
                  </a:lnTo>
                  <a:lnTo>
                    <a:pt x="2815" y="287"/>
                  </a:lnTo>
                  <a:lnTo>
                    <a:pt x="2811" y="287"/>
                  </a:lnTo>
                  <a:lnTo>
                    <a:pt x="2807" y="289"/>
                  </a:lnTo>
                  <a:lnTo>
                    <a:pt x="2797" y="291"/>
                  </a:lnTo>
                  <a:lnTo>
                    <a:pt x="2785" y="293"/>
                  </a:lnTo>
                  <a:lnTo>
                    <a:pt x="2773" y="297"/>
                  </a:lnTo>
                  <a:lnTo>
                    <a:pt x="2762" y="301"/>
                  </a:lnTo>
                  <a:lnTo>
                    <a:pt x="2750" y="305"/>
                  </a:lnTo>
                  <a:lnTo>
                    <a:pt x="2739" y="311"/>
                  </a:lnTo>
                  <a:lnTo>
                    <a:pt x="2732" y="316"/>
                  </a:lnTo>
                  <a:lnTo>
                    <a:pt x="2726" y="320"/>
                  </a:lnTo>
                  <a:lnTo>
                    <a:pt x="2721" y="321"/>
                  </a:lnTo>
                  <a:lnTo>
                    <a:pt x="2715" y="322"/>
                  </a:lnTo>
                  <a:lnTo>
                    <a:pt x="2710" y="322"/>
                  </a:lnTo>
                  <a:lnTo>
                    <a:pt x="2708" y="321"/>
                  </a:lnTo>
                  <a:lnTo>
                    <a:pt x="2706" y="318"/>
                  </a:lnTo>
                  <a:lnTo>
                    <a:pt x="2703" y="315"/>
                  </a:lnTo>
                  <a:lnTo>
                    <a:pt x="2701" y="308"/>
                  </a:lnTo>
                  <a:lnTo>
                    <a:pt x="2697" y="298"/>
                  </a:lnTo>
                  <a:lnTo>
                    <a:pt x="2695" y="289"/>
                  </a:lnTo>
                  <a:lnTo>
                    <a:pt x="2690" y="280"/>
                  </a:lnTo>
                  <a:lnTo>
                    <a:pt x="2683" y="272"/>
                  </a:lnTo>
                  <a:lnTo>
                    <a:pt x="2674" y="265"/>
                  </a:lnTo>
                  <a:lnTo>
                    <a:pt x="2663" y="258"/>
                  </a:lnTo>
                  <a:lnTo>
                    <a:pt x="2652" y="252"/>
                  </a:lnTo>
                  <a:lnTo>
                    <a:pt x="2649" y="248"/>
                  </a:lnTo>
                  <a:lnTo>
                    <a:pt x="2646" y="246"/>
                  </a:lnTo>
                  <a:lnTo>
                    <a:pt x="2645" y="244"/>
                  </a:lnTo>
                  <a:lnTo>
                    <a:pt x="2646" y="241"/>
                  </a:lnTo>
                  <a:lnTo>
                    <a:pt x="2656" y="232"/>
                  </a:lnTo>
                  <a:lnTo>
                    <a:pt x="2663" y="222"/>
                  </a:lnTo>
                  <a:lnTo>
                    <a:pt x="2664" y="220"/>
                  </a:lnTo>
                  <a:lnTo>
                    <a:pt x="2663" y="217"/>
                  </a:lnTo>
                  <a:lnTo>
                    <a:pt x="2662" y="216"/>
                  </a:lnTo>
                  <a:lnTo>
                    <a:pt x="2660" y="215"/>
                  </a:lnTo>
                  <a:lnTo>
                    <a:pt x="2655" y="217"/>
                  </a:lnTo>
                  <a:lnTo>
                    <a:pt x="2645" y="222"/>
                  </a:lnTo>
                  <a:lnTo>
                    <a:pt x="2631" y="238"/>
                  </a:lnTo>
                  <a:lnTo>
                    <a:pt x="2620" y="248"/>
                  </a:lnTo>
                  <a:lnTo>
                    <a:pt x="2614" y="249"/>
                  </a:lnTo>
                  <a:lnTo>
                    <a:pt x="2608" y="248"/>
                  </a:lnTo>
                  <a:lnTo>
                    <a:pt x="2603" y="246"/>
                  </a:lnTo>
                  <a:lnTo>
                    <a:pt x="2597" y="241"/>
                  </a:lnTo>
                  <a:lnTo>
                    <a:pt x="2593" y="235"/>
                  </a:lnTo>
                  <a:lnTo>
                    <a:pt x="2586" y="232"/>
                  </a:lnTo>
                  <a:lnTo>
                    <a:pt x="2577" y="229"/>
                  </a:lnTo>
                  <a:lnTo>
                    <a:pt x="2565" y="228"/>
                  </a:lnTo>
                  <a:lnTo>
                    <a:pt x="2551" y="229"/>
                  </a:lnTo>
                  <a:lnTo>
                    <a:pt x="2536" y="228"/>
                  </a:lnTo>
                  <a:lnTo>
                    <a:pt x="2530" y="228"/>
                  </a:lnTo>
                  <a:lnTo>
                    <a:pt x="2523" y="226"/>
                  </a:lnTo>
                  <a:lnTo>
                    <a:pt x="2517" y="224"/>
                  </a:lnTo>
                  <a:lnTo>
                    <a:pt x="2512" y="221"/>
                  </a:lnTo>
                  <a:lnTo>
                    <a:pt x="2504" y="214"/>
                  </a:lnTo>
                  <a:lnTo>
                    <a:pt x="2494" y="209"/>
                  </a:lnTo>
                  <a:lnTo>
                    <a:pt x="2483" y="205"/>
                  </a:lnTo>
                  <a:lnTo>
                    <a:pt x="2470" y="202"/>
                  </a:lnTo>
                  <a:lnTo>
                    <a:pt x="2463" y="198"/>
                  </a:lnTo>
                  <a:lnTo>
                    <a:pt x="2456" y="195"/>
                  </a:lnTo>
                  <a:lnTo>
                    <a:pt x="2452" y="195"/>
                  </a:lnTo>
                  <a:lnTo>
                    <a:pt x="2451" y="197"/>
                  </a:lnTo>
                  <a:lnTo>
                    <a:pt x="2450" y="202"/>
                  </a:lnTo>
                  <a:lnTo>
                    <a:pt x="2450" y="210"/>
                  </a:lnTo>
                  <a:lnTo>
                    <a:pt x="2450" y="215"/>
                  </a:lnTo>
                  <a:lnTo>
                    <a:pt x="2449" y="217"/>
                  </a:lnTo>
                  <a:lnTo>
                    <a:pt x="2449" y="220"/>
                  </a:lnTo>
                  <a:lnTo>
                    <a:pt x="2446" y="221"/>
                  </a:lnTo>
                  <a:lnTo>
                    <a:pt x="2445" y="221"/>
                  </a:lnTo>
                  <a:lnTo>
                    <a:pt x="2443" y="221"/>
                  </a:lnTo>
                  <a:lnTo>
                    <a:pt x="2442" y="220"/>
                  </a:lnTo>
                  <a:lnTo>
                    <a:pt x="2439" y="217"/>
                  </a:lnTo>
                  <a:lnTo>
                    <a:pt x="2437" y="215"/>
                  </a:lnTo>
                  <a:lnTo>
                    <a:pt x="2435" y="215"/>
                  </a:lnTo>
                  <a:lnTo>
                    <a:pt x="2431" y="215"/>
                  </a:lnTo>
                  <a:lnTo>
                    <a:pt x="2427" y="216"/>
                  </a:lnTo>
                  <a:lnTo>
                    <a:pt x="2424" y="219"/>
                  </a:lnTo>
                  <a:lnTo>
                    <a:pt x="2420" y="222"/>
                  </a:lnTo>
                  <a:lnTo>
                    <a:pt x="2417" y="227"/>
                  </a:lnTo>
                  <a:lnTo>
                    <a:pt x="2413" y="233"/>
                  </a:lnTo>
                  <a:lnTo>
                    <a:pt x="2407" y="248"/>
                  </a:lnTo>
                  <a:lnTo>
                    <a:pt x="2402" y="265"/>
                  </a:lnTo>
                  <a:lnTo>
                    <a:pt x="2399" y="279"/>
                  </a:lnTo>
                  <a:lnTo>
                    <a:pt x="2397" y="287"/>
                  </a:lnTo>
                  <a:lnTo>
                    <a:pt x="2404" y="298"/>
                  </a:lnTo>
                  <a:lnTo>
                    <a:pt x="2407" y="308"/>
                  </a:lnTo>
                  <a:lnTo>
                    <a:pt x="2404" y="314"/>
                  </a:lnTo>
                  <a:lnTo>
                    <a:pt x="2402" y="320"/>
                  </a:lnTo>
                  <a:lnTo>
                    <a:pt x="2402" y="322"/>
                  </a:lnTo>
                  <a:lnTo>
                    <a:pt x="2404" y="324"/>
                  </a:lnTo>
                  <a:lnTo>
                    <a:pt x="2406" y="327"/>
                  </a:lnTo>
                  <a:lnTo>
                    <a:pt x="2411" y="329"/>
                  </a:lnTo>
                  <a:lnTo>
                    <a:pt x="2416" y="331"/>
                  </a:lnTo>
                  <a:lnTo>
                    <a:pt x="2420" y="335"/>
                  </a:lnTo>
                  <a:lnTo>
                    <a:pt x="2424" y="337"/>
                  </a:lnTo>
                  <a:lnTo>
                    <a:pt x="2426" y="341"/>
                  </a:lnTo>
                  <a:lnTo>
                    <a:pt x="2429" y="345"/>
                  </a:lnTo>
                  <a:lnTo>
                    <a:pt x="2430" y="348"/>
                  </a:lnTo>
                  <a:lnTo>
                    <a:pt x="2431" y="352"/>
                  </a:lnTo>
                  <a:lnTo>
                    <a:pt x="2431" y="355"/>
                  </a:lnTo>
                  <a:lnTo>
                    <a:pt x="2430" y="358"/>
                  </a:lnTo>
                  <a:lnTo>
                    <a:pt x="2429" y="360"/>
                  </a:lnTo>
                  <a:lnTo>
                    <a:pt x="2426" y="362"/>
                  </a:lnTo>
                  <a:lnTo>
                    <a:pt x="2424" y="364"/>
                  </a:lnTo>
                  <a:lnTo>
                    <a:pt x="2417" y="366"/>
                  </a:lnTo>
                  <a:lnTo>
                    <a:pt x="2408" y="366"/>
                  </a:lnTo>
                  <a:lnTo>
                    <a:pt x="2400" y="366"/>
                  </a:lnTo>
                  <a:lnTo>
                    <a:pt x="2393" y="365"/>
                  </a:lnTo>
                  <a:lnTo>
                    <a:pt x="2386" y="361"/>
                  </a:lnTo>
                  <a:lnTo>
                    <a:pt x="2380" y="356"/>
                  </a:lnTo>
                  <a:lnTo>
                    <a:pt x="2373" y="350"/>
                  </a:lnTo>
                  <a:lnTo>
                    <a:pt x="2363" y="345"/>
                  </a:lnTo>
                  <a:lnTo>
                    <a:pt x="2355" y="340"/>
                  </a:lnTo>
                  <a:lnTo>
                    <a:pt x="2348" y="337"/>
                  </a:lnTo>
                  <a:lnTo>
                    <a:pt x="2342" y="335"/>
                  </a:lnTo>
                  <a:lnTo>
                    <a:pt x="2335" y="328"/>
                  </a:lnTo>
                  <a:lnTo>
                    <a:pt x="2328" y="320"/>
                  </a:lnTo>
                  <a:lnTo>
                    <a:pt x="2320" y="310"/>
                  </a:lnTo>
                  <a:lnTo>
                    <a:pt x="2313" y="301"/>
                  </a:lnTo>
                  <a:lnTo>
                    <a:pt x="2305" y="291"/>
                  </a:lnTo>
                  <a:lnTo>
                    <a:pt x="2297" y="283"/>
                  </a:lnTo>
                  <a:lnTo>
                    <a:pt x="2288" y="278"/>
                  </a:lnTo>
                  <a:lnTo>
                    <a:pt x="2280" y="276"/>
                  </a:lnTo>
                  <a:lnTo>
                    <a:pt x="2269" y="274"/>
                  </a:lnTo>
                  <a:lnTo>
                    <a:pt x="2265" y="276"/>
                  </a:lnTo>
                  <a:lnTo>
                    <a:pt x="2260" y="277"/>
                  </a:lnTo>
                  <a:lnTo>
                    <a:pt x="2255" y="278"/>
                  </a:lnTo>
                  <a:lnTo>
                    <a:pt x="2252" y="282"/>
                  </a:lnTo>
                  <a:lnTo>
                    <a:pt x="2246" y="287"/>
                  </a:lnTo>
                  <a:lnTo>
                    <a:pt x="2241" y="291"/>
                  </a:lnTo>
                  <a:lnTo>
                    <a:pt x="2236" y="293"/>
                  </a:lnTo>
                  <a:lnTo>
                    <a:pt x="2229" y="293"/>
                  </a:lnTo>
                  <a:lnTo>
                    <a:pt x="2222" y="293"/>
                  </a:lnTo>
                  <a:lnTo>
                    <a:pt x="2215" y="293"/>
                  </a:lnTo>
                  <a:lnTo>
                    <a:pt x="2209" y="296"/>
                  </a:lnTo>
                  <a:lnTo>
                    <a:pt x="2203" y="302"/>
                  </a:lnTo>
                  <a:lnTo>
                    <a:pt x="2194" y="310"/>
                  </a:lnTo>
                  <a:lnTo>
                    <a:pt x="2186" y="318"/>
                  </a:lnTo>
                  <a:lnTo>
                    <a:pt x="2181" y="322"/>
                  </a:lnTo>
                  <a:lnTo>
                    <a:pt x="2177" y="324"/>
                  </a:lnTo>
                  <a:lnTo>
                    <a:pt x="2171" y="326"/>
                  </a:lnTo>
                  <a:lnTo>
                    <a:pt x="2164" y="327"/>
                  </a:lnTo>
                  <a:lnTo>
                    <a:pt x="2150" y="327"/>
                  </a:lnTo>
                  <a:lnTo>
                    <a:pt x="2136" y="327"/>
                  </a:lnTo>
                  <a:lnTo>
                    <a:pt x="2123" y="327"/>
                  </a:lnTo>
                  <a:lnTo>
                    <a:pt x="2111" y="327"/>
                  </a:lnTo>
                  <a:lnTo>
                    <a:pt x="2105" y="328"/>
                  </a:lnTo>
                  <a:lnTo>
                    <a:pt x="2099" y="329"/>
                  </a:lnTo>
                  <a:lnTo>
                    <a:pt x="2095" y="331"/>
                  </a:lnTo>
                  <a:lnTo>
                    <a:pt x="2090" y="334"/>
                  </a:lnTo>
                  <a:lnTo>
                    <a:pt x="2086" y="337"/>
                  </a:lnTo>
                  <a:lnTo>
                    <a:pt x="2083" y="341"/>
                  </a:lnTo>
                  <a:lnTo>
                    <a:pt x="2079" y="346"/>
                  </a:lnTo>
                  <a:lnTo>
                    <a:pt x="2077" y="350"/>
                  </a:lnTo>
                  <a:lnTo>
                    <a:pt x="2073" y="359"/>
                  </a:lnTo>
                  <a:lnTo>
                    <a:pt x="2071" y="366"/>
                  </a:lnTo>
                  <a:lnTo>
                    <a:pt x="2070" y="371"/>
                  </a:lnTo>
                  <a:lnTo>
                    <a:pt x="2066" y="374"/>
                  </a:lnTo>
                  <a:lnTo>
                    <a:pt x="2064" y="375"/>
                  </a:lnTo>
                  <a:lnTo>
                    <a:pt x="2060" y="374"/>
                  </a:lnTo>
                  <a:lnTo>
                    <a:pt x="2057" y="373"/>
                  </a:lnTo>
                  <a:lnTo>
                    <a:pt x="2053" y="372"/>
                  </a:lnTo>
                  <a:lnTo>
                    <a:pt x="2045" y="367"/>
                  </a:lnTo>
                  <a:lnTo>
                    <a:pt x="2036" y="364"/>
                  </a:lnTo>
                  <a:lnTo>
                    <a:pt x="2028" y="361"/>
                  </a:lnTo>
                  <a:lnTo>
                    <a:pt x="2021" y="361"/>
                  </a:lnTo>
                  <a:lnTo>
                    <a:pt x="2019" y="362"/>
                  </a:lnTo>
                  <a:lnTo>
                    <a:pt x="2015" y="364"/>
                  </a:lnTo>
                  <a:lnTo>
                    <a:pt x="2014" y="366"/>
                  </a:lnTo>
                  <a:lnTo>
                    <a:pt x="2011" y="369"/>
                  </a:lnTo>
                  <a:lnTo>
                    <a:pt x="2008" y="381"/>
                  </a:lnTo>
                  <a:lnTo>
                    <a:pt x="2004" y="389"/>
                  </a:lnTo>
                  <a:lnTo>
                    <a:pt x="2001" y="391"/>
                  </a:lnTo>
                  <a:lnTo>
                    <a:pt x="1996" y="391"/>
                  </a:lnTo>
                  <a:lnTo>
                    <a:pt x="1992" y="390"/>
                  </a:lnTo>
                  <a:lnTo>
                    <a:pt x="1988" y="385"/>
                  </a:lnTo>
                  <a:lnTo>
                    <a:pt x="1985" y="383"/>
                  </a:lnTo>
                  <a:lnTo>
                    <a:pt x="1983" y="381"/>
                  </a:lnTo>
                  <a:lnTo>
                    <a:pt x="1979" y="381"/>
                  </a:lnTo>
                  <a:lnTo>
                    <a:pt x="1976" y="383"/>
                  </a:lnTo>
                  <a:lnTo>
                    <a:pt x="1967" y="385"/>
                  </a:lnTo>
                  <a:lnTo>
                    <a:pt x="1959" y="390"/>
                  </a:lnTo>
                  <a:lnTo>
                    <a:pt x="1948" y="394"/>
                  </a:lnTo>
                  <a:lnTo>
                    <a:pt x="1935" y="400"/>
                  </a:lnTo>
                  <a:lnTo>
                    <a:pt x="1922" y="406"/>
                  </a:lnTo>
                  <a:lnTo>
                    <a:pt x="1910" y="412"/>
                  </a:lnTo>
                  <a:lnTo>
                    <a:pt x="1904" y="415"/>
                  </a:lnTo>
                  <a:lnTo>
                    <a:pt x="1900" y="417"/>
                  </a:lnTo>
                  <a:lnTo>
                    <a:pt x="1895" y="417"/>
                  </a:lnTo>
                  <a:lnTo>
                    <a:pt x="1890" y="417"/>
                  </a:lnTo>
                  <a:lnTo>
                    <a:pt x="1887" y="416"/>
                  </a:lnTo>
                  <a:lnTo>
                    <a:pt x="1883" y="415"/>
                  </a:lnTo>
                  <a:lnTo>
                    <a:pt x="1881" y="412"/>
                  </a:lnTo>
                  <a:lnTo>
                    <a:pt x="1879" y="409"/>
                  </a:lnTo>
                  <a:lnTo>
                    <a:pt x="1877" y="402"/>
                  </a:lnTo>
                  <a:lnTo>
                    <a:pt x="1872" y="392"/>
                  </a:lnTo>
                  <a:lnTo>
                    <a:pt x="1870" y="387"/>
                  </a:lnTo>
                  <a:lnTo>
                    <a:pt x="1866" y="384"/>
                  </a:lnTo>
                  <a:lnTo>
                    <a:pt x="1863" y="381"/>
                  </a:lnTo>
                  <a:lnTo>
                    <a:pt x="1859" y="379"/>
                  </a:lnTo>
                  <a:lnTo>
                    <a:pt x="1850" y="378"/>
                  </a:lnTo>
                  <a:lnTo>
                    <a:pt x="1843" y="377"/>
                  </a:lnTo>
                  <a:lnTo>
                    <a:pt x="1839" y="377"/>
                  </a:lnTo>
                  <a:lnTo>
                    <a:pt x="1835" y="375"/>
                  </a:lnTo>
                  <a:lnTo>
                    <a:pt x="1833" y="373"/>
                  </a:lnTo>
                  <a:lnTo>
                    <a:pt x="1831" y="369"/>
                  </a:lnTo>
                  <a:lnTo>
                    <a:pt x="1827" y="364"/>
                  </a:lnTo>
                  <a:lnTo>
                    <a:pt x="1822" y="359"/>
                  </a:lnTo>
                  <a:lnTo>
                    <a:pt x="1818" y="356"/>
                  </a:lnTo>
                  <a:lnTo>
                    <a:pt x="1811" y="354"/>
                  </a:lnTo>
                  <a:lnTo>
                    <a:pt x="1805" y="353"/>
                  </a:lnTo>
                  <a:lnTo>
                    <a:pt x="1800" y="350"/>
                  </a:lnTo>
                  <a:lnTo>
                    <a:pt x="1797" y="348"/>
                  </a:lnTo>
                  <a:lnTo>
                    <a:pt x="1797" y="346"/>
                  </a:lnTo>
                  <a:lnTo>
                    <a:pt x="1797" y="343"/>
                  </a:lnTo>
                  <a:lnTo>
                    <a:pt x="1799" y="340"/>
                  </a:lnTo>
                  <a:lnTo>
                    <a:pt x="1801" y="336"/>
                  </a:lnTo>
                  <a:lnTo>
                    <a:pt x="1806" y="334"/>
                  </a:lnTo>
                  <a:lnTo>
                    <a:pt x="1811" y="331"/>
                  </a:lnTo>
                  <a:lnTo>
                    <a:pt x="1816" y="329"/>
                  </a:lnTo>
                  <a:lnTo>
                    <a:pt x="1830" y="324"/>
                  </a:lnTo>
                  <a:lnTo>
                    <a:pt x="1840" y="318"/>
                  </a:lnTo>
                  <a:lnTo>
                    <a:pt x="1849" y="309"/>
                  </a:lnTo>
                  <a:lnTo>
                    <a:pt x="1858" y="297"/>
                  </a:lnTo>
                  <a:lnTo>
                    <a:pt x="1865" y="285"/>
                  </a:lnTo>
                  <a:lnTo>
                    <a:pt x="1870" y="276"/>
                  </a:lnTo>
                  <a:lnTo>
                    <a:pt x="1871" y="266"/>
                  </a:lnTo>
                  <a:lnTo>
                    <a:pt x="1872" y="258"/>
                  </a:lnTo>
                  <a:lnTo>
                    <a:pt x="1871" y="248"/>
                  </a:lnTo>
                  <a:lnTo>
                    <a:pt x="1871" y="240"/>
                  </a:lnTo>
                  <a:lnTo>
                    <a:pt x="1870" y="233"/>
                  </a:lnTo>
                  <a:lnTo>
                    <a:pt x="1871" y="226"/>
                  </a:lnTo>
                  <a:lnTo>
                    <a:pt x="1874" y="221"/>
                  </a:lnTo>
                  <a:lnTo>
                    <a:pt x="1876" y="216"/>
                  </a:lnTo>
                  <a:lnTo>
                    <a:pt x="1881" y="211"/>
                  </a:lnTo>
                  <a:lnTo>
                    <a:pt x="1888" y="204"/>
                  </a:lnTo>
                  <a:lnTo>
                    <a:pt x="1901" y="191"/>
                  </a:lnTo>
                  <a:lnTo>
                    <a:pt x="1914" y="182"/>
                  </a:lnTo>
                  <a:lnTo>
                    <a:pt x="1926" y="173"/>
                  </a:lnTo>
                  <a:lnTo>
                    <a:pt x="1939" y="167"/>
                  </a:lnTo>
                  <a:lnTo>
                    <a:pt x="1953" y="161"/>
                  </a:lnTo>
                  <a:lnTo>
                    <a:pt x="1965" y="156"/>
                  </a:lnTo>
                  <a:lnTo>
                    <a:pt x="1977" y="148"/>
                  </a:lnTo>
                  <a:lnTo>
                    <a:pt x="1988" y="139"/>
                  </a:lnTo>
                  <a:lnTo>
                    <a:pt x="1991" y="134"/>
                  </a:lnTo>
                  <a:lnTo>
                    <a:pt x="1994" y="131"/>
                  </a:lnTo>
                  <a:lnTo>
                    <a:pt x="1995" y="127"/>
                  </a:lnTo>
                  <a:lnTo>
                    <a:pt x="1995" y="123"/>
                  </a:lnTo>
                  <a:lnTo>
                    <a:pt x="1994" y="121"/>
                  </a:lnTo>
                  <a:lnTo>
                    <a:pt x="1991" y="119"/>
                  </a:lnTo>
                  <a:lnTo>
                    <a:pt x="1989" y="118"/>
                  </a:lnTo>
                  <a:lnTo>
                    <a:pt x="1986" y="116"/>
                  </a:lnTo>
                  <a:lnTo>
                    <a:pt x="1984" y="115"/>
                  </a:lnTo>
                  <a:lnTo>
                    <a:pt x="1983" y="114"/>
                  </a:lnTo>
                  <a:lnTo>
                    <a:pt x="1982" y="112"/>
                  </a:lnTo>
                  <a:lnTo>
                    <a:pt x="1983" y="109"/>
                  </a:lnTo>
                  <a:lnTo>
                    <a:pt x="1985" y="103"/>
                  </a:lnTo>
                  <a:lnTo>
                    <a:pt x="1990" y="95"/>
                  </a:lnTo>
                  <a:lnTo>
                    <a:pt x="1992" y="90"/>
                  </a:lnTo>
                  <a:lnTo>
                    <a:pt x="1995" y="85"/>
                  </a:lnTo>
                  <a:lnTo>
                    <a:pt x="1996" y="81"/>
                  </a:lnTo>
                  <a:lnTo>
                    <a:pt x="1996" y="76"/>
                  </a:lnTo>
                  <a:lnTo>
                    <a:pt x="1996" y="71"/>
                  </a:lnTo>
                  <a:lnTo>
                    <a:pt x="1995" y="68"/>
                  </a:lnTo>
                  <a:lnTo>
                    <a:pt x="1992" y="64"/>
                  </a:lnTo>
                  <a:lnTo>
                    <a:pt x="1989" y="60"/>
                  </a:lnTo>
                  <a:lnTo>
                    <a:pt x="1978" y="55"/>
                  </a:lnTo>
                  <a:lnTo>
                    <a:pt x="1967" y="47"/>
                  </a:lnTo>
                  <a:lnTo>
                    <a:pt x="1956" y="40"/>
                  </a:lnTo>
                  <a:lnTo>
                    <a:pt x="1946" y="32"/>
                  </a:lnTo>
                  <a:lnTo>
                    <a:pt x="1937" y="25"/>
                  </a:lnTo>
                  <a:lnTo>
                    <a:pt x="1928" y="19"/>
                  </a:lnTo>
                  <a:lnTo>
                    <a:pt x="1923" y="16"/>
                  </a:lnTo>
                  <a:lnTo>
                    <a:pt x="1919" y="15"/>
                  </a:lnTo>
                  <a:lnTo>
                    <a:pt x="1915" y="14"/>
                  </a:lnTo>
                  <a:lnTo>
                    <a:pt x="1910" y="14"/>
                  </a:lnTo>
                  <a:lnTo>
                    <a:pt x="1906" y="14"/>
                  </a:lnTo>
                  <a:lnTo>
                    <a:pt x="1901" y="16"/>
                  </a:lnTo>
                  <a:lnTo>
                    <a:pt x="1897" y="19"/>
                  </a:lnTo>
                  <a:lnTo>
                    <a:pt x="1893" y="22"/>
                  </a:lnTo>
                  <a:lnTo>
                    <a:pt x="1884" y="31"/>
                  </a:lnTo>
                  <a:lnTo>
                    <a:pt x="1878" y="39"/>
                  </a:lnTo>
                  <a:lnTo>
                    <a:pt x="1871" y="47"/>
                  </a:lnTo>
                  <a:lnTo>
                    <a:pt x="1864" y="56"/>
                  </a:lnTo>
                  <a:lnTo>
                    <a:pt x="1854" y="62"/>
                  </a:lnTo>
                  <a:lnTo>
                    <a:pt x="1845" y="66"/>
                  </a:lnTo>
                  <a:lnTo>
                    <a:pt x="1835" y="69"/>
                  </a:lnTo>
                  <a:lnTo>
                    <a:pt x="1825" y="70"/>
                  </a:lnTo>
                  <a:lnTo>
                    <a:pt x="1813" y="70"/>
                  </a:lnTo>
                  <a:lnTo>
                    <a:pt x="1802" y="68"/>
                  </a:lnTo>
                  <a:lnTo>
                    <a:pt x="1791" y="66"/>
                  </a:lnTo>
                  <a:lnTo>
                    <a:pt x="1782" y="64"/>
                  </a:lnTo>
                  <a:lnTo>
                    <a:pt x="1777" y="64"/>
                  </a:lnTo>
                  <a:lnTo>
                    <a:pt x="1771" y="65"/>
                  </a:lnTo>
                  <a:lnTo>
                    <a:pt x="1765" y="66"/>
                  </a:lnTo>
                  <a:lnTo>
                    <a:pt x="1759" y="69"/>
                  </a:lnTo>
                  <a:lnTo>
                    <a:pt x="1749" y="76"/>
                  </a:lnTo>
                  <a:lnTo>
                    <a:pt x="1740" y="81"/>
                  </a:lnTo>
                  <a:lnTo>
                    <a:pt x="1734" y="84"/>
                  </a:lnTo>
                  <a:lnTo>
                    <a:pt x="1728" y="85"/>
                  </a:lnTo>
                  <a:lnTo>
                    <a:pt x="1726" y="84"/>
                  </a:lnTo>
                  <a:lnTo>
                    <a:pt x="1725" y="81"/>
                  </a:lnTo>
                  <a:lnTo>
                    <a:pt x="1725" y="76"/>
                  </a:lnTo>
                  <a:lnTo>
                    <a:pt x="1725" y="71"/>
                  </a:lnTo>
                  <a:lnTo>
                    <a:pt x="1726" y="58"/>
                  </a:lnTo>
                  <a:lnTo>
                    <a:pt x="1725" y="47"/>
                  </a:lnTo>
                  <a:lnTo>
                    <a:pt x="1720" y="38"/>
                  </a:lnTo>
                  <a:lnTo>
                    <a:pt x="1713" y="28"/>
                  </a:lnTo>
                  <a:lnTo>
                    <a:pt x="1706" y="20"/>
                  </a:lnTo>
                  <a:lnTo>
                    <a:pt x="1700" y="14"/>
                  </a:lnTo>
                  <a:lnTo>
                    <a:pt x="1696" y="12"/>
                  </a:lnTo>
                  <a:lnTo>
                    <a:pt x="1693" y="9"/>
                  </a:lnTo>
                  <a:lnTo>
                    <a:pt x="1688" y="7"/>
                  </a:lnTo>
                  <a:lnTo>
                    <a:pt x="1684" y="7"/>
                  </a:lnTo>
                  <a:lnTo>
                    <a:pt x="1681" y="8"/>
                  </a:lnTo>
                  <a:lnTo>
                    <a:pt x="1677" y="11"/>
                  </a:lnTo>
                  <a:lnTo>
                    <a:pt x="1674" y="13"/>
                  </a:lnTo>
                  <a:lnTo>
                    <a:pt x="1669" y="18"/>
                  </a:lnTo>
                  <a:lnTo>
                    <a:pt x="1665" y="25"/>
                  </a:lnTo>
                  <a:lnTo>
                    <a:pt x="1664" y="33"/>
                  </a:lnTo>
                  <a:lnTo>
                    <a:pt x="1662" y="44"/>
                  </a:lnTo>
                  <a:lnTo>
                    <a:pt x="1657" y="57"/>
                  </a:lnTo>
                  <a:lnTo>
                    <a:pt x="1654" y="63"/>
                  </a:lnTo>
                  <a:lnTo>
                    <a:pt x="1649" y="68"/>
                  </a:lnTo>
                  <a:lnTo>
                    <a:pt x="1643" y="70"/>
                  </a:lnTo>
                  <a:lnTo>
                    <a:pt x="1637" y="72"/>
                  </a:lnTo>
                  <a:lnTo>
                    <a:pt x="1630" y="72"/>
                  </a:lnTo>
                  <a:lnTo>
                    <a:pt x="1624" y="72"/>
                  </a:lnTo>
                  <a:lnTo>
                    <a:pt x="1619" y="70"/>
                  </a:lnTo>
                  <a:lnTo>
                    <a:pt x="1614" y="68"/>
                  </a:lnTo>
                  <a:lnTo>
                    <a:pt x="1610" y="65"/>
                  </a:lnTo>
                  <a:lnTo>
                    <a:pt x="1606" y="64"/>
                  </a:lnTo>
                  <a:lnTo>
                    <a:pt x="1600" y="64"/>
                  </a:lnTo>
                  <a:lnTo>
                    <a:pt x="1595" y="65"/>
                  </a:lnTo>
                  <a:lnTo>
                    <a:pt x="1586" y="69"/>
                  </a:lnTo>
                  <a:lnTo>
                    <a:pt x="1579" y="74"/>
                  </a:lnTo>
                  <a:lnTo>
                    <a:pt x="1574" y="75"/>
                  </a:lnTo>
                  <a:lnTo>
                    <a:pt x="1570" y="76"/>
                  </a:lnTo>
                  <a:lnTo>
                    <a:pt x="1566" y="77"/>
                  </a:lnTo>
                  <a:lnTo>
                    <a:pt x="1561" y="77"/>
                  </a:lnTo>
                  <a:lnTo>
                    <a:pt x="1556" y="76"/>
                  </a:lnTo>
                  <a:lnTo>
                    <a:pt x="1551" y="74"/>
                  </a:lnTo>
                  <a:lnTo>
                    <a:pt x="1548" y="71"/>
                  </a:lnTo>
                  <a:lnTo>
                    <a:pt x="1545" y="69"/>
                  </a:lnTo>
                  <a:lnTo>
                    <a:pt x="1542" y="66"/>
                  </a:lnTo>
                  <a:lnTo>
                    <a:pt x="1539" y="64"/>
                  </a:lnTo>
                  <a:lnTo>
                    <a:pt x="1537" y="63"/>
                  </a:lnTo>
                  <a:lnTo>
                    <a:pt x="1534" y="62"/>
                  </a:lnTo>
                  <a:lnTo>
                    <a:pt x="1524" y="62"/>
                  </a:lnTo>
                  <a:lnTo>
                    <a:pt x="1511" y="63"/>
                  </a:lnTo>
                  <a:lnTo>
                    <a:pt x="1504" y="63"/>
                  </a:lnTo>
                  <a:lnTo>
                    <a:pt x="1497" y="63"/>
                  </a:lnTo>
                  <a:lnTo>
                    <a:pt x="1492" y="62"/>
                  </a:lnTo>
                  <a:lnTo>
                    <a:pt x="1487" y="60"/>
                  </a:lnTo>
                  <a:lnTo>
                    <a:pt x="1478" y="56"/>
                  </a:lnTo>
                  <a:lnTo>
                    <a:pt x="1469" y="50"/>
                  </a:lnTo>
                  <a:lnTo>
                    <a:pt x="1460" y="43"/>
                  </a:lnTo>
                  <a:lnTo>
                    <a:pt x="1450" y="34"/>
                  </a:lnTo>
                  <a:lnTo>
                    <a:pt x="1447" y="30"/>
                  </a:lnTo>
                  <a:lnTo>
                    <a:pt x="1443" y="25"/>
                  </a:lnTo>
                  <a:lnTo>
                    <a:pt x="1441" y="19"/>
                  </a:lnTo>
                  <a:lnTo>
                    <a:pt x="1438" y="13"/>
                  </a:lnTo>
                  <a:lnTo>
                    <a:pt x="1436" y="8"/>
                  </a:lnTo>
                  <a:lnTo>
                    <a:pt x="1432" y="3"/>
                  </a:lnTo>
                  <a:lnTo>
                    <a:pt x="1429" y="1"/>
                  </a:lnTo>
                  <a:lnTo>
                    <a:pt x="1425" y="0"/>
                  </a:lnTo>
                  <a:lnTo>
                    <a:pt x="1415" y="0"/>
                  </a:lnTo>
                  <a:lnTo>
                    <a:pt x="1404" y="1"/>
                  </a:lnTo>
                  <a:lnTo>
                    <a:pt x="1393" y="2"/>
                  </a:lnTo>
                  <a:lnTo>
                    <a:pt x="1385" y="6"/>
                  </a:lnTo>
                  <a:lnTo>
                    <a:pt x="1377" y="9"/>
                  </a:lnTo>
                  <a:lnTo>
                    <a:pt x="1372" y="15"/>
                  </a:lnTo>
                  <a:lnTo>
                    <a:pt x="1366" y="24"/>
                  </a:lnTo>
                  <a:lnTo>
                    <a:pt x="1361" y="34"/>
                  </a:lnTo>
                  <a:lnTo>
                    <a:pt x="1355" y="47"/>
                  </a:lnTo>
                  <a:lnTo>
                    <a:pt x="1352" y="57"/>
                  </a:lnTo>
                  <a:lnTo>
                    <a:pt x="1349" y="60"/>
                  </a:lnTo>
                  <a:lnTo>
                    <a:pt x="1346" y="64"/>
                  </a:lnTo>
                  <a:lnTo>
                    <a:pt x="1342" y="65"/>
                  </a:lnTo>
                  <a:lnTo>
                    <a:pt x="1337" y="66"/>
                  </a:lnTo>
                  <a:lnTo>
                    <a:pt x="1328" y="68"/>
                  </a:lnTo>
                  <a:lnTo>
                    <a:pt x="1320" y="69"/>
                  </a:lnTo>
                  <a:lnTo>
                    <a:pt x="1302" y="81"/>
                  </a:lnTo>
                  <a:lnTo>
                    <a:pt x="1286" y="88"/>
                  </a:lnTo>
                  <a:lnTo>
                    <a:pt x="1279" y="87"/>
                  </a:lnTo>
                  <a:lnTo>
                    <a:pt x="1272" y="87"/>
                  </a:lnTo>
                  <a:lnTo>
                    <a:pt x="1268" y="87"/>
                  </a:lnTo>
                  <a:lnTo>
                    <a:pt x="1266" y="89"/>
                  </a:lnTo>
                  <a:lnTo>
                    <a:pt x="1264" y="91"/>
                  </a:lnTo>
                  <a:lnTo>
                    <a:pt x="1261" y="94"/>
                  </a:lnTo>
                  <a:lnTo>
                    <a:pt x="1261" y="97"/>
                  </a:lnTo>
                  <a:lnTo>
                    <a:pt x="1260" y="101"/>
                  </a:lnTo>
                  <a:lnTo>
                    <a:pt x="1261" y="106"/>
                  </a:lnTo>
                  <a:lnTo>
                    <a:pt x="1262" y="109"/>
                  </a:lnTo>
                  <a:lnTo>
                    <a:pt x="1265" y="113"/>
                  </a:lnTo>
                  <a:lnTo>
                    <a:pt x="1268" y="116"/>
                  </a:lnTo>
                  <a:lnTo>
                    <a:pt x="1273" y="120"/>
                  </a:lnTo>
                  <a:lnTo>
                    <a:pt x="1279" y="122"/>
                  </a:lnTo>
                  <a:lnTo>
                    <a:pt x="1286" y="123"/>
                  </a:lnTo>
                  <a:lnTo>
                    <a:pt x="1293" y="123"/>
                  </a:lnTo>
                  <a:lnTo>
                    <a:pt x="1301" y="123"/>
                  </a:lnTo>
                  <a:lnTo>
                    <a:pt x="1308" y="122"/>
                  </a:lnTo>
                  <a:lnTo>
                    <a:pt x="1315" y="121"/>
                  </a:lnTo>
                  <a:lnTo>
                    <a:pt x="1320" y="121"/>
                  </a:lnTo>
                  <a:lnTo>
                    <a:pt x="1324" y="121"/>
                  </a:lnTo>
                  <a:lnTo>
                    <a:pt x="1328" y="123"/>
                  </a:lnTo>
                  <a:lnTo>
                    <a:pt x="1330" y="127"/>
                  </a:lnTo>
                  <a:lnTo>
                    <a:pt x="1330" y="131"/>
                  </a:lnTo>
                  <a:lnTo>
                    <a:pt x="1330" y="133"/>
                  </a:lnTo>
                  <a:lnTo>
                    <a:pt x="1330" y="137"/>
                  </a:lnTo>
                  <a:lnTo>
                    <a:pt x="1327" y="141"/>
                  </a:lnTo>
                  <a:lnTo>
                    <a:pt x="1321" y="148"/>
                  </a:lnTo>
                  <a:lnTo>
                    <a:pt x="1318" y="153"/>
                  </a:lnTo>
                  <a:lnTo>
                    <a:pt x="1316" y="159"/>
                  </a:lnTo>
                  <a:lnTo>
                    <a:pt x="1316" y="166"/>
                  </a:lnTo>
                  <a:lnTo>
                    <a:pt x="1317" y="176"/>
                  </a:lnTo>
                  <a:lnTo>
                    <a:pt x="1320" y="194"/>
                  </a:lnTo>
                  <a:lnTo>
                    <a:pt x="1322" y="209"/>
                  </a:lnTo>
                  <a:lnTo>
                    <a:pt x="1325" y="222"/>
                  </a:lnTo>
                  <a:lnTo>
                    <a:pt x="1330" y="235"/>
                  </a:lnTo>
                  <a:lnTo>
                    <a:pt x="1335" y="247"/>
                  </a:lnTo>
                  <a:lnTo>
                    <a:pt x="1339" y="257"/>
                  </a:lnTo>
                  <a:lnTo>
                    <a:pt x="1339" y="261"/>
                  </a:lnTo>
                  <a:lnTo>
                    <a:pt x="1337" y="266"/>
                  </a:lnTo>
                  <a:lnTo>
                    <a:pt x="1335" y="268"/>
                  </a:lnTo>
                  <a:lnTo>
                    <a:pt x="1331" y="271"/>
                  </a:lnTo>
                  <a:lnTo>
                    <a:pt x="1328" y="272"/>
                  </a:lnTo>
                  <a:lnTo>
                    <a:pt x="1323" y="272"/>
                  </a:lnTo>
                  <a:lnTo>
                    <a:pt x="1318" y="271"/>
                  </a:lnTo>
                  <a:lnTo>
                    <a:pt x="1315" y="267"/>
                  </a:lnTo>
                  <a:lnTo>
                    <a:pt x="1311" y="264"/>
                  </a:lnTo>
                  <a:lnTo>
                    <a:pt x="1306" y="261"/>
                  </a:lnTo>
                  <a:lnTo>
                    <a:pt x="1301" y="261"/>
                  </a:lnTo>
                  <a:lnTo>
                    <a:pt x="1296" y="263"/>
                  </a:lnTo>
                  <a:lnTo>
                    <a:pt x="1282" y="266"/>
                  </a:lnTo>
                  <a:lnTo>
                    <a:pt x="1265" y="272"/>
                  </a:lnTo>
                  <a:lnTo>
                    <a:pt x="1260" y="273"/>
                  </a:lnTo>
                  <a:lnTo>
                    <a:pt x="1257" y="274"/>
                  </a:lnTo>
                  <a:lnTo>
                    <a:pt x="1253" y="274"/>
                  </a:lnTo>
                  <a:lnTo>
                    <a:pt x="1249" y="273"/>
                  </a:lnTo>
                  <a:lnTo>
                    <a:pt x="1245" y="270"/>
                  </a:lnTo>
                  <a:lnTo>
                    <a:pt x="1240" y="265"/>
                  </a:lnTo>
                  <a:lnTo>
                    <a:pt x="1233" y="252"/>
                  </a:lnTo>
                  <a:lnTo>
                    <a:pt x="1227" y="239"/>
                  </a:lnTo>
                  <a:lnTo>
                    <a:pt x="1221" y="228"/>
                  </a:lnTo>
                  <a:lnTo>
                    <a:pt x="1216" y="217"/>
                  </a:lnTo>
                  <a:lnTo>
                    <a:pt x="1213" y="205"/>
                  </a:lnTo>
                  <a:lnTo>
                    <a:pt x="1207" y="192"/>
                  </a:lnTo>
                  <a:lnTo>
                    <a:pt x="1203" y="186"/>
                  </a:lnTo>
                  <a:lnTo>
                    <a:pt x="1198" y="182"/>
                  </a:lnTo>
                  <a:lnTo>
                    <a:pt x="1192" y="178"/>
                  </a:lnTo>
                  <a:lnTo>
                    <a:pt x="1186" y="176"/>
                  </a:lnTo>
                  <a:lnTo>
                    <a:pt x="1171" y="173"/>
                  </a:lnTo>
                  <a:lnTo>
                    <a:pt x="1153" y="172"/>
                  </a:lnTo>
                  <a:lnTo>
                    <a:pt x="1145" y="164"/>
                  </a:lnTo>
                  <a:lnTo>
                    <a:pt x="1134" y="153"/>
                  </a:lnTo>
                  <a:lnTo>
                    <a:pt x="1117" y="163"/>
                  </a:lnTo>
                  <a:lnTo>
                    <a:pt x="1102" y="172"/>
                  </a:lnTo>
                  <a:lnTo>
                    <a:pt x="1096" y="161"/>
                  </a:lnTo>
                  <a:lnTo>
                    <a:pt x="1090" y="152"/>
                  </a:lnTo>
                  <a:lnTo>
                    <a:pt x="1087" y="152"/>
                  </a:lnTo>
                  <a:lnTo>
                    <a:pt x="1083" y="153"/>
                  </a:lnTo>
                  <a:lnTo>
                    <a:pt x="1077" y="156"/>
                  </a:lnTo>
                  <a:lnTo>
                    <a:pt x="1072" y="158"/>
                  </a:lnTo>
                  <a:lnTo>
                    <a:pt x="1068" y="161"/>
                  </a:lnTo>
                  <a:lnTo>
                    <a:pt x="1063" y="164"/>
                  </a:lnTo>
                  <a:lnTo>
                    <a:pt x="1058" y="165"/>
                  </a:lnTo>
                  <a:lnTo>
                    <a:pt x="1053" y="166"/>
                  </a:lnTo>
                  <a:lnTo>
                    <a:pt x="1043" y="163"/>
                  </a:lnTo>
                  <a:lnTo>
                    <a:pt x="1032" y="158"/>
                  </a:lnTo>
                  <a:lnTo>
                    <a:pt x="1016" y="156"/>
                  </a:lnTo>
                  <a:lnTo>
                    <a:pt x="1005" y="156"/>
                  </a:lnTo>
                  <a:lnTo>
                    <a:pt x="1002" y="156"/>
                  </a:lnTo>
                  <a:lnTo>
                    <a:pt x="1000" y="157"/>
                  </a:lnTo>
                  <a:lnTo>
                    <a:pt x="999" y="159"/>
                  </a:lnTo>
                  <a:lnTo>
                    <a:pt x="997" y="160"/>
                  </a:lnTo>
                  <a:lnTo>
                    <a:pt x="995" y="166"/>
                  </a:lnTo>
                  <a:lnTo>
                    <a:pt x="994" y="173"/>
                  </a:lnTo>
                  <a:lnTo>
                    <a:pt x="993" y="188"/>
                  </a:lnTo>
                  <a:lnTo>
                    <a:pt x="991" y="200"/>
                  </a:lnTo>
                  <a:lnTo>
                    <a:pt x="988" y="214"/>
                  </a:lnTo>
                  <a:lnTo>
                    <a:pt x="986" y="230"/>
                  </a:lnTo>
                  <a:lnTo>
                    <a:pt x="984" y="239"/>
                  </a:lnTo>
                  <a:lnTo>
                    <a:pt x="984" y="247"/>
                  </a:lnTo>
                  <a:lnTo>
                    <a:pt x="986" y="254"/>
                  </a:lnTo>
                  <a:lnTo>
                    <a:pt x="988" y="260"/>
                  </a:lnTo>
                  <a:lnTo>
                    <a:pt x="989" y="265"/>
                  </a:lnTo>
                  <a:lnTo>
                    <a:pt x="990" y="271"/>
                  </a:lnTo>
                  <a:lnTo>
                    <a:pt x="991" y="276"/>
                  </a:lnTo>
                  <a:lnTo>
                    <a:pt x="990" y="282"/>
                  </a:lnTo>
                  <a:lnTo>
                    <a:pt x="989" y="286"/>
                  </a:lnTo>
                  <a:lnTo>
                    <a:pt x="987" y="291"/>
                  </a:lnTo>
                  <a:lnTo>
                    <a:pt x="983" y="296"/>
                  </a:lnTo>
                  <a:lnTo>
                    <a:pt x="980" y="301"/>
                  </a:lnTo>
                  <a:lnTo>
                    <a:pt x="966" y="311"/>
                  </a:lnTo>
                  <a:lnTo>
                    <a:pt x="951" y="324"/>
                  </a:lnTo>
                  <a:lnTo>
                    <a:pt x="944" y="331"/>
                  </a:lnTo>
                  <a:lnTo>
                    <a:pt x="939" y="336"/>
                  </a:lnTo>
                  <a:lnTo>
                    <a:pt x="936" y="341"/>
                  </a:lnTo>
                  <a:lnTo>
                    <a:pt x="933" y="347"/>
                  </a:lnTo>
                  <a:lnTo>
                    <a:pt x="927" y="352"/>
                  </a:lnTo>
                  <a:lnTo>
                    <a:pt x="919" y="355"/>
                  </a:lnTo>
                  <a:lnTo>
                    <a:pt x="914" y="359"/>
                  </a:lnTo>
                  <a:lnTo>
                    <a:pt x="909" y="364"/>
                  </a:lnTo>
                  <a:lnTo>
                    <a:pt x="906" y="369"/>
                  </a:lnTo>
                  <a:lnTo>
                    <a:pt x="903" y="377"/>
                  </a:lnTo>
                  <a:lnTo>
                    <a:pt x="901" y="392"/>
                  </a:lnTo>
                  <a:lnTo>
                    <a:pt x="899" y="405"/>
                  </a:lnTo>
                  <a:lnTo>
                    <a:pt x="899" y="410"/>
                  </a:lnTo>
                  <a:lnTo>
                    <a:pt x="900" y="413"/>
                  </a:lnTo>
                  <a:lnTo>
                    <a:pt x="901" y="417"/>
                  </a:lnTo>
                  <a:lnTo>
                    <a:pt x="905" y="421"/>
                  </a:lnTo>
                  <a:lnTo>
                    <a:pt x="913" y="424"/>
                  </a:lnTo>
                  <a:lnTo>
                    <a:pt x="923" y="428"/>
                  </a:lnTo>
                  <a:lnTo>
                    <a:pt x="927" y="431"/>
                  </a:lnTo>
                  <a:lnTo>
                    <a:pt x="931" y="435"/>
                  </a:lnTo>
                  <a:lnTo>
                    <a:pt x="933" y="440"/>
                  </a:lnTo>
                  <a:lnTo>
                    <a:pt x="936" y="447"/>
                  </a:lnTo>
                  <a:lnTo>
                    <a:pt x="937" y="460"/>
                  </a:lnTo>
                  <a:lnTo>
                    <a:pt x="939" y="472"/>
                  </a:lnTo>
                  <a:lnTo>
                    <a:pt x="943" y="481"/>
                  </a:lnTo>
                  <a:lnTo>
                    <a:pt x="946" y="492"/>
                  </a:lnTo>
                  <a:lnTo>
                    <a:pt x="950" y="503"/>
                  </a:lnTo>
                  <a:lnTo>
                    <a:pt x="952" y="511"/>
                  </a:lnTo>
                  <a:lnTo>
                    <a:pt x="951" y="515"/>
                  </a:lnTo>
                  <a:lnTo>
                    <a:pt x="951" y="519"/>
                  </a:lnTo>
                  <a:lnTo>
                    <a:pt x="949" y="523"/>
                  </a:lnTo>
                  <a:lnTo>
                    <a:pt x="946" y="529"/>
                  </a:lnTo>
                  <a:lnTo>
                    <a:pt x="942" y="534"/>
                  </a:lnTo>
                  <a:lnTo>
                    <a:pt x="937" y="538"/>
                  </a:lnTo>
                  <a:lnTo>
                    <a:pt x="931" y="543"/>
                  </a:lnTo>
                  <a:lnTo>
                    <a:pt x="924" y="548"/>
                  </a:lnTo>
                  <a:lnTo>
                    <a:pt x="909" y="556"/>
                  </a:lnTo>
                  <a:lnTo>
                    <a:pt x="895" y="564"/>
                  </a:lnTo>
                  <a:lnTo>
                    <a:pt x="889" y="569"/>
                  </a:lnTo>
                  <a:lnTo>
                    <a:pt x="886" y="573"/>
                  </a:lnTo>
                  <a:lnTo>
                    <a:pt x="882" y="577"/>
                  </a:lnTo>
                  <a:lnTo>
                    <a:pt x="880" y="581"/>
                  </a:lnTo>
                  <a:lnTo>
                    <a:pt x="879" y="586"/>
                  </a:lnTo>
                  <a:lnTo>
                    <a:pt x="879" y="591"/>
                  </a:lnTo>
                  <a:lnTo>
                    <a:pt x="879" y="595"/>
                  </a:lnTo>
                  <a:lnTo>
                    <a:pt x="880" y="601"/>
                  </a:lnTo>
                  <a:lnTo>
                    <a:pt x="886" y="614"/>
                  </a:lnTo>
                  <a:lnTo>
                    <a:pt x="893" y="629"/>
                  </a:lnTo>
                  <a:lnTo>
                    <a:pt x="901" y="643"/>
                  </a:lnTo>
                  <a:lnTo>
                    <a:pt x="907" y="652"/>
                  </a:lnTo>
                  <a:lnTo>
                    <a:pt x="909" y="657"/>
                  </a:lnTo>
                  <a:lnTo>
                    <a:pt x="911" y="661"/>
                  </a:lnTo>
                  <a:lnTo>
                    <a:pt x="911" y="665"/>
                  </a:lnTo>
                  <a:lnTo>
                    <a:pt x="911" y="669"/>
                  </a:lnTo>
                  <a:lnTo>
                    <a:pt x="909" y="674"/>
                  </a:lnTo>
                  <a:lnTo>
                    <a:pt x="908" y="677"/>
                  </a:lnTo>
                  <a:lnTo>
                    <a:pt x="905" y="681"/>
                  </a:lnTo>
                  <a:lnTo>
                    <a:pt x="901" y="683"/>
                  </a:lnTo>
                  <a:lnTo>
                    <a:pt x="892" y="688"/>
                  </a:lnTo>
                  <a:lnTo>
                    <a:pt x="884" y="693"/>
                  </a:lnTo>
                  <a:lnTo>
                    <a:pt x="881" y="695"/>
                  </a:lnTo>
                  <a:lnTo>
                    <a:pt x="877" y="699"/>
                  </a:lnTo>
                  <a:lnTo>
                    <a:pt x="875" y="703"/>
                  </a:lnTo>
                  <a:lnTo>
                    <a:pt x="873" y="711"/>
                  </a:lnTo>
                  <a:lnTo>
                    <a:pt x="870" y="723"/>
                  </a:lnTo>
                  <a:lnTo>
                    <a:pt x="869" y="730"/>
                  </a:lnTo>
                  <a:lnTo>
                    <a:pt x="869" y="732"/>
                  </a:lnTo>
                  <a:lnTo>
                    <a:pt x="867" y="734"/>
                  </a:lnTo>
                  <a:lnTo>
                    <a:pt x="863" y="737"/>
                  </a:lnTo>
                  <a:lnTo>
                    <a:pt x="858" y="738"/>
                  </a:lnTo>
                  <a:lnTo>
                    <a:pt x="846" y="740"/>
                  </a:lnTo>
                  <a:lnTo>
                    <a:pt x="836" y="740"/>
                  </a:lnTo>
                  <a:lnTo>
                    <a:pt x="824" y="740"/>
                  </a:lnTo>
                  <a:lnTo>
                    <a:pt x="812" y="740"/>
                  </a:lnTo>
                  <a:lnTo>
                    <a:pt x="806" y="742"/>
                  </a:lnTo>
                  <a:lnTo>
                    <a:pt x="801" y="744"/>
                  </a:lnTo>
                  <a:lnTo>
                    <a:pt x="798" y="746"/>
                  </a:lnTo>
                  <a:lnTo>
                    <a:pt x="795" y="749"/>
                  </a:lnTo>
                  <a:lnTo>
                    <a:pt x="793" y="753"/>
                  </a:lnTo>
                  <a:lnTo>
                    <a:pt x="792" y="757"/>
                  </a:lnTo>
                  <a:lnTo>
                    <a:pt x="792" y="762"/>
                  </a:lnTo>
                  <a:lnTo>
                    <a:pt x="793" y="766"/>
                  </a:lnTo>
                  <a:lnTo>
                    <a:pt x="794" y="778"/>
                  </a:lnTo>
                  <a:lnTo>
                    <a:pt x="796" y="791"/>
                  </a:lnTo>
                  <a:lnTo>
                    <a:pt x="796" y="799"/>
                  </a:lnTo>
                  <a:lnTo>
                    <a:pt x="795" y="805"/>
                  </a:lnTo>
                  <a:lnTo>
                    <a:pt x="793" y="809"/>
                  </a:lnTo>
                  <a:lnTo>
                    <a:pt x="789" y="814"/>
                  </a:lnTo>
                  <a:lnTo>
                    <a:pt x="777" y="819"/>
                  </a:lnTo>
                  <a:lnTo>
                    <a:pt x="761" y="825"/>
                  </a:lnTo>
                  <a:lnTo>
                    <a:pt x="754" y="828"/>
                  </a:lnTo>
                  <a:lnTo>
                    <a:pt x="747" y="832"/>
                  </a:lnTo>
                  <a:lnTo>
                    <a:pt x="742" y="837"/>
                  </a:lnTo>
                  <a:lnTo>
                    <a:pt x="738" y="841"/>
                  </a:lnTo>
                  <a:lnTo>
                    <a:pt x="735" y="853"/>
                  </a:lnTo>
                  <a:lnTo>
                    <a:pt x="731" y="864"/>
                  </a:lnTo>
                  <a:lnTo>
                    <a:pt x="730" y="870"/>
                  </a:lnTo>
                  <a:lnTo>
                    <a:pt x="728" y="875"/>
                  </a:lnTo>
                  <a:lnTo>
                    <a:pt x="724" y="879"/>
                  </a:lnTo>
                  <a:lnTo>
                    <a:pt x="720" y="884"/>
                  </a:lnTo>
                  <a:lnTo>
                    <a:pt x="711" y="892"/>
                  </a:lnTo>
                  <a:lnTo>
                    <a:pt x="703" y="898"/>
                  </a:lnTo>
                  <a:lnTo>
                    <a:pt x="700" y="901"/>
                  </a:lnTo>
                  <a:lnTo>
                    <a:pt x="697" y="906"/>
                  </a:lnTo>
                  <a:lnTo>
                    <a:pt x="694" y="910"/>
                  </a:lnTo>
                  <a:lnTo>
                    <a:pt x="693" y="916"/>
                  </a:lnTo>
                  <a:lnTo>
                    <a:pt x="692" y="933"/>
                  </a:lnTo>
                  <a:lnTo>
                    <a:pt x="692" y="955"/>
                  </a:lnTo>
                  <a:lnTo>
                    <a:pt x="692" y="978"/>
                  </a:lnTo>
                  <a:lnTo>
                    <a:pt x="692" y="996"/>
                  </a:lnTo>
                  <a:lnTo>
                    <a:pt x="692" y="1010"/>
                  </a:lnTo>
                  <a:lnTo>
                    <a:pt x="692" y="1022"/>
                  </a:lnTo>
                  <a:lnTo>
                    <a:pt x="692" y="1033"/>
                  </a:lnTo>
                  <a:lnTo>
                    <a:pt x="692" y="1043"/>
                  </a:lnTo>
                  <a:lnTo>
                    <a:pt x="693" y="1053"/>
                  </a:lnTo>
                  <a:lnTo>
                    <a:pt x="695" y="1059"/>
                  </a:lnTo>
                  <a:lnTo>
                    <a:pt x="700" y="1062"/>
                  </a:lnTo>
                  <a:lnTo>
                    <a:pt x="706" y="1067"/>
                  </a:lnTo>
                  <a:lnTo>
                    <a:pt x="709" y="1070"/>
                  </a:lnTo>
                  <a:lnTo>
                    <a:pt x="711" y="1073"/>
                  </a:lnTo>
                  <a:lnTo>
                    <a:pt x="713" y="1077"/>
                  </a:lnTo>
                  <a:lnTo>
                    <a:pt x="714" y="1081"/>
                  </a:lnTo>
                  <a:lnTo>
                    <a:pt x="716" y="1086"/>
                  </a:lnTo>
                  <a:lnTo>
                    <a:pt x="716" y="1091"/>
                  </a:lnTo>
                  <a:lnTo>
                    <a:pt x="713" y="1096"/>
                  </a:lnTo>
                  <a:lnTo>
                    <a:pt x="711" y="1100"/>
                  </a:lnTo>
                  <a:lnTo>
                    <a:pt x="703" y="1114"/>
                  </a:lnTo>
                  <a:lnTo>
                    <a:pt x="691" y="1131"/>
                  </a:lnTo>
                  <a:lnTo>
                    <a:pt x="676" y="1152"/>
                  </a:lnTo>
                  <a:lnTo>
                    <a:pt x="661" y="1171"/>
                  </a:lnTo>
                  <a:lnTo>
                    <a:pt x="648" y="1186"/>
                  </a:lnTo>
                  <a:lnTo>
                    <a:pt x="638" y="1197"/>
                  </a:lnTo>
                  <a:lnTo>
                    <a:pt x="630" y="1205"/>
                  </a:lnTo>
                  <a:lnTo>
                    <a:pt x="622" y="1210"/>
                  </a:lnTo>
                  <a:lnTo>
                    <a:pt x="612" y="1212"/>
                  </a:lnTo>
                  <a:lnTo>
                    <a:pt x="602" y="1213"/>
                  </a:lnTo>
                  <a:lnTo>
                    <a:pt x="591" y="1215"/>
                  </a:lnTo>
                  <a:lnTo>
                    <a:pt x="583" y="1215"/>
                  </a:lnTo>
                  <a:lnTo>
                    <a:pt x="575" y="1216"/>
                  </a:lnTo>
                  <a:lnTo>
                    <a:pt x="572" y="1218"/>
                  </a:lnTo>
                  <a:lnTo>
                    <a:pt x="572" y="1219"/>
                  </a:lnTo>
                  <a:lnTo>
                    <a:pt x="572" y="1222"/>
                  </a:lnTo>
                  <a:lnTo>
                    <a:pt x="573" y="1225"/>
                  </a:lnTo>
                  <a:lnTo>
                    <a:pt x="575" y="1229"/>
                  </a:lnTo>
                  <a:lnTo>
                    <a:pt x="580" y="1236"/>
                  </a:lnTo>
                  <a:lnTo>
                    <a:pt x="584" y="1243"/>
                  </a:lnTo>
                  <a:lnTo>
                    <a:pt x="584" y="1245"/>
                  </a:lnTo>
                  <a:lnTo>
                    <a:pt x="583" y="1248"/>
                  </a:lnTo>
                  <a:lnTo>
                    <a:pt x="581" y="1250"/>
                  </a:lnTo>
                  <a:lnTo>
                    <a:pt x="579" y="1251"/>
                  </a:lnTo>
                  <a:lnTo>
                    <a:pt x="569" y="1253"/>
                  </a:lnTo>
                  <a:lnTo>
                    <a:pt x="556" y="1254"/>
                  </a:lnTo>
                  <a:lnTo>
                    <a:pt x="549" y="1254"/>
                  </a:lnTo>
                  <a:lnTo>
                    <a:pt x="542" y="1255"/>
                  </a:lnTo>
                  <a:lnTo>
                    <a:pt x="535" y="1257"/>
                  </a:lnTo>
                  <a:lnTo>
                    <a:pt x="529" y="1261"/>
                  </a:lnTo>
                  <a:lnTo>
                    <a:pt x="518" y="1268"/>
                  </a:lnTo>
                  <a:lnTo>
                    <a:pt x="510" y="1274"/>
                  </a:lnTo>
                  <a:lnTo>
                    <a:pt x="506" y="1278"/>
                  </a:lnTo>
                  <a:lnTo>
                    <a:pt x="502" y="1280"/>
                  </a:lnTo>
                  <a:lnTo>
                    <a:pt x="496" y="1281"/>
                  </a:lnTo>
                  <a:lnTo>
                    <a:pt x="487" y="1282"/>
                  </a:lnTo>
                  <a:lnTo>
                    <a:pt x="472" y="1284"/>
                  </a:lnTo>
                  <a:lnTo>
                    <a:pt x="460" y="1284"/>
                  </a:lnTo>
                  <a:lnTo>
                    <a:pt x="457" y="1284"/>
                  </a:lnTo>
                  <a:lnTo>
                    <a:pt x="453" y="1285"/>
                  </a:lnTo>
                  <a:lnTo>
                    <a:pt x="451" y="1287"/>
                  </a:lnTo>
                  <a:lnTo>
                    <a:pt x="451" y="1291"/>
                  </a:lnTo>
                  <a:lnTo>
                    <a:pt x="451" y="1300"/>
                  </a:lnTo>
                  <a:lnTo>
                    <a:pt x="452" y="1310"/>
                  </a:lnTo>
                  <a:lnTo>
                    <a:pt x="451" y="1318"/>
                  </a:lnTo>
                  <a:lnTo>
                    <a:pt x="449" y="1325"/>
                  </a:lnTo>
                  <a:lnTo>
                    <a:pt x="447" y="1326"/>
                  </a:lnTo>
                  <a:lnTo>
                    <a:pt x="446" y="1327"/>
                  </a:lnTo>
                  <a:lnTo>
                    <a:pt x="445" y="1327"/>
                  </a:lnTo>
                  <a:lnTo>
                    <a:pt x="442" y="1327"/>
                  </a:lnTo>
                  <a:lnTo>
                    <a:pt x="439" y="1326"/>
                  </a:lnTo>
                  <a:lnTo>
                    <a:pt x="433" y="1325"/>
                  </a:lnTo>
                  <a:lnTo>
                    <a:pt x="429" y="1325"/>
                  </a:lnTo>
                  <a:lnTo>
                    <a:pt x="427" y="1326"/>
                  </a:lnTo>
                  <a:lnTo>
                    <a:pt x="426" y="1329"/>
                  </a:lnTo>
                  <a:lnTo>
                    <a:pt x="424" y="1331"/>
                  </a:lnTo>
                  <a:lnTo>
                    <a:pt x="423" y="1337"/>
                  </a:lnTo>
                  <a:lnTo>
                    <a:pt x="426" y="1344"/>
                  </a:lnTo>
                  <a:lnTo>
                    <a:pt x="428" y="1354"/>
                  </a:lnTo>
                  <a:lnTo>
                    <a:pt x="433" y="1368"/>
                  </a:lnTo>
                  <a:lnTo>
                    <a:pt x="435" y="1375"/>
                  </a:lnTo>
                  <a:lnTo>
                    <a:pt x="437" y="1382"/>
                  </a:lnTo>
                  <a:lnTo>
                    <a:pt x="441" y="1388"/>
                  </a:lnTo>
                  <a:lnTo>
                    <a:pt x="443" y="1393"/>
                  </a:lnTo>
                  <a:lnTo>
                    <a:pt x="451" y="1399"/>
                  </a:lnTo>
                  <a:lnTo>
                    <a:pt x="454" y="1405"/>
                  </a:lnTo>
                  <a:lnTo>
                    <a:pt x="454" y="1407"/>
                  </a:lnTo>
                  <a:lnTo>
                    <a:pt x="454" y="1410"/>
                  </a:lnTo>
                  <a:lnTo>
                    <a:pt x="453" y="1412"/>
                  </a:lnTo>
                  <a:lnTo>
                    <a:pt x="449" y="1414"/>
                  </a:lnTo>
                  <a:lnTo>
                    <a:pt x="440" y="1417"/>
                  </a:lnTo>
                  <a:lnTo>
                    <a:pt x="430" y="1417"/>
                  </a:lnTo>
                  <a:lnTo>
                    <a:pt x="427" y="1418"/>
                  </a:lnTo>
                  <a:lnTo>
                    <a:pt x="422" y="1418"/>
                  </a:lnTo>
                  <a:lnTo>
                    <a:pt x="418" y="1420"/>
                  </a:lnTo>
                  <a:lnTo>
                    <a:pt x="415" y="1423"/>
                  </a:lnTo>
                  <a:lnTo>
                    <a:pt x="403" y="1439"/>
                  </a:lnTo>
                  <a:lnTo>
                    <a:pt x="395" y="1452"/>
                  </a:lnTo>
                  <a:lnTo>
                    <a:pt x="392" y="1455"/>
                  </a:lnTo>
                  <a:lnTo>
                    <a:pt x="390" y="1456"/>
                  </a:lnTo>
                  <a:lnTo>
                    <a:pt x="389" y="1457"/>
                  </a:lnTo>
                  <a:lnTo>
                    <a:pt x="386" y="1457"/>
                  </a:lnTo>
                  <a:lnTo>
                    <a:pt x="382" y="1456"/>
                  </a:lnTo>
                  <a:lnTo>
                    <a:pt x="377" y="1453"/>
                  </a:lnTo>
                  <a:lnTo>
                    <a:pt x="372" y="1450"/>
                  </a:lnTo>
                  <a:lnTo>
                    <a:pt x="367" y="1449"/>
                  </a:lnTo>
                  <a:lnTo>
                    <a:pt x="365" y="1449"/>
                  </a:lnTo>
                  <a:lnTo>
                    <a:pt x="364" y="1450"/>
                  </a:lnTo>
                  <a:lnTo>
                    <a:pt x="361" y="1451"/>
                  </a:lnTo>
                  <a:lnTo>
                    <a:pt x="359" y="1455"/>
                  </a:lnTo>
                  <a:lnTo>
                    <a:pt x="355" y="1462"/>
                  </a:lnTo>
                  <a:lnTo>
                    <a:pt x="352" y="1467"/>
                  </a:lnTo>
                  <a:lnTo>
                    <a:pt x="351" y="1468"/>
                  </a:lnTo>
                  <a:lnTo>
                    <a:pt x="348" y="1468"/>
                  </a:lnTo>
                  <a:lnTo>
                    <a:pt x="345" y="1467"/>
                  </a:lnTo>
                  <a:lnTo>
                    <a:pt x="341" y="1464"/>
                  </a:lnTo>
                  <a:lnTo>
                    <a:pt x="333" y="1458"/>
                  </a:lnTo>
                  <a:lnTo>
                    <a:pt x="323" y="1453"/>
                  </a:lnTo>
                  <a:lnTo>
                    <a:pt x="319" y="1451"/>
                  </a:lnTo>
                  <a:lnTo>
                    <a:pt x="313" y="1450"/>
                  </a:lnTo>
                  <a:lnTo>
                    <a:pt x="307" y="1449"/>
                  </a:lnTo>
                  <a:lnTo>
                    <a:pt x="301" y="1449"/>
                  </a:lnTo>
                  <a:lnTo>
                    <a:pt x="295" y="1450"/>
                  </a:lnTo>
                  <a:lnTo>
                    <a:pt x="289" y="1451"/>
                  </a:lnTo>
                  <a:lnTo>
                    <a:pt x="285" y="1453"/>
                  </a:lnTo>
                  <a:lnTo>
                    <a:pt x="282" y="1456"/>
                  </a:lnTo>
                  <a:lnTo>
                    <a:pt x="279" y="1458"/>
                  </a:lnTo>
                  <a:lnTo>
                    <a:pt x="278" y="1462"/>
                  </a:lnTo>
                  <a:lnTo>
                    <a:pt x="278" y="1467"/>
                  </a:lnTo>
                  <a:lnTo>
                    <a:pt x="278" y="1471"/>
                  </a:lnTo>
                  <a:lnTo>
                    <a:pt x="278" y="1482"/>
                  </a:lnTo>
                  <a:lnTo>
                    <a:pt x="279" y="1494"/>
                  </a:lnTo>
                  <a:lnTo>
                    <a:pt x="279" y="1505"/>
                  </a:lnTo>
                  <a:lnTo>
                    <a:pt x="279" y="1514"/>
                  </a:lnTo>
                  <a:lnTo>
                    <a:pt x="279" y="1524"/>
                  </a:lnTo>
                  <a:lnTo>
                    <a:pt x="281" y="1532"/>
                  </a:lnTo>
                  <a:lnTo>
                    <a:pt x="283" y="1539"/>
                  </a:lnTo>
                  <a:lnTo>
                    <a:pt x="288" y="1546"/>
                  </a:lnTo>
                  <a:lnTo>
                    <a:pt x="292" y="1552"/>
                  </a:lnTo>
                  <a:lnTo>
                    <a:pt x="295" y="1558"/>
                  </a:lnTo>
                  <a:lnTo>
                    <a:pt x="295" y="1565"/>
                  </a:lnTo>
                  <a:lnTo>
                    <a:pt x="295" y="1571"/>
                  </a:lnTo>
                  <a:lnTo>
                    <a:pt x="294" y="1575"/>
                  </a:lnTo>
                  <a:lnTo>
                    <a:pt x="291" y="1576"/>
                  </a:lnTo>
                  <a:lnTo>
                    <a:pt x="289" y="1576"/>
                  </a:lnTo>
                  <a:lnTo>
                    <a:pt x="285" y="1576"/>
                  </a:lnTo>
                  <a:lnTo>
                    <a:pt x="277" y="1572"/>
                  </a:lnTo>
                  <a:lnTo>
                    <a:pt x="271" y="1569"/>
                  </a:lnTo>
                  <a:lnTo>
                    <a:pt x="265" y="1565"/>
                  </a:lnTo>
                  <a:lnTo>
                    <a:pt x="259" y="1564"/>
                  </a:lnTo>
                  <a:lnTo>
                    <a:pt x="256" y="1565"/>
                  </a:lnTo>
                  <a:lnTo>
                    <a:pt x="252" y="1566"/>
                  </a:lnTo>
                  <a:lnTo>
                    <a:pt x="250" y="1568"/>
                  </a:lnTo>
                  <a:lnTo>
                    <a:pt x="247" y="1571"/>
                  </a:lnTo>
                  <a:lnTo>
                    <a:pt x="244" y="1574"/>
                  </a:lnTo>
                  <a:lnTo>
                    <a:pt x="241" y="1576"/>
                  </a:lnTo>
                  <a:lnTo>
                    <a:pt x="238" y="1577"/>
                  </a:lnTo>
                  <a:lnTo>
                    <a:pt x="233" y="1578"/>
                  </a:lnTo>
                  <a:lnTo>
                    <a:pt x="226" y="1578"/>
                  </a:lnTo>
                  <a:lnTo>
                    <a:pt x="219" y="1576"/>
                  </a:lnTo>
                  <a:lnTo>
                    <a:pt x="212" y="1574"/>
                  </a:lnTo>
                  <a:lnTo>
                    <a:pt x="205" y="1571"/>
                  </a:lnTo>
                  <a:lnTo>
                    <a:pt x="201" y="1570"/>
                  </a:lnTo>
                  <a:lnTo>
                    <a:pt x="197" y="1571"/>
                  </a:lnTo>
                  <a:lnTo>
                    <a:pt x="194" y="1572"/>
                  </a:lnTo>
                  <a:lnTo>
                    <a:pt x="190" y="1576"/>
                  </a:lnTo>
                  <a:lnTo>
                    <a:pt x="184" y="1583"/>
                  </a:lnTo>
                  <a:lnTo>
                    <a:pt x="180" y="1588"/>
                  </a:lnTo>
                  <a:lnTo>
                    <a:pt x="177" y="1590"/>
                  </a:lnTo>
                  <a:lnTo>
                    <a:pt x="174" y="1591"/>
                  </a:lnTo>
                  <a:lnTo>
                    <a:pt x="170" y="1591"/>
                  </a:lnTo>
                  <a:lnTo>
                    <a:pt x="165" y="1591"/>
                  </a:lnTo>
                  <a:lnTo>
                    <a:pt x="153" y="1589"/>
                  </a:lnTo>
                  <a:lnTo>
                    <a:pt x="144" y="1587"/>
                  </a:lnTo>
                  <a:lnTo>
                    <a:pt x="139" y="1587"/>
                  </a:lnTo>
                  <a:lnTo>
                    <a:pt x="134" y="1588"/>
                  </a:lnTo>
                  <a:lnTo>
                    <a:pt x="131" y="1589"/>
                  </a:lnTo>
                  <a:lnTo>
                    <a:pt x="127" y="1593"/>
                  </a:lnTo>
                  <a:lnTo>
                    <a:pt x="124" y="1598"/>
                  </a:lnTo>
                  <a:lnTo>
                    <a:pt x="121" y="1603"/>
                  </a:lnTo>
                  <a:lnTo>
                    <a:pt x="119" y="1609"/>
                  </a:lnTo>
                  <a:lnTo>
                    <a:pt x="118" y="1616"/>
                  </a:lnTo>
                  <a:lnTo>
                    <a:pt x="114" y="1628"/>
                  </a:lnTo>
                  <a:lnTo>
                    <a:pt x="112" y="1640"/>
                  </a:lnTo>
                  <a:lnTo>
                    <a:pt x="109" y="1650"/>
                  </a:lnTo>
                  <a:lnTo>
                    <a:pt x="105" y="1659"/>
                  </a:lnTo>
                  <a:lnTo>
                    <a:pt x="100" y="1667"/>
                  </a:lnTo>
                  <a:lnTo>
                    <a:pt x="94" y="1675"/>
                  </a:lnTo>
                  <a:lnTo>
                    <a:pt x="89" y="1677"/>
                  </a:lnTo>
                  <a:lnTo>
                    <a:pt x="86" y="1679"/>
                  </a:lnTo>
                  <a:lnTo>
                    <a:pt x="81" y="1681"/>
                  </a:lnTo>
                  <a:lnTo>
                    <a:pt x="76" y="1683"/>
                  </a:lnTo>
                  <a:lnTo>
                    <a:pt x="65" y="1684"/>
                  </a:lnTo>
                  <a:lnTo>
                    <a:pt x="56" y="1688"/>
                  </a:lnTo>
                  <a:lnTo>
                    <a:pt x="51" y="1690"/>
                  </a:lnTo>
                  <a:lnTo>
                    <a:pt x="45" y="1694"/>
                  </a:lnTo>
                  <a:lnTo>
                    <a:pt x="40" y="1698"/>
                  </a:lnTo>
                  <a:lnTo>
                    <a:pt x="36" y="1703"/>
                  </a:lnTo>
                  <a:lnTo>
                    <a:pt x="38" y="1701"/>
                  </a:lnTo>
                  <a:lnTo>
                    <a:pt x="39" y="1701"/>
                  </a:lnTo>
                  <a:lnTo>
                    <a:pt x="39" y="1702"/>
                  </a:lnTo>
                  <a:lnTo>
                    <a:pt x="40" y="1705"/>
                  </a:lnTo>
                  <a:lnTo>
                    <a:pt x="42" y="1713"/>
                  </a:lnTo>
                  <a:lnTo>
                    <a:pt x="45" y="1720"/>
                  </a:lnTo>
                  <a:lnTo>
                    <a:pt x="50" y="1726"/>
                  </a:lnTo>
                  <a:lnTo>
                    <a:pt x="55" y="1730"/>
                  </a:lnTo>
                  <a:lnTo>
                    <a:pt x="56" y="1733"/>
                  </a:lnTo>
                  <a:lnTo>
                    <a:pt x="57" y="1736"/>
                  </a:lnTo>
                  <a:lnTo>
                    <a:pt x="58" y="1740"/>
                  </a:lnTo>
                  <a:lnTo>
                    <a:pt x="59" y="1745"/>
                  </a:lnTo>
                  <a:lnTo>
                    <a:pt x="59" y="1754"/>
                  </a:lnTo>
                  <a:lnTo>
                    <a:pt x="62" y="1760"/>
                  </a:lnTo>
                  <a:lnTo>
                    <a:pt x="64" y="1763"/>
                  </a:lnTo>
                  <a:lnTo>
                    <a:pt x="67" y="1763"/>
                  </a:lnTo>
                  <a:lnTo>
                    <a:pt x="70" y="1763"/>
                  </a:lnTo>
                  <a:lnTo>
                    <a:pt x="74" y="1760"/>
                  </a:lnTo>
                  <a:lnTo>
                    <a:pt x="80" y="1757"/>
                  </a:lnTo>
                  <a:lnTo>
                    <a:pt x="84" y="1755"/>
                  </a:lnTo>
                  <a:lnTo>
                    <a:pt x="89" y="1755"/>
                  </a:lnTo>
                  <a:lnTo>
                    <a:pt x="94" y="1757"/>
                  </a:lnTo>
                  <a:lnTo>
                    <a:pt x="99" y="1759"/>
                  </a:lnTo>
                  <a:lnTo>
                    <a:pt x="102" y="1761"/>
                  </a:lnTo>
                  <a:lnTo>
                    <a:pt x="105" y="1765"/>
                  </a:lnTo>
                  <a:lnTo>
                    <a:pt x="106" y="1770"/>
                  </a:lnTo>
                  <a:lnTo>
                    <a:pt x="105" y="1783"/>
                  </a:lnTo>
                  <a:lnTo>
                    <a:pt x="105" y="1795"/>
                  </a:lnTo>
                  <a:lnTo>
                    <a:pt x="106" y="1801"/>
                  </a:lnTo>
                  <a:lnTo>
                    <a:pt x="105" y="1805"/>
                  </a:lnTo>
                  <a:lnTo>
                    <a:pt x="103" y="1807"/>
                  </a:lnTo>
                  <a:lnTo>
                    <a:pt x="102" y="1808"/>
                  </a:lnTo>
                  <a:lnTo>
                    <a:pt x="100" y="1808"/>
                  </a:lnTo>
                  <a:lnTo>
                    <a:pt x="96" y="1808"/>
                  </a:lnTo>
                  <a:lnTo>
                    <a:pt x="86" y="1807"/>
                  </a:lnTo>
                  <a:lnTo>
                    <a:pt x="73" y="1808"/>
                  </a:lnTo>
                  <a:lnTo>
                    <a:pt x="58" y="1808"/>
                  </a:lnTo>
                  <a:lnTo>
                    <a:pt x="49" y="1808"/>
                  </a:lnTo>
                  <a:lnTo>
                    <a:pt x="46" y="1809"/>
                  </a:lnTo>
                  <a:lnTo>
                    <a:pt x="44" y="1809"/>
                  </a:lnTo>
                  <a:lnTo>
                    <a:pt x="43" y="1810"/>
                  </a:lnTo>
                  <a:lnTo>
                    <a:pt x="42" y="1812"/>
                  </a:lnTo>
                  <a:lnTo>
                    <a:pt x="42" y="1817"/>
                  </a:lnTo>
                  <a:lnTo>
                    <a:pt x="43" y="1823"/>
                  </a:lnTo>
                  <a:lnTo>
                    <a:pt x="44" y="1831"/>
                  </a:lnTo>
                  <a:lnTo>
                    <a:pt x="44" y="1845"/>
                  </a:lnTo>
                  <a:lnTo>
                    <a:pt x="43" y="1858"/>
                  </a:lnTo>
                  <a:lnTo>
                    <a:pt x="42" y="1871"/>
                  </a:lnTo>
                  <a:lnTo>
                    <a:pt x="40" y="1881"/>
                  </a:lnTo>
                  <a:lnTo>
                    <a:pt x="38" y="1887"/>
                  </a:lnTo>
                  <a:lnTo>
                    <a:pt x="35" y="1892"/>
                  </a:lnTo>
                  <a:lnTo>
                    <a:pt x="30" y="1894"/>
                  </a:lnTo>
                  <a:lnTo>
                    <a:pt x="24" y="1896"/>
                  </a:lnTo>
                  <a:lnTo>
                    <a:pt x="18" y="1897"/>
                  </a:lnTo>
                  <a:lnTo>
                    <a:pt x="15" y="1898"/>
                  </a:lnTo>
                  <a:lnTo>
                    <a:pt x="13" y="1899"/>
                  </a:lnTo>
                  <a:lnTo>
                    <a:pt x="11" y="1902"/>
                  </a:lnTo>
                  <a:lnTo>
                    <a:pt x="8" y="1904"/>
                  </a:lnTo>
                  <a:lnTo>
                    <a:pt x="5" y="1913"/>
                  </a:lnTo>
                  <a:lnTo>
                    <a:pt x="2" y="1927"/>
                  </a:lnTo>
                  <a:lnTo>
                    <a:pt x="1" y="1943"/>
                  </a:lnTo>
                  <a:lnTo>
                    <a:pt x="0" y="1960"/>
                  </a:lnTo>
                  <a:lnTo>
                    <a:pt x="0" y="1991"/>
                  </a:lnTo>
                  <a:lnTo>
                    <a:pt x="0" y="2006"/>
                  </a:lnTo>
                  <a:lnTo>
                    <a:pt x="2" y="2016"/>
                  </a:lnTo>
                  <a:lnTo>
                    <a:pt x="5" y="2025"/>
                  </a:lnTo>
                  <a:lnTo>
                    <a:pt x="8" y="2034"/>
                  </a:lnTo>
                  <a:lnTo>
                    <a:pt x="13" y="2043"/>
                  </a:lnTo>
                  <a:lnTo>
                    <a:pt x="20" y="2058"/>
                  </a:lnTo>
                  <a:lnTo>
                    <a:pt x="26" y="2073"/>
                  </a:lnTo>
                  <a:lnTo>
                    <a:pt x="27" y="2081"/>
                  </a:lnTo>
                  <a:lnTo>
                    <a:pt x="29" y="2088"/>
                  </a:lnTo>
                  <a:lnTo>
                    <a:pt x="29" y="2095"/>
                  </a:lnTo>
                  <a:lnTo>
                    <a:pt x="27" y="2100"/>
                  </a:lnTo>
                  <a:lnTo>
                    <a:pt x="27" y="2106"/>
                  </a:lnTo>
                  <a:lnTo>
                    <a:pt x="27" y="2111"/>
                  </a:lnTo>
                  <a:lnTo>
                    <a:pt x="29" y="2116"/>
                  </a:lnTo>
                  <a:lnTo>
                    <a:pt x="30" y="2120"/>
                  </a:lnTo>
                  <a:lnTo>
                    <a:pt x="45" y="2150"/>
                  </a:lnTo>
                  <a:lnTo>
                    <a:pt x="57" y="2180"/>
                  </a:lnTo>
                  <a:lnTo>
                    <a:pt x="69" y="2206"/>
                  </a:lnTo>
                  <a:lnTo>
                    <a:pt x="78" y="2231"/>
                  </a:lnTo>
                  <a:lnTo>
                    <a:pt x="87" y="2252"/>
                  </a:lnTo>
                  <a:lnTo>
                    <a:pt x="93" y="2268"/>
                  </a:lnTo>
                  <a:lnTo>
                    <a:pt x="99" y="2280"/>
                  </a:lnTo>
                  <a:lnTo>
                    <a:pt x="102" y="2286"/>
                  </a:lnTo>
                  <a:lnTo>
                    <a:pt x="108" y="2287"/>
                  </a:lnTo>
                  <a:lnTo>
                    <a:pt x="114" y="2287"/>
                  </a:lnTo>
                  <a:lnTo>
                    <a:pt x="120" y="2286"/>
                  </a:lnTo>
                  <a:lnTo>
                    <a:pt x="125" y="2282"/>
                  </a:lnTo>
                  <a:lnTo>
                    <a:pt x="137" y="2275"/>
                  </a:lnTo>
                  <a:lnTo>
                    <a:pt x="149" y="2270"/>
                  </a:lnTo>
                  <a:lnTo>
                    <a:pt x="158" y="2269"/>
                  </a:lnTo>
                  <a:lnTo>
                    <a:pt x="168" y="2268"/>
                  </a:lnTo>
                  <a:lnTo>
                    <a:pt x="171" y="2268"/>
                  </a:lnTo>
                  <a:lnTo>
                    <a:pt x="175" y="2268"/>
                  </a:lnTo>
                  <a:lnTo>
                    <a:pt x="178" y="2270"/>
                  </a:lnTo>
                  <a:lnTo>
                    <a:pt x="181" y="2272"/>
                  </a:lnTo>
                  <a:lnTo>
                    <a:pt x="185" y="2275"/>
                  </a:lnTo>
                  <a:lnTo>
                    <a:pt x="190" y="2278"/>
                  </a:lnTo>
                  <a:lnTo>
                    <a:pt x="196" y="2281"/>
                  </a:lnTo>
                  <a:lnTo>
                    <a:pt x="202" y="2282"/>
                  </a:lnTo>
                  <a:lnTo>
                    <a:pt x="209" y="2283"/>
                  </a:lnTo>
                  <a:lnTo>
                    <a:pt x="215" y="2283"/>
                  </a:lnTo>
                  <a:lnTo>
                    <a:pt x="221" y="2282"/>
                  </a:lnTo>
                  <a:lnTo>
                    <a:pt x="226" y="2280"/>
                  </a:lnTo>
                  <a:lnTo>
                    <a:pt x="234" y="2275"/>
                  </a:lnTo>
                  <a:lnTo>
                    <a:pt x="244" y="2271"/>
                  </a:lnTo>
                  <a:lnTo>
                    <a:pt x="254" y="2268"/>
                  </a:lnTo>
                  <a:lnTo>
                    <a:pt x="265" y="2264"/>
                  </a:lnTo>
                  <a:lnTo>
                    <a:pt x="288" y="2259"/>
                  </a:lnTo>
                  <a:lnTo>
                    <a:pt x="309" y="2252"/>
                  </a:lnTo>
                  <a:lnTo>
                    <a:pt x="315" y="2249"/>
                  </a:lnTo>
                  <a:lnTo>
                    <a:pt x="322" y="2244"/>
                  </a:lnTo>
                  <a:lnTo>
                    <a:pt x="328" y="2238"/>
                  </a:lnTo>
                  <a:lnTo>
                    <a:pt x="333" y="2232"/>
                  </a:lnTo>
                  <a:lnTo>
                    <a:pt x="342" y="2218"/>
                  </a:lnTo>
                  <a:lnTo>
                    <a:pt x="348" y="2206"/>
                  </a:lnTo>
                  <a:lnTo>
                    <a:pt x="352" y="2195"/>
                  </a:lnTo>
                  <a:lnTo>
                    <a:pt x="353" y="2183"/>
                  </a:lnTo>
                  <a:lnTo>
                    <a:pt x="353" y="2174"/>
                  </a:lnTo>
                  <a:lnTo>
                    <a:pt x="352" y="2165"/>
                  </a:lnTo>
                  <a:lnTo>
                    <a:pt x="351" y="2161"/>
                  </a:lnTo>
                  <a:lnTo>
                    <a:pt x="350" y="2157"/>
                  </a:lnTo>
                  <a:lnTo>
                    <a:pt x="347" y="2152"/>
                  </a:lnTo>
                  <a:lnTo>
                    <a:pt x="344" y="2149"/>
                  </a:lnTo>
                  <a:lnTo>
                    <a:pt x="341" y="2146"/>
                  </a:lnTo>
                  <a:lnTo>
                    <a:pt x="336" y="2144"/>
                  </a:lnTo>
                  <a:lnTo>
                    <a:pt x="333" y="2142"/>
                  </a:lnTo>
                  <a:lnTo>
                    <a:pt x="328" y="2142"/>
                  </a:lnTo>
                  <a:lnTo>
                    <a:pt x="320" y="2140"/>
                  </a:lnTo>
                  <a:lnTo>
                    <a:pt x="313" y="2138"/>
                  </a:lnTo>
                  <a:lnTo>
                    <a:pt x="310" y="2136"/>
                  </a:lnTo>
                  <a:lnTo>
                    <a:pt x="308" y="2133"/>
                  </a:lnTo>
                  <a:lnTo>
                    <a:pt x="306" y="2130"/>
                  </a:lnTo>
                  <a:lnTo>
                    <a:pt x="304" y="2126"/>
                  </a:lnTo>
                  <a:lnTo>
                    <a:pt x="302" y="2120"/>
                  </a:lnTo>
                  <a:lnTo>
                    <a:pt x="300" y="2114"/>
                  </a:lnTo>
                  <a:lnTo>
                    <a:pt x="297" y="2111"/>
                  </a:lnTo>
                  <a:lnTo>
                    <a:pt x="295" y="2108"/>
                  </a:lnTo>
                  <a:lnTo>
                    <a:pt x="291" y="2108"/>
                  </a:lnTo>
                  <a:lnTo>
                    <a:pt x="288" y="2111"/>
                  </a:lnTo>
                  <a:lnTo>
                    <a:pt x="285" y="2113"/>
                  </a:lnTo>
                  <a:lnTo>
                    <a:pt x="282" y="2117"/>
                  </a:lnTo>
                  <a:lnTo>
                    <a:pt x="278" y="2119"/>
                  </a:lnTo>
                  <a:lnTo>
                    <a:pt x="276" y="2120"/>
                  </a:lnTo>
                  <a:lnTo>
                    <a:pt x="273" y="2120"/>
                  </a:lnTo>
                  <a:lnTo>
                    <a:pt x="269" y="2119"/>
                  </a:lnTo>
                  <a:lnTo>
                    <a:pt x="264" y="2117"/>
                  </a:lnTo>
                  <a:lnTo>
                    <a:pt x="259" y="2113"/>
                  </a:lnTo>
                  <a:lnTo>
                    <a:pt x="258" y="2112"/>
                  </a:lnTo>
                  <a:lnTo>
                    <a:pt x="258" y="2110"/>
                  </a:lnTo>
                  <a:lnTo>
                    <a:pt x="258" y="2106"/>
                  </a:lnTo>
                  <a:lnTo>
                    <a:pt x="260" y="2104"/>
                  </a:lnTo>
                  <a:lnTo>
                    <a:pt x="264" y="2098"/>
                  </a:lnTo>
                  <a:lnTo>
                    <a:pt x="268" y="2092"/>
                  </a:lnTo>
                  <a:lnTo>
                    <a:pt x="269" y="2089"/>
                  </a:lnTo>
                  <a:lnTo>
                    <a:pt x="270" y="2086"/>
                  </a:lnTo>
                  <a:lnTo>
                    <a:pt x="270" y="2082"/>
                  </a:lnTo>
                  <a:lnTo>
                    <a:pt x="270" y="2077"/>
                  </a:lnTo>
                  <a:lnTo>
                    <a:pt x="269" y="2070"/>
                  </a:lnTo>
                  <a:lnTo>
                    <a:pt x="268" y="2066"/>
                  </a:lnTo>
                  <a:lnTo>
                    <a:pt x="269" y="2062"/>
                  </a:lnTo>
                  <a:lnTo>
                    <a:pt x="271" y="2061"/>
                  </a:lnTo>
                  <a:lnTo>
                    <a:pt x="275" y="2060"/>
                  </a:lnTo>
                  <a:lnTo>
                    <a:pt x="278" y="2060"/>
                  </a:lnTo>
                  <a:lnTo>
                    <a:pt x="281" y="2060"/>
                  </a:lnTo>
                  <a:lnTo>
                    <a:pt x="282" y="2062"/>
                  </a:lnTo>
                  <a:lnTo>
                    <a:pt x="283" y="2066"/>
                  </a:lnTo>
                  <a:lnTo>
                    <a:pt x="283" y="2070"/>
                  </a:lnTo>
                  <a:lnTo>
                    <a:pt x="283" y="2075"/>
                  </a:lnTo>
                  <a:lnTo>
                    <a:pt x="284" y="2079"/>
                  </a:lnTo>
                  <a:lnTo>
                    <a:pt x="285" y="2082"/>
                  </a:lnTo>
                  <a:lnTo>
                    <a:pt x="287" y="2083"/>
                  </a:lnTo>
                  <a:lnTo>
                    <a:pt x="290" y="2086"/>
                  </a:lnTo>
                  <a:lnTo>
                    <a:pt x="294" y="2086"/>
                  </a:lnTo>
                  <a:lnTo>
                    <a:pt x="296" y="2085"/>
                  </a:lnTo>
                  <a:lnTo>
                    <a:pt x="297" y="2082"/>
                  </a:lnTo>
                  <a:lnTo>
                    <a:pt x="297" y="2077"/>
                  </a:lnTo>
                  <a:lnTo>
                    <a:pt x="298" y="2073"/>
                  </a:lnTo>
                  <a:lnTo>
                    <a:pt x="297" y="2061"/>
                  </a:lnTo>
                  <a:lnTo>
                    <a:pt x="296" y="2050"/>
                  </a:lnTo>
                  <a:lnTo>
                    <a:pt x="294" y="2045"/>
                  </a:lnTo>
                  <a:lnTo>
                    <a:pt x="292" y="2042"/>
                  </a:lnTo>
                  <a:lnTo>
                    <a:pt x="290" y="2039"/>
                  </a:lnTo>
                  <a:lnTo>
                    <a:pt x="288" y="2036"/>
                  </a:lnTo>
                  <a:lnTo>
                    <a:pt x="285" y="2035"/>
                  </a:lnTo>
                  <a:lnTo>
                    <a:pt x="281" y="2034"/>
                  </a:lnTo>
                  <a:lnTo>
                    <a:pt x="277" y="2032"/>
                  </a:lnTo>
                  <a:lnTo>
                    <a:pt x="271" y="2032"/>
                  </a:lnTo>
                  <a:lnTo>
                    <a:pt x="259" y="2032"/>
                  </a:lnTo>
                  <a:lnTo>
                    <a:pt x="246" y="2031"/>
                  </a:lnTo>
                  <a:lnTo>
                    <a:pt x="234" y="2031"/>
                  </a:lnTo>
                  <a:lnTo>
                    <a:pt x="225" y="2030"/>
                  </a:lnTo>
                  <a:lnTo>
                    <a:pt x="219" y="2029"/>
                  </a:lnTo>
                  <a:lnTo>
                    <a:pt x="215" y="2026"/>
                  </a:lnTo>
                  <a:lnTo>
                    <a:pt x="214" y="2022"/>
                  </a:lnTo>
                  <a:lnTo>
                    <a:pt x="214" y="2016"/>
                  </a:lnTo>
                  <a:lnTo>
                    <a:pt x="214" y="2005"/>
                  </a:lnTo>
                  <a:lnTo>
                    <a:pt x="214" y="1987"/>
                  </a:lnTo>
                  <a:lnTo>
                    <a:pt x="215" y="1967"/>
                  </a:lnTo>
                  <a:lnTo>
                    <a:pt x="216" y="1946"/>
                  </a:lnTo>
                  <a:lnTo>
                    <a:pt x="219" y="1936"/>
                  </a:lnTo>
                  <a:lnTo>
                    <a:pt x="221" y="1929"/>
                  </a:lnTo>
                  <a:lnTo>
                    <a:pt x="225" y="1923"/>
                  </a:lnTo>
                  <a:lnTo>
                    <a:pt x="229" y="1917"/>
                  </a:lnTo>
                  <a:lnTo>
                    <a:pt x="234" y="1913"/>
                  </a:lnTo>
                  <a:lnTo>
                    <a:pt x="240" y="1911"/>
                  </a:lnTo>
                  <a:lnTo>
                    <a:pt x="245" y="1910"/>
                  </a:lnTo>
                  <a:lnTo>
                    <a:pt x="251" y="1910"/>
                  </a:lnTo>
                  <a:lnTo>
                    <a:pt x="257" y="1912"/>
                  </a:lnTo>
                  <a:lnTo>
                    <a:pt x="263" y="1916"/>
                  </a:lnTo>
                  <a:lnTo>
                    <a:pt x="264" y="1919"/>
                  </a:lnTo>
                  <a:lnTo>
                    <a:pt x="265" y="1924"/>
                  </a:lnTo>
                  <a:lnTo>
                    <a:pt x="266" y="1930"/>
                  </a:lnTo>
                  <a:lnTo>
                    <a:pt x="265" y="1937"/>
                  </a:lnTo>
                  <a:lnTo>
                    <a:pt x="264" y="1944"/>
                  </a:lnTo>
                  <a:lnTo>
                    <a:pt x="262" y="1950"/>
                  </a:lnTo>
                  <a:lnTo>
                    <a:pt x="258" y="1956"/>
                  </a:lnTo>
                  <a:lnTo>
                    <a:pt x="256" y="1961"/>
                  </a:lnTo>
                  <a:lnTo>
                    <a:pt x="250" y="1967"/>
                  </a:lnTo>
                  <a:lnTo>
                    <a:pt x="247" y="1971"/>
                  </a:lnTo>
                  <a:lnTo>
                    <a:pt x="247" y="1974"/>
                  </a:lnTo>
                  <a:lnTo>
                    <a:pt x="250" y="1975"/>
                  </a:lnTo>
                  <a:lnTo>
                    <a:pt x="253" y="1976"/>
                  </a:lnTo>
                  <a:lnTo>
                    <a:pt x="258" y="1976"/>
                  </a:lnTo>
                  <a:lnTo>
                    <a:pt x="268" y="1976"/>
                  </a:lnTo>
                  <a:lnTo>
                    <a:pt x="275" y="1975"/>
                  </a:lnTo>
                  <a:lnTo>
                    <a:pt x="284" y="1972"/>
                  </a:lnTo>
                  <a:lnTo>
                    <a:pt x="295" y="1967"/>
                  </a:lnTo>
                  <a:lnTo>
                    <a:pt x="304" y="1963"/>
                  </a:lnTo>
                  <a:lnTo>
                    <a:pt x="314" y="1962"/>
                  </a:lnTo>
                  <a:lnTo>
                    <a:pt x="320" y="1962"/>
                  </a:lnTo>
                  <a:lnTo>
                    <a:pt x="323" y="1962"/>
                  </a:lnTo>
                  <a:lnTo>
                    <a:pt x="327" y="1963"/>
                  </a:lnTo>
                  <a:lnTo>
                    <a:pt x="329" y="1966"/>
                  </a:lnTo>
                  <a:lnTo>
                    <a:pt x="332" y="1973"/>
                  </a:lnTo>
                  <a:lnTo>
                    <a:pt x="335" y="1980"/>
                  </a:lnTo>
                  <a:lnTo>
                    <a:pt x="338" y="1985"/>
                  </a:lnTo>
                  <a:lnTo>
                    <a:pt x="340" y="1988"/>
                  </a:lnTo>
                  <a:lnTo>
                    <a:pt x="344" y="1991"/>
                  </a:lnTo>
                  <a:lnTo>
                    <a:pt x="347" y="1992"/>
                  </a:lnTo>
                  <a:lnTo>
                    <a:pt x="351" y="1992"/>
                  </a:lnTo>
                  <a:lnTo>
                    <a:pt x="353" y="1992"/>
                  </a:lnTo>
                  <a:lnTo>
                    <a:pt x="355" y="1991"/>
                  </a:lnTo>
                  <a:lnTo>
                    <a:pt x="358" y="1987"/>
                  </a:lnTo>
                  <a:lnTo>
                    <a:pt x="364" y="1973"/>
                  </a:lnTo>
                  <a:lnTo>
                    <a:pt x="366" y="1961"/>
                  </a:lnTo>
                  <a:lnTo>
                    <a:pt x="367" y="1956"/>
                  </a:lnTo>
                  <a:lnTo>
                    <a:pt x="367" y="1952"/>
                  </a:lnTo>
                  <a:lnTo>
                    <a:pt x="366" y="1948"/>
                  </a:lnTo>
                  <a:lnTo>
                    <a:pt x="365" y="1944"/>
                  </a:lnTo>
                  <a:lnTo>
                    <a:pt x="360" y="1940"/>
                  </a:lnTo>
                  <a:lnTo>
                    <a:pt x="355" y="1936"/>
                  </a:lnTo>
                  <a:lnTo>
                    <a:pt x="348" y="1934"/>
                  </a:lnTo>
                  <a:lnTo>
                    <a:pt x="340" y="1931"/>
                  </a:lnTo>
                  <a:lnTo>
                    <a:pt x="323" y="1929"/>
                  </a:lnTo>
                  <a:lnTo>
                    <a:pt x="308" y="1928"/>
                  </a:lnTo>
                  <a:lnTo>
                    <a:pt x="301" y="1925"/>
                  </a:lnTo>
                  <a:lnTo>
                    <a:pt x="296" y="1922"/>
                  </a:lnTo>
                  <a:lnTo>
                    <a:pt x="294" y="1921"/>
                  </a:lnTo>
                  <a:lnTo>
                    <a:pt x="291" y="1918"/>
                  </a:lnTo>
                  <a:lnTo>
                    <a:pt x="290" y="1915"/>
                  </a:lnTo>
                  <a:lnTo>
                    <a:pt x="290" y="1911"/>
                  </a:lnTo>
                  <a:lnTo>
                    <a:pt x="290" y="1903"/>
                  </a:lnTo>
                  <a:lnTo>
                    <a:pt x="294" y="1894"/>
                  </a:lnTo>
                  <a:lnTo>
                    <a:pt x="297" y="1887"/>
                  </a:lnTo>
                  <a:lnTo>
                    <a:pt x="300" y="1880"/>
                  </a:lnTo>
                  <a:lnTo>
                    <a:pt x="301" y="1872"/>
                  </a:lnTo>
                  <a:lnTo>
                    <a:pt x="301" y="1865"/>
                  </a:lnTo>
                  <a:lnTo>
                    <a:pt x="300" y="1859"/>
                  </a:lnTo>
                  <a:lnTo>
                    <a:pt x="297" y="1852"/>
                  </a:lnTo>
                  <a:lnTo>
                    <a:pt x="295" y="1845"/>
                  </a:lnTo>
                  <a:lnTo>
                    <a:pt x="292" y="1840"/>
                  </a:lnTo>
                  <a:lnTo>
                    <a:pt x="290" y="1833"/>
                  </a:lnTo>
                  <a:lnTo>
                    <a:pt x="290" y="1823"/>
                  </a:lnTo>
                  <a:lnTo>
                    <a:pt x="290" y="1812"/>
                  </a:lnTo>
                  <a:lnTo>
                    <a:pt x="292" y="1802"/>
                  </a:lnTo>
                  <a:lnTo>
                    <a:pt x="294" y="1798"/>
                  </a:lnTo>
                  <a:lnTo>
                    <a:pt x="297" y="1795"/>
                  </a:lnTo>
                  <a:lnTo>
                    <a:pt x="301" y="1791"/>
                  </a:lnTo>
                  <a:lnTo>
                    <a:pt x="307" y="1790"/>
                  </a:lnTo>
                  <a:lnTo>
                    <a:pt x="316" y="1787"/>
                  </a:lnTo>
                  <a:lnTo>
                    <a:pt x="322" y="1787"/>
                  </a:lnTo>
                  <a:lnTo>
                    <a:pt x="325" y="1789"/>
                  </a:lnTo>
                  <a:lnTo>
                    <a:pt x="325" y="1790"/>
                  </a:lnTo>
                  <a:lnTo>
                    <a:pt x="325" y="1792"/>
                  </a:lnTo>
                  <a:lnTo>
                    <a:pt x="322" y="1796"/>
                  </a:lnTo>
                  <a:lnTo>
                    <a:pt x="319" y="1803"/>
                  </a:lnTo>
                  <a:lnTo>
                    <a:pt x="316" y="1808"/>
                  </a:lnTo>
                  <a:lnTo>
                    <a:pt x="314" y="1814"/>
                  </a:lnTo>
                  <a:lnTo>
                    <a:pt x="314" y="1821"/>
                  </a:lnTo>
                  <a:lnTo>
                    <a:pt x="314" y="1824"/>
                  </a:lnTo>
                  <a:lnTo>
                    <a:pt x="315" y="1827"/>
                  </a:lnTo>
                  <a:lnTo>
                    <a:pt x="316" y="1828"/>
                  </a:lnTo>
                  <a:lnTo>
                    <a:pt x="319" y="1828"/>
                  </a:lnTo>
                  <a:lnTo>
                    <a:pt x="321" y="1828"/>
                  </a:lnTo>
                  <a:lnTo>
                    <a:pt x="323" y="1827"/>
                  </a:lnTo>
                  <a:lnTo>
                    <a:pt x="326" y="1824"/>
                  </a:lnTo>
                  <a:lnTo>
                    <a:pt x="327" y="1821"/>
                  </a:lnTo>
                  <a:lnTo>
                    <a:pt x="329" y="1817"/>
                  </a:lnTo>
                  <a:lnTo>
                    <a:pt x="332" y="1816"/>
                  </a:lnTo>
                  <a:lnTo>
                    <a:pt x="333" y="1816"/>
                  </a:lnTo>
                  <a:lnTo>
                    <a:pt x="334" y="1816"/>
                  </a:lnTo>
                  <a:lnTo>
                    <a:pt x="335" y="1821"/>
                  </a:lnTo>
                  <a:lnTo>
                    <a:pt x="336" y="1827"/>
                  </a:lnTo>
                  <a:lnTo>
                    <a:pt x="336" y="1830"/>
                  </a:lnTo>
                  <a:lnTo>
                    <a:pt x="336" y="1834"/>
                  </a:lnTo>
                  <a:lnTo>
                    <a:pt x="335" y="1837"/>
                  </a:lnTo>
                  <a:lnTo>
                    <a:pt x="333" y="1841"/>
                  </a:lnTo>
                  <a:lnTo>
                    <a:pt x="329" y="1845"/>
                  </a:lnTo>
                  <a:lnTo>
                    <a:pt x="325" y="1847"/>
                  </a:lnTo>
                  <a:lnTo>
                    <a:pt x="321" y="1849"/>
                  </a:lnTo>
                  <a:lnTo>
                    <a:pt x="320" y="1854"/>
                  </a:lnTo>
                  <a:lnTo>
                    <a:pt x="320" y="1859"/>
                  </a:lnTo>
                  <a:lnTo>
                    <a:pt x="322" y="1862"/>
                  </a:lnTo>
                  <a:lnTo>
                    <a:pt x="326" y="1865"/>
                  </a:lnTo>
                  <a:lnTo>
                    <a:pt x="331" y="1865"/>
                  </a:lnTo>
                  <a:lnTo>
                    <a:pt x="342" y="1858"/>
                  </a:lnTo>
                  <a:lnTo>
                    <a:pt x="355" y="1849"/>
                  </a:lnTo>
                  <a:lnTo>
                    <a:pt x="361" y="1848"/>
                  </a:lnTo>
                  <a:lnTo>
                    <a:pt x="366" y="1847"/>
                  </a:lnTo>
                  <a:lnTo>
                    <a:pt x="371" y="1847"/>
                  </a:lnTo>
                  <a:lnTo>
                    <a:pt x="374" y="1848"/>
                  </a:lnTo>
                  <a:lnTo>
                    <a:pt x="378" y="1849"/>
                  </a:lnTo>
                  <a:lnTo>
                    <a:pt x="380" y="1852"/>
                  </a:lnTo>
                  <a:lnTo>
                    <a:pt x="383" y="1854"/>
                  </a:lnTo>
                  <a:lnTo>
                    <a:pt x="384" y="1858"/>
                  </a:lnTo>
                  <a:lnTo>
                    <a:pt x="384" y="1861"/>
                  </a:lnTo>
                  <a:lnTo>
                    <a:pt x="384" y="1865"/>
                  </a:lnTo>
                  <a:lnTo>
                    <a:pt x="383" y="1867"/>
                  </a:lnTo>
                  <a:lnTo>
                    <a:pt x="382" y="1871"/>
                  </a:lnTo>
                  <a:lnTo>
                    <a:pt x="379" y="1874"/>
                  </a:lnTo>
                  <a:lnTo>
                    <a:pt x="376" y="1877"/>
                  </a:lnTo>
                  <a:lnTo>
                    <a:pt x="372" y="1878"/>
                  </a:lnTo>
                  <a:lnTo>
                    <a:pt x="367" y="1879"/>
                  </a:lnTo>
                  <a:lnTo>
                    <a:pt x="354" y="1880"/>
                  </a:lnTo>
                  <a:lnTo>
                    <a:pt x="341" y="1881"/>
                  </a:lnTo>
                  <a:lnTo>
                    <a:pt x="335" y="1883"/>
                  </a:lnTo>
                  <a:lnTo>
                    <a:pt x="331" y="1884"/>
                  </a:lnTo>
                  <a:lnTo>
                    <a:pt x="327" y="1886"/>
                  </a:lnTo>
                  <a:lnTo>
                    <a:pt x="325" y="1889"/>
                  </a:lnTo>
                  <a:lnTo>
                    <a:pt x="325" y="1891"/>
                  </a:lnTo>
                  <a:lnTo>
                    <a:pt x="326" y="1892"/>
                  </a:lnTo>
                  <a:lnTo>
                    <a:pt x="327" y="1894"/>
                  </a:lnTo>
                  <a:lnTo>
                    <a:pt x="329" y="1897"/>
                  </a:lnTo>
                  <a:lnTo>
                    <a:pt x="335" y="1903"/>
                  </a:lnTo>
                  <a:lnTo>
                    <a:pt x="342" y="1909"/>
                  </a:lnTo>
                  <a:lnTo>
                    <a:pt x="351" y="1913"/>
                  </a:lnTo>
                  <a:lnTo>
                    <a:pt x="360" y="1917"/>
                  </a:lnTo>
                  <a:lnTo>
                    <a:pt x="367" y="1919"/>
                  </a:lnTo>
                  <a:lnTo>
                    <a:pt x="373" y="1921"/>
                  </a:lnTo>
                  <a:lnTo>
                    <a:pt x="378" y="1918"/>
                  </a:lnTo>
                  <a:lnTo>
                    <a:pt x="382" y="1916"/>
                  </a:lnTo>
                  <a:lnTo>
                    <a:pt x="385" y="1911"/>
                  </a:lnTo>
                  <a:lnTo>
                    <a:pt x="388" y="1905"/>
                  </a:lnTo>
                  <a:lnTo>
                    <a:pt x="394" y="1892"/>
                  </a:lnTo>
                  <a:lnTo>
                    <a:pt x="397" y="1881"/>
                  </a:lnTo>
                  <a:lnTo>
                    <a:pt x="403" y="1860"/>
                  </a:lnTo>
                  <a:lnTo>
                    <a:pt x="410" y="1843"/>
                  </a:lnTo>
                  <a:lnTo>
                    <a:pt x="417" y="1829"/>
                  </a:lnTo>
                  <a:lnTo>
                    <a:pt x="424" y="1818"/>
                  </a:lnTo>
                  <a:lnTo>
                    <a:pt x="432" y="1811"/>
                  </a:lnTo>
                  <a:lnTo>
                    <a:pt x="439" y="1805"/>
                  </a:lnTo>
                  <a:lnTo>
                    <a:pt x="446" y="1802"/>
                  </a:lnTo>
                  <a:lnTo>
                    <a:pt x="453" y="1799"/>
                  </a:lnTo>
                  <a:lnTo>
                    <a:pt x="468" y="1798"/>
                  </a:lnTo>
                  <a:lnTo>
                    <a:pt x="483" y="1797"/>
                  </a:lnTo>
                  <a:lnTo>
                    <a:pt x="489" y="1797"/>
                  </a:lnTo>
                  <a:lnTo>
                    <a:pt x="496" y="1795"/>
                  </a:lnTo>
                  <a:lnTo>
                    <a:pt x="502" y="1792"/>
                  </a:lnTo>
                  <a:lnTo>
                    <a:pt x="508" y="1787"/>
                  </a:lnTo>
                  <a:lnTo>
                    <a:pt x="515" y="1780"/>
                  </a:lnTo>
                  <a:lnTo>
                    <a:pt x="523" y="1776"/>
                  </a:lnTo>
                  <a:lnTo>
                    <a:pt x="528" y="1773"/>
                  </a:lnTo>
                  <a:lnTo>
                    <a:pt x="533" y="1772"/>
                  </a:lnTo>
                  <a:lnTo>
                    <a:pt x="539" y="1772"/>
                  </a:lnTo>
                  <a:lnTo>
                    <a:pt x="544" y="1772"/>
                  </a:lnTo>
                  <a:lnTo>
                    <a:pt x="550" y="1772"/>
                  </a:lnTo>
                  <a:lnTo>
                    <a:pt x="558" y="1770"/>
                  </a:lnTo>
                  <a:lnTo>
                    <a:pt x="565" y="1768"/>
                  </a:lnTo>
                  <a:lnTo>
                    <a:pt x="573" y="1766"/>
                  </a:lnTo>
                  <a:lnTo>
                    <a:pt x="586" y="1761"/>
                  </a:lnTo>
                  <a:lnTo>
                    <a:pt x="598" y="1758"/>
                  </a:lnTo>
                  <a:lnTo>
                    <a:pt x="610" y="1746"/>
                  </a:lnTo>
                  <a:lnTo>
                    <a:pt x="621" y="1735"/>
                  </a:lnTo>
                  <a:lnTo>
                    <a:pt x="627" y="1735"/>
                  </a:lnTo>
                  <a:lnTo>
                    <a:pt x="634" y="1734"/>
                  </a:lnTo>
                  <a:lnTo>
                    <a:pt x="638" y="1734"/>
                  </a:lnTo>
                  <a:lnTo>
                    <a:pt x="642" y="1734"/>
                  </a:lnTo>
                  <a:lnTo>
                    <a:pt x="646" y="1735"/>
                  </a:lnTo>
                  <a:lnTo>
                    <a:pt x="649" y="1736"/>
                  </a:lnTo>
                  <a:lnTo>
                    <a:pt x="651" y="1739"/>
                  </a:lnTo>
                  <a:lnTo>
                    <a:pt x="654" y="1742"/>
                  </a:lnTo>
                  <a:lnTo>
                    <a:pt x="655" y="1746"/>
                  </a:lnTo>
                  <a:lnTo>
                    <a:pt x="656" y="1751"/>
                  </a:lnTo>
                  <a:lnTo>
                    <a:pt x="657" y="1758"/>
                  </a:lnTo>
                  <a:lnTo>
                    <a:pt x="660" y="1763"/>
                  </a:lnTo>
                  <a:lnTo>
                    <a:pt x="661" y="1766"/>
                  </a:lnTo>
                  <a:lnTo>
                    <a:pt x="663" y="1767"/>
                  </a:lnTo>
                  <a:lnTo>
                    <a:pt x="665" y="1768"/>
                  </a:lnTo>
                  <a:lnTo>
                    <a:pt x="667" y="1768"/>
                  </a:lnTo>
                  <a:lnTo>
                    <a:pt x="672" y="1767"/>
                  </a:lnTo>
                  <a:lnTo>
                    <a:pt x="679" y="1763"/>
                  </a:lnTo>
                  <a:lnTo>
                    <a:pt x="686" y="1759"/>
                  </a:lnTo>
                  <a:lnTo>
                    <a:pt x="691" y="1754"/>
                  </a:lnTo>
                  <a:lnTo>
                    <a:pt x="694" y="1751"/>
                  </a:lnTo>
                  <a:lnTo>
                    <a:pt x="695" y="1745"/>
                  </a:lnTo>
                  <a:lnTo>
                    <a:pt x="694" y="1736"/>
                  </a:lnTo>
                  <a:lnTo>
                    <a:pt x="693" y="1729"/>
                  </a:lnTo>
                  <a:lnTo>
                    <a:pt x="693" y="1727"/>
                  </a:lnTo>
                  <a:lnTo>
                    <a:pt x="693" y="1723"/>
                  </a:lnTo>
                  <a:lnTo>
                    <a:pt x="694" y="1721"/>
                  </a:lnTo>
                  <a:lnTo>
                    <a:pt x="697" y="1719"/>
                  </a:lnTo>
                  <a:lnTo>
                    <a:pt x="712" y="1711"/>
                  </a:lnTo>
                  <a:lnTo>
                    <a:pt x="709" y="1714"/>
                  </a:lnTo>
                  <a:lnTo>
                    <a:pt x="706" y="1714"/>
                  </a:lnTo>
                  <a:lnTo>
                    <a:pt x="706" y="1713"/>
                  </a:lnTo>
                  <a:lnTo>
                    <a:pt x="711" y="1709"/>
                  </a:lnTo>
                  <a:lnTo>
                    <a:pt x="722" y="1701"/>
                  </a:lnTo>
                  <a:lnTo>
                    <a:pt x="724" y="1700"/>
                  </a:lnTo>
                  <a:lnTo>
                    <a:pt x="726" y="1698"/>
                  </a:lnTo>
                  <a:lnTo>
                    <a:pt x="729" y="1700"/>
                  </a:lnTo>
                  <a:lnTo>
                    <a:pt x="730" y="1701"/>
                  </a:lnTo>
                  <a:lnTo>
                    <a:pt x="732" y="1705"/>
                  </a:lnTo>
                  <a:lnTo>
                    <a:pt x="732" y="1711"/>
                  </a:lnTo>
                  <a:lnTo>
                    <a:pt x="732" y="1719"/>
                  </a:lnTo>
                  <a:lnTo>
                    <a:pt x="733" y="1726"/>
                  </a:lnTo>
                  <a:lnTo>
                    <a:pt x="736" y="1728"/>
                  </a:lnTo>
                  <a:lnTo>
                    <a:pt x="738" y="1730"/>
                  </a:lnTo>
                  <a:lnTo>
                    <a:pt x="742" y="1733"/>
                  </a:lnTo>
                  <a:lnTo>
                    <a:pt x="747" y="1734"/>
                  </a:lnTo>
                  <a:lnTo>
                    <a:pt x="761" y="1735"/>
                  </a:lnTo>
                  <a:lnTo>
                    <a:pt x="776" y="1735"/>
                  </a:lnTo>
                  <a:lnTo>
                    <a:pt x="782" y="1734"/>
                  </a:lnTo>
                  <a:lnTo>
                    <a:pt x="787" y="1732"/>
                  </a:lnTo>
                  <a:lnTo>
                    <a:pt x="788" y="1730"/>
                  </a:lnTo>
                  <a:lnTo>
                    <a:pt x="789" y="1729"/>
                  </a:lnTo>
                  <a:lnTo>
                    <a:pt x="789" y="1727"/>
                  </a:lnTo>
                  <a:lnTo>
                    <a:pt x="789" y="1724"/>
                  </a:lnTo>
                  <a:lnTo>
                    <a:pt x="788" y="1720"/>
                  </a:lnTo>
                  <a:lnTo>
                    <a:pt x="787" y="1716"/>
                  </a:lnTo>
                  <a:lnTo>
                    <a:pt x="788" y="1713"/>
                  </a:lnTo>
                  <a:lnTo>
                    <a:pt x="788" y="1709"/>
                  </a:lnTo>
                  <a:lnTo>
                    <a:pt x="791" y="1708"/>
                  </a:lnTo>
                  <a:lnTo>
                    <a:pt x="792" y="1708"/>
                  </a:lnTo>
                  <a:lnTo>
                    <a:pt x="794" y="1709"/>
                  </a:lnTo>
                  <a:lnTo>
                    <a:pt x="798" y="1713"/>
                  </a:lnTo>
                  <a:lnTo>
                    <a:pt x="802" y="1721"/>
                  </a:lnTo>
                  <a:lnTo>
                    <a:pt x="807" y="1728"/>
                  </a:lnTo>
                  <a:lnTo>
                    <a:pt x="811" y="1730"/>
                  </a:lnTo>
                  <a:lnTo>
                    <a:pt x="812" y="1732"/>
                  </a:lnTo>
                  <a:lnTo>
                    <a:pt x="814" y="1730"/>
                  </a:lnTo>
                  <a:lnTo>
                    <a:pt x="817" y="1728"/>
                  </a:lnTo>
                  <a:lnTo>
                    <a:pt x="820" y="1719"/>
                  </a:lnTo>
                  <a:lnTo>
                    <a:pt x="823" y="1708"/>
                  </a:lnTo>
                  <a:lnTo>
                    <a:pt x="825" y="1702"/>
                  </a:lnTo>
                  <a:lnTo>
                    <a:pt x="827" y="1697"/>
                  </a:lnTo>
                  <a:lnTo>
                    <a:pt x="831" y="1694"/>
                  </a:lnTo>
                  <a:lnTo>
                    <a:pt x="836" y="1692"/>
                  </a:lnTo>
                  <a:lnTo>
                    <a:pt x="845" y="1688"/>
                  </a:lnTo>
                  <a:lnTo>
                    <a:pt x="856" y="1682"/>
                  </a:lnTo>
                  <a:lnTo>
                    <a:pt x="860" y="1678"/>
                  </a:lnTo>
                  <a:lnTo>
                    <a:pt x="863" y="1675"/>
                  </a:lnTo>
                  <a:lnTo>
                    <a:pt x="867" y="1670"/>
                  </a:lnTo>
                  <a:lnTo>
                    <a:pt x="868" y="1665"/>
                  </a:lnTo>
                  <a:lnTo>
                    <a:pt x="869" y="1660"/>
                  </a:lnTo>
                  <a:lnTo>
                    <a:pt x="868" y="1656"/>
                  </a:lnTo>
                  <a:lnTo>
                    <a:pt x="868" y="1651"/>
                  </a:lnTo>
                  <a:lnTo>
                    <a:pt x="865" y="1648"/>
                  </a:lnTo>
                  <a:lnTo>
                    <a:pt x="863" y="1645"/>
                  </a:lnTo>
                  <a:lnTo>
                    <a:pt x="860" y="1644"/>
                  </a:lnTo>
                  <a:lnTo>
                    <a:pt x="856" y="1642"/>
                  </a:lnTo>
                  <a:lnTo>
                    <a:pt x="852" y="1644"/>
                  </a:lnTo>
                  <a:lnTo>
                    <a:pt x="845" y="1645"/>
                  </a:lnTo>
                  <a:lnTo>
                    <a:pt x="839" y="1644"/>
                  </a:lnTo>
                  <a:lnTo>
                    <a:pt x="835" y="1641"/>
                  </a:lnTo>
                  <a:lnTo>
                    <a:pt x="831" y="1635"/>
                  </a:lnTo>
                  <a:lnTo>
                    <a:pt x="829" y="1632"/>
                  </a:lnTo>
                  <a:lnTo>
                    <a:pt x="829" y="1628"/>
                  </a:lnTo>
                  <a:lnTo>
                    <a:pt x="830" y="1625"/>
                  </a:lnTo>
                  <a:lnTo>
                    <a:pt x="831" y="1622"/>
                  </a:lnTo>
                  <a:lnTo>
                    <a:pt x="833" y="1621"/>
                  </a:lnTo>
                  <a:lnTo>
                    <a:pt x="836" y="1620"/>
                  </a:lnTo>
                  <a:lnTo>
                    <a:pt x="838" y="1619"/>
                  </a:lnTo>
                  <a:lnTo>
                    <a:pt x="842" y="1618"/>
                  </a:lnTo>
                  <a:lnTo>
                    <a:pt x="857" y="1618"/>
                  </a:lnTo>
                  <a:lnTo>
                    <a:pt x="877" y="1620"/>
                  </a:lnTo>
                  <a:lnTo>
                    <a:pt x="886" y="1621"/>
                  </a:lnTo>
                  <a:lnTo>
                    <a:pt x="892" y="1623"/>
                  </a:lnTo>
                  <a:lnTo>
                    <a:pt x="894" y="1625"/>
                  </a:lnTo>
                  <a:lnTo>
                    <a:pt x="895" y="1626"/>
                  </a:lnTo>
                  <a:lnTo>
                    <a:pt x="895" y="1627"/>
                  </a:lnTo>
                  <a:lnTo>
                    <a:pt x="894" y="1629"/>
                  </a:lnTo>
                  <a:lnTo>
                    <a:pt x="889" y="1634"/>
                  </a:lnTo>
                  <a:lnTo>
                    <a:pt x="888" y="1638"/>
                  </a:lnTo>
                  <a:lnTo>
                    <a:pt x="887" y="1644"/>
                  </a:lnTo>
                  <a:lnTo>
                    <a:pt x="887" y="1650"/>
                  </a:lnTo>
                  <a:lnTo>
                    <a:pt x="887" y="1652"/>
                  </a:lnTo>
                  <a:lnTo>
                    <a:pt x="888" y="1654"/>
                  </a:lnTo>
                  <a:lnTo>
                    <a:pt x="889" y="1656"/>
                  </a:lnTo>
                  <a:lnTo>
                    <a:pt x="892" y="1657"/>
                  </a:lnTo>
                  <a:lnTo>
                    <a:pt x="898" y="1658"/>
                  </a:lnTo>
                  <a:lnTo>
                    <a:pt x="903" y="1661"/>
                  </a:lnTo>
                  <a:lnTo>
                    <a:pt x="905" y="1664"/>
                  </a:lnTo>
                  <a:lnTo>
                    <a:pt x="906" y="1666"/>
                  </a:lnTo>
                  <a:lnTo>
                    <a:pt x="906" y="1670"/>
                  </a:lnTo>
                  <a:lnTo>
                    <a:pt x="905" y="1673"/>
                  </a:lnTo>
                  <a:lnTo>
                    <a:pt x="902" y="1682"/>
                  </a:lnTo>
                  <a:lnTo>
                    <a:pt x="900" y="1688"/>
                  </a:lnTo>
                  <a:lnTo>
                    <a:pt x="893" y="1696"/>
                  </a:lnTo>
                  <a:lnTo>
                    <a:pt x="881" y="1705"/>
                  </a:lnTo>
                  <a:lnTo>
                    <a:pt x="877" y="1711"/>
                  </a:lnTo>
                  <a:lnTo>
                    <a:pt x="876" y="1714"/>
                  </a:lnTo>
                  <a:lnTo>
                    <a:pt x="877" y="1715"/>
                  </a:lnTo>
                  <a:lnTo>
                    <a:pt x="880" y="1716"/>
                  </a:lnTo>
                  <a:lnTo>
                    <a:pt x="882" y="1716"/>
                  </a:lnTo>
                  <a:lnTo>
                    <a:pt x="887" y="1715"/>
                  </a:lnTo>
                  <a:lnTo>
                    <a:pt x="893" y="1714"/>
                  </a:lnTo>
                  <a:lnTo>
                    <a:pt x="899" y="1711"/>
                  </a:lnTo>
                  <a:lnTo>
                    <a:pt x="906" y="1708"/>
                  </a:lnTo>
                  <a:lnTo>
                    <a:pt x="912" y="1704"/>
                  </a:lnTo>
                  <a:lnTo>
                    <a:pt x="919" y="1700"/>
                  </a:lnTo>
                  <a:lnTo>
                    <a:pt x="926" y="1697"/>
                  </a:lnTo>
                  <a:lnTo>
                    <a:pt x="932" y="1694"/>
                  </a:lnTo>
                  <a:lnTo>
                    <a:pt x="939" y="1692"/>
                  </a:lnTo>
                  <a:lnTo>
                    <a:pt x="949" y="1692"/>
                  </a:lnTo>
                  <a:lnTo>
                    <a:pt x="955" y="1690"/>
                  </a:lnTo>
                  <a:lnTo>
                    <a:pt x="957" y="1689"/>
                  </a:lnTo>
                  <a:lnTo>
                    <a:pt x="959" y="1688"/>
                  </a:lnTo>
                  <a:lnTo>
                    <a:pt x="961" y="1685"/>
                  </a:lnTo>
                  <a:lnTo>
                    <a:pt x="961" y="1683"/>
                  </a:lnTo>
                  <a:lnTo>
                    <a:pt x="962" y="1677"/>
                  </a:lnTo>
                  <a:lnTo>
                    <a:pt x="959" y="1672"/>
                  </a:lnTo>
                  <a:lnTo>
                    <a:pt x="958" y="1670"/>
                  </a:lnTo>
                  <a:lnTo>
                    <a:pt x="956" y="1669"/>
                  </a:lnTo>
                  <a:lnTo>
                    <a:pt x="952" y="1667"/>
                  </a:lnTo>
                  <a:lnTo>
                    <a:pt x="949" y="1667"/>
                  </a:lnTo>
                  <a:lnTo>
                    <a:pt x="940" y="1669"/>
                  </a:lnTo>
                  <a:lnTo>
                    <a:pt x="934" y="1666"/>
                  </a:lnTo>
                  <a:lnTo>
                    <a:pt x="932" y="1665"/>
                  </a:lnTo>
                  <a:lnTo>
                    <a:pt x="930" y="1663"/>
                  </a:lnTo>
                  <a:lnTo>
                    <a:pt x="927" y="1660"/>
                  </a:lnTo>
                  <a:lnTo>
                    <a:pt x="926" y="1656"/>
                  </a:lnTo>
                  <a:lnTo>
                    <a:pt x="926" y="1652"/>
                  </a:lnTo>
                  <a:lnTo>
                    <a:pt x="926" y="1648"/>
                  </a:lnTo>
                  <a:lnTo>
                    <a:pt x="927" y="1645"/>
                  </a:lnTo>
                  <a:lnTo>
                    <a:pt x="928" y="1641"/>
                  </a:lnTo>
                  <a:lnTo>
                    <a:pt x="933" y="1635"/>
                  </a:lnTo>
                  <a:lnTo>
                    <a:pt x="940" y="1631"/>
                  </a:lnTo>
                  <a:lnTo>
                    <a:pt x="946" y="1625"/>
                  </a:lnTo>
                  <a:lnTo>
                    <a:pt x="950" y="1621"/>
                  </a:lnTo>
                  <a:lnTo>
                    <a:pt x="950" y="1619"/>
                  </a:lnTo>
                  <a:lnTo>
                    <a:pt x="950" y="1616"/>
                  </a:lnTo>
                  <a:lnTo>
                    <a:pt x="947" y="1615"/>
                  </a:lnTo>
                  <a:lnTo>
                    <a:pt x="944" y="1613"/>
                  </a:lnTo>
                  <a:lnTo>
                    <a:pt x="936" y="1607"/>
                  </a:lnTo>
                  <a:lnTo>
                    <a:pt x="928" y="1600"/>
                  </a:lnTo>
                  <a:lnTo>
                    <a:pt x="923" y="1593"/>
                  </a:lnTo>
                  <a:lnTo>
                    <a:pt x="919" y="1584"/>
                  </a:lnTo>
                  <a:lnTo>
                    <a:pt x="917" y="1582"/>
                  </a:lnTo>
                  <a:lnTo>
                    <a:pt x="917" y="1578"/>
                  </a:lnTo>
                  <a:lnTo>
                    <a:pt x="918" y="1576"/>
                  </a:lnTo>
                  <a:lnTo>
                    <a:pt x="919" y="1574"/>
                  </a:lnTo>
                  <a:lnTo>
                    <a:pt x="921" y="1572"/>
                  </a:lnTo>
                  <a:lnTo>
                    <a:pt x="925" y="1571"/>
                  </a:lnTo>
                  <a:lnTo>
                    <a:pt x="928" y="1571"/>
                  </a:lnTo>
                  <a:lnTo>
                    <a:pt x="934" y="1571"/>
                  </a:lnTo>
                  <a:lnTo>
                    <a:pt x="939" y="1572"/>
                  </a:lnTo>
                  <a:lnTo>
                    <a:pt x="943" y="1575"/>
                  </a:lnTo>
                  <a:lnTo>
                    <a:pt x="947" y="1578"/>
                  </a:lnTo>
                  <a:lnTo>
                    <a:pt x="951" y="1582"/>
                  </a:lnTo>
                  <a:lnTo>
                    <a:pt x="957" y="1590"/>
                  </a:lnTo>
                  <a:lnTo>
                    <a:pt x="963" y="1600"/>
                  </a:lnTo>
                  <a:lnTo>
                    <a:pt x="965" y="1603"/>
                  </a:lnTo>
                  <a:lnTo>
                    <a:pt x="968" y="1607"/>
                  </a:lnTo>
                  <a:lnTo>
                    <a:pt x="970" y="1609"/>
                  </a:lnTo>
                  <a:lnTo>
                    <a:pt x="974" y="1610"/>
                  </a:lnTo>
                  <a:lnTo>
                    <a:pt x="977" y="1612"/>
                  </a:lnTo>
                  <a:lnTo>
                    <a:pt x="980" y="1612"/>
                  </a:lnTo>
                  <a:lnTo>
                    <a:pt x="983" y="1612"/>
                  </a:lnTo>
                  <a:lnTo>
                    <a:pt x="987" y="1609"/>
                  </a:lnTo>
                  <a:lnTo>
                    <a:pt x="995" y="1607"/>
                  </a:lnTo>
                  <a:lnTo>
                    <a:pt x="1007" y="1606"/>
                  </a:lnTo>
                  <a:lnTo>
                    <a:pt x="1018" y="1606"/>
                  </a:lnTo>
                  <a:lnTo>
                    <a:pt x="1026" y="1606"/>
                  </a:lnTo>
                  <a:lnTo>
                    <a:pt x="1029" y="1606"/>
                  </a:lnTo>
                  <a:lnTo>
                    <a:pt x="1032" y="1607"/>
                  </a:lnTo>
                  <a:lnTo>
                    <a:pt x="1034" y="1608"/>
                  </a:lnTo>
                  <a:lnTo>
                    <a:pt x="1035" y="1610"/>
                  </a:lnTo>
                  <a:lnTo>
                    <a:pt x="1039" y="1616"/>
                  </a:lnTo>
                  <a:lnTo>
                    <a:pt x="1040" y="1626"/>
                  </a:lnTo>
                  <a:lnTo>
                    <a:pt x="1041" y="1629"/>
                  </a:lnTo>
                  <a:lnTo>
                    <a:pt x="1044" y="1634"/>
                  </a:lnTo>
                  <a:lnTo>
                    <a:pt x="1047" y="1639"/>
                  </a:lnTo>
                  <a:lnTo>
                    <a:pt x="1053" y="1644"/>
                  </a:lnTo>
                  <a:lnTo>
                    <a:pt x="1059" y="1647"/>
                  </a:lnTo>
                  <a:lnTo>
                    <a:pt x="1066" y="1650"/>
                  </a:lnTo>
                  <a:lnTo>
                    <a:pt x="1075" y="1651"/>
                  </a:lnTo>
                  <a:lnTo>
                    <a:pt x="1083" y="1651"/>
                  </a:lnTo>
                  <a:lnTo>
                    <a:pt x="1090" y="1648"/>
                  </a:lnTo>
                  <a:lnTo>
                    <a:pt x="1097" y="1645"/>
                  </a:lnTo>
                  <a:lnTo>
                    <a:pt x="1102" y="1640"/>
                  </a:lnTo>
                  <a:lnTo>
                    <a:pt x="1106" y="1634"/>
                  </a:lnTo>
                  <a:lnTo>
                    <a:pt x="1109" y="1628"/>
                  </a:lnTo>
                  <a:lnTo>
                    <a:pt x="1110" y="1621"/>
                  </a:lnTo>
                  <a:lnTo>
                    <a:pt x="1110" y="1613"/>
                  </a:lnTo>
                  <a:lnTo>
                    <a:pt x="1110" y="1606"/>
                  </a:lnTo>
                  <a:lnTo>
                    <a:pt x="1108" y="1588"/>
                  </a:lnTo>
                  <a:lnTo>
                    <a:pt x="1106" y="1570"/>
                  </a:lnTo>
                  <a:lnTo>
                    <a:pt x="1103" y="1553"/>
                  </a:lnTo>
                  <a:lnTo>
                    <a:pt x="1102" y="1540"/>
                  </a:lnTo>
                  <a:lnTo>
                    <a:pt x="1101" y="1533"/>
                  </a:lnTo>
                  <a:lnTo>
                    <a:pt x="1100" y="1525"/>
                  </a:lnTo>
                  <a:lnTo>
                    <a:pt x="1101" y="1521"/>
                  </a:lnTo>
                  <a:lnTo>
                    <a:pt x="1103" y="1518"/>
                  </a:lnTo>
                  <a:lnTo>
                    <a:pt x="1106" y="1515"/>
                  </a:lnTo>
                  <a:lnTo>
                    <a:pt x="1110" y="1514"/>
                  </a:lnTo>
                  <a:lnTo>
                    <a:pt x="1114" y="1514"/>
                  </a:lnTo>
                  <a:lnTo>
                    <a:pt x="1115" y="1514"/>
                  </a:lnTo>
                  <a:lnTo>
                    <a:pt x="1117" y="1515"/>
                  </a:lnTo>
                  <a:lnTo>
                    <a:pt x="1119" y="1516"/>
                  </a:lnTo>
                  <a:lnTo>
                    <a:pt x="1121" y="1521"/>
                  </a:lnTo>
                  <a:lnTo>
                    <a:pt x="1122" y="1526"/>
                  </a:lnTo>
                  <a:lnTo>
                    <a:pt x="1123" y="1536"/>
                  </a:lnTo>
                  <a:lnTo>
                    <a:pt x="1125" y="1540"/>
                  </a:lnTo>
                  <a:lnTo>
                    <a:pt x="1128" y="1541"/>
                  </a:lnTo>
                  <a:lnTo>
                    <a:pt x="1132" y="1541"/>
                  </a:lnTo>
                  <a:lnTo>
                    <a:pt x="1135" y="1541"/>
                  </a:lnTo>
                  <a:lnTo>
                    <a:pt x="1139" y="1540"/>
                  </a:lnTo>
                  <a:lnTo>
                    <a:pt x="1147" y="1537"/>
                  </a:lnTo>
                  <a:lnTo>
                    <a:pt x="1152" y="1532"/>
                  </a:lnTo>
                  <a:lnTo>
                    <a:pt x="1154" y="1530"/>
                  </a:lnTo>
                  <a:lnTo>
                    <a:pt x="1157" y="1528"/>
                  </a:lnTo>
                  <a:lnTo>
                    <a:pt x="1159" y="1528"/>
                  </a:lnTo>
                  <a:lnTo>
                    <a:pt x="1160" y="1528"/>
                  </a:lnTo>
                  <a:lnTo>
                    <a:pt x="1163" y="1531"/>
                  </a:lnTo>
                  <a:lnTo>
                    <a:pt x="1164" y="1536"/>
                  </a:lnTo>
                  <a:lnTo>
                    <a:pt x="1163" y="1540"/>
                  </a:lnTo>
                  <a:lnTo>
                    <a:pt x="1161" y="1543"/>
                  </a:lnTo>
                  <a:lnTo>
                    <a:pt x="1158" y="1545"/>
                  </a:lnTo>
                  <a:lnTo>
                    <a:pt x="1152" y="1547"/>
                  </a:lnTo>
                  <a:lnTo>
                    <a:pt x="1145" y="1551"/>
                  </a:lnTo>
                  <a:lnTo>
                    <a:pt x="1140" y="1555"/>
                  </a:lnTo>
                  <a:lnTo>
                    <a:pt x="1135" y="1559"/>
                  </a:lnTo>
                  <a:lnTo>
                    <a:pt x="1132" y="1566"/>
                  </a:lnTo>
                  <a:lnTo>
                    <a:pt x="1131" y="1574"/>
                  </a:lnTo>
                  <a:lnTo>
                    <a:pt x="1132" y="1582"/>
                  </a:lnTo>
                  <a:lnTo>
                    <a:pt x="1133" y="1585"/>
                  </a:lnTo>
                  <a:lnTo>
                    <a:pt x="1134" y="1589"/>
                  </a:lnTo>
                  <a:lnTo>
                    <a:pt x="1138" y="1591"/>
                  </a:lnTo>
                  <a:lnTo>
                    <a:pt x="1141" y="1594"/>
                  </a:lnTo>
                  <a:lnTo>
                    <a:pt x="1156" y="1601"/>
                  </a:lnTo>
                  <a:lnTo>
                    <a:pt x="1170" y="1610"/>
                  </a:lnTo>
                  <a:lnTo>
                    <a:pt x="1177" y="1615"/>
                  </a:lnTo>
                  <a:lnTo>
                    <a:pt x="1184" y="1619"/>
                  </a:lnTo>
                  <a:lnTo>
                    <a:pt x="1191" y="1621"/>
                  </a:lnTo>
                  <a:lnTo>
                    <a:pt x="1198" y="1622"/>
                  </a:lnTo>
                  <a:lnTo>
                    <a:pt x="1202" y="1621"/>
                  </a:lnTo>
                  <a:lnTo>
                    <a:pt x="1205" y="1620"/>
                  </a:lnTo>
                  <a:lnTo>
                    <a:pt x="1209" y="1618"/>
                  </a:lnTo>
                  <a:lnTo>
                    <a:pt x="1214" y="1615"/>
                  </a:lnTo>
                  <a:lnTo>
                    <a:pt x="1219" y="1610"/>
                  </a:lnTo>
                  <a:lnTo>
                    <a:pt x="1222" y="1606"/>
                  </a:lnTo>
                  <a:lnTo>
                    <a:pt x="1227" y="1600"/>
                  </a:lnTo>
                  <a:lnTo>
                    <a:pt x="1232" y="1593"/>
                  </a:lnTo>
                  <a:lnTo>
                    <a:pt x="1238" y="1581"/>
                  </a:lnTo>
                  <a:lnTo>
                    <a:pt x="1249" y="1563"/>
                  </a:lnTo>
                  <a:lnTo>
                    <a:pt x="1255" y="1555"/>
                  </a:lnTo>
                  <a:lnTo>
                    <a:pt x="1262" y="1547"/>
                  </a:lnTo>
                  <a:lnTo>
                    <a:pt x="1268" y="1541"/>
                  </a:lnTo>
                  <a:lnTo>
                    <a:pt x="1273" y="1539"/>
                  </a:lnTo>
                  <a:lnTo>
                    <a:pt x="1283" y="1536"/>
                  </a:lnTo>
                  <a:lnTo>
                    <a:pt x="1295" y="1534"/>
                  </a:lnTo>
                  <a:lnTo>
                    <a:pt x="1301" y="1536"/>
                  </a:lnTo>
                  <a:lnTo>
                    <a:pt x="1305" y="1538"/>
                  </a:lnTo>
                  <a:lnTo>
                    <a:pt x="1308" y="1540"/>
                  </a:lnTo>
                  <a:lnTo>
                    <a:pt x="1309" y="1543"/>
                  </a:lnTo>
                  <a:lnTo>
                    <a:pt x="1311" y="1545"/>
                  </a:lnTo>
                  <a:lnTo>
                    <a:pt x="1312" y="1549"/>
                  </a:lnTo>
                  <a:lnTo>
                    <a:pt x="1316" y="1563"/>
                  </a:lnTo>
                  <a:lnTo>
                    <a:pt x="1320" y="1572"/>
                  </a:lnTo>
                  <a:lnTo>
                    <a:pt x="1322" y="1575"/>
                  </a:lnTo>
                  <a:lnTo>
                    <a:pt x="1325" y="1577"/>
                  </a:lnTo>
                  <a:lnTo>
                    <a:pt x="1329" y="1577"/>
                  </a:lnTo>
                  <a:lnTo>
                    <a:pt x="1334" y="1576"/>
                  </a:lnTo>
                  <a:lnTo>
                    <a:pt x="1342" y="1572"/>
                  </a:lnTo>
                  <a:lnTo>
                    <a:pt x="1349" y="1568"/>
                  </a:lnTo>
                  <a:lnTo>
                    <a:pt x="1354" y="1563"/>
                  </a:lnTo>
                  <a:lnTo>
                    <a:pt x="1359" y="1556"/>
                  </a:lnTo>
                  <a:lnTo>
                    <a:pt x="1364" y="1547"/>
                  </a:lnTo>
                  <a:lnTo>
                    <a:pt x="1371" y="1539"/>
                  </a:lnTo>
                  <a:lnTo>
                    <a:pt x="1374" y="1536"/>
                  </a:lnTo>
                  <a:lnTo>
                    <a:pt x="1377" y="1532"/>
                  </a:lnTo>
                  <a:lnTo>
                    <a:pt x="1377" y="1528"/>
                  </a:lnTo>
                  <a:lnTo>
                    <a:pt x="1375" y="1527"/>
                  </a:lnTo>
                  <a:lnTo>
                    <a:pt x="1372" y="1520"/>
                  </a:lnTo>
                  <a:lnTo>
                    <a:pt x="1367" y="1505"/>
                  </a:lnTo>
                  <a:lnTo>
                    <a:pt x="1364" y="1488"/>
                  </a:lnTo>
                  <a:lnTo>
                    <a:pt x="1362" y="1476"/>
                  </a:lnTo>
                  <a:lnTo>
                    <a:pt x="1364" y="1465"/>
                  </a:lnTo>
                  <a:lnTo>
                    <a:pt x="1366" y="1452"/>
                  </a:lnTo>
                  <a:lnTo>
                    <a:pt x="1371" y="1439"/>
                  </a:lnTo>
                  <a:lnTo>
                    <a:pt x="1377" y="1430"/>
                  </a:lnTo>
                  <a:lnTo>
                    <a:pt x="1378" y="1426"/>
                  </a:lnTo>
                  <a:lnTo>
                    <a:pt x="1379" y="1423"/>
                  </a:lnTo>
                  <a:lnTo>
                    <a:pt x="1380" y="1419"/>
                  </a:lnTo>
                  <a:lnTo>
                    <a:pt x="1380" y="1415"/>
                  </a:lnTo>
                  <a:lnTo>
                    <a:pt x="1379" y="1405"/>
                  </a:lnTo>
                  <a:lnTo>
                    <a:pt x="1378" y="1388"/>
                  </a:lnTo>
                  <a:lnTo>
                    <a:pt x="1375" y="1370"/>
                  </a:lnTo>
                  <a:lnTo>
                    <a:pt x="1371" y="1356"/>
                  </a:lnTo>
                  <a:lnTo>
                    <a:pt x="1367" y="1343"/>
                  </a:lnTo>
                  <a:lnTo>
                    <a:pt x="1366" y="1333"/>
                  </a:lnTo>
                  <a:lnTo>
                    <a:pt x="1367" y="1325"/>
                  </a:lnTo>
                  <a:lnTo>
                    <a:pt x="1369" y="1317"/>
                  </a:lnTo>
                  <a:lnTo>
                    <a:pt x="1372" y="1313"/>
                  </a:lnTo>
                  <a:lnTo>
                    <a:pt x="1373" y="1310"/>
                  </a:lnTo>
                  <a:lnTo>
                    <a:pt x="1375" y="1307"/>
                  </a:lnTo>
                  <a:lnTo>
                    <a:pt x="1378" y="1307"/>
                  </a:lnTo>
                  <a:lnTo>
                    <a:pt x="1380" y="1307"/>
                  </a:lnTo>
                  <a:lnTo>
                    <a:pt x="1384" y="1310"/>
                  </a:lnTo>
                  <a:lnTo>
                    <a:pt x="1386" y="1314"/>
                  </a:lnTo>
                  <a:lnTo>
                    <a:pt x="1388" y="1319"/>
                  </a:lnTo>
                  <a:lnTo>
                    <a:pt x="1393" y="1332"/>
                  </a:lnTo>
                  <a:lnTo>
                    <a:pt x="1397" y="1347"/>
                  </a:lnTo>
                  <a:lnTo>
                    <a:pt x="1398" y="1356"/>
                  </a:lnTo>
                  <a:lnTo>
                    <a:pt x="1398" y="1371"/>
                  </a:lnTo>
                  <a:lnTo>
                    <a:pt x="1399" y="1392"/>
                  </a:lnTo>
                  <a:lnTo>
                    <a:pt x="1402" y="1413"/>
                  </a:lnTo>
                  <a:lnTo>
                    <a:pt x="1406" y="1438"/>
                  </a:lnTo>
                  <a:lnTo>
                    <a:pt x="1411" y="1458"/>
                  </a:lnTo>
                  <a:lnTo>
                    <a:pt x="1417" y="1474"/>
                  </a:lnTo>
                  <a:lnTo>
                    <a:pt x="1421" y="1480"/>
                  </a:lnTo>
                  <a:lnTo>
                    <a:pt x="1425" y="1483"/>
                  </a:lnTo>
                  <a:lnTo>
                    <a:pt x="1430" y="1486"/>
                  </a:lnTo>
                  <a:lnTo>
                    <a:pt x="1434" y="1488"/>
                  </a:lnTo>
                  <a:lnTo>
                    <a:pt x="1436" y="1492"/>
                  </a:lnTo>
                  <a:lnTo>
                    <a:pt x="1442" y="1505"/>
                  </a:lnTo>
                  <a:lnTo>
                    <a:pt x="1446" y="1515"/>
                  </a:lnTo>
                  <a:lnTo>
                    <a:pt x="1447" y="1516"/>
                  </a:lnTo>
                  <a:lnTo>
                    <a:pt x="1449" y="1518"/>
                  </a:lnTo>
                  <a:lnTo>
                    <a:pt x="1450" y="1518"/>
                  </a:lnTo>
                  <a:lnTo>
                    <a:pt x="1453" y="1518"/>
                  </a:lnTo>
                  <a:lnTo>
                    <a:pt x="1457" y="1515"/>
                  </a:lnTo>
                  <a:lnTo>
                    <a:pt x="1465" y="1508"/>
                  </a:lnTo>
                  <a:lnTo>
                    <a:pt x="1478" y="1496"/>
                  </a:lnTo>
                  <a:lnTo>
                    <a:pt x="1491" y="1481"/>
                  </a:lnTo>
                  <a:lnTo>
                    <a:pt x="1498" y="1473"/>
                  </a:lnTo>
                  <a:lnTo>
                    <a:pt x="1503" y="1463"/>
                  </a:lnTo>
                  <a:lnTo>
                    <a:pt x="1507" y="1453"/>
                  </a:lnTo>
                  <a:lnTo>
                    <a:pt x="1511" y="1444"/>
                  </a:lnTo>
                  <a:lnTo>
                    <a:pt x="1512" y="1437"/>
                  </a:lnTo>
                  <a:lnTo>
                    <a:pt x="1512" y="1430"/>
                  </a:lnTo>
                  <a:lnTo>
                    <a:pt x="1511" y="1424"/>
                  </a:lnTo>
                  <a:lnTo>
                    <a:pt x="1509" y="1418"/>
                  </a:lnTo>
                  <a:lnTo>
                    <a:pt x="1503" y="1405"/>
                  </a:lnTo>
                  <a:lnTo>
                    <a:pt x="1497" y="1393"/>
                  </a:lnTo>
                  <a:lnTo>
                    <a:pt x="1493" y="1382"/>
                  </a:lnTo>
                  <a:lnTo>
                    <a:pt x="1488" y="1371"/>
                  </a:lnTo>
                  <a:lnTo>
                    <a:pt x="1486" y="1367"/>
                  </a:lnTo>
                  <a:lnTo>
                    <a:pt x="1484" y="1362"/>
                  </a:lnTo>
                  <a:lnTo>
                    <a:pt x="1479" y="1358"/>
                  </a:lnTo>
                  <a:lnTo>
                    <a:pt x="1475" y="1355"/>
                  </a:lnTo>
                  <a:lnTo>
                    <a:pt x="1471" y="1352"/>
                  </a:lnTo>
                  <a:lnTo>
                    <a:pt x="1468" y="1350"/>
                  </a:lnTo>
                  <a:lnTo>
                    <a:pt x="1466" y="1348"/>
                  </a:lnTo>
                  <a:lnTo>
                    <a:pt x="1465" y="1344"/>
                  </a:lnTo>
                  <a:lnTo>
                    <a:pt x="1465" y="1342"/>
                  </a:lnTo>
                  <a:lnTo>
                    <a:pt x="1466" y="1339"/>
                  </a:lnTo>
                  <a:lnTo>
                    <a:pt x="1468" y="1338"/>
                  </a:lnTo>
                  <a:lnTo>
                    <a:pt x="1471" y="1337"/>
                  </a:lnTo>
                  <a:lnTo>
                    <a:pt x="1474" y="1338"/>
                  </a:lnTo>
                  <a:lnTo>
                    <a:pt x="1479" y="1339"/>
                  </a:lnTo>
                  <a:lnTo>
                    <a:pt x="1484" y="1343"/>
                  </a:lnTo>
                  <a:lnTo>
                    <a:pt x="1488" y="1348"/>
                  </a:lnTo>
                  <a:lnTo>
                    <a:pt x="1493" y="1354"/>
                  </a:lnTo>
                  <a:lnTo>
                    <a:pt x="1498" y="1360"/>
                  </a:lnTo>
                  <a:lnTo>
                    <a:pt x="1503" y="1367"/>
                  </a:lnTo>
                  <a:lnTo>
                    <a:pt x="1507" y="1374"/>
                  </a:lnTo>
                  <a:lnTo>
                    <a:pt x="1513" y="1388"/>
                  </a:lnTo>
                  <a:lnTo>
                    <a:pt x="1517" y="1399"/>
                  </a:lnTo>
                  <a:lnTo>
                    <a:pt x="1519" y="1407"/>
                  </a:lnTo>
                  <a:lnTo>
                    <a:pt x="1523" y="1412"/>
                  </a:lnTo>
                  <a:lnTo>
                    <a:pt x="1528" y="1413"/>
                  </a:lnTo>
                  <a:lnTo>
                    <a:pt x="1532" y="1415"/>
                  </a:lnTo>
                  <a:lnTo>
                    <a:pt x="1536" y="1418"/>
                  </a:lnTo>
                  <a:lnTo>
                    <a:pt x="1539" y="1424"/>
                  </a:lnTo>
                  <a:lnTo>
                    <a:pt x="1543" y="1429"/>
                  </a:lnTo>
                  <a:lnTo>
                    <a:pt x="1547" y="1432"/>
                  </a:lnTo>
                  <a:lnTo>
                    <a:pt x="1551" y="1433"/>
                  </a:lnTo>
                  <a:lnTo>
                    <a:pt x="1560" y="1434"/>
                  </a:lnTo>
                  <a:lnTo>
                    <a:pt x="1564" y="1433"/>
                  </a:lnTo>
                  <a:lnTo>
                    <a:pt x="1570" y="1432"/>
                  </a:lnTo>
                  <a:lnTo>
                    <a:pt x="1578" y="1429"/>
                  </a:lnTo>
                  <a:lnTo>
                    <a:pt x="1583" y="1425"/>
                  </a:lnTo>
                  <a:lnTo>
                    <a:pt x="1589" y="1420"/>
                  </a:lnTo>
                  <a:lnTo>
                    <a:pt x="1595" y="1415"/>
                  </a:lnTo>
                  <a:lnTo>
                    <a:pt x="1599" y="1411"/>
                  </a:lnTo>
                  <a:lnTo>
                    <a:pt x="1601" y="1405"/>
                  </a:lnTo>
                  <a:lnTo>
                    <a:pt x="1601" y="1400"/>
                  </a:lnTo>
                  <a:lnTo>
                    <a:pt x="1600" y="1394"/>
                  </a:lnTo>
                  <a:lnTo>
                    <a:pt x="1598" y="1390"/>
                  </a:lnTo>
                  <a:lnTo>
                    <a:pt x="1597" y="1386"/>
                  </a:lnTo>
                  <a:lnTo>
                    <a:pt x="1594" y="1382"/>
                  </a:lnTo>
                  <a:lnTo>
                    <a:pt x="1594" y="1379"/>
                  </a:lnTo>
                  <a:lnTo>
                    <a:pt x="1594" y="1376"/>
                  </a:lnTo>
                  <a:lnTo>
                    <a:pt x="1597" y="1375"/>
                  </a:lnTo>
                  <a:lnTo>
                    <a:pt x="1599" y="1373"/>
                  </a:lnTo>
                  <a:lnTo>
                    <a:pt x="1601" y="1370"/>
                  </a:lnTo>
                  <a:lnTo>
                    <a:pt x="1604" y="1367"/>
                  </a:lnTo>
                  <a:lnTo>
                    <a:pt x="1605" y="1362"/>
                  </a:lnTo>
                  <a:lnTo>
                    <a:pt x="1606" y="1357"/>
                  </a:lnTo>
                  <a:lnTo>
                    <a:pt x="1605" y="1354"/>
                  </a:lnTo>
                  <a:lnTo>
                    <a:pt x="1604" y="1350"/>
                  </a:lnTo>
                  <a:lnTo>
                    <a:pt x="1600" y="1347"/>
                  </a:lnTo>
                  <a:lnTo>
                    <a:pt x="1595" y="1343"/>
                  </a:lnTo>
                  <a:lnTo>
                    <a:pt x="1591" y="1339"/>
                  </a:lnTo>
                  <a:lnTo>
                    <a:pt x="1587" y="1336"/>
                  </a:lnTo>
                  <a:lnTo>
                    <a:pt x="1583" y="1331"/>
                  </a:lnTo>
                  <a:lnTo>
                    <a:pt x="1582" y="1326"/>
                  </a:lnTo>
                  <a:lnTo>
                    <a:pt x="1581" y="1320"/>
                  </a:lnTo>
                  <a:lnTo>
                    <a:pt x="1581" y="1313"/>
                  </a:lnTo>
                  <a:lnTo>
                    <a:pt x="1583" y="1304"/>
                  </a:lnTo>
                  <a:lnTo>
                    <a:pt x="1588" y="1288"/>
                  </a:lnTo>
                  <a:lnTo>
                    <a:pt x="1591" y="1275"/>
                  </a:lnTo>
                  <a:lnTo>
                    <a:pt x="1591" y="1270"/>
                  </a:lnTo>
                  <a:lnTo>
                    <a:pt x="1591" y="1267"/>
                  </a:lnTo>
                  <a:lnTo>
                    <a:pt x="1588" y="1263"/>
                  </a:lnTo>
                  <a:lnTo>
                    <a:pt x="1586" y="1261"/>
                  </a:lnTo>
                  <a:lnTo>
                    <a:pt x="1583" y="1260"/>
                  </a:lnTo>
                  <a:lnTo>
                    <a:pt x="1582" y="1256"/>
                  </a:lnTo>
                  <a:lnTo>
                    <a:pt x="1581" y="1253"/>
                  </a:lnTo>
                  <a:lnTo>
                    <a:pt x="1580" y="1248"/>
                  </a:lnTo>
                  <a:lnTo>
                    <a:pt x="1579" y="1240"/>
                  </a:lnTo>
                  <a:lnTo>
                    <a:pt x="1576" y="1232"/>
                  </a:lnTo>
                  <a:lnTo>
                    <a:pt x="1574" y="1229"/>
                  </a:lnTo>
                  <a:lnTo>
                    <a:pt x="1570" y="1226"/>
                  </a:lnTo>
                  <a:lnTo>
                    <a:pt x="1564" y="1223"/>
                  </a:lnTo>
                  <a:lnTo>
                    <a:pt x="1557" y="1219"/>
                  </a:lnTo>
                  <a:lnTo>
                    <a:pt x="1543" y="1213"/>
                  </a:lnTo>
                  <a:lnTo>
                    <a:pt x="1531" y="1209"/>
                  </a:lnTo>
                  <a:lnTo>
                    <a:pt x="1520" y="1205"/>
                  </a:lnTo>
                  <a:lnTo>
                    <a:pt x="1510" y="1202"/>
                  </a:lnTo>
                  <a:lnTo>
                    <a:pt x="1506" y="1199"/>
                  </a:lnTo>
                  <a:lnTo>
                    <a:pt x="1503" y="1196"/>
                  </a:lnTo>
                  <a:lnTo>
                    <a:pt x="1500" y="1192"/>
                  </a:lnTo>
                  <a:lnTo>
                    <a:pt x="1500" y="1187"/>
                  </a:lnTo>
                  <a:lnTo>
                    <a:pt x="1501" y="1185"/>
                  </a:lnTo>
                  <a:lnTo>
                    <a:pt x="1504" y="1182"/>
                  </a:lnTo>
                  <a:lnTo>
                    <a:pt x="1506" y="1180"/>
                  </a:lnTo>
                  <a:lnTo>
                    <a:pt x="1510" y="1179"/>
                  </a:lnTo>
                  <a:lnTo>
                    <a:pt x="1517" y="1178"/>
                  </a:lnTo>
                  <a:lnTo>
                    <a:pt x="1526" y="1177"/>
                  </a:lnTo>
                  <a:lnTo>
                    <a:pt x="1545" y="1177"/>
                  </a:lnTo>
                  <a:lnTo>
                    <a:pt x="1560" y="1175"/>
                  </a:lnTo>
                  <a:lnTo>
                    <a:pt x="1569" y="1174"/>
                  </a:lnTo>
                  <a:lnTo>
                    <a:pt x="1579" y="1174"/>
                  </a:lnTo>
                  <a:lnTo>
                    <a:pt x="1582" y="1173"/>
                  </a:lnTo>
                  <a:lnTo>
                    <a:pt x="1585" y="1172"/>
                  </a:lnTo>
                  <a:lnTo>
                    <a:pt x="1587" y="1171"/>
                  </a:lnTo>
                  <a:lnTo>
                    <a:pt x="1588" y="1167"/>
                  </a:lnTo>
                  <a:lnTo>
                    <a:pt x="1587" y="1162"/>
                  </a:lnTo>
                  <a:lnTo>
                    <a:pt x="1586" y="1159"/>
                  </a:lnTo>
                  <a:lnTo>
                    <a:pt x="1581" y="1156"/>
                  </a:lnTo>
                  <a:lnTo>
                    <a:pt x="1574" y="1154"/>
                  </a:lnTo>
                  <a:lnTo>
                    <a:pt x="1569" y="1153"/>
                  </a:lnTo>
                  <a:lnTo>
                    <a:pt x="1566" y="1149"/>
                  </a:lnTo>
                  <a:lnTo>
                    <a:pt x="1562" y="1146"/>
                  </a:lnTo>
                  <a:lnTo>
                    <a:pt x="1558" y="1141"/>
                  </a:lnTo>
                  <a:lnTo>
                    <a:pt x="1555" y="1135"/>
                  </a:lnTo>
                  <a:lnTo>
                    <a:pt x="1553" y="1130"/>
                  </a:lnTo>
                  <a:lnTo>
                    <a:pt x="1551" y="1124"/>
                  </a:lnTo>
                  <a:lnTo>
                    <a:pt x="1551" y="1119"/>
                  </a:lnTo>
                  <a:lnTo>
                    <a:pt x="1554" y="1108"/>
                  </a:lnTo>
                  <a:lnTo>
                    <a:pt x="1556" y="1095"/>
                  </a:lnTo>
                  <a:lnTo>
                    <a:pt x="1557" y="1087"/>
                  </a:lnTo>
                  <a:lnTo>
                    <a:pt x="1557" y="1080"/>
                  </a:lnTo>
                  <a:lnTo>
                    <a:pt x="1556" y="1074"/>
                  </a:lnTo>
                  <a:lnTo>
                    <a:pt x="1555" y="1068"/>
                  </a:lnTo>
                  <a:lnTo>
                    <a:pt x="1551" y="1060"/>
                  </a:lnTo>
                  <a:lnTo>
                    <a:pt x="1551" y="1054"/>
                  </a:lnTo>
                  <a:lnTo>
                    <a:pt x="1551" y="1053"/>
                  </a:lnTo>
                  <a:lnTo>
                    <a:pt x="1553" y="1052"/>
                  </a:lnTo>
                  <a:lnTo>
                    <a:pt x="1555" y="1051"/>
                  </a:lnTo>
                  <a:lnTo>
                    <a:pt x="1557" y="1051"/>
                  </a:lnTo>
                  <a:lnTo>
                    <a:pt x="1561" y="1052"/>
                  </a:lnTo>
                  <a:lnTo>
                    <a:pt x="1563" y="1055"/>
                  </a:lnTo>
                  <a:lnTo>
                    <a:pt x="1564" y="1060"/>
                  </a:lnTo>
                  <a:lnTo>
                    <a:pt x="1567" y="1065"/>
                  </a:lnTo>
                  <a:lnTo>
                    <a:pt x="1570" y="1077"/>
                  </a:lnTo>
                  <a:lnTo>
                    <a:pt x="1575" y="1089"/>
                  </a:lnTo>
                  <a:lnTo>
                    <a:pt x="1580" y="1096"/>
                  </a:lnTo>
                  <a:lnTo>
                    <a:pt x="1583" y="1100"/>
                  </a:lnTo>
                  <a:lnTo>
                    <a:pt x="1586" y="1102"/>
                  </a:lnTo>
                  <a:lnTo>
                    <a:pt x="1588" y="1100"/>
                  </a:lnTo>
                  <a:lnTo>
                    <a:pt x="1589" y="1099"/>
                  </a:lnTo>
                  <a:lnTo>
                    <a:pt x="1592" y="1097"/>
                  </a:lnTo>
                  <a:lnTo>
                    <a:pt x="1594" y="1093"/>
                  </a:lnTo>
                  <a:lnTo>
                    <a:pt x="1597" y="1092"/>
                  </a:lnTo>
                  <a:lnTo>
                    <a:pt x="1599" y="1092"/>
                  </a:lnTo>
                  <a:lnTo>
                    <a:pt x="1600" y="1095"/>
                  </a:lnTo>
                  <a:lnTo>
                    <a:pt x="1601" y="1097"/>
                  </a:lnTo>
                  <a:lnTo>
                    <a:pt x="1602" y="1102"/>
                  </a:lnTo>
                  <a:lnTo>
                    <a:pt x="1602" y="1108"/>
                  </a:lnTo>
                  <a:lnTo>
                    <a:pt x="1601" y="1115"/>
                  </a:lnTo>
                  <a:lnTo>
                    <a:pt x="1600" y="1129"/>
                  </a:lnTo>
                  <a:lnTo>
                    <a:pt x="1601" y="1140"/>
                  </a:lnTo>
                  <a:lnTo>
                    <a:pt x="1602" y="1144"/>
                  </a:lnTo>
                  <a:lnTo>
                    <a:pt x="1605" y="1148"/>
                  </a:lnTo>
                  <a:lnTo>
                    <a:pt x="1607" y="1152"/>
                  </a:lnTo>
                  <a:lnTo>
                    <a:pt x="1610" y="1155"/>
                  </a:lnTo>
                  <a:lnTo>
                    <a:pt x="1618" y="1161"/>
                  </a:lnTo>
                  <a:lnTo>
                    <a:pt x="1629" y="1166"/>
                  </a:lnTo>
                  <a:lnTo>
                    <a:pt x="1639" y="1169"/>
                  </a:lnTo>
                  <a:lnTo>
                    <a:pt x="1648" y="1173"/>
                  </a:lnTo>
                  <a:lnTo>
                    <a:pt x="1652" y="1175"/>
                  </a:lnTo>
                  <a:lnTo>
                    <a:pt x="1656" y="1177"/>
                  </a:lnTo>
                  <a:lnTo>
                    <a:pt x="1658" y="1179"/>
                  </a:lnTo>
                  <a:lnTo>
                    <a:pt x="1660" y="1181"/>
                  </a:lnTo>
                  <a:lnTo>
                    <a:pt x="1662" y="1184"/>
                  </a:lnTo>
                  <a:lnTo>
                    <a:pt x="1662" y="1188"/>
                  </a:lnTo>
                  <a:lnTo>
                    <a:pt x="1664" y="1200"/>
                  </a:lnTo>
                  <a:lnTo>
                    <a:pt x="1665" y="1210"/>
                  </a:lnTo>
                  <a:lnTo>
                    <a:pt x="1667" y="1215"/>
                  </a:lnTo>
                  <a:lnTo>
                    <a:pt x="1668" y="1219"/>
                  </a:lnTo>
                  <a:lnTo>
                    <a:pt x="1670" y="1224"/>
                  </a:lnTo>
                  <a:lnTo>
                    <a:pt x="1674" y="1228"/>
                  </a:lnTo>
                  <a:lnTo>
                    <a:pt x="1683" y="1236"/>
                  </a:lnTo>
                  <a:lnTo>
                    <a:pt x="1695" y="1247"/>
                  </a:lnTo>
                  <a:lnTo>
                    <a:pt x="1706" y="1257"/>
                  </a:lnTo>
                  <a:lnTo>
                    <a:pt x="1713" y="1268"/>
                  </a:lnTo>
                  <a:lnTo>
                    <a:pt x="1717" y="1273"/>
                  </a:lnTo>
                  <a:lnTo>
                    <a:pt x="1719" y="1279"/>
                  </a:lnTo>
                  <a:lnTo>
                    <a:pt x="1723" y="1284"/>
                  </a:lnTo>
                  <a:lnTo>
                    <a:pt x="1726" y="1286"/>
                  </a:lnTo>
                  <a:lnTo>
                    <a:pt x="1730" y="1286"/>
                  </a:lnTo>
                  <a:lnTo>
                    <a:pt x="1733" y="1284"/>
                  </a:lnTo>
                  <a:lnTo>
                    <a:pt x="1738" y="1280"/>
                  </a:lnTo>
                  <a:lnTo>
                    <a:pt x="1742" y="1276"/>
                  </a:lnTo>
                  <a:lnTo>
                    <a:pt x="1747" y="1273"/>
                  </a:lnTo>
                  <a:lnTo>
                    <a:pt x="1755" y="1270"/>
                  </a:lnTo>
                  <a:lnTo>
                    <a:pt x="1763" y="1270"/>
                  </a:lnTo>
                  <a:lnTo>
                    <a:pt x="1771" y="1273"/>
                  </a:lnTo>
                  <a:lnTo>
                    <a:pt x="1778" y="1278"/>
                  </a:lnTo>
                  <a:lnTo>
                    <a:pt x="1783" y="1279"/>
                  </a:lnTo>
                  <a:lnTo>
                    <a:pt x="1786" y="1278"/>
                  </a:lnTo>
                  <a:lnTo>
                    <a:pt x="1791" y="1274"/>
                  </a:lnTo>
                  <a:lnTo>
                    <a:pt x="1802" y="1269"/>
                  </a:lnTo>
                  <a:lnTo>
                    <a:pt x="1816" y="1267"/>
                  </a:lnTo>
                  <a:lnTo>
                    <a:pt x="1831" y="1266"/>
                  </a:lnTo>
                  <a:lnTo>
                    <a:pt x="1841" y="1265"/>
                  </a:lnTo>
                  <a:lnTo>
                    <a:pt x="1850" y="1263"/>
                  </a:lnTo>
                  <a:lnTo>
                    <a:pt x="1852" y="1263"/>
                  </a:lnTo>
                  <a:close/>
                  <a:moveTo>
                    <a:pt x="386" y="1985"/>
                  </a:moveTo>
                  <a:lnTo>
                    <a:pt x="390" y="1985"/>
                  </a:lnTo>
                  <a:lnTo>
                    <a:pt x="392" y="1986"/>
                  </a:lnTo>
                  <a:lnTo>
                    <a:pt x="395" y="1988"/>
                  </a:lnTo>
                  <a:lnTo>
                    <a:pt x="396" y="1991"/>
                  </a:lnTo>
                  <a:lnTo>
                    <a:pt x="397" y="1997"/>
                  </a:lnTo>
                  <a:lnTo>
                    <a:pt x="396" y="2004"/>
                  </a:lnTo>
                  <a:lnTo>
                    <a:pt x="392" y="2011"/>
                  </a:lnTo>
                  <a:lnTo>
                    <a:pt x="389" y="2015"/>
                  </a:lnTo>
                  <a:lnTo>
                    <a:pt x="384" y="2017"/>
                  </a:lnTo>
                  <a:lnTo>
                    <a:pt x="380" y="2018"/>
                  </a:lnTo>
                  <a:lnTo>
                    <a:pt x="376" y="2017"/>
                  </a:lnTo>
                  <a:lnTo>
                    <a:pt x="372" y="2015"/>
                  </a:lnTo>
                  <a:lnTo>
                    <a:pt x="371" y="2010"/>
                  </a:lnTo>
                  <a:lnTo>
                    <a:pt x="370" y="2005"/>
                  </a:lnTo>
                  <a:lnTo>
                    <a:pt x="370" y="2001"/>
                  </a:lnTo>
                  <a:lnTo>
                    <a:pt x="370" y="1998"/>
                  </a:lnTo>
                  <a:lnTo>
                    <a:pt x="371" y="1994"/>
                  </a:lnTo>
                  <a:lnTo>
                    <a:pt x="373" y="1991"/>
                  </a:lnTo>
                  <a:lnTo>
                    <a:pt x="376" y="1988"/>
                  </a:lnTo>
                  <a:lnTo>
                    <a:pt x="378" y="1987"/>
                  </a:lnTo>
                  <a:lnTo>
                    <a:pt x="383" y="1986"/>
                  </a:lnTo>
                  <a:lnTo>
                    <a:pt x="386" y="1985"/>
                  </a:lnTo>
                  <a:close/>
                  <a:moveTo>
                    <a:pt x="317" y="2101"/>
                  </a:moveTo>
                  <a:lnTo>
                    <a:pt x="317" y="2099"/>
                  </a:lnTo>
                  <a:lnTo>
                    <a:pt x="319" y="2098"/>
                  </a:lnTo>
                  <a:lnTo>
                    <a:pt x="320" y="2097"/>
                  </a:lnTo>
                  <a:lnTo>
                    <a:pt x="321" y="2097"/>
                  </a:lnTo>
                  <a:lnTo>
                    <a:pt x="323" y="2097"/>
                  </a:lnTo>
                  <a:lnTo>
                    <a:pt x="326" y="2100"/>
                  </a:lnTo>
                  <a:lnTo>
                    <a:pt x="328" y="2104"/>
                  </a:lnTo>
                  <a:lnTo>
                    <a:pt x="331" y="2106"/>
                  </a:lnTo>
                  <a:lnTo>
                    <a:pt x="333" y="2106"/>
                  </a:lnTo>
                  <a:lnTo>
                    <a:pt x="334" y="2102"/>
                  </a:lnTo>
                  <a:lnTo>
                    <a:pt x="335" y="2100"/>
                  </a:lnTo>
                  <a:lnTo>
                    <a:pt x="338" y="2098"/>
                  </a:lnTo>
                  <a:lnTo>
                    <a:pt x="339" y="2097"/>
                  </a:lnTo>
                  <a:lnTo>
                    <a:pt x="340" y="2097"/>
                  </a:lnTo>
                  <a:lnTo>
                    <a:pt x="341" y="2098"/>
                  </a:lnTo>
                  <a:lnTo>
                    <a:pt x="341" y="2100"/>
                  </a:lnTo>
                  <a:lnTo>
                    <a:pt x="341" y="2106"/>
                  </a:lnTo>
                  <a:lnTo>
                    <a:pt x="341" y="2112"/>
                  </a:lnTo>
                  <a:lnTo>
                    <a:pt x="340" y="2116"/>
                  </a:lnTo>
                  <a:lnTo>
                    <a:pt x="339" y="2118"/>
                  </a:lnTo>
                  <a:lnTo>
                    <a:pt x="338" y="2119"/>
                  </a:lnTo>
                  <a:lnTo>
                    <a:pt x="335" y="2120"/>
                  </a:lnTo>
                  <a:lnTo>
                    <a:pt x="332" y="2120"/>
                  </a:lnTo>
                  <a:lnTo>
                    <a:pt x="329" y="2119"/>
                  </a:lnTo>
                  <a:lnTo>
                    <a:pt x="326" y="2118"/>
                  </a:lnTo>
                  <a:lnTo>
                    <a:pt x="323" y="2114"/>
                  </a:lnTo>
                  <a:lnTo>
                    <a:pt x="320" y="2108"/>
                  </a:lnTo>
                  <a:lnTo>
                    <a:pt x="317" y="2101"/>
                  </a:lnTo>
                  <a:close/>
                  <a:moveTo>
                    <a:pt x="1834" y="1500"/>
                  </a:moveTo>
                  <a:lnTo>
                    <a:pt x="1832" y="1502"/>
                  </a:lnTo>
                  <a:lnTo>
                    <a:pt x="1828" y="1502"/>
                  </a:lnTo>
                  <a:lnTo>
                    <a:pt x="1826" y="1502"/>
                  </a:lnTo>
                  <a:lnTo>
                    <a:pt x="1824" y="1500"/>
                  </a:lnTo>
                  <a:lnTo>
                    <a:pt x="1824" y="1497"/>
                  </a:lnTo>
                  <a:lnTo>
                    <a:pt x="1824" y="1495"/>
                  </a:lnTo>
                  <a:lnTo>
                    <a:pt x="1826" y="1493"/>
                  </a:lnTo>
                  <a:lnTo>
                    <a:pt x="1828" y="1492"/>
                  </a:lnTo>
                  <a:lnTo>
                    <a:pt x="1837" y="1490"/>
                  </a:lnTo>
                  <a:lnTo>
                    <a:pt x="1843" y="1488"/>
                  </a:lnTo>
                  <a:lnTo>
                    <a:pt x="1846" y="1488"/>
                  </a:lnTo>
                  <a:lnTo>
                    <a:pt x="1850" y="1488"/>
                  </a:lnTo>
                  <a:lnTo>
                    <a:pt x="1852" y="1489"/>
                  </a:lnTo>
                  <a:lnTo>
                    <a:pt x="1853" y="1492"/>
                  </a:lnTo>
                  <a:lnTo>
                    <a:pt x="1853" y="1495"/>
                  </a:lnTo>
                  <a:lnTo>
                    <a:pt x="1851" y="1496"/>
                  </a:lnTo>
                  <a:lnTo>
                    <a:pt x="1849" y="1496"/>
                  </a:lnTo>
                  <a:lnTo>
                    <a:pt x="1846" y="1496"/>
                  </a:lnTo>
                  <a:lnTo>
                    <a:pt x="1840" y="1497"/>
                  </a:lnTo>
                  <a:lnTo>
                    <a:pt x="1834" y="1500"/>
                  </a:lnTo>
                  <a:close/>
                  <a:moveTo>
                    <a:pt x="1882" y="1475"/>
                  </a:moveTo>
                  <a:lnTo>
                    <a:pt x="1878" y="1477"/>
                  </a:lnTo>
                  <a:lnTo>
                    <a:pt x="1871" y="1480"/>
                  </a:lnTo>
                  <a:lnTo>
                    <a:pt x="1869" y="1480"/>
                  </a:lnTo>
                  <a:lnTo>
                    <a:pt x="1868" y="1480"/>
                  </a:lnTo>
                  <a:lnTo>
                    <a:pt x="1866" y="1478"/>
                  </a:lnTo>
                  <a:lnTo>
                    <a:pt x="1866" y="1477"/>
                  </a:lnTo>
                  <a:lnTo>
                    <a:pt x="1868" y="1474"/>
                  </a:lnTo>
                  <a:lnTo>
                    <a:pt x="1871" y="1470"/>
                  </a:lnTo>
                  <a:lnTo>
                    <a:pt x="1878" y="1468"/>
                  </a:lnTo>
                  <a:lnTo>
                    <a:pt x="1887" y="1464"/>
                  </a:lnTo>
                  <a:lnTo>
                    <a:pt x="1894" y="1463"/>
                  </a:lnTo>
                  <a:lnTo>
                    <a:pt x="1898" y="1463"/>
                  </a:lnTo>
                  <a:lnTo>
                    <a:pt x="1900" y="1465"/>
                  </a:lnTo>
                  <a:lnTo>
                    <a:pt x="1900" y="1469"/>
                  </a:lnTo>
                  <a:lnTo>
                    <a:pt x="1897" y="1471"/>
                  </a:lnTo>
                  <a:lnTo>
                    <a:pt x="1894" y="1473"/>
                  </a:lnTo>
                  <a:lnTo>
                    <a:pt x="1887" y="1474"/>
                  </a:lnTo>
                  <a:lnTo>
                    <a:pt x="1882" y="1475"/>
                  </a:lnTo>
                  <a:close/>
                  <a:moveTo>
                    <a:pt x="2931" y="788"/>
                  </a:moveTo>
                  <a:lnTo>
                    <a:pt x="2939" y="788"/>
                  </a:lnTo>
                  <a:lnTo>
                    <a:pt x="2946" y="788"/>
                  </a:lnTo>
                  <a:lnTo>
                    <a:pt x="2948" y="788"/>
                  </a:lnTo>
                  <a:lnTo>
                    <a:pt x="2952" y="786"/>
                  </a:lnTo>
                  <a:lnTo>
                    <a:pt x="2954" y="784"/>
                  </a:lnTo>
                  <a:lnTo>
                    <a:pt x="2956" y="782"/>
                  </a:lnTo>
                  <a:lnTo>
                    <a:pt x="2959" y="778"/>
                  </a:lnTo>
                  <a:lnTo>
                    <a:pt x="2961" y="777"/>
                  </a:lnTo>
                  <a:lnTo>
                    <a:pt x="2965" y="776"/>
                  </a:lnTo>
                  <a:lnTo>
                    <a:pt x="2968" y="776"/>
                  </a:lnTo>
                  <a:lnTo>
                    <a:pt x="2975" y="777"/>
                  </a:lnTo>
                  <a:lnTo>
                    <a:pt x="2981" y="778"/>
                  </a:lnTo>
                  <a:lnTo>
                    <a:pt x="2985" y="781"/>
                  </a:lnTo>
                  <a:lnTo>
                    <a:pt x="2986" y="783"/>
                  </a:lnTo>
                  <a:lnTo>
                    <a:pt x="2989" y="786"/>
                  </a:lnTo>
                  <a:lnTo>
                    <a:pt x="2990" y="788"/>
                  </a:lnTo>
                  <a:lnTo>
                    <a:pt x="2992" y="795"/>
                  </a:lnTo>
                  <a:lnTo>
                    <a:pt x="2993" y="802"/>
                  </a:lnTo>
                  <a:lnTo>
                    <a:pt x="2993" y="805"/>
                  </a:lnTo>
                  <a:lnTo>
                    <a:pt x="2992" y="807"/>
                  </a:lnTo>
                  <a:lnTo>
                    <a:pt x="2991" y="809"/>
                  </a:lnTo>
                  <a:lnTo>
                    <a:pt x="2989" y="810"/>
                  </a:lnTo>
                  <a:lnTo>
                    <a:pt x="2984" y="813"/>
                  </a:lnTo>
                  <a:lnTo>
                    <a:pt x="2979" y="814"/>
                  </a:lnTo>
                  <a:lnTo>
                    <a:pt x="2974" y="814"/>
                  </a:lnTo>
                  <a:lnTo>
                    <a:pt x="2970" y="812"/>
                  </a:lnTo>
                  <a:lnTo>
                    <a:pt x="2965" y="808"/>
                  </a:lnTo>
                  <a:lnTo>
                    <a:pt x="2961" y="805"/>
                  </a:lnTo>
                  <a:lnTo>
                    <a:pt x="2956" y="801"/>
                  </a:lnTo>
                  <a:lnTo>
                    <a:pt x="2954" y="800"/>
                  </a:lnTo>
                  <a:lnTo>
                    <a:pt x="2951" y="800"/>
                  </a:lnTo>
                  <a:lnTo>
                    <a:pt x="2948" y="801"/>
                  </a:lnTo>
                  <a:lnTo>
                    <a:pt x="2946" y="806"/>
                  </a:lnTo>
                  <a:lnTo>
                    <a:pt x="2945" y="812"/>
                  </a:lnTo>
                  <a:lnTo>
                    <a:pt x="2943" y="814"/>
                  </a:lnTo>
                  <a:lnTo>
                    <a:pt x="2942" y="815"/>
                  </a:lnTo>
                  <a:lnTo>
                    <a:pt x="2941" y="816"/>
                  </a:lnTo>
                  <a:lnTo>
                    <a:pt x="2939" y="816"/>
                  </a:lnTo>
                  <a:lnTo>
                    <a:pt x="2933" y="816"/>
                  </a:lnTo>
                  <a:lnTo>
                    <a:pt x="2927" y="815"/>
                  </a:lnTo>
                  <a:lnTo>
                    <a:pt x="2922" y="814"/>
                  </a:lnTo>
                  <a:lnTo>
                    <a:pt x="2917" y="813"/>
                  </a:lnTo>
                  <a:lnTo>
                    <a:pt x="2915" y="809"/>
                  </a:lnTo>
                  <a:lnTo>
                    <a:pt x="2914" y="807"/>
                  </a:lnTo>
                  <a:lnTo>
                    <a:pt x="2912" y="802"/>
                  </a:lnTo>
                  <a:lnTo>
                    <a:pt x="2914" y="799"/>
                  </a:lnTo>
                  <a:lnTo>
                    <a:pt x="2915" y="795"/>
                  </a:lnTo>
                  <a:lnTo>
                    <a:pt x="2917" y="793"/>
                  </a:lnTo>
                  <a:lnTo>
                    <a:pt x="2921" y="790"/>
                  </a:lnTo>
                  <a:lnTo>
                    <a:pt x="2924" y="788"/>
                  </a:lnTo>
                  <a:lnTo>
                    <a:pt x="2928" y="788"/>
                  </a:lnTo>
                  <a:lnTo>
                    <a:pt x="2931" y="788"/>
                  </a:lnTo>
                  <a:close/>
                </a:path>
              </a:pathLst>
            </a:custGeom>
            <a:grpFill/>
            <a:ln w="12700">
              <a:solidFill>
                <a:schemeClr val="bg1"/>
              </a:solidFill>
              <a:round/>
              <a:headEnd/>
              <a:tailEnd/>
            </a:ln>
          </p:spPr>
          <p:txBody>
            <a:bodyPr/>
            <a:lstStyle/>
            <a:p>
              <a:endParaRPr lang="zh-CN" altLang="en-US">
                <a:cs typeface="+mn-ea"/>
                <a:sym typeface="+mn-lt"/>
              </a:endParaRPr>
            </a:p>
          </p:txBody>
        </p:sp>
        <p:sp>
          <p:nvSpPr>
            <p:cNvPr id="55" name="天津">
              <a:extLst>
                <a:ext uri="{FF2B5EF4-FFF2-40B4-BE49-F238E27FC236}">
                  <a16:creationId xmlns="" xmlns:a16="http://schemas.microsoft.com/office/drawing/2014/main" id="{5723A497-9797-4695-A937-3A91BEF4F540}"/>
                </a:ext>
              </a:extLst>
            </p:cNvPr>
            <p:cNvSpPr>
              <a:spLocks/>
            </p:cNvSpPr>
            <p:nvPr/>
          </p:nvSpPr>
          <p:spPr bwMode="auto">
            <a:xfrm>
              <a:off x="6331028" y="3562536"/>
              <a:ext cx="114301" cy="190510"/>
            </a:xfrm>
            <a:custGeom>
              <a:avLst/>
              <a:gdLst>
                <a:gd name="T0" fmla="*/ 139 w 430"/>
                <a:gd name="T1" fmla="*/ 49 h 726"/>
                <a:gd name="T2" fmla="*/ 152 w 430"/>
                <a:gd name="T3" fmla="*/ 42 h 726"/>
                <a:gd name="T4" fmla="*/ 171 w 430"/>
                <a:gd name="T5" fmla="*/ 25 h 726"/>
                <a:gd name="T6" fmla="*/ 178 w 430"/>
                <a:gd name="T7" fmla="*/ 4 h 726"/>
                <a:gd name="T8" fmla="*/ 237 w 430"/>
                <a:gd name="T9" fmla="*/ 3 h 726"/>
                <a:gd name="T10" fmla="*/ 253 w 430"/>
                <a:gd name="T11" fmla="*/ 22 h 726"/>
                <a:gd name="T12" fmla="*/ 294 w 430"/>
                <a:gd name="T13" fmla="*/ 62 h 726"/>
                <a:gd name="T14" fmla="*/ 294 w 430"/>
                <a:gd name="T15" fmla="*/ 89 h 726"/>
                <a:gd name="T16" fmla="*/ 271 w 430"/>
                <a:gd name="T17" fmla="*/ 98 h 726"/>
                <a:gd name="T18" fmla="*/ 231 w 430"/>
                <a:gd name="T19" fmla="*/ 110 h 726"/>
                <a:gd name="T20" fmla="*/ 227 w 430"/>
                <a:gd name="T21" fmla="*/ 152 h 726"/>
                <a:gd name="T22" fmla="*/ 266 w 430"/>
                <a:gd name="T23" fmla="*/ 212 h 726"/>
                <a:gd name="T24" fmla="*/ 286 w 430"/>
                <a:gd name="T25" fmla="*/ 245 h 726"/>
                <a:gd name="T26" fmla="*/ 297 w 430"/>
                <a:gd name="T27" fmla="*/ 281 h 726"/>
                <a:gd name="T28" fmla="*/ 313 w 430"/>
                <a:gd name="T29" fmla="*/ 284 h 726"/>
                <a:gd name="T30" fmla="*/ 357 w 430"/>
                <a:gd name="T31" fmla="*/ 268 h 726"/>
                <a:gd name="T32" fmla="*/ 378 w 430"/>
                <a:gd name="T33" fmla="*/ 276 h 726"/>
                <a:gd name="T34" fmla="*/ 367 w 430"/>
                <a:gd name="T35" fmla="*/ 321 h 726"/>
                <a:gd name="T36" fmla="*/ 378 w 430"/>
                <a:gd name="T37" fmla="*/ 333 h 726"/>
                <a:gd name="T38" fmla="*/ 417 w 430"/>
                <a:gd name="T39" fmla="*/ 356 h 726"/>
                <a:gd name="T40" fmla="*/ 429 w 430"/>
                <a:gd name="T41" fmla="*/ 403 h 726"/>
                <a:gd name="T42" fmla="*/ 396 w 430"/>
                <a:gd name="T43" fmla="*/ 431 h 726"/>
                <a:gd name="T44" fmla="*/ 348 w 430"/>
                <a:gd name="T45" fmla="*/ 460 h 726"/>
                <a:gd name="T46" fmla="*/ 335 w 430"/>
                <a:gd name="T47" fmla="*/ 503 h 726"/>
                <a:gd name="T48" fmla="*/ 324 w 430"/>
                <a:gd name="T49" fmla="*/ 557 h 726"/>
                <a:gd name="T50" fmla="*/ 287 w 430"/>
                <a:gd name="T51" fmla="*/ 630 h 726"/>
                <a:gd name="T52" fmla="*/ 279 w 430"/>
                <a:gd name="T53" fmla="*/ 693 h 726"/>
                <a:gd name="T54" fmla="*/ 223 w 430"/>
                <a:gd name="T55" fmla="*/ 716 h 726"/>
                <a:gd name="T56" fmla="*/ 192 w 430"/>
                <a:gd name="T57" fmla="*/ 723 h 726"/>
                <a:gd name="T58" fmla="*/ 182 w 430"/>
                <a:gd name="T59" fmla="*/ 711 h 726"/>
                <a:gd name="T60" fmla="*/ 153 w 430"/>
                <a:gd name="T61" fmla="*/ 715 h 726"/>
                <a:gd name="T62" fmla="*/ 133 w 430"/>
                <a:gd name="T63" fmla="*/ 726 h 726"/>
                <a:gd name="T64" fmla="*/ 116 w 430"/>
                <a:gd name="T65" fmla="*/ 681 h 726"/>
                <a:gd name="T66" fmla="*/ 95 w 430"/>
                <a:gd name="T67" fmla="*/ 674 h 726"/>
                <a:gd name="T68" fmla="*/ 32 w 430"/>
                <a:gd name="T69" fmla="*/ 672 h 726"/>
                <a:gd name="T70" fmla="*/ 8 w 430"/>
                <a:gd name="T71" fmla="*/ 635 h 726"/>
                <a:gd name="T72" fmla="*/ 3 w 430"/>
                <a:gd name="T73" fmla="*/ 578 h 726"/>
                <a:gd name="T74" fmla="*/ 1 w 430"/>
                <a:gd name="T75" fmla="*/ 536 h 726"/>
                <a:gd name="T76" fmla="*/ 31 w 430"/>
                <a:gd name="T77" fmla="*/ 532 h 726"/>
                <a:gd name="T78" fmla="*/ 45 w 430"/>
                <a:gd name="T79" fmla="*/ 518 h 726"/>
                <a:gd name="T80" fmla="*/ 33 w 430"/>
                <a:gd name="T81" fmla="*/ 431 h 726"/>
                <a:gd name="T82" fmla="*/ 16 w 430"/>
                <a:gd name="T83" fmla="*/ 290 h 726"/>
                <a:gd name="T84" fmla="*/ 22 w 430"/>
                <a:gd name="T85" fmla="*/ 275 h 726"/>
                <a:gd name="T86" fmla="*/ 29 w 430"/>
                <a:gd name="T87" fmla="*/ 259 h 726"/>
                <a:gd name="T88" fmla="*/ 51 w 430"/>
                <a:gd name="T89" fmla="*/ 271 h 726"/>
                <a:gd name="T90" fmla="*/ 64 w 430"/>
                <a:gd name="T91" fmla="*/ 280 h 726"/>
                <a:gd name="T92" fmla="*/ 108 w 430"/>
                <a:gd name="T93" fmla="*/ 270 h 726"/>
                <a:gd name="T94" fmla="*/ 126 w 430"/>
                <a:gd name="T95" fmla="*/ 252 h 726"/>
                <a:gd name="T96" fmla="*/ 128 w 430"/>
                <a:gd name="T97" fmla="*/ 200 h 726"/>
                <a:gd name="T98" fmla="*/ 129 w 430"/>
                <a:gd name="T99" fmla="*/ 174 h 726"/>
                <a:gd name="T100" fmla="*/ 141 w 430"/>
                <a:gd name="T101" fmla="*/ 165 h 726"/>
                <a:gd name="T102" fmla="*/ 114 w 430"/>
                <a:gd name="T103" fmla="*/ 146 h 726"/>
                <a:gd name="T104" fmla="*/ 110 w 430"/>
                <a:gd name="T105" fmla="*/ 131 h 726"/>
                <a:gd name="T106" fmla="*/ 122 w 430"/>
                <a:gd name="T107" fmla="*/ 85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0" h="726">
                  <a:moveTo>
                    <a:pt x="119" y="67"/>
                  </a:moveTo>
                  <a:lnTo>
                    <a:pt x="126" y="63"/>
                  </a:lnTo>
                  <a:lnTo>
                    <a:pt x="132" y="60"/>
                  </a:lnTo>
                  <a:lnTo>
                    <a:pt x="136" y="55"/>
                  </a:lnTo>
                  <a:lnTo>
                    <a:pt x="139" y="49"/>
                  </a:lnTo>
                  <a:lnTo>
                    <a:pt x="141" y="47"/>
                  </a:lnTo>
                  <a:lnTo>
                    <a:pt x="142" y="44"/>
                  </a:lnTo>
                  <a:lnTo>
                    <a:pt x="145" y="43"/>
                  </a:lnTo>
                  <a:lnTo>
                    <a:pt x="148" y="43"/>
                  </a:lnTo>
                  <a:lnTo>
                    <a:pt x="152" y="42"/>
                  </a:lnTo>
                  <a:lnTo>
                    <a:pt x="155" y="41"/>
                  </a:lnTo>
                  <a:lnTo>
                    <a:pt x="160" y="38"/>
                  </a:lnTo>
                  <a:lnTo>
                    <a:pt x="165" y="35"/>
                  </a:lnTo>
                  <a:lnTo>
                    <a:pt x="168" y="30"/>
                  </a:lnTo>
                  <a:lnTo>
                    <a:pt x="171" y="25"/>
                  </a:lnTo>
                  <a:lnTo>
                    <a:pt x="171" y="20"/>
                  </a:lnTo>
                  <a:lnTo>
                    <a:pt x="172" y="15"/>
                  </a:lnTo>
                  <a:lnTo>
                    <a:pt x="172" y="10"/>
                  </a:lnTo>
                  <a:lnTo>
                    <a:pt x="174" y="6"/>
                  </a:lnTo>
                  <a:lnTo>
                    <a:pt x="178" y="4"/>
                  </a:lnTo>
                  <a:lnTo>
                    <a:pt x="184" y="3"/>
                  </a:lnTo>
                  <a:lnTo>
                    <a:pt x="201" y="1"/>
                  </a:lnTo>
                  <a:lnTo>
                    <a:pt x="221" y="0"/>
                  </a:lnTo>
                  <a:lnTo>
                    <a:pt x="230" y="0"/>
                  </a:lnTo>
                  <a:lnTo>
                    <a:pt x="237" y="3"/>
                  </a:lnTo>
                  <a:lnTo>
                    <a:pt x="241" y="4"/>
                  </a:lnTo>
                  <a:lnTo>
                    <a:pt x="245" y="6"/>
                  </a:lnTo>
                  <a:lnTo>
                    <a:pt x="247" y="10"/>
                  </a:lnTo>
                  <a:lnTo>
                    <a:pt x="249" y="13"/>
                  </a:lnTo>
                  <a:lnTo>
                    <a:pt x="253" y="22"/>
                  </a:lnTo>
                  <a:lnTo>
                    <a:pt x="258" y="29"/>
                  </a:lnTo>
                  <a:lnTo>
                    <a:pt x="264" y="36"/>
                  </a:lnTo>
                  <a:lnTo>
                    <a:pt x="271" y="43"/>
                  </a:lnTo>
                  <a:lnTo>
                    <a:pt x="284" y="54"/>
                  </a:lnTo>
                  <a:lnTo>
                    <a:pt x="294" y="62"/>
                  </a:lnTo>
                  <a:lnTo>
                    <a:pt x="298" y="67"/>
                  </a:lnTo>
                  <a:lnTo>
                    <a:pt x="300" y="72"/>
                  </a:lnTo>
                  <a:lnTo>
                    <a:pt x="300" y="78"/>
                  </a:lnTo>
                  <a:lnTo>
                    <a:pt x="298" y="83"/>
                  </a:lnTo>
                  <a:lnTo>
                    <a:pt x="294" y="89"/>
                  </a:lnTo>
                  <a:lnTo>
                    <a:pt x="289" y="94"/>
                  </a:lnTo>
                  <a:lnTo>
                    <a:pt x="285" y="95"/>
                  </a:lnTo>
                  <a:lnTo>
                    <a:pt x="281" y="97"/>
                  </a:lnTo>
                  <a:lnTo>
                    <a:pt x="277" y="98"/>
                  </a:lnTo>
                  <a:lnTo>
                    <a:pt x="271" y="98"/>
                  </a:lnTo>
                  <a:lnTo>
                    <a:pt x="261" y="98"/>
                  </a:lnTo>
                  <a:lnTo>
                    <a:pt x="252" y="99"/>
                  </a:lnTo>
                  <a:lnTo>
                    <a:pt x="243" y="101"/>
                  </a:lnTo>
                  <a:lnTo>
                    <a:pt x="236" y="105"/>
                  </a:lnTo>
                  <a:lnTo>
                    <a:pt x="231" y="110"/>
                  </a:lnTo>
                  <a:lnTo>
                    <a:pt x="227" y="116"/>
                  </a:lnTo>
                  <a:lnTo>
                    <a:pt x="224" y="124"/>
                  </a:lnTo>
                  <a:lnTo>
                    <a:pt x="224" y="133"/>
                  </a:lnTo>
                  <a:lnTo>
                    <a:pt x="224" y="143"/>
                  </a:lnTo>
                  <a:lnTo>
                    <a:pt x="227" y="152"/>
                  </a:lnTo>
                  <a:lnTo>
                    <a:pt x="230" y="161"/>
                  </a:lnTo>
                  <a:lnTo>
                    <a:pt x="235" y="169"/>
                  </a:lnTo>
                  <a:lnTo>
                    <a:pt x="246" y="183"/>
                  </a:lnTo>
                  <a:lnTo>
                    <a:pt x="255" y="198"/>
                  </a:lnTo>
                  <a:lnTo>
                    <a:pt x="266" y="212"/>
                  </a:lnTo>
                  <a:lnTo>
                    <a:pt x="274" y="223"/>
                  </a:lnTo>
                  <a:lnTo>
                    <a:pt x="279" y="227"/>
                  </a:lnTo>
                  <a:lnTo>
                    <a:pt x="283" y="233"/>
                  </a:lnTo>
                  <a:lnTo>
                    <a:pt x="285" y="239"/>
                  </a:lnTo>
                  <a:lnTo>
                    <a:pt x="286" y="245"/>
                  </a:lnTo>
                  <a:lnTo>
                    <a:pt x="287" y="258"/>
                  </a:lnTo>
                  <a:lnTo>
                    <a:pt x="290" y="269"/>
                  </a:lnTo>
                  <a:lnTo>
                    <a:pt x="291" y="274"/>
                  </a:lnTo>
                  <a:lnTo>
                    <a:pt x="293" y="277"/>
                  </a:lnTo>
                  <a:lnTo>
                    <a:pt x="297" y="281"/>
                  </a:lnTo>
                  <a:lnTo>
                    <a:pt x="302" y="284"/>
                  </a:lnTo>
                  <a:lnTo>
                    <a:pt x="304" y="286"/>
                  </a:lnTo>
                  <a:lnTo>
                    <a:pt x="306" y="286"/>
                  </a:lnTo>
                  <a:lnTo>
                    <a:pt x="310" y="286"/>
                  </a:lnTo>
                  <a:lnTo>
                    <a:pt x="313" y="284"/>
                  </a:lnTo>
                  <a:lnTo>
                    <a:pt x="321" y="281"/>
                  </a:lnTo>
                  <a:lnTo>
                    <a:pt x="330" y="277"/>
                  </a:lnTo>
                  <a:lnTo>
                    <a:pt x="338" y="274"/>
                  </a:lnTo>
                  <a:lnTo>
                    <a:pt x="348" y="270"/>
                  </a:lnTo>
                  <a:lnTo>
                    <a:pt x="357" y="268"/>
                  </a:lnTo>
                  <a:lnTo>
                    <a:pt x="367" y="266"/>
                  </a:lnTo>
                  <a:lnTo>
                    <a:pt x="372" y="268"/>
                  </a:lnTo>
                  <a:lnTo>
                    <a:pt x="374" y="270"/>
                  </a:lnTo>
                  <a:lnTo>
                    <a:pt x="376" y="272"/>
                  </a:lnTo>
                  <a:lnTo>
                    <a:pt x="378" y="276"/>
                  </a:lnTo>
                  <a:lnTo>
                    <a:pt x="378" y="284"/>
                  </a:lnTo>
                  <a:lnTo>
                    <a:pt x="375" y="293"/>
                  </a:lnTo>
                  <a:lnTo>
                    <a:pt x="372" y="303"/>
                  </a:lnTo>
                  <a:lnTo>
                    <a:pt x="369" y="313"/>
                  </a:lnTo>
                  <a:lnTo>
                    <a:pt x="367" y="321"/>
                  </a:lnTo>
                  <a:lnTo>
                    <a:pt x="367" y="327"/>
                  </a:lnTo>
                  <a:lnTo>
                    <a:pt x="368" y="331"/>
                  </a:lnTo>
                  <a:lnTo>
                    <a:pt x="371" y="332"/>
                  </a:lnTo>
                  <a:lnTo>
                    <a:pt x="373" y="333"/>
                  </a:lnTo>
                  <a:lnTo>
                    <a:pt x="378" y="333"/>
                  </a:lnTo>
                  <a:lnTo>
                    <a:pt x="382" y="334"/>
                  </a:lnTo>
                  <a:lnTo>
                    <a:pt x="390" y="337"/>
                  </a:lnTo>
                  <a:lnTo>
                    <a:pt x="398" y="340"/>
                  </a:lnTo>
                  <a:lnTo>
                    <a:pt x="407" y="347"/>
                  </a:lnTo>
                  <a:lnTo>
                    <a:pt x="417" y="356"/>
                  </a:lnTo>
                  <a:lnTo>
                    <a:pt x="423" y="365"/>
                  </a:lnTo>
                  <a:lnTo>
                    <a:pt x="428" y="375"/>
                  </a:lnTo>
                  <a:lnTo>
                    <a:pt x="430" y="384"/>
                  </a:lnTo>
                  <a:lnTo>
                    <a:pt x="430" y="394"/>
                  </a:lnTo>
                  <a:lnTo>
                    <a:pt x="429" y="403"/>
                  </a:lnTo>
                  <a:lnTo>
                    <a:pt x="428" y="414"/>
                  </a:lnTo>
                  <a:lnTo>
                    <a:pt x="424" y="423"/>
                  </a:lnTo>
                  <a:lnTo>
                    <a:pt x="416" y="425"/>
                  </a:lnTo>
                  <a:lnTo>
                    <a:pt x="405" y="427"/>
                  </a:lnTo>
                  <a:lnTo>
                    <a:pt x="396" y="431"/>
                  </a:lnTo>
                  <a:lnTo>
                    <a:pt x="385" y="434"/>
                  </a:lnTo>
                  <a:lnTo>
                    <a:pt x="375" y="439"/>
                  </a:lnTo>
                  <a:lnTo>
                    <a:pt x="366" y="445"/>
                  </a:lnTo>
                  <a:lnTo>
                    <a:pt x="356" y="452"/>
                  </a:lnTo>
                  <a:lnTo>
                    <a:pt x="348" y="460"/>
                  </a:lnTo>
                  <a:lnTo>
                    <a:pt x="341" y="467"/>
                  </a:lnTo>
                  <a:lnTo>
                    <a:pt x="337" y="476"/>
                  </a:lnTo>
                  <a:lnTo>
                    <a:pt x="335" y="483"/>
                  </a:lnTo>
                  <a:lnTo>
                    <a:pt x="334" y="489"/>
                  </a:lnTo>
                  <a:lnTo>
                    <a:pt x="335" y="503"/>
                  </a:lnTo>
                  <a:lnTo>
                    <a:pt x="336" y="518"/>
                  </a:lnTo>
                  <a:lnTo>
                    <a:pt x="335" y="527"/>
                  </a:lnTo>
                  <a:lnTo>
                    <a:pt x="332" y="536"/>
                  </a:lnTo>
                  <a:lnTo>
                    <a:pt x="329" y="546"/>
                  </a:lnTo>
                  <a:lnTo>
                    <a:pt x="324" y="557"/>
                  </a:lnTo>
                  <a:lnTo>
                    <a:pt x="312" y="577"/>
                  </a:lnTo>
                  <a:lnTo>
                    <a:pt x="300" y="598"/>
                  </a:lnTo>
                  <a:lnTo>
                    <a:pt x="294" y="609"/>
                  </a:lnTo>
                  <a:lnTo>
                    <a:pt x="291" y="620"/>
                  </a:lnTo>
                  <a:lnTo>
                    <a:pt x="287" y="630"/>
                  </a:lnTo>
                  <a:lnTo>
                    <a:pt x="285" y="640"/>
                  </a:lnTo>
                  <a:lnTo>
                    <a:pt x="283" y="659"/>
                  </a:lnTo>
                  <a:lnTo>
                    <a:pt x="280" y="677"/>
                  </a:lnTo>
                  <a:lnTo>
                    <a:pt x="280" y="686"/>
                  </a:lnTo>
                  <a:lnTo>
                    <a:pt x="279" y="693"/>
                  </a:lnTo>
                  <a:lnTo>
                    <a:pt x="267" y="697"/>
                  </a:lnTo>
                  <a:lnTo>
                    <a:pt x="255" y="700"/>
                  </a:lnTo>
                  <a:lnTo>
                    <a:pt x="245" y="705"/>
                  </a:lnTo>
                  <a:lnTo>
                    <a:pt x="236" y="709"/>
                  </a:lnTo>
                  <a:lnTo>
                    <a:pt x="223" y="716"/>
                  </a:lnTo>
                  <a:lnTo>
                    <a:pt x="210" y="722"/>
                  </a:lnTo>
                  <a:lnTo>
                    <a:pt x="203" y="724"/>
                  </a:lnTo>
                  <a:lnTo>
                    <a:pt x="197" y="724"/>
                  </a:lnTo>
                  <a:lnTo>
                    <a:pt x="195" y="724"/>
                  </a:lnTo>
                  <a:lnTo>
                    <a:pt x="192" y="723"/>
                  </a:lnTo>
                  <a:lnTo>
                    <a:pt x="190" y="722"/>
                  </a:lnTo>
                  <a:lnTo>
                    <a:pt x="189" y="719"/>
                  </a:lnTo>
                  <a:lnTo>
                    <a:pt x="186" y="716"/>
                  </a:lnTo>
                  <a:lnTo>
                    <a:pt x="184" y="713"/>
                  </a:lnTo>
                  <a:lnTo>
                    <a:pt x="182" y="711"/>
                  </a:lnTo>
                  <a:lnTo>
                    <a:pt x="179" y="710"/>
                  </a:lnTo>
                  <a:lnTo>
                    <a:pt x="173" y="709"/>
                  </a:lnTo>
                  <a:lnTo>
                    <a:pt x="166" y="709"/>
                  </a:lnTo>
                  <a:lnTo>
                    <a:pt x="160" y="711"/>
                  </a:lnTo>
                  <a:lnTo>
                    <a:pt x="153" y="715"/>
                  </a:lnTo>
                  <a:lnTo>
                    <a:pt x="147" y="719"/>
                  </a:lnTo>
                  <a:lnTo>
                    <a:pt x="141" y="724"/>
                  </a:lnTo>
                  <a:lnTo>
                    <a:pt x="139" y="725"/>
                  </a:lnTo>
                  <a:lnTo>
                    <a:pt x="135" y="726"/>
                  </a:lnTo>
                  <a:lnTo>
                    <a:pt x="133" y="726"/>
                  </a:lnTo>
                  <a:lnTo>
                    <a:pt x="130" y="725"/>
                  </a:lnTo>
                  <a:lnTo>
                    <a:pt x="127" y="722"/>
                  </a:lnTo>
                  <a:lnTo>
                    <a:pt x="124" y="716"/>
                  </a:lnTo>
                  <a:lnTo>
                    <a:pt x="120" y="699"/>
                  </a:lnTo>
                  <a:lnTo>
                    <a:pt x="116" y="681"/>
                  </a:lnTo>
                  <a:lnTo>
                    <a:pt x="115" y="679"/>
                  </a:lnTo>
                  <a:lnTo>
                    <a:pt x="113" y="677"/>
                  </a:lnTo>
                  <a:lnTo>
                    <a:pt x="109" y="675"/>
                  </a:lnTo>
                  <a:lnTo>
                    <a:pt x="105" y="674"/>
                  </a:lnTo>
                  <a:lnTo>
                    <a:pt x="95" y="674"/>
                  </a:lnTo>
                  <a:lnTo>
                    <a:pt x="82" y="674"/>
                  </a:lnTo>
                  <a:lnTo>
                    <a:pt x="67" y="675"/>
                  </a:lnTo>
                  <a:lnTo>
                    <a:pt x="54" y="675"/>
                  </a:lnTo>
                  <a:lnTo>
                    <a:pt x="42" y="674"/>
                  </a:lnTo>
                  <a:lnTo>
                    <a:pt x="32" y="672"/>
                  </a:lnTo>
                  <a:lnTo>
                    <a:pt x="25" y="667"/>
                  </a:lnTo>
                  <a:lnTo>
                    <a:pt x="19" y="661"/>
                  </a:lnTo>
                  <a:lnTo>
                    <a:pt x="14" y="653"/>
                  </a:lnTo>
                  <a:lnTo>
                    <a:pt x="10" y="644"/>
                  </a:lnTo>
                  <a:lnTo>
                    <a:pt x="8" y="635"/>
                  </a:lnTo>
                  <a:lnTo>
                    <a:pt x="6" y="625"/>
                  </a:lnTo>
                  <a:lnTo>
                    <a:pt x="4" y="615"/>
                  </a:lnTo>
                  <a:lnTo>
                    <a:pt x="4" y="605"/>
                  </a:lnTo>
                  <a:lnTo>
                    <a:pt x="3" y="591"/>
                  </a:lnTo>
                  <a:lnTo>
                    <a:pt x="3" y="578"/>
                  </a:lnTo>
                  <a:lnTo>
                    <a:pt x="2" y="565"/>
                  </a:lnTo>
                  <a:lnTo>
                    <a:pt x="1" y="554"/>
                  </a:lnTo>
                  <a:lnTo>
                    <a:pt x="0" y="545"/>
                  </a:lnTo>
                  <a:lnTo>
                    <a:pt x="0" y="539"/>
                  </a:lnTo>
                  <a:lnTo>
                    <a:pt x="1" y="536"/>
                  </a:lnTo>
                  <a:lnTo>
                    <a:pt x="3" y="534"/>
                  </a:lnTo>
                  <a:lnTo>
                    <a:pt x="6" y="533"/>
                  </a:lnTo>
                  <a:lnTo>
                    <a:pt x="10" y="533"/>
                  </a:lnTo>
                  <a:lnTo>
                    <a:pt x="20" y="532"/>
                  </a:lnTo>
                  <a:lnTo>
                    <a:pt x="31" y="532"/>
                  </a:lnTo>
                  <a:lnTo>
                    <a:pt x="34" y="530"/>
                  </a:lnTo>
                  <a:lnTo>
                    <a:pt x="38" y="529"/>
                  </a:lnTo>
                  <a:lnTo>
                    <a:pt x="41" y="528"/>
                  </a:lnTo>
                  <a:lnTo>
                    <a:pt x="44" y="524"/>
                  </a:lnTo>
                  <a:lnTo>
                    <a:pt x="45" y="518"/>
                  </a:lnTo>
                  <a:lnTo>
                    <a:pt x="45" y="509"/>
                  </a:lnTo>
                  <a:lnTo>
                    <a:pt x="44" y="498"/>
                  </a:lnTo>
                  <a:lnTo>
                    <a:pt x="42" y="486"/>
                  </a:lnTo>
                  <a:lnTo>
                    <a:pt x="38" y="459"/>
                  </a:lnTo>
                  <a:lnTo>
                    <a:pt x="33" y="431"/>
                  </a:lnTo>
                  <a:lnTo>
                    <a:pt x="29" y="394"/>
                  </a:lnTo>
                  <a:lnTo>
                    <a:pt x="26" y="357"/>
                  </a:lnTo>
                  <a:lnTo>
                    <a:pt x="21" y="324"/>
                  </a:lnTo>
                  <a:lnTo>
                    <a:pt x="16" y="297"/>
                  </a:lnTo>
                  <a:lnTo>
                    <a:pt x="16" y="290"/>
                  </a:lnTo>
                  <a:lnTo>
                    <a:pt x="16" y="284"/>
                  </a:lnTo>
                  <a:lnTo>
                    <a:pt x="17" y="281"/>
                  </a:lnTo>
                  <a:lnTo>
                    <a:pt x="19" y="278"/>
                  </a:lnTo>
                  <a:lnTo>
                    <a:pt x="20" y="277"/>
                  </a:lnTo>
                  <a:lnTo>
                    <a:pt x="22" y="275"/>
                  </a:lnTo>
                  <a:lnTo>
                    <a:pt x="23" y="271"/>
                  </a:lnTo>
                  <a:lnTo>
                    <a:pt x="23" y="268"/>
                  </a:lnTo>
                  <a:lnTo>
                    <a:pt x="25" y="265"/>
                  </a:lnTo>
                  <a:lnTo>
                    <a:pt x="26" y="261"/>
                  </a:lnTo>
                  <a:lnTo>
                    <a:pt x="29" y="259"/>
                  </a:lnTo>
                  <a:lnTo>
                    <a:pt x="36" y="258"/>
                  </a:lnTo>
                  <a:lnTo>
                    <a:pt x="41" y="259"/>
                  </a:lnTo>
                  <a:lnTo>
                    <a:pt x="45" y="262"/>
                  </a:lnTo>
                  <a:lnTo>
                    <a:pt x="47" y="265"/>
                  </a:lnTo>
                  <a:lnTo>
                    <a:pt x="51" y="271"/>
                  </a:lnTo>
                  <a:lnTo>
                    <a:pt x="52" y="275"/>
                  </a:lnTo>
                  <a:lnTo>
                    <a:pt x="54" y="276"/>
                  </a:lnTo>
                  <a:lnTo>
                    <a:pt x="57" y="278"/>
                  </a:lnTo>
                  <a:lnTo>
                    <a:pt x="58" y="278"/>
                  </a:lnTo>
                  <a:lnTo>
                    <a:pt x="64" y="280"/>
                  </a:lnTo>
                  <a:lnTo>
                    <a:pt x="70" y="278"/>
                  </a:lnTo>
                  <a:lnTo>
                    <a:pt x="80" y="276"/>
                  </a:lnTo>
                  <a:lnTo>
                    <a:pt x="94" y="274"/>
                  </a:lnTo>
                  <a:lnTo>
                    <a:pt x="101" y="272"/>
                  </a:lnTo>
                  <a:lnTo>
                    <a:pt x="108" y="270"/>
                  </a:lnTo>
                  <a:lnTo>
                    <a:pt x="114" y="268"/>
                  </a:lnTo>
                  <a:lnTo>
                    <a:pt x="117" y="265"/>
                  </a:lnTo>
                  <a:lnTo>
                    <a:pt x="121" y="262"/>
                  </a:lnTo>
                  <a:lnTo>
                    <a:pt x="123" y="257"/>
                  </a:lnTo>
                  <a:lnTo>
                    <a:pt x="126" y="252"/>
                  </a:lnTo>
                  <a:lnTo>
                    <a:pt x="128" y="247"/>
                  </a:lnTo>
                  <a:lnTo>
                    <a:pt x="130" y="236"/>
                  </a:lnTo>
                  <a:lnTo>
                    <a:pt x="130" y="225"/>
                  </a:lnTo>
                  <a:lnTo>
                    <a:pt x="129" y="213"/>
                  </a:lnTo>
                  <a:lnTo>
                    <a:pt x="128" y="200"/>
                  </a:lnTo>
                  <a:lnTo>
                    <a:pt x="126" y="188"/>
                  </a:lnTo>
                  <a:lnTo>
                    <a:pt x="126" y="180"/>
                  </a:lnTo>
                  <a:lnTo>
                    <a:pt x="126" y="177"/>
                  </a:lnTo>
                  <a:lnTo>
                    <a:pt x="127" y="175"/>
                  </a:lnTo>
                  <a:lnTo>
                    <a:pt x="129" y="174"/>
                  </a:lnTo>
                  <a:lnTo>
                    <a:pt x="132" y="171"/>
                  </a:lnTo>
                  <a:lnTo>
                    <a:pt x="138" y="169"/>
                  </a:lnTo>
                  <a:lnTo>
                    <a:pt x="141" y="168"/>
                  </a:lnTo>
                  <a:lnTo>
                    <a:pt x="142" y="167"/>
                  </a:lnTo>
                  <a:lnTo>
                    <a:pt x="141" y="165"/>
                  </a:lnTo>
                  <a:lnTo>
                    <a:pt x="138" y="162"/>
                  </a:lnTo>
                  <a:lnTo>
                    <a:pt x="134" y="160"/>
                  </a:lnTo>
                  <a:lnTo>
                    <a:pt x="124" y="154"/>
                  </a:lnTo>
                  <a:lnTo>
                    <a:pt x="116" y="149"/>
                  </a:lnTo>
                  <a:lnTo>
                    <a:pt x="114" y="146"/>
                  </a:lnTo>
                  <a:lnTo>
                    <a:pt x="111" y="144"/>
                  </a:lnTo>
                  <a:lnTo>
                    <a:pt x="110" y="142"/>
                  </a:lnTo>
                  <a:lnTo>
                    <a:pt x="110" y="138"/>
                  </a:lnTo>
                  <a:lnTo>
                    <a:pt x="110" y="133"/>
                  </a:lnTo>
                  <a:lnTo>
                    <a:pt x="110" y="131"/>
                  </a:lnTo>
                  <a:lnTo>
                    <a:pt x="114" y="123"/>
                  </a:lnTo>
                  <a:lnTo>
                    <a:pt x="121" y="104"/>
                  </a:lnTo>
                  <a:lnTo>
                    <a:pt x="122" y="97"/>
                  </a:lnTo>
                  <a:lnTo>
                    <a:pt x="122" y="91"/>
                  </a:lnTo>
                  <a:lnTo>
                    <a:pt x="122" y="85"/>
                  </a:lnTo>
                  <a:lnTo>
                    <a:pt x="121" y="79"/>
                  </a:lnTo>
                  <a:lnTo>
                    <a:pt x="120" y="70"/>
                  </a:lnTo>
                  <a:lnTo>
                    <a:pt x="119" y="67"/>
                  </a:lnTo>
                  <a:close/>
                </a:path>
              </a:pathLst>
            </a:custGeom>
            <a:grpFill/>
            <a:ln w="12700">
              <a:solidFill>
                <a:schemeClr val="bg1"/>
              </a:solidFill>
              <a:round/>
              <a:headEnd/>
              <a:tailEnd/>
            </a:ln>
          </p:spPr>
          <p:txBody>
            <a:bodyPr/>
            <a:lstStyle/>
            <a:p>
              <a:endParaRPr lang="zh-CN" altLang="en-US">
                <a:cs typeface="+mn-ea"/>
                <a:sym typeface="+mn-lt"/>
              </a:endParaRPr>
            </a:p>
          </p:txBody>
        </p:sp>
        <p:sp>
          <p:nvSpPr>
            <p:cNvPr id="56" name="北京">
              <a:extLst>
                <a:ext uri="{FF2B5EF4-FFF2-40B4-BE49-F238E27FC236}">
                  <a16:creationId xmlns="" xmlns:a16="http://schemas.microsoft.com/office/drawing/2014/main" id="{4F8C71DF-11D6-4DBC-BF99-F31981BD1427}"/>
                </a:ext>
              </a:extLst>
            </p:cNvPr>
            <p:cNvSpPr>
              <a:spLocks/>
            </p:cNvSpPr>
            <p:nvPr/>
          </p:nvSpPr>
          <p:spPr bwMode="auto">
            <a:xfrm>
              <a:off x="6207201" y="3467281"/>
              <a:ext cx="171452" cy="190510"/>
            </a:xfrm>
            <a:custGeom>
              <a:avLst/>
              <a:gdLst>
                <a:gd name="T0" fmla="*/ 265 w 636"/>
                <a:gd name="T1" fmla="*/ 650 h 711"/>
                <a:gd name="T2" fmla="*/ 282 w 636"/>
                <a:gd name="T3" fmla="*/ 694 h 711"/>
                <a:gd name="T4" fmla="*/ 304 w 636"/>
                <a:gd name="T5" fmla="*/ 711 h 711"/>
                <a:gd name="T6" fmla="*/ 325 w 636"/>
                <a:gd name="T7" fmla="*/ 696 h 711"/>
                <a:gd name="T8" fmla="*/ 372 w 636"/>
                <a:gd name="T9" fmla="*/ 646 h 711"/>
                <a:gd name="T10" fmla="*/ 401 w 636"/>
                <a:gd name="T11" fmla="*/ 633 h 711"/>
                <a:gd name="T12" fmla="*/ 428 w 636"/>
                <a:gd name="T13" fmla="*/ 631 h 711"/>
                <a:gd name="T14" fmla="*/ 448 w 636"/>
                <a:gd name="T15" fmla="*/ 625 h 711"/>
                <a:gd name="T16" fmla="*/ 471 w 636"/>
                <a:gd name="T17" fmla="*/ 626 h 711"/>
                <a:gd name="T18" fmla="*/ 486 w 636"/>
                <a:gd name="T19" fmla="*/ 568 h 711"/>
                <a:gd name="T20" fmla="*/ 496 w 636"/>
                <a:gd name="T21" fmla="*/ 535 h 711"/>
                <a:gd name="T22" fmla="*/ 446 w 636"/>
                <a:gd name="T23" fmla="*/ 513 h 711"/>
                <a:gd name="T24" fmla="*/ 435 w 636"/>
                <a:gd name="T25" fmla="*/ 469 h 711"/>
                <a:gd name="T26" fmla="*/ 446 w 636"/>
                <a:gd name="T27" fmla="*/ 441 h 711"/>
                <a:gd name="T28" fmla="*/ 496 w 636"/>
                <a:gd name="T29" fmla="*/ 436 h 711"/>
                <a:gd name="T30" fmla="*/ 572 w 636"/>
                <a:gd name="T31" fmla="*/ 416 h 711"/>
                <a:gd name="T32" fmla="*/ 599 w 636"/>
                <a:gd name="T33" fmla="*/ 391 h 711"/>
                <a:gd name="T34" fmla="*/ 619 w 636"/>
                <a:gd name="T35" fmla="*/ 366 h 711"/>
                <a:gd name="T36" fmla="*/ 602 w 636"/>
                <a:gd name="T37" fmla="*/ 320 h 711"/>
                <a:gd name="T38" fmla="*/ 594 w 636"/>
                <a:gd name="T39" fmla="*/ 270 h 711"/>
                <a:gd name="T40" fmla="*/ 597 w 636"/>
                <a:gd name="T41" fmla="*/ 248 h 711"/>
                <a:gd name="T42" fmla="*/ 574 w 636"/>
                <a:gd name="T43" fmla="*/ 252 h 711"/>
                <a:gd name="T44" fmla="*/ 570 w 636"/>
                <a:gd name="T45" fmla="*/ 220 h 711"/>
                <a:gd name="T46" fmla="*/ 592 w 636"/>
                <a:gd name="T47" fmla="*/ 199 h 711"/>
                <a:gd name="T48" fmla="*/ 627 w 636"/>
                <a:gd name="T49" fmla="*/ 194 h 711"/>
                <a:gd name="T50" fmla="*/ 633 w 636"/>
                <a:gd name="T51" fmla="*/ 161 h 711"/>
                <a:gd name="T52" fmla="*/ 545 w 636"/>
                <a:gd name="T53" fmla="*/ 147 h 711"/>
                <a:gd name="T54" fmla="*/ 474 w 636"/>
                <a:gd name="T55" fmla="*/ 142 h 711"/>
                <a:gd name="T56" fmla="*/ 429 w 636"/>
                <a:gd name="T57" fmla="*/ 93 h 711"/>
                <a:gd name="T58" fmla="*/ 382 w 636"/>
                <a:gd name="T59" fmla="*/ 49 h 711"/>
                <a:gd name="T60" fmla="*/ 366 w 636"/>
                <a:gd name="T61" fmla="*/ 3 h 711"/>
                <a:gd name="T62" fmla="*/ 353 w 636"/>
                <a:gd name="T63" fmla="*/ 3 h 711"/>
                <a:gd name="T64" fmla="*/ 340 w 636"/>
                <a:gd name="T65" fmla="*/ 28 h 711"/>
                <a:gd name="T66" fmla="*/ 308 w 636"/>
                <a:gd name="T67" fmla="*/ 34 h 711"/>
                <a:gd name="T68" fmla="*/ 300 w 636"/>
                <a:gd name="T69" fmla="*/ 51 h 711"/>
                <a:gd name="T70" fmla="*/ 288 w 636"/>
                <a:gd name="T71" fmla="*/ 63 h 711"/>
                <a:gd name="T72" fmla="*/ 266 w 636"/>
                <a:gd name="T73" fmla="*/ 72 h 711"/>
                <a:gd name="T74" fmla="*/ 298 w 636"/>
                <a:gd name="T75" fmla="*/ 108 h 711"/>
                <a:gd name="T76" fmla="*/ 302 w 636"/>
                <a:gd name="T77" fmla="*/ 129 h 711"/>
                <a:gd name="T78" fmla="*/ 252 w 636"/>
                <a:gd name="T79" fmla="*/ 139 h 711"/>
                <a:gd name="T80" fmla="*/ 233 w 636"/>
                <a:gd name="T81" fmla="*/ 131 h 711"/>
                <a:gd name="T82" fmla="*/ 216 w 636"/>
                <a:gd name="T83" fmla="*/ 173 h 711"/>
                <a:gd name="T84" fmla="*/ 176 w 636"/>
                <a:gd name="T85" fmla="*/ 217 h 711"/>
                <a:gd name="T86" fmla="*/ 144 w 636"/>
                <a:gd name="T87" fmla="*/ 209 h 711"/>
                <a:gd name="T88" fmla="*/ 106 w 636"/>
                <a:gd name="T89" fmla="*/ 227 h 711"/>
                <a:gd name="T90" fmla="*/ 90 w 636"/>
                <a:gd name="T91" fmla="*/ 271 h 711"/>
                <a:gd name="T92" fmla="*/ 137 w 636"/>
                <a:gd name="T93" fmla="*/ 318 h 711"/>
                <a:gd name="T94" fmla="*/ 145 w 636"/>
                <a:gd name="T95" fmla="*/ 374 h 711"/>
                <a:gd name="T96" fmla="*/ 115 w 636"/>
                <a:gd name="T97" fmla="*/ 416 h 711"/>
                <a:gd name="T98" fmla="*/ 63 w 636"/>
                <a:gd name="T99" fmla="*/ 432 h 711"/>
                <a:gd name="T100" fmla="*/ 0 w 636"/>
                <a:gd name="T101" fmla="*/ 481 h 711"/>
                <a:gd name="T102" fmla="*/ 10 w 636"/>
                <a:gd name="T103" fmla="*/ 516 h 711"/>
                <a:gd name="T104" fmla="*/ 39 w 636"/>
                <a:gd name="T105" fmla="*/ 566 h 711"/>
                <a:gd name="T106" fmla="*/ 17 w 636"/>
                <a:gd name="T107" fmla="*/ 575 h 711"/>
                <a:gd name="T108" fmla="*/ 25 w 636"/>
                <a:gd name="T109" fmla="*/ 607 h 711"/>
                <a:gd name="T110" fmla="*/ 37 w 636"/>
                <a:gd name="T111" fmla="*/ 646 h 711"/>
                <a:gd name="T112" fmla="*/ 64 w 636"/>
                <a:gd name="T113" fmla="*/ 662 h 711"/>
                <a:gd name="T114" fmla="*/ 93 w 636"/>
                <a:gd name="T115" fmla="*/ 663 h 711"/>
                <a:gd name="T116" fmla="*/ 118 w 636"/>
                <a:gd name="T117" fmla="*/ 689 h 711"/>
                <a:gd name="T118" fmla="*/ 157 w 636"/>
                <a:gd name="T119" fmla="*/ 675 h 711"/>
                <a:gd name="T120" fmla="*/ 201 w 636"/>
                <a:gd name="T121" fmla="*/ 649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6" h="711">
                  <a:moveTo>
                    <a:pt x="237" y="646"/>
                  </a:moveTo>
                  <a:lnTo>
                    <a:pt x="245" y="646"/>
                  </a:lnTo>
                  <a:lnTo>
                    <a:pt x="252" y="646"/>
                  </a:lnTo>
                  <a:lnTo>
                    <a:pt x="257" y="646"/>
                  </a:lnTo>
                  <a:lnTo>
                    <a:pt x="262" y="648"/>
                  </a:lnTo>
                  <a:lnTo>
                    <a:pt x="265" y="650"/>
                  </a:lnTo>
                  <a:lnTo>
                    <a:pt x="268" y="655"/>
                  </a:lnTo>
                  <a:lnTo>
                    <a:pt x="270" y="659"/>
                  </a:lnTo>
                  <a:lnTo>
                    <a:pt x="272" y="668"/>
                  </a:lnTo>
                  <a:lnTo>
                    <a:pt x="275" y="678"/>
                  </a:lnTo>
                  <a:lnTo>
                    <a:pt x="279" y="689"/>
                  </a:lnTo>
                  <a:lnTo>
                    <a:pt x="282" y="694"/>
                  </a:lnTo>
                  <a:lnTo>
                    <a:pt x="285" y="699"/>
                  </a:lnTo>
                  <a:lnTo>
                    <a:pt x="289" y="703"/>
                  </a:lnTo>
                  <a:lnTo>
                    <a:pt x="291" y="706"/>
                  </a:lnTo>
                  <a:lnTo>
                    <a:pt x="296" y="708"/>
                  </a:lnTo>
                  <a:lnTo>
                    <a:pt x="300" y="709"/>
                  </a:lnTo>
                  <a:lnTo>
                    <a:pt x="304" y="711"/>
                  </a:lnTo>
                  <a:lnTo>
                    <a:pt x="308" y="711"/>
                  </a:lnTo>
                  <a:lnTo>
                    <a:pt x="312" y="711"/>
                  </a:lnTo>
                  <a:lnTo>
                    <a:pt x="315" y="708"/>
                  </a:lnTo>
                  <a:lnTo>
                    <a:pt x="319" y="707"/>
                  </a:lnTo>
                  <a:lnTo>
                    <a:pt x="321" y="703"/>
                  </a:lnTo>
                  <a:lnTo>
                    <a:pt x="325" y="696"/>
                  </a:lnTo>
                  <a:lnTo>
                    <a:pt x="331" y="689"/>
                  </a:lnTo>
                  <a:lnTo>
                    <a:pt x="337" y="681"/>
                  </a:lnTo>
                  <a:lnTo>
                    <a:pt x="344" y="675"/>
                  </a:lnTo>
                  <a:lnTo>
                    <a:pt x="354" y="664"/>
                  </a:lnTo>
                  <a:lnTo>
                    <a:pt x="364" y="655"/>
                  </a:lnTo>
                  <a:lnTo>
                    <a:pt x="372" y="646"/>
                  </a:lnTo>
                  <a:lnTo>
                    <a:pt x="379" y="639"/>
                  </a:lnTo>
                  <a:lnTo>
                    <a:pt x="383" y="637"/>
                  </a:lnTo>
                  <a:lnTo>
                    <a:pt x="386" y="635"/>
                  </a:lnTo>
                  <a:lnTo>
                    <a:pt x="390" y="633"/>
                  </a:lnTo>
                  <a:lnTo>
                    <a:pt x="394" y="633"/>
                  </a:lnTo>
                  <a:lnTo>
                    <a:pt x="401" y="633"/>
                  </a:lnTo>
                  <a:lnTo>
                    <a:pt x="409" y="636"/>
                  </a:lnTo>
                  <a:lnTo>
                    <a:pt x="413" y="637"/>
                  </a:lnTo>
                  <a:lnTo>
                    <a:pt x="416" y="637"/>
                  </a:lnTo>
                  <a:lnTo>
                    <a:pt x="420" y="636"/>
                  </a:lnTo>
                  <a:lnTo>
                    <a:pt x="422" y="636"/>
                  </a:lnTo>
                  <a:lnTo>
                    <a:pt x="428" y="631"/>
                  </a:lnTo>
                  <a:lnTo>
                    <a:pt x="434" y="625"/>
                  </a:lnTo>
                  <a:lnTo>
                    <a:pt x="436" y="623"/>
                  </a:lnTo>
                  <a:lnTo>
                    <a:pt x="439" y="621"/>
                  </a:lnTo>
                  <a:lnTo>
                    <a:pt x="441" y="621"/>
                  </a:lnTo>
                  <a:lnTo>
                    <a:pt x="444" y="621"/>
                  </a:lnTo>
                  <a:lnTo>
                    <a:pt x="448" y="625"/>
                  </a:lnTo>
                  <a:lnTo>
                    <a:pt x="453" y="631"/>
                  </a:lnTo>
                  <a:lnTo>
                    <a:pt x="457" y="632"/>
                  </a:lnTo>
                  <a:lnTo>
                    <a:pt x="460" y="633"/>
                  </a:lnTo>
                  <a:lnTo>
                    <a:pt x="464" y="632"/>
                  </a:lnTo>
                  <a:lnTo>
                    <a:pt x="467" y="630"/>
                  </a:lnTo>
                  <a:lnTo>
                    <a:pt x="471" y="626"/>
                  </a:lnTo>
                  <a:lnTo>
                    <a:pt x="474" y="621"/>
                  </a:lnTo>
                  <a:lnTo>
                    <a:pt x="477" y="615"/>
                  </a:lnTo>
                  <a:lnTo>
                    <a:pt x="478" y="608"/>
                  </a:lnTo>
                  <a:lnTo>
                    <a:pt x="479" y="593"/>
                  </a:lnTo>
                  <a:lnTo>
                    <a:pt x="482" y="580"/>
                  </a:lnTo>
                  <a:lnTo>
                    <a:pt x="486" y="568"/>
                  </a:lnTo>
                  <a:lnTo>
                    <a:pt x="492" y="556"/>
                  </a:lnTo>
                  <a:lnTo>
                    <a:pt x="499" y="547"/>
                  </a:lnTo>
                  <a:lnTo>
                    <a:pt x="503" y="542"/>
                  </a:lnTo>
                  <a:lnTo>
                    <a:pt x="503" y="539"/>
                  </a:lnTo>
                  <a:lnTo>
                    <a:pt x="501" y="537"/>
                  </a:lnTo>
                  <a:lnTo>
                    <a:pt x="496" y="535"/>
                  </a:lnTo>
                  <a:lnTo>
                    <a:pt x="489" y="532"/>
                  </a:lnTo>
                  <a:lnTo>
                    <a:pt x="478" y="528"/>
                  </a:lnTo>
                  <a:lnTo>
                    <a:pt x="467" y="524"/>
                  </a:lnTo>
                  <a:lnTo>
                    <a:pt x="458" y="519"/>
                  </a:lnTo>
                  <a:lnTo>
                    <a:pt x="449" y="516"/>
                  </a:lnTo>
                  <a:lnTo>
                    <a:pt x="446" y="513"/>
                  </a:lnTo>
                  <a:lnTo>
                    <a:pt x="442" y="509"/>
                  </a:lnTo>
                  <a:lnTo>
                    <a:pt x="440" y="504"/>
                  </a:lnTo>
                  <a:lnTo>
                    <a:pt x="438" y="499"/>
                  </a:lnTo>
                  <a:lnTo>
                    <a:pt x="435" y="488"/>
                  </a:lnTo>
                  <a:lnTo>
                    <a:pt x="435" y="479"/>
                  </a:lnTo>
                  <a:lnTo>
                    <a:pt x="435" y="469"/>
                  </a:lnTo>
                  <a:lnTo>
                    <a:pt x="434" y="460"/>
                  </a:lnTo>
                  <a:lnTo>
                    <a:pt x="434" y="455"/>
                  </a:lnTo>
                  <a:lnTo>
                    <a:pt x="435" y="450"/>
                  </a:lnTo>
                  <a:lnTo>
                    <a:pt x="436" y="447"/>
                  </a:lnTo>
                  <a:lnTo>
                    <a:pt x="440" y="444"/>
                  </a:lnTo>
                  <a:lnTo>
                    <a:pt x="446" y="441"/>
                  </a:lnTo>
                  <a:lnTo>
                    <a:pt x="454" y="436"/>
                  </a:lnTo>
                  <a:lnTo>
                    <a:pt x="460" y="435"/>
                  </a:lnTo>
                  <a:lnTo>
                    <a:pt x="465" y="434"/>
                  </a:lnTo>
                  <a:lnTo>
                    <a:pt x="472" y="434"/>
                  </a:lnTo>
                  <a:lnTo>
                    <a:pt x="480" y="435"/>
                  </a:lnTo>
                  <a:lnTo>
                    <a:pt x="496" y="436"/>
                  </a:lnTo>
                  <a:lnTo>
                    <a:pt x="510" y="435"/>
                  </a:lnTo>
                  <a:lnTo>
                    <a:pt x="523" y="432"/>
                  </a:lnTo>
                  <a:lnTo>
                    <a:pt x="534" y="428"/>
                  </a:lnTo>
                  <a:lnTo>
                    <a:pt x="546" y="423"/>
                  </a:lnTo>
                  <a:lnTo>
                    <a:pt x="559" y="419"/>
                  </a:lnTo>
                  <a:lnTo>
                    <a:pt x="572" y="416"/>
                  </a:lnTo>
                  <a:lnTo>
                    <a:pt x="583" y="410"/>
                  </a:lnTo>
                  <a:lnTo>
                    <a:pt x="589" y="404"/>
                  </a:lnTo>
                  <a:lnTo>
                    <a:pt x="592" y="397"/>
                  </a:lnTo>
                  <a:lnTo>
                    <a:pt x="593" y="394"/>
                  </a:lnTo>
                  <a:lnTo>
                    <a:pt x="596" y="392"/>
                  </a:lnTo>
                  <a:lnTo>
                    <a:pt x="599" y="391"/>
                  </a:lnTo>
                  <a:lnTo>
                    <a:pt x="604" y="390"/>
                  </a:lnTo>
                  <a:lnTo>
                    <a:pt x="612" y="388"/>
                  </a:lnTo>
                  <a:lnTo>
                    <a:pt x="617" y="386"/>
                  </a:lnTo>
                  <a:lnTo>
                    <a:pt x="619" y="381"/>
                  </a:lnTo>
                  <a:lnTo>
                    <a:pt x="619" y="374"/>
                  </a:lnTo>
                  <a:lnTo>
                    <a:pt x="619" y="366"/>
                  </a:lnTo>
                  <a:lnTo>
                    <a:pt x="619" y="358"/>
                  </a:lnTo>
                  <a:lnTo>
                    <a:pt x="617" y="348"/>
                  </a:lnTo>
                  <a:lnTo>
                    <a:pt x="615" y="341"/>
                  </a:lnTo>
                  <a:lnTo>
                    <a:pt x="614" y="334"/>
                  </a:lnTo>
                  <a:lnTo>
                    <a:pt x="611" y="330"/>
                  </a:lnTo>
                  <a:lnTo>
                    <a:pt x="602" y="320"/>
                  </a:lnTo>
                  <a:lnTo>
                    <a:pt x="592" y="306"/>
                  </a:lnTo>
                  <a:lnTo>
                    <a:pt x="589" y="299"/>
                  </a:lnTo>
                  <a:lnTo>
                    <a:pt x="586" y="293"/>
                  </a:lnTo>
                  <a:lnTo>
                    <a:pt x="584" y="287"/>
                  </a:lnTo>
                  <a:lnTo>
                    <a:pt x="583" y="281"/>
                  </a:lnTo>
                  <a:lnTo>
                    <a:pt x="594" y="270"/>
                  </a:lnTo>
                  <a:lnTo>
                    <a:pt x="606" y="260"/>
                  </a:lnTo>
                  <a:lnTo>
                    <a:pt x="606" y="257"/>
                  </a:lnTo>
                  <a:lnTo>
                    <a:pt x="605" y="254"/>
                  </a:lnTo>
                  <a:lnTo>
                    <a:pt x="603" y="252"/>
                  </a:lnTo>
                  <a:lnTo>
                    <a:pt x="600" y="249"/>
                  </a:lnTo>
                  <a:lnTo>
                    <a:pt x="597" y="248"/>
                  </a:lnTo>
                  <a:lnTo>
                    <a:pt x="593" y="248"/>
                  </a:lnTo>
                  <a:lnTo>
                    <a:pt x="589" y="249"/>
                  </a:lnTo>
                  <a:lnTo>
                    <a:pt x="585" y="252"/>
                  </a:lnTo>
                  <a:lnTo>
                    <a:pt x="580" y="253"/>
                  </a:lnTo>
                  <a:lnTo>
                    <a:pt x="577" y="253"/>
                  </a:lnTo>
                  <a:lnTo>
                    <a:pt x="574" y="252"/>
                  </a:lnTo>
                  <a:lnTo>
                    <a:pt x="572" y="248"/>
                  </a:lnTo>
                  <a:lnTo>
                    <a:pt x="570" y="245"/>
                  </a:lnTo>
                  <a:lnTo>
                    <a:pt x="568" y="239"/>
                  </a:lnTo>
                  <a:lnTo>
                    <a:pt x="568" y="233"/>
                  </a:lnTo>
                  <a:lnTo>
                    <a:pt x="568" y="227"/>
                  </a:lnTo>
                  <a:lnTo>
                    <a:pt x="570" y="220"/>
                  </a:lnTo>
                  <a:lnTo>
                    <a:pt x="573" y="215"/>
                  </a:lnTo>
                  <a:lnTo>
                    <a:pt x="575" y="210"/>
                  </a:lnTo>
                  <a:lnTo>
                    <a:pt x="579" y="205"/>
                  </a:lnTo>
                  <a:lnTo>
                    <a:pt x="584" y="203"/>
                  </a:lnTo>
                  <a:lnTo>
                    <a:pt x="589" y="201"/>
                  </a:lnTo>
                  <a:lnTo>
                    <a:pt x="592" y="199"/>
                  </a:lnTo>
                  <a:lnTo>
                    <a:pt x="597" y="198"/>
                  </a:lnTo>
                  <a:lnTo>
                    <a:pt x="606" y="198"/>
                  </a:lnTo>
                  <a:lnTo>
                    <a:pt x="615" y="198"/>
                  </a:lnTo>
                  <a:lnTo>
                    <a:pt x="619" y="197"/>
                  </a:lnTo>
                  <a:lnTo>
                    <a:pt x="623" y="196"/>
                  </a:lnTo>
                  <a:lnTo>
                    <a:pt x="627" y="194"/>
                  </a:lnTo>
                  <a:lnTo>
                    <a:pt x="629" y="191"/>
                  </a:lnTo>
                  <a:lnTo>
                    <a:pt x="633" y="184"/>
                  </a:lnTo>
                  <a:lnTo>
                    <a:pt x="635" y="177"/>
                  </a:lnTo>
                  <a:lnTo>
                    <a:pt x="636" y="171"/>
                  </a:lnTo>
                  <a:lnTo>
                    <a:pt x="635" y="165"/>
                  </a:lnTo>
                  <a:lnTo>
                    <a:pt x="633" y="161"/>
                  </a:lnTo>
                  <a:lnTo>
                    <a:pt x="629" y="158"/>
                  </a:lnTo>
                  <a:lnTo>
                    <a:pt x="623" y="154"/>
                  </a:lnTo>
                  <a:lnTo>
                    <a:pt x="615" y="152"/>
                  </a:lnTo>
                  <a:lnTo>
                    <a:pt x="592" y="148"/>
                  </a:lnTo>
                  <a:lnTo>
                    <a:pt x="567" y="147"/>
                  </a:lnTo>
                  <a:lnTo>
                    <a:pt x="545" y="147"/>
                  </a:lnTo>
                  <a:lnTo>
                    <a:pt x="530" y="147"/>
                  </a:lnTo>
                  <a:lnTo>
                    <a:pt x="518" y="150"/>
                  </a:lnTo>
                  <a:lnTo>
                    <a:pt x="508" y="151"/>
                  </a:lnTo>
                  <a:lnTo>
                    <a:pt x="498" y="150"/>
                  </a:lnTo>
                  <a:lnTo>
                    <a:pt x="486" y="147"/>
                  </a:lnTo>
                  <a:lnTo>
                    <a:pt x="474" y="142"/>
                  </a:lnTo>
                  <a:lnTo>
                    <a:pt x="464" y="135"/>
                  </a:lnTo>
                  <a:lnTo>
                    <a:pt x="454" y="127"/>
                  </a:lnTo>
                  <a:lnTo>
                    <a:pt x="448" y="117"/>
                  </a:lnTo>
                  <a:lnTo>
                    <a:pt x="442" y="109"/>
                  </a:lnTo>
                  <a:lnTo>
                    <a:pt x="436" y="101"/>
                  </a:lnTo>
                  <a:lnTo>
                    <a:pt x="429" y="93"/>
                  </a:lnTo>
                  <a:lnTo>
                    <a:pt x="422" y="87"/>
                  </a:lnTo>
                  <a:lnTo>
                    <a:pt x="413" y="79"/>
                  </a:lnTo>
                  <a:lnTo>
                    <a:pt x="404" y="73"/>
                  </a:lnTo>
                  <a:lnTo>
                    <a:pt x="396" y="66"/>
                  </a:lnTo>
                  <a:lnTo>
                    <a:pt x="388" y="58"/>
                  </a:lnTo>
                  <a:lnTo>
                    <a:pt x="382" y="49"/>
                  </a:lnTo>
                  <a:lnTo>
                    <a:pt x="377" y="40"/>
                  </a:lnTo>
                  <a:lnTo>
                    <a:pt x="373" y="31"/>
                  </a:lnTo>
                  <a:lnTo>
                    <a:pt x="371" y="21"/>
                  </a:lnTo>
                  <a:lnTo>
                    <a:pt x="370" y="13"/>
                  </a:lnTo>
                  <a:lnTo>
                    <a:pt x="367" y="6"/>
                  </a:lnTo>
                  <a:lnTo>
                    <a:pt x="366" y="3"/>
                  </a:lnTo>
                  <a:lnTo>
                    <a:pt x="364" y="1"/>
                  </a:lnTo>
                  <a:lnTo>
                    <a:pt x="361" y="0"/>
                  </a:lnTo>
                  <a:lnTo>
                    <a:pt x="359" y="0"/>
                  </a:lnTo>
                  <a:lnTo>
                    <a:pt x="357" y="0"/>
                  </a:lnTo>
                  <a:lnTo>
                    <a:pt x="354" y="1"/>
                  </a:lnTo>
                  <a:lnTo>
                    <a:pt x="353" y="3"/>
                  </a:lnTo>
                  <a:lnTo>
                    <a:pt x="352" y="6"/>
                  </a:lnTo>
                  <a:lnTo>
                    <a:pt x="350" y="10"/>
                  </a:lnTo>
                  <a:lnTo>
                    <a:pt x="348" y="16"/>
                  </a:lnTo>
                  <a:lnTo>
                    <a:pt x="346" y="22"/>
                  </a:lnTo>
                  <a:lnTo>
                    <a:pt x="342" y="27"/>
                  </a:lnTo>
                  <a:lnTo>
                    <a:pt x="340" y="28"/>
                  </a:lnTo>
                  <a:lnTo>
                    <a:pt x="337" y="30"/>
                  </a:lnTo>
                  <a:lnTo>
                    <a:pt x="332" y="31"/>
                  </a:lnTo>
                  <a:lnTo>
                    <a:pt x="325" y="31"/>
                  </a:lnTo>
                  <a:lnTo>
                    <a:pt x="318" y="32"/>
                  </a:lnTo>
                  <a:lnTo>
                    <a:pt x="313" y="32"/>
                  </a:lnTo>
                  <a:lnTo>
                    <a:pt x="308" y="34"/>
                  </a:lnTo>
                  <a:lnTo>
                    <a:pt x="304" y="35"/>
                  </a:lnTo>
                  <a:lnTo>
                    <a:pt x="303" y="38"/>
                  </a:lnTo>
                  <a:lnTo>
                    <a:pt x="301" y="40"/>
                  </a:lnTo>
                  <a:lnTo>
                    <a:pt x="301" y="44"/>
                  </a:lnTo>
                  <a:lnTo>
                    <a:pt x="301" y="47"/>
                  </a:lnTo>
                  <a:lnTo>
                    <a:pt x="300" y="51"/>
                  </a:lnTo>
                  <a:lnTo>
                    <a:pt x="300" y="53"/>
                  </a:lnTo>
                  <a:lnTo>
                    <a:pt x="297" y="57"/>
                  </a:lnTo>
                  <a:lnTo>
                    <a:pt x="296" y="59"/>
                  </a:lnTo>
                  <a:lnTo>
                    <a:pt x="294" y="62"/>
                  </a:lnTo>
                  <a:lnTo>
                    <a:pt x="290" y="63"/>
                  </a:lnTo>
                  <a:lnTo>
                    <a:pt x="288" y="63"/>
                  </a:lnTo>
                  <a:lnTo>
                    <a:pt x="284" y="63"/>
                  </a:lnTo>
                  <a:lnTo>
                    <a:pt x="276" y="63"/>
                  </a:lnTo>
                  <a:lnTo>
                    <a:pt x="270" y="65"/>
                  </a:lnTo>
                  <a:lnTo>
                    <a:pt x="269" y="68"/>
                  </a:lnTo>
                  <a:lnTo>
                    <a:pt x="266" y="70"/>
                  </a:lnTo>
                  <a:lnTo>
                    <a:pt x="266" y="72"/>
                  </a:lnTo>
                  <a:lnTo>
                    <a:pt x="268" y="76"/>
                  </a:lnTo>
                  <a:lnTo>
                    <a:pt x="272" y="84"/>
                  </a:lnTo>
                  <a:lnTo>
                    <a:pt x="279" y="93"/>
                  </a:lnTo>
                  <a:lnTo>
                    <a:pt x="287" y="101"/>
                  </a:lnTo>
                  <a:lnTo>
                    <a:pt x="295" y="106"/>
                  </a:lnTo>
                  <a:lnTo>
                    <a:pt x="298" y="108"/>
                  </a:lnTo>
                  <a:lnTo>
                    <a:pt x="301" y="112"/>
                  </a:lnTo>
                  <a:lnTo>
                    <a:pt x="303" y="116"/>
                  </a:lnTo>
                  <a:lnTo>
                    <a:pt x="304" y="120"/>
                  </a:lnTo>
                  <a:lnTo>
                    <a:pt x="306" y="123"/>
                  </a:lnTo>
                  <a:lnTo>
                    <a:pt x="304" y="127"/>
                  </a:lnTo>
                  <a:lnTo>
                    <a:pt x="302" y="129"/>
                  </a:lnTo>
                  <a:lnTo>
                    <a:pt x="300" y="131"/>
                  </a:lnTo>
                  <a:lnTo>
                    <a:pt x="282" y="132"/>
                  </a:lnTo>
                  <a:lnTo>
                    <a:pt x="268" y="136"/>
                  </a:lnTo>
                  <a:lnTo>
                    <a:pt x="262" y="138"/>
                  </a:lnTo>
                  <a:lnTo>
                    <a:pt x="255" y="139"/>
                  </a:lnTo>
                  <a:lnTo>
                    <a:pt x="252" y="139"/>
                  </a:lnTo>
                  <a:lnTo>
                    <a:pt x="249" y="138"/>
                  </a:lnTo>
                  <a:lnTo>
                    <a:pt x="245" y="136"/>
                  </a:lnTo>
                  <a:lnTo>
                    <a:pt x="243" y="134"/>
                  </a:lnTo>
                  <a:lnTo>
                    <a:pt x="238" y="129"/>
                  </a:lnTo>
                  <a:lnTo>
                    <a:pt x="234" y="128"/>
                  </a:lnTo>
                  <a:lnTo>
                    <a:pt x="233" y="131"/>
                  </a:lnTo>
                  <a:lnTo>
                    <a:pt x="232" y="138"/>
                  </a:lnTo>
                  <a:lnTo>
                    <a:pt x="232" y="146"/>
                  </a:lnTo>
                  <a:lnTo>
                    <a:pt x="230" y="153"/>
                  </a:lnTo>
                  <a:lnTo>
                    <a:pt x="227" y="159"/>
                  </a:lnTo>
                  <a:lnTo>
                    <a:pt x="222" y="165"/>
                  </a:lnTo>
                  <a:lnTo>
                    <a:pt x="216" y="173"/>
                  </a:lnTo>
                  <a:lnTo>
                    <a:pt x="212" y="183"/>
                  </a:lnTo>
                  <a:lnTo>
                    <a:pt x="205" y="194"/>
                  </a:lnTo>
                  <a:lnTo>
                    <a:pt x="194" y="205"/>
                  </a:lnTo>
                  <a:lnTo>
                    <a:pt x="187" y="211"/>
                  </a:lnTo>
                  <a:lnTo>
                    <a:pt x="181" y="215"/>
                  </a:lnTo>
                  <a:lnTo>
                    <a:pt x="176" y="217"/>
                  </a:lnTo>
                  <a:lnTo>
                    <a:pt x="170" y="219"/>
                  </a:lnTo>
                  <a:lnTo>
                    <a:pt x="165" y="219"/>
                  </a:lnTo>
                  <a:lnTo>
                    <a:pt x="161" y="217"/>
                  </a:lnTo>
                  <a:lnTo>
                    <a:pt x="156" y="215"/>
                  </a:lnTo>
                  <a:lnTo>
                    <a:pt x="150" y="211"/>
                  </a:lnTo>
                  <a:lnTo>
                    <a:pt x="144" y="209"/>
                  </a:lnTo>
                  <a:lnTo>
                    <a:pt x="138" y="209"/>
                  </a:lnTo>
                  <a:lnTo>
                    <a:pt x="132" y="210"/>
                  </a:lnTo>
                  <a:lnTo>
                    <a:pt x="125" y="213"/>
                  </a:lnTo>
                  <a:lnTo>
                    <a:pt x="118" y="216"/>
                  </a:lnTo>
                  <a:lnTo>
                    <a:pt x="112" y="221"/>
                  </a:lnTo>
                  <a:lnTo>
                    <a:pt x="106" y="227"/>
                  </a:lnTo>
                  <a:lnTo>
                    <a:pt x="101" y="232"/>
                  </a:lnTo>
                  <a:lnTo>
                    <a:pt x="98" y="239"/>
                  </a:lnTo>
                  <a:lnTo>
                    <a:pt x="94" y="246"/>
                  </a:lnTo>
                  <a:lnTo>
                    <a:pt x="93" y="254"/>
                  </a:lnTo>
                  <a:lnTo>
                    <a:pt x="92" y="262"/>
                  </a:lnTo>
                  <a:lnTo>
                    <a:pt x="90" y="271"/>
                  </a:lnTo>
                  <a:lnTo>
                    <a:pt x="92" y="278"/>
                  </a:lnTo>
                  <a:lnTo>
                    <a:pt x="94" y="285"/>
                  </a:lnTo>
                  <a:lnTo>
                    <a:pt x="99" y="290"/>
                  </a:lnTo>
                  <a:lnTo>
                    <a:pt x="112" y="301"/>
                  </a:lnTo>
                  <a:lnTo>
                    <a:pt x="130" y="312"/>
                  </a:lnTo>
                  <a:lnTo>
                    <a:pt x="137" y="318"/>
                  </a:lnTo>
                  <a:lnTo>
                    <a:pt x="142" y="323"/>
                  </a:lnTo>
                  <a:lnTo>
                    <a:pt x="145" y="328"/>
                  </a:lnTo>
                  <a:lnTo>
                    <a:pt x="148" y="337"/>
                  </a:lnTo>
                  <a:lnTo>
                    <a:pt x="149" y="349"/>
                  </a:lnTo>
                  <a:lnTo>
                    <a:pt x="148" y="362"/>
                  </a:lnTo>
                  <a:lnTo>
                    <a:pt x="145" y="374"/>
                  </a:lnTo>
                  <a:lnTo>
                    <a:pt x="142" y="386"/>
                  </a:lnTo>
                  <a:lnTo>
                    <a:pt x="137" y="396"/>
                  </a:lnTo>
                  <a:lnTo>
                    <a:pt x="132" y="404"/>
                  </a:lnTo>
                  <a:lnTo>
                    <a:pt x="126" y="409"/>
                  </a:lnTo>
                  <a:lnTo>
                    <a:pt x="121" y="413"/>
                  </a:lnTo>
                  <a:lnTo>
                    <a:pt x="115" y="416"/>
                  </a:lnTo>
                  <a:lnTo>
                    <a:pt x="111" y="417"/>
                  </a:lnTo>
                  <a:lnTo>
                    <a:pt x="104" y="417"/>
                  </a:lnTo>
                  <a:lnTo>
                    <a:pt x="95" y="418"/>
                  </a:lnTo>
                  <a:lnTo>
                    <a:pt x="87" y="421"/>
                  </a:lnTo>
                  <a:lnTo>
                    <a:pt x="76" y="424"/>
                  </a:lnTo>
                  <a:lnTo>
                    <a:pt x="63" y="432"/>
                  </a:lnTo>
                  <a:lnTo>
                    <a:pt x="44" y="443"/>
                  </a:lnTo>
                  <a:lnTo>
                    <a:pt x="26" y="456"/>
                  </a:lnTo>
                  <a:lnTo>
                    <a:pt x="11" y="466"/>
                  </a:lnTo>
                  <a:lnTo>
                    <a:pt x="6" y="470"/>
                  </a:lnTo>
                  <a:lnTo>
                    <a:pt x="2" y="475"/>
                  </a:lnTo>
                  <a:lnTo>
                    <a:pt x="0" y="481"/>
                  </a:lnTo>
                  <a:lnTo>
                    <a:pt x="0" y="486"/>
                  </a:lnTo>
                  <a:lnTo>
                    <a:pt x="0" y="492"/>
                  </a:lnTo>
                  <a:lnTo>
                    <a:pt x="0" y="497"/>
                  </a:lnTo>
                  <a:lnTo>
                    <a:pt x="1" y="501"/>
                  </a:lnTo>
                  <a:lnTo>
                    <a:pt x="4" y="506"/>
                  </a:lnTo>
                  <a:lnTo>
                    <a:pt x="10" y="516"/>
                  </a:lnTo>
                  <a:lnTo>
                    <a:pt x="19" y="528"/>
                  </a:lnTo>
                  <a:lnTo>
                    <a:pt x="29" y="539"/>
                  </a:lnTo>
                  <a:lnTo>
                    <a:pt x="35" y="549"/>
                  </a:lnTo>
                  <a:lnTo>
                    <a:pt x="38" y="557"/>
                  </a:lnTo>
                  <a:lnTo>
                    <a:pt x="41" y="563"/>
                  </a:lnTo>
                  <a:lnTo>
                    <a:pt x="39" y="566"/>
                  </a:lnTo>
                  <a:lnTo>
                    <a:pt x="39" y="567"/>
                  </a:lnTo>
                  <a:lnTo>
                    <a:pt x="37" y="569"/>
                  </a:lnTo>
                  <a:lnTo>
                    <a:pt x="33" y="569"/>
                  </a:lnTo>
                  <a:lnTo>
                    <a:pt x="25" y="570"/>
                  </a:lnTo>
                  <a:lnTo>
                    <a:pt x="19" y="574"/>
                  </a:lnTo>
                  <a:lnTo>
                    <a:pt x="17" y="575"/>
                  </a:lnTo>
                  <a:lnTo>
                    <a:pt x="14" y="577"/>
                  </a:lnTo>
                  <a:lnTo>
                    <a:pt x="13" y="581"/>
                  </a:lnTo>
                  <a:lnTo>
                    <a:pt x="13" y="585"/>
                  </a:lnTo>
                  <a:lnTo>
                    <a:pt x="17" y="593"/>
                  </a:lnTo>
                  <a:lnTo>
                    <a:pt x="22" y="602"/>
                  </a:lnTo>
                  <a:lnTo>
                    <a:pt x="25" y="607"/>
                  </a:lnTo>
                  <a:lnTo>
                    <a:pt x="29" y="611"/>
                  </a:lnTo>
                  <a:lnTo>
                    <a:pt x="30" y="615"/>
                  </a:lnTo>
                  <a:lnTo>
                    <a:pt x="31" y="620"/>
                  </a:lnTo>
                  <a:lnTo>
                    <a:pt x="33" y="631"/>
                  </a:lnTo>
                  <a:lnTo>
                    <a:pt x="35" y="642"/>
                  </a:lnTo>
                  <a:lnTo>
                    <a:pt x="37" y="646"/>
                  </a:lnTo>
                  <a:lnTo>
                    <a:pt x="39" y="651"/>
                  </a:lnTo>
                  <a:lnTo>
                    <a:pt x="42" y="655"/>
                  </a:lnTo>
                  <a:lnTo>
                    <a:pt x="45" y="658"/>
                  </a:lnTo>
                  <a:lnTo>
                    <a:pt x="50" y="659"/>
                  </a:lnTo>
                  <a:lnTo>
                    <a:pt x="57" y="661"/>
                  </a:lnTo>
                  <a:lnTo>
                    <a:pt x="64" y="662"/>
                  </a:lnTo>
                  <a:lnTo>
                    <a:pt x="71" y="662"/>
                  </a:lnTo>
                  <a:lnTo>
                    <a:pt x="79" y="661"/>
                  </a:lnTo>
                  <a:lnTo>
                    <a:pt x="86" y="659"/>
                  </a:lnTo>
                  <a:lnTo>
                    <a:pt x="88" y="661"/>
                  </a:lnTo>
                  <a:lnTo>
                    <a:pt x="90" y="662"/>
                  </a:lnTo>
                  <a:lnTo>
                    <a:pt x="93" y="663"/>
                  </a:lnTo>
                  <a:lnTo>
                    <a:pt x="95" y="667"/>
                  </a:lnTo>
                  <a:lnTo>
                    <a:pt x="99" y="671"/>
                  </a:lnTo>
                  <a:lnTo>
                    <a:pt x="102" y="677"/>
                  </a:lnTo>
                  <a:lnTo>
                    <a:pt x="107" y="682"/>
                  </a:lnTo>
                  <a:lnTo>
                    <a:pt x="112" y="687"/>
                  </a:lnTo>
                  <a:lnTo>
                    <a:pt x="118" y="689"/>
                  </a:lnTo>
                  <a:lnTo>
                    <a:pt x="123" y="689"/>
                  </a:lnTo>
                  <a:lnTo>
                    <a:pt x="128" y="689"/>
                  </a:lnTo>
                  <a:lnTo>
                    <a:pt x="134" y="688"/>
                  </a:lnTo>
                  <a:lnTo>
                    <a:pt x="144" y="683"/>
                  </a:lnTo>
                  <a:lnTo>
                    <a:pt x="150" y="680"/>
                  </a:lnTo>
                  <a:lnTo>
                    <a:pt x="157" y="675"/>
                  </a:lnTo>
                  <a:lnTo>
                    <a:pt x="163" y="669"/>
                  </a:lnTo>
                  <a:lnTo>
                    <a:pt x="171" y="663"/>
                  </a:lnTo>
                  <a:lnTo>
                    <a:pt x="180" y="657"/>
                  </a:lnTo>
                  <a:lnTo>
                    <a:pt x="187" y="654"/>
                  </a:lnTo>
                  <a:lnTo>
                    <a:pt x="194" y="650"/>
                  </a:lnTo>
                  <a:lnTo>
                    <a:pt x="201" y="649"/>
                  </a:lnTo>
                  <a:lnTo>
                    <a:pt x="213" y="648"/>
                  </a:lnTo>
                  <a:lnTo>
                    <a:pt x="225" y="646"/>
                  </a:lnTo>
                  <a:lnTo>
                    <a:pt x="237" y="646"/>
                  </a:lnTo>
                  <a:close/>
                </a:path>
              </a:pathLst>
            </a:custGeom>
            <a:grpFill/>
            <a:ln w="12700">
              <a:solidFill>
                <a:schemeClr val="bg1"/>
              </a:solidFill>
              <a:round/>
              <a:headEnd/>
              <a:tailEnd/>
            </a:ln>
          </p:spPr>
          <p:txBody>
            <a:bodyPr/>
            <a:lstStyle/>
            <a:p>
              <a:endParaRPr lang="zh-CN" altLang="en-US">
                <a:cs typeface="+mn-ea"/>
                <a:sym typeface="+mn-lt"/>
              </a:endParaRPr>
            </a:p>
          </p:txBody>
        </p:sp>
        <p:sp>
          <p:nvSpPr>
            <p:cNvPr id="57" name="河北">
              <a:extLst>
                <a:ext uri="{FF2B5EF4-FFF2-40B4-BE49-F238E27FC236}">
                  <a16:creationId xmlns="" xmlns:a16="http://schemas.microsoft.com/office/drawing/2014/main" id="{0EF744A4-4CEC-470B-9618-3CF468639681}"/>
                </a:ext>
              </a:extLst>
            </p:cNvPr>
            <p:cNvSpPr>
              <a:spLocks noEditPoints="1"/>
            </p:cNvSpPr>
            <p:nvPr/>
          </p:nvSpPr>
          <p:spPr bwMode="auto">
            <a:xfrm>
              <a:off x="6054799" y="3286297"/>
              <a:ext cx="542932" cy="762040"/>
            </a:xfrm>
            <a:custGeom>
              <a:avLst/>
              <a:gdLst>
                <a:gd name="T0" fmla="*/ 1177 w 2047"/>
                <a:gd name="T1" fmla="*/ 2101 h 2907"/>
                <a:gd name="T2" fmla="*/ 917 w 2047"/>
                <a:gd name="T3" fmla="*/ 2293 h 2907"/>
                <a:gd name="T4" fmla="*/ 781 w 2047"/>
                <a:gd name="T5" fmla="*/ 2510 h 2907"/>
                <a:gd name="T6" fmla="*/ 635 w 2047"/>
                <a:gd name="T7" fmla="*/ 2788 h 2907"/>
                <a:gd name="T8" fmla="*/ 608 w 2047"/>
                <a:gd name="T9" fmla="*/ 2863 h 2907"/>
                <a:gd name="T10" fmla="*/ 320 w 2047"/>
                <a:gd name="T11" fmla="*/ 2852 h 2907"/>
                <a:gd name="T12" fmla="*/ 104 w 2047"/>
                <a:gd name="T13" fmla="*/ 2796 h 2907"/>
                <a:gd name="T14" fmla="*/ 33 w 2047"/>
                <a:gd name="T15" fmla="*/ 2646 h 2907"/>
                <a:gd name="T16" fmla="*/ 117 w 2047"/>
                <a:gd name="T17" fmla="*/ 2466 h 2907"/>
                <a:gd name="T18" fmla="*/ 165 w 2047"/>
                <a:gd name="T19" fmla="*/ 2214 h 2907"/>
                <a:gd name="T20" fmla="*/ 105 w 2047"/>
                <a:gd name="T21" fmla="*/ 2031 h 2907"/>
                <a:gd name="T22" fmla="*/ 0 w 2047"/>
                <a:gd name="T23" fmla="*/ 1928 h 2907"/>
                <a:gd name="T24" fmla="*/ 98 w 2047"/>
                <a:gd name="T25" fmla="*/ 1761 h 2907"/>
                <a:gd name="T26" fmla="*/ 174 w 2047"/>
                <a:gd name="T27" fmla="*/ 1620 h 2907"/>
                <a:gd name="T28" fmla="*/ 299 w 2047"/>
                <a:gd name="T29" fmla="*/ 1564 h 2907"/>
                <a:gd name="T30" fmla="*/ 269 w 2047"/>
                <a:gd name="T31" fmla="*/ 1321 h 2907"/>
                <a:gd name="T32" fmla="*/ 108 w 2047"/>
                <a:gd name="T33" fmla="*/ 1206 h 2907"/>
                <a:gd name="T34" fmla="*/ 184 w 2047"/>
                <a:gd name="T35" fmla="*/ 1121 h 2907"/>
                <a:gd name="T36" fmla="*/ 221 w 2047"/>
                <a:gd name="T37" fmla="*/ 1036 h 2907"/>
                <a:gd name="T38" fmla="*/ 66 w 2047"/>
                <a:gd name="T39" fmla="*/ 735 h 2907"/>
                <a:gd name="T40" fmla="*/ 74 w 2047"/>
                <a:gd name="T41" fmla="*/ 586 h 2907"/>
                <a:gd name="T42" fmla="*/ 193 w 2047"/>
                <a:gd name="T43" fmla="*/ 354 h 2907"/>
                <a:gd name="T44" fmla="*/ 357 w 2047"/>
                <a:gd name="T45" fmla="*/ 247 h 2907"/>
                <a:gd name="T46" fmla="*/ 382 w 2047"/>
                <a:gd name="T47" fmla="*/ 482 h 2907"/>
                <a:gd name="T48" fmla="*/ 532 w 2047"/>
                <a:gd name="T49" fmla="*/ 449 h 2907"/>
                <a:gd name="T50" fmla="*/ 718 w 2047"/>
                <a:gd name="T51" fmla="*/ 374 h 2907"/>
                <a:gd name="T52" fmla="*/ 857 w 2047"/>
                <a:gd name="T53" fmla="*/ 311 h 2907"/>
                <a:gd name="T54" fmla="*/ 986 w 2047"/>
                <a:gd name="T55" fmla="*/ 214 h 2907"/>
                <a:gd name="T56" fmla="*/ 1058 w 2047"/>
                <a:gd name="T57" fmla="*/ 70 h 2907"/>
                <a:gd name="T58" fmla="*/ 1301 w 2047"/>
                <a:gd name="T59" fmla="*/ 12 h 2907"/>
                <a:gd name="T60" fmla="*/ 1397 w 2047"/>
                <a:gd name="T61" fmla="*/ 196 h 2907"/>
                <a:gd name="T62" fmla="*/ 1466 w 2047"/>
                <a:gd name="T63" fmla="*/ 341 h 2907"/>
                <a:gd name="T64" fmla="*/ 1475 w 2047"/>
                <a:gd name="T65" fmla="*/ 482 h 2907"/>
                <a:gd name="T66" fmla="*/ 1660 w 2047"/>
                <a:gd name="T67" fmla="*/ 518 h 2907"/>
                <a:gd name="T68" fmla="*/ 1700 w 2047"/>
                <a:gd name="T69" fmla="*/ 623 h 2907"/>
                <a:gd name="T70" fmla="*/ 1682 w 2047"/>
                <a:gd name="T71" fmla="*/ 752 h 2907"/>
                <a:gd name="T72" fmla="*/ 1863 w 2047"/>
                <a:gd name="T73" fmla="*/ 853 h 2907"/>
                <a:gd name="T74" fmla="*/ 2009 w 2047"/>
                <a:gd name="T75" fmla="*/ 1033 h 2907"/>
                <a:gd name="T76" fmla="*/ 1905 w 2047"/>
                <a:gd name="T77" fmla="*/ 1185 h 2907"/>
                <a:gd name="T78" fmla="*/ 1862 w 2047"/>
                <a:gd name="T79" fmla="*/ 1338 h 2907"/>
                <a:gd name="T80" fmla="*/ 1782 w 2047"/>
                <a:gd name="T81" fmla="*/ 1457 h 2907"/>
                <a:gd name="T82" fmla="*/ 1548 w 2047"/>
                <a:gd name="T83" fmla="*/ 1538 h 2907"/>
                <a:gd name="T84" fmla="*/ 1420 w 2047"/>
                <a:gd name="T85" fmla="*/ 1382 h 2907"/>
                <a:gd name="T86" fmla="*/ 1328 w 2047"/>
                <a:gd name="T87" fmla="*/ 1277 h 2907"/>
                <a:gd name="T88" fmla="*/ 1307 w 2047"/>
                <a:gd name="T89" fmla="*/ 1079 h 2907"/>
                <a:gd name="T90" fmla="*/ 1204 w 2047"/>
                <a:gd name="T91" fmla="*/ 957 h 2907"/>
                <a:gd name="T92" fmla="*/ 1233 w 2047"/>
                <a:gd name="T93" fmla="*/ 877 h 2907"/>
                <a:gd name="T94" fmla="*/ 968 w 2047"/>
                <a:gd name="T95" fmla="*/ 713 h 2907"/>
                <a:gd name="T96" fmla="*/ 888 w 2047"/>
                <a:gd name="T97" fmla="*/ 763 h 2907"/>
                <a:gd name="T98" fmla="*/ 831 w 2047"/>
                <a:gd name="T99" fmla="*/ 831 h 2907"/>
                <a:gd name="T100" fmla="*/ 690 w 2047"/>
                <a:gd name="T101" fmla="*/ 979 h 2907"/>
                <a:gd name="T102" fmla="*/ 597 w 2047"/>
                <a:gd name="T103" fmla="*/ 1192 h 2907"/>
                <a:gd name="T104" fmla="*/ 643 w 2047"/>
                <a:gd name="T105" fmla="*/ 1358 h 2907"/>
                <a:gd name="T106" fmla="*/ 843 w 2047"/>
                <a:gd name="T107" fmla="*/ 1346 h 2907"/>
                <a:gd name="T108" fmla="*/ 984 w 2047"/>
                <a:gd name="T109" fmla="*/ 1336 h 2907"/>
                <a:gd name="T110" fmla="*/ 1093 w 2047"/>
                <a:gd name="T111" fmla="*/ 1548 h 2907"/>
                <a:gd name="T112" fmla="*/ 1131 w 2047"/>
                <a:gd name="T113" fmla="*/ 1723 h 2907"/>
                <a:gd name="T114" fmla="*/ 1272 w 2047"/>
                <a:gd name="T115" fmla="*/ 1765 h 2907"/>
                <a:gd name="T116" fmla="*/ 1390 w 2047"/>
                <a:gd name="T117" fmla="*/ 1918 h 2907"/>
                <a:gd name="T118" fmla="*/ 1163 w 2047"/>
                <a:gd name="T119" fmla="*/ 1195 h 2907"/>
                <a:gd name="T120" fmla="*/ 1107 w 2047"/>
                <a:gd name="T121" fmla="*/ 1329 h 2907"/>
                <a:gd name="T122" fmla="*/ 1033 w 2047"/>
                <a:gd name="T123" fmla="*/ 1188 h 2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47" h="2907">
                  <a:moveTo>
                    <a:pt x="1422" y="1913"/>
                  </a:moveTo>
                  <a:lnTo>
                    <a:pt x="1422" y="1915"/>
                  </a:lnTo>
                  <a:lnTo>
                    <a:pt x="1421" y="1916"/>
                  </a:lnTo>
                  <a:lnTo>
                    <a:pt x="1422" y="1922"/>
                  </a:lnTo>
                  <a:lnTo>
                    <a:pt x="1421" y="1928"/>
                  </a:lnTo>
                  <a:lnTo>
                    <a:pt x="1421" y="1935"/>
                  </a:lnTo>
                  <a:lnTo>
                    <a:pt x="1418" y="1942"/>
                  </a:lnTo>
                  <a:lnTo>
                    <a:pt x="1416" y="1949"/>
                  </a:lnTo>
                  <a:lnTo>
                    <a:pt x="1411" y="1956"/>
                  </a:lnTo>
                  <a:lnTo>
                    <a:pt x="1405" y="1963"/>
                  </a:lnTo>
                  <a:lnTo>
                    <a:pt x="1397" y="1968"/>
                  </a:lnTo>
                  <a:lnTo>
                    <a:pt x="1384" y="1976"/>
                  </a:lnTo>
                  <a:lnTo>
                    <a:pt x="1371" y="1986"/>
                  </a:lnTo>
                  <a:lnTo>
                    <a:pt x="1360" y="1995"/>
                  </a:lnTo>
                  <a:lnTo>
                    <a:pt x="1352" y="2006"/>
                  </a:lnTo>
                  <a:lnTo>
                    <a:pt x="1345" y="2023"/>
                  </a:lnTo>
                  <a:lnTo>
                    <a:pt x="1339" y="2039"/>
                  </a:lnTo>
                  <a:lnTo>
                    <a:pt x="1333" y="2058"/>
                  </a:lnTo>
                  <a:lnTo>
                    <a:pt x="1327" y="2071"/>
                  </a:lnTo>
                  <a:lnTo>
                    <a:pt x="1322" y="2074"/>
                  </a:lnTo>
                  <a:lnTo>
                    <a:pt x="1316" y="2076"/>
                  </a:lnTo>
                  <a:lnTo>
                    <a:pt x="1309" y="2077"/>
                  </a:lnTo>
                  <a:lnTo>
                    <a:pt x="1301" y="2080"/>
                  </a:lnTo>
                  <a:lnTo>
                    <a:pt x="1288" y="2082"/>
                  </a:lnTo>
                  <a:lnTo>
                    <a:pt x="1270" y="2085"/>
                  </a:lnTo>
                  <a:lnTo>
                    <a:pt x="1251" y="2087"/>
                  </a:lnTo>
                  <a:lnTo>
                    <a:pt x="1234" y="2089"/>
                  </a:lnTo>
                  <a:lnTo>
                    <a:pt x="1220" y="2092"/>
                  </a:lnTo>
                  <a:lnTo>
                    <a:pt x="1204" y="2095"/>
                  </a:lnTo>
                  <a:lnTo>
                    <a:pt x="1190" y="2099"/>
                  </a:lnTo>
                  <a:lnTo>
                    <a:pt x="1177" y="2101"/>
                  </a:lnTo>
                  <a:lnTo>
                    <a:pt x="1149" y="2104"/>
                  </a:lnTo>
                  <a:lnTo>
                    <a:pt x="1126" y="2105"/>
                  </a:lnTo>
                  <a:lnTo>
                    <a:pt x="1116" y="2108"/>
                  </a:lnTo>
                  <a:lnTo>
                    <a:pt x="1107" y="2113"/>
                  </a:lnTo>
                  <a:lnTo>
                    <a:pt x="1102" y="2117"/>
                  </a:lnTo>
                  <a:lnTo>
                    <a:pt x="1099" y="2121"/>
                  </a:lnTo>
                  <a:lnTo>
                    <a:pt x="1094" y="2126"/>
                  </a:lnTo>
                  <a:lnTo>
                    <a:pt x="1090" y="2133"/>
                  </a:lnTo>
                  <a:lnTo>
                    <a:pt x="1076" y="2161"/>
                  </a:lnTo>
                  <a:lnTo>
                    <a:pt x="1063" y="2184"/>
                  </a:lnTo>
                  <a:lnTo>
                    <a:pt x="1056" y="2195"/>
                  </a:lnTo>
                  <a:lnTo>
                    <a:pt x="1049" y="2206"/>
                  </a:lnTo>
                  <a:lnTo>
                    <a:pt x="1039" y="2215"/>
                  </a:lnTo>
                  <a:lnTo>
                    <a:pt x="1030" y="2224"/>
                  </a:lnTo>
                  <a:lnTo>
                    <a:pt x="1011" y="2238"/>
                  </a:lnTo>
                  <a:lnTo>
                    <a:pt x="998" y="2249"/>
                  </a:lnTo>
                  <a:lnTo>
                    <a:pt x="990" y="2252"/>
                  </a:lnTo>
                  <a:lnTo>
                    <a:pt x="984" y="2253"/>
                  </a:lnTo>
                  <a:lnTo>
                    <a:pt x="977" y="2253"/>
                  </a:lnTo>
                  <a:lnTo>
                    <a:pt x="969" y="2250"/>
                  </a:lnTo>
                  <a:lnTo>
                    <a:pt x="961" y="2247"/>
                  </a:lnTo>
                  <a:lnTo>
                    <a:pt x="954" y="2245"/>
                  </a:lnTo>
                  <a:lnTo>
                    <a:pt x="948" y="2245"/>
                  </a:lnTo>
                  <a:lnTo>
                    <a:pt x="942" y="2246"/>
                  </a:lnTo>
                  <a:lnTo>
                    <a:pt x="936" y="2251"/>
                  </a:lnTo>
                  <a:lnTo>
                    <a:pt x="931" y="2257"/>
                  </a:lnTo>
                  <a:lnTo>
                    <a:pt x="926" y="2265"/>
                  </a:lnTo>
                  <a:lnTo>
                    <a:pt x="920" y="2277"/>
                  </a:lnTo>
                  <a:lnTo>
                    <a:pt x="918" y="2283"/>
                  </a:lnTo>
                  <a:lnTo>
                    <a:pt x="917" y="2288"/>
                  </a:lnTo>
                  <a:lnTo>
                    <a:pt x="917" y="2293"/>
                  </a:lnTo>
                  <a:lnTo>
                    <a:pt x="918" y="2297"/>
                  </a:lnTo>
                  <a:lnTo>
                    <a:pt x="920" y="2303"/>
                  </a:lnTo>
                  <a:lnTo>
                    <a:pt x="924" y="2308"/>
                  </a:lnTo>
                  <a:lnTo>
                    <a:pt x="926" y="2312"/>
                  </a:lnTo>
                  <a:lnTo>
                    <a:pt x="927" y="2315"/>
                  </a:lnTo>
                  <a:lnTo>
                    <a:pt x="927" y="2316"/>
                  </a:lnTo>
                  <a:lnTo>
                    <a:pt x="926" y="2319"/>
                  </a:lnTo>
                  <a:lnTo>
                    <a:pt x="924" y="2321"/>
                  </a:lnTo>
                  <a:lnTo>
                    <a:pt x="919" y="2323"/>
                  </a:lnTo>
                  <a:lnTo>
                    <a:pt x="914" y="2326"/>
                  </a:lnTo>
                  <a:lnTo>
                    <a:pt x="911" y="2328"/>
                  </a:lnTo>
                  <a:lnTo>
                    <a:pt x="906" y="2329"/>
                  </a:lnTo>
                  <a:lnTo>
                    <a:pt x="901" y="2329"/>
                  </a:lnTo>
                  <a:lnTo>
                    <a:pt x="894" y="2329"/>
                  </a:lnTo>
                  <a:lnTo>
                    <a:pt x="886" y="2328"/>
                  </a:lnTo>
                  <a:lnTo>
                    <a:pt x="879" y="2327"/>
                  </a:lnTo>
                  <a:lnTo>
                    <a:pt x="870" y="2328"/>
                  </a:lnTo>
                  <a:lnTo>
                    <a:pt x="867" y="2331"/>
                  </a:lnTo>
                  <a:lnTo>
                    <a:pt x="863" y="2333"/>
                  </a:lnTo>
                  <a:lnTo>
                    <a:pt x="858" y="2336"/>
                  </a:lnTo>
                  <a:lnTo>
                    <a:pt x="855" y="2341"/>
                  </a:lnTo>
                  <a:lnTo>
                    <a:pt x="847" y="2352"/>
                  </a:lnTo>
                  <a:lnTo>
                    <a:pt x="838" y="2366"/>
                  </a:lnTo>
                  <a:lnTo>
                    <a:pt x="829" y="2382"/>
                  </a:lnTo>
                  <a:lnTo>
                    <a:pt x="820" y="2401"/>
                  </a:lnTo>
                  <a:lnTo>
                    <a:pt x="812" y="2423"/>
                  </a:lnTo>
                  <a:lnTo>
                    <a:pt x="806" y="2446"/>
                  </a:lnTo>
                  <a:lnTo>
                    <a:pt x="800" y="2467"/>
                  </a:lnTo>
                  <a:lnTo>
                    <a:pt x="795" y="2486"/>
                  </a:lnTo>
                  <a:lnTo>
                    <a:pt x="788" y="2498"/>
                  </a:lnTo>
                  <a:lnTo>
                    <a:pt x="781" y="2510"/>
                  </a:lnTo>
                  <a:lnTo>
                    <a:pt x="775" y="2522"/>
                  </a:lnTo>
                  <a:lnTo>
                    <a:pt x="769" y="2533"/>
                  </a:lnTo>
                  <a:lnTo>
                    <a:pt x="765" y="2547"/>
                  </a:lnTo>
                  <a:lnTo>
                    <a:pt x="760" y="2560"/>
                  </a:lnTo>
                  <a:lnTo>
                    <a:pt x="757" y="2571"/>
                  </a:lnTo>
                  <a:lnTo>
                    <a:pt x="755" y="2578"/>
                  </a:lnTo>
                  <a:lnTo>
                    <a:pt x="743" y="2586"/>
                  </a:lnTo>
                  <a:lnTo>
                    <a:pt x="729" y="2594"/>
                  </a:lnTo>
                  <a:lnTo>
                    <a:pt x="712" y="2604"/>
                  </a:lnTo>
                  <a:lnTo>
                    <a:pt x="694" y="2613"/>
                  </a:lnTo>
                  <a:lnTo>
                    <a:pt x="691" y="2616"/>
                  </a:lnTo>
                  <a:lnTo>
                    <a:pt x="688" y="2619"/>
                  </a:lnTo>
                  <a:lnTo>
                    <a:pt x="686" y="2623"/>
                  </a:lnTo>
                  <a:lnTo>
                    <a:pt x="684" y="2627"/>
                  </a:lnTo>
                  <a:lnTo>
                    <a:pt x="680" y="2635"/>
                  </a:lnTo>
                  <a:lnTo>
                    <a:pt x="674" y="2642"/>
                  </a:lnTo>
                  <a:lnTo>
                    <a:pt x="668" y="2653"/>
                  </a:lnTo>
                  <a:lnTo>
                    <a:pt x="661" y="2662"/>
                  </a:lnTo>
                  <a:lnTo>
                    <a:pt x="653" y="2674"/>
                  </a:lnTo>
                  <a:lnTo>
                    <a:pt x="641" y="2692"/>
                  </a:lnTo>
                  <a:lnTo>
                    <a:pt x="635" y="2706"/>
                  </a:lnTo>
                  <a:lnTo>
                    <a:pt x="629" y="2723"/>
                  </a:lnTo>
                  <a:lnTo>
                    <a:pt x="625" y="2730"/>
                  </a:lnTo>
                  <a:lnTo>
                    <a:pt x="624" y="2736"/>
                  </a:lnTo>
                  <a:lnTo>
                    <a:pt x="623" y="2742"/>
                  </a:lnTo>
                  <a:lnTo>
                    <a:pt x="623" y="2745"/>
                  </a:lnTo>
                  <a:lnTo>
                    <a:pt x="625" y="2754"/>
                  </a:lnTo>
                  <a:lnTo>
                    <a:pt x="628" y="2763"/>
                  </a:lnTo>
                  <a:lnTo>
                    <a:pt x="630" y="2774"/>
                  </a:lnTo>
                  <a:lnTo>
                    <a:pt x="634" y="2785"/>
                  </a:lnTo>
                  <a:lnTo>
                    <a:pt x="635" y="2788"/>
                  </a:lnTo>
                  <a:lnTo>
                    <a:pt x="637" y="2791"/>
                  </a:lnTo>
                  <a:lnTo>
                    <a:pt x="641" y="2793"/>
                  </a:lnTo>
                  <a:lnTo>
                    <a:pt x="644" y="2794"/>
                  </a:lnTo>
                  <a:lnTo>
                    <a:pt x="653" y="2798"/>
                  </a:lnTo>
                  <a:lnTo>
                    <a:pt x="662" y="2801"/>
                  </a:lnTo>
                  <a:lnTo>
                    <a:pt x="668" y="2805"/>
                  </a:lnTo>
                  <a:lnTo>
                    <a:pt x="673" y="2810"/>
                  </a:lnTo>
                  <a:lnTo>
                    <a:pt x="678" y="2815"/>
                  </a:lnTo>
                  <a:lnTo>
                    <a:pt x="681" y="2820"/>
                  </a:lnTo>
                  <a:lnTo>
                    <a:pt x="687" y="2832"/>
                  </a:lnTo>
                  <a:lnTo>
                    <a:pt x="692" y="2843"/>
                  </a:lnTo>
                  <a:lnTo>
                    <a:pt x="697" y="2858"/>
                  </a:lnTo>
                  <a:lnTo>
                    <a:pt x="700" y="2869"/>
                  </a:lnTo>
                  <a:lnTo>
                    <a:pt x="700" y="2873"/>
                  </a:lnTo>
                  <a:lnTo>
                    <a:pt x="698" y="2875"/>
                  </a:lnTo>
                  <a:lnTo>
                    <a:pt x="694" y="2878"/>
                  </a:lnTo>
                  <a:lnTo>
                    <a:pt x="688" y="2882"/>
                  </a:lnTo>
                  <a:lnTo>
                    <a:pt x="678" y="2892"/>
                  </a:lnTo>
                  <a:lnTo>
                    <a:pt x="669" y="2899"/>
                  </a:lnTo>
                  <a:lnTo>
                    <a:pt x="665" y="2901"/>
                  </a:lnTo>
                  <a:lnTo>
                    <a:pt x="660" y="2903"/>
                  </a:lnTo>
                  <a:lnTo>
                    <a:pt x="655" y="2903"/>
                  </a:lnTo>
                  <a:lnTo>
                    <a:pt x="650" y="2903"/>
                  </a:lnTo>
                  <a:lnTo>
                    <a:pt x="647" y="2902"/>
                  </a:lnTo>
                  <a:lnTo>
                    <a:pt x="642" y="2900"/>
                  </a:lnTo>
                  <a:lnTo>
                    <a:pt x="639" y="2896"/>
                  </a:lnTo>
                  <a:lnTo>
                    <a:pt x="635" y="2893"/>
                  </a:lnTo>
                  <a:lnTo>
                    <a:pt x="628" y="2882"/>
                  </a:lnTo>
                  <a:lnTo>
                    <a:pt x="620" y="2871"/>
                  </a:lnTo>
                  <a:lnTo>
                    <a:pt x="614" y="2867"/>
                  </a:lnTo>
                  <a:lnTo>
                    <a:pt x="608" y="2863"/>
                  </a:lnTo>
                  <a:lnTo>
                    <a:pt x="600" y="2861"/>
                  </a:lnTo>
                  <a:lnTo>
                    <a:pt x="592" y="2861"/>
                  </a:lnTo>
                  <a:lnTo>
                    <a:pt x="584" y="2862"/>
                  </a:lnTo>
                  <a:lnTo>
                    <a:pt x="578" y="2864"/>
                  </a:lnTo>
                  <a:lnTo>
                    <a:pt x="571" y="2869"/>
                  </a:lnTo>
                  <a:lnTo>
                    <a:pt x="566" y="2875"/>
                  </a:lnTo>
                  <a:lnTo>
                    <a:pt x="558" y="2887"/>
                  </a:lnTo>
                  <a:lnTo>
                    <a:pt x="553" y="2898"/>
                  </a:lnTo>
                  <a:lnTo>
                    <a:pt x="551" y="2901"/>
                  </a:lnTo>
                  <a:lnTo>
                    <a:pt x="547" y="2903"/>
                  </a:lnTo>
                  <a:lnTo>
                    <a:pt x="542" y="2906"/>
                  </a:lnTo>
                  <a:lnTo>
                    <a:pt x="537" y="2907"/>
                  </a:lnTo>
                  <a:lnTo>
                    <a:pt x="533" y="2907"/>
                  </a:lnTo>
                  <a:lnTo>
                    <a:pt x="527" y="2906"/>
                  </a:lnTo>
                  <a:lnTo>
                    <a:pt x="521" y="2905"/>
                  </a:lnTo>
                  <a:lnTo>
                    <a:pt x="516" y="2902"/>
                  </a:lnTo>
                  <a:lnTo>
                    <a:pt x="509" y="2901"/>
                  </a:lnTo>
                  <a:lnTo>
                    <a:pt x="501" y="2899"/>
                  </a:lnTo>
                  <a:lnTo>
                    <a:pt x="491" y="2898"/>
                  </a:lnTo>
                  <a:lnTo>
                    <a:pt x="480" y="2896"/>
                  </a:lnTo>
                  <a:lnTo>
                    <a:pt x="457" y="2895"/>
                  </a:lnTo>
                  <a:lnTo>
                    <a:pt x="432" y="2896"/>
                  </a:lnTo>
                  <a:lnTo>
                    <a:pt x="410" y="2895"/>
                  </a:lnTo>
                  <a:lnTo>
                    <a:pt x="394" y="2894"/>
                  </a:lnTo>
                  <a:lnTo>
                    <a:pt x="387" y="2892"/>
                  </a:lnTo>
                  <a:lnTo>
                    <a:pt x="378" y="2888"/>
                  </a:lnTo>
                  <a:lnTo>
                    <a:pt x="370" y="2884"/>
                  </a:lnTo>
                  <a:lnTo>
                    <a:pt x="359" y="2878"/>
                  </a:lnTo>
                  <a:lnTo>
                    <a:pt x="346" y="2870"/>
                  </a:lnTo>
                  <a:lnTo>
                    <a:pt x="332" y="2862"/>
                  </a:lnTo>
                  <a:lnTo>
                    <a:pt x="320" y="2852"/>
                  </a:lnTo>
                  <a:lnTo>
                    <a:pt x="310" y="2846"/>
                  </a:lnTo>
                  <a:lnTo>
                    <a:pt x="306" y="2844"/>
                  </a:lnTo>
                  <a:lnTo>
                    <a:pt x="299" y="2844"/>
                  </a:lnTo>
                  <a:lnTo>
                    <a:pt x="291" y="2845"/>
                  </a:lnTo>
                  <a:lnTo>
                    <a:pt x="284" y="2846"/>
                  </a:lnTo>
                  <a:lnTo>
                    <a:pt x="281" y="2849"/>
                  </a:lnTo>
                  <a:lnTo>
                    <a:pt x="277" y="2854"/>
                  </a:lnTo>
                  <a:lnTo>
                    <a:pt x="272" y="2855"/>
                  </a:lnTo>
                  <a:lnTo>
                    <a:pt x="266" y="2855"/>
                  </a:lnTo>
                  <a:lnTo>
                    <a:pt x="259" y="2855"/>
                  </a:lnTo>
                  <a:lnTo>
                    <a:pt x="251" y="2855"/>
                  </a:lnTo>
                  <a:lnTo>
                    <a:pt x="243" y="2854"/>
                  </a:lnTo>
                  <a:lnTo>
                    <a:pt x="236" y="2852"/>
                  </a:lnTo>
                  <a:lnTo>
                    <a:pt x="228" y="2850"/>
                  </a:lnTo>
                  <a:lnTo>
                    <a:pt x="224" y="2848"/>
                  </a:lnTo>
                  <a:lnTo>
                    <a:pt x="211" y="2836"/>
                  </a:lnTo>
                  <a:lnTo>
                    <a:pt x="199" y="2823"/>
                  </a:lnTo>
                  <a:lnTo>
                    <a:pt x="184" y="2821"/>
                  </a:lnTo>
                  <a:lnTo>
                    <a:pt x="174" y="2818"/>
                  </a:lnTo>
                  <a:lnTo>
                    <a:pt x="165" y="2815"/>
                  </a:lnTo>
                  <a:lnTo>
                    <a:pt x="157" y="2814"/>
                  </a:lnTo>
                  <a:lnTo>
                    <a:pt x="148" y="2814"/>
                  </a:lnTo>
                  <a:lnTo>
                    <a:pt x="138" y="2815"/>
                  </a:lnTo>
                  <a:lnTo>
                    <a:pt x="127" y="2819"/>
                  </a:lnTo>
                  <a:lnTo>
                    <a:pt x="115" y="2820"/>
                  </a:lnTo>
                  <a:lnTo>
                    <a:pt x="108" y="2823"/>
                  </a:lnTo>
                  <a:lnTo>
                    <a:pt x="105" y="2823"/>
                  </a:lnTo>
                  <a:lnTo>
                    <a:pt x="104" y="2819"/>
                  </a:lnTo>
                  <a:lnTo>
                    <a:pt x="105" y="2811"/>
                  </a:lnTo>
                  <a:lnTo>
                    <a:pt x="105" y="2804"/>
                  </a:lnTo>
                  <a:lnTo>
                    <a:pt x="104" y="2796"/>
                  </a:lnTo>
                  <a:lnTo>
                    <a:pt x="102" y="2793"/>
                  </a:lnTo>
                  <a:lnTo>
                    <a:pt x="100" y="2789"/>
                  </a:lnTo>
                  <a:lnTo>
                    <a:pt x="96" y="2787"/>
                  </a:lnTo>
                  <a:lnTo>
                    <a:pt x="93" y="2785"/>
                  </a:lnTo>
                  <a:lnTo>
                    <a:pt x="79" y="2777"/>
                  </a:lnTo>
                  <a:lnTo>
                    <a:pt x="66" y="2770"/>
                  </a:lnTo>
                  <a:lnTo>
                    <a:pt x="60" y="2767"/>
                  </a:lnTo>
                  <a:lnTo>
                    <a:pt x="55" y="2763"/>
                  </a:lnTo>
                  <a:lnTo>
                    <a:pt x="50" y="2758"/>
                  </a:lnTo>
                  <a:lnTo>
                    <a:pt x="48" y="2752"/>
                  </a:lnTo>
                  <a:lnTo>
                    <a:pt x="48" y="2741"/>
                  </a:lnTo>
                  <a:lnTo>
                    <a:pt x="49" y="2728"/>
                  </a:lnTo>
                  <a:lnTo>
                    <a:pt x="49" y="2720"/>
                  </a:lnTo>
                  <a:lnTo>
                    <a:pt x="47" y="2714"/>
                  </a:lnTo>
                  <a:lnTo>
                    <a:pt x="44" y="2711"/>
                  </a:lnTo>
                  <a:lnTo>
                    <a:pt x="42" y="2709"/>
                  </a:lnTo>
                  <a:lnTo>
                    <a:pt x="38" y="2705"/>
                  </a:lnTo>
                  <a:lnTo>
                    <a:pt x="33" y="2703"/>
                  </a:lnTo>
                  <a:lnTo>
                    <a:pt x="25" y="2698"/>
                  </a:lnTo>
                  <a:lnTo>
                    <a:pt x="20" y="2693"/>
                  </a:lnTo>
                  <a:lnTo>
                    <a:pt x="17" y="2689"/>
                  </a:lnTo>
                  <a:lnTo>
                    <a:pt x="14" y="2686"/>
                  </a:lnTo>
                  <a:lnTo>
                    <a:pt x="13" y="2678"/>
                  </a:lnTo>
                  <a:lnTo>
                    <a:pt x="14" y="2668"/>
                  </a:lnTo>
                  <a:lnTo>
                    <a:pt x="13" y="2659"/>
                  </a:lnTo>
                  <a:lnTo>
                    <a:pt x="14" y="2653"/>
                  </a:lnTo>
                  <a:lnTo>
                    <a:pt x="16" y="2650"/>
                  </a:lnTo>
                  <a:lnTo>
                    <a:pt x="18" y="2648"/>
                  </a:lnTo>
                  <a:lnTo>
                    <a:pt x="22" y="2648"/>
                  </a:lnTo>
                  <a:lnTo>
                    <a:pt x="28" y="2647"/>
                  </a:lnTo>
                  <a:lnTo>
                    <a:pt x="33" y="2646"/>
                  </a:lnTo>
                  <a:lnTo>
                    <a:pt x="41" y="2644"/>
                  </a:lnTo>
                  <a:lnTo>
                    <a:pt x="47" y="2641"/>
                  </a:lnTo>
                  <a:lnTo>
                    <a:pt x="54" y="2637"/>
                  </a:lnTo>
                  <a:lnTo>
                    <a:pt x="58" y="2634"/>
                  </a:lnTo>
                  <a:lnTo>
                    <a:pt x="63" y="2629"/>
                  </a:lnTo>
                  <a:lnTo>
                    <a:pt x="68" y="2624"/>
                  </a:lnTo>
                  <a:lnTo>
                    <a:pt x="69" y="2619"/>
                  </a:lnTo>
                  <a:lnTo>
                    <a:pt x="71" y="2610"/>
                  </a:lnTo>
                  <a:lnTo>
                    <a:pt x="73" y="2600"/>
                  </a:lnTo>
                  <a:lnTo>
                    <a:pt x="75" y="2596"/>
                  </a:lnTo>
                  <a:lnTo>
                    <a:pt x="76" y="2593"/>
                  </a:lnTo>
                  <a:lnTo>
                    <a:pt x="80" y="2591"/>
                  </a:lnTo>
                  <a:lnTo>
                    <a:pt x="85" y="2591"/>
                  </a:lnTo>
                  <a:lnTo>
                    <a:pt x="89" y="2592"/>
                  </a:lnTo>
                  <a:lnTo>
                    <a:pt x="94" y="2591"/>
                  </a:lnTo>
                  <a:lnTo>
                    <a:pt x="98" y="2588"/>
                  </a:lnTo>
                  <a:lnTo>
                    <a:pt x="101" y="2586"/>
                  </a:lnTo>
                  <a:lnTo>
                    <a:pt x="102" y="2581"/>
                  </a:lnTo>
                  <a:lnTo>
                    <a:pt x="105" y="2577"/>
                  </a:lnTo>
                  <a:lnTo>
                    <a:pt x="106" y="2571"/>
                  </a:lnTo>
                  <a:lnTo>
                    <a:pt x="106" y="2564"/>
                  </a:lnTo>
                  <a:lnTo>
                    <a:pt x="105" y="2547"/>
                  </a:lnTo>
                  <a:lnTo>
                    <a:pt x="104" y="2530"/>
                  </a:lnTo>
                  <a:lnTo>
                    <a:pt x="102" y="2515"/>
                  </a:lnTo>
                  <a:lnTo>
                    <a:pt x="100" y="2503"/>
                  </a:lnTo>
                  <a:lnTo>
                    <a:pt x="100" y="2498"/>
                  </a:lnTo>
                  <a:lnTo>
                    <a:pt x="100" y="2493"/>
                  </a:lnTo>
                  <a:lnTo>
                    <a:pt x="101" y="2489"/>
                  </a:lnTo>
                  <a:lnTo>
                    <a:pt x="102" y="2484"/>
                  </a:lnTo>
                  <a:lnTo>
                    <a:pt x="108" y="2474"/>
                  </a:lnTo>
                  <a:lnTo>
                    <a:pt x="117" y="2466"/>
                  </a:lnTo>
                  <a:lnTo>
                    <a:pt x="125" y="2458"/>
                  </a:lnTo>
                  <a:lnTo>
                    <a:pt x="131" y="2448"/>
                  </a:lnTo>
                  <a:lnTo>
                    <a:pt x="137" y="2436"/>
                  </a:lnTo>
                  <a:lnTo>
                    <a:pt x="140" y="2422"/>
                  </a:lnTo>
                  <a:lnTo>
                    <a:pt x="143" y="2414"/>
                  </a:lnTo>
                  <a:lnTo>
                    <a:pt x="146" y="2405"/>
                  </a:lnTo>
                  <a:lnTo>
                    <a:pt x="150" y="2397"/>
                  </a:lnTo>
                  <a:lnTo>
                    <a:pt x="155" y="2389"/>
                  </a:lnTo>
                  <a:lnTo>
                    <a:pt x="165" y="2372"/>
                  </a:lnTo>
                  <a:lnTo>
                    <a:pt x="175" y="2358"/>
                  </a:lnTo>
                  <a:lnTo>
                    <a:pt x="184" y="2342"/>
                  </a:lnTo>
                  <a:lnTo>
                    <a:pt x="194" y="2326"/>
                  </a:lnTo>
                  <a:lnTo>
                    <a:pt x="201" y="2308"/>
                  </a:lnTo>
                  <a:lnTo>
                    <a:pt x="208" y="2291"/>
                  </a:lnTo>
                  <a:lnTo>
                    <a:pt x="215" y="2275"/>
                  </a:lnTo>
                  <a:lnTo>
                    <a:pt x="220" y="2260"/>
                  </a:lnTo>
                  <a:lnTo>
                    <a:pt x="222" y="2247"/>
                  </a:lnTo>
                  <a:lnTo>
                    <a:pt x="222" y="2237"/>
                  </a:lnTo>
                  <a:lnTo>
                    <a:pt x="222" y="2232"/>
                  </a:lnTo>
                  <a:lnTo>
                    <a:pt x="220" y="2228"/>
                  </a:lnTo>
                  <a:lnTo>
                    <a:pt x="218" y="2226"/>
                  </a:lnTo>
                  <a:lnTo>
                    <a:pt x="214" y="2224"/>
                  </a:lnTo>
                  <a:lnTo>
                    <a:pt x="211" y="2222"/>
                  </a:lnTo>
                  <a:lnTo>
                    <a:pt x="206" y="2221"/>
                  </a:lnTo>
                  <a:lnTo>
                    <a:pt x="200" y="2220"/>
                  </a:lnTo>
                  <a:lnTo>
                    <a:pt x="194" y="2220"/>
                  </a:lnTo>
                  <a:lnTo>
                    <a:pt x="181" y="2220"/>
                  </a:lnTo>
                  <a:lnTo>
                    <a:pt x="173" y="2219"/>
                  </a:lnTo>
                  <a:lnTo>
                    <a:pt x="169" y="2218"/>
                  </a:lnTo>
                  <a:lnTo>
                    <a:pt x="167" y="2216"/>
                  </a:lnTo>
                  <a:lnTo>
                    <a:pt x="165" y="2214"/>
                  </a:lnTo>
                  <a:lnTo>
                    <a:pt x="164" y="2210"/>
                  </a:lnTo>
                  <a:lnTo>
                    <a:pt x="165" y="2208"/>
                  </a:lnTo>
                  <a:lnTo>
                    <a:pt x="167" y="2206"/>
                  </a:lnTo>
                  <a:lnTo>
                    <a:pt x="173" y="2202"/>
                  </a:lnTo>
                  <a:lnTo>
                    <a:pt x="178" y="2200"/>
                  </a:lnTo>
                  <a:lnTo>
                    <a:pt x="183" y="2196"/>
                  </a:lnTo>
                  <a:lnTo>
                    <a:pt x="186" y="2194"/>
                  </a:lnTo>
                  <a:lnTo>
                    <a:pt x="186" y="2193"/>
                  </a:lnTo>
                  <a:lnTo>
                    <a:pt x="186" y="2190"/>
                  </a:lnTo>
                  <a:lnTo>
                    <a:pt x="184" y="2188"/>
                  </a:lnTo>
                  <a:lnTo>
                    <a:pt x="182" y="2187"/>
                  </a:lnTo>
                  <a:lnTo>
                    <a:pt x="171" y="2177"/>
                  </a:lnTo>
                  <a:lnTo>
                    <a:pt x="159" y="2169"/>
                  </a:lnTo>
                  <a:lnTo>
                    <a:pt x="154" y="2163"/>
                  </a:lnTo>
                  <a:lnTo>
                    <a:pt x="149" y="2157"/>
                  </a:lnTo>
                  <a:lnTo>
                    <a:pt x="143" y="2149"/>
                  </a:lnTo>
                  <a:lnTo>
                    <a:pt x="138" y="2139"/>
                  </a:lnTo>
                  <a:lnTo>
                    <a:pt x="131" y="2118"/>
                  </a:lnTo>
                  <a:lnTo>
                    <a:pt x="125" y="2098"/>
                  </a:lnTo>
                  <a:lnTo>
                    <a:pt x="123" y="2089"/>
                  </a:lnTo>
                  <a:lnTo>
                    <a:pt x="120" y="2081"/>
                  </a:lnTo>
                  <a:lnTo>
                    <a:pt x="117" y="2075"/>
                  </a:lnTo>
                  <a:lnTo>
                    <a:pt x="113" y="2069"/>
                  </a:lnTo>
                  <a:lnTo>
                    <a:pt x="107" y="2062"/>
                  </a:lnTo>
                  <a:lnTo>
                    <a:pt x="104" y="2054"/>
                  </a:lnTo>
                  <a:lnTo>
                    <a:pt x="102" y="2050"/>
                  </a:lnTo>
                  <a:lnTo>
                    <a:pt x="102" y="2046"/>
                  </a:lnTo>
                  <a:lnTo>
                    <a:pt x="102" y="2043"/>
                  </a:lnTo>
                  <a:lnTo>
                    <a:pt x="104" y="2038"/>
                  </a:lnTo>
                  <a:lnTo>
                    <a:pt x="105" y="2035"/>
                  </a:lnTo>
                  <a:lnTo>
                    <a:pt x="105" y="2031"/>
                  </a:lnTo>
                  <a:lnTo>
                    <a:pt x="105" y="2027"/>
                  </a:lnTo>
                  <a:lnTo>
                    <a:pt x="102" y="2026"/>
                  </a:lnTo>
                  <a:lnTo>
                    <a:pt x="100" y="2025"/>
                  </a:lnTo>
                  <a:lnTo>
                    <a:pt x="98" y="2025"/>
                  </a:lnTo>
                  <a:lnTo>
                    <a:pt x="94" y="2025"/>
                  </a:lnTo>
                  <a:lnTo>
                    <a:pt x="91" y="2027"/>
                  </a:lnTo>
                  <a:lnTo>
                    <a:pt x="83" y="2031"/>
                  </a:lnTo>
                  <a:lnTo>
                    <a:pt x="77" y="2032"/>
                  </a:lnTo>
                  <a:lnTo>
                    <a:pt x="75" y="2031"/>
                  </a:lnTo>
                  <a:lnTo>
                    <a:pt x="73" y="2030"/>
                  </a:lnTo>
                  <a:lnTo>
                    <a:pt x="70" y="2027"/>
                  </a:lnTo>
                  <a:lnTo>
                    <a:pt x="68" y="2025"/>
                  </a:lnTo>
                  <a:lnTo>
                    <a:pt x="66" y="2018"/>
                  </a:lnTo>
                  <a:lnTo>
                    <a:pt x="63" y="2013"/>
                  </a:lnTo>
                  <a:lnTo>
                    <a:pt x="61" y="2011"/>
                  </a:lnTo>
                  <a:lnTo>
                    <a:pt x="57" y="2010"/>
                  </a:lnTo>
                  <a:lnTo>
                    <a:pt x="52" y="2008"/>
                  </a:lnTo>
                  <a:lnTo>
                    <a:pt x="47" y="2008"/>
                  </a:lnTo>
                  <a:lnTo>
                    <a:pt x="38" y="2008"/>
                  </a:lnTo>
                  <a:lnTo>
                    <a:pt x="32" y="2007"/>
                  </a:lnTo>
                  <a:lnTo>
                    <a:pt x="26" y="2005"/>
                  </a:lnTo>
                  <a:lnTo>
                    <a:pt x="20" y="2001"/>
                  </a:lnTo>
                  <a:lnTo>
                    <a:pt x="17" y="1998"/>
                  </a:lnTo>
                  <a:lnTo>
                    <a:pt x="13" y="1993"/>
                  </a:lnTo>
                  <a:lnTo>
                    <a:pt x="11" y="1987"/>
                  </a:lnTo>
                  <a:lnTo>
                    <a:pt x="10" y="1980"/>
                  </a:lnTo>
                  <a:lnTo>
                    <a:pt x="7" y="1967"/>
                  </a:lnTo>
                  <a:lnTo>
                    <a:pt x="7" y="1954"/>
                  </a:lnTo>
                  <a:lnTo>
                    <a:pt x="5" y="1943"/>
                  </a:lnTo>
                  <a:lnTo>
                    <a:pt x="3" y="1934"/>
                  </a:lnTo>
                  <a:lnTo>
                    <a:pt x="0" y="1928"/>
                  </a:lnTo>
                  <a:lnTo>
                    <a:pt x="0" y="1923"/>
                  </a:lnTo>
                  <a:lnTo>
                    <a:pt x="1" y="1917"/>
                  </a:lnTo>
                  <a:lnTo>
                    <a:pt x="4" y="1911"/>
                  </a:lnTo>
                  <a:lnTo>
                    <a:pt x="7" y="1900"/>
                  </a:lnTo>
                  <a:lnTo>
                    <a:pt x="11" y="1891"/>
                  </a:lnTo>
                  <a:lnTo>
                    <a:pt x="11" y="1881"/>
                  </a:lnTo>
                  <a:lnTo>
                    <a:pt x="10" y="1869"/>
                  </a:lnTo>
                  <a:lnTo>
                    <a:pt x="10" y="1857"/>
                  </a:lnTo>
                  <a:lnTo>
                    <a:pt x="10" y="1847"/>
                  </a:lnTo>
                  <a:lnTo>
                    <a:pt x="11" y="1842"/>
                  </a:lnTo>
                  <a:lnTo>
                    <a:pt x="12" y="1837"/>
                  </a:lnTo>
                  <a:lnTo>
                    <a:pt x="13" y="1833"/>
                  </a:lnTo>
                  <a:lnTo>
                    <a:pt x="16" y="1828"/>
                  </a:lnTo>
                  <a:lnTo>
                    <a:pt x="19" y="1824"/>
                  </a:lnTo>
                  <a:lnTo>
                    <a:pt x="23" y="1821"/>
                  </a:lnTo>
                  <a:lnTo>
                    <a:pt x="28" y="1819"/>
                  </a:lnTo>
                  <a:lnTo>
                    <a:pt x="32" y="1818"/>
                  </a:lnTo>
                  <a:lnTo>
                    <a:pt x="41" y="1817"/>
                  </a:lnTo>
                  <a:lnTo>
                    <a:pt x="47" y="1815"/>
                  </a:lnTo>
                  <a:lnTo>
                    <a:pt x="49" y="1811"/>
                  </a:lnTo>
                  <a:lnTo>
                    <a:pt x="52" y="1804"/>
                  </a:lnTo>
                  <a:lnTo>
                    <a:pt x="55" y="1796"/>
                  </a:lnTo>
                  <a:lnTo>
                    <a:pt x="60" y="1789"/>
                  </a:lnTo>
                  <a:lnTo>
                    <a:pt x="63" y="1785"/>
                  </a:lnTo>
                  <a:lnTo>
                    <a:pt x="68" y="1783"/>
                  </a:lnTo>
                  <a:lnTo>
                    <a:pt x="73" y="1780"/>
                  </a:lnTo>
                  <a:lnTo>
                    <a:pt x="80" y="1779"/>
                  </a:lnTo>
                  <a:lnTo>
                    <a:pt x="86" y="1777"/>
                  </a:lnTo>
                  <a:lnTo>
                    <a:pt x="92" y="1773"/>
                  </a:lnTo>
                  <a:lnTo>
                    <a:pt x="95" y="1768"/>
                  </a:lnTo>
                  <a:lnTo>
                    <a:pt x="98" y="1761"/>
                  </a:lnTo>
                  <a:lnTo>
                    <a:pt x="99" y="1755"/>
                  </a:lnTo>
                  <a:lnTo>
                    <a:pt x="100" y="1749"/>
                  </a:lnTo>
                  <a:lnTo>
                    <a:pt x="100" y="1743"/>
                  </a:lnTo>
                  <a:lnTo>
                    <a:pt x="99" y="1737"/>
                  </a:lnTo>
                  <a:lnTo>
                    <a:pt x="98" y="1734"/>
                  </a:lnTo>
                  <a:lnTo>
                    <a:pt x="95" y="1728"/>
                  </a:lnTo>
                  <a:lnTo>
                    <a:pt x="92" y="1723"/>
                  </a:lnTo>
                  <a:lnTo>
                    <a:pt x="88" y="1718"/>
                  </a:lnTo>
                  <a:lnTo>
                    <a:pt x="80" y="1708"/>
                  </a:lnTo>
                  <a:lnTo>
                    <a:pt x="73" y="1701"/>
                  </a:lnTo>
                  <a:lnTo>
                    <a:pt x="71" y="1697"/>
                  </a:lnTo>
                  <a:lnTo>
                    <a:pt x="69" y="1692"/>
                  </a:lnTo>
                  <a:lnTo>
                    <a:pt x="68" y="1685"/>
                  </a:lnTo>
                  <a:lnTo>
                    <a:pt x="68" y="1679"/>
                  </a:lnTo>
                  <a:lnTo>
                    <a:pt x="69" y="1671"/>
                  </a:lnTo>
                  <a:lnTo>
                    <a:pt x="71" y="1664"/>
                  </a:lnTo>
                  <a:lnTo>
                    <a:pt x="75" y="1658"/>
                  </a:lnTo>
                  <a:lnTo>
                    <a:pt x="80" y="1652"/>
                  </a:lnTo>
                  <a:lnTo>
                    <a:pt x="94" y="1639"/>
                  </a:lnTo>
                  <a:lnTo>
                    <a:pt x="110" y="1623"/>
                  </a:lnTo>
                  <a:lnTo>
                    <a:pt x="124" y="1610"/>
                  </a:lnTo>
                  <a:lnTo>
                    <a:pt x="136" y="1601"/>
                  </a:lnTo>
                  <a:lnTo>
                    <a:pt x="140" y="1598"/>
                  </a:lnTo>
                  <a:lnTo>
                    <a:pt x="145" y="1597"/>
                  </a:lnTo>
                  <a:lnTo>
                    <a:pt x="150" y="1598"/>
                  </a:lnTo>
                  <a:lnTo>
                    <a:pt x="155" y="1600"/>
                  </a:lnTo>
                  <a:lnTo>
                    <a:pt x="158" y="1602"/>
                  </a:lnTo>
                  <a:lnTo>
                    <a:pt x="163" y="1606"/>
                  </a:lnTo>
                  <a:lnTo>
                    <a:pt x="167" y="1609"/>
                  </a:lnTo>
                  <a:lnTo>
                    <a:pt x="170" y="1614"/>
                  </a:lnTo>
                  <a:lnTo>
                    <a:pt x="174" y="1620"/>
                  </a:lnTo>
                  <a:lnTo>
                    <a:pt x="178" y="1623"/>
                  </a:lnTo>
                  <a:lnTo>
                    <a:pt x="183" y="1627"/>
                  </a:lnTo>
                  <a:lnTo>
                    <a:pt x="189" y="1630"/>
                  </a:lnTo>
                  <a:lnTo>
                    <a:pt x="195" y="1632"/>
                  </a:lnTo>
                  <a:lnTo>
                    <a:pt x="202" y="1633"/>
                  </a:lnTo>
                  <a:lnTo>
                    <a:pt x="209" y="1632"/>
                  </a:lnTo>
                  <a:lnTo>
                    <a:pt x="215" y="1630"/>
                  </a:lnTo>
                  <a:lnTo>
                    <a:pt x="221" y="1627"/>
                  </a:lnTo>
                  <a:lnTo>
                    <a:pt x="226" y="1622"/>
                  </a:lnTo>
                  <a:lnTo>
                    <a:pt x="230" y="1617"/>
                  </a:lnTo>
                  <a:lnTo>
                    <a:pt x="233" y="1613"/>
                  </a:lnTo>
                  <a:lnTo>
                    <a:pt x="236" y="1608"/>
                  </a:lnTo>
                  <a:lnTo>
                    <a:pt x="239" y="1604"/>
                  </a:lnTo>
                  <a:lnTo>
                    <a:pt x="243" y="1603"/>
                  </a:lnTo>
                  <a:lnTo>
                    <a:pt x="247" y="1602"/>
                  </a:lnTo>
                  <a:lnTo>
                    <a:pt x="253" y="1602"/>
                  </a:lnTo>
                  <a:lnTo>
                    <a:pt x="257" y="1602"/>
                  </a:lnTo>
                  <a:lnTo>
                    <a:pt x="261" y="1602"/>
                  </a:lnTo>
                  <a:lnTo>
                    <a:pt x="263" y="1600"/>
                  </a:lnTo>
                  <a:lnTo>
                    <a:pt x="265" y="1596"/>
                  </a:lnTo>
                  <a:lnTo>
                    <a:pt x="268" y="1589"/>
                  </a:lnTo>
                  <a:lnTo>
                    <a:pt x="268" y="1585"/>
                  </a:lnTo>
                  <a:lnTo>
                    <a:pt x="270" y="1582"/>
                  </a:lnTo>
                  <a:lnTo>
                    <a:pt x="272" y="1578"/>
                  </a:lnTo>
                  <a:lnTo>
                    <a:pt x="275" y="1576"/>
                  </a:lnTo>
                  <a:lnTo>
                    <a:pt x="281" y="1571"/>
                  </a:lnTo>
                  <a:lnTo>
                    <a:pt x="288" y="1570"/>
                  </a:lnTo>
                  <a:lnTo>
                    <a:pt x="291" y="1569"/>
                  </a:lnTo>
                  <a:lnTo>
                    <a:pt x="295" y="1567"/>
                  </a:lnTo>
                  <a:lnTo>
                    <a:pt x="296" y="1566"/>
                  </a:lnTo>
                  <a:lnTo>
                    <a:pt x="299" y="1564"/>
                  </a:lnTo>
                  <a:lnTo>
                    <a:pt x="299" y="1560"/>
                  </a:lnTo>
                  <a:lnTo>
                    <a:pt x="299" y="1557"/>
                  </a:lnTo>
                  <a:lnTo>
                    <a:pt x="297" y="1552"/>
                  </a:lnTo>
                  <a:lnTo>
                    <a:pt x="295" y="1547"/>
                  </a:lnTo>
                  <a:lnTo>
                    <a:pt x="293" y="1535"/>
                  </a:lnTo>
                  <a:lnTo>
                    <a:pt x="290" y="1525"/>
                  </a:lnTo>
                  <a:lnTo>
                    <a:pt x="291" y="1515"/>
                  </a:lnTo>
                  <a:lnTo>
                    <a:pt x="293" y="1506"/>
                  </a:lnTo>
                  <a:lnTo>
                    <a:pt x="294" y="1496"/>
                  </a:lnTo>
                  <a:lnTo>
                    <a:pt x="294" y="1484"/>
                  </a:lnTo>
                  <a:lnTo>
                    <a:pt x="295" y="1472"/>
                  </a:lnTo>
                  <a:lnTo>
                    <a:pt x="299" y="1458"/>
                  </a:lnTo>
                  <a:lnTo>
                    <a:pt x="303" y="1447"/>
                  </a:lnTo>
                  <a:lnTo>
                    <a:pt x="307" y="1438"/>
                  </a:lnTo>
                  <a:lnTo>
                    <a:pt x="309" y="1433"/>
                  </a:lnTo>
                  <a:lnTo>
                    <a:pt x="310" y="1428"/>
                  </a:lnTo>
                  <a:lnTo>
                    <a:pt x="312" y="1422"/>
                  </a:lnTo>
                  <a:lnTo>
                    <a:pt x="312" y="1417"/>
                  </a:lnTo>
                  <a:lnTo>
                    <a:pt x="310" y="1403"/>
                  </a:lnTo>
                  <a:lnTo>
                    <a:pt x="307" y="1393"/>
                  </a:lnTo>
                  <a:lnTo>
                    <a:pt x="304" y="1388"/>
                  </a:lnTo>
                  <a:lnTo>
                    <a:pt x="301" y="1383"/>
                  </a:lnTo>
                  <a:lnTo>
                    <a:pt x="297" y="1380"/>
                  </a:lnTo>
                  <a:lnTo>
                    <a:pt x="293" y="1376"/>
                  </a:lnTo>
                  <a:lnTo>
                    <a:pt x="282" y="1368"/>
                  </a:lnTo>
                  <a:lnTo>
                    <a:pt x="275" y="1361"/>
                  </a:lnTo>
                  <a:lnTo>
                    <a:pt x="271" y="1356"/>
                  </a:lnTo>
                  <a:lnTo>
                    <a:pt x="269" y="1351"/>
                  </a:lnTo>
                  <a:lnTo>
                    <a:pt x="268" y="1345"/>
                  </a:lnTo>
                  <a:lnTo>
                    <a:pt x="268" y="1338"/>
                  </a:lnTo>
                  <a:lnTo>
                    <a:pt x="269" y="1321"/>
                  </a:lnTo>
                  <a:lnTo>
                    <a:pt x="269" y="1302"/>
                  </a:lnTo>
                  <a:lnTo>
                    <a:pt x="268" y="1294"/>
                  </a:lnTo>
                  <a:lnTo>
                    <a:pt x="268" y="1286"/>
                  </a:lnTo>
                  <a:lnTo>
                    <a:pt x="266" y="1279"/>
                  </a:lnTo>
                  <a:lnTo>
                    <a:pt x="265" y="1274"/>
                  </a:lnTo>
                  <a:lnTo>
                    <a:pt x="262" y="1269"/>
                  </a:lnTo>
                  <a:lnTo>
                    <a:pt x="258" y="1267"/>
                  </a:lnTo>
                  <a:lnTo>
                    <a:pt x="255" y="1266"/>
                  </a:lnTo>
                  <a:lnTo>
                    <a:pt x="250" y="1264"/>
                  </a:lnTo>
                  <a:lnTo>
                    <a:pt x="240" y="1264"/>
                  </a:lnTo>
                  <a:lnTo>
                    <a:pt x="231" y="1266"/>
                  </a:lnTo>
                  <a:lnTo>
                    <a:pt x="220" y="1266"/>
                  </a:lnTo>
                  <a:lnTo>
                    <a:pt x="208" y="1266"/>
                  </a:lnTo>
                  <a:lnTo>
                    <a:pt x="194" y="1263"/>
                  </a:lnTo>
                  <a:lnTo>
                    <a:pt x="178" y="1258"/>
                  </a:lnTo>
                  <a:lnTo>
                    <a:pt x="164" y="1251"/>
                  </a:lnTo>
                  <a:lnTo>
                    <a:pt x="154" y="1243"/>
                  </a:lnTo>
                  <a:lnTo>
                    <a:pt x="149" y="1239"/>
                  </a:lnTo>
                  <a:lnTo>
                    <a:pt x="145" y="1235"/>
                  </a:lnTo>
                  <a:lnTo>
                    <a:pt x="143" y="1231"/>
                  </a:lnTo>
                  <a:lnTo>
                    <a:pt x="140" y="1226"/>
                  </a:lnTo>
                  <a:lnTo>
                    <a:pt x="137" y="1219"/>
                  </a:lnTo>
                  <a:lnTo>
                    <a:pt x="134" y="1216"/>
                  </a:lnTo>
                  <a:lnTo>
                    <a:pt x="130" y="1214"/>
                  </a:lnTo>
                  <a:lnTo>
                    <a:pt x="121" y="1214"/>
                  </a:lnTo>
                  <a:lnTo>
                    <a:pt x="117" y="1214"/>
                  </a:lnTo>
                  <a:lnTo>
                    <a:pt x="113" y="1213"/>
                  </a:lnTo>
                  <a:lnTo>
                    <a:pt x="111" y="1212"/>
                  </a:lnTo>
                  <a:lnTo>
                    <a:pt x="108" y="1211"/>
                  </a:lnTo>
                  <a:lnTo>
                    <a:pt x="108" y="1209"/>
                  </a:lnTo>
                  <a:lnTo>
                    <a:pt x="108" y="1206"/>
                  </a:lnTo>
                  <a:lnTo>
                    <a:pt x="110" y="1203"/>
                  </a:lnTo>
                  <a:lnTo>
                    <a:pt x="112" y="1199"/>
                  </a:lnTo>
                  <a:lnTo>
                    <a:pt x="115" y="1195"/>
                  </a:lnTo>
                  <a:lnTo>
                    <a:pt x="118" y="1192"/>
                  </a:lnTo>
                  <a:lnTo>
                    <a:pt x="119" y="1188"/>
                  </a:lnTo>
                  <a:lnTo>
                    <a:pt x="119" y="1185"/>
                  </a:lnTo>
                  <a:lnTo>
                    <a:pt x="120" y="1178"/>
                  </a:lnTo>
                  <a:lnTo>
                    <a:pt x="120" y="1172"/>
                  </a:lnTo>
                  <a:lnTo>
                    <a:pt x="121" y="1169"/>
                  </a:lnTo>
                  <a:lnTo>
                    <a:pt x="121" y="1167"/>
                  </a:lnTo>
                  <a:lnTo>
                    <a:pt x="124" y="1166"/>
                  </a:lnTo>
                  <a:lnTo>
                    <a:pt x="125" y="1165"/>
                  </a:lnTo>
                  <a:lnTo>
                    <a:pt x="130" y="1166"/>
                  </a:lnTo>
                  <a:lnTo>
                    <a:pt x="136" y="1170"/>
                  </a:lnTo>
                  <a:lnTo>
                    <a:pt x="139" y="1173"/>
                  </a:lnTo>
                  <a:lnTo>
                    <a:pt x="143" y="1174"/>
                  </a:lnTo>
                  <a:lnTo>
                    <a:pt x="146" y="1174"/>
                  </a:lnTo>
                  <a:lnTo>
                    <a:pt x="149" y="1173"/>
                  </a:lnTo>
                  <a:lnTo>
                    <a:pt x="152" y="1172"/>
                  </a:lnTo>
                  <a:lnTo>
                    <a:pt x="155" y="1169"/>
                  </a:lnTo>
                  <a:lnTo>
                    <a:pt x="156" y="1165"/>
                  </a:lnTo>
                  <a:lnTo>
                    <a:pt x="156" y="1161"/>
                  </a:lnTo>
                  <a:lnTo>
                    <a:pt x="154" y="1150"/>
                  </a:lnTo>
                  <a:lnTo>
                    <a:pt x="151" y="1140"/>
                  </a:lnTo>
                  <a:lnTo>
                    <a:pt x="151" y="1135"/>
                  </a:lnTo>
                  <a:lnTo>
                    <a:pt x="152" y="1130"/>
                  </a:lnTo>
                  <a:lnTo>
                    <a:pt x="155" y="1128"/>
                  </a:lnTo>
                  <a:lnTo>
                    <a:pt x="159" y="1125"/>
                  </a:lnTo>
                  <a:lnTo>
                    <a:pt x="169" y="1124"/>
                  </a:lnTo>
                  <a:lnTo>
                    <a:pt x="177" y="1123"/>
                  </a:lnTo>
                  <a:lnTo>
                    <a:pt x="184" y="1121"/>
                  </a:lnTo>
                  <a:lnTo>
                    <a:pt x="193" y="1116"/>
                  </a:lnTo>
                  <a:lnTo>
                    <a:pt x="200" y="1110"/>
                  </a:lnTo>
                  <a:lnTo>
                    <a:pt x="208" y="1105"/>
                  </a:lnTo>
                  <a:lnTo>
                    <a:pt x="219" y="1102"/>
                  </a:lnTo>
                  <a:lnTo>
                    <a:pt x="234" y="1098"/>
                  </a:lnTo>
                  <a:lnTo>
                    <a:pt x="252" y="1096"/>
                  </a:lnTo>
                  <a:lnTo>
                    <a:pt x="268" y="1091"/>
                  </a:lnTo>
                  <a:lnTo>
                    <a:pt x="274" y="1087"/>
                  </a:lnTo>
                  <a:lnTo>
                    <a:pt x="280" y="1084"/>
                  </a:lnTo>
                  <a:lnTo>
                    <a:pt x="284" y="1080"/>
                  </a:lnTo>
                  <a:lnTo>
                    <a:pt x="288" y="1077"/>
                  </a:lnTo>
                  <a:lnTo>
                    <a:pt x="293" y="1067"/>
                  </a:lnTo>
                  <a:lnTo>
                    <a:pt x="296" y="1060"/>
                  </a:lnTo>
                  <a:lnTo>
                    <a:pt x="296" y="1056"/>
                  </a:lnTo>
                  <a:lnTo>
                    <a:pt x="296" y="1053"/>
                  </a:lnTo>
                  <a:lnTo>
                    <a:pt x="295" y="1050"/>
                  </a:lnTo>
                  <a:lnTo>
                    <a:pt x="293" y="1047"/>
                  </a:lnTo>
                  <a:lnTo>
                    <a:pt x="290" y="1044"/>
                  </a:lnTo>
                  <a:lnTo>
                    <a:pt x="288" y="1043"/>
                  </a:lnTo>
                  <a:lnTo>
                    <a:pt x="284" y="1043"/>
                  </a:lnTo>
                  <a:lnTo>
                    <a:pt x="280" y="1044"/>
                  </a:lnTo>
                  <a:lnTo>
                    <a:pt x="271" y="1046"/>
                  </a:lnTo>
                  <a:lnTo>
                    <a:pt x="263" y="1049"/>
                  </a:lnTo>
                  <a:lnTo>
                    <a:pt x="258" y="1049"/>
                  </a:lnTo>
                  <a:lnTo>
                    <a:pt x="253" y="1049"/>
                  </a:lnTo>
                  <a:lnTo>
                    <a:pt x="247" y="1049"/>
                  </a:lnTo>
                  <a:lnTo>
                    <a:pt x="241" y="1047"/>
                  </a:lnTo>
                  <a:lnTo>
                    <a:pt x="236" y="1044"/>
                  </a:lnTo>
                  <a:lnTo>
                    <a:pt x="230" y="1042"/>
                  </a:lnTo>
                  <a:lnTo>
                    <a:pt x="225" y="1040"/>
                  </a:lnTo>
                  <a:lnTo>
                    <a:pt x="221" y="1036"/>
                  </a:lnTo>
                  <a:lnTo>
                    <a:pt x="219" y="1031"/>
                  </a:lnTo>
                  <a:lnTo>
                    <a:pt x="217" y="1025"/>
                  </a:lnTo>
                  <a:lnTo>
                    <a:pt x="215" y="1017"/>
                  </a:lnTo>
                  <a:lnTo>
                    <a:pt x="214" y="1010"/>
                  </a:lnTo>
                  <a:lnTo>
                    <a:pt x="212" y="992"/>
                  </a:lnTo>
                  <a:lnTo>
                    <a:pt x="209" y="976"/>
                  </a:lnTo>
                  <a:lnTo>
                    <a:pt x="208" y="967"/>
                  </a:lnTo>
                  <a:lnTo>
                    <a:pt x="206" y="960"/>
                  </a:lnTo>
                  <a:lnTo>
                    <a:pt x="203" y="954"/>
                  </a:lnTo>
                  <a:lnTo>
                    <a:pt x="200" y="947"/>
                  </a:lnTo>
                  <a:lnTo>
                    <a:pt x="193" y="936"/>
                  </a:lnTo>
                  <a:lnTo>
                    <a:pt x="183" y="927"/>
                  </a:lnTo>
                  <a:lnTo>
                    <a:pt x="175" y="917"/>
                  </a:lnTo>
                  <a:lnTo>
                    <a:pt x="167" y="904"/>
                  </a:lnTo>
                  <a:lnTo>
                    <a:pt x="163" y="898"/>
                  </a:lnTo>
                  <a:lnTo>
                    <a:pt x="159" y="891"/>
                  </a:lnTo>
                  <a:lnTo>
                    <a:pt x="157" y="884"/>
                  </a:lnTo>
                  <a:lnTo>
                    <a:pt x="156" y="876"/>
                  </a:lnTo>
                  <a:lnTo>
                    <a:pt x="154" y="869"/>
                  </a:lnTo>
                  <a:lnTo>
                    <a:pt x="150" y="858"/>
                  </a:lnTo>
                  <a:lnTo>
                    <a:pt x="145" y="848"/>
                  </a:lnTo>
                  <a:lnTo>
                    <a:pt x="139" y="836"/>
                  </a:lnTo>
                  <a:lnTo>
                    <a:pt x="127" y="815"/>
                  </a:lnTo>
                  <a:lnTo>
                    <a:pt x="117" y="797"/>
                  </a:lnTo>
                  <a:lnTo>
                    <a:pt x="106" y="783"/>
                  </a:lnTo>
                  <a:lnTo>
                    <a:pt x="96" y="770"/>
                  </a:lnTo>
                  <a:lnTo>
                    <a:pt x="87" y="758"/>
                  </a:lnTo>
                  <a:lnTo>
                    <a:pt x="77" y="750"/>
                  </a:lnTo>
                  <a:lnTo>
                    <a:pt x="73" y="745"/>
                  </a:lnTo>
                  <a:lnTo>
                    <a:pt x="69" y="740"/>
                  </a:lnTo>
                  <a:lnTo>
                    <a:pt x="66" y="735"/>
                  </a:lnTo>
                  <a:lnTo>
                    <a:pt x="64" y="730"/>
                  </a:lnTo>
                  <a:lnTo>
                    <a:pt x="63" y="724"/>
                  </a:lnTo>
                  <a:lnTo>
                    <a:pt x="63" y="718"/>
                  </a:lnTo>
                  <a:lnTo>
                    <a:pt x="66" y="712"/>
                  </a:lnTo>
                  <a:lnTo>
                    <a:pt x="68" y="706"/>
                  </a:lnTo>
                  <a:lnTo>
                    <a:pt x="73" y="700"/>
                  </a:lnTo>
                  <a:lnTo>
                    <a:pt x="76" y="696"/>
                  </a:lnTo>
                  <a:lnTo>
                    <a:pt x="80" y="693"/>
                  </a:lnTo>
                  <a:lnTo>
                    <a:pt x="83" y="690"/>
                  </a:lnTo>
                  <a:lnTo>
                    <a:pt x="92" y="688"/>
                  </a:lnTo>
                  <a:lnTo>
                    <a:pt x="100" y="686"/>
                  </a:lnTo>
                  <a:lnTo>
                    <a:pt x="104" y="684"/>
                  </a:lnTo>
                  <a:lnTo>
                    <a:pt x="107" y="682"/>
                  </a:lnTo>
                  <a:lnTo>
                    <a:pt x="110" y="677"/>
                  </a:lnTo>
                  <a:lnTo>
                    <a:pt x="111" y="674"/>
                  </a:lnTo>
                  <a:lnTo>
                    <a:pt x="111" y="669"/>
                  </a:lnTo>
                  <a:lnTo>
                    <a:pt x="110" y="664"/>
                  </a:lnTo>
                  <a:lnTo>
                    <a:pt x="107" y="659"/>
                  </a:lnTo>
                  <a:lnTo>
                    <a:pt x="102" y="656"/>
                  </a:lnTo>
                  <a:lnTo>
                    <a:pt x="94" y="649"/>
                  </a:lnTo>
                  <a:lnTo>
                    <a:pt x="87" y="640"/>
                  </a:lnTo>
                  <a:lnTo>
                    <a:pt x="85" y="637"/>
                  </a:lnTo>
                  <a:lnTo>
                    <a:pt x="83" y="631"/>
                  </a:lnTo>
                  <a:lnTo>
                    <a:pt x="83" y="626"/>
                  </a:lnTo>
                  <a:lnTo>
                    <a:pt x="86" y="620"/>
                  </a:lnTo>
                  <a:lnTo>
                    <a:pt x="87" y="615"/>
                  </a:lnTo>
                  <a:lnTo>
                    <a:pt x="87" y="611"/>
                  </a:lnTo>
                  <a:lnTo>
                    <a:pt x="86" y="606"/>
                  </a:lnTo>
                  <a:lnTo>
                    <a:pt x="85" y="601"/>
                  </a:lnTo>
                  <a:lnTo>
                    <a:pt x="79" y="594"/>
                  </a:lnTo>
                  <a:lnTo>
                    <a:pt x="74" y="586"/>
                  </a:lnTo>
                  <a:lnTo>
                    <a:pt x="73" y="581"/>
                  </a:lnTo>
                  <a:lnTo>
                    <a:pt x="71" y="576"/>
                  </a:lnTo>
                  <a:lnTo>
                    <a:pt x="73" y="570"/>
                  </a:lnTo>
                  <a:lnTo>
                    <a:pt x="75" y="564"/>
                  </a:lnTo>
                  <a:lnTo>
                    <a:pt x="79" y="558"/>
                  </a:lnTo>
                  <a:lnTo>
                    <a:pt x="82" y="554"/>
                  </a:lnTo>
                  <a:lnTo>
                    <a:pt x="87" y="548"/>
                  </a:lnTo>
                  <a:lnTo>
                    <a:pt x="93" y="543"/>
                  </a:lnTo>
                  <a:lnTo>
                    <a:pt x="99" y="539"/>
                  </a:lnTo>
                  <a:lnTo>
                    <a:pt x="105" y="537"/>
                  </a:lnTo>
                  <a:lnTo>
                    <a:pt x="110" y="536"/>
                  </a:lnTo>
                  <a:lnTo>
                    <a:pt x="115" y="535"/>
                  </a:lnTo>
                  <a:lnTo>
                    <a:pt x="129" y="535"/>
                  </a:lnTo>
                  <a:lnTo>
                    <a:pt x="148" y="537"/>
                  </a:lnTo>
                  <a:lnTo>
                    <a:pt x="164" y="539"/>
                  </a:lnTo>
                  <a:lnTo>
                    <a:pt x="174" y="539"/>
                  </a:lnTo>
                  <a:lnTo>
                    <a:pt x="176" y="537"/>
                  </a:lnTo>
                  <a:lnTo>
                    <a:pt x="177" y="535"/>
                  </a:lnTo>
                  <a:lnTo>
                    <a:pt x="177" y="530"/>
                  </a:lnTo>
                  <a:lnTo>
                    <a:pt x="177" y="525"/>
                  </a:lnTo>
                  <a:lnTo>
                    <a:pt x="175" y="506"/>
                  </a:lnTo>
                  <a:lnTo>
                    <a:pt x="171" y="481"/>
                  </a:lnTo>
                  <a:lnTo>
                    <a:pt x="168" y="456"/>
                  </a:lnTo>
                  <a:lnTo>
                    <a:pt x="167" y="440"/>
                  </a:lnTo>
                  <a:lnTo>
                    <a:pt x="167" y="425"/>
                  </a:lnTo>
                  <a:lnTo>
                    <a:pt x="170" y="407"/>
                  </a:lnTo>
                  <a:lnTo>
                    <a:pt x="174" y="390"/>
                  </a:lnTo>
                  <a:lnTo>
                    <a:pt x="180" y="373"/>
                  </a:lnTo>
                  <a:lnTo>
                    <a:pt x="184" y="366"/>
                  </a:lnTo>
                  <a:lnTo>
                    <a:pt x="188" y="360"/>
                  </a:lnTo>
                  <a:lnTo>
                    <a:pt x="193" y="354"/>
                  </a:lnTo>
                  <a:lnTo>
                    <a:pt x="199" y="350"/>
                  </a:lnTo>
                  <a:lnTo>
                    <a:pt x="205" y="347"/>
                  </a:lnTo>
                  <a:lnTo>
                    <a:pt x="211" y="344"/>
                  </a:lnTo>
                  <a:lnTo>
                    <a:pt x="217" y="343"/>
                  </a:lnTo>
                  <a:lnTo>
                    <a:pt x="224" y="342"/>
                  </a:lnTo>
                  <a:lnTo>
                    <a:pt x="236" y="340"/>
                  </a:lnTo>
                  <a:lnTo>
                    <a:pt x="244" y="336"/>
                  </a:lnTo>
                  <a:lnTo>
                    <a:pt x="247" y="334"/>
                  </a:lnTo>
                  <a:lnTo>
                    <a:pt x="250" y="330"/>
                  </a:lnTo>
                  <a:lnTo>
                    <a:pt x="252" y="327"/>
                  </a:lnTo>
                  <a:lnTo>
                    <a:pt x="252" y="322"/>
                  </a:lnTo>
                  <a:lnTo>
                    <a:pt x="252" y="310"/>
                  </a:lnTo>
                  <a:lnTo>
                    <a:pt x="252" y="296"/>
                  </a:lnTo>
                  <a:lnTo>
                    <a:pt x="252" y="289"/>
                  </a:lnTo>
                  <a:lnTo>
                    <a:pt x="253" y="283"/>
                  </a:lnTo>
                  <a:lnTo>
                    <a:pt x="256" y="277"/>
                  </a:lnTo>
                  <a:lnTo>
                    <a:pt x="258" y="272"/>
                  </a:lnTo>
                  <a:lnTo>
                    <a:pt x="263" y="270"/>
                  </a:lnTo>
                  <a:lnTo>
                    <a:pt x="268" y="266"/>
                  </a:lnTo>
                  <a:lnTo>
                    <a:pt x="274" y="265"/>
                  </a:lnTo>
                  <a:lnTo>
                    <a:pt x="280" y="264"/>
                  </a:lnTo>
                  <a:lnTo>
                    <a:pt x="291" y="262"/>
                  </a:lnTo>
                  <a:lnTo>
                    <a:pt x="303" y="264"/>
                  </a:lnTo>
                  <a:lnTo>
                    <a:pt x="315" y="266"/>
                  </a:lnTo>
                  <a:lnTo>
                    <a:pt x="326" y="266"/>
                  </a:lnTo>
                  <a:lnTo>
                    <a:pt x="331" y="265"/>
                  </a:lnTo>
                  <a:lnTo>
                    <a:pt x="335" y="264"/>
                  </a:lnTo>
                  <a:lnTo>
                    <a:pt x="339" y="261"/>
                  </a:lnTo>
                  <a:lnTo>
                    <a:pt x="344" y="259"/>
                  </a:lnTo>
                  <a:lnTo>
                    <a:pt x="351" y="252"/>
                  </a:lnTo>
                  <a:lnTo>
                    <a:pt x="357" y="247"/>
                  </a:lnTo>
                  <a:lnTo>
                    <a:pt x="359" y="246"/>
                  </a:lnTo>
                  <a:lnTo>
                    <a:pt x="363" y="245"/>
                  </a:lnTo>
                  <a:lnTo>
                    <a:pt x="365" y="246"/>
                  </a:lnTo>
                  <a:lnTo>
                    <a:pt x="367" y="247"/>
                  </a:lnTo>
                  <a:lnTo>
                    <a:pt x="370" y="249"/>
                  </a:lnTo>
                  <a:lnTo>
                    <a:pt x="371" y="252"/>
                  </a:lnTo>
                  <a:lnTo>
                    <a:pt x="372" y="255"/>
                  </a:lnTo>
                  <a:lnTo>
                    <a:pt x="371" y="258"/>
                  </a:lnTo>
                  <a:lnTo>
                    <a:pt x="369" y="265"/>
                  </a:lnTo>
                  <a:lnTo>
                    <a:pt x="365" y="271"/>
                  </a:lnTo>
                  <a:lnTo>
                    <a:pt x="364" y="274"/>
                  </a:lnTo>
                  <a:lnTo>
                    <a:pt x="363" y="278"/>
                  </a:lnTo>
                  <a:lnTo>
                    <a:pt x="363" y="284"/>
                  </a:lnTo>
                  <a:lnTo>
                    <a:pt x="363" y="289"/>
                  </a:lnTo>
                  <a:lnTo>
                    <a:pt x="364" y="300"/>
                  </a:lnTo>
                  <a:lnTo>
                    <a:pt x="367" y="310"/>
                  </a:lnTo>
                  <a:lnTo>
                    <a:pt x="372" y="321"/>
                  </a:lnTo>
                  <a:lnTo>
                    <a:pt x="377" y="331"/>
                  </a:lnTo>
                  <a:lnTo>
                    <a:pt x="382" y="343"/>
                  </a:lnTo>
                  <a:lnTo>
                    <a:pt x="385" y="356"/>
                  </a:lnTo>
                  <a:lnTo>
                    <a:pt x="387" y="369"/>
                  </a:lnTo>
                  <a:lnTo>
                    <a:pt x="385" y="380"/>
                  </a:lnTo>
                  <a:lnTo>
                    <a:pt x="384" y="388"/>
                  </a:lnTo>
                  <a:lnTo>
                    <a:pt x="383" y="397"/>
                  </a:lnTo>
                  <a:lnTo>
                    <a:pt x="382" y="409"/>
                  </a:lnTo>
                  <a:lnTo>
                    <a:pt x="382" y="422"/>
                  </a:lnTo>
                  <a:lnTo>
                    <a:pt x="382" y="435"/>
                  </a:lnTo>
                  <a:lnTo>
                    <a:pt x="382" y="444"/>
                  </a:lnTo>
                  <a:lnTo>
                    <a:pt x="382" y="461"/>
                  </a:lnTo>
                  <a:lnTo>
                    <a:pt x="382" y="479"/>
                  </a:lnTo>
                  <a:lnTo>
                    <a:pt x="382" y="482"/>
                  </a:lnTo>
                  <a:lnTo>
                    <a:pt x="383" y="486"/>
                  </a:lnTo>
                  <a:lnTo>
                    <a:pt x="384" y="487"/>
                  </a:lnTo>
                  <a:lnTo>
                    <a:pt x="387" y="488"/>
                  </a:lnTo>
                  <a:lnTo>
                    <a:pt x="392" y="489"/>
                  </a:lnTo>
                  <a:lnTo>
                    <a:pt x="402" y="488"/>
                  </a:lnTo>
                  <a:lnTo>
                    <a:pt x="419" y="486"/>
                  </a:lnTo>
                  <a:lnTo>
                    <a:pt x="440" y="483"/>
                  </a:lnTo>
                  <a:lnTo>
                    <a:pt x="451" y="482"/>
                  </a:lnTo>
                  <a:lnTo>
                    <a:pt x="461" y="482"/>
                  </a:lnTo>
                  <a:lnTo>
                    <a:pt x="471" y="483"/>
                  </a:lnTo>
                  <a:lnTo>
                    <a:pt x="477" y="486"/>
                  </a:lnTo>
                  <a:lnTo>
                    <a:pt x="483" y="488"/>
                  </a:lnTo>
                  <a:lnTo>
                    <a:pt x="486" y="491"/>
                  </a:lnTo>
                  <a:lnTo>
                    <a:pt x="490" y="492"/>
                  </a:lnTo>
                  <a:lnTo>
                    <a:pt x="494" y="492"/>
                  </a:lnTo>
                  <a:lnTo>
                    <a:pt x="496" y="491"/>
                  </a:lnTo>
                  <a:lnTo>
                    <a:pt x="498" y="488"/>
                  </a:lnTo>
                  <a:lnTo>
                    <a:pt x="499" y="485"/>
                  </a:lnTo>
                  <a:lnTo>
                    <a:pt x="502" y="481"/>
                  </a:lnTo>
                  <a:lnTo>
                    <a:pt x="504" y="472"/>
                  </a:lnTo>
                  <a:lnTo>
                    <a:pt x="507" y="466"/>
                  </a:lnTo>
                  <a:lnTo>
                    <a:pt x="509" y="463"/>
                  </a:lnTo>
                  <a:lnTo>
                    <a:pt x="511" y="462"/>
                  </a:lnTo>
                  <a:lnTo>
                    <a:pt x="515" y="461"/>
                  </a:lnTo>
                  <a:lnTo>
                    <a:pt x="518" y="461"/>
                  </a:lnTo>
                  <a:lnTo>
                    <a:pt x="523" y="461"/>
                  </a:lnTo>
                  <a:lnTo>
                    <a:pt x="527" y="460"/>
                  </a:lnTo>
                  <a:lnTo>
                    <a:pt x="529" y="459"/>
                  </a:lnTo>
                  <a:lnTo>
                    <a:pt x="532" y="455"/>
                  </a:lnTo>
                  <a:lnTo>
                    <a:pt x="532" y="453"/>
                  </a:lnTo>
                  <a:lnTo>
                    <a:pt x="532" y="449"/>
                  </a:lnTo>
                  <a:lnTo>
                    <a:pt x="530" y="447"/>
                  </a:lnTo>
                  <a:lnTo>
                    <a:pt x="529" y="443"/>
                  </a:lnTo>
                  <a:lnTo>
                    <a:pt x="527" y="441"/>
                  </a:lnTo>
                  <a:lnTo>
                    <a:pt x="524" y="437"/>
                  </a:lnTo>
                  <a:lnTo>
                    <a:pt x="524" y="435"/>
                  </a:lnTo>
                  <a:lnTo>
                    <a:pt x="523" y="431"/>
                  </a:lnTo>
                  <a:lnTo>
                    <a:pt x="524" y="429"/>
                  </a:lnTo>
                  <a:lnTo>
                    <a:pt x="527" y="426"/>
                  </a:lnTo>
                  <a:lnTo>
                    <a:pt x="530" y="425"/>
                  </a:lnTo>
                  <a:lnTo>
                    <a:pt x="535" y="423"/>
                  </a:lnTo>
                  <a:lnTo>
                    <a:pt x="542" y="422"/>
                  </a:lnTo>
                  <a:lnTo>
                    <a:pt x="549" y="418"/>
                  </a:lnTo>
                  <a:lnTo>
                    <a:pt x="559" y="413"/>
                  </a:lnTo>
                  <a:lnTo>
                    <a:pt x="568" y="409"/>
                  </a:lnTo>
                  <a:lnTo>
                    <a:pt x="589" y="396"/>
                  </a:lnTo>
                  <a:lnTo>
                    <a:pt x="606" y="382"/>
                  </a:lnTo>
                  <a:lnTo>
                    <a:pt x="622" y="369"/>
                  </a:lnTo>
                  <a:lnTo>
                    <a:pt x="637" y="356"/>
                  </a:lnTo>
                  <a:lnTo>
                    <a:pt x="652" y="344"/>
                  </a:lnTo>
                  <a:lnTo>
                    <a:pt x="665" y="336"/>
                  </a:lnTo>
                  <a:lnTo>
                    <a:pt x="671" y="333"/>
                  </a:lnTo>
                  <a:lnTo>
                    <a:pt x="677" y="330"/>
                  </a:lnTo>
                  <a:lnTo>
                    <a:pt x="683" y="329"/>
                  </a:lnTo>
                  <a:lnTo>
                    <a:pt x="688" y="329"/>
                  </a:lnTo>
                  <a:lnTo>
                    <a:pt x="693" y="330"/>
                  </a:lnTo>
                  <a:lnTo>
                    <a:pt x="698" y="333"/>
                  </a:lnTo>
                  <a:lnTo>
                    <a:pt x="702" y="337"/>
                  </a:lnTo>
                  <a:lnTo>
                    <a:pt x="705" y="343"/>
                  </a:lnTo>
                  <a:lnTo>
                    <a:pt x="711" y="355"/>
                  </a:lnTo>
                  <a:lnTo>
                    <a:pt x="715" y="366"/>
                  </a:lnTo>
                  <a:lnTo>
                    <a:pt x="718" y="374"/>
                  </a:lnTo>
                  <a:lnTo>
                    <a:pt x="722" y="384"/>
                  </a:lnTo>
                  <a:lnTo>
                    <a:pt x="725" y="387"/>
                  </a:lnTo>
                  <a:lnTo>
                    <a:pt x="729" y="390"/>
                  </a:lnTo>
                  <a:lnTo>
                    <a:pt x="734" y="391"/>
                  </a:lnTo>
                  <a:lnTo>
                    <a:pt x="740" y="391"/>
                  </a:lnTo>
                  <a:lnTo>
                    <a:pt x="744" y="390"/>
                  </a:lnTo>
                  <a:lnTo>
                    <a:pt x="750" y="386"/>
                  </a:lnTo>
                  <a:lnTo>
                    <a:pt x="755" y="382"/>
                  </a:lnTo>
                  <a:lnTo>
                    <a:pt x="760" y="378"/>
                  </a:lnTo>
                  <a:lnTo>
                    <a:pt x="767" y="367"/>
                  </a:lnTo>
                  <a:lnTo>
                    <a:pt x="774" y="357"/>
                  </a:lnTo>
                  <a:lnTo>
                    <a:pt x="782" y="349"/>
                  </a:lnTo>
                  <a:lnTo>
                    <a:pt x="790" y="342"/>
                  </a:lnTo>
                  <a:lnTo>
                    <a:pt x="793" y="338"/>
                  </a:lnTo>
                  <a:lnTo>
                    <a:pt x="797" y="333"/>
                  </a:lnTo>
                  <a:lnTo>
                    <a:pt x="800" y="325"/>
                  </a:lnTo>
                  <a:lnTo>
                    <a:pt x="804" y="317"/>
                  </a:lnTo>
                  <a:lnTo>
                    <a:pt x="807" y="309"/>
                  </a:lnTo>
                  <a:lnTo>
                    <a:pt x="811" y="300"/>
                  </a:lnTo>
                  <a:lnTo>
                    <a:pt x="816" y="293"/>
                  </a:lnTo>
                  <a:lnTo>
                    <a:pt x="820" y="287"/>
                  </a:lnTo>
                  <a:lnTo>
                    <a:pt x="826" y="281"/>
                  </a:lnTo>
                  <a:lnTo>
                    <a:pt x="832" y="279"/>
                  </a:lnTo>
                  <a:lnTo>
                    <a:pt x="838" y="277"/>
                  </a:lnTo>
                  <a:lnTo>
                    <a:pt x="843" y="278"/>
                  </a:lnTo>
                  <a:lnTo>
                    <a:pt x="847" y="279"/>
                  </a:lnTo>
                  <a:lnTo>
                    <a:pt x="850" y="283"/>
                  </a:lnTo>
                  <a:lnTo>
                    <a:pt x="853" y="286"/>
                  </a:lnTo>
                  <a:lnTo>
                    <a:pt x="854" y="292"/>
                  </a:lnTo>
                  <a:lnTo>
                    <a:pt x="855" y="303"/>
                  </a:lnTo>
                  <a:lnTo>
                    <a:pt x="857" y="311"/>
                  </a:lnTo>
                  <a:lnTo>
                    <a:pt x="860" y="312"/>
                  </a:lnTo>
                  <a:lnTo>
                    <a:pt x="862" y="312"/>
                  </a:lnTo>
                  <a:lnTo>
                    <a:pt x="864" y="311"/>
                  </a:lnTo>
                  <a:lnTo>
                    <a:pt x="867" y="309"/>
                  </a:lnTo>
                  <a:lnTo>
                    <a:pt x="870" y="305"/>
                  </a:lnTo>
                  <a:lnTo>
                    <a:pt x="873" y="303"/>
                  </a:lnTo>
                  <a:lnTo>
                    <a:pt x="875" y="300"/>
                  </a:lnTo>
                  <a:lnTo>
                    <a:pt x="879" y="299"/>
                  </a:lnTo>
                  <a:lnTo>
                    <a:pt x="882" y="299"/>
                  </a:lnTo>
                  <a:lnTo>
                    <a:pt x="886" y="300"/>
                  </a:lnTo>
                  <a:lnTo>
                    <a:pt x="889" y="302"/>
                  </a:lnTo>
                  <a:lnTo>
                    <a:pt x="894" y="303"/>
                  </a:lnTo>
                  <a:lnTo>
                    <a:pt x="900" y="305"/>
                  </a:lnTo>
                  <a:lnTo>
                    <a:pt x="906" y="306"/>
                  </a:lnTo>
                  <a:lnTo>
                    <a:pt x="912" y="306"/>
                  </a:lnTo>
                  <a:lnTo>
                    <a:pt x="918" y="306"/>
                  </a:lnTo>
                  <a:lnTo>
                    <a:pt x="931" y="304"/>
                  </a:lnTo>
                  <a:lnTo>
                    <a:pt x="944" y="302"/>
                  </a:lnTo>
                  <a:lnTo>
                    <a:pt x="956" y="298"/>
                  </a:lnTo>
                  <a:lnTo>
                    <a:pt x="967" y="292"/>
                  </a:lnTo>
                  <a:lnTo>
                    <a:pt x="976" y="285"/>
                  </a:lnTo>
                  <a:lnTo>
                    <a:pt x="986" y="279"/>
                  </a:lnTo>
                  <a:lnTo>
                    <a:pt x="995" y="274"/>
                  </a:lnTo>
                  <a:lnTo>
                    <a:pt x="1003" y="268"/>
                  </a:lnTo>
                  <a:lnTo>
                    <a:pt x="1006" y="265"/>
                  </a:lnTo>
                  <a:lnTo>
                    <a:pt x="1007" y="261"/>
                  </a:lnTo>
                  <a:lnTo>
                    <a:pt x="1007" y="256"/>
                  </a:lnTo>
                  <a:lnTo>
                    <a:pt x="1005" y="251"/>
                  </a:lnTo>
                  <a:lnTo>
                    <a:pt x="999" y="239"/>
                  </a:lnTo>
                  <a:lnTo>
                    <a:pt x="992" y="227"/>
                  </a:lnTo>
                  <a:lnTo>
                    <a:pt x="986" y="214"/>
                  </a:lnTo>
                  <a:lnTo>
                    <a:pt x="981" y="201"/>
                  </a:lnTo>
                  <a:lnTo>
                    <a:pt x="980" y="195"/>
                  </a:lnTo>
                  <a:lnTo>
                    <a:pt x="979" y="190"/>
                  </a:lnTo>
                  <a:lnTo>
                    <a:pt x="979" y="186"/>
                  </a:lnTo>
                  <a:lnTo>
                    <a:pt x="980" y="184"/>
                  </a:lnTo>
                  <a:lnTo>
                    <a:pt x="982" y="183"/>
                  </a:lnTo>
                  <a:lnTo>
                    <a:pt x="984" y="182"/>
                  </a:lnTo>
                  <a:lnTo>
                    <a:pt x="988" y="183"/>
                  </a:lnTo>
                  <a:lnTo>
                    <a:pt x="993" y="184"/>
                  </a:lnTo>
                  <a:lnTo>
                    <a:pt x="996" y="186"/>
                  </a:lnTo>
                  <a:lnTo>
                    <a:pt x="1001" y="188"/>
                  </a:lnTo>
                  <a:lnTo>
                    <a:pt x="1005" y="188"/>
                  </a:lnTo>
                  <a:lnTo>
                    <a:pt x="1007" y="186"/>
                  </a:lnTo>
                  <a:lnTo>
                    <a:pt x="1009" y="185"/>
                  </a:lnTo>
                  <a:lnTo>
                    <a:pt x="1011" y="183"/>
                  </a:lnTo>
                  <a:lnTo>
                    <a:pt x="1012" y="179"/>
                  </a:lnTo>
                  <a:lnTo>
                    <a:pt x="1011" y="173"/>
                  </a:lnTo>
                  <a:lnTo>
                    <a:pt x="1007" y="163"/>
                  </a:lnTo>
                  <a:lnTo>
                    <a:pt x="1003" y="152"/>
                  </a:lnTo>
                  <a:lnTo>
                    <a:pt x="1000" y="140"/>
                  </a:lnTo>
                  <a:lnTo>
                    <a:pt x="999" y="123"/>
                  </a:lnTo>
                  <a:lnTo>
                    <a:pt x="1000" y="114"/>
                  </a:lnTo>
                  <a:lnTo>
                    <a:pt x="1002" y="107"/>
                  </a:lnTo>
                  <a:lnTo>
                    <a:pt x="1005" y="101"/>
                  </a:lnTo>
                  <a:lnTo>
                    <a:pt x="1009" y="96"/>
                  </a:lnTo>
                  <a:lnTo>
                    <a:pt x="1020" y="88"/>
                  </a:lnTo>
                  <a:lnTo>
                    <a:pt x="1032" y="79"/>
                  </a:lnTo>
                  <a:lnTo>
                    <a:pt x="1039" y="76"/>
                  </a:lnTo>
                  <a:lnTo>
                    <a:pt x="1045" y="73"/>
                  </a:lnTo>
                  <a:lnTo>
                    <a:pt x="1051" y="71"/>
                  </a:lnTo>
                  <a:lnTo>
                    <a:pt x="1058" y="70"/>
                  </a:lnTo>
                  <a:lnTo>
                    <a:pt x="1074" y="67"/>
                  </a:lnTo>
                  <a:lnTo>
                    <a:pt x="1093" y="69"/>
                  </a:lnTo>
                  <a:lnTo>
                    <a:pt x="1103" y="69"/>
                  </a:lnTo>
                  <a:lnTo>
                    <a:pt x="1116" y="69"/>
                  </a:lnTo>
                  <a:lnTo>
                    <a:pt x="1128" y="67"/>
                  </a:lnTo>
                  <a:lnTo>
                    <a:pt x="1140" y="65"/>
                  </a:lnTo>
                  <a:lnTo>
                    <a:pt x="1151" y="63"/>
                  </a:lnTo>
                  <a:lnTo>
                    <a:pt x="1160" y="59"/>
                  </a:lnTo>
                  <a:lnTo>
                    <a:pt x="1164" y="57"/>
                  </a:lnTo>
                  <a:lnTo>
                    <a:pt x="1168" y="54"/>
                  </a:lnTo>
                  <a:lnTo>
                    <a:pt x="1170" y="52"/>
                  </a:lnTo>
                  <a:lnTo>
                    <a:pt x="1171" y="50"/>
                  </a:lnTo>
                  <a:lnTo>
                    <a:pt x="1172" y="39"/>
                  </a:lnTo>
                  <a:lnTo>
                    <a:pt x="1175" y="28"/>
                  </a:lnTo>
                  <a:lnTo>
                    <a:pt x="1176" y="23"/>
                  </a:lnTo>
                  <a:lnTo>
                    <a:pt x="1178" y="20"/>
                  </a:lnTo>
                  <a:lnTo>
                    <a:pt x="1182" y="16"/>
                  </a:lnTo>
                  <a:lnTo>
                    <a:pt x="1188" y="15"/>
                  </a:lnTo>
                  <a:lnTo>
                    <a:pt x="1201" y="14"/>
                  </a:lnTo>
                  <a:lnTo>
                    <a:pt x="1214" y="13"/>
                  </a:lnTo>
                  <a:lnTo>
                    <a:pt x="1221" y="13"/>
                  </a:lnTo>
                  <a:lnTo>
                    <a:pt x="1229" y="10"/>
                  </a:lnTo>
                  <a:lnTo>
                    <a:pt x="1238" y="8"/>
                  </a:lnTo>
                  <a:lnTo>
                    <a:pt x="1250" y="4"/>
                  </a:lnTo>
                  <a:lnTo>
                    <a:pt x="1260" y="1"/>
                  </a:lnTo>
                  <a:lnTo>
                    <a:pt x="1270" y="0"/>
                  </a:lnTo>
                  <a:lnTo>
                    <a:pt x="1278" y="0"/>
                  </a:lnTo>
                  <a:lnTo>
                    <a:pt x="1285" y="0"/>
                  </a:lnTo>
                  <a:lnTo>
                    <a:pt x="1291" y="3"/>
                  </a:lnTo>
                  <a:lnTo>
                    <a:pt x="1296" y="7"/>
                  </a:lnTo>
                  <a:lnTo>
                    <a:pt x="1301" y="12"/>
                  </a:lnTo>
                  <a:lnTo>
                    <a:pt x="1304" y="18"/>
                  </a:lnTo>
                  <a:lnTo>
                    <a:pt x="1314" y="33"/>
                  </a:lnTo>
                  <a:lnTo>
                    <a:pt x="1324" y="48"/>
                  </a:lnTo>
                  <a:lnTo>
                    <a:pt x="1336" y="64"/>
                  </a:lnTo>
                  <a:lnTo>
                    <a:pt x="1348" y="78"/>
                  </a:lnTo>
                  <a:lnTo>
                    <a:pt x="1354" y="84"/>
                  </a:lnTo>
                  <a:lnTo>
                    <a:pt x="1358" y="89"/>
                  </a:lnTo>
                  <a:lnTo>
                    <a:pt x="1361" y="95"/>
                  </a:lnTo>
                  <a:lnTo>
                    <a:pt x="1365" y="100"/>
                  </a:lnTo>
                  <a:lnTo>
                    <a:pt x="1366" y="106"/>
                  </a:lnTo>
                  <a:lnTo>
                    <a:pt x="1367" y="110"/>
                  </a:lnTo>
                  <a:lnTo>
                    <a:pt x="1368" y="116"/>
                  </a:lnTo>
                  <a:lnTo>
                    <a:pt x="1368" y="121"/>
                  </a:lnTo>
                  <a:lnTo>
                    <a:pt x="1367" y="126"/>
                  </a:lnTo>
                  <a:lnTo>
                    <a:pt x="1366" y="129"/>
                  </a:lnTo>
                  <a:lnTo>
                    <a:pt x="1364" y="133"/>
                  </a:lnTo>
                  <a:lnTo>
                    <a:pt x="1362" y="135"/>
                  </a:lnTo>
                  <a:lnTo>
                    <a:pt x="1357" y="141"/>
                  </a:lnTo>
                  <a:lnTo>
                    <a:pt x="1353" y="147"/>
                  </a:lnTo>
                  <a:lnTo>
                    <a:pt x="1351" y="149"/>
                  </a:lnTo>
                  <a:lnTo>
                    <a:pt x="1351" y="152"/>
                  </a:lnTo>
                  <a:lnTo>
                    <a:pt x="1352" y="154"/>
                  </a:lnTo>
                  <a:lnTo>
                    <a:pt x="1354" y="155"/>
                  </a:lnTo>
                  <a:lnTo>
                    <a:pt x="1360" y="159"/>
                  </a:lnTo>
                  <a:lnTo>
                    <a:pt x="1367" y="161"/>
                  </a:lnTo>
                  <a:lnTo>
                    <a:pt x="1376" y="166"/>
                  </a:lnTo>
                  <a:lnTo>
                    <a:pt x="1384" y="173"/>
                  </a:lnTo>
                  <a:lnTo>
                    <a:pt x="1387" y="178"/>
                  </a:lnTo>
                  <a:lnTo>
                    <a:pt x="1392" y="183"/>
                  </a:lnTo>
                  <a:lnTo>
                    <a:pt x="1395" y="190"/>
                  </a:lnTo>
                  <a:lnTo>
                    <a:pt x="1397" y="196"/>
                  </a:lnTo>
                  <a:lnTo>
                    <a:pt x="1399" y="203"/>
                  </a:lnTo>
                  <a:lnTo>
                    <a:pt x="1403" y="209"/>
                  </a:lnTo>
                  <a:lnTo>
                    <a:pt x="1406" y="212"/>
                  </a:lnTo>
                  <a:lnTo>
                    <a:pt x="1410" y="216"/>
                  </a:lnTo>
                  <a:lnTo>
                    <a:pt x="1415" y="218"/>
                  </a:lnTo>
                  <a:lnTo>
                    <a:pt x="1420" y="218"/>
                  </a:lnTo>
                  <a:lnTo>
                    <a:pt x="1424" y="217"/>
                  </a:lnTo>
                  <a:lnTo>
                    <a:pt x="1429" y="215"/>
                  </a:lnTo>
                  <a:lnTo>
                    <a:pt x="1435" y="212"/>
                  </a:lnTo>
                  <a:lnTo>
                    <a:pt x="1440" y="211"/>
                  </a:lnTo>
                  <a:lnTo>
                    <a:pt x="1445" y="211"/>
                  </a:lnTo>
                  <a:lnTo>
                    <a:pt x="1449" y="214"/>
                  </a:lnTo>
                  <a:lnTo>
                    <a:pt x="1453" y="216"/>
                  </a:lnTo>
                  <a:lnTo>
                    <a:pt x="1456" y="221"/>
                  </a:lnTo>
                  <a:lnTo>
                    <a:pt x="1460" y="227"/>
                  </a:lnTo>
                  <a:lnTo>
                    <a:pt x="1461" y="234"/>
                  </a:lnTo>
                  <a:lnTo>
                    <a:pt x="1462" y="247"/>
                  </a:lnTo>
                  <a:lnTo>
                    <a:pt x="1464" y="256"/>
                  </a:lnTo>
                  <a:lnTo>
                    <a:pt x="1462" y="265"/>
                  </a:lnTo>
                  <a:lnTo>
                    <a:pt x="1462" y="273"/>
                  </a:lnTo>
                  <a:lnTo>
                    <a:pt x="1462" y="281"/>
                  </a:lnTo>
                  <a:lnTo>
                    <a:pt x="1465" y="289"/>
                  </a:lnTo>
                  <a:lnTo>
                    <a:pt x="1467" y="294"/>
                  </a:lnTo>
                  <a:lnTo>
                    <a:pt x="1471" y="300"/>
                  </a:lnTo>
                  <a:lnTo>
                    <a:pt x="1473" y="304"/>
                  </a:lnTo>
                  <a:lnTo>
                    <a:pt x="1473" y="308"/>
                  </a:lnTo>
                  <a:lnTo>
                    <a:pt x="1474" y="314"/>
                  </a:lnTo>
                  <a:lnTo>
                    <a:pt x="1473" y="318"/>
                  </a:lnTo>
                  <a:lnTo>
                    <a:pt x="1472" y="329"/>
                  </a:lnTo>
                  <a:lnTo>
                    <a:pt x="1468" y="338"/>
                  </a:lnTo>
                  <a:lnTo>
                    <a:pt x="1466" y="341"/>
                  </a:lnTo>
                  <a:lnTo>
                    <a:pt x="1462" y="343"/>
                  </a:lnTo>
                  <a:lnTo>
                    <a:pt x="1460" y="344"/>
                  </a:lnTo>
                  <a:lnTo>
                    <a:pt x="1456" y="344"/>
                  </a:lnTo>
                  <a:lnTo>
                    <a:pt x="1448" y="341"/>
                  </a:lnTo>
                  <a:lnTo>
                    <a:pt x="1440" y="336"/>
                  </a:lnTo>
                  <a:lnTo>
                    <a:pt x="1433" y="331"/>
                  </a:lnTo>
                  <a:lnTo>
                    <a:pt x="1424" y="329"/>
                  </a:lnTo>
                  <a:lnTo>
                    <a:pt x="1421" y="329"/>
                  </a:lnTo>
                  <a:lnTo>
                    <a:pt x="1418" y="330"/>
                  </a:lnTo>
                  <a:lnTo>
                    <a:pt x="1415" y="333"/>
                  </a:lnTo>
                  <a:lnTo>
                    <a:pt x="1412" y="336"/>
                  </a:lnTo>
                  <a:lnTo>
                    <a:pt x="1410" y="341"/>
                  </a:lnTo>
                  <a:lnTo>
                    <a:pt x="1410" y="347"/>
                  </a:lnTo>
                  <a:lnTo>
                    <a:pt x="1410" y="353"/>
                  </a:lnTo>
                  <a:lnTo>
                    <a:pt x="1411" y="359"/>
                  </a:lnTo>
                  <a:lnTo>
                    <a:pt x="1414" y="365"/>
                  </a:lnTo>
                  <a:lnTo>
                    <a:pt x="1416" y="371"/>
                  </a:lnTo>
                  <a:lnTo>
                    <a:pt x="1420" y="377"/>
                  </a:lnTo>
                  <a:lnTo>
                    <a:pt x="1424" y="381"/>
                  </a:lnTo>
                  <a:lnTo>
                    <a:pt x="1434" y="391"/>
                  </a:lnTo>
                  <a:lnTo>
                    <a:pt x="1446" y="403"/>
                  </a:lnTo>
                  <a:lnTo>
                    <a:pt x="1458" y="415"/>
                  </a:lnTo>
                  <a:lnTo>
                    <a:pt x="1468" y="428"/>
                  </a:lnTo>
                  <a:lnTo>
                    <a:pt x="1472" y="434"/>
                  </a:lnTo>
                  <a:lnTo>
                    <a:pt x="1475" y="440"/>
                  </a:lnTo>
                  <a:lnTo>
                    <a:pt x="1477" y="444"/>
                  </a:lnTo>
                  <a:lnTo>
                    <a:pt x="1478" y="449"/>
                  </a:lnTo>
                  <a:lnTo>
                    <a:pt x="1478" y="459"/>
                  </a:lnTo>
                  <a:lnTo>
                    <a:pt x="1477" y="467"/>
                  </a:lnTo>
                  <a:lnTo>
                    <a:pt x="1475" y="475"/>
                  </a:lnTo>
                  <a:lnTo>
                    <a:pt x="1475" y="482"/>
                  </a:lnTo>
                  <a:lnTo>
                    <a:pt x="1477" y="485"/>
                  </a:lnTo>
                  <a:lnTo>
                    <a:pt x="1479" y="487"/>
                  </a:lnTo>
                  <a:lnTo>
                    <a:pt x="1481" y="489"/>
                  </a:lnTo>
                  <a:lnTo>
                    <a:pt x="1485" y="492"/>
                  </a:lnTo>
                  <a:lnTo>
                    <a:pt x="1492" y="497"/>
                  </a:lnTo>
                  <a:lnTo>
                    <a:pt x="1496" y="501"/>
                  </a:lnTo>
                  <a:lnTo>
                    <a:pt x="1497" y="507"/>
                  </a:lnTo>
                  <a:lnTo>
                    <a:pt x="1497" y="517"/>
                  </a:lnTo>
                  <a:lnTo>
                    <a:pt x="1498" y="526"/>
                  </a:lnTo>
                  <a:lnTo>
                    <a:pt x="1499" y="535"/>
                  </a:lnTo>
                  <a:lnTo>
                    <a:pt x="1500" y="538"/>
                  </a:lnTo>
                  <a:lnTo>
                    <a:pt x="1503" y="541"/>
                  </a:lnTo>
                  <a:lnTo>
                    <a:pt x="1505" y="542"/>
                  </a:lnTo>
                  <a:lnTo>
                    <a:pt x="1508" y="543"/>
                  </a:lnTo>
                  <a:lnTo>
                    <a:pt x="1511" y="543"/>
                  </a:lnTo>
                  <a:lnTo>
                    <a:pt x="1515" y="541"/>
                  </a:lnTo>
                  <a:lnTo>
                    <a:pt x="1518" y="538"/>
                  </a:lnTo>
                  <a:lnTo>
                    <a:pt x="1523" y="535"/>
                  </a:lnTo>
                  <a:lnTo>
                    <a:pt x="1528" y="531"/>
                  </a:lnTo>
                  <a:lnTo>
                    <a:pt x="1532" y="529"/>
                  </a:lnTo>
                  <a:lnTo>
                    <a:pt x="1538" y="526"/>
                  </a:lnTo>
                  <a:lnTo>
                    <a:pt x="1544" y="524"/>
                  </a:lnTo>
                  <a:lnTo>
                    <a:pt x="1557" y="523"/>
                  </a:lnTo>
                  <a:lnTo>
                    <a:pt x="1571" y="523"/>
                  </a:lnTo>
                  <a:lnTo>
                    <a:pt x="1585" y="523"/>
                  </a:lnTo>
                  <a:lnTo>
                    <a:pt x="1601" y="523"/>
                  </a:lnTo>
                  <a:lnTo>
                    <a:pt x="1622" y="520"/>
                  </a:lnTo>
                  <a:lnTo>
                    <a:pt x="1638" y="518"/>
                  </a:lnTo>
                  <a:lnTo>
                    <a:pt x="1647" y="517"/>
                  </a:lnTo>
                  <a:lnTo>
                    <a:pt x="1654" y="517"/>
                  </a:lnTo>
                  <a:lnTo>
                    <a:pt x="1660" y="518"/>
                  </a:lnTo>
                  <a:lnTo>
                    <a:pt x="1666" y="522"/>
                  </a:lnTo>
                  <a:lnTo>
                    <a:pt x="1672" y="526"/>
                  </a:lnTo>
                  <a:lnTo>
                    <a:pt x="1679" y="530"/>
                  </a:lnTo>
                  <a:lnTo>
                    <a:pt x="1686" y="532"/>
                  </a:lnTo>
                  <a:lnTo>
                    <a:pt x="1693" y="533"/>
                  </a:lnTo>
                  <a:lnTo>
                    <a:pt x="1701" y="535"/>
                  </a:lnTo>
                  <a:lnTo>
                    <a:pt x="1711" y="535"/>
                  </a:lnTo>
                  <a:lnTo>
                    <a:pt x="1720" y="535"/>
                  </a:lnTo>
                  <a:lnTo>
                    <a:pt x="1731" y="532"/>
                  </a:lnTo>
                  <a:lnTo>
                    <a:pt x="1749" y="529"/>
                  </a:lnTo>
                  <a:lnTo>
                    <a:pt x="1763" y="524"/>
                  </a:lnTo>
                  <a:lnTo>
                    <a:pt x="1769" y="523"/>
                  </a:lnTo>
                  <a:lnTo>
                    <a:pt x="1773" y="522"/>
                  </a:lnTo>
                  <a:lnTo>
                    <a:pt x="1776" y="522"/>
                  </a:lnTo>
                  <a:lnTo>
                    <a:pt x="1779" y="524"/>
                  </a:lnTo>
                  <a:lnTo>
                    <a:pt x="1779" y="527"/>
                  </a:lnTo>
                  <a:lnTo>
                    <a:pt x="1777" y="533"/>
                  </a:lnTo>
                  <a:lnTo>
                    <a:pt x="1774" y="543"/>
                  </a:lnTo>
                  <a:lnTo>
                    <a:pt x="1769" y="556"/>
                  </a:lnTo>
                  <a:lnTo>
                    <a:pt x="1764" y="571"/>
                  </a:lnTo>
                  <a:lnTo>
                    <a:pt x="1758" y="588"/>
                  </a:lnTo>
                  <a:lnTo>
                    <a:pt x="1755" y="598"/>
                  </a:lnTo>
                  <a:lnTo>
                    <a:pt x="1751" y="605"/>
                  </a:lnTo>
                  <a:lnTo>
                    <a:pt x="1748" y="611"/>
                  </a:lnTo>
                  <a:lnTo>
                    <a:pt x="1744" y="615"/>
                  </a:lnTo>
                  <a:lnTo>
                    <a:pt x="1738" y="617"/>
                  </a:lnTo>
                  <a:lnTo>
                    <a:pt x="1731" y="618"/>
                  </a:lnTo>
                  <a:lnTo>
                    <a:pt x="1724" y="619"/>
                  </a:lnTo>
                  <a:lnTo>
                    <a:pt x="1714" y="619"/>
                  </a:lnTo>
                  <a:lnTo>
                    <a:pt x="1707" y="620"/>
                  </a:lnTo>
                  <a:lnTo>
                    <a:pt x="1700" y="623"/>
                  </a:lnTo>
                  <a:lnTo>
                    <a:pt x="1697" y="624"/>
                  </a:lnTo>
                  <a:lnTo>
                    <a:pt x="1694" y="625"/>
                  </a:lnTo>
                  <a:lnTo>
                    <a:pt x="1692" y="627"/>
                  </a:lnTo>
                  <a:lnTo>
                    <a:pt x="1691" y="631"/>
                  </a:lnTo>
                  <a:lnTo>
                    <a:pt x="1691" y="633"/>
                  </a:lnTo>
                  <a:lnTo>
                    <a:pt x="1691" y="636"/>
                  </a:lnTo>
                  <a:lnTo>
                    <a:pt x="1693" y="638"/>
                  </a:lnTo>
                  <a:lnTo>
                    <a:pt x="1695" y="642"/>
                  </a:lnTo>
                  <a:lnTo>
                    <a:pt x="1701" y="646"/>
                  </a:lnTo>
                  <a:lnTo>
                    <a:pt x="1710" y="652"/>
                  </a:lnTo>
                  <a:lnTo>
                    <a:pt x="1717" y="658"/>
                  </a:lnTo>
                  <a:lnTo>
                    <a:pt x="1724" y="664"/>
                  </a:lnTo>
                  <a:lnTo>
                    <a:pt x="1726" y="669"/>
                  </a:lnTo>
                  <a:lnTo>
                    <a:pt x="1727" y="672"/>
                  </a:lnTo>
                  <a:lnTo>
                    <a:pt x="1729" y="677"/>
                  </a:lnTo>
                  <a:lnTo>
                    <a:pt x="1727" y="682"/>
                  </a:lnTo>
                  <a:lnTo>
                    <a:pt x="1726" y="684"/>
                  </a:lnTo>
                  <a:lnTo>
                    <a:pt x="1721" y="687"/>
                  </a:lnTo>
                  <a:lnTo>
                    <a:pt x="1716" y="689"/>
                  </a:lnTo>
                  <a:lnTo>
                    <a:pt x="1710" y="690"/>
                  </a:lnTo>
                  <a:lnTo>
                    <a:pt x="1697" y="694"/>
                  </a:lnTo>
                  <a:lnTo>
                    <a:pt x="1688" y="697"/>
                  </a:lnTo>
                  <a:lnTo>
                    <a:pt x="1683" y="703"/>
                  </a:lnTo>
                  <a:lnTo>
                    <a:pt x="1680" y="709"/>
                  </a:lnTo>
                  <a:lnTo>
                    <a:pt x="1677" y="715"/>
                  </a:lnTo>
                  <a:lnTo>
                    <a:pt x="1676" y="722"/>
                  </a:lnTo>
                  <a:lnTo>
                    <a:pt x="1676" y="728"/>
                  </a:lnTo>
                  <a:lnTo>
                    <a:pt x="1676" y="734"/>
                  </a:lnTo>
                  <a:lnTo>
                    <a:pt x="1677" y="740"/>
                  </a:lnTo>
                  <a:lnTo>
                    <a:pt x="1680" y="746"/>
                  </a:lnTo>
                  <a:lnTo>
                    <a:pt x="1682" y="752"/>
                  </a:lnTo>
                  <a:lnTo>
                    <a:pt x="1687" y="759"/>
                  </a:lnTo>
                  <a:lnTo>
                    <a:pt x="1693" y="766"/>
                  </a:lnTo>
                  <a:lnTo>
                    <a:pt x="1700" y="773"/>
                  </a:lnTo>
                  <a:lnTo>
                    <a:pt x="1716" y="788"/>
                  </a:lnTo>
                  <a:lnTo>
                    <a:pt x="1730" y="800"/>
                  </a:lnTo>
                  <a:lnTo>
                    <a:pt x="1737" y="803"/>
                  </a:lnTo>
                  <a:lnTo>
                    <a:pt x="1743" y="806"/>
                  </a:lnTo>
                  <a:lnTo>
                    <a:pt x="1748" y="807"/>
                  </a:lnTo>
                  <a:lnTo>
                    <a:pt x="1752" y="807"/>
                  </a:lnTo>
                  <a:lnTo>
                    <a:pt x="1760" y="806"/>
                  </a:lnTo>
                  <a:lnTo>
                    <a:pt x="1768" y="802"/>
                  </a:lnTo>
                  <a:lnTo>
                    <a:pt x="1771" y="800"/>
                  </a:lnTo>
                  <a:lnTo>
                    <a:pt x="1775" y="798"/>
                  </a:lnTo>
                  <a:lnTo>
                    <a:pt x="1777" y="798"/>
                  </a:lnTo>
                  <a:lnTo>
                    <a:pt x="1779" y="800"/>
                  </a:lnTo>
                  <a:lnTo>
                    <a:pt x="1780" y="804"/>
                  </a:lnTo>
                  <a:lnTo>
                    <a:pt x="1780" y="814"/>
                  </a:lnTo>
                  <a:lnTo>
                    <a:pt x="1781" y="820"/>
                  </a:lnTo>
                  <a:lnTo>
                    <a:pt x="1783" y="825"/>
                  </a:lnTo>
                  <a:lnTo>
                    <a:pt x="1787" y="831"/>
                  </a:lnTo>
                  <a:lnTo>
                    <a:pt x="1792" y="836"/>
                  </a:lnTo>
                  <a:lnTo>
                    <a:pt x="1798" y="842"/>
                  </a:lnTo>
                  <a:lnTo>
                    <a:pt x="1804" y="847"/>
                  </a:lnTo>
                  <a:lnTo>
                    <a:pt x="1811" y="852"/>
                  </a:lnTo>
                  <a:lnTo>
                    <a:pt x="1818" y="856"/>
                  </a:lnTo>
                  <a:lnTo>
                    <a:pt x="1824" y="859"/>
                  </a:lnTo>
                  <a:lnTo>
                    <a:pt x="1830" y="860"/>
                  </a:lnTo>
                  <a:lnTo>
                    <a:pt x="1836" y="861"/>
                  </a:lnTo>
                  <a:lnTo>
                    <a:pt x="1840" y="860"/>
                  </a:lnTo>
                  <a:lnTo>
                    <a:pt x="1851" y="858"/>
                  </a:lnTo>
                  <a:lnTo>
                    <a:pt x="1863" y="853"/>
                  </a:lnTo>
                  <a:lnTo>
                    <a:pt x="1870" y="850"/>
                  </a:lnTo>
                  <a:lnTo>
                    <a:pt x="1878" y="847"/>
                  </a:lnTo>
                  <a:lnTo>
                    <a:pt x="1887" y="846"/>
                  </a:lnTo>
                  <a:lnTo>
                    <a:pt x="1896" y="846"/>
                  </a:lnTo>
                  <a:lnTo>
                    <a:pt x="1906" y="847"/>
                  </a:lnTo>
                  <a:lnTo>
                    <a:pt x="1914" y="851"/>
                  </a:lnTo>
                  <a:lnTo>
                    <a:pt x="1918" y="853"/>
                  </a:lnTo>
                  <a:lnTo>
                    <a:pt x="1921" y="856"/>
                  </a:lnTo>
                  <a:lnTo>
                    <a:pt x="1924" y="859"/>
                  </a:lnTo>
                  <a:lnTo>
                    <a:pt x="1927" y="864"/>
                  </a:lnTo>
                  <a:lnTo>
                    <a:pt x="1931" y="872"/>
                  </a:lnTo>
                  <a:lnTo>
                    <a:pt x="1933" y="880"/>
                  </a:lnTo>
                  <a:lnTo>
                    <a:pt x="1933" y="889"/>
                  </a:lnTo>
                  <a:lnTo>
                    <a:pt x="1933" y="897"/>
                  </a:lnTo>
                  <a:lnTo>
                    <a:pt x="1932" y="913"/>
                  </a:lnTo>
                  <a:lnTo>
                    <a:pt x="1932" y="928"/>
                  </a:lnTo>
                  <a:lnTo>
                    <a:pt x="1933" y="936"/>
                  </a:lnTo>
                  <a:lnTo>
                    <a:pt x="1937" y="945"/>
                  </a:lnTo>
                  <a:lnTo>
                    <a:pt x="1943" y="952"/>
                  </a:lnTo>
                  <a:lnTo>
                    <a:pt x="1947" y="959"/>
                  </a:lnTo>
                  <a:lnTo>
                    <a:pt x="1963" y="970"/>
                  </a:lnTo>
                  <a:lnTo>
                    <a:pt x="1981" y="983"/>
                  </a:lnTo>
                  <a:lnTo>
                    <a:pt x="1988" y="989"/>
                  </a:lnTo>
                  <a:lnTo>
                    <a:pt x="1993" y="995"/>
                  </a:lnTo>
                  <a:lnTo>
                    <a:pt x="1997" y="1002"/>
                  </a:lnTo>
                  <a:lnTo>
                    <a:pt x="2002" y="1012"/>
                  </a:lnTo>
                  <a:lnTo>
                    <a:pt x="2003" y="1018"/>
                  </a:lnTo>
                  <a:lnTo>
                    <a:pt x="2006" y="1025"/>
                  </a:lnTo>
                  <a:lnTo>
                    <a:pt x="2007" y="1028"/>
                  </a:lnTo>
                  <a:lnTo>
                    <a:pt x="2008" y="1031"/>
                  </a:lnTo>
                  <a:lnTo>
                    <a:pt x="2009" y="1033"/>
                  </a:lnTo>
                  <a:lnTo>
                    <a:pt x="2012" y="1034"/>
                  </a:lnTo>
                  <a:lnTo>
                    <a:pt x="2019" y="1033"/>
                  </a:lnTo>
                  <a:lnTo>
                    <a:pt x="2027" y="1034"/>
                  </a:lnTo>
                  <a:lnTo>
                    <a:pt x="2031" y="1034"/>
                  </a:lnTo>
                  <a:lnTo>
                    <a:pt x="2033" y="1035"/>
                  </a:lnTo>
                  <a:lnTo>
                    <a:pt x="2035" y="1036"/>
                  </a:lnTo>
                  <a:lnTo>
                    <a:pt x="2038" y="1039"/>
                  </a:lnTo>
                  <a:lnTo>
                    <a:pt x="2041" y="1053"/>
                  </a:lnTo>
                  <a:lnTo>
                    <a:pt x="2047" y="1072"/>
                  </a:lnTo>
                  <a:lnTo>
                    <a:pt x="2038" y="1080"/>
                  </a:lnTo>
                  <a:lnTo>
                    <a:pt x="2029" y="1090"/>
                  </a:lnTo>
                  <a:lnTo>
                    <a:pt x="2013" y="1100"/>
                  </a:lnTo>
                  <a:lnTo>
                    <a:pt x="1995" y="1109"/>
                  </a:lnTo>
                  <a:lnTo>
                    <a:pt x="1977" y="1117"/>
                  </a:lnTo>
                  <a:lnTo>
                    <a:pt x="1957" y="1124"/>
                  </a:lnTo>
                  <a:lnTo>
                    <a:pt x="1949" y="1128"/>
                  </a:lnTo>
                  <a:lnTo>
                    <a:pt x="1943" y="1132"/>
                  </a:lnTo>
                  <a:lnTo>
                    <a:pt x="1939" y="1136"/>
                  </a:lnTo>
                  <a:lnTo>
                    <a:pt x="1937" y="1141"/>
                  </a:lnTo>
                  <a:lnTo>
                    <a:pt x="1937" y="1146"/>
                  </a:lnTo>
                  <a:lnTo>
                    <a:pt x="1938" y="1150"/>
                  </a:lnTo>
                  <a:lnTo>
                    <a:pt x="1939" y="1156"/>
                  </a:lnTo>
                  <a:lnTo>
                    <a:pt x="1941" y="1161"/>
                  </a:lnTo>
                  <a:lnTo>
                    <a:pt x="1943" y="1165"/>
                  </a:lnTo>
                  <a:lnTo>
                    <a:pt x="1944" y="1168"/>
                  </a:lnTo>
                  <a:lnTo>
                    <a:pt x="1943" y="1172"/>
                  </a:lnTo>
                  <a:lnTo>
                    <a:pt x="1940" y="1174"/>
                  </a:lnTo>
                  <a:lnTo>
                    <a:pt x="1930" y="1178"/>
                  </a:lnTo>
                  <a:lnTo>
                    <a:pt x="1914" y="1181"/>
                  </a:lnTo>
                  <a:lnTo>
                    <a:pt x="1909" y="1182"/>
                  </a:lnTo>
                  <a:lnTo>
                    <a:pt x="1905" y="1185"/>
                  </a:lnTo>
                  <a:lnTo>
                    <a:pt x="1901" y="1187"/>
                  </a:lnTo>
                  <a:lnTo>
                    <a:pt x="1897" y="1191"/>
                  </a:lnTo>
                  <a:lnTo>
                    <a:pt x="1890" y="1198"/>
                  </a:lnTo>
                  <a:lnTo>
                    <a:pt x="1886" y="1207"/>
                  </a:lnTo>
                  <a:lnTo>
                    <a:pt x="1882" y="1217"/>
                  </a:lnTo>
                  <a:lnTo>
                    <a:pt x="1878" y="1225"/>
                  </a:lnTo>
                  <a:lnTo>
                    <a:pt x="1877" y="1233"/>
                  </a:lnTo>
                  <a:lnTo>
                    <a:pt x="1877" y="1239"/>
                  </a:lnTo>
                  <a:lnTo>
                    <a:pt x="1877" y="1249"/>
                  </a:lnTo>
                  <a:lnTo>
                    <a:pt x="1875" y="1257"/>
                  </a:lnTo>
                  <a:lnTo>
                    <a:pt x="1872" y="1261"/>
                  </a:lnTo>
                  <a:lnTo>
                    <a:pt x="1870" y="1264"/>
                  </a:lnTo>
                  <a:lnTo>
                    <a:pt x="1867" y="1267"/>
                  </a:lnTo>
                  <a:lnTo>
                    <a:pt x="1861" y="1269"/>
                  </a:lnTo>
                  <a:lnTo>
                    <a:pt x="1852" y="1273"/>
                  </a:lnTo>
                  <a:lnTo>
                    <a:pt x="1846" y="1276"/>
                  </a:lnTo>
                  <a:lnTo>
                    <a:pt x="1845" y="1279"/>
                  </a:lnTo>
                  <a:lnTo>
                    <a:pt x="1846" y="1280"/>
                  </a:lnTo>
                  <a:lnTo>
                    <a:pt x="1847" y="1281"/>
                  </a:lnTo>
                  <a:lnTo>
                    <a:pt x="1851" y="1281"/>
                  </a:lnTo>
                  <a:lnTo>
                    <a:pt x="1857" y="1281"/>
                  </a:lnTo>
                  <a:lnTo>
                    <a:pt x="1863" y="1282"/>
                  </a:lnTo>
                  <a:lnTo>
                    <a:pt x="1865" y="1283"/>
                  </a:lnTo>
                  <a:lnTo>
                    <a:pt x="1867" y="1285"/>
                  </a:lnTo>
                  <a:lnTo>
                    <a:pt x="1868" y="1287"/>
                  </a:lnTo>
                  <a:lnTo>
                    <a:pt x="1868" y="1289"/>
                  </a:lnTo>
                  <a:lnTo>
                    <a:pt x="1867" y="1296"/>
                  </a:lnTo>
                  <a:lnTo>
                    <a:pt x="1865" y="1305"/>
                  </a:lnTo>
                  <a:lnTo>
                    <a:pt x="1863" y="1315"/>
                  </a:lnTo>
                  <a:lnTo>
                    <a:pt x="1863" y="1327"/>
                  </a:lnTo>
                  <a:lnTo>
                    <a:pt x="1862" y="1338"/>
                  </a:lnTo>
                  <a:lnTo>
                    <a:pt x="1859" y="1348"/>
                  </a:lnTo>
                  <a:lnTo>
                    <a:pt x="1857" y="1354"/>
                  </a:lnTo>
                  <a:lnTo>
                    <a:pt x="1853" y="1359"/>
                  </a:lnTo>
                  <a:lnTo>
                    <a:pt x="1849" y="1367"/>
                  </a:lnTo>
                  <a:lnTo>
                    <a:pt x="1842" y="1375"/>
                  </a:lnTo>
                  <a:lnTo>
                    <a:pt x="1834" y="1386"/>
                  </a:lnTo>
                  <a:lnTo>
                    <a:pt x="1828" y="1396"/>
                  </a:lnTo>
                  <a:lnTo>
                    <a:pt x="1824" y="1407"/>
                  </a:lnTo>
                  <a:lnTo>
                    <a:pt x="1820" y="1419"/>
                  </a:lnTo>
                  <a:lnTo>
                    <a:pt x="1813" y="1439"/>
                  </a:lnTo>
                  <a:lnTo>
                    <a:pt x="1806" y="1455"/>
                  </a:lnTo>
                  <a:lnTo>
                    <a:pt x="1802" y="1460"/>
                  </a:lnTo>
                  <a:lnTo>
                    <a:pt x="1798" y="1466"/>
                  </a:lnTo>
                  <a:lnTo>
                    <a:pt x="1792" y="1472"/>
                  </a:lnTo>
                  <a:lnTo>
                    <a:pt x="1786" y="1478"/>
                  </a:lnTo>
                  <a:lnTo>
                    <a:pt x="1780" y="1483"/>
                  </a:lnTo>
                  <a:lnTo>
                    <a:pt x="1774" y="1488"/>
                  </a:lnTo>
                  <a:lnTo>
                    <a:pt x="1769" y="1490"/>
                  </a:lnTo>
                  <a:lnTo>
                    <a:pt x="1764" y="1491"/>
                  </a:lnTo>
                  <a:lnTo>
                    <a:pt x="1762" y="1491"/>
                  </a:lnTo>
                  <a:lnTo>
                    <a:pt x="1760" y="1490"/>
                  </a:lnTo>
                  <a:lnTo>
                    <a:pt x="1758" y="1489"/>
                  </a:lnTo>
                  <a:lnTo>
                    <a:pt x="1758" y="1487"/>
                  </a:lnTo>
                  <a:lnTo>
                    <a:pt x="1758" y="1484"/>
                  </a:lnTo>
                  <a:lnTo>
                    <a:pt x="1761" y="1482"/>
                  </a:lnTo>
                  <a:lnTo>
                    <a:pt x="1762" y="1478"/>
                  </a:lnTo>
                  <a:lnTo>
                    <a:pt x="1765" y="1476"/>
                  </a:lnTo>
                  <a:lnTo>
                    <a:pt x="1773" y="1470"/>
                  </a:lnTo>
                  <a:lnTo>
                    <a:pt x="1780" y="1463"/>
                  </a:lnTo>
                  <a:lnTo>
                    <a:pt x="1781" y="1459"/>
                  </a:lnTo>
                  <a:lnTo>
                    <a:pt x="1782" y="1457"/>
                  </a:lnTo>
                  <a:lnTo>
                    <a:pt x="1782" y="1455"/>
                  </a:lnTo>
                  <a:lnTo>
                    <a:pt x="1780" y="1455"/>
                  </a:lnTo>
                  <a:lnTo>
                    <a:pt x="1764" y="1460"/>
                  </a:lnTo>
                  <a:lnTo>
                    <a:pt x="1748" y="1468"/>
                  </a:lnTo>
                  <a:lnTo>
                    <a:pt x="1739" y="1471"/>
                  </a:lnTo>
                  <a:lnTo>
                    <a:pt x="1729" y="1478"/>
                  </a:lnTo>
                  <a:lnTo>
                    <a:pt x="1721" y="1482"/>
                  </a:lnTo>
                  <a:lnTo>
                    <a:pt x="1716" y="1485"/>
                  </a:lnTo>
                  <a:lnTo>
                    <a:pt x="1711" y="1489"/>
                  </a:lnTo>
                  <a:lnTo>
                    <a:pt x="1705" y="1490"/>
                  </a:lnTo>
                  <a:lnTo>
                    <a:pt x="1693" y="1489"/>
                  </a:lnTo>
                  <a:lnTo>
                    <a:pt x="1680" y="1485"/>
                  </a:lnTo>
                  <a:lnTo>
                    <a:pt x="1673" y="1483"/>
                  </a:lnTo>
                  <a:lnTo>
                    <a:pt x="1666" y="1482"/>
                  </a:lnTo>
                  <a:lnTo>
                    <a:pt x="1661" y="1481"/>
                  </a:lnTo>
                  <a:lnTo>
                    <a:pt x="1655" y="1482"/>
                  </a:lnTo>
                  <a:lnTo>
                    <a:pt x="1651" y="1483"/>
                  </a:lnTo>
                  <a:lnTo>
                    <a:pt x="1645" y="1488"/>
                  </a:lnTo>
                  <a:lnTo>
                    <a:pt x="1639" y="1493"/>
                  </a:lnTo>
                  <a:lnTo>
                    <a:pt x="1634" y="1499"/>
                  </a:lnTo>
                  <a:lnTo>
                    <a:pt x="1619" y="1513"/>
                  </a:lnTo>
                  <a:lnTo>
                    <a:pt x="1605" y="1527"/>
                  </a:lnTo>
                  <a:lnTo>
                    <a:pt x="1598" y="1533"/>
                  </a:lnTo>
                  <a:lnTo>
                    <a:pt x="1591" y="1538"/>
                  </a:lnTo>
                  <a:lnTo>
                    <a:pt x="1584" y="1541"/>
                  </a:lnTo>
                  <a:lnTo>
                    <a:pt x="1576" y="1544"/>
                  </a:lnTo>
                  <a:lnTo>
                    <a:pt x="1571" y="1546"/>
                  </a:lnTo>
                  <a:lnTo>
                    <a:pt x="1563" y="1546"/>
                  </a:lnTo>
                  <a:lnTo>
                    <a:pt x="1557" y="1545"/>
                  </a:lnTo>
                  <a:lnTo>
                    <a:pt x="1553" y="1541"/>
                  </a:lnTo>
                  <a:lnTo>
                    <a:pt x="1548" y="1538"/>
                  </a:lnTo>
                  <a:lnTo>
                    <a:pt x="1543" y="1534"/>
                  </a:lnTo>
                  <a:lnTo>
                    <a:pt x="1538" y="1528"/>
                  </a:lnTo>
                  <a:lnTo>
                    <a:pt x="1535" y="1522"/>
                  </a:lnTo>
                  <a:lnTo>
                    <a:pt x="1527" y="1510"/>
                  </a:lnTo>
                  <a:lnTo>
                    <a:pt x="1521" y="1497"/>
                  </a:lnTo>
                  <a:lnTo>
                    <a:pt x="1517" y="1490"/>
                  </a:lnTo>
                  <a:lnTo>
                    <a:pt x="1513" y="1485"/>
                  </a:lnTo>
                  <a:lnTo>
                    <a:pt x="1509" y="1481"/>
                  </a:lnTo>
                  <a:lnTo>
                    <a:pt x="1504" y="1477"/>
                  </a:lnTo>
                  <a:lnTo>
                    <a:pt x="1498" y="1475"/>
                  </a:lnTo>
                  <a:lnTo>
                    <a:pt x="1491" y="1474"/>
                  </a:lnTo>
                  <a:lnTo>
                    <a:pt x="1484" y="1472"/>
                  </a:lnTo>
                  <a:lnTo>
                    <a:pt x="1474" y="1472"/>
                  </a:lnTo>
                  <a:lnTo>
                    <a:pt x="1473" y="1472"/>
                  </a:lnTo>
                  <a:lnTo>
                    <a:pt x="1471" y="1474"/>
                  </a:lnTo>
                  <a:lnTo>
                    <a:pt x="1472" y="1472"/>
                  </a:lnTo>
                  <a:lnTo>
                    <a:pt x="1473" y="1472"/>
                  </a:lnTo>
                  <a:lnTo>
                    <a:pt x="1477" y="1463"/>
                  </a:lnTo>
                  <a:lnTo>
                    <a:pt x="1478" y="1453"/>
                  </a:lnTo>
                  <a:lnTo>
                    <a:pt x="1479" y="1443"/>
                  </a:lnTo>
                  <a:lnTo>
                    <a:pt x="1479" y="1433"/>
                  </a:lnTo>
                  <a:lnTo>
                    <a:pt x="1477" y="1424"/>
                  </a:lnTo>
                  <a:lnTo>
                    <a:pt x="1472" y="1414"/>
                  </a:lnTo>
                  <a:lnTo>
                    <a:pt x="1466" y="1405"/>
                  </a:lnTo>
                  <a:lnTo>
                    <a:pt x="1456" y="1396"/>
                  </a:lnTo>
                  <a:lnTo>
                    <a:pt x="1446" y="1389"/>
                  </a:lnTo>
                  <a:lnTo>
                    <a:pt x="1437" y="1386"/>
                  </a:lnTo>
                  <a:lnTo>
                    <a:pt x="1431" y="1383"/>
                  </a:lnTo>
                  <a:lnTo>
                    <a:pt x="1427" y="1382"/>
                  </a:lnTo>
                  <a:lnTo>
                    <a:pt x="1422" y="1382"/>
                  </a:lnTo>
                  <a:lnTo>
                    <a:pt x="1420" y="1382"/>
                  </a:lnTo>
                  <a:lnTo>
                    <a:pt x="1417" y="1380"/>
                  </a:lnTo>
                  <a:lnTo>
                    <a:pt x="1416" y="1376"/>
                  </a:lnTo>
                  <a:lnTo>
                    <a:pt x="1416" y="1370"/>
                  </a:lnTo>
                  <a:lnTo>
                    <a:pt x="1418" y="1362"/>
                  </a:lnTo>
                  <a:lnTo>
                    <a:pt x="1421" y="1352"/>
                  </a:lnTo>
                  <a:lnTo>
                    <a:pt x="1424" y="1343"/>
                  </a:lnTo>
                  <a:lnTo>
                    <a:pt x="1425" y="1333"/>
                  </a:lnTo>
                  <a:lnTo>
                    <a:pt x="1425" y="1325"/>
                  </a:lnTo>
                  <a:lnTo>
                    <a:pt x="1425" y="1321"/>
                  </a:lnTo>
                  <a:lnTo>
                    <a:pt x="1423" y="1319"/>
                  </a:lnTo>
                  <a:lnTo>
                    <a:pt x="1420" y="1318"/>
                  </a:lnTo>
                  <a:lnTo>
                    <a:pt x="1416" y="1317"/>
                  </a:lnTo>
                  <a:lnTo>
                    <a:pt x="1406" y="1317"/>
                  </a:lnTo>
                  <a:lnTo>
                    <a:pt x="1397" y="1319"/>
                  </a:lnTo>
                  <a:lnTo>
                    <a:pt x="1387" y="1323"/>
                  </a:lnTo>
                  <a:lnTo>
                    <a:pt x="1379" y="1326"/>
                  </a:lnTo>
                  <a:lnTo>
                    <a:pt x="1370" y="1331"/>
                  </a:lnTo>
                  <a:lnTo>
                    <a:pt x="1362" y="1333"/>
                  </a:lnTo>
                  <a:lnTo>
                    <a:pt x="1359" y="1335"/>
                  </a:lnTo>
                  <a:lnTo>
                    <a:pt x="1355" y="1335"/>
                  </a:lnTo>
                  <a:lnTo>
                    <a:pt x="1353" y="1335"/>
                  </a:lnTo>
                  <a:lnTo>
                    <a:pt x="1351" y="1333"/>
                  </a:lnTo>
                  <a:lnTo>
                    <a:pt x="1346" y="1331"/>
                  </a:lnTo>
                  <a:lnTo>
                    <a:pt x="1342" y="1327"/>
                  </a:lnTo>
                  <a:lnTo>
                    <a:pt x="1340" y="1323"/>
                  </a:lnTo>
                  <a:lnTo>
                    <a:pt x="1339" y="1318"/>
                  </a:lnTo>
                  <a:lnTo>
                    <a:pt x="1336" y="1307"/>
                  </a:lnTo>
                  <a:lnTo>
                    <a:pt x="1335" y="1295"/>
                  </a:lnTo>
                  <a:lnTo>
                    <a:pt x="1333" y="1288"/>
                  </a:lnTo>
                  <a:lnTo>
                    <a:pt x="1330" y="1282"/>
                  </a:lnTo>
                  <a:lnTo>
                    <a:pt x="1328" y="1277"/>
                  </a:lnTo>
                  <a:lnTo>
                    <a:pt x="1323" y="1272"/>
                  </a:lnTo>
                  <a:lnTo>
                    <a:pt x="1315" y="1261"/>
                  </a:lnTo>
                  <a:lnTo>
                    <a:pt x="1304" y="1248"/>
                  </a:lnTo>
                  <a:lnTo>
                    <a:pt x="1295" y="1232"/>
                  </a:lnTo>
                  <a:lnTo>
                    <a:pt x="1284" y="1218"/>
                  </a:lnTo>
                  <a:lnTo>
                    <a:pt x="1279" y="1211"/>
                  </a:lnTo>
                  <a:lnTo>
                    <a:pt x="1276" y="1203"/>
                  </a:lnTo>
                  <a:lnTo>
                    <a:pt x="1273" y="1193"/>
                  </a:lnTo>
                  <a:lnTo>
                    <a:pt x="1273" y="1182"/>
                  </a:lnTo>
                  <a:lnTo>
                    <a:pt x="1273" y="1173"/>
                  </a:lnTo>
                  <a:lnTo>
                    <a:pt x="1276" y="1165"/>
                  </a:lnTo>
                  <a:lnTo>
                    <a:pt x="1280" y="1159"/>
                  </a:lnTo>
                  <a:lnTo>
                    <a:pt x="1285" y="1154"/>
                  </a:lnTo>
                  <a:lnTo>
                    <a:pt x="1292" y="1151"/>
                  </a:lnTo>
                  <a:lnTo>
                    <a:pt x="1301" y="1149"/>
                  </a:lnTo>
                  <a:lnTo>
                    <a:pt x="1310" y="1148"/>
                  </a:lnTo>
                  <a:lnTo>
                    <a:pt x="1320" y="1147"/>
                  </a:lnTo>
                  <a:lnTo>
                    <a:pt x="1326" y="1147"/>
                  </a:lnTo>
                  <a:lnTo>
                    <a:pt x="1330" y="1147"/>
                  </a:lnTo>
                  <a:lnTo>
                    <a:pt x="1334" y="1144"/>
                  </a:lnTo>
                  <a:lnTo>
                    <a:pt x="1338" y="1143"/>
                  </a:lnTo>
                  <a:lnTo>
                    <a:pt x="1343" y="1138"/>
                  </a:lnTo>
                  <a:lnTo>
                    <a:pt x="1347" y="1132"/>
                  </a:lnTo>
                  <a:lnTo>
                    <a:pt x="1349" y="1127"/>
                  </a:lnTo>
                  <a:lnTo>
                    <a:pt x="1349" y="1122"/>
                  </a:lnTo>
                  <a:lnTo>
                    <a:pt x="1347" y="1116"/>
                  </a:lnTo>
                  <a:lnTo>
                    <a:pt x="1343" y="1112"/>
                  </a:lnTo>
                  <a:lnTo>
                    <a:pt x="1333" y="1104"/>
                  </a:lnTo>
                  <a:lnTo>
                    <a:pt x="1320" y="1092"/>
                  </a:lnTo>
                  <a:lnTo>
                    <a:pt x="1313" y="1086"/>
                  </a:lnTo>
                  <a:lnTo>
                    <a:pt x="1307" y="1079"/>
                  </a:lnTo>
                  <a:lnTo>
                    <a:pt x="1302" y="1071"/>
                  </a:lnTo>
                  <a:lnTo>
                    <a:pt x="1298" y="1062"/>
                  </a:lnTo>
                  <a:lnTo>
                    <a:pt x="1296" y="1059"/>
                  </a:lnTo>
                  <a:lnTo>
                    <a:pt x="1294" y="1056"/>
                  </a:lnTo>
                  <a:lnTo>
                    <a:pt x="1290" y="1054"/>
                  </a:lnTo>
                  <a:lnTo>
                    <a:pt x="1286" y="1052"/>
                  </a:lnTo>
                  <a:lnTo>
                    <a:pt x="1278" y="1049"/>
                  </a:lnTo>
                  <a:lnTo>
                    <a:pt x="1270" y="1049"/>
                  </a:lnTo>
                  <a:lnTo>
                    <a:pt x="1250" y="1052"/>
                  </a:lnTo>
                  <a:lnTo>
                    <a:pt x="1233" y="1053"/>
                  </a:lnTo>
                  <a:lnTo>
                    <a:pt x="1227" y="1053"/>
                  </a:lnTo>
                  <a:lnTo>
                    <a:pt x="1223" y="1055"/>
                  </a:lnTo>
                  <a:lnTo>
                    <a:pt x="1222" y="1059"/>
                  </a:lnTo>
                  <a:lnTo>
                    <a:pt x="1221" y="1062"/>
                  </a:lnTo>
                  <a:lnTo>
                    <a:pt x="1220" y="1071"/>
                  </a:lnTo>
                  <a:lnTo>
                    <a:pt x="1217" y="1080"/>
                  </a:lnTo>
                  <a:lnTo>
                    <a:pt x="1217" y="1074"/>
                  </a:lnTo>
                  <a:lnTo>
                    <a:pt x="1217" y="1067"/>
                  </a:lnTo>
                  <a:lnTo>
                    <a:pt x="1217" y="1060"/>
                  </a:lnTo>
                  <a:lnTo>
                    <a:pt x="1216" y="1052"/>
                  </a:lnTo>
                  <a:lnTo>
                    <a:pt x="1213" y="1039"/>
                  </a:lnTo>
                  <a:lnTo>
                    <a:pt x="1209" y="1030"/>
                  </a:lnTo>
                  <a:lnTo>
                    <a:pt x="1200" y="1020"/>
                  </a:lnTo>
                  <a:lnTo>
                    <a:pt x="1190" y="1006"/>
                  </a:lnTo>
                  <a:lnTo>
                    <a:pt x="1187" y="999"/>
                  </a:lnTo>
                  <a:lnTo>
                    <a:pt x="1183" y="993"/>
                  </a:lnTo>
                  <a:lnTo>
                    <a:pt x="1182" y="987"/>
                  </a:lnTo>
                  <a:lnTo>
                    <a:pt x="1181" y="981"/>
                  </a:lnTo>
                  <a:lnTo>
                    <a:pt x="1192" y="970"/>
                  </a:lnTo>
                  <a:lnTo>
                    <a:pt x="1204" y="961"/>
                  </a:lnTo>
                  <a:lnTo>
                    <a:pt x="1204" y="957"/>
                  </a:lnTo>
                  <a:lnTo>
                    <a:pt x="1202" y="954"/>
                  </a:lnTo>
                  <a:lnTo>
                    <a:pt x="1201" y="952"/>
                  </a:lnTo>
                  <a:lnTo>
                    <a:pt x="1198" y="949"/>
                  </a:lnTo>
                  <a:lnTo>
                    <a:pt x="1195" y="949"/>
                  </a:lnTo>
                  <a:lnTo>
                    <a:pt x="1191" y="949"/>
                  </a:lnTo>
                  <a:lnTo>
                    <a:pt x="1187" y="951"/>
                  </a:lnTo>
                  <a:lnTo>
                    <a:pt x="1183" y="952"/>
                  </a:lnTo>
                  <a:lnTo>
                    <a:pt x="1178" y="954"/>
                  </a:lnTo>
                  <a:lnTo>
                    <a:pt x="1175" y="953"/>
                  </a:lnTo>
                  <a:lnTo>
                    <a:pt x="1172" y="952"/>
                  </a:lnTo>
                  <a:lnTo>
                    <a:pt x="1169" y="948"/>
                  </a:lnTo>
                  <a:lnTo>
                    <a:pt x="1168" y="945"/>
                  </a:lnTo>
                  <a:lnTo>
                    <a:pt x="1166" y="939"/>
                  </a:lnTo>
                  <a:lnTo>
                    <a:pt x="1166" y="933"/>
                  </a:lnTo>
                  <a:lnTo>
                    <a:pt x="1166" y="927"/>
                  </a:lnTo>
                  <a:lnTo>
                    <a:pt x="1168" y="921"/>
                  </a:lnTo>
                  <a:lnTo>
                    <a:pt x="1170" y="915"/>
                  </a:lnTo>
                  <a:lnTo>
                    <a:pt x="1173" y="910"/>
                  </a:lnTo>
                  <a:lnTo>
                    <a:pt x="1177" y="907"/>
                  </a:lnTo>
                  <a:lnTo>
                    <a:pt x="1182" y="903"/>
                  </a:lnTo>
                  <a:lnTo>
                    <a:pt x="1185" y="901"/>
                  </a:lnTo>
                  <a:lnTo>
                    <a:pt x="1190" y="899"/>
                  </a:lnTo>
                  <a:lnTo>
                    <a:pt x="1195" y="899"/>
                  </a:lnTo>
                  <a:lnTo>
                    <a:pt x="1204" y="899"/>
                  </a:lnTo>
                  <a:lnTo>
                    <a:pt x="1213" y="898"/>
                  </a:lnTo>
                  <a:lnTo>
                    <a:pt x="1217" y="898"/>
                  </a:lnTo>
                  <a:lnTo>
                    <a:pt x="1221" y="896"/>
                  </a:lnTo>
                  <a:lnTo>
                    <a:pt x="1225" y="895"/>
                  </a:lnTo>
                  <a:lnTo>
                    <a:pt x="1227" y="891"/>
                  </a:lnTo>
                  <a:lnTo>
                    <a:pt x="1231" y="884"/>
                  </a:lnTo>
                  <a:lnTo>
                    <a:pt x="1233" y="877"/>
                  </a:lnTo>
                  <a:lnTo>
                    <a:pt x="1234" y="871"/>
                  </a:lnTo>
                  <a:lnTo>
                    <a:pt x="1233" y="866"/>
                  </a:lnTo>
                  <a:lnTo>
                    <a:pt x="1231" y="861"/>
                  </a:lnTo>
                  <a:lnTo>
                    <a:pt x="1226" y="858"/>
                  </a:lnTo>
                  <a:lnTo>
                    <a:pt x="1220" y="854"/>
                  </a:lnTo>
                  <a:lnTo>
                    <a:pt x="1213" y="852"/>
                  </a:lnTo>
                  <a:lnTo>
                    <a:pt x="1190" y="848"/>
                  </a:lnTo>
                  <a:lnTo>
                    <a:pt x="1165" y="847"/>
                  </a:lnTo>
                  <a:lnTo>
                    <a:pt x="1143" y="847"/>
                  </a:lnTo>
                  <a:lnTo>
                    <a:pt x="1128" y="848"/>
                  </a:lnTo>
                  <a:lnTo>
                    <a:pt x="1116" y="850"/>
                  </a:lnTo>
                  <a:lnTo>
                    <a:pt x="1106" y="851"/>
                  </a:lnTo>
                  <a:lnTo>
                    <a:pt x="1096" y="851"/>
                  </a:lnTo>
                  <a:lnTo>
                    <a:pt x="1084" y="847"/>
                  </a:lnTo>
                  <a:lnTo>
                    <a:pt x="1072" y="842"/>
                  </a:lnTo>
                  <a:lnTo>
                    <a:pt x="1062" y="835"/>
                  </a:lnTo>
                  <a:lnTo>
                    <a:pt x="1052" y="827"/>
                  </a:lnTo>
                  <a:lnTo>
                    <a:pt x="1046" y="817"/>
                  </a:lnTo>
                  <a:lnTo>
                    <a:pt x="1040" y="809"/>
                  </a:lnTo>
                  <a:lnTo>
                    <a:pt x="1034" y="801"/>
                  </a:lnTo>
                  <a:lnTo>
                    <a:pt x="1027" y="794"/>
                  </a:lnTo>
                  <a:lnTo>
                    <a:pt x="1019" y="787"/>
                  </a:lnTo>
                  <a:lnTo>
                    <a:pt x="1011" y="781"/>
                  </a:lnTo>
                  <a:lnTo>
                    <a:pt x="1002" y="773"/>
                  </a:lnTo>
                  <a:lnTo>
                    <a:pt x="994" y="768"/>
                  </a:lnTo>
                  <a:lnTo>
                    <a:pt x="986" y="759"/>
                  </a:lnTo>
                  <a:lnTo>
                    <a:pt x="980" y="750"/>
                  </a:lnTo>
                  <a:lnTo>
                    <a:pt x="975" y="740"/>
                  </a:lnTo>
                  <a:lnTo>
                    <a:pt x="971" y="731"/>
                  </a:lnTo>
                  <a:lnTo>
                    <a:pt x="969" y="721"/>
                  </a:lnTo>
                  <a:lnTo>
                    <a:pt x="968" y="713"/>
                  </a:lnTo>
                  <a:lnTo>
                    <a:pt x="965" y="706"/>
                  </a:lnTo>
                  <a:lnTo>
                    <a:pt x="964" y="703"/>
                  </a:lnTo>
                  <a:lnTo>
                    <a:pt x="962" y="701"/>
                  </a:lnTo>
                  <a:lnTo>
                    <a:pt x="959" y="700"/>
                  </a:lnTo>
                  <a:lnTo>
                    <a:pt x="957" y="700"/>
                  </a:lnTo>
                  <a:lnTo>
                    <a:pt x="955" y="701"/>
                  </a:lnTo>
                  <a:lnTo>
                    <a:pt x="952" y="702"/>
                  </a:lnTo>
                  <a:lnTo>
                    <a:pt x="951" y="703"/>
                  </a:lnTo>
                  <a:lnTo>
                    <a:pt x="950" y="706"/>
                  </a:lnTo>
                  <a:lnTo>
                    <a:pt x="948" y="710"/>
                  </a:lnTo>
                  <a:lnTo>
                    <a:pt x="946" y="716"/>
                  </a:lnTo>
                  <a:lnTo>
                    <a:pt x="944" y="722"/>
                  </a:lnTo>
                  <a:lnTo>
                    <a:pt x="940" y="727"/>
                  </a:lnTo>
                  <a:lnTo>
                    <a:pt x="938" y="730"/>
                  </a:lnTo>
                  <a:lnTo>
                    <a:pt x="935" y="731"/>
                  </a:lnTo>
                  <a:lnTo>
                    <a:pt x="929" y="731"/>
                  </a:lnTo>
                  <a:lnTo>
                    <a:pt x="923" y="732"/>
                  </a:lnTo>
                  <a:lnTo>
                    <a:pt x="916" y="732"/>
                  </a:lnTo>
                  <a:lnTo>
                    <a:pt x="910" y="733"/>
                  </a:lnTo>
                  <a:lnTo>
                    <a:pt x="906" y="734"/>
                  </a:lnTo>
                  <a:lnTo>
                    <a:pt x="902" y="737"/>
                  </a:lnTo>
                  <a:lnTo>
                    <a:pt x="900" y="738"/>
                  </a:lnTo>
                  <a:lnTo>
                    <a:pt x="899" y="741"/>
                  </a:lnTo>
                  <a:lnTo>
                    <a:pt x="899" y="744"/>
                  </a:lnTo>
                  <a:lnTo>
                    <a:pt x="899" y="747"/>
                  </a:lnTo>
                  <a:lnTo>
                    <a:pt x="898" y="751"/>
                  </a:lnTo>
                  <a:lnTo>
                    <a:pt x="898" y="754"/>
                  </a:lnTo>
                  <a:lnTo>
                    <a:pt x="895" y="757"/>
                  </a:lnTo>
                  <a:lnTo>
                    <a:pt x="894" y="759"/>
                  </a:lnTo>
                  <a:lnTo>
                    <a:pt x="892" y="762"/>
                  </a:lnTo>
                  <a:lnTo>
                    <a:pt x="888" y="763"/>
                  </a:lnTo>
                  <a:lnTo>
                    <a:pt x="886" y="764"/>
                  </a:lnTo>
                  <a:lnTo>
                    <a:pt x="882" y="764"/>
                  </a:lnTo>
                  <a:lnTo>
                    <a:pt x="874" y="764"/>
                  </a:lnTo>
                  <a:lnTo>
                    <a:pt x="868" y="765"/>
                  </a:lnTo>
                  <a:lnTo>
                    <a:pt x="866" y="768"/>
                  </a:lnTo>
                  <a:lnTo>
                    <a:pt x="864" y="770"/>
                  </a:lnTo>
                  <a:lnTo>
                    <a:pt x="864" y="773"/>
                  </a:lnTo>
                  <a:lnTo>
                    <a:pt x="866" y="777"/>
                  </a:lnTo>
                  <a:lnTo>
                    <a:pt x="870" y="785"/>
                  </a:lnTo>
                  <a:lnTo>
                    <a:pt x="877" y="794"/>
                  </a:lnTo>
                  <a:lnTo>
                    <a:pt x="885" y="801"/>
                  </a:lnTo>
                  <a:lnTo>
                    <a:pt x="893" y="807"/>
                  </a:lnTo>
                  <a:lnTo>
                    <a:pt x="896" y="809"/>
                  </a:lnTo>
                  <a:lnTo>
                    <a:pt x="899" y="813"/>
                  </a:lnTo>
                  <a:lnTo>
                    <a:pt x="901" y="816"/>
                  </a:lnTo>
                  <a:lnTo>
                    <a:pt x="902" y="820"/>
                  </a:lnTo>
                  <a:lnTo>
                    <a:pt x="902" y="823"/>
                  </a:lnTo>
                  <a:lnTo>
                    <a:pt x="902" y="827"/>
                  </a:lnTo>
                  <a:lnTo>
                    <a:pt x="900" y="829"/>
                  </a:lnTo>
                  <a:lnTo>
                    <a:pt x="898" y="831"/>
                  </a:lnTo>
                  <a:lnTo>
                    <a:pt x="880" y="833"/>
                  </a:lnTo>
                  <a:lnTo>
                    <a:pt x="864" y="836"/>
                  </a:lnTo>
                  <a:lnTo>
                    <a:pt x="860" y="839"/>
                  </a:lnTo>
                  <a:lnTo>
                    <a:pt x="853" y="839"/>
                  </a:lnTo>
                  <a:lnTo>
                    <a:pt x="849" y="839"/>
                  </a:lnTo>
                  <a:lnTo>
                    <a:pt x="847" y="838"/>
                  </a:lnTo>
                  <a:lnTo>
                    <a:pt x="843" y="836"/>
                  </a:lnTo>
                  <a:lnTo>
                    <a:pt x="841" y="834"/>
                  </a:lnTo>
                  <a:lnTo>
                    <a:pt x="836" y="829"/>
                  </a:lnTo>
                  <a:lnTo>
                    <a:pt x="832" y="828"/>
                  </a:lnTo>
                  <a:lnTo>
                    <a:pt x="831" y="831"/>
                  </a:lnTo>
                  <a:lnTo>
                    <a:pt x="830" y="838"/>
                  </a:lnTo>
                  <a:lnTo>
                    <a:pt x="830" y="846"/>
                  </a:lnTo>
                  <a:lnTo>
                    <a:pt x="828" y="853"/>
                  </a:lnTo>
                  <a:lnTo>
                    <a:pt x="825" y="859"/>
                  </a:lnTo>
                  <a:lnTo>
                    <a:pt x="820" y="865"/>
                  </a:lnTo>
                  <a:lnTo>
                    <a:pt x="814" y="873"/>
                  </a:lnTo>
                  <a:lnTo>
                    <a:pt x="810" y="883"/>
                  </a:lnTo>
                  <a:lnTo>
                    <a:pt x="803" y="894"/>
                  </a:lnTo>
                  <a:lnTo>
                    <a:pt x="792" y="905"/>
                  </a:lnTo>
                  <a:lnTo>
                    <a:pt x="785" y="911"/>
                  </a:lnTo>
                  <a:lnTo>
                    <a:pt x="779" y="915"/>
                  </a:lnTo>
                  <a:lnTo>
                    <a:pt x="774" y="917"/>
                  </a:lnTo>
                  <a:lnTo>
                    <a:pt x="768" y="919"/>
                  </a:lnTo>
                  <a:lnTo>
                    <a:pt x="763" y="919"/>
                  </a:lnTo>
                  <a:lnTo>
                    <a:pt x="759" y="917"/>
                  </a:lnTo>
                  <a:lnTo>
                    <a:pt x="754" y="915"/>
                  </a:lnTo>
                  <a:lnTo>
                    <a:pt x="748" y="911"/>
                  </a:lnTo>
                  <a:lnTo>
                    <a:pt x="742" y="909"/>
                  </a:lnTo>
                  <a:lnTo>
                    <a:pt x="736" y="909"/>
                  </a:lnTo>
                  <a:lnTo>
                    <a:pt x="729" y="910"/>
                  </a:lnTo>
                  <a:lnTo>
                    <a:pt x="723" y="913"/>
                  </a:lnTo>
                  <a:lnTo>
                    <a:pt x="716" y="916"/>
                  </a:lnTo>
                  <a:lnTo>
                    <a:pt x="710" y="921"/>
                  </a:lnTo>
                  <a:lnTo>
                    <a:pt x="704" y="927"/>
                  </a:lnTo>
                  <a:lnTo>
                    <a:pt x="699" y="933"/>
                  </a:lnTo>
                  <a:lnTo>
                    <a:pt x="696" y="939"/>
                  </a:lnTo>
                  <a:lnTo>
                    <a:pt x="692" y="947"/>
                  </a:lnTo>
                  <a:lnTo>
                    <a:pt x="690" y="954"/>
                  </a:lnTo>
                  <a:lnTo>
                    <a:pt x="688" y="964"/>
                  </a:lnTo>
                  <a:lnTo>
                    <a:pt x="688" y="971"/>
                  </a:lnTo>
                  <a:lnTo>
                    <a:pt x="690" y="979"/>
                  </a:lnTo>
                  <a:lnTo>
                    <a:pt x="692" y="985"/>
                  </a:lnTo>
                  <a:lnTo>
                    <a:pt x="697" y="990"/>
                  </a:lnTo>
                  <a:lnTo>
                    <a:pt x="710" y="1001"/>
                  </a:lnTo>
                  <a:lnTo>
                    <a:pt x="726" y="1014"/>
                  </a:lnTo>
                  <a:lnTo>
                    <a:pt x="735" y="1018"/>
                  </a:lnTo>
                  <a:lnTo>
                    <a:pt x="740" y="1023"/>
                  </a:lnTo>
                  <a:lnTo>
                    <a:pt x="743" y="1029"/>
                  </a:lnTo>
                  <a:lnTo>
                    <a:pt x="746" y="1037"/>
                  </a:lnTo>
                  <a:lnTo>
                    <a:pt x="746" y="1049"/>
                  </a:lnTo>
                  <a:lnTo>
                    <a:pt x="746" y="1062"/>
                  </a:lnTo>
                  <a:lnTo>
                    <a:pt x="743" y="1074"/>
                  </a:lnTo>
                  <a:lnTo>
                    <a:pt x="740" y="1086"/>
                  </a:lnTo>
                  <a:lnTo>
                    <a:pt x="735" y="1096"/>
                  </a:lnTo>
                  <a:lnTo>
                    <a:pt x="730" y="1104"/>
                  </a:lnTo>
                  <a:lnTo>
                    <a:pt x="724" y="1110"/>
                  </a:lnTo>
                  <a:lnTo>
                    <a:pt x="719" y="1113"/>
                  </a:lnTo>
                  <a:lnTo>
                    <a:pt x="713" y="1116"/>
                  </a:lnTo>
                  <a:lnTo>
                    <a:pt x="709" y="1117"/>
                  </a:lnTo>
                  <a:lnTo>
                    <a:pt x="702" y="1117"/>
                  </a:lnTo>
                  <a:lnTo>
                    <a:pt x="693" y="1118"/>
                  </a:lnTo>
                  <a:lnTo>
                    <a:pt x="685" y="1121"/>
                  </a:lnTo>
                  <a:lnTo>
                    <a:pt x="674" y="1124"/>
                  </a:lnTo>
                  <a:lnTo>
                    <a:pt x="661" y="1132"/>
                  </a:lnTo>
                  <a:lnTo>
                    <a:pt x="642" y="1144"/>
                  </a:lnTo>
                  <a:lnTo>
                    <a:pt x="624" y="1156"/>
                  </a:lnTo>
                  <a:lnTo>
                    <a:pt x="609" y="1167"/>
                  </a:lnTo>
                  <a:lnTo>
                    <a:pt x="604" y="1170"/>
                  </a:lnTo>
                  <a:lnTo>
                    <a:pt x="600" y="1176"/>
                  </a:lnTo>
                  <a:lnTo>
                    <a:pt x="598" y="1181"/>
                  </a:lnTo>
                  <a:lnTo>
                    <a:pt x="597" y="1186"/>
                  </a:lnTo>
                  <a:lnTo>
                    <a:pt x="597" y="1192"/>
                  </a:lnTo>
                  <a:lnTo>
                    <a:pt x="598" y="1197"/>
                  </a:lnTo>
                  <a:lnTo>
                    <a:pt x="599" y="1201"/>
                  </a:lnTo>
                  <a:lnTo>
                    <a:pt x="602" y="1206"/>
                  </a:lnTo>
                  <a:lnTo>
                    <a:pt x="608" y="1216"/>
                  </a:lnTo>
                  <a:lnTo>
                    <a:pt x="617" y="1228"/>
                  </a:lnTo>
                  <a:lnTo>
                    <a:pt x="627" y="1239"/>
                  </a:lnTo>
                  <a:lnTo>
                    <a:pt x="633" y="1249"/>
                  </a:lnTo>
                  <a:lnTo>
                    <a:pt x="636" y="1257"/>
                  </a:lnTo>
                  <a:lnTo>
                    <a:pt x="639" y="1263"/>
                  </a:lnTo>
                  <a:lnTo>
                    <a:pt x="637" y="1266"/>
                  </a:lnTo>
                  <a:lnTo>
                    <a:pt x="636" y="1268"/>
                  </a:lnTo>
                  <a:lnTo>
                    <a:pt x="635" y="1269"/>
                  </a:lnTo>
                  <a:lnTo>
                    <a:pt x="631" y="1270"/>
                  </a:lnTo>
                  <a:lnTo>
                    <a:pt x="623" y="1272"/>
                  </a:lnTo>
                  <a:lnTo>
                    <a:pt x="617" y="1274"/>
                  </a:lnTo>
                  <a:lnTo>
                    <a:pt x="614" y="1276"/>
                  </a:lnTo>
                  <a:lnTo>
                    <a:pt x="612" y="1279"/>
                  </a:lnTo>
                  <a:lnTo>
                    <a:pt x="611" y="1281"/>
                  </a:lnTo>
                  <a:lnTo>
                    <a:pt x="611" y="1286"/>
                  </a:lnTo>
                  <a:lnTo>
                    <a:pt x="614" y="1294"/>
                  </a:lnTo>
                  <a:lnTo>
                    <a:pt x="620" y="1302"/>
                  </a:lnTo>
                  <a:lnTo>
                    <a:pt x="623" y="1307"/>
                  </a:lnTo>
                  <a:lnTo>
                    <a:pt x="625" y="1312"/>
                  </a:lnTo>
                  <a:lnTo>
                    <a:pt x="628" y="1317"/>
                  </a:lnTo>
                  <a:lnTo>
                    <a:pt x="629" y="1321"/>
                  </a:lnTo>
                  <a:lnTo>
                    <a:pt x="631" y="1331"/>
                  </a:lnTo>
                  <a:lnTo>
                    <a:pt x="633" y="1342"/>
                  </a:lnTo>
                  <a:lnTo>
                    <a:pt x="635" y="1348"/>
                  </a:lnTo>
                  <a:lnTo>
                    <a:pt x="637" y="1351"/>
                  </a:lnTo>
                  <a:lnTo>
                    <a:pt x="640" y="1356"/>
                  </a:lnTo>
                  <a:lnTo>
                    <a:pt x="643" y="1358"/>
                  </a:lnTo>
                  <a:lnTo>
                    <a:pt x="648" y="1359"/>
                  </a:lnTo>
                  <a:lnTo>
                    <a:pt x="654" y="1361"/>
                  </a:lnTo>
                  <a:lnTo>
                    <a:pt x="662" y="1362"/>
                  </a:lnTo>
                  <a:lnTo>
                    <a:pt x="669" y="1362"/>
                  </a:lnTo>
                  <a:lnTo>
                    <a:pt x="677" y="1361"/>
                  </a:lnTo>
                  <a:lnTo>
                    <a:pt x="684" y="1361"/>
                  </a:lnTo>
                  <a:lnTo>
                    <a:pt x="686" y="1361"/>
                  </a:lnTo>
                  <a:lnTo>
                    <a:pt x="688" y="1362"/>
                  </a:lnTo>
                  <a:lnTo>
                    <a:pt x="691" y="1363"/>
                  </a:lnTo>
                  <a:lnTo>
                    <a:pt x="693" y="1367"/>
                  </a:lnTo>
                  <a:lnTo>
                    <a:pt x="697" y="1371"/>
                  </a:lnTo>
                  <a:lnTo>
                    <a:pt x="700" y="1377"/>
                  </a:lnTo>
                  <a:lnTo>
                    <a:pt x="705" y="1382"/>
                  </a:lnTo>
                  <a:lnTo>
                    <a:pt x="710" y="1387"/>
                  </a:lnTo>
                  <a:lnTo>
                    <a:pt x="716" y="1389"/>
                  </a:lnTo>
                  <a:lnTo>
                    <a:pt x="721" y="1389"/>
                  </a:lnTo>
                  <a:lnTo>
                    <a:pt x="726" y="1389"/>
                  </a:lnTo>
                  <a:lnTo>
                    <a:pt x="732" y="1388"/>
                  </a:lnTo>
                  <a:lnTo>
                    <a:pt x="742" y="1384"/>
                  </a:lnTo>
                  <a:lnTo>
                    <a:pt x="748" y="1381"/>
                  </a:lnTo>
                  <a:lnTo>
                    <a:pt x="755" y="1375"/>
                  </a:lnTo>
                  <a:lnTo>
                    <a:pt x="761" y="1370"/>
                  </a:lnTo>
                  <a:lnTo>
                    <a:pt x="769" y="1363"/>
                  </a:lnTo>
                  <a:lnTo>
                    <a:pt x="778" y="1357"/>
                  </a:lnTo>
                  <a:lnTo>
                    <a:pt x="785" y="1354"/>
                  </a:lnTo>
                  <a:lnTo>
                    <a:pt x="792" y="1351"/>
                  </a:lnTo>
                  <a:lnTo>
                    <a:pt x="799" y="1350"/>
                  </a:lnTo>
                  <a:lnTo>
                    <a:pt x="811" y="1349"/>
                  </a:lnTo>
                  <a:lnTo>
                    <a:pt x="823" y="1348"/>
                  </a:lnTo>
                  <a:lnTo>
                    <a:pt x="835" y="1346"/>
                  </a:lnTo>
                  <a:lnTo>
                    <a:pt x="843" y="1346"/>
                  </a:lnTo>
                  <a:lnTo>
                    <a:pt x="849" y="1346"/>
                  </a:lnTo>
                  <a:lnTo>
                    <a:pt x="855" y="1346"/>
                  </a:lnTo>
                  <a:lnTo>
                    <a:pt x="860" y="1349"/>
                  </a:lnTo>
                  <a:lnTo>
                    <a:pt x="862" y="1351"/>
                  </a:lnTo>
                  <a:lnTo>
                    <a:pt x="866" y="1355"/>
                  </a:lnTo>
                  <a:lnTo>
                    <a:pt x="868" y="1361"/>
                  </a:lnTo>
                  <a:lnTo>
                    <a:pt x="870" y="1368"/>
                  </a:lnTo>
                  <a:lnTo>
                    <a:pt x="873" y="1378"/>
                  </a:lnTo>
                  <a:lnTo>
                    <a:pt x="877" y="1389"/>
                  </a:lnTo>
                  <a:lnTo>
                    <a:pt x="880" y="1395"/>
                  </a:lnTo>
                  <a:lnTo>
                    <a:pt x="883" y="1400"/>
                  </a:lnTo>
                  <a:lnTo>
                    <a:pt x="886" y="1403"/>
                  </a:lnTo>
                  <a:lnTo>
                    <a:pt x="889" y="1407"/>
                  </a:lnTo>
                  <a:lnTo>
                    <a:pt x="894" y="1409"/>
                  </a:lnTo>
                  <a:lnTo>
                    <a:pt x="898" y="1411"/>
                  </a:lnTo>
                  <a:lnTo>
                    <a:pt x="901" y="1411"/>
                  </a:lnTo>
                  <a:lnTo>
                    <a:pt x="906" y="1411"/>
                  </a:lnTo>
                  <a:lnTo>
                    <a:pt x="910" y="1411"/>
                  </a:lnTo>
                  <a:lnTo>
                    <a:pt x="913" y="1409"/>
                  </a:lnTo>
                  <a:lnTo>
                    <a:pt x="917" y="1407"/>
                  </a:lnTo>
                  <a:lnTo>
                    <a:pt x="919" y="1403"/>
                  </a:lnTo>
                  <a:lnTo>
                    <a:pt x="923" y="1398"/>
                  </a:lnTo>
                  <a:lnTo>
                    <a:pt x="929" y="1389"/>
                  </a:lnTo>
                  <a:lnTo>
                    <a:pt x="935" y="1382"/>
                  </a:lnTo>
                  <a:lnTo>
                    <a:pt x="942" y="1375"/>
                  </a:lnTo>
                  <a:lnTo>
                    <a:pt x="952" y="1365"/>
                  </a:lnTo>
                  <a:lnTo>
                    <a:pt x="962" y="1356"/>
                  </a:lnTo>
                  <a:lnTo>
                    <a:pt x="970" y="1346"/>
                  </a:lnTo>
                  <a:lnTo>
                    <a:pt x="977" y="1339"/>
                  </a:lnTo>
                  <a:lnTo>
                    <a:pt x="981" y="1337"/>
                  </a:lnTo>
                  <a:lnTo>
                    <a:pt x="984" y="1336"/>
                  </a:lnTo>
                  <a:lnTo>
                    <a:pt x="988" y="1335"/>
                  </a:lnTo>
                  <a:lnTo>
                    <a:pt x="992" y="1333"/>
                  </a:lnTo>
                  <a:lnTo>
                    <a:pt x="999" y="1333"/>
                  </a:lnTo>
                  <a:lnTo>
                    <a:pt x="1007" y="1336"/>
                  </a:lnTo>
                  <a:lnTo>
                    <a:pt x="1011" y="1337"/>
                  </a:lnTo>
                  <a:lnTo>
                    <a:pt x="1014" y="1337"/>
                  </a:lnTo>
                  <a:lnTo>
                    <a:pt x="1018" y="1337"/>
                  </a:lnTo>
                  <a:lnTo>
                    <a:pt x="1020" y="1336"/>
                  </a:lnTo>
                  <a:lnTo>
                    <a:pt x="1026" y="1331"/>
                  </a:lnTo>
                  <a:lnTo>
                    <a:pt x="1032" y="1325"/>
                  </a:lnTo>
                  <a:lnTo>
                    <a:pt x="1034" y="1323"/>
                  </a:lnTo>
                  <a:lnTo>
                    <a:pt x="1037" y="1321"/>
                  </a:lnTo>
                  <a:lnTo>
                    <a:pt x="1039" y="1321"/>
                  </a:lnTo>
                  <a:lnTo>
                    <a:pt x="1042" y="1323"/>
                  </a:lnTo>
                  <a:lnTo>
                    <a:pt x="1046" y="1326"/>
                  </a:lnTo>
                  <a:lnTo>
                    <a:pt x="1051" y="1331"/>
                  </a:lnTo>
                  <a:lnTo>
                    <a:pt x="1055" y="1333"/>
                  </a:lnTo>
                  <a:lnTo>
                    <a:pt x="1058" y="1333"/>
                  </a:lnTo>
                  <a:lnTo>
                    <a:pt x="1063" y="1332"/>
                  </a:lnTo>
                  <a:lnTo>
                    <a:pt x="1066" y="1329"/>
                  </a:lnTo>
                  <a:lnTo>
                    <a:pt x="1065" y="1331"/>
                  </a:lnTo>
                  <a:lnTo>
                    <a:pt x="1065" y="1335"/>
                  </a:lnTo>
                  <a:lnTo>
                    <a:pt x="1065" y="1340"/>
                  </a:lnTo>
                  <a:lnTo>
                    <a:pt x="1065" y="1346"/>
                  </a:lnTo>
                  <a:lnTo>
                    <a:pt x="1070" y="1373"/>
                  </a:lnTo>
                  <a:lnTo>
                    <a:pt x="1074" y="1406"/>
                  </a:lnTo>
                  <a:lnTo>
                    <a:pt x="1078" y="1443"/>
                  </a:lnTo>
                  <a:lnTo>
                    <a:pt x="1082" y="1480"/>
                  </a:lnTo>
                  <a:lnTo>
                    <a:pt x="1087" y="1509"/>
                  </a:lnTo>
                  <a:lnTo>
                    <a:pt x="1091" y="1537"/>
                  </a:lnTo>
                  <a:lnTo>
                    <a:pt x="1093" y="1548"/>
                  </a:lnTo>
                  <a:lnTo>
                    <a:pt x="1094" y="1559"/>
                  </a:lnTo>
                  <a:lnTo>
                    <a:pt x="1094" y="1567"/>
                  </a:lnTo>
                  <a:lnTo>
                    <a:pt x="1091" y="1573"/>
                  </a:lnTo>
                  <a:lnTo>
                    <a:pt x="1090" y="1577"/>
                  </a:lnTo>
                  <a:lnTo>
                    <a:pt x="1087" y="1578"/>
                  </a:lnTo>
                  <a:lnTo>
                    <a:pt x="1083" y="1581"/>
                  </a:lnTo>
                  <a:lnTo>
                    <a:pt x="1078" y="1581"/>
                  </a:lnTo>
                  <a:lnTo>
                    <a:pt x="1069" y="1582"/>
                  </a:lnTo>
                  <a:lnTo>
                    <a:pt x="1059" y="1582"/>
                  </a:lnTo>
                  <a:lnTo>
                    <a:pt x="1055" y="1583"/>
                  </a:lnTo>
                  <a:lnTo>
                    <a:pt x="1051" y="1584"/>
                  </a:lnTo>
                  <a:lnTo>
                    <a:pt x="1050" y="1585"/>
                  </a:lnTo>
                  <a:lnTo>
                    <a:pt x="1049" y="1588"/>
                  </a:lnTo>
                  <a:lnTo>
                    <a:pt x="1049" y="1595"/>
                  </a:lnTo>
                  <a:lnTo>
                    <a:pt x="1050" y="1603"/>
                  </a:lnTo>
                  <a:lnTo>
                    <a:pt x="1051" y="1614"/>
                  </a:lnTo>
                  <a:lnTo>
                    <a:pt x="1052" y="1627"/>
                  </a:lnTo>
                  <a:lnTo>
                    <a:pt x="1052" y="1640"/>
                  </a:lnTo>
                  <a:lnTo>
                    <a:pt x="1053" y="1654"/>
                  </a:lnTo>
                  <a:lnTo>
                    <a:pt x="1053" y="1664"/>
                  </a:lnTo>
                  <a:lnTo>
                    <a:pt x="1055" y="1674"/>
                  </a:lnTo>
                  <a:lnTo>
                    <a:pt x="1057" y="1684"/>
                  </a:lnTo>
                  <a:lnTo>
                    <a:pt x="1059" y="1693"/>
                  </a:lnTo>
                  <a:lnTo>
                    <a:pt x="1063" y="1703"/>
                  </a:lnTo>
                  <a:lnTo>
                    <a:pt x="1068" y="1710"/>
                  </a:lnTo>
                  <a:lnTo>
                    <a:pt x="1074" y="1716"/>
                  </a:lnTo>
                  <a:lnTo>
                    <a:pt x="1081" y="1721"/>
                  </a:lnTo>
                  <a:lnTo>
                    <a:pt x="1091" y="1723"/>
                  </a:lnTo>
                  <a:lnTo>
                    <a:pt x="1103" y="1724"/>
                  </a:lnTo>
                  <a:lnTo>
                    <a:pt x="1116" y="1724"/>
                  </a:lnTo>
                  <a:lnTo>
                    <a:pt x="1131" y="1723"/>
                  </a:lnTo>
                  <a:lnTo>
                    <a:pt x="1144" y="1723"/>
                  </a:lnTo>
                  <a:lnTo>
                    <a:pt x="1154" y="1724"/>
                  </a:lnTo>
                  <a:lnTo>
                    <a:pt x="1158" y="1724"/>
                  </a:lnTo>
                  <a:lnTo>
                    <a:pt x="1162" y="1727"/>
                  </a:lnTo>
                  <a:lnTo>
                    <a:pt x="1164" y="1728"/>
                  </a:lnTo>
                  <a:lnTo>
                    <a:pt x="1165" y="1731"/>
                  </a:lnTo>
                  <a:lnTo>
                    <a:pt x="1169" y="1748"/>
                  </a:lnTo>
                  <a:lnTo>
                    <a:pt x="1173" y="1765"/>
                  </a:lnTo>
                  <a:lnTo>
                    <a:pt x="1176" y="1771"/>
                  </a:lnTo>
                  <a:lnTo>
                    <a:pt x="1179" y="1774"/>
                  </a:lnTo>
                  <a:lnTo>
                    <a:pt x="1182" y="1775"/>
                  </a:lnTo>
                  <a:lnTo>
                    <a:pt x="1184" y="1775"/>
                  </a:lnTo>
                  <a:lnTo>
                    <a:pt x="1187" y="1775"/>
                  </a:lnTo>
                  <a:lnTo>
                    <a:pt x="1190" y="1773"/>
                  </a:lnTo>
                  <a:lnTo>
                    <a:pt x="1196" y="1770"/>
                  </a:lnTo>
                  <a:lnTo>
                    <a:pt x="1202" y="1765"/>
                  </a:lnTo>
                  <a:lnTo>
                    <a:pt x="1208" y="1760"/>
                  </a:lnTo>
                  <a:lnTo>
                    <a:pt x="1215" y="1759"/>
                  </a:lnTo>
                  <a:lnTo>
                    <a:pt x="1221" y="1758"/>
                  </a:lnTo>
                  <a:lnTo>
                    <a:pt x="1227" y="1759"/>
                  </a:lnTo>
                  <a:lnTo>
                    <a:pt x="1231" y="1760"/>
                  </a:lnTo>
                  <a:lnTo>
                    <a:pt x="1233" y="1762"/>
                  </a:lnTo>
                  <a:lnTo>
                    <a:pt x="1235" y="1765"/>
                  </a:lnTo>
                  <a:lnTo>
                    <a:pt x="1238" y="1768"/>
                  </a:lnTo>
                  <a:lnTo>
                    <a:pt x="1239" y="1771"/>
                  </a:lnTo>
                  <a:lnTo>
                    <a:pt x="1241" y="1772"/>
                  </a:lnTo>
                  <a:lnTo>
                    <a:pt x="1244" y="1773"/>
                  </a:lnTo>
                  <a:lnTo>
                    <a:pt x="1246" y="1774"/>
                  </a:lnTo>
                  <a:lnTo>
                    <a:pt x="1252" y="1773"/>
                  </a:lnTo>
                  <a:lnTo>
                    <a:pt x="1259" y="1772"/>
                  </a:lnTo>
                  <a:lnTo>
                    <a:pt x="1272" y="1765"/>
                  </a:lnTo>
                  <a:lnTo>
                    <a:pt x="1284" y="1759"/>
                  </a:lnTo>
                  <a:lnTo>
                    <a:pt x="1294" y="1754"/>
                  </a:lnTo>
                  <a:lnTo>
                    <a:pt x="1304" y="1751"/>
                  </a:lnTo>
                  <a:lnTo>
                    <a:pt x="1316" y="1746"/>
                  </a:lnTo>
                  <a:lnTo>
                    <a:pt x="1328" y="1743"/>
                  </a:lnTo>
                  <a:lnTo>
                    <a:pt x="1328" y="1742"/>
                  </a:lnTo>
                  <a:lnTo>
                    <a:pt x="1328" y="1741"/>
                  </a:lnTo>
                  <a:lnTo>
                    <a:pt x="1329" y="1749"/>
                  </a:lnTo>
                  <a:lnTo>
                    <a:pt x="1330" y="1758"/>
                  </a:lnTo>
                  <a:lnTo>
                    <a:pt x="1334" y="1762"/>
                  </a:lnTo>
                  <a:lnTo>
                    <a:pt x="1339" y="1766"/>
                  </a:lnTo>
                  <a:lnTo>
                    <a:pt x="1345" y="1771"/>
                  </a:lnTo>
                  <a:lnTo>
                    <a:pt x="1351" y="1778"/>
                  </a:lnTo>
                  <a:lnTo>
                    <a:pt x="1357" y="1789"/>
                  </a:lnTo>
                  <a:lnTo>
                    <a:pt x="1364" y="1803"/>
                  </a:lnTo>
                  <a:lnTo>
                    <a:pt x="1374" y="1821"/>
                  </a:lnTo>
                  <a:lnTo>
                    <a:pt x="1387" y="1840"/>
                  </a:lnTo>
                  <a:lnTo>
                    <a:pt x="1401" y="1856"/>
                  </a:lnTo>
                  <a:lnTo>
                    <a:pt x="1412" y="1871"/>
                  </a:lnTo>
                  <a:lnTo>
                    <a:pt x="1417" y="1877"/>
                  </a:lnTo>
                  <a:lnTo>
                    <a:pt x="1421" y="1882"/>
                  </a:lnTo>
                  <a:lnTo>
                    <a:pt x="1422" y="1887"/>
                  </a:lnTo>
                  <a:lnTo>
                    <a:pt x="1422" y="1893"/>
                  </a:lnTo>
                  <a:lnTo>
                    <a:pt x="1421" y="1897"/>
                  </a:lnTo>
                  <a:lnTo>
                    <a:pt x="1418" y="1901"/>
                  </a:lnTo>
                  <a:lnTo>
                    <a:pt x="1414" y="1904"/>
                  </a:lnTo>
                  <a:lnTo>
                    <a:pt x="1408" y="1906"/>
                  </a:lnTo>
                  <a:lnTo>
                    <a:pt x="1402" y="1909"/>
                  </a:lnTo>
                  <a:lnTo>
                    <a:pt x="1396" y="1911"/>
                  </a:lnTo>
                  <a:lnTo>
                    <a:pt x="1392" y="1915"/>
                  </a:lnTo>
                  <a:lnTo>
                    <a:pt x="1390" y="1918"/>
                  </a:lnTo>
                  <a:lnTo>
                    <a:pt x="1387" y="1920"/>
                  </a:lnTo>
                  <a:lnTo>
                    <a:pt x="1387" y="1923"/>
                  </a:lnTo>
                  <a:lnTo>
                    <a:pt x="1389" y="1925"/>
                  </a:lnTo>
                  <a:lnTo>
                    <a:pt x="1391" y="1925"/>
                  </a:lnTo>
                  <a:lnTo>
                    <a:pt x="1402" y="1920"/>
                  </a:lnTo>
                  <a:lnTo>
                    <a:pt x="1417" y="1913"/>
                  </a:lnTo>
                  <a:lnTo>
                    <a:pt x="1420" y="1913"/>
                  </a:lnTo>
                  <a:lnTo>
                    <a:pt x="1422" y="1913"/>
                  </a:lnTo>
                  <a:close/>
                  <a:moveTo>
                    <a:pt x="1203" y="1091"/>
                  </a:moveTo>
                  <a:lnTo>
                    <a:pt x="1198" y="1092"/>
                  </a:lnTo>
                  <a:lnTo>
                    <a:pt x="1195" y="1092"/>
                  </a:lnTo>
                  <a:lnTo>
                    <a:pt x="1198" y="1091"/>
                  </a:lnTo>
                  <a:lnTo>
                    <a:pt x="1202" y="1091"/>
                  </a:lnTo>
                  <a:lnTo>
                    <a:pt x="1203" y="1091"/>
                  </a:lnTo>
                  <a:lnTo>
                    <a:pt x="1203" y="1091"/>
                  </a:lnTo>
                  <a:close/>
                  <a:moveTo>
                    <a:pt x="1169" y="1116"/>
                  </a:moveTo>
                  <a:lnTo>
                    <a:pt x="1169" y="1116"/>
                  </a:lnTo>
                  <a:lnTo>
                    <a:pt x="1168" y="1117"/>
                  </a:lnTo>
                  <a:lnTo>
                    <a:pt x="1169" y="1121"/>
                  </a:lnTo>
                  <a:lnTo>
                    <a:pt x="1170" y="1129"/>
                  </a:lnTo>
                  <a:lnTo>
                    <a:pt x="1171" y="1134"/>
                  </a:lnTo>
                  <a:lnTo>
                    <a:pt x="1171" y="1140"/>
                  </a:lnTo>
                  <a:lnTo>
                    <a:pt x="1171" y="1147"/>
                  </a:lnTo>
                  <a:lnTo>
                    <a:pt x="1170" y="1153"/>
                  </a:lnTo>
                  <a:lnTo>
                    <a:pt x="1163" y="1173"/>
                  </a:lnTo>
                  <a:lnTo>
                    <a:pt x="1159" y="1180"/>
                  </a:lnTo>
                  <a:lnTo>
                    <a:pt x="1159" y="1182"/>
                  </a:lnTo>
                  <a:lnTo>
                    <a:pt x="1159" y="1187"/>
                  </a:lnTo>
                  <a:lnTo>
                    <a:pt x="1159" y="1191"/>
                  </a:lnTo>
                  <a:lnTo>
                    <a:pt x="1160" y="1193"/>
                  </a:lnTo>
                  <a:lnTo>
                    <a:pt x="1163" y="1195"/>
                  </a:lnTo>
                  <a:lnTo>
                    <a:pt x="1165" y="1198"/>
                  </a:lnTo>
                  <a:lnTo>
                    <a:pt x="1173" y="1203"/>
                  </a:lnTo>
                  <a:lnTo>
                    <a:pt x="1183" y="1209"/>
                  </a:lnTo>
                  <a:lnTo>
                    <a:pt x="1187" y="1212"/>
                  </a:lnTo>
                  <a:lnTo>
                    <a:pt x="1189" y="1214"/>
                  </a:lnTo>
                  <a:lnTo>
                    <a:pt x="1191" y="1217"/>
                  </a:lnTo>
                  <a:lnTo>
                    <a:pt x="1190" y="1217"/>
                  </a:lnTo>
                  <a:lnTo>
                    <a:pt x="1185" y="1219"/>
                  </a:lnTo>
                  <a:lnTo>
                    <a:pt x="1181" y="1222"/>
                  </a:lnTo>
                  <a:lnTo>
                    <a:pt x="1178" y="1223"/>
                  </a:lnTo>
                  <a:lnTo>
                    <a:pt x="1176" y="1225"/>
                  </a:lnTo>
                  <a:lnTo>
                    <a:pt x="1175" y="1226"/>
                  </a:lnTo>
                  <a:lnTo>
                    <a:pt x="1175" y="1229"/>
                  </a:lnTo>
                  <a:lnTo>
                    <a:pt x="1175" y="1237"/>
                  </a:lnTo>
                  <a:lnTo>
                    <a:pt x="1177" y="1249"/>
                  </a:lnTo>
                  <a:lnTo>
                    <a:pt x="1178" y="1263"/>
                  </a:lnTo>
                  <a:lnTo>
                    <a:pt x="1179" y="1274"/>
                  </a:lnTo>
                  <a:lnTo>
                    <a:pt x="1179" y="1285"/>
                  </a:lnTo>
                  <a:lnTo>
                    <a:pt x="1177" y="1296"/>
                  </a:lnTo>
                  <a:lnTo>
                    <a:pt x="1175" y="1302"/>
                  </a:lnTo>
                  <a:lnTo>
                    <a:pt x="1172" y="1307"/>
                  </a:lnTo>
                  <a:lnTo>
                    <a:pt x="1170" y="1311"/>
                  </a:lnTo>
                  <a:lnTo>
                    <a:pt x="1166" y="1314"/>
                  </a:lnTo>
                  <a:lnTo>
                    <a:pt x="1162" y="1317"/>
                  </a:lnTo>
                  <a:lnTo>
                    <a:pt x="1157" y="1319"/>
                  </a:lnTo>
                  <a:lnTo>
                    <a:pt x="1150" y="1321"/>
                  </a:lnTo>
                  <a:lnTo>
                    <a:pt x="1143" y="1323"/>
                  </a:lnTo>
                  <a:lnTo>
                    <a:pt x="1129" y="1325"/>
                  </a:lnTo>
                  <a:lnTo>
                    <a:pt x="1119" y="1327"/>
                  </a:lnTo>
                  <a:lnTo>
                    <a:pt x="1113" y="1329"/>
                  </a:lnTo>
                  <a:lnTo>
                    <a:pt x="1107" y="1329"/>
                  </a:lnTo>
                  <a:lnTo>
                    <a:pt x="1105" y="1327"/>
                  </a:lnTo>
                  <a:lnTo>
                    <a:pt x="1103" y="1326"/>
                  </a:lnTo>
                  <a:lnTo>
                    <a:pt x="1101" y="1324"/>
                  </a:lnTo>
                  <a:lnTo>
                    <a:pt x="1100" y="1320"/>
                  </a:lnTo>
                  <a:lnTo>
                    <a:pt x="1096" y="1315"/>
                  </a:lnTo>
                  <a:lnTo>
                    <a:pt x="1094" y="1311"/>
                  </a:lnTo>
                  <a:lnTo>
                    <a:pt x="1090" y="1308"/>
                  </a:lnTo>
                  <a:lnTo>
                    <a:pt x="1085" y="1308"/>
                  </a:lnTo>
                  <a:lnTo>
                    <a:pt x="1078" y="1308"/>
                  </a:lnTo>
                  <a:lnTo>
                    <a:pt x="1076" y="1310"/>
                  </a:lnTo>
                  <a:lnTo>
                    <a:pt x="1076" y="1310"/>
                  </a:lnTo>
                  <a:lnTo>
                    <a:pt x="1076" y="1308"/>
                  </a:lnTo>
                  <a:lnTo>
                    <a:pt x="1077" y="1293"/>
                  </a:lnTo>
                  <a:lnTo>
                    <a:pt x="1080" y="1280"/>
                  </a:lnTo>
                  <a:lnTo>
                    <a:pt x="1084" y="1268"/>
                  </a:lnTo>
                  <a:lnTo>
                    <a:pt x="1090" y="1256"/>
                  </a:lnTo>
                  <a:lnTo>
                    <a:pt x="1097" y="1248"/>
                  </a:lnTo>
                  <a:lnTo>
                    <a:pt x="1101" y="1242"/>
                  </a:lnTo>
                  <a:lnTo>
                    <a:pt x="1100" y="1239"/>
                  </a:lnTo>
                  <a:lnTo>
                    <a:pt x="1099" y="1237"/>
                  </a:lnTo>
                  <a:lnTo>
                    <a:pt x="1094" y="1235"/>
                  </a:lnTo>
                  <a:lnTo>
                    <a:pt x="1087" y="1232"/>
                  </a:lnTo>
                  <a:lnTo>
                    <a:pt x="1076" y="1228"/>
                  </a:lnTo>
                  <a:lnTo>
                    <a:pt x="1065" y="1224"/>
                  </a:lnTo>
                  <a:lnTo>
                    <a:pt x="1056" y="1220"/>
                  </a:lnTo>
                  <a:lnTo>
                    <a:pt x="1047" y="1217"/>
                  </a:lnTo>
                  <a:lnTo>
                    <a:pt x="1044" y="1213"/>
                  </a:lnTo>
                  <a:lnTo>
                    <a:pt x="1040" y="1210"/>
                  </a:lnTo>
                  <a:lnTo>
                    <a:pt x="1038" y="1205"/>
                  </a:lnTo>
                  <a:lnTo>
                    <a:pt x="1036" y="1199"/>
                  </a:lnTo>
                  <a:lnTo>
                    <a:pt x="1033" y="1188"/>
                  </a:lnTo>
                  <a:lnTo>
                    <a:pt x="1033" y="1179"/>
                  </a:lnTo>
                  <a:lnTo>
                    <a:pt x="1032" y="1170"/>
                  </a:lnTo>
                  <a:lnTo>
                    <a:pt x="1032" y="1160"/>
                  </a:lnTo>
                  <a:lnTo>
                    <a:pt x="1032" y="1155"/>
                  </a:lnTo>
                  <a:lnTo>
                    <a:pt x="1033" y="1151"/>
                  </a:lnTo>
                  <a:lnTo>
                    <a:pt x="1034" y="1148"/>
                  </a:lnTo>
                  <a:lnTo>
                    <a:pt x="1038" y="1144"/>
                  </a:lnTo>
                  <a:lnTo>
                    <a:pt x="1044" y="1141"/>
                  </a:lnTo>
                  <a:lnTo>
                    <a:pt x="1052" y="1137"/>
                  </a:lnTo>
                  <a:lnTo>
                    <a:pt x="1058" y="1135"/>
                  </a:lnTo>
                  <a:lnTo>
                    <a:pt x="1063" y="1135"/>
                  </a:lnTo>
                  <a:lnTo>
                    <a:pt x="1070" y="1135"/>
                  </a:lnTo>
                  <a:lnTo>
                    <a:pt x="1078" y="1135"/>
                  </a:lnTo>
                  <a:lnTo>
                    <a:pt x="1094" y="1136"/>
                  </a:lnTo>
                  <a:lnTo>
                    <a:pt x="1108" y="1136"/>
                  </a:lnTo>
                  <a:lnTo>
                    <a:pt x="1120" y="1132"/>
                  </a:lnTo>
                  <a:lnTo>
                    <a:pt x="1132" y="1128"/>
                  </a:lnTo>
                  <a:lnTo>
                    <a:pt x="1140" y="1124"/>
                  </a:lnTo>
                  <a:lnTo>
                    <a:pt x="1150" y="1122"/>
                  </a:lnTo>
                  <a:lnTo>
                    <a:pt x="1159" y="1119"/>
                  </a:lnTo>
                  <a:lnTo>
                    <a:pt x="1169" y="1116"/>
                  </a:lnTo>
                  <a:close/>
                  <a:moveTo>
                    <a:pt x="1071" y="1323"/>
                  </a:moveTo>
                  <a:lnTo>
                    <a:pt x="1071" y="1324"/>
                  </a:lnTo>
                  <a:lnTo>
                    <a:pt x="1070" y="1324"/>
                  </a:lnTo>
                  <a:lnTo>
                    <a:pt x="1071" y="1324"/>
                  </a:lnTo>
                  <a:lnTo>
                    <a:pt x="1071" y="1323"/>
                  </a:lnTo>
                  <a:close/>
                </a:path>
              </a:pathLst>
            </a:custGeom>
            <a:grpFill/>
            <a:ln w="12700">
              <a:solidFill>
                <a:schemeClr val="bg1"/>
              </a:solidFill>
              <a:round/>
              <a:headEnd/>
              <a:tailEnd/>
            </a:ln>
          </p:spPr>
          <p:txBody>
            <a:bodyPr/>
            <a:lstStyle/>
            <a:p>
              <a:endParaRPr lang="zh-CN" altLang="en-US">
                <a:cs typeface="+mn-ea"/>
                <a:sym typeface="+mn-lt"/>
              </a:endParaRPr>
            </a:p>
          </p:txBody>
        </p:sp>
        <p:sp>
          <p:nvSpPr>
            <p:cNvPr id="58" name="内蒙古">
              <a:extLst>
                <a:ext uri="{FF2B5EF4-FFF2-40B4-BE49-F238E27FC236}">
                  <a16:creationId xmlns="" xmlns:a16="http://schemas.microsoft.com/office/drawing/2014/main" id="{5D289F48-C4AC-400D-B205-D077D7333CD2}"/>
                </a:ext>
              </a:extLst>
            </p:cNvPr>
            <p:cNvSpPr>
              <a:spLocks/>
            </p:cNvSpPr>
            <p:nvPr/>
          </p:nvSpPr>
          <p:spPr bwMode="auto">
            <a:xfrm>
              <a:off x="4673658" y="2038457"/>
              <a:ext cx="2247928" cy="1857472"/>
            </a:xfrm>
            <a:custGeom>
              <a:avLst/>
              <a:gdLst>
                <a:gd name="T0" fmla="*/ 3037 w 8497"/>
                <a:gd name="T1" fmla="*/ 6400 h 7037"/>
                <a:gd name="T2" fmla="*/ 2793 w 8497"/>
                <a:gd name="T3" fmla="*/ 6311 h 7037"/>
                <a:gd name="T4" fmla="*/ 2585 w 8497"/>
                <a:gd name="T5" fmla="*/ 6887 h 7037"/>
                <a:gd name="T6" fmla="*/ 2116 w 8497"/>
                <a:gd name="T7" fmla="*/ 7024 h 7037"/>
                <a:gd name="T8" fmla="*/ 1852 w 8497"/>
                <a:gd name="T9" fmla="*/ 6611 h 7037"/>
                <a:gd name="T10" fmla="*/ 2048 w 8497"/>
                <a:gd name="T11" fmla="*/ 6147 h 7037"/>
                <a:gd name="T12" fmla="*/ 1341 w 8497"/>
                <a:gd name="T13" fmla="*/ 6249 h 7037"/>
                <a:gd name="T14" fmla="*/ 1134 w 8497"/>
                <a:gd name="T15" fmla="*/ 6306 h 7037"/>
                <a:gd name="T16" fmla="*/ 856 w 8497"/>
                <a:gd name="T17" fmla="*/ 5986 h 7037"/>
                <a:gd name="T18" fmla="*/ 822 w 8497"/>
                <a:gd name="T19" fmla="*/ 5621 h 7037"/>
                <a:gd name="T20" fmla="*/ 443 w 8497"/>
                <a:gd name="T21" fmla="*/ 5430 h 7037"/>
                <a:gd name="T22" fmla="*/ 184 w 8497"/>
                <a:gd name="T23" fmla="*/ 5245 h 7037"/>
                <a:gd name="T24" fmla="*/ 123 w 8497"/>
                <a:gd name="T25" fmla="*/ 4497 h 7037"/>
                <a:gd name="T26" fmla="*/ 1476 w 8497"/>
                <a:gd name="T27" fmla="*/ 4787 h 7037"/>
                <a:gd name="T28" fmla="*/ 2334 w 8497"/>
                <a:gd name="T29" fmla="*/ 5189 h 7037"/>
                <a:gd name="T30" fmla="*/ 3262 w 8497"/>
                <a:gd name="T31" fmla="*/ 4881 h 7037"/>
                <a:gd name="T32" fmla="*/ 4097 w 8497"/>
                <a:gd name="T33" fmla="*/ 4763 h 7037"/>
                <a:gd name="T34" fmla="*/ 4531 w 8497"/>
                <a:gd name="T35" fmla="*/ 4161 h 7037"/>
                <a:gd name="T36" fmla="*/ 5111 w 8497"/>
                <a:gd name="T37" fmla="*/ 3848 h 7037"/>
                <a:gd name="T38" fmla="*/ 5838 w 8497"/>
                <a:gd name="T39" fmla="*/ 3413 h 7037"/>
                <a:gd name="T40" fmla="*/ 6310 w 8497"/>
                <a:gd name="T41" fmla="*/ 2990 h 7037"/>
                <a:gd name="T42" fmla="*/ 6874 w 8497"/>
                <a:gd name="T43" fmla="*/ 2918 h 7037"/>
                <a:gd name="T44" fmla="*/ 6779 w 8497"/>
                <a:gd name="T45" fmla="*/ 2573 h 7037"/>
                <a:gd name="T46" fmla="*/ 6193 w 8497"/>
                <a:gd name="T47" fmla="*/ 2525 h 7037"/>
                <a:gd name="T48" fmla="*/ 5720 w 8497"/>
                <a:gd name="T49" fmla="*/ 2216 h 7037"/>
                <a:gd name="T50" fmla="*/ 6283 w 8497"/>
                <a:gd name="T51" fmla="*/ 1669 h 7037"/>
                <a:gd name="T52" fmla="*/ 6621 w 8497"/>
                <a:gd name="T53" fmla="*/ 1322 h 7037"/>
                <a:gd name="T54" fmla="*/ 6818 w 8497"/>
                <a:gd name="T55" fmla="*/ 786 h 7037"/>
                <a:gd name="T56" fmla="*/ 6937 w 8497"/>
                <a:gd name="T57" fmla="*/ 349 h 7037"/>
                <a:gd name="T58" fmla="*/ 6993 w 8497"/>
                <a:gd name="T59" fmla="*/ 35 h 7037"/>
                <a:gd name="T60" fmla="*/ 7108 w 8497"/>
                <a:gd name="T61" fmla="*/ 346 h 7037"/>
                <a:gd name="T62" fmla="*/ 7530 w 8497"/>
                <a:gd name="T63" fmla="*/ 419 h 7037"/>
                <a:gd name="T64" fmla="*/ 7725 w 8497"/>
                <a:gd name="T65" fmla="*/ 815 h 7037"/>
                <a:gd name="T66" fmla="*/ 8106 w 8497"/>
                <a:gd name="T67" fmla="*/ 709 h 7037"/>
                <a:gd name="T68" fmla="*/ 8491 w 8497"/>
                <a:gd name="T69" fmla="*/ 842 h 7037"/>
                <a:gd name="T70" fmla="*/ 8330 w 8497"/>
                <a:gd name="T71" fmla="*/ 1414 h 7037"/>
                <a:gd name="T72" fmla="*/ 8223 w 8497"/>
                <a:gd name="T73" fmla="*/ 2079 h 7037"/>
                <a:gd name="T74" fmla="*/ 7691 w 8497"/>
                <a:gd name="T75" fmla="*/ 2500 h 7037"/>
                <a:gd name="T76" fmla="*/ 7983 w 8497"/>
                <a:gd name="T77" fmla="*/ 2670 h 7037"/>
                <a:gd name="T78" fmla="*/ 7968 w 8497"/>
                <a:gd name="T79" fmla="*/ 2801 h 7037"/>
                <a:gd name="T80" fmla="*/ 7799 w 8497"/>
                <a:gd name="T81" fmla="*/ 3172 h 7037"/>
                <a:gd name="T82" fmla="*/ 7559 w 8497"/>
                <a:gd name="T83" fmla="*/ 3236 h 7037"/>
                <a:gd name="T84" fmla="*/ 7718 w 8497"/>
                <a:gd name="T85" fmla="*/ 3627 h 7037"/>
                <a:gd name="T86" fmla="*/ 8068 w 8497"/>
                <a:gd name="T87" fmla="*/ 3722 h 7037"/>
                <a:gd name="T88" fmla="*/ 8207 w 8497"/>
                <a:gd name="T89" fmla="*/ 4165 h 7037"/>
                <a:gd name="T90" fmla="*/ 8061 w 8497"/>
                <a:gd name="T91" fmla="*/ 4497 h 7037"/>
                <a:gd name="T92" fmla="*/ 7779 w 8497"/>
                <a:gd name="T93" fmla="*/ 4600 h 7037"/>
                <a:gd name="T94" fmla="*/ 7318 w 8497"/>
                <a:gd name="T95" fmla="*/ 4915 h 7037"/>
                <a:gd name="T96" fmla="*/ 6971 w 8497"/>
                <a:gd name="T97" fmla="*/ 4840 h 7037"/>
                <a:gd name="T98" fmla="*/ 7017 w 8497"/>
                <a:gd name="T99" fmla="*/ 5229 h 7037"/>
                <a:gd name="T100" fmla="*/ 6632 w 8497"/>
                <a:gd name="T101" fmla="*/ 5051 h 7037"/>
                <a:gd name="T102" fmla="*/ 6525 w 8497"/>
                <a:gd name="T103" fmla="*/ 4756 h 7037"/>
                <a:gd name="T104" fmla="*/ 6218 w 8497"/>
                <a:gd name="T105" fmla="*/ 4978 h 7037"/>
                <a:gd name="T106" fmla="*/ 5883 w 8497"/>
                <a:gd name="T107" fmla="*/ 5056 h 7037"/>
                <a:gd name="T108" fmla="*/ 5575 w 8497"/>
                <a:gd name="T109" fmla="*/ 5022 h 7037"/>
                <a:gd name="T110" fmla="*/ 5310 w 8497"/>
                <a:gd name="T111" fmla="*/ 5262 h 7037"/>
                <a:gd name="T112" fmla="*/ 5258 w 8497"/>
                <a:gd name="T113" fmla="*/ 5721 h 7037"/>
                <a:gd name="T114" fmla="*/ 4683 w 8497"/>
                <a:gd name="T115" fmla="*/ 6112 h 7037"/>
                <a:gd name="T116" fmla="*/ 4410 w 8497"/>
                <a:gd name="T117" fmla="*/ 6157 h 7037"/>
                <a:gd name="T118" fmla="*/ 4101 w 8497"/>
                <a:gd name="T119" fmla="*/ 6279 h 7037"/>
                <a:gd name="T120" fmla="*/ 3769 w 8497"/>
                <a:gd name="T121" fmla="*/ 6592 h 7037"/>
                <a:gd name="T122" fmla="*/ 3634 w 8497"/>
                <a:gd name="T123" fmla="*/ 6961 h 7037"/>
                <a:gd name="T124" fmla="*/ 3048 w 8497"/>
                <a:gd name="T125" fmla="*/ 6779 h 7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97" h="7037">
                  <a:moveTo>
                    <a:pt x="3012" y="6774"/>
                  </a:moveTo>
                  <a:lnTo>
                    <a:pt x="2998" y="6768"/>
                  </a:lnTo>
                  <a:lnTo>
                    <a:pt x="2981" y="6761"/>
                  </a:lnTo>
                  <a:lnTo>
                    <a:pt x="2978" y="6760"/>
                  </a:lnTo>
                  <a:lnTo>
                    <a:pt x="2975" y="6758"/>
                  </a:lnTo>
                  <a:lnTo>
                    <a:pt x="2961" y="6752"/>
                  </a:lnTo>
                  <a:lnTo>
                    <a:pt x="2943" y="6742"/>
                  </a:lnTo>
                  <a:lnTo>
                    <a:pt x="2934" y="6735"/>
                  </a:lnTo>
                  <a:lnTo>
                    <a:pt x="2925" y="6730"/>
                  </a:lnTo>
                  <a:lnTo>
                    <a:pt x="2915" y="6724"/>
                  </a:lnTo>
                  <a:lnTo>
                    <a:pt x="2901" y="6716"/>
                  </a:lnTo>
                  <a:lnTo>
                    <a:pt x="2892" y="6710"/>
                  </a:lnTo>
                  <a:lnTo>
                    <a:pt x="2885" y="6704"/>
                  </a:lnTo>
                  <a:lnTo>
                    <a:pt x="2881" y="6702"/>
                  </a:lnTo>
                  <a:lnTo>
                    <a:pt x="2879" y="6698"/>
                  </a:lnTo>
                  <a:lnTo>
                    <a:pt x="2879" y="6698"/>
                  </a:lnTo>
                  <a:lnTo>
                    <a:pt x="2879" y="6697"/>
                  </a:lnTo>
                  <a:lnTo>
                    <a:pt x="2879" y="6697"/>
                  </a:lnTo>
                  <a:lnTo>
                    <a:pt x="2878" y="6696"/>
                  </a:lnTo>
                  <a:lnTo>
                    <a:pt x="2878" y="6693"/>
                  </a:lnTo>
                  <a:lnTo>
                    <a:pt x="2876" y="6691"/>
                  </a:lnTo>
                  <a:lnTo>
                    <a:pt x="2876" y="6689"/>
                  </a:lnTo>
                  <a:lnTo>
                    <a:pt x="2878" y="6684"/>
                  </a:lnTo>
                  <a:lnTo>
                    <a:pt x="2880" y="6678"/>
                  </a:lnTo>
                  <a:lnTo>
                    <a:pt x="2884" y="6672"/>
                  </a:lnTo>
                  <a:lnTo>
                    <a:pt x="2887" y="6668"/>
                  </a:lnTo>
                  <a:lnTo>
                    <a:pt x="2891" y="6664"/>
                  </a:lnTo>
                  <a:lnTo>
                    <a:pt x="2894" y="6661"/>
                  </a:lnTo>
                  <a:lnTo>
                    <a:pt x="2897" y="6659"/>
                  </a:lnTo>
                  <a:lnTo>
                    <a:pt x="2904" y="6653"/>
                  </a:lnTo>
                  <a:lnTo>
                    <a:pt x="2911" y="6647"/>
                  </a:lnTo>
                  <a:lnTo>
                    <a:pt x="2917" y="6640"/>
                  </a:lnTo>
                  <a:lnTo>
                    <a:pt x="2923" y="6632"/>
                  </a:lnTo>
                  <a:lnTo>
                    <a:pt x="2925" y="6627"/>
                  </a:lnTo>
                  <a:lnTo>
                    <a:pt x="2926" y="6620"/>
                  </a:lnTo>
                  <a:lnTo>
                    <a:pt x="2926" y="6614"/>
                  </a:lnTo>
                  <a:lnTo>
                    <a:pt x="2926" y="6607"/>
                  </a:lnTo>
                  <a:lnTo>
                    <a:pt x="2925" y="6597"/>
                  </a:lnTo>
                  <a:lnTo>
                    <a:pt x="2924" y="6589"/>
                  </a:lnTo>
                  <a:lnTo>
                    <a:pt x="2922" y="6580"/>
                  </a:lnTo>
                  <a:lnTo>
                    <a:pt x="2918" y="6571"/>
                  </a:lnTo>
                  <a:lnTo>
                    <a:pt x="2916" y="6565"/>
                  </a:lnTo>
                  <a:lnTo>
                    <a:pt x="2915" y="6560"/>
                  </a:lnTo>
                  <a:lnTo>
                    <a:pt x="2915" y="6556"/>
                  </a:lnTo>
                  <a:lnTo>
                    <a:pt x="2915" y="6551"/>
                  </a:lnTo>
                  <a:lnTo>
                    <a:pt x="2916" y="6545"/>
                  </a:lnTo>
                  <a:lnTo>
                    <a:pt x="2919" y="6540"/>
                  </a:lnTo>
                  <a:lnTo>
                    <a:pt x="2922" y="6534"/>
                  </a:lnTo>
                  <a:lnTo>
                    <a:pt x="2926" y="6529"/>
                  </a:lnTo>
                  <a:lnTo>
                    <a:pt x="2934" y="6521"/>
                  </a:lnTo>
                  <a:lnTo>
                    <a:pt x="2942" y="6510"/>
                  </a:lnTo>
                  <a:lnTo>
                    <a:pt x="2947" y="6501"/>
                  </a:lnTo>
                  <a:lnTo>
                    <a:pt x="2951" y="6491"/>
                  </a:lnTo>
                  <a:lnTo>
                    <a:pt x="2956" y="6482"/>
                  </a:lnTo>
                  <a:lnTo>
                    <a:pt x="2962" y="6474"/>
                  </a:lnTo>
                  <a:lnTo>
                    <a:pt x="2970" y="6463"/>
                  </a:lnTo>
                  <a:lnTo>
                    <a:pt x="2979" y="6454"/>
                  </a:lnTo>
                  <a:lnTo>
                    <a:pt x="2986" y="6447"/>
                  </a:lnTo>
                  <a:lnTo>
                    <a:pt x="2993" y="6443"/>
                  </a:lnTo>
                  <a:lnTo>
                    <a:pt x="3007" y="6430"/>
                  </a:lnTo>
                  <a:lnTo>
                    <a:pt x="3018" y="6420"/>
                  </a:lnTo>
                  <a:lnTo>
                    <a:pt x="3023" y="6416"/>
                  </a:lnTo>
                  <a:lnTo>
                    <a:pt x="3026" y="6413"/>
                  </a:lnTo>
                  <a:lnTo>
                    <a:pt x="3029" y="6411"/>
                  </a:lnTo>
                  <a:lnTo>
                    <a:pt x="3031" y="6409"/>
                  </a:lnTo>
                  <a:lnTo>
                    <a:pt x="3032" y="6406"/>
                  </a:lnTo>
                  <a:lnTo>
                    <a:pt x="3035" y="6403"/>
                  </a:lnTo>
                  <a:lnTo>
                    <a:pt x="3037" y="6400"/>
                  </a:lnTo>
                  <a:lnTo>
                    <a:pt x="3039" y="6395"/>
                  </a:lnTo>
                  <a:lnTo>
                    <a:pt x="3041" y="6393"/>
                  </a:lnTo>
                  <a:lnTo>
                    <a:pt x="3044" y="6387"/>
                  </a:lnTo>
                  <a:lnTo>
                    <a:pt x="3044" y="6386"/>
                  </a:lnTo>
                  <a:lnTo>
                    <a:pt x="3045" y="6384"/>
                  </a:lnTo>
                  <a:lnTo>
                    <a:pt x="3046" y="6383"/>
                  </a:lnTo>
                  <a:lnTo>
                    <a:pt x="3046" y="6382"/>
                  </a:lnTo>
                  <a:lnTo>
                    <a:pt x="3046" y="6382"/>
                  </a:lnTo>
                  <a:lnTo>
                    <a:pt x="3045" y="6381"/>
                  </a:lnTo>
                  <a:lnTo>
                    <a:pt x="3045" y="6380"/>
                  </a:lnTo>
                  <a:lnTo>
                    <a:pt x="3045" y="6378"/>
                  </a:lnTo>
                  <a:lnTo>
                    <a:pt x="3045" y="6374"/>
                  </a:lnTo>
                  <a:lnTo>
                    <a:pt x="3043" y="6374"/>
                  </a:lnTo>
                  <a:lnTo>
                    <a:pt x="3041" y="6372"/>
                  </a:lnTo>
                  <a:lnTo>
                    <a:pt x="3039" y="6371"/>
                  </a:lnTo>
                  <a:lnTo>
                    <a:pt x="3038" y="6371"/>
                  </a:lnTo>
                  <a:lnTo>
                    <a:pt x="3036" y="6371"/>
                  </a:lnTo>
                  <a:lnTo>
                    <a:pt x="3027" y="6367"/>
                  </a:lnTo>
                  <a:lnTo>
                    <a:pt x="3016" y="6361"/>
                  </a:lnTo>
                  <a:lnTo>
                    <a:pt x="3005" y="6352"/>
                  </a:lnTo>
                  <a:lnTo>
                    <a:pt x="2993" y="6343"/>
                  </a:lnTo>
                  <a:lnTo>
                    <a:pt x="2992" y="6334"/>
                  </a:lnTo>
                  <a:lnTo>
                    <a:pt x="2989" y="6321"/>
                  </a:lnTo>
                  <a:lnTo>
                    <a:pt x="2987" y="6312"/>
                  </a:lnTo>
                  <a:lnTo>
                    <a:pt x="2983" y="6301"/>
                  </a:lnTo>
                  <a:lnTo>
                    <a:pt x="2981" y="6290"/>
                  </a:lnTo>
                  <a:lnTo>
                    <a:pt x="2978" y="6279"/>
                  </a:lnTo>
                  <a:lnTo>
                    <a:pt x="2978" y="6269"/>
                  </a:lnTo>
                  <a:lnTo>
                    <a:pt x="2979" y="6260"/>
                  </a:lnTo>
                  <a:lnTo>
                    <a:pt x="2981" y="6251"/>
                  </a:lnTo>
                  <a:lnTo>
                    <a:pt x="2982" y="6243"/>
                  </a:lnTo>
                  <a:lnTo>
                    <a:pt x="2981" y="6237"/>
                  </a:lnTo>
                  <a:lnTo>
                    <a:pt x="2980" y="6231"/>
                  </a:lnTo>
                  <a:lnTo>
                    <a:pt x="2979" y="6229"/>
                  </a:lnTo>
                  <a:lnTo>
                    <a:pt x="2976" y="6226"/>
                  </a:lnTo>
                  <a:lnTo>
                    <a:pt x="2974" y="6225"/>
                  </a:lnTo>
                  <a:lnTo>
                    <a:pt x="2972" y="6224"/>
                  </a:lnTo>
                  <a:lnTo>
                    <a:pt x="2958" y="6224"/>
                  </a:lnTo>
                  <a:lnTo>
                    <a:pt x="2949" y="6224"/>
                  </a:lnTo>
                  <a:lnTo>
                    <a:pt x="2938" y="6225"/>
                  </a:lnTo>
                  <a:lnTo>
                    <a:pt x="2930" y="6225"/>
                  </a:lnTo>
                  <a:lnTo>
                    <a:pt x="2922" y="6227"/>
                  </a:lnTo>
                  <a:lnTo>
                    <a:pt x="2915" y="6231"/>
                  </a:lnTo>
                  <a:lnTo>
                    <a:pt x="2909" y="6233"/>
                  </a:lnTo>
                  <a:lnTo>
                    <a:pt x="2903" y="6238"/>
                  </a:lnTo>
                  <a:lnTo>
                    <a:pt x="2895" y="6243"/>
                  </a:lnTo>
                  <a:lnTo>
                    <a:pt x="2888" y="6246"/>
                  </a:lnTo>
                  <a:lnTo>
                    <a:pt x="2884" y="6248"/>
                  </a:lnTo>
                  <a:lnTo>
                    <a:pt x="2879" y="6248"/>
                  </a:lnTo>
                  <a:lnTo>
                    <a:pt x="2869" y="6248"/>
                  </a:lnTo>
                  <a:lnTo>
                    <a:pt x="2860" y="6248"/>
                  </a:lnTo>
                  <a:lnTo>
                    <a:pt x="2852" y="6248"/>
                  </a:lnTo>
                  <a:lnTo>
                    <a:pt x="2842" y="6248"/>
                  </a:lnTo>
                  <a:lnTo>
                    <a:pt x="2838" y="6248"/>
                  </a:lnTo>
                  <a:lnTo>
                    <a:pt x="2835" y="6249"/>
                  </a:lnTo>
                  <a:lnTo>
                    <a:pt x="2830" y="6251"/>
                  </a:lnTo>
                  <a:lnTo>
                    <a:pt x="2827" y="6254"/>
                  </a:lnTo>
                  <a:lnTo>
                    <a:pt x="2821" y="6261"/>
                  </a:lnTo>
                  <a:lnTo>
                    <a:pt x="2817" y="6269"/>
                  </a:lnTo>
                  <a:lnTo>
                    <a:pt x="2816" y="6276"/>
                  </a:lnTo>
                  <a:lnTo>
                    <a:pt x="2815" y="6287"/>
                  </a:lnTo>
                  <a:lnTo>
                    <a:pt x="2815" y="6294"/>
                  </a:lnTo>
                  <a:lnTo>
                    <a:pt x="2815" y="6300"/>
                  </a:lnTo>
                  <a:lnTo>
                    <a:pt x="2812" y="6306"/>
                  </a:lnTo>
                  <a:lnTo>
                    <a:pt x="2810" y="6309"/>
                  </a:lnTo>
                  <a:lnTo>
                    <a:pt x="2805" y="6312"/>
                  </a:lnTo>
                  <a:lnTo>
                    <a:pt x="2799" y="6312"/>
                  </a:lnTo>
                  <a:lnTo>
                    <a:pt x="2793" y="6311"/>
                  </a:lnTo>
                  <a:lnTo>
                    <a:pt x="2787" y="6309"/>
                  </a:lnTo>
                  <a:lnTo>
                    <a:pt x="2780" y="6308"/>
                  </a:lnTo>
                  <a:lnTo>
                    <a:pt x="2774" y="6308"/>
                  </a:lnTo>
                  <a:lnTo>
                    <a:pt x="2768" y="6309"/>
                  </a:lnTo>
                  <a:lnTo>
                    <a:pt x="2764" y="6312"/>
                  </a:lnTo>
                  <a:lnTo>
                    <a:pt x="2759" y="6319"/>
                  </a:lnTo>
                  <a:lnTo>
                    <a:pt x="2755" y="6326"/>
                  </a:lnTo>
                  <a:lnTo>
                    <a:pt x="2753" y="6334"/>
                  </a:lnTo>
                  <a:lnTo>
                    <a:pt x="2749" y="6343"/>
                  </a:lnTo>
                  <a:lnTo>
                    <a:pt x="2745" y="6355"/>
                  </a:lnTo>
                  <a:lnTo>
                    <a:pt x="2739" y="6367"/>
                  </a:lnTo>
                  <a:lnTo>
                    <a:pt x="2733" y="6378"/>
                  </a:lnTo>
                  <a:lnTo>
                    <a:pt x="2727" y="6390"/>
                  </a:lnTo>
                  <a:lnTo>
                    <a:pt x="2716" y="6408"/>
                  </a:lnTo>
                  <a:lnTo>
                    <a:pt x="2702" y="6426"/>
                  </a:lnTo>
                  <a:lnTo>
                    <a:pt x="2695" y="6435"/>
                  </a:lnTo>
                  <a:lnTo>
                    <a:pt x="2689" y="6446"/>
                  </a:lnTo>
                  <a:lnTo>
                    <a:pt x="2684" y="6458"/>
                  </a:lnTo>
                  <a:lnTo>
                    <a:pt x="2680" y="6470"/>
                  </a:lnTo>
                  <a:lnTo>
                    <a:pt x="2679" y="6482"/>
                  </a:lnTo>
                  <a:lnTo>
                    <a:pt x="2679" y="6494"/>
                  </a:lnTo>
                  <a:lnTo>
                    <a:pt x="2678" y="6506"/>
                  </a:lnTo>
                  <a:lnTo>
                    <a:pt x="2677" y="6516"/>
                  </a:lnTo>
                  <a:lnTo>
                    <a:pt x="2674" y="6526"/>
                  </a:lnTo>
                  <a:lnTo>
                    <a:pt x="2671" y="6534"/>
                  </a:lnTo>
                  <a:lnTo>
                    <a:pt x="2666" y="6544"/>
                  </a:lnTo>
                  <a:lnTo>
                    <a:pt x="2664" y="6553"/>
                  </a:lnTo>
                  <a:lnTo>
                    <a:pt x="2661" y="6566"/>
                  </a:lnTo>
                  <a:lnTo>
                    <a:pt x="2660" y="6579"/>
                  </a:lnTo>
                  <a:lnTo>
                    <a:pt x="2659" y="6594"/>
                  </a:lnTo>
                  <a:lnTo>
                    <a:pt x="2659" y="6608"/>
                  </a:lnTo>
                  <a:lnTo>
                    <a:pt x="2660" y="6620"/>
                  </a:lnTo>
                  <a:lnTo>
                    <a:pt x="2660" y="6632"/>
                  </a:lnTo>
                  <a:lnTo>
                    <a:pt x="2660" y="6643"/>
                  </a:lnTo>
                  <a:lnTo>
                    <a:pt x="2659" y="6655"/>
                  </a:lnTo>
                  <a:lnTo>
                    <a:pt x="2655" y="6667"/>
                  </a:lnTo>
                  <a:lnTo>
                    <a:pt x="2651" y="6678"/>
                  </a:lnTo>
                  <a:lnTo>
                    <a:pt x="2646" y="6689"/>
                  </a:lnTo>
                  <a:lnTo>
                    <a:pt x="2641" y="6701"/>
                  </a:lnTo>
                  <a:lnTo>
                    <a:pt x="2638" y="6711"/>
                  </a:lnTo>
                  <a:lnTo>
                    <a:pt x="2635" y="6722"/>
                  </a:lnTo>
                  <a:lnTo>
                    <a:pt x="2634" y="6733"/>
                  </a:lnTo>
                  <a:lnTo>
                    <a:pt x="2634" y="6743"/>
                  </a:lnTo>
                  <a:lnTo>
                    <a:pt x="2634" y="6761"/>
                  </a:lnTo>
                  <a:lnTo>
                    <a:pt x="2635" y="6779"/>
                  </a:lnTo>
                  <a:lnTo>
                    <a:pt x="2636" y="6797"/>
                  </a:lnTo>
                  <a:lnTo>
                    <a:pt x="2638" y="6813"/>
                  </a:lnTo>
                  <a:lnTo>
                    <a:pt x="2636" y="6830"/>
                  </a:lnTo>
                  <a:lnTo>
                    <a:pt x="2635" y="6844"/>
                  </a:lnTo>
                  <a:lnTo>
                    <a:pt x="2632" y="6857"/>
                  </a:lnTo>
                  <a:lnTo>
                    <a:pt x="2629" y="6869"/>
                  </a:lnTo>
                  <a:lnTo>
                    <a:pt x="2624" y="6878"/>
                  </a:lnTo>
                  <a:lnTo>
                    <a:pt x="2620" y="6885"/>
                  </a:lnTo>
                  <a:lnTo>
                    <a:pt x="2619" y="6886"/>
                  </a:lnTo>
                  <a:lnTo>
                    <a:pt x="2616" y="6888"/>
                  </a:lnTo>
                  <a:lnTo>
                    <a:pt x="2616" y="6888"/>
                  </a:lnTo>
                  <a:lnTo>
                    <a:pt x="2615" y="6888"/>
                  </a:lnTo>
                  <a:lnTo>
                    <a:pt x="2615" y="6890"/>
                  </a:lnTo>
                  <a:lnTo>
                    <a:pt x="2614" y="6890"/>
                  </a:lnTo>
                  <a:lnTo>
                    <a:pt x="2614" y="6890"/>
                  </a:lnTo>
                  <a:lnTo>
                    <a:pt x="2613" y="6890"/>
                  </a:lnTo>
                  <a:lnTo>
                    <a:pt x="2611" y="6890"/>
                  </a:lnTo>
                  <a:lnTo>
                    <a:pt x="2609" y="6890"/>
                  </a:lnTo>
                  <a:lnTo>
                    <a:pt x="2607" y="6888"/>
                  </a:lnTo>
                  <a:lnTo>
                    <a:pt x="2604" y="6887"/>
                  </a:lnTo>
                  <a:lnTo>
                    <a:pt x="2602" y="6887"/>
                  </a:lnTo>
                  <a:lnTo>
                    <a:pt x="2599" y="6887"/>
                  </a:lnTo>
                  <a:lnTo>
                    <a:pt x="2585" y="6887"/>
                  </a:lnTo>
                  <a:lnTo>
                    <a:pt x="2571" y="6890"/>
                  </a:lnTo>
                  <a:lnTo>
                    <a:pt x="2563" y="6891"/>
                  </a:lnTo>
                  <a:lnTo>
                    <a:pt x="2557" y="6893"/>
                  </a:lnTo>
                  <a:lnTo>
                    <a:pt x="2557" y="6894"/>
                  </a:lnTo>
                  <a:lnTo>
                    <a:pt x="2556" y="6895"/>
                  </a:lnTo>
                  <a:lnTo>
                    <a:pt x="2556" y="6897"/>
                  </a:lnTo>
                  <a:lnTo>
                    <a:pt x="2556" y="6898"/>
                  </a:lnTo>
                  <a:lnTo>
                    <a:pt x="2556" y="6899"/>
                  </a:lnTo>
                  <a:lnTo>
                    <a:pt x="2557" y="6903"/>
                  </a:lnTo>
                  <a:lnTo>
                    <a:pt x="2557" y="6906"/>
                  </a:lnTo>
                  <a:lnTo>
                    <a:pt x="2558" y="6911"/>
                  </a:lnTo>
                  <a:lnTo>
                    <a:pt x="2557" y="6916"/>
                  </a:lnTo>
                  <a:lnTo>
                    <a:pt x="2553" y="6918"/>
                  </a:lnTo>
                  <a:lnTo>
                    <a:pt x="2548" y="6920"/>
                  </a:lnTo>
                  <a:lnTo>
                    <a:pt x="2542" y="6920"/>
                  </a:lnTo>
                  <a:lnTo>
                    <a:pt x="2535" y="6920"/>
                  </a:lnTo>
                  <a:lnTo>
                    <a:pt x="2528" y="6919"/>
                  </a:lnTo>
                  <a:lnTo>
                    <a:pt x="2519" y="6917"/>
                  </a:lnTo>
                  <a:lnTo>
                    <a:pt x="2509" y="6914"/>
                  </a:lnTo>
                  <a:lnTo>
                    <a:pt x="2500" y="6911"/>
                  </a:lnTo>
                  <a:lnTo>
                    <a:pt x="2491" y="6909"/>
                  </a:lnTo>
                  <a:lnTo>
                    <a:pt x="2487" y="6907"/>
                  </a:lnTo>
                  <a:lnTo>
                    <a:pt x="2482" y="6906"/>
                  </a:lnTo>
                  <a:lnTo>
                    <a:pt x="2475" y="6905"/>
                  </a:lnTo>
                  <a:lnTo>
                    <a:pt x="2468" y="6906"/>
                  </a:lnTo>
                  <a:lnTo>
                    <a:pt x="2456" y="6912"/>
                  </a:lnTo>
                  <a:lnTo>
                    <a:pt x="2443" y="6920"/>
                  </a:lnTo>
                  <a:lnTo>
                    <a:pt x="2434" y="6925"/>
                  </a:lnTo>
                  <a:lnTo>
                    <a:pt x="2425" y="6931"/>
                  </a:lnTo>
                  <a:lnTo>
                    <a:pt x="2421" y="6933"/>
                  </a:lnTo>
                  <a:lnTo>
                    <a:pt x="2416" y="6935"/>
                  </a:lnTo>
                  <a:lnTo>
                    <a:pt x="2407" y="6939"/>
                  </a:lnTo>
                  <a:lnTo>
                    <a:pt x="2397" y="6942"/>
                  </a:lnTo>
                  <a:lnTo>
                    <a:pt x="2388" y="6945"/>
                  </a:lnTo>
                  <a:lnTo>
                    <a:pt x="2377" y="6950"/>
                  </a:lnTo>
                  <a:lnTo>
                    <a:pt x="2369" y="6956"/>
                  </a:lnTo>
                  <a:lnTo>
                    <a:pt x="2358" y="6963"/>
                  </a:lnTo>
                  <a:lnTo>
                    <a:pt x="2347" y="6972"/>
                  </a:lnTo>
                  <a:lnTo>
                    <a:pt x="2337" y="6977"/>
                  </a:lnTo>
                  <a:lnTo>
                    <a:pt x="2331" y="6981"/>
                  </a:lnTo>
                  <a:lnTo>
                    <a:pt x="2325" y="6985"/>
                  </a:lnTo>
                  <a:lnTo>
                    <a:pt x="2318" y="6987"/>
                  </a:lnTo>
                  <a:lnTo>
                    <a:pt x="2311" y="6988"/>
                  </a:lnTo>
                  <a:lnTo>
                    <a:pt x="2299" y="6989"/>
                  </a:lnTo>
                  <a:lnTo>
                    <a:pt x="2287" y="6988"/>
                  </a:lnTo>
                  <a:lnTo>
                    <a:pt x="2275" y="6989"/>
                  </a:lnTo>
                  <a:lnTo>
                    <a:pt x="2263" y="6989"/>
                  </a:lnTo>
                  <a:lnTo>
                    <a:pt x="2251" y="6991"/>
                  </a:lnTo>
                  <a:lnTo>
                    <a:pt x="2239" y="6989"/>
                  </a:lnTo>
                  <a:lnTo>
                    <a:pt x="2224" y="6988"/>
                  </a:lnTo>
                  <a:lnTo>
                    <a:pt x="2208" y="6986"/>
                  </a:lnTo>
                  <a:lnTo>
                    <a:pt x="2197" y="6986"/>
                  </a:lnTo>
                  <a:lnTo>
                    <a:pt x="2185" y="6986"/>
                  </a:lnTo>
                  <a:lnTo>
                    <a:pt x="2173" y="6987"/>
                  </a:lnTo>
                  <a:lnTo>
                    <a:pt x="2162" y="6989"/>
                  </a:lnTo>
                  <a:lnTo>
                    <a:pt x="2157" y="6991"/>
                  </a:lnTo>
                  <a:lnTo>
                    <a:pt x="2153" y="6993"/>
                  </a:lnTo>
                  <a:lnTo>
                    <a:pt x="2149" y="6996"/>
                  </a:lnTo>
                  <a:lnTo>
                    <a:pt x="2145" y="7001"/>
                  </a:lnTo>
                  <a:lnTo>
                    <a:pt x="2144" y="7011"/>
                  </a:lnTo>
                  <a:lnTo>
                    <a:pt x="2142" y="7019"/>
                  </a:lnTo>
                  <a:lnTo>
                    <a:pt x="2141" y="7019"/>
                  </a:lnTo>
                  <a:lnTo>
                    <a:pt x="2139" y="7019"/>
                  </a:lnTo>
                  <a:lnTo>
                    <a:pt x="2138" y="7019"/>
                  </a:lnTo>
                  <a:lnTo>
                    <a:pt x="2136" y="7020"/>
                  </a:lnTo>
                  <a:lnTo>
                    <a:pt x="2131" y="7021"/>
                  </a:lnTo>
                  <a:lnTo>
                    <a:pt x="2126" y="7023"/>
                  </a:lnTo>
                  <a:lnTo>
                    <a:pt x="2116" y="7024"/>
                  </a:lnTo>
                  <a:lnTo>
                    <a:pt x="2106" y="7027"/>
                  </a:lnTo>
                  <a:lnTo>
                    <a:pt x="2101" y="7030"/>
                  </a:lnTo>
                  <a:lnTo>
                    <a:pt x="2097" y="7032"/>
                  </a:lnTo>
                  <a:lnTo>
                    <a:pt x="2095" y="7035"/>
                  </a:lnTo>
                  <a:lnTo>
                    <a:pt x="2093" y="7037"/>
                  </a:lnTo>
                  <a:lnTo>
                    <a:pt x="2081" y="7035"/>
                  </a:lnTo>
                  <a:lnTo>
                    <a:pt x="2069" y="7032"/>
                  </a:lnTo>
                  <a:lnTo>
                    <a:pt x="2060" y="7030"/>
                  </a:lnTo>
                  <a:lnTo>
                    <a:pt x="2049" y="7025"/>
                  </a:lnTo>
                  <a:lnTo>
                    <a:pt x="2038" y="7020"/>
                  </a:lnTo>
                  <a:lnTo>
                    <a:pt x="2029" y="7013"/>
                  </a:lnTo>
                  <a:lnTo>
                    <a:pt x="2019" y="7006"/>
                  </a:lnTo>
                  <a:lnTo>
                    <a:pt x="2011" y="6996"/>
                  </a:lnTo>
                  <a:lnTo>
                    <a:pt x="2002" y="6988"/>
                  </a:lnTo>
                  <a:lnTo>
                    <a:pt x="1993" y="6980"/>
                  </a:lnTo>
                  <a:lnTo>
                    <a:pt x="1987" y="6975"/>
                  </a:lnTo>
                  <a:lnTo>
                    <a:pt x="1983" y="6969"/>
                  </a:lnTo>
                  <a:lnTo>
                    <a:pt x="1968" y="6954"/>
                  </a:lnTo>
                  <a:lnTo>
                    <a:pt x="1958" y="6938"/>
                  </a:lnTo>
                  <a:lnTo>
                    <a:pt x="1948" y="6926"/>
                  </a:lnTo>
                  <a:lnTo>
                    <a:pt x="1939" y="6910"/>
                  </a:lnTo>
                  <a:lnTo>
                    <a:pt x="1934" y="6900"/>
                  </a:lnTo>
                  <a:lnTo>
                    <a:pt x="1929" y="6892"/>
                  </a:lnTo>
                  <a:lnTo>
                    <a:pt x="1924" y="6885"/>
                  </a:lnTo>
                  <a:lnTo>
                    <a:pt x="1918" y="6880"/>
                  </a:lnTo>
                  <a:lnTo>
                    <a:pt x="1912" y="6876"/>
                  </a:lnTo>
                  <a:lnTo>
                    <a:pt x="1906" y="6873"/>
                  </a:lnTo>
                  <a:lnTo>
                    <a:pt x="1895" y="6868"/>
                  </a:lnTo>
                  <a:lnTo>
                    <a:pt x="1883" y="6863"/>
                  </a:lnTo>
                  <a:lnTo>
                    <a:pt x="1872" y="6860"/>
                  </a:lnTo>
                  <a:lnTo>
                    <a:pt x="1860" y="6856"/>
                  </a:lnTo>
                  <a:lnTo>
                    <a:pt x="1849" y="6853"/>
                  </a:lnTo>
                  <a:lnTo>
                    <a:pt x="1839" y="6850"/>
                  </a:lnTo>
                  <a:lnTo>
                    <a:pt x="1830" y="6848"/>
                  </a:lnTo>
                  <a:lnTo>
                    <a:pt x="1824" y="6844"/>
                  </a:lnTo>
                  <a:lnTo>
                    <a:pt x="1820" y="6840"/>
                  </a:lnTo>
                  <a:lnTo>
                    <a:pt x="1816" y="6834"/>
                  </a:lnTo>
                  <a:lnTo>
                    <a:pt x="1814" y="6828"/>
                  </a:lnTo>
                  <a:lnTo>
                    <a:pt x="1811" y="6822"/>
                  </a:lnTo>
                  <a:lnTo>
                    <a:pt x="1810" y="6808"/>
                  </a:lnTo>
                  <a:lnTo>
                    <a:pt x="1809" y="6793"/>
                  </a:lnTo>
                  <a:lnTo>
                    <a:pt x="1809" y="6777"/>
                  </a:lnTo>
                  <a:lnTo>
                    <a:pt x="1810" y="6761"/>
                  </a:lnTo>
                  <a:lnTo>
                    <a:pt x="1811" y="6748"/>
                  </a:lnTo>
                  <a:lnTo>
                    <a:pt x="1815" y="6737"/>
                  </a:lnTo>
                  <a:lnTo>
                    <a:pt x="1817" y="6733"/>
                  </a:lnTo>
                  <a:lnTo>
                    <a:pt x="1821" y="6728"/>
                  </a:lnTo>
                  <a:lnTo>
                    <a:pt x="1826" y="6722"/>
                  </a:lnTo>
                  <a:lnTo>
                    <a:pt x="1833" y="6717"/>
                  </a:lnTo>
                  <a:lnTo>
                    <a:pt x="1847" y="6714"/>
                  </a:lnTo>
                  <a:lnTo>
                    <a:pt x="1860" y="6710"/>
                  </a:lnTo>
                  <a:lnTo>
                    <a:pt x="1867" y="6708"/>
                  </a:lnTo>
                  <a:lnTo>
                    <a:pt x="1872" y="6705"/>
                  </a:lnTo>
                  <a:lnTo>
                    <a:pt x="1874" y="6703"/>
                  </a:lnTo>
                  <a:lnTo>
                    <a:pt x="1877" y="6702"/>
                  </a:lnTo>
                  <a:lnTo>
                    <a:pt x="1878" y="6698"/>
                  </a:lnTo>
                  <a:lnTo>
                    <a:pt x="1878" y="6695"/>
                  </a:lnTo>
                  <a:lnTo>
                    <a:pt x="1878" y="6691"/>
                  </a:lnTo>
                  <a:lnTo>
                    <a:pt x="1877" y="6686"/>
                  </a:lnTo>
                  <a:lnTo>
                    <a:pt x="1872" y="6671"/>
                  </a:lnTo>
                  <a:lnTo>
                    <a:pt x="1864" y="6654"/>
                  </a:lnTo>
                  <a:lnTo>
                    <a:pt x="1861" y="6642"/>
                  </a:lnTo>
                  <a:lnTo>
                    <a:pt x="1860" y="6630"/>
                  </a:lnTo>
                  <a:lnTo>
                    <a:pt x="1859" y="6623"/>
                  </a:lnTo>
                  <a:lnTo>
                    <a:pt x="1857" y="6617"/>
                  </a:lnTo>
                  <a:lnTo>
                    <a:pt x="1854" y="6615"/>
                  </a:lnTo>
                  <a:lnTo>
                    <a:pt x="1852" y="6613"/>
                  </a:lnTo>
                  <a:lnTo>
                    <a:pt x="1852" y="6611"/>
                  </a:lnTo>
                  <a:lnTo>
                    <a:pt x="1851" y="6610"/>
                  </a:lnTo>
                  <a:lnTo>
                    <a:pt x="1847" y="6608"/>
                  </a:lnTo>
                  <a:lnTo>
                    <a:pt x="1843" y="6604"/>
                  </a:lnTo>
                  <a:lnTo>
                    <a:pt x="1842" y="6601"/>
                  </a:lnTo>
                  <a:lnTo>
                    <a:pt x="1842" y="6597"/>
                  </a:lnTo>
                  <a:lnTo>
                    <a:pt x="1845" y="6592"/>
                  </a:lnTo>
                  <a:lnTo>
                    <a:pt x="1848" y="6589"/>
                  </a:lnTo>
                  <a:lnTo>
                    <a:pt x="1858" y="6584"/>
                  </a:lnTo>
                  <a:lnTo>
                    <a:pt x="1868" y="6580"/>
                  </a:lnTo>
                  <a:lnTo>
                    <a:pt x="1883" y="6573"/>
                  </a:lnTo>
                  <a:lnTo>
                    <a:pt x="1898" y="6564"/>
                  </a:lnTo>
                  <a:lnTo>
                    <a:pt x="1922" y="6551"/>
                  </a:lnTo>
                  <a:lnTo>
                    <a:pt x="1948" y="6537"/>
                  </a:lnTo>
                  <a:lnTo>
                    <a:pt x="1960" y="6528"/>
                  </a:lnTo>
                  <a:lnTo>
                    <a:pt x="1973" y="6520"/>
                  </a:lnTo>
                  <a:lnTo>
                    <a:pt x="1985" y="6510"/>
                  </a:lnTo>
                  <a:lnTo>
                    <a:pt x="1997" y="6501"/>
                  </a:lnTo>
                  <a:lnTo>
                    <a:pt x="2002" y="6496"/>
                  </a:lnTo>
                  <a:lnTo>
                    <a:pt x="2006" y="6490"/>
                  </a:lnTo>
                  <a:lnTo>
                    <a:pt x="2011" y="6483"/>
                  </a:lnTo>
                  <a:lnTo>
                    <a:pt x="2015" y="6476"/>
                  </a:lnTo>
                  <a:lnTo>
                    <a:pt x="2022" y="6459"/>
                  </a:lnTo>
                  <a:lnTo>
                    <a:pt x="2029" y="6443"/>
                  </a:lnTo>
                  <a:lnTo>
                    <a:pt x="2036" y="6426"/>
                  </a:lnTo>
                  <a:lnTo>
                    <a:pt x="2043" y="6411"/>
                  </a:lnTo>
                  <a:lnTo>
                    <a:pt x="2047" y="6405"/>
                  </a:lnTo>
                  <a:lnTo>
                    <a:pt x="2051" y="6399"/>
                  </a:lnTo>
                  <a:lnTo>
                    <a:pt x="2055" y="6394"/>
                  </a:lnTo>
                  <a:lnTo>
                    <a:pt x="2060" y="6390"/>
                  </a:lnTo>
                  <a:lnTo>
                    <a:pt x="2066" y="6387"/>
                  </a:lnTo>
                  <a:lnTo>
                    <a:pt x="2074" y="6383"/>
                  </a:lnTo>
                  <a:lnTo>
                    <a:pt x="2080" y="6381"/>
                  </a:lnTo>
                  <a:lnTo>
                    <a:pt x="2085" y="6378"/>
                  </a:lnTo>
                  <a:lnTo>
                    <a:pt x="2090" y="6375"/>
                  </a:lnTo>
                  <a:lnTo>
                    <a:pt x="2094" y="6371"/>
                  </a:lnTo>
                  <a:lnTo>
                    <a:pt x="2098" y="6365"/>
                  </a:lnTo>
                  <a:lnTo>
                    <a:pt x="2101" y="6359"/>
                  </a:lnTo>
                  <a:lnTo>
                    <a:pt x="2105" y="6352"/>
                  </a:lnTo>
                  <a:lnTo>
                    <a:pt x="2107" y="6345"/>
                  </a:lnTo>
                  <a:lnTo>
                    <a:pt x="2110" y="6332"/>
                  </a:lnTo>
                  <a:lnTo>
                    <a:pt x="2111" y="6321"/>
                  </a:lnTo>
                  <a:lnTo>
                    <a:pt x="2111" y="6313"/>
                  </a:lnTo>
                  <a:lnTo>
                    <a:pt x="2111" y="6304"/>
                  </a:lnTo>
                  <a:lnTo>
                    <a:pt x="2110" y="6294"/>
                  </a:lnTo>
                  <a:lnTo>
                    <a:pt x="2107" y="6285"/>
                  </a:lnTo>
                  <a:lnTo>
                    <a:pt x="2103" y="6276"/>
                  </a:lnTo>
                  <a:lnTo>
                    <a:pt x="2097" y="6269"/>
                  </a:lnTo>
                  <a:lnTo>
                    <a:pt x="2087" y="6256"/>
                  </a:lnTo>
                  <a:lnTo>
                    <a:pt x="2078" y="6244"/>
                  </a:lnTo>
                  <a:lnTo>
                    <a:pt x="2069" y="6235"/>
                  </a:lnTo>
                  <a:lnTo>
                    <a:pt x="2063" y="6225"/>
                  </a:lnTo>
                  <a:lnTo>
                    <a:pt x="2063" y="6220"/>
                  </a:lnTo>
                  <a:lnTo>
                    <a:pt x="2062" y="6216"/>
                  </a:lnTo>
                  <a:lnTo>
                    <a:pt x="2063" y="6211"/>
                  </a:lnTo>
                  <a:lnTo>
                    <a:pt x="2063" y="6206"/>
                  </a:lnTo>
                  <a:lnTo>
                    <a:pt x="2067" y="6197"/>
                  </a:lnTo>
                  <a:lnTo>
                    <a:pt x="2070" y="6187"/>
                  </a:lnTo>
                  <a:lnTo>
                    <a:pt x="2075" y="6179"/>
                  </a:lnTo>
                  <a:lnTo>
                    <a:pt x="2078" y="6170"/>
                  </a:lnTo>
                  <a:lnTo>
                    <a:pt x="2079" y="6168"/>
                  </a:lnTo>
                  <a:lnTo>
                    <a:pt x="2078" y="6164"/>
                  </a:lnTo>
                  <a:lnTo>
                    <a:pt x="2076" y="6162"/>
                  </a:lnTo>
                  <a:lnTo>
                    <a:pt x="2074" y="6160"/>
                  </a:lnTo>
                  <a:lnTo>
                    <a:pt x="2072" y="6157"/>
                  </a:lnTo>
                  <a:lnTo>
                    <a:pt x="2068" y="6155"/>
                  </a:lnTo>
                  <a:lnTo>
                    <a:pt x="2062" y="6151"/>
                  </a:lnTo>
                  <a:lnTo>
                    <a:pt x="2055" y="6149"/>
                  </a:lnTo>
                  <a:lnTo>
                    <a:pt x="2048" y="6147"/>
                  </a:lnTo>
                  <a:lnTo>
                    <a:pt x="2041" y="6145"/>
                  </a:lnTo>
                  <a:lnTo>
                    <a:pt x="2022" y="6144"/>
                  </a:lnTo>
                  <a:lnTo>
                    <a:pt x="2004" y="6144"/>
                  </a:lnTo>
                  <a:lnTo>
                    <a:pt x="1987" y="6144"/>
                  </a:lnTo>
                  <a:lnTo>
                    <a:pt x="1974" y="6145"/>
                  </a:lnTo>
                  <a:lnTo>
                    <a:pt x="1962" y="6145"/>
                  </a:lnTo>
                  <a:lnTo>
                    <a:pt x="1950" y="6147"/>
                  </a:lnTo>
                  <a:lnTo>
                    <a:pt x="1937" y="6149"/>
                  </a:lnTo>
                  <a:lnTo>
                    <a:pt x="1924" y="6151"/>
                  </a:lnTo>
                  <a:lnTo>
                    <a:pt x="1911" y="6155"/>
                  </a:lnTo>
                  <a:lnTo>
                    <a:pt x="1898" y="6160"/>
                  </a:lnTo>
                  <a:lnTo>
                    <a:pt x="1885" y="6166"/>
                  </a:lnTo>
                  <a:lnTo>
                    <a:pt x="1872" y="6172"/>
                  </a:lnTo>
                  <a:lnTo>
                    <a:pt x="1865" y="6175"/>
                  </a:lnTo>
                  <a:lnTo>
                    <a:pt x="1857" y="6181"/>
                  </a:lnTo>
                  <a:lnTo>
                    <a:pt x="1849" y="6186"/>
                  </a:lnTo>
                  <a:lnTo>
                    <a:pt x="1842" y="6193"/>
                  </a:lnTo>
                  <a:lnTo>
                    <a:pt x="1829" y="6206"/>
                  </a:lnTo>
                  <a:lnTo>
                    <a:pt x="1815" y="6218"/>
                  </a:lnTo>
                  <a:lnTo>
                    <a:pt x="1810" y="6222"/>
                  </a:lnTo>
                  <a:lnTo>
                    <a:pt x="1803" y="6225"/>
                  </a:lnTo>
                  <a:lnTo>
                    <a:pt x="1794" y="6229"/>
                  </a:lnTo>
                  <a:lnTo>
                    <a:pt x="1784" y="6233"/>
                  </a:lnTo>
                  <a:lnTo>
                    <a:pt x="1778" y="6236"/>
                  </a:lnTo>
                  <a:lnTo>
                    <a:pt x="1772" y="6239"/>
                  </a:lnTo>
                  <a:lnTo>
                    <a:pt x="1761" y="6246"/>
                  </a:lnTo>
                  <a:lnTo>
                    <a:pt x="1754" y="6252"/>
                  </a:lnTo>
                  <a:lnTo>
                    <a:pt x="1752" y="6255"/>
                  </a:lnTo>
                  <a:lnTo>
                    <a:pt x="1748" y="6257"/>
                  </a:lnTo>
                  <a:lnTo>
                    <a:pt x="1742" y="6261"/>
                  </a:lnTo>
                  <a:lnTo>
                    <a:pt x="1738" y="6264"/>
                  </a:lnTo>
                  <a:lnTo>
                    <a:pt x="1732" y="6268"/>
                  </a:lnTo>
                  <a:lnTo>
                    <a:pt x="1726" y="6270"/>
                  </a:lnTo>
                  <a:lnTo>
                    <a:pt x="1714" y="6270"/>
                  </a:lnTo>
                  <a:lnTo>
                    <a:pt x="1703" y="6270"/>
                  </a:lnTo>
                  <a:lnTo>
                    <a:pt x="1690" y="6268"/>
                  </a:lnTo>
                  <a:lnTo>
                    <a:pt x="1677" y="6264"/>
                  </a:lnTo>
                  <a:lnTo>
                    <a:pt x="1659" y="6257"/>
                  </a:lnTo>
                  <a:lnTo>
                    <a:pt x="1640" y="6250"/>
                  </a:lnTo>
                  <a:lnTo>
                    <a:pt x="1621" y="6241"/>
                  </a:lnTo>
                  <a:lnTo>
                    <a:pt x="1603" y="6231"/>
                  </a:lnTo>
                  <a:lnTo>
                    <a:pt x="1590" y="6224"/>
                  </a:lnTo>
                  <a:lnTo>
                    <a:pt x="1578" y="6216"/>
                  </a:lnTo>
                  <a:lnTo>
                    <a:pt x="1571" y="6211"/>
                  </a:lnTo>
                  <a:lnTo>
                    <a:pt x="1565" y="6205"/>
                  </a:lnTo>
                  <a:lnTo>
                    <a:pt x="1558" y="6201"/>
                  </a:lnTo>
                  <a:lnTo>
                    <a:pt x="1552" y="6199"/>
                  </a:lnTo>
                  <a:lnTo>
                    <a:pt x="1545" y="6199"/>
                  </a:lnTo>
                  <a:lnTo>
                    <a:pt x="1537" y="6199"/>
                  </a:lnTo>
                  <a:lnTo>
                    <a:pt x="1530" y="6200"/>
                  </a:lnTo>
                  <a:lnTo>
                    <a:pt x="1522" y="6201"/>
                  </a:lnTo>
                  <a:lnTo>
                    <a:pt x="1508" y="6206"/>
                  </a:lnTo>
                  <a:lnTo>
                    <a:pt x="1493" y="6210"/>
                  </a:lnTo>
                  <a:lnTo>
                    <a:pt x="1469" y="6216"/>
                  </a:lnTo>
                  <a:lnTo>
                    <a:pt x="1446" y="6219"/>
                  </a:lnTo>
                  <a:lnTo>
                    <a:pt x="1423" y="6223"/>
                  </a:lnTo>
                  <a:lnTo>
                    <a:pt x="1401" y="6227"/>
                  </a:lnTo>
                  <a:lnTo>
                    <a:pt x="1388" y="6229"/>
                  </a:lnTo>
                  <a:lnTo>
                    <a:pt x="1376" y="6231"/>
                  </a:lnTo>
                  <a:lnTo>
                    <a:pt x="1364" y="6233"/>
                  </a:lnTo>
                  <a:lnTo>
                    <a:pt x="1355" y="6236"/>
                  </a:lnTo>
                  <a:lnTo>
                    <a:pt x="1349" y="6237"/>
                  </a:lnTo>
                  <a:lnTo>
                    <a:pt x="1344" y="6238"/>
                  </a:lnTo>
                  <a:lnTo>
                    <a:pt x="1342" y="6239"/>
                  </a:lnTo>
                  <a:lnTo>
                    <a:pt x="1341" y="6241"/>
                  </a:lnTo>
                  <a:lnTo>
                    <a:pt x="1339" y="6244"/>
                  </a:lnTo>
                  <a:lnTo>
                    <a:pt x="1339" y="6246"/>
                  </a:lnTo>
                  <a:lnTo>
                    <a:pt x="1341" y="6249"/>
                  </a:lnTo>
                  <a:lnTo>
                    <a:pt x="1342" y="6252"/>
                  </a:lnTo>
                  <a:lnTo>
                    <a:pt x="1347" y="6260"/>
                  </a:lnTo>
                  <a:lnTo>
                    <a:pt x="1351" y="6267"/>
                  </a:lnTo>
                  <a:lnTo>
                    <a:pt x="1360" y="6277"/>
                  </a:lnTo>
                  <a:lnTo>
                    <a:pt x="1368" y="6288"/>
                  </a:lnTo>
                  <a:lnTo>
                    <a:pt x="1379" y="6299"/>
                  </a:lnTo>
                  <a:lnTo>
                    <a:pt x="1389" y="6311"/>
                  </a:lnTo>
                  <a:lnTo>
                    <a:pt x="1396" y="6318"/>
                  </a:lnTo>
                  <a:lnTo>
                    <a:pt x="1404" y="6325"/>
                  </a:lnTo>
                  <a:lnTo>
                    <a:pt x="1408" y="6330"/>
                  </a:lnTo>
                  <a:lnTo>
                    <a:pt x="1412" y="6334"/>
                  </a:lnTo>
                  <a:lnTo>
                    <a:pt x="1414" y="6338"/>
                  </a:lnTo>
                  <a:lnTo>
                    <a:pt x="1414" y="6344"/>
                  </a:lnTo>
                  <a:lnTo>
                    <a:pt x="1414" y="6348"/>
                  </a:lnTo>
                  <a:lnTo>
                    <a:pt x="1412" y="6351"/>
                  </a:lnTo>
                  <a:lnTo>
                    <a:pt x="1408" y="6355"/>
                  </a:lnTo>
                  <a:lnTo>
                    <a:pt x="1405" y="6358"/>
                  </a:lnTo>
                  <a:lnTo>
                    <a:pt x="1389" y="6371"/>
                  </a:lnTo>
                  <a:lnTo>
                    <a:pt x="1377" y="6381"/>
                  </a:lnTo>
                  <a:lnTo>
                    <a:pt x="1369" y="6390"/>
                  </a:lnTo>
                  <a:lnTo>
                    <a:pt x="1361" y="6401"/>
                  </a:lnTo>
                  <a:lnTo>
                    <a:pt x="1354" y="6412"/>
                  </a:lnTo>
                  <a:lnTo>
                    <a:pt x="1349" y="6419"/>
                  </a:lnTo>
                  <a:lnTo>
                    <a:pt x="1345" y="6424"/>
                  </a:lnTo>
                  <a:lnTo>
                    <a:pt x="1341" y="6428"/>
                  </a:lnTo>
                  <a:lnTo>
                    <a:pt x="1336" y="6431"/>
                  </a:lnTo>
                  <a:lnTo>
                    <a:pt x="1331" y="6433"/>
                  </a:lnTo>
                  <a:lnTo>
                    <a:pt x="1324" y="6434"/>
                  </a:lnTo>
                  <a:lnTo>
                    <a:pt x="1316" y="6434"/>
                  </a:lnTo>
                  <a:lnTo>
                    <a:pt x="1307" y="6433"/>
                  </a:lnTo>
                  <a:lnTo>
                    <a:pt x="1297" y="6432"/>
                  </a:lnTo>
                  <a:lnTo>
                    <a:pt x="1285" y="6431"/>
                  </a:lnTo>
                  <a:lnTo>
                    <a:pt x="1272" y="6432"/>
                  </a:lnTo>
                  <a:lnTo>
                    <a:pt x="1265" y="6433"/>
                  </a:lnTo>
                  <a:lnTo>
                    <a:pt x="1256" y="6433"/>
                  </a:lnTo>
                  <a:lnTo>
                    <a:pt x="1250" y="6430"/>
                  </a:lnTo>
                  <a:lnTo>
                    <a:pt x="1244" y="6425"/>
                  </a:lnTo>
                  <a:lnTo>
                    <a:pt x="1240" y="6420"/>
                  </a:lnTo>
                  <a:lnTo>
                    <a:pt x="1235" y="6414"/>
                  </a:lnTo>
                  <a:lnTo>
                    <a:pt x="1228" y="6408"/>
                  </a:lnTo>
                  <a:lnTo>
                    <a:pt x="1219" y="6402"/>
                  </a:lnTo>
                  <a:lnTo>
                    <a:pt x="1211" y="6396"/>
                  </a:lnTo>
                  <a:lnTo>
                    <a:pt x="1202" y="6392"/>
                  </a:lnTo>
                  <a:lnTo>
                    <a:pt x="1190" y="6386"/>
                  </a:lnTo>
                  <a:lnTo>
                    <a:pt x="1179" y="6382"/>
                  </a:lnTo>
                  <a:lnTo>
                    <a:pt x="1177" y="6381"/>
                  </a:lnTo>
                  <a:lnTo>
                    <a:pt x="1174" y="6380"/>
                  </a:lnTo>
                  <a:lnTo>
                    <a:pt x="1168" y="6377"/>
                  </a:lnTo>
                  <a:lnTo>
                    <a:pt x="1165" y="6375"/>
                  </a:lnTo>
                  <a:lnTo>
                    <a:pt x="1161" y="6371"/>
                  </a:lnTo>
                  <a:lnTo>
                    <a:pt x="1160" y="6367"/>
                  </a:lnTo>
                  <a:lnTo>
                    <a:pt x="1160" y="6364"/>
                  </a:lnTo>
                  <a:lnTo>
                    <a:pt x="1160" y="6362"/>
                  </a:lnTo>
                  <a:lnTo>
                    <a:pt x="1161" y="6356"/>
                  </a:lnTo>
                  <a:lnTo>
                    <a:pt x="1161" y="6349"/>
                  </a:lnTo>
                  <a:lnTo>
                    <a:pt x="1160" y="6346"/>
                  </a:lnTo>
                  <a:lnTo>
                    <a:pt x="1160" y="6343"/>
                  </a:lnTo>
                  <a:lnTo>
                    <a:pt x="1159" y="6342"/>
                  </a:lnTo>
                  <a:lnTo>
                    <a:pt x="1156" y="6339"/>
                  </a:lnTo>
                  <a:lnTo>
                    <a:pt x="1154" y="6337"/>
                  </a:lnTo>
                  <a:lnTo>
                    <a:pt x="1149" y="6336"/>
                  </a:lnTo>
                  <a:lnTo>
                    <a:pt x="1147" y="6334"/>
                  </a:lnTo>
                  <a:lnTo>
                    <a:pt x="1146" y="6333"/>
                  </a:lnTo>
                  <a:lnTo>
                    <a:pt x="1143" y="6331"/>
                  </a:lnTo>
                  <a:lnTo>
                    <a:pt x="1141" y="6327"/>
                  </a:lnTo>
                  <a:lnTo>
                    <a:pt x="1137" y="6319"/>
                  </a:lnTo>
                  <a:lnTo>
                    <a:pt x="1135" y="6311"/>
                  </a:lnTo>
                  <a:lnTo>
                    <a:pt x="1134" y="6306"/>
                  </a:lnTo>
                  <a:lnTo>
                    <a:pt x="1133" y="6301"/>
                  </a:lnTo>
                  <a:lnTo>
                    <a:pt x="1129" y="6295"/>
                  </a:lnTo>
                  <a:lnTo>
                    <a:pt x="1124" y="6289"/>
                  </a:lnTo>
                  <a:lnTo>
                    <a:pt x="1117" y="6286"/>
                  </a:lnTo>
                  <a:lnTo>
                    <a:pt x="1111" y="6285"/>
                  </a:lnTo>
                  <a:lnTo>
                    <a:pt x="1108" y="6283"/>
                  </a:lnTo>
                  <a:lnTo>
                    <a:pt x="1104" y="6283"/>
                  </a:lnTo>
                  <a:lnTo>
                    <a:pt x="1099" y="6285"/>
                  </a:lnTo>
                  <a:lnTo>
                    <a:pt x="1095" y="6286"/>
                  </a:lnTo>
                  <a:lnTo>
                    <a:pt x="1084" y="6289"/>
                  </a:lnTo>
                  <a:lnTo>
                    <a:pt x="1073" y="6292"/>
                  </a:lnTo>
                  <a:lnTo>
                    <a:pt x="1067" y="6293"/>
                  </a:lnTo>
                  <a:lnTo>
                    <a:pt x="1061" y="6293"/>
                  </a:lnTo>
                  <a:lnTo>
                    <a:pt x="1059" y="6292"/>
                  </a:lnTo>
                  <a:lnTo>
                    <a:pt x="1055" y="6290"/>
                  </a:lnTo>
                  <a:lnTo>
                    <a:pt x="1049" y="6283"/>
                  </a:lnTo>
                  <a:lnTo>
                    <a:pt x="1045" y="6275"/>
                  </a:lnTo>
                  <a:lnTo>
                    <a:pt x="1041" y="6268"/>
                  </a:lnTo>
                  <a:lnTo>
                    <a:pt x="1037" y="6260"/>
                  </a:lnTo>
                  <a:lnTo>
                    <a:pt x="1030" y="6243"/>
                  </a:lnTo>
                  <a:lnTo>
                    <a:pt x="1024" y="6225"/>
                  </a:lnTo>
                  <a:lnTo>
                    <a:pt x="1022" y="6206"/>
                  </a:lnTo>
                  <a:lnTo>
                    <a:pt x="1021" y="6191"/>
                  </a:lnTo>
                  <a:lnTo>
                    <a:pt x="1020" y="6167"/>
                  </a:lnTo>
                  <a:lnTo>
                    <a:pt x="1021" y="6142"/>
                  </a:lnTo>
                  <a:lnTo>
                    <a:pt x="1023" y="6119"/>
                  </a:lnTo>
                  <a:lnTo>
                    <a:pt x="1026" y="6100"/>
                  </a:lnTo>
                  <a:lnTo>
                    <a:pt x="1028" y="6093"/>
                  </a:lnTo>
                  <a:lnTo>
                    <a:pt x="1028" y="6087"/>
                  </a:lnTo>
                  <a:lnTo>
                    <a:pt x="1028" y="6085"/>
                  </a:lnTo>
                  <a:lnTo>
                    <a:pt x="1028" y="6084"/>
                  </a:lnTo>
                  <a:lnTo>
                    <a:pt x="1028" y="6082"/>
                  </a:lnTo>
                  <a:lnTo>
                    <a:pt x="1027" y="6082"/>
                  </a:lnTo>
                  <a:lnTo>
                    <a:pt x="1023" y="6082"/>
                  </a:lnTo>
                  <a:lnTo>
                    <a:pt x="1018" y="6082"/>
                  </a:lnTo>
                  <a:lnTo>
                    <a:pt x="1004" y="6081"/>
                  </a:lnTo>
                  <a:lnTo>
                    <a:pt x="986" y="6080"/>
                  </a:lnTo>
                  <a:lnTo>
                    <a:pt x="976" y="6079"/>
                  </a:lnTo>
                  <a:lnTo>
                    <a:pt x="964" y="6079"/>
                  </a:lnTo>
                  <a:lnTo>
                    <a:pt x="951" y="6078"/>
                  </a:lnTo>
                  <a:lnTo>
                    <a:pt x="938" y="6077"/>
                  </a:lnTo>
                  <a:lnTo>
                    <a:pt x="932" y="6077"/>
                  </a:lnTo>
                  <a:lnTo>
                    <a:pt x="926" y="6075"/>
                  </a:lnTo>
                  <a:lnTo>
                    <a:pt x="920" y="6074"/>
                  </a:lnTo>
                  <a:lnTo>
                    <a:pt x="915" y="6071"/>
                  </a:lnTo>
                  <a:lnTo>
                    <a:pt x="911" y="6066"/>
                  </a:lnTo>
                  <a:lnTo>
                    <a:pt x="909" y="6059"/>
                  </a:lnTo>
                  <a:lnTo>
                    <a:pt x="908" y="6052"/>
                  </a:lnTo>
                  <a:lnTo>
                    <a:pt x="906" y="6044"/>
                  </a:lnTo>
                  <a:lnTo>
                    <a:pt x="906" y="6042"/>
                  </a:lnTo>
                  <a:lnTo>
                    <a:pt x="904" y="6040"/>
                  </a:lnTo>
                  <a:lnTo>
                    <a:pt x="903" y="6038"/>
                  </a:lnTo>
                  <a:lnTo>
                    <a:pt x="902" y="6037"/>
                  </a:lnTo>
                  <a:lnTo>
                    <a:pt x="901" y="6036"/>
                  </a:lnTo>
                  <a:lnTo>
                    <a:pt x="898" y="6035"/>
                  </a:lnTo>
                  <a:lnTo>
                    <a:pt x="895" y="6035"/>
                  </a:lnTo>
                  <a:lnTo>
                    <a:pt x="891" y="6034"/>
                  </a:lnTo>
                  <a:lnTo>
                    <a:pt x="883" y="6034"/>
                  </a:lnTo>
                  <a:lnTo>
                    <a:pt x="875" y="6033"/>
                  </a:lnTo>
                  <a:lnTo>
                    <a:pt x="870" y="6031"/>
                  </a:lnTo>
                  <a:lnTo>
                    <a:pt x="866" y="6030"/>
                  </a:lnTo>
                  <a:lnTo>
                    <a:pt x="863" y="6028"/>
                  </a:lnTo>
                  <a:lnTo>
                    <a:pt x="862" y="6027"/>
                  </a:lnTo>
                  <a:lnTo>
                    <a:pt x="859" y="6022"/>
                  </a:lnTo>
                  <a:lnTo>
                    <a:pt x="858" y="6017"/>
                  </a:lnTo>
                  <a:lnTo>
                    <a:pt x="857" y="6008"/>
                  </a:lnTo>
                  <a:lnTo>
                    <a:pt x="857" y="5997"/>
                  </a:lnTo>
                  <a:lnTo>
                    <a:pt x="856" y="5986"/>
                  </a:lnTo>
                  <a:lnTo>
                    <a:pt x="854" y="5977"/>
                  </a:lnTo>
                  <a:lnTo>
                    <a:pt x="851" y="5965"/>
                  </a:lnTo>
                  <a:lnTo>
                    <a:pt x="845" y="5953"/>
                  </a:lnTo>
                  <a:lnTo>
                    <a:pt x="841" y="5947"/>
                  </a:lnTo>
                  <a:lnTo>
                    <a:pt x="837" y="5941"/>
                  </a:lnTo>
                  <a:lnTo>
                    <a:pt x="832" y="5936"/>
                  </a:lnTo>
                  <a:lnTo>
                    <a:pt x="826" y="5933"/>
                  </a:lnTo>
                  <a:lnTo>
                    <a:pt x="819" y="5929"/>
                  </a:lnTo>
                  <a:lnTo>
                    <a:pt x="812" y="5927"/>
                  </a:lnTo>
                  <a:lnTo>
                    <a:pt x="804" y="5926"/>
                  </a:lnTo>
                  <a:lnTo>
                    <a:pt x="797" y="5924"/>
                  </a:lnTo>
                  <a:lnTo>
                    <a:pt x="785" y="5921"/>
                  </a:lnTo>
                  <a:lnTo>
                    <a:pt x="775" y="5915"/>
                  </a:lnTo>
                  <a:lnTo>
                    <a:pt x="764" y="5910"/>
                  </a:lnTo>
                  <a:lnTo>
                    <a:pt x="755" y="5905"/>
                  </a:lnTo>
                  <a:lnTo>
                    <a:pt x="750" y="5903"/>
                  </a:lnTo>
                  <a:lnTo>
                    <a:pt x="746" y="5901"/>
                  </a:lnTo>
                  <a:lnTo>
                    <a:pt x="738" y="5895"/>
                  </a:lnTo>
                  <a:lnTo>
                    <a:pt x="731" y="5889"/>
                  </a:lnTo>
                  <a:lnTo>
                    <a:pt x="721" y="5878"/>
                  </a:lnTo>
                  <a:lnTo>
                    <a:pt x="715" y="5869"/>
                  </a:lnTo>
                  <a:lnTo>
                    <a:pt x="706" y="5855"/>
                  </a:lnTo>
                  <a:lnTo>
                    <a:pt x="697" y="5844"/>
                  </a:lnTo>
                  <a:lnTo>
                    <a:pt x="688" y="5834"/>
                  </a:lnTo>
                  <a:lnTo>
                    <a:pt x="681" y="5829"/>
                  </a:lnTo>
                  <a:lnTo>
                    <a:pt x="677" y="5828"/>
                  </a:lnTo>
                  <a:lnTo>
                    <a:pt x="673" y="5827"/>
                  </a:lnTo>
                  <a:lnTo>
                    <a:pt x="670" y="5827"/>
                  </a:lnTo>
                  <a:lnTo>
                    <a:pt x="668" y="5827"/>
                  </a:lnTo>
                  <a:lnTo>
                    <a:pt x="665" y="5827"/>
                  </a:lnTo>
                  <a:lnTo>
                    <a:pt x="663" y="5827"/>
                  </a:lnTo>
                  <a:lnTo>
                    <a:pt x="659" y="5827"/>
                  </a:lnTo>
                  <a:lnTo>
                    <a:pt x="655" y="5828"/>
                  </a:lnTo>
                  <a:lnTo>
                    <a:pt x="651" y="5828"/>
                  </a:lnTo>
                  <a:lnTo>
                    <a:pt x="648" y="5829"/>
                  </a:lnTo>
                  <a:lnTo>
                    <a:pt x="636" y="5830"/>
                  </a:lnTo>
                  <a:lnTo>
                    <a:pt x="625" y="5833"/>
                  </a:lnTo>
                  <a:lnTo>
                    <a:pt x="612" y="5835"/>
                  </a:lnTo>
                  <a:lnTo>
                    <a:pt x="600" y="5835"/>
                  </a:lnTo>
                  <a:lnTo>
                    <a:pt x="598" y="5834"/>
                  </a:lnTo>
                  <a:lnTo>
                    <a:pt x="596" y="5833"/>
                  </a:lnTo>
                  <a:lnTo>
                    <a:pt x="599" y="5829"/>
                  </a:lnTo>
                  <a:lnTo>
                    <a:pt x="605" y="5826"/>
                  </a:lnTo>
                  <a:lnTo>
                    <a:pt x="612" y="5822"/>
                  </a:lnTo>
                  <a:lnTo>
                    <a:pt x="620" y="5819"/>
                  </a:lnTo>
                  <a:lnTo>
                    <a:pt x="637" y="5814"/>
                  </a:lnTo>
                  <a:lnTo>
                    <a:pt x="655" y="5808"/>
                  </a:lnTo>
                  <a:lnTo>
                    <a:pt x="667" y="5803"/>
                  </a:lnTo>
                  <a:lnTo>
                    <a:pt x="680" y="5798"/>
                  </a:lnTo>
                  <a:lnTo>
                    <a:pt x="692" y="5792"/>
                  </a:lnTo>
                  <a:lnTo>
                    <a:pt x="703" y="5788"/>
                  </a:lnTo>
                  <a:lnTo>
                    <a:pt x="719" y="5781"/>
                  </a:lnTo>
                  <a:lnTo>
                    <a:pt x="732" y="5775"/>
                  </a:lnTo>
                  <a:lnTo>
                    <a:pt x="743" y="5769"/>
                  </a:lnTo>
                  <a:lnTo>
                    <a:pt x="749" y="5765"/>
                  </a:lnTo>
                  <a:lnTo>
                    <a:pt x="759" y="5754"/>
                  </a:lnTo>
                  <a:lnTo>
                    <a:pt x="772" y="5739"/>
                  </a:lnTo>
                  <a:lnTo>
                    <a:pt x="780" y="5728"/>
                  </a:lnTo>
                  <a:lnTo>
                    <a:pt x="788" y="5719"/>
                  </a:lnTo>
                  <a:lnTo>
                    <a:pt x="795" y="5707"/>
                  </a:lnTo>
                  <a:lnTo>
                    <a:pt x="801" y="5696"/>
                  </a:lnTo>
                  <a:lnTo>
                    <a:pt x="808" y="5680"/>
                  </a:lnTo>
                  <a:lnTo>
                    <a:pt x="814" y="5664"/>
                  </a:lnTo>
                  <a:lnTo>
                    <a:pt x="819" y="5651"/>
                  </a:lnTo>
                  <a:lnTo>
                    <a:pt x="820" y="5642"/>
                  </a:lnTo>
                  <a:lnTo>
                    <a:pt x="821" y="5633"/>
                  </a:lnTo>
                  <a:lnTo>
                    <a:pt x="822" y="5626"/>
                  </a:lnTo>
                  <a:lnTo>
                    <a:pt x="822" y="5621"/>
                  </a:lnTo>
                  <a:lnTo>
                    <a:pt x="822" y="5617"/>
                  </a:lnTo>
                  <a:lnTo>
                    <a:pt x="823" y="5609"/>
                  </a:lnTo>
                  <a:lnTo>
                    <a:pt x="825" y="5603"/>
                  </a:lnTo>
                  <a:lnTo>
                    <a:pt x="827" y="5598"/>
                  </a:lnTo>
                  <a:lnTo>
                    <a:pt x="829" y="5593"/>
                  </a:lnTo>
                  <a:lnTo>
                    <a:pt x="835" y="5586"/>
                  </a:lnTo>
                  <a:lnTo>
                    <a:pt x="841" y="5580"/>
                  </a:lnTo>
                  <a:lnTo>
                    <a:pt x="851" y="5570"/>
                  </a:lnTo>
                  <a:lnTo>
                    <a:pt x="859" y="5559"/>
                  </a:lnTo>
                  <a:lnTo>
                    <a:pt x="865" y="5550"/>
                  </a:lnTo>
                  <a:lnTo>
                    <a:pt x="871" y="5539"/>
                  </a:lnTo>
                  <a:lnTo>
                    <a:pt x="875" y="5529"/>
                  </a:lnTo>
                  <a:lnTo>
                    <a:pt x="877" y="5517"/>
                  </a:lnTo>
                  <a:lnTo>
                    <a:pt x="878" y="5505"/>
                  </a:lnTo>
                  <a:lnTo>
                    <a:pt x="877" y="5492"/>
                  </a:lnTo>
                  <a:lnTo>
                    <a:pt x="875" y="5479"/>
                  </a:lnTo>
                  <a:lnTo>
                    <a:pt x="870" y="5466"/>
                  </a:lnTo>
                  <a:lnTo>
                    <a:pt x="867" y="5455"/>
                  </a:lnTo>
                  <a:lnTo>
                    <a:pt x="864" y="5445"/>
                  </a:lnTo>
                  <a:lnTo>
                    <a:pt x="860" y="5436"/>
                  </a:lnTo>
                  <a:lnTo>
                    <a:pt x="856" y="5428"/>
                  </a:lnTo>
                  <a:lnTo>
                    <a:pt x="853" y="5426"/>
                  </a:lnTo>
                  <a:lnTo>
                    <a:pt x="851" y="5423"/>
                  </a:lnTo>
                  <a:lnTo>
                    <a:pt x="843" y="5417"/>
                  </a:lnTo>
                  <a:lnTo>
                    <a:pt x="829" y="5411"/>
                  </a:lnTo>
                  <a:lnTo>
                    <a:pt x="819" y="5407"/>
                  </a:lnTo>
                  <a:lnTo>
                    <a:pt x="806" y="5404"/>
                  </a:lnTo>
                  <a:lnTo>
                    <a:pt x="793" y="5400"/>
                  </a:lnTo>
                  <a:lnTo>
                    <a:pt x="780" y="5397"/>
                  </a:lnTo>
                  <a:lnTo>
                    <a:pt x="768" y="5394"/>
                  </a:lnTo>
                  <a:lnTo>
                    <a:pt x="756" y="5391"/>
                  </a:lnTo>
                  <a:lnTo>
                    <a:pt x="744" y="5387"/>
                  </a:lnTo>
                  <a:lnTo>
                    <a:pt x="733" y="5385"/>
                  </a:lnTo>
                  <a:lnTo>
                    <a:pt x="724" y="5382"/>
                  </a:lnTo>
                  <a:lnTo>
                    <a:pt x="714" y="5379"/>
                  </a:lnTo>
                  <a:lnTo>
                    <a:pt x="706" y="5376"/>
                  </a:lnTo>
                  <a:lnTo>
                    <a:pt x="697" y="5375"/>
                  </a:lnTo>
                  <a:lnTo>
                    <a:pt x="693" y="5376"/>
                  </a:lnTo>
                  <a:lnTo>
                    <a:pt x="688" y="5379"/>
                  </a:lnTo>
                  <a:lnTo>
                    <a:pt x="686" y="5384"/>
                  </a:lnTo>
                  <a:lnTo>
                    <a:pt x="682" y="5390"/>
                  </a:lnTo>
                  <a:lnTo>
                    <a:pt x="677" y="5398"/>
                  </a:lnTo>
                  <a:lnTo>
                    <a:pt x="673" y="5404"/>
                  </a:lnTo>
                  <a:lnTo>
                    <a:pt x="668" y="5407"/>
                  </a:lnTo>
                  <a:lnTo>
                    <a:pt x="662" y="5410"/>
                  </a:lnTo>
                  <a:lnTo>
                    <a:pt x="650" y="5412"/>
                  </a:lnTo>
                  <a:lnTo>
                    <a:pt x="637" y="5413"/>
                  </a:lnTo>
                  <a:lnTo>
                    <a:pt x="626" y="5413"/>
                  </a:lnTo>
                  <a:lnTo>
                    <a:pt x="614" y="5411"/>
                  </a:lnTo>
                  <a:lnTo>
                    <a:pt x="599" y="5407"/>
                  </a:lnTo>
                  <a:lnTo>
                    <a:pt x="582" y="5403"/>
                  </a:lnTo>
                  <a:lnTo>
                    <a:pt x="574" y="5399"/>
                  </a:lnTo>
                  <a:lnTo>
                    <a:pt x="564" y="5394"/>
                  </a:lnTo>
                  <a:lnTo>
                    <a:pt x="560" y="5393"/>
                  </a:lnTo>
                  <a:lnTo>
                    <a:pt x="555" y="5393"/>
                  </a:lnTo>
                  <a:lnTo>
                    <a:pt x="550" y="5392"/>
                  </a:lnTo>
                  <a:lnTo>
                    <a:pt x="545" y="5393"/>
                  </a:lnTo>
                  <a:lnTo>
                    <a:pt x="541" y="5394"/>
                  </a:lnTo>
                  <a:lnTo>
                    <a:pt x="535" y="5395"/>
                  </a:lnTo>
                  <a:lnTo>
                    <a:pt x="524" y="5398"/>
                  </a:lnTo>
                  <a:lnTo>
                    <a:pt x="514" y="5403"/>
                  </a:lnTo>
                  <a:lnTo>
                    <a:pt x="505" y="5406"/>
                  </a:lnTo>
                  <a:lnTo>
                    <a:pt x="495" y="5410"/>
                  </a:lnTo>
                  <a:lnTo>
                    <a:pt x="484" y="5414"/>
                  </a:lnTo>
                  <a:lnTo>
                    <a:pt x="473" y="5418"/>
                  </a:lnTo>
                  <a:lnTo>
                    <a:pt x="462" y="5423"/>
                  </a:lnTo>
                  <a:lnTo>
                    <a:pt x="453" y="5426"/>
                  </a:lnTo>
                  <a:lnTo>
                    <a:pt x="443" y="5430"/>
                  </a:lnTo>
                  <a:lnTo>
                    <a:pt x="435" y="5433"/>
                  </a:lnTo>
                  <a:lnTo>
                    <a:pt x="428" y="5438"/>
                  </a:lnTo>
                  <a:lnTo>
                    <a:pt x="421" y="5443"/>
                  </a:lnTo>
                  <a:lnTo>
                    <a:pt x="410" y="5453"/>
                  </a:lnTo>
                  <a:lnTo>
                    <a:pt x="403" y="5461"/>
                  </a:lnTo>
                  <a:lnTo>
                    <a:pt x="400" y="5463"/>
                  </a:lnTo>
                  <a:lnTo>
                    <a:pt x="398" y="5464"/>
                  </a:lnTo>
                  <a:lnTo>
                    <a:pt x="397" y="5464"/>
                  </a:lnTo>
                  <a:lnTo>
                    <a:pt x="397" y="5464"/>
                  </a:lnTo>
                  <a:lnTo>
                    <a:pt x="394" y="5462"/>
                  </a:lnTo>
                  <a:lnTo>
                    <a:pt x="392" y="5460"/>
                  </a:lnTo>
                  <a:lnTo>
                    <a:pt x="388" y="5453"/>
                  </a:lnTo>
                  <a:lnTo>
                    <a:pt x="385" y="5445"/>
                  </a:lnTo>
                  <a:lnTo>
                    <a:pt x="380" y="5433"/>
                  </a:lnTo>
                  <a:lnTo>
                    <a:pt x="377" y="5426"/>
                  </a:lnTo>
                  <a:lnTo>
                    <a:pt x="374" y="5419"/>
                  </a:lnTo>
                  <a:lnTo>
                    <a:pt x="372" y="5414"/>
                  </a:lnTo>
                  <a:lnTo>
                    <a:pt x="371" y="5412"/>
                  </a:lnTo>
                  <a:lnTo>
                    <a:pt x="368" y="5411"/>
                  </a:lnTo>
                  <a:lnTo>
                    <a:pt x="367" y="5410"/>
                  </a:lnTo>
                  <a:lnTo>
                    <a:pt x="365" y="5410"/>
                  </a:lnTo>
                  <a:lnTo>
                    <a:pt x="358" y="5410"/>
                  </a:lnTo>
                  <a:lnTo>
                    <a:pt x="350" y="5411"/>
                  </a:lnTo>
                  <a:lnTo>
                    <a:pt x="342" y="5413"/>
                  </a:lnTo>
                  <a:lnTo>
                    <a:pt x="337" y="5418"/>
                  </a:lnTo>
                  <a:lnTo>
                    <a:pt x="336" y="5419"/>
                  </a:lnTo>
                  <a:lnTo>
                    <a:pt x="335" y="5422"/>
                  </a:lnTo>
                  <a:lnTo>
                    <a:pt x="337" y="5429"/>
                  </a:lnTo>
                  <a:lnTo>
                    <a:pt x="343" y="5439"/>
                  </a:lnTo>
                  <a:lnTo>
                    <a:pt x="348" y="5449"/>
                  </a:lnTo>
                  <a:lnTo>
                    <a:pt x="350" y="5456"/>
                  </a:lnTo>
                  <a:lnTo>
                    <a:pt x="350" y="5461"/>
                  </a:lnTo>
                  <a:lnTo>
                    <a:pt x="348" y="5463"/>
                  </a:lnTo>
                  <a:lnTo>
                    <a:pt x="319" y="5477"/>
                  </a:lnTo>
                  <a:lnTo>
                    <a:pt x="296" y="5487"/>
                  </a:lnTo>
                  <a:lnTo>
                    <a:pt x="280" y="5492"/>
                  </a:lnTo>
                  <a:lnTo>
                    <a:pt x="272" y="5493"/>
                  </a:lnTo>
                  <a:lnTo>
                    <a:pt x="271" y="5492"/>
                  </a:lnTo>
                  <a:lnTo>
                    <a:pt x="270" y="5491"/>
                  </a:lnTo>
                  <a:lnTo>
                    <a:pt x="268" y="5489"/>
                  </a:lnTo>
                  <a:lnTo>
                    <a:pt x="268" y="5487"/>
                  </a:lnTo>
                  <a:lnTo>
                    <a:pt x="272" y="5476"/>
                  </a:lnTo>
                  <a:lnTo>
                    <a:pt x="274" y="5464"/>
                  </a:lnTo>
                  <a:lnTo>
                    <a:pt x="273" y="5449"/>
                  </a:lnTo>
                  <a:lnTo>
                    <a:pt x="272" y="5441"/>
                  </a:lnTo>
                  <a:lnTo>
                    <a:pt x="272" y="5432"/>
                  </a:lnTo>
                  <a:lnTo>
                    <a:pt x="272" y="5422"/>
                  </a:lnTo>
                  <a:lnTo>
                    <a:pt x="274" y="5411"/>
                  </a:lnTo>
                  <a:lnTo>
                    <a:pt x="277" y="5400"/>
                  </a:lnTo>
                  <a:lnTo>
                    <a:pt x="280" y="5387"/>
                  </a:lnTo>
                  <a:lnTo>
                    <a:pt x="281" y="5376"/>
                  </a:lnTo>
                  <a:lnTo>
                    <a:pt x="283" y="5367"/>
                  </a:lnTo>
                  <a:lnTo>
                    <a:pt x="284" y="5359"/>
                  </a:lnTo>
                  <a:lnTo>
                    <a:pt x="283" y="5348"/>
                  </a:lnTo>
                  <a:lnTo>
                    <a:pt x="280" y="5342"/>
                  </a:lnTo>
                  <a:lnTo>
                    <a:pt x="272" y="5330"/>
                  </a:lnTo>
                  <a:lnTo>
                    <a:pt x="262" y="5321"/>
                  </a:lnTo>
                  <a:lnTo>
                    <a:pt x="253" y="5312"/>
                  </a:lnTo>
                  <a:lnTo>
                    <a:pt x="242" y="5303"/>
                  </a:lnTo>
                  <a:lnTo>
                    <a:pt x="231" y="5291"/>
                  </a:lnTo>
                  <a:lnTo>
                    <a:pt x="221" y="5279"/>
                  </a:lnTo>
                  <a:lnTo>
                    <a:pt x="210" y="5267"/>
                  </a:lnTo>
                  <a:lnTo>
                    <a:pt x="199" y="5256"/>
                  </a:lnTo>
                  <a:lnTo>
                    <a:pt x="197" y="5253"/>
                  </a:lnTo>
                  <a:lnTo>
                    <a:pt x="193" y="5249"/>
                  </a:lnTo>
                  <a:lnTo>
                    <a:pt x="190" y="5247"/>
                  </a:lnTo>
                  <a:lnTo>
                    <a:pt x="186" y="5246"/>
                  </a:lnTo>
                  <a:lnTo>
                    <a:pt x="184" y="5245"/>
                  </a:lnTo>
                  <a:lnTo>
                    <a:pt x="180" y="5246"/>
                  </a:lnTo>
                  <a:lnTo>
                    <a:pt x="178" y="5247"/>
                  </a:lnTo>
                  <a:lnTo>
                    <a:pt x="174" y="5247"/>
                  </a:lnTo>
                  <a:lnTo>
                    <a:pt x="170" y="5245"/>
                  </a:lnTo>
                  <a:lnTo>
                    <a:pt x="167" y="5241"/>
                  </a:lnTo>
                  <a:lnTo>
                    <a:pt x="164" y="5236"/>
                  </a:lnTo>
                  <a:lnTo>
                    <a:pt x="161" y="5231"/>
                  </a:lnTo>
                  <a:lnTo>
                    <a:pt x="157" y="5223"/>
                  </a:lnTo>
                  <a:lnTo>
                    <a:pt x="151" y="5212"/>
                  </a:lnTo>
                  <a:lnTo>
                    <a:pt x="145" y="5201"/>
                  </a:lnTo>
                  <a:lnTo>
                    <a:pt x="138" y="5187"/>
                  </a:lnTo>
                  <a:lnTo>
                    <a:pt x="130" y="5173"/>
                  </a:lnTo>
                  <a:lnTo>
                    <a:pt x="123" y="5158"/>
                  </a:lnTo>
                  <a:lnTo>
                    <a:pt x="115" y="5142"/>
                  </a:lnTo>
                  <a:lnTo>
                    <a:pt x="107" y="5129"/>
                  </a:lnTo>
                  <a:lnTo>
                    <a:pt x="97" y="5113"/>
                  </a:lnTo>
                  <a:lnTo>
                    <a:pt x="88" y="5101"/>
                  </a:lnTo>
                  <a:lnTo>
                    <a:pt x="77" y="5089"/>
                  </a:lnTo>
                  <a:lnTo>
                    <a:pt x="69" y="5076"/>
                  </a:lnTo>
                  <a:lnTo>
                    <a:pt x="69" y="5072"/>
                  </a:lnTo>
                  <a:lnTo>
                    <a:pt x="70" y="5070"/>
                  </a:lnTo>
                  <a:lnTo>
                    <a:pt x="77" y="5063"/>
                  </a:lnTo>
                  <a:lnTo>
                    <a:pt x="85" y="5054"/>
                  </a:lnTo>
                  <a:lnTo>
                    <a:pt x="91" y="5048"/>
                  </a:lnTo>
                  <a:lnTo>
                    <a:pt x="97" y="5042"/>
                  </a:lnTo>
                  <a:lnTo>
                    <a:pt x="107" y="5034"/>
                  </a:lnTo>
                  <a:lnTo>
                    <a:pt x="116" y="5026"/>
                  </a:lnTo>
                  <a:lnTo>
                    <a:pt x="125" y="5017"/>
                  </a:lnTo>
                  <a:lnTo>
                    <a:pt x="134" y="5010"/>
                  </a:lnTo>
                  <a:lnTo>
                    <a:pt x="135" y="5010"/>
                  </a:lnTo>
                  <a:lnTo>
                    <a:pt x="136" y="5009"/>
                  </a:lnTo>
                  <a:lnTo>
                    <a:pt x="145" y="5004"/>
                  </a:lnTo>
                  <a:lnTo>
                    <a:pt x="152" y="5000"/>
                  </a:lnTo>
                  <a:lnTo>
                    <a:pt x="155" y="4996"/>
                  </a:lnTo>
                  <a:lnTo>
                    <a:pt x="157" y="4994"/>
                  </a:lnTo>
                  <a:lnTo>
                    <a:pt x="158" y="4990"/>
                  </a:lnTo>
                  <a:lnTo>
                    <a:pt x="158" y="4985"/>
                  </a:lnTo>
                  <a:lnTo>
                    <a:pt x="154" y="4970"/>
                  </a:lnTo>
                  <a:lnTo>
                    <a:pt x="149" y="4954"/>
                  </a:lnTo>
                  <a:lnTo>
                    <a:pt x="145" y="4938"/>
                  </a:lnTo>
                  <a:lnTo>
                    <a:pt x="139" y="4922"/>
                  </a:lnTo>
                  <a:lnTo>
                    <a:pt x="133" y="4907"/>
                  </a:lnTo>
                  <a:lnTo>
                    <a:pt x="127" y="4890"/>
                  </a:lnTo>
                  <a:lnTo>
                    <a:pt x="119" y="4862"/>
                  </a:lnTo>
                  <a:lnTo>
                    <a:pt x="109" y="4833"/>
                  </a:lnTo>
                  <a:lnTo>
                    <a:pt x="100" y="4805"/>
                  </a:lnTo>
                  <a:lnTo>
                    <a:pt x="91" y="4776"/>
                  </a:lnTo>
                  <a:lnTo>
                    <a:pt x="82" y="4748"/>
                  </a:lnTo>
                  <a:lnTo>
                    <a:pt x="73" y="4720"/>
                  </a:lnTo>
                  <a:lnTo>
                    <a:pt x="65" y="4694"/>
                  </a:lnTo>
                  <a:lnTo>
                    <a:pt x="58" y="4668"/>
                  </a:lnTo>
                  <a:lnTo>
                    <a:pt x="45" y="4624"/>
                  </a:lnTo>
                  <a:lnTo>
                    <a:pt x="33" y="4581"/>
                  </a:lnTo>
                  <a:lnTo>
                    <a:pt x="22" y="4543"/>
                  </a:lnTo>
                  <a:lnTo>
                    <a:pt x="14" y="4510"/>
                  </a:lnTo>
                  <a:lnTo>
                    <a:pt x="10" y="4492"/>
                  </a:lnTo>
                  <a:lnTo>
                    <a:pt x="7" y="4477"/>
                  </a:lnTo>
                  <a:lnTo>
                    <a:pt x="4" y="4464"/>
                  </a:lnTo>
                  <a:lnTo>
                    <a:pt x="1" y="4452"/>
                  </a:lnTo>
                  <a:lnTo>
                    <a:pt x="0" y="4448"/>
                  </a:lnTo>
                  <a:lnTo>
                    <a:pt x="1" y="4446"/>
                  </a:lnTo>
                  <a:lnTo>
                    <a:pt x="10" y="4451"/>
                  </a:lnTo>
                  <a:lnTo>
                    <a:pt x="35" y="4464"/>
                  </a:lnTo>
                  <a:lnTo>
                    <a:pt x="50" y="4470"/>
                  </a:lnTo>
                  <a:lnTo>
                    <a:pt x="66" y="4477"/>
                  </a:lnTo>
                  <a:lnTo>
                    <a:pt x="84" y="4483"/>
                  </a:lnTo>
                  <a:lnTo>
                    <a:pt x="104" y="4490"/>
                  </a:lnTo>
                  <a:lnTo>
                    <a:pt x="123" y="4497"/>
                  </a:lnTo>
                  <a:lnTo>
                    <a:pt x="144" y="4505"/>
                  </a:lnTo>
                  <a:lnTo>
                    <a:pt x="164" y="4514"/>
                  </a:lnTo>
                  <a:lnTo>
                    <a:pt x="186" y="4521"/>
                  </a:lnTo>
                  <a:lnTo>
                    <a:pt x="221" y="4535"/>
                  </a:lnTo>
                  <a:lnTo>
                    <a:pt x="258" y="4549"/>
                  </a:lnTo>
                  <a:lnTo>
                    <a:pt x="277" y="4556"/>
                  </a:lnTo>
                  <a:lnTo>
                    <a:pt x="297" y="4562"/>
                  </a:lnTo>
                  <a:lnTo>
                    <a:pt x="317" y="4568"/>
                  </a:lnTo>
                  <a:lnTo>
                    <a:pt x="340" y="4572"/>
                  </a:lnTo>
                  <a:lnTo>
                    <a:pt x="384" y="4579"/>
                  </a:lnTo>
                  <a:lnTo>
                    <a:pt x="430" y="4588"/>
                  </a:lnTo>
                  <a:lnTo>
                    <a:pt x="476" y="4598"/>
                  </a:lnTo>
                  <a:lnTo>
                    <a:pt x="523" y="4609"/>
                  </a:lnTo>
                  <a:lnTo>
                    <a:pt x="571" y="4619"/>
                  </a:lnTo>
                  <a:lnTo>
                    <a:pt x="619" y="4629"/>
                  </a:lnTo>
                  <a:lnTo>
                    <a:pt x="668" y="4638"/>
                  </a:lnTo>
                  <a:lnTo>
                    <a:pt x="718" y="4645"/>
                  </a:lnTo>
                  <a:lnTo>
                    <a:pt x="738" y="4647"/>
                  </a:lnTo>
                  <a:lnTo>
                    <a:pt x="758" y="4645"/>
                  </a:lnTo>
                  <a:lnTo>
                    <a:pt x="778" y="4644"/>
                  </a:lnTo>
                  <a:lnTo>
                    <a:pt x="797" y="4642"/>
                  </a:lnTo>
                  <a:lnTo>
                    <a:pt x="818" y="4638"/>
                  </a:lnTo>
                  <a:lnTo>
                    <a:pt x="838" y="4636"/>
                  </a:lnTo>
                  <a:lnTo>
                    <a:pt x="858" y="4634"/>
                  </a:lnTo>
                  <a:lnTo>
                    <a:pt x="878" y="4634"/>
                  </a:lnTo>
                  <a:lnTo>
                    <a:pt x="894" y="4635"/>
                  </a:lnTo>
                  <a:lnTo>
                    <a:pt x="908" y="4637"/>
                  </a:lnTo>
                  <a:lnTo>
                    <a:pt x="923" y="4640"/>
                  </a:lnTo>
                  <a:lnTo>
                    <a:pt x="938" y="4640"/>
                  </a:lnTo>
                  <a:lnTo>
                    <a:pt x="947" y="4640"/>
                  </a:lnTo>
                  <a:lnTo>
                    <a:pt x="955" y="4637"/>
                  </a:lnTo>
                  <a:lnTo>
                    <a:pt x="964" y="4636"/>
                  </a:lnTo>
                  <a:lnTo>
                    <a:pt x="972" y="4632"/>
                  </a:lnTo>
                  <a:lnTo>
                    <a:pt x="980" y="4630"/>
                  </a:lnTo>
                  <a:lnTo>
                    <a:pt x="989" y="4628"/>
                  </a:lnTo>
                  <a:lnTo>
                    <a:pt x="997" y="4626"/>
                  </a:lnTo>
                  <a:lnTo>
                    <a:pt x="1005" y="4626"/>
                  </a:lnTo>
                  <a:lnTo>
                    <a:pt x="1020" y="4626"/>
                  </a:lnTo>
                  <a:lnTo>
                    <a:pt x="1035" y="4628"/>
                  </a:lnTo>
                  <a:lnTo>
                    <a:pt x="1048" y="4629"/>
                  </a:lnTo>
                  <a:lnTo>
                    <a:pt x="1061" y="4631"/>
                  </a:lnTo>
                  <a:lnTo>
                    <a:pt x="1074" y="4632"/>
                  </a:lnTo>
                  <a:lnTo>
                    <a:pt x="1087" y="4635"/>
                  </a:lnTo>
                  <a:lnTo>
                    <a:pt x="1099" y="4636"/>
                  </a:lnTo>
                  <a:lnTo>
                    <a:pt x="1111" y="4638"/>
                  </a:lnTo>
                  <a:lnTo>
                    <a:pt x="1124" y="4641"/>
                  </a:lnTo>
                  <a:lnTo>
                    <a:pt x="1135" y="4644"/>
                  </a:lnTo>
                  <a:lnTo>
                    <a:pt x="1173" y="4656"/>
                  </a:lnTo>
                  <a:lnTo>
                    <a:pt x="1209" y="4669"/>
                  </a:lnTo>
                  <a:lnTo>
                    <a:pt x="1242" y="4682"/>
                  </a:lnTo>
                  <a:lnTo>
                    <a:pt x="1274" y="4694"/>
                  </a:lnTo>
                  <a:lnTo>
                    <a:pt x="1304" y="4706"/>
                  </a:lnTo>
                  <a:lnTo>
                    <a:pt x="1331" y="4717"/>
                  </a:lnTo>
                  <a:lnTo>
                    <a:pt x="1356" y="4726"/>
                  </a:lnTo>
                  <a:lnTo>
                    <a:pt x="1380" y="4735"/>
                  </a:lnTo>
                  <a:lnTo>
                    <a:pt x="1392" y="4737"/>
                  </a:lnTo>
                  <a:lnTo>
                    <a:pt x="1402" y="4739"/>
                  </a:lnTo>
                  <a:lnTo>
                    <a:pt x="1413" y="4741"/>
                  </a:lnTo>
                  <a:lnTo>
                    <a:pt x="1423" y="4742"/>
                  </a:lnTo>
                  <a:lnTo>
                    <a:pt x="1431" y="4743"/>
                  </a:lnTo>
                  <a:lnTo>
                    <a:pt x="1439" y="4744"/>
                  </a:lnTo>
                  <a:lnTo>
                    <a:pt x="1446" y="4745"/>
                  </a:lnTo>
                  <a:lnTo>
                    <a:pt x="1451" y="4748"/>
                  </a:lnTo>
                  <a:lnTo>
                    <a:pt x="1456" y="4751"/>
                  </a:lnTo>
                  <a:lnTo>
                    <a:pt x="1461" y="4757"/>
                  </a:lnTo>
                  <a:lnTo>
                    <a:pt x="1464" y="4763"/>
                  </a:lnTo>
                  <a:lnTo>
                    <a:pt x="1469" y="4770"/>
                  </a:lnTo>
                  <a:lnTo>
                    <a:pt x="1476" y="4787"/>
                  </a:lnTo>
                  <a:lnTo>
                    <a:pt x="1484" y="4804"/>
                  </a:lnTo>
                  <a:lnTo>
                    <a:pt x="1490" y="4815"/>
                  </a:lnTo>
                  <a:lnTo>
                    <a:pt x="1496" y="4827"/>
                  </a:lnTo>
                  <a:lnTo>
                    <a:pt x="1502" y="4839"/>
                  </a:lnTo>
                  <a:lnTo>
                    <a:pt x="1508" y="4850"/>
                  </a:lnTo>
                  <a:lnTo>
                    <a:pt x="1512" y="4861"/>
                  </a:lnTo>
                  <a:lnTo>
                    <a:pt x="1515" y="4870"/>
                  </a:lnTo>
                  <a:lnTo>
                    <a:pt x="1518" y="4875"/>
                  </a:lnTo>
                  <a:lnTo>
                    <a:pt x="1520" y="4878"/>
                  </a:lnTo>
                  <a:lnTo>
                    <a:pt x="1522" y="4881"/>
                  </a:lnTo>
                  <a:lnTo>
                    <a:pt x="1526" y="4883"/>
                  </a:lnTo>
                  <a:lnTo>
                    <a:pt x="1559" y="4897"/>
                  </a:lnTo>
                  <a:lnTo>
                    <a:pt x="1583" y="4908"/>
                  </a:lnTo>
                  <a:lnTo>
                    <a:pt x="1595" y="4911"/>
                  </a:lnTo>
                  <a:lnTo>
                    <a:pt x="1607" y="4913"/>
                  </a:lnTo>
                  <a:lnTo>
                    <a:pt x="1621" y="4913"/>
                  </a:lnTo>
                  <a:lnTo>
                    <a:pt x="1639" y="4913"/>
                  </a:lnTo>
                  <a:lnTo>
                    <a:pt x="1651" y="4912"/>
                  </a:lnTo>
                  <a:lnTo>
                    <a:pt x="1663" y="4913"/>
                  </a:lnTo>
                  <a:lnTo>
                    <a:pt x="1673" y="4914"/>
                  </a:lnTo>
                  <a:lnTo>
                    <a:pt x="1683" y="4915"/>
                  </a:lnTo>
                  <a:lnTo>
                    <a:pt x="1703" y="4920"/>
                  </a:lnTo>
                  <a:lnTo>
                    <a:pt x="1721" y="4927"/>
                  </a:lnTo>
                  <a:lnTo>
                    <a:pt x="1736" y="4935"/>
                  </a:lnTo>
                  <a:lnTo>
                    <a:pt x="1753" y="4945"/>
                  </a:lnTo>
                  <a:lnTo>
                    <a:pt x="1769" y="4954"/>
                  </a:lnTo>
                  <a:lnTo>
                    <a:pt x="1784" y="4965"/>
                  </a:lnTo>
                  <a:lnTo>
                    <a:pt x="1824" y="4990"/>
                  </a:lnTo>
                  <a:lnTo>
                    <a:pt x="1864" y="5014"/>
                  </a:lnTo>
                  <a:lnTo>
                    <a:pt x="1899" y="5037"/>
                  </a:lnTo>
                  <a:lnTo>
                    <a:pt x="1931" y="5057"/>
                  </a:lnTo>
                  <a:lnTo>
                    <a:pt x="1960" y="5073"/>
                  </a:lnTo>
                  <a:lnTo>
                    <a:pt x="1985" y="5086"/>
                  </a:lnTo>
                  <a:lnTo>
                    <a:pt x="2003" y="5096"/>
                  </a:lnTo>
                  <a:lnTo>
                    <a:pt x="2015" y="5101"/>
                  </a:lnTo>
                  <a:lnTo>
                    <a:pt x="2038" y="5105"/>
                  </a:lnTo>
                  <a:lnTo>
                    <a:pt x="2059" y="5109"/>
                  </a:lnTo>
                  <a:lnTo>
                    <a:pt x="2069" y="5110"/>
                  </a:lnTo>
                  <a:lnTo>
                    <a:pt x="2081" y="5110"/>
                  </a:lnTo>
                  <a:lnTo>
                    <a:pt x="2092" y="5110"/>
                  </a:lnTo>
                  <a:lnTo>
                    <a:pt x="2105" y="5110"/>
                  </a:lnTo>
                  <a:lnTo>
                    <a:pt x="2129" y="5107"/>
                  </a:lnTo>
                  <a:lnTo>
                    <a:pt x="2154" y="5104"/>
                  </a:lnTo>
                  <a:lnTo>
                    <a:pt x="2179" y="5101"/>
                  </a:lnTo>
                  <a:lnTo>
                    <a:pt x="2201" y="5096"/>
                  </a:lnTo>
                  <a:lnTo>
                    <a:pt x="2230" y="5091"/>
                  </a:lnTo>
                  <a:lnTo>
                    <a:pt x="2254" y="5089"/>
                  </a:lnTo>
                  <a:lnTo>
                    <a:pt x="2264" y="5089"/>
                  </a:lnTo>
                  <a:lnTo>
                    <a:pt x="2273" y="5089"/>
                  </a:lnTo>
                  <a:lnTo>
                    <a:pt x="2279" y="5090"/>
                  </a:lnTo>
                  <a:lnTo>
                    <a:pt x="2282" y="5091"/>
                  </a:lnTo>
                  <a:lnTo>
                    <a:pt x="2284" y="5094"/>
                  </a:lnTo>
                  <a:lnTo>
                    <a:pt x="2286" y="5096"/>
                  </a:lnTo>
                  <a:lnTo>
                    <a:pt x="2287" y="5100"/>
                  </a:lnTo>
                  <a:lnTo>
                    <a:pt x="2288" y="5103"/>
                  </a:lnTo>
                  <a:lnTo>
                    <a:pt x="2288" y="5114"/>
                  </a:lnTo>
                  <a:lnTo>
                    <a:pt x="2288" y="5124"/>
                  </a:lnTo>
                  <a:lnTo>
                    <a:pt x="2288" y="5138"/>
                  </a:lnTo>
                  <a:lnTo>
                    <a:pt x="2288" y="5151"/>
                  </a:lnTo>
                  <a:lnTo>
                    <a:pt x="2288" y="5164"/>
                  </a:lnTo>
                  <a:lnTo>
                    <a:pt x="2288" y="5173"/>
                  </a:lnTo>
                  <a:lnTo>
                    <a:pt x="2289" y="5178"/>
                  </a:lnTo>
                  <a:lnTo>
                    <a:pt x="2292" y="5182"/>
                  </a:lnTo>
                  <a:lnTo>
                    <a:pt x="2294" y="5185"/>
                  </a:lnTo>
                  <a:lnTo>
                    <a:pt x="2299" y="5186"/>
                  </a:lnTo>
                  <a:lnTo>
                    <a:pt x="2308" y="5187"/>
                  </a:lnTo>
                  <a:lnTo>
                    <a:pt x="2318" y="5189"/>
                  </a:lnTo>
                  <a:lnTo>
                    <a:pt x="2334" y="5189"/>
                  </a:lnTo>
                  <a:lnTo>
                    <a:pt x="2351" y="5186"/>
                  </a:lnTo>
                  <a:lnTo>
                    <a:pt x="2368" y="5185"/>
                  </a:lnTo>
                  <a:lnTo>
                    <a:pt x="2384" y="5185"/>
                  </a:lnTo>
                  <a:lnTo>
                    <a:pt x="2394" y="5187"/>
                  </a:lnTo>
                  <a:lnTo>
                    <a:pt x="2403" y="5191"/>
                  </a:lnTo>
                  <a:lnTo>
                    <a:pt x="2413" y="5197"/>
                  </a:lnTo>
                  <a:lnTo>
                    <a:pt x="2421" y="5205"/>
                  </a:lnTo>
                  <a:lnTo>
                    <a:pt x="2426" y="5211"/>
                  </a:lnTo>
                  <a:lnTo>
                    <a:pt x="2431" y="5216"/>
                  </a:lnTo>
                  <a:lnTo>
                    <a:pt x="2433" y="5217"/>
                  </a:lnTo>
                  <a:lnTo>
                    <a:pt x="2435" y="5218"/>
                  </a:lnTo>
                  <a:lnTo>
                    <a:pt x="2439" y="5218"/>
                  </a:lnTo>
                  <a:lnTo>
                    <a:pt x="2441" y="5217"/>
                  </a:lnTo>
                  <a:lnTo>
                    <a:pt x="2452" y="5210"/>
                  </a:lnTo>
                  <a:lnTo>
                    <a:pt x="2460" y="5203"/>
                  </a:lnTo>
                  <a:lnTo>
                    <a:pt x="2469" y="5196"/>
                  </a:lnTo>
                  <a:lnTo>
                    <a:pt x="2475" y="5189"/>
                  </a:lnTo>
                  <a:lnTo>
                    <a:pt x="2482" y="5183"/>
                  </a:lnTo>
                  <a:lnTo>
                    <a:pt x="2489" y="5176"/>
                  </a:lnTo>
                  <a:lnTo>
                    <a:pt x="2496" y="5170"/>
                  </a:lnTo>
                  <a:lnTo>
                    <a:pt x="2504" y="5164"/>
                  </a:lnTo>
                  <a:lnTo>
                    <a:pt x="2514" y="5159"/>
                  </a:lnTo>
                  <a:lnTo>
                    <a:pt x="2525" y="5154"/>
                  </a:lnTo>
                  <a:lnTo>
                    <a:pt x="2535" y="5149"/>
                  </a:lnTo>
                  <a:lnTo>
                    <a:pt x="2546" y="5145"/>
                  </a:lnTo>
                  <a:lnTo>
                    <a:pt x="2563" y="5134"/>
                  </a:lnTo>
                  <a:lnTo>
                    <a:pt x="2578" y="5124"/>
                  </a:lnTo>
                  <a:lnTo>
                    <a:pt x="2595" y="5114"/>
                  </a:lnTo>
                  <a:lnTo>
                    <a:pt x="2611" y="5103"/>
                  </a:lnTo>
                  <a:lnTo>
                    <a:pt x="2630" y="5094"/>
                  </a:lnTo>
                  <a:lnTo>
                    <a:pt x="2649" y="5085"/>
                  </a:lnTo>
                  <a:lnTo>
                    <a:pt x="2670" y="5077"/>
                  </a:lnTo>
                  <a:lnTo>
                    <a:pt x="2689" y="5069"/>
                  </a:lnTo>
                  <a:lnTo>
                    <a:pt x="2715" y="5057"/>
                  </a:lnTo>
                  <a:lnTo>
                    <a:pt x="2740" y="5046"/>
                  </a:lnTo>
                  <a:lnTo>
                    <a:pt x="2765" y="5037"/>
                  </a:lnTo>
                  <a:lnTo>
                    <a:pt x="2788" y="5027"/>
                  </a:lnTo>
                  <a:lnTo>
                    <a:pt x="2811" y="5019"/>
                  </a:lnTo>
                  <a:lnTo>
                    <a:pt x="2834" y="5010"/>
                  </a:lnTo>
                  <a:lnTo>
                    <a:pt x="2855" y="5002"/>
                  </a:lnTo>
                  <a:lnTo>
                    <a:pt x="2875" y="4994"/>
                  </a:lnTo>
                  <a:lnTo>
                    <a:pt x="2922" y="4976"/>
                  </a:lnTo>
                  <a:lnTo>
                    <a:pt x="2960" y="4960"/>
                  </a:lnTo>
                  <a:lnTo>
                    <a:pt x="2991" y="4947"/>
                  </a:lnTo>
                  <a:lnTo>
                    <a:pt x="3013" y="4940"/>
                  </a:lnTo>
                  <a:lnTo>
                    <a:pt x="3024" y="4938"/>
                  </a:lnTo>
                  <a:lnTo>
                    <a:pt x="3033" y="4937"/>
                  </a:lnTo>
                  <a:lnTo>
                    <a:pt x="3041" y="4935"/>
                  </a:lnTo>
                  <a:lnTo>
                    <a:pt x="3046" y="4935"/>
                  </a:lnTo>
                  <a:lnTo>
                    <a:pt x="3054" y="4935"/>
                  </a:lnTo>
                  <a:lnTo>
                    <a:pt x="3061" y="4935"/>
                  </a:lnTo>
                  <a:lnTo>
                    <a:pt x="3070" y="4934"/>
                  </a:lnTo>
                  <a:lnTo>
                    <a:pt x="3082" y="4931"/>
                  </a:lnTo>
                  <a:lnTo>
                    <a:pt x="3108" y="4925"/>
                  </a:lnTo>
                  <a:lnTo>
                    <a:pt x="3133" y="4916"/>
                  </a:lnTo>
                  <a:lnTo>
                    <a:pt x="3146" y="4913"/>
                  </a:lnTo>
                  <a:lnTo>
                    <a:pt x="3157" y="4907"/>
                  </a:lnTo>
                  <a:lnTo>
                    <a:pt x="3169" y="4901"/>
                  </a:lnTo>
                  <a:lnTo>
                    <a:pt x="3181" y="4894"/>
                  </a:lnTo>
                  <a:lnTo>
                    <a:pt x="3191" y="4887"/>
                  </a:lnTo>
                  <a:lnTo>
                    <a:pt x="3201" y="4881"/>
                  </a:lnTo>
                  <a:lnTo>
                    <a:pt x="3211" y="4876"/>
                  </a:lnTo>
                  <a:lnTo>
                    <a:pt x="3219" y="4872"/>
                  </a:lnTo>
                  <a:lnTo>
                    <a:pt x="3227" y="4870"/>
                  </a:lnTo>
                  <a:lnTo>
                    <a:pt x="3235" y="4870"/>
                  </a:lnTo>
                  <a:lnTo>
                    <a:pt x="3243" y="4870"/>
                  </a:lnTo>
                  <a:lnTo>
                    <a:pt x="3250" y="4874"/>
                  </a:lnTo>
                  <a:lnTo>
                    <a:pt x="3262" y="4881"/>
                  </a:lnTo>
                  <a:lnTo>
                    <a:pt x="3270" y="4886"/>
                  </a:lnTo>
                  <a:lnTo>
                    <a:pt x="3275" y="4888"/>
                  </a:lnTo>
                  <a:lnTo>
                    <a:pt x="3282" y="4890"/>
                  </a:lnTo>
                  <a:lnTo>
                    <a:pt x="3289" y="4892"/>
                  </a:lnTo>
                  <a:lnTo>
                    <a:pt x="3300" y="4892"/>
                  </a:lnTo>
                  <a:lnTo>
                    <a:pt x="3327" y="4890"/>
                  </a:lnTo>
                  <a:lnTo>
                    <a:pt x="3356" y="4890"/>
                  </a:lnTo>
                  <a:lnTo>
                    <a:pt x="3370" y="4890"/>
                  </a:lnTo>
                  <a:lnTo>
                    <a:pt x="3384" y="4889"/>
                  </a:lnTo>
                  <a:lnTo>
                    <a:pt x="3397" y="4887"/>
                  </a:lnTo>
                  <a:lnTo>
                    <a:pt x="3409" y="4883"/>
                  </a:lnTo>
                  <a:lnTo>
                    <a:pt x="3421" y="4880"/>
                  </a:lnTo>
                  <a:lnTo>
                    <a:pt x="3430" y="4877"/>
                  </a:lnTo>
                  <a:lnTo>
                    <a:pt x="3441" y="4876"/>
                  </a:lnTo>
                  <a:lnTo>
                    <a:pt x="3451" y="4875"/>
                  </a:lnTo>
                  <a:lnTo>
                    <a:pt x="3460" y="4874"/>
                  </a:lnTo>
                  <a:lnTo>
                    <a:pt x="3470" y="4874"/>
                  </a:lnTo>
                  <a:lnTo>
                    <a:pt x="3479" y="4875"/>
                  </a:lnTo>
                  <a:lnTo>
                    <a:pt x="3490" y="4876"/>
                  </a:lnTo>
                  <a:lnTo>
                    <a:pt x="3511" y="4880"/>
                  </a:lnTo>
                  <a:lnTo>
                    <a:pt x="3534" y="4883"/>
                  </a:lnTo>
                  <a:lnTo>
                    <a:pt x="3556" y="4886"/>
                  </a:lnTo>
                  <a:lnTo>
                    <a:pt x="3578" y="4890"/>
                  </a:lnTo>
                  <a:lnTo>
                    <a:pt x="3598" y="4894"/>
                  </a:lnTo>
                  <a:lnTo>
                    <a:pt x="3616" y="4897"/>
                  </a:lnTo>
                  <a:lnTo>
                    <a:pt x="3624" y="4899"/>
                  </a:lnTo>
                  <a:lnTo>
                    <a:pt x="3633" y="4899"/>
                  </a:lnTo>
                  <a:lnTo>
                    <a:pt x="3642" y="4899"/>
                  </a:lnTo>
                  <a:lnTo>
                    <a:pt x="3652" y="4897"/>
                  </a:lnTo>
                  <a:lnTo>
                    <a:pt x="3662" y="4896"/>
                  </a:lnTo>
                  <a:lnTo>
                    <a:pt x="3672" y="4893"/>
                  </a:lnTo>
                  <a:lnTo>
                    <a:pt x="3681" y="4889"/>
                  </a:lnTo>
                  <a:lnTo>
                    <a:pt x="3690" y="4886"/>
                  </a:lnTo>
                  <a:lnTo>
                    <a:pt x="3698" y="4881"/>
                  </a:lnTo>
                  <a:lnTo>
                    <a:pt x="3706" y="4877"/>
                  </a:lnTo>
                  <a:lnTo>
                    <a:pt x="3715" y="4875"/>
                  </a:lnTo>
                  <a:lnTo>
                    <a:pt x="3724" y="4874"/>
                  </a:lnTo>
                  <a:lnTo>
                    <a:pt x="3737" y="4875"/>
                  </a:lnTo>
                  <a:lnTo>
                    <a:pt x="3750" y="4877"/>
                  </a:lnTo>
                  <a:lnTo>
                    <a:pt x="3764" y="4878"/>
                  </a:lnTo>
                  <a:lnTo>
                    <a:pt x="3778" y="4880"/>
                  </a:lnTo>
                  <a:lnTo>
                    <a:pt x="3789" y="4881"/>
                  </a:lnTo>
                  <a:lnTo>
                    <a:pt x="3801" y="4883"/>
                  </a:lnTo>
                  <a:lnTo>
                    <a:pt x="3818" y="4887"/>
                  </a:lnTo>
                  <a:lnTo>
                    <a:pt x="3836" y="4888"/>
                  </a:lnTo>
                  <a:lnTo>
                    <a:pt x="3844" y="4888"/>
                  </a:lnTo>
                  <a:lnTo>
                    <a:pt x="3852" y="4886"/>
                  </a:lnTo>
                  <a:lnTo>
                    <a:pt x="3860" y="4883"/>
                  </a:lnTo>
                  <a:lnTo>
                    <a:pt x="3867" y="4880"/>
                  </a:lnTo>
                  <a:lnTo>
                    <a:pt x="3882" y="4868"/>
                  </a:lnTo>
                  <a:lnTo>
                    <a:pt x="3900" y="4852"/>
                  </a:lnTo>
                  <a:lnTo>
                    <a:pt x="3920" y="4836"/>
                  </a:lnTo>
                  <a:lnTo>
                    <a:pt x="3940" y="4821"/>
                  </a:lnTo>
                  <a:lnTo>
                    <a:pt x="3958" y="4811"/>
                  </a:lnTo>
                  <a:lnTo>
                    <a:pt x="3976" y="4802"/>
                  </a:lnTo>
                  <a:lnTo>
                    <a:pt x="3984" y="4800"/>
                  </a:lnTo>
                  <a:lnTo>
                    <a:pt x="3995" y="4798"/>
                  </a:lnTo>
                  <a:lnTo>
                    <a:pt x="4006" y="4798"/>
                  </a:lnTo>
                  <a:lnTo>
                    <a:pt x="4018" y="4798"/>
                  </a:lnTo>
                  <a:lnTo>
                    <a:pt x="4031" y="4796"/>
                  </a:lnTo>
                  <a:lnTo>
                    <a:pt x="4043" y="4795"/>
                  </a:lnTo>
                  <a:lnTo>
                    <a:pt x="4053" y="4792"/>
                  </a:lnTo>
                  <a:lnTo>
                    <a:pt x="4063" y="4788"/>
                  </a:lnTo>
                  <a:lnTo>
                    <a:pt x="4071" y="4783"/>
                  </a:lnTo>
                  <a:lnTo>
                    <a:pt x="4079" y="4777"/>
                  </a:lnTo>
                  <a:lnTo>
                    <a:pt x="4085" y="4773"/>
                  </a:lnTo>
                  <a:lnTo>
                    <a:pt x="4091" y="4767"/>
                  </a:lnTo>
                  <a:lnTo>
                    <a:pt x="4097" y="4763"/>
                  </a:lnTo>
                  <a:lnTo>
                    <a:pt x="4103" y="4760"/>
                  </a:lnTo>
                  <a:lnTo>
                    <a:pt x="4110" y="4756"/>
                  </a:lnTo>
                  <a:lnTo>
                    <a:pt x="4118" y="4754"/>
                  </a:lnTo>
                  <a:lnTo>
                    <a:pt x="4132" y="4748"/>
                  </a:lnTo>
                  <a:lnTo>
                    <a:pt x="4148" y="4739"/>
                  </a:lnTo>
                  <a:lnTo>
                    <a:pt x="4156" y="4735"/>
                  </a:lnTo>
                  <a:lnTo>
                    <a:pt x="4160" y="4729"/>
                  </a:lnTo>
                  <a:lnTo>
                    <a:pt x="4165" y="4722"/>
                  </a:lnTo>
                  <a:lnTo>
                    <a:pt x="4170" y="4716"/>
                  </a:lnTo>
                  <a:lnTo>
                    <a:pt x="4173" y="4708"/>
                  </a:lnTo>
                  <a:lnTo>
                    <a:pt x="4177" y="4703"/>
                  </a:lnTo>
                  <a:lnTo>
                    <a:pt x="4181" y="4695"/>
                  </a:lnTo>
                  <a:lnTo>
                    <a:pt x="4186" y="4689"/>
                  </a:lnTo>
                  <a:lnTo>
                    <a:pt x="4198" y="4679"/>
                  </a:lnTo>
                  <a:lnTo>
                    <a:pt x="4210" y="4667"/>
                  </a:lnTo>
                  <a:lnTo>
                    <a:pt x="4221" y="4654"/>
                  </a:lnTo>
                  <a:lnTo>
                    <a:pt x="4230" y="4641"/>
                  </a:lnTo>
                  <a:lnTo>
                    <a:pt x="4244" y="4622"/>
                  </a:lnTo>
                  <a:lnTo>
                    <a:pt x="4261" y="4599"/>
                  </a:lnTo>
                  <a:lnTo>
                    <a:pt x="4278" y="4578"/>
                  </a:lnTo>
                  <a:lnTo>
                    <a:pt x="4289" y="4562"/>
                  </a:lnTo>
                  <a:lnTo>
                    <a:pt x="4299" y="4548"/>
                  </a:lnTo>
                  <a:lnTo>
                    <a:pt x="4316" y="4527"/>
                  </a:lnTo>
                  <a:lnTo>
                    <a:pt x="4324" y="4515"/>
                  </a:lnTo>
                  <a:lnTo>
                    <a:pt x="4335" y="4505"/>
                  </a:lnTo>
                  <a:lnTo>
                    <a:pt x="4345" y="4497"/>
                  </a:lnTo>
                  <a:lnTo>
                    <a:pt x="4353" y="4491"/>
                  </a:lnTo>
                  <a:lnTo>
                    <a:pt x="4372" y="4484"/>
                  </a:lnTo>
                  <a:lnTo>
                    <a:pt x="4391" y="4477"/>
                  </a:lnTo>
                  <a:lnTo>
                    <a:pt x="4400" y="4473"/>
                  </a:lnTo>
                  <a:lnTo>
                    <a:pt x="4410" y="4468"/>
                  </a:lnTo>
                  <a:lnTo>
                    <a:pt x="4418" y="4464"/>
                  </a:lnTo>
                  <a:lnTo>
                    <a:pt x="4427" y="4458"/>
                  </a:lnTo>
                  <a:lnTo>
                    <a:pt x="4438" y="4447"/>
                  </a:lnTo>
                  <a:lnTo>
                    <a:pt x="4450" y="4437"/>
                  </a:lnTo>
                  <a:lnTo>
                    <a:pt x="4456" y="4434"/>
                  </a:lnTo>
                  <a:lnTo>
                    <a:pt x="4462" y="4430"/>
                  </a:lnTo>
                  <a:lnTo>
                    <a:pt x="4469" y="4429"/>
                  </a:lnTo>
                  <a:lnTo>
                    <a:pt x="4478" y="4428"/>
                  </a:lnTo>
                  <a:lnTo>
                    <a:pt x="4493" y="4427"/>
                  </a:lnTo>
                  <a:lnTo>
                    <a:pt x="4505" y="4426"/>
                  </a:lnTo>
                  <a:lnTo>
                    <a:pt x="4511" y="4424"/>
                  </a:lnTo>
                  <a:lnTo>
                    <a:pt x="4516" y="4421"/>
                  </a:lnTo>
                  <a:lnTo>
                    <a:pt x="4522" y="4417"/>
                  </a:lnTo>
                  <a:lnTo>
                    <a:pt x="4526" y="4410"/>
                  </a:lnTo>
                  <a:lnTo>
                    <a:pt x="4541" y="4396"/>
                  </a:lnTo>
                  <a:lnTo>
                    <a:pt x="4557" y="4379"/>
                  </a:lnTo>
                  <a:lnTo>
                    <a:pt x="4576" y="4363"/>
                  </a:lnTo>
                  <a:lnTo>
                    <a:pt x="4594" y="4347"/>
                  </a:lnTo>
                  <a:lnTo>
                    <a:pt x="4610" y="4335"/>
                  </a:lnTo>
                  <a:lnTo>
                    <a:pt x="4624" y="4327"/>
                  </a:lnTo>
                  <a:lnTo>
                    <a:pt x="4629" y="4322"/>
                  </a:lnTo>
                  <a:lnTo>
                    <a:pt x="4633" y="4316"/>
                  </a:lnTo>
                  <a:lnTo>
                    <a:pt x="4637" y="4309"/>
                  </a:lnTo>
                  <a:lnTo>
                    <a:pt x="4639" y="4300"/>
                  </a:lnTo>
                  <a:lnTo>
                    <a:pt x="4639" y="4289"/>
                  </a:lnTo>
                  <a:lnTo>
                    <a:pt x="4638" y="4279"/>
                  </a:lnTo>
                  <a:lnTo>
                    <a:pt x="4636" y="4271"/>
                  </a:lnTo>
                  <a:lnTo>
                    <a:pt x="4633" y="4264"/>
                  </a:lnTo>
                  <a:lnTo>
                    <a:pt x="4625" y="4251"/>
                  </a:lnTo>
                  <a:lnTo>
                    <a:pt x="4617" y="4240"/>
                  </a:lnTo>
                  <a:lnTo>
                    <a:pt x="4607" y="4228"/>
                  </a:lnTo>
                  <a:lnTo>
                    <a:pt x="4593" y="4214"/>
                  </a:lnTo>
                  <a:lnTo>
                    <a:pt x="4579" y="4200"/>
                  </a:lnTo>
                  <a:lnTo>
                    <a:pt x="4564" y="4189"/>
                  </a:lnTo>
                  <a:lnTo>
                    <a:pt x="4551" y="4180"/>
                  </a:lnTo>
                  <a:lnTo>
                    <a:pt x="4538" y="4168"/>
                  </a:lnTo>
                  <a:lnTo>
                    <a:pt x="4531" y="4161"/>
                  </a:lnTo>
                  <a:lnTo>
                    <a:pt x="4525" y="4152"/>
                  </a:lnTo>
                  <a:lnTo>
                    <a:pt x="4519" y="4144"/>
                  </a:lnTo>
                  <a:lnTo>
                    <a:pt x="4513" y="4133"/>
                  </a:lnTo>
                  <a:lnTo>
                    <a:pt x="4506" y="4114"/>
                  </a:lnTo>
                  <a:lnTo>
                    <a:pt x="4501" y="4099"/>
                  </a:lnTo>
                  <a:lnTo>
                    <a:pt x="4499" y="4093"/>
                  </a:lnTo>
                  <a:lnTo>
                    <a:pt x="4497" y="4087"/>
                  </a:lnTo>
                  <a:lnTo>
                    <a:pt x="4493" y="4081"/>
                  </a:lnTo>
                  <a:lnTo>
                    <a:pt x="4488" y="4076"/>
                  </a:lnTo>
                  <a:lnTo>
                    <a:pt x="4480" y="4070"/>
                  </a:lnTo>
                  <a:lnTo>
                    <a:pt x="4472" y="4062"/>
                  </a:lnTo>
                  <a:lnTo>
                    <a:pt x="4468" y="4052"/>
                  </a:lnTo>
                  <a:lnTo>
                    <a:pt x="4466" y="4042"/>
                  </a:lnTo>
                  <a:lnTo>
                    <a:pt x="4465" y="4031"/>
                  </a:lnTo>
                  <a:lnTo>
                    <a:pt x="4466" y="4020"/>
                  </a:lnTo>
                  <a:lnTo>
                    <a:pt x="4469" y="4010"/>
                  </a:lnTo>
                  <a:lnTo>
                    <a:pt x="4477" y="3995"/>
                  </a:lnTo>
                  <a:lnTo>
                    <a:pt x="4485" y="3979"/>
                  </a:lnTo>
                  <a:lnTo>
                    <a:pt x="4493" y="3960"/>
                  </a:lnTo>
                  <a:lnTo>
                    <a:pt x="4498" y="3947"/>
                  </a:lnTo>
                  <a:lnTo>
                    <a:pt x="4501" y="3932"/>
                  </a:lnTo>
                  <a:lnTo>
                    <a:pt x="4506" y="3918"/>
                  </a:lnTo>
                  <a:lnTo>
                    <a:pt x="4510" y="3904"/>
                  </a:lnTo>
                  <a:lnTo>
                    <a:pt x="4515" y="3888"/>
                  </a:lnTo>
                  <a:lnTo>
                    <a:pt x="4519" y="3872"/>
                  </a:lnTo>
                  <a:lnTo>
                    <a:pt x="4524" y="3856"/>
                  </a:lnTo>
                  <a:lnTo>
                    <a:pt x="4529" y="3840"/>
                  </a:lnTo>
                  <a:lnTo>
                    <a:pt x="4540" y="3815"/>
                  </a:lnTo>
                  <a:lnTo>
                    <a:pt x="4551" y="3792"/>
                  </a:lnTo>
                  <a:lnTo>
                    <a:pt x="4563" y="3771"/>
                  </a:lnTo>
                  <a:lnTo>
                    <a:pt x="4576" y="3754"/>
                  </a:lnTo>
                  <a:lnTo>
                    <a:pt x="4589" y="3746"/>
                  </a:lnTo>
                  <a:lnTo>
                    <a:pt x="4601" y="3739"/>
                  </a:lnTo>
                  <a:lnTo>
                    <a:pt x="4616" y="3727"/>
                  </a:lnTo>
                  <a:lnTo>
                    <a:pt x="4629" y="3720"/>
                  </a:lnTo>
                  <a:lnTo>
                    <a:pt x="4635" y="3717"/>
                  </a:lnTo>
                  <a:lnTo>
                    <a:pt x="4641" y="3716"/>
                  </a:lnTo>
                  <a:lnTo>
                    <a:pt x="4647" y="3716"/>
                  </a:lnTo>
                  <a:lnTo>
                    <a:pt x="4654" y="3716"/>
                  </a:lnTo>
                  <a:lnTo>
                    <a:pt x="4670" y="3718"/>
                  </a:lnTo>
                  <a:lnTo>
                    <a:pt x="4685" y="3721"/>
                  </a:lnTo>
                  <a:lnTo>
                    <a:pt x="4699" y="3722"/>
                  </a:lnTo>
                  <a:lnTo>
                    <a:pt x="4719" y="3723"/>
                  </a:lnTo>
                  <a:lnTo>
                    <a:pt x="4742" y="3722"/>
                  </a:lnTo>
                  <a:lnTo>
                    <a:pt x="4763" y="3723"/>
                  </a:lnTo>
                  <a:lnTo>
                    <a:pt x="4771" y="3724"/>
                  </a:lnTo>
                  <a:lnTo>
                    <a:pt x="4780" y="3725"/>
                  </a:lnTo>
                  <a:lnTo>
                    <a:pt x="4787" y="3729"/>
                  </a:lnTo>
                  <a:lnTo>
                    <a:pt x="4792" y="3734"/>
                  </a:lnTo>
                  <a:lnTo>
                    <a:pt x="4801" y="3748"/>
                  </a:lnTo>
                  <a:lnTo>
                    <a:pt x="4809" y="3764"/>
                  </a:lnTo>
                  <a:lnTo>
                    <a:pt x="4815" y="3772"/>
                  </a:lnTo>
                  <a:lnTo>
                    <a:pt x="4821" y="3780"/>
                  </a:lnTo>
                  <a:lnTo>
                    <a:pt x="4830" y="3787"/>
                  </a:lnTo>
                  <a:lnTo>
                    <a:pt x="4839" y="3793"/>
                  </a:lnTo>
                  <a:lnTo>
                    <a:pt x="4850" y="3798"/>
                  </a:lnTo>
                  <a:lnTo>
                    <a:pt x="4863" y="3804"/>
                  </a:lnTo>
                  <a:lnTo>
                    <a:pt x="4877" y="3809"/>
                  </a:lnTo>
                  <a:lnTo>
                    <a:pt x="4891" y="3815"/>
                  </a:lnTo>
                  <a:lnTo>
                    <a:pt x="4920" y="3823"/>
                  </a:lnTo>
                  <a:lnTo>
                    <a:pt x="4943" y="3827"/>
                  </a:lnTo>
                  <a:lnTo>
                    <a:pt x="4963" y="3830"/>
                  </a:lnTo>
                  <a:lnTo>
                    <a:pt x="4990" y="3835"/>
                  </a:lnTo>
                  <a:lnTo>
                    <a:pt x="5019" y="3838"/>
                  </a:lnTo>
                  <a:lnTo>
                    <a:pt x="5044" y="3841"/>
                  </a:lnTo>
                  <a:lnTo>
                    <a:pt x="5067" y="3842"/>
                  </a:lnTo>
                  <a:lnTo>
                    <a:pt x="5091" y="3846"/>
                  </a:lnTo>
                  <a:lnTo>
                    <a:pt x="5111" y="3848"/>
                  </a:lnTo>
                  <a:lnTo>
                    <a:pt x="5128" y="3849"/>
                  </a:lnTo>
                  <a:lnTo>
                    <a:pt x="5135" y="3849"/>
                  </a:lnTo>
                  <a:lnTo>
                    <a:pt x="5141" y="3849"/>
                  </a:lnTo>
                  <a:lnTo>
                    <a:pt x="5147" y="3847"/>
                  </a:lnTo>
                  <a:lnTo>
                    <a:pt x="5153" y="3844"/>
                  </a:lnTo>
                  <a:lnTo>
                    <a:pt x="5159" y="3841"/>
                  </a:lnTo>
                  <a:lnTo>
                    <a:pt x="5165" y="3837"/>
                  </a:lnTo>
                  <a:lnTo>
                    <a:pt x="5171" y="3831"/>
                  </a:lnTo>
                  <a:lnTo>
                    <a:pt x="5178" y="3824"/>
                  </a:lnTo>
                  <a:lnTo>
                    <a:pt x="5191" y="3809"/>
                  </a:lnTo>
                  <a:lnTo>
                    <a:pt x="5205" y="3794"/>
                  </a:lnTo>
                  <a:lnTo>
                    <a:pt x="5214" y="3788"/>
                  </a:lnTo>
                  <a:lnTo>
                    <a:pt x="5222" y="3783"/>
                  </a:lnTo>
                  <a:lnTo>
                    <a:pt x="5230" y="3778"/>
                  </a:lnTo>
                  <a:lnTo>
                    <a:pt x="5239" y="3773"/>
                  </a:lnTo>
                  <a:lnTo>
                    <a:pt x="5255" y="3767"/>
                  </a:lnTo>
                  <a:lnTo>
                    <a:pt x="5268" y="3760"/>
                  </a:lnTo>
                  <a:lnTo>
                    <a:pt x="5274" y="3756"/>
                  </a:lnTo>
                  <a:lnTo>
                    <a:pt x="5280" y="3752"/>
                  </a:lnTo>
                  <a:lnTo>
                    <a:pt x="5285" y="3746"/>
                  </a:lnTo>
                  <a:lnTo>
                    <a:pt x="5291" y="3739"/>
                  </a:lnTo>
                  <a:lnTo>
                    <a:pt x="5300" y="3725"/>
                  </a:lnTo>
                  <a:lnTo>
                    <a:pt x="5307" y="3716"/>
                  </a:lnTo>
                  <a:lnTo>
                    <a:pt x="5316" y="3708"/>
                  </a:lnTo>
                  <a:lnTo>
                    <a:pt x="5329" y="3696"/>
                  </a:lnTo>
                  <a:lnTo>
                    <a:pt x="5344" y="3682"/>
                  </a:lnTo>
                  <a:lnTo>
                    <a:pt x="5360" y="3666"/>
                  </a:lnTo>
                  <a:lnTo>
                    <a:pt x="5373" y="3651"/>
                  </a:lnTo>
                  <a:lnTo>
                    <a:pt x="5384" y="3636"/>
                  </a:lnTo>
                  <a:lnTo>
                    <a:pt x="5392" y="3623"/>
                  </a:lnTo>
                  <a:lnTo>
                    <a:pt x="5398" y="3609"/>
                  </a:lnTo>
                  <a:lnTo>
                    <a:pt x="5404" y="3595"/>
                  </a:lnTo>
                  <a:lnTo>
                    <a:pt x="5407" y="3580"/>
                  </a:lnTo>
                  <a:lnTo>
                    <a:pt x="5409" y="3573"/>
                  </a:lnTo>
                  <a:lnTo>
                    <a:pt x="5412" y="3567"/>
                  </a:lnTo>
                  <a:lnTo>
                    <a:pt x="5416" y="3561"/>
                  </a:lnTo>
                  <a:lnTo>
                    <a:pt x="5420" y="3557"/>
                  </a:lnTo>
                  <a:lnTo>
                    <a:pt x="5425" y="3552"/>
                  </a:lnTo>
                  <a:lnTo>
                    <a:pt x="5431" y="3548"/>
                  </a:lnTo>
                  <a:lnTo>
                    <a:pt x="5437" y="3545"/>
                  </a:lnTo>
                  <a:lnTo>
                    <a:pt x="5442" y="3542"/>
                  </a:lnTo>
                  <a:lnTo>
                    <a:pt x="5454" y="3539"/>
                  </a:lnTo>
                  <a:lnTo>
                    <a:pt x="5469" y="3538"/>
                  </a:lnTo>
                  <a:lnTo>
                    <a:pt x="5477" y="3538"/>
                  </a:lnTo>
                  <a:lnTo>
                    <a:pt x="5486" y="3539"/>
                  </a:lnTo>
                  <a:lnTo>
                    <a:pt x="5495" y="3540"/>
                  </a:lnTo>
                  <a:lnTo>
                    <a:pt x="5504" y="3544"/>
                  </a:lnTo>
                  <a:lnTo>
                    <a:pt x="5523" y="3548"/>
                  </a:lnTo>
                  <a:lnTo>
                    <a:pt x="5543" y="3552"/>
                  </a:lnTo>
                  <a:lnTo>
                    <a:pt x="5552" y="3553"/>
                  </a:lnTo>
                  <a:lnTo>
                    <a:pt x="5562" y="3554"/>
                  </a:lnTo>
                  <a:lnTo>
                    <a:pt x="5571" y="3554"/>
                  </a:lnTo>
                  <a:lnTo>
                    <a:pt x="5580" y="3553"/>
                  </a:lnTo>
                  <a:lnTo>
                    <a:pt x="5599" y="3548"/>
                  </a:lnTo>
                  <a:lnTo>
                    <a:pt x="5622" y="3544"/>
                  </a:lnTo>
                  <a:lnTo>
                    <a:pt x="5646" y="3538"/>
                  </a:lnTo>
                  <a:lnTo>
                    <a:pt x="5668" y="3534"/>
                  </a:lnTo>
                  <a:lnTo>
                    <a:pt x="5688" y="3532"/>
                  </a:lnTo>
                  <a:lnTo>
                    <a:pt x="5712" y="3526"/>
                  </a:lnTo>
                  <a:lnTo>
                    <a:pt x="5725" y="3521"/>
                  </a:lnTo>
                  <a:lnTo>
                    <a:pt x="5737" y="3514"/>
                  </a:lnTo>
                  <a:lnTo>
                    <a:pt x="5747" y="3507"/>
                  </a:lnTo>
                  <a:lnTo>
                    <a:pt x="5758" y="3496"/>
                  </a:lnTo>
                  <a:lnTo>
                    <a:pt x="5778" y="3475"/>
                  </a:lnTo>
                  <a:lnTo>
                    <a:pt x="5798" y="3452"/>
                  </a:lnTo>
                  <a:lnTo>
                    <a:pt x="5816" y="3433"/>
                  </a:lnTo>
                  <a:lnTo>
                    <a:pt x="5832" y="3418"/>
                  </a:lnTo>
                  <a:lnTo>
                    <a:pt x="5838" y="3413"/>
                  </a:lnTo>
                  <a:lnTo>
                    <a:pt x="5845" y="3408"/>
                  </a:lnTo>
                  <a:lnTo>
                    <a:pt x="5851" y="3405"/>
                  </a:lnTo>
                  <a:lnTo>
                    <a:pt x="5857" y="3402"/>
                  </a:lnTo>
                  <a:lnTo>
                    <a:pt x="5867" y="3401"/>
                  </a:lnTo>
                  <a:lnTo>
                    <a:pt x="5876" y="3401"/>
                  </a:lnTo>
                  <a:lnTo>
                    <a:pt x="5879" y="3400"/>
                  </a:lnTo>
                  <a:lnTo>
                    <a:pt x="5883" y="3399"/>
                  </a:lnTo>
                  <a:lnTo>
                    <a:pt x="5888" y="3395"/>
                  </a:lnTo>
                  <a:lnTo>
                    <a:pt x="5894" y="3392"/>
                  </a:lnTo>
                  <a:lnTo>
                    <a:pt x="5898" y="3386"/>
                  </a:lnTo>
                  <a:lnTo>
                    <a:pt x="5904" y="3380"/>
                  </a:lnTo>
                  <a:lnTo>
                    <a:pt x="5909" y="3371"/>
                  </a:lnTo>
                  <a:lnTo>
                    <a:pt x="5914" y="3364"/>
                  </a:lnTo>
                  <a:lnTo>
                    <a:pt x="5916" y="3356"/>
                  </a:lnTo>
                  <a:lnTo>
                    <a:pt x="5917" y="3349"/>
                  </a:lnTo>
                  <a:lnTo>
                    <a:pt x="5917" y="3343"/>
                  </a:lnTo>
                  <a:lnTo>
                    <a:pt x="5916" y="3337"/>
                  </a:lnTo>
                  <a:lnTo>
                    <a:pt x="5911" y="3324"/>
                  </a:lnTo>
                  <a:lnTo>
                    <a:pt x="5908" y="3308"/>
                  </a:lnTo>
                  <a:lnTo>
                    <a:pt x="5909" y="3299"/>
                  </a:lnTo>
                  <a:lnTo>
                    <a:pt x="5911" y="3286"/>
                  </a:lnTo>
                  <a:lnTo>
                    <a:pt x="5917" y="3273"/>
                  </a:lnTo>
                  <a:lnTo>
                    <a:pt x="5923" y="3257"/>
                  </a:lnTo>
                  <a:lnTo>
                    <a:pt x="5932" y="3242"/>
                  </a:lnTo>
                  <a:lnTo>
                    <a:pt x="5940" y="3227"/>
                  </a:lnTo>
                  <a:lnTo>
                    <a:pt x="5948" y="3213"/>
                  </a:lnTo>
                  <a:lnTo>
                    <a:pt x="5957" y="3201"/>
                  </a:lnTo>
                  <a:lnTo>
                    <a:pt x="5971" y="3179"/>
                  </a:lnTo>
                  <a:lnTo>
                    <a:pt x="5984" y="3157"/>
                  </a:lnTo>
                  <a:lnTo>
                    <a:pt x="5991" y="3148"/>
                  </a:lnTo>
                  <a:lnTo>
                    <a:pt x="5998" y="3138"/>
                  </a:lnTo>
                  <a:lnTo>
                    <a:pt x="6006" y="3130"/>
                  </a:lnTo>
                  <a:lnTo>
                    <a:pt x="6015" y="3123"/>
                  </a:lnTo>
                  <a:lnTo>
                    <a:pt x="6035" y="3112"/>
                  </a:lnTo>
                  <a:lnTo>
                    <a:pt x="6055" y="3103"/>
                  </a:lnTo>
                  <a:lnTo>
                    <a:pt x="6066" y="3099"/>
                  </a:lnTo>
                  <a:lnTo>
                    <a:pt x="6075" y="3097"/>
                  </a:lnTo>
                  <a:lnTo>
                    <a:pt x="6084" y="3094"/>
                  </a:lnTo>
                  <a:lnTo>
                    <a:pt x="6092" y="3093"/>
                  </a:lnTo>
                  <a:lnTo>
                    <a:pt x="6110" y="3093"/>
                  </a:lnTo>
                  <a:lnTo>
                    <a:pt x="6132" y="3092"/>
                  </a:lnTo>
                  <a:lnTo>
                    <a:pt x="6155" y="3092"/>
                  </a:lnTo>
                  <a:lnTo>
                    <a:pt x="6173" y="3091"/>
                  </a:lnTo>
                  <a:lnTo>
                    <a:pt x="6188" y="3091"/>
                  </a:lnTo>
                  <a:lnTo>
                    <a:pt x="6205" y="3088"/>
                  </a:lnTo>
                  <a:lnTo>
                    <a:pt x="6213" y="3086"/>
                  </a:lnTo>
                  <a:lnTo>
                    <a:pt x="6220" y="3082"/>
                  </a:lnTo>
                  <a:lnTo>
                    <a:pt x="6226" y="3078"/>
                  </a:lnTo>
                  <a:lnTo>
                    <a:pt x="6231" y="3071"/>
                  </a:lnTo>
                  <a:lnTo>
                    <a:pt x="6233" y="3063"/>
                  </a:lnTo>
                  <a:lnTo>
                    <a:pt x="6236" y="3054"/>
                  </a:lnTo>
                  <a:lnTo>
                    <a:pt x="6237" y="3043"/>
                  </a:lnTo>
                  <a:lnTo>
                    <a:pt x="6238" y="3034"/>
                  </a:lnTo>
                  <a:lnTo>
                    <a:pt x="6239" y="3023"/>
                  </a:lnTo>
                  <a:lnTo>
                    <a:pt x="6242" y="3014"/>
                  </a:lnTo>
                  <a:lnTo>
                    <a:pt x="6244" y="3004"/>
                  </a:lnTo>
                  <a:lnTo>
                    <a:pt x="6248" y="2997"/>
                  </a:lnTo>
                  <a:lnTo>
                    <a:pt x="6253" y="2991"/>
                  </a:lnTo>
                  <a:lnTo>
                    <a:pt x="6258" y="2986"/>
                  </a:lnTo>
                  <a:lnTo>
                    <a:pt x="6264" y="2984"/>
                  </a:lnTo>
                  <a:lnTo>
                    <a:pt x="6270" y="2981"/>
                  </a:lnTo>
                  <a:lnTo>
                    <a:pt x="6282" y="2979"/>
                  </a:lnTo>
                  <a:lnTo>
                    <a:pt x="6292" y="2977"/>
                  </a:lnTo>
                  <a:lnTo>
                    <a:pt x="6295" y="2975"/>
                  </a:lnTo>
                  <a:lnTo>
                    <a:pt x="6298" y="2977"/>
                  </a:lnTo>
                  <a:lnTo>
                    <a:pt x="6301" y="2979"/>
                  </a:lnTo>
                  <a:lnTo>
                    <a:pt x="6304" y="2983"/>
                  </a:lnTo>
                  <a:lnTo>
                    <a:pt x="6310" y="2990"/>
                  </a:lnTo>
                  <a:lnTo>
                    <a:pt x="6317" y="2998"/>
                  </a:lnTo>
                  <a:lnTo>
                    <a:pt x="6321" y="3000"/>
                  </a:lnTo>
                  <a:lnTo>
                    <a:pt x="6329" y="3003"/>
                  </a:lnTo>
                  <a:lnTo>
                    <a:pt x="6336" y="3005"/>
                  </a:lnTo>
                  <a:lnTo>
                    <a:pt x="6343" y="3006"/>
                  </a:lnTo>
                  <a:lnTo>
                    <a:pt x="6351" y="3008"/>
                  </a:lnTo>
                  <a:lnTo>
                    <a:pt x="6358" y="3005"/>
                  </a:lnTo>
                  <a:lnTo>
                    <a:pt x="6365" y="3003"/>
                  </a:lnTo>
                  <a:lnTo>
                    <a:pt x="6371" y="2997"/>
                  </a:lnTo>
                  <a:lnTo>
                    <a:pt x="6380" y="2986"/>
                  </a:lnTo>
                  <a:lnTo>
                    <a:pt x="6387" y="2977"/>
                  </a:lnTo>
                  <a:lnTo>
                    <a:pt x="6395" y="2967"/>
                  </a:lnTo>
                  <a:lnTo>
                    <a:pt x="6408" y="2956"/>
                  </a:lnTo>
                  <a:lnTo>
                    <a:pt x="6428" y="2943"/>
                  </a:lnTo>
                  <a:lnTo>
                    <a:pt x="6453" y="2930"/>
                  </a:lnTo>
                  <a:lnTo>
                    <a:pt x="6478" y="2917"/>
                  </a:lnTo>
                  <a:lnTo>
                    <a:pt x="6497" y="2910"/>
                  </a:lnTo>
                  <a:lnTo>
                    <a:pt x="6510" y="2907"/>
                  </a:lnTo>
                  <a:lnTo>
                    <a:pt x="6522" y="2904"/>
                  </a:lnTo>
                  <a:lnTo>
                    <a:pt x="6535" y="2904"/>
                  </a:lnTo>
                  <a:lnTo>
                    <a:pt x="6550" y="2907"/>
                  </a:lnTo>
                  <a:lnTo>
                    <a:pt x="6565" y="2909"/>
                  </a:lnTo>
                  <a:lnTo>
                    <a:pt x="6577" y="2909"/>
                  </a:lnTo>
                  <a:lnTo>
                    <a:pt x="6588" y="2909"/>
                  </a:lnTo>
                  <a:lnTo>
                    <a:pt x="6597" y="2908"/>
                  </a:lnTo>
                  <a:lnTo>
                    <a:pt x="6604" y="2908"/>
                  </a:lnTo>
                  <a:lnTo>
                    <a:pt x="6610" y="2907"/>
                  </a:lnTo>
                  <a:lnTo>
                    <a:pt x="6616" y="2905"/>
                  </a:lnTo>
                  <a:lnTo>
                    <a:pt x="6623" y="2902"/>
                  </a:lnTo>
                  <a:lnTo>
                    <a:pt x="6629" y="2893"/>
                  </a:lnTo>
                  <a:lnTo>
                    <a:pt x="6635" y="2883"/>
                  </a:lnTo>
                  <a:lnTo>
                    <a:pt x="6639" y="2877"/>
                  </a:lnTo>
                  <a:lnTo>
                    <a:pt x="6644" y="2872"/>
                  </a:lnTo>
                  <a:lnTo>
                    <a:pt x="6650" y="2869"/>
                  </a:lnTo>
                  <a:lnTo>
                    <a:pt x="6657" y="2865"/>
                  </a:lnTo>
                  <a:lnTo>
                    <a:pt x="6664" y="2864"/>
                  </a:lnTo>
                  <a:lnTo>
                    <a:pt x="6671" y="2864"/>
                  </a:lnTo>
                  <a:lnTo>
                    <a:pt x="6678" y="2865"/>
                  </a:lnTo>
                  <a:lnTo>
                    <a:pt x="6684" y="2866"/>
                  </a:lnTo>
                  <a:lnTo>
                    <a:pt x="6694" y="2870"/>
                  </a:lnTo>
                  <a:lnTo>
                    <a:pt x="6699" y="2874"/>
                  </a:lnTo>
                  <a:lnTo>
                    <a:pt x="6714" y="2884"/>
                  </a:lnTo>
                  <a:lnTo>
                    <a:pt x="6734" y="2899"/>
                  </a:lnTo>
                  <a:lnTo>
                    <a:pt x="6743" y="2910"/>
                  </a:lnTo>
                  <a:lnTo>
                    <a:pt x="6753" y="2917"/>
                  </a:lnTo>
                  <a:lnTo>
                    <a:pt x="6757" y="2920"/>
                  </a:lnTo>
                  <a:lnTo>
                    <a:pt x="6761" y="2921"/>
                  </a:lnTo>
                  <a:lnTo>
                    <a:pt x="6766" y="2921"/>
                  </a:lnTo>
                  <a:lnTo>
                    <a:pt x="6770" y="2918"/>
                  </a:lnTo>
                  <a:lnTo>
                    <a:pt x="6778" y="2913"/>
                  </a:lnTo>
                  <a:lnTo>
                    <a:pt x="6785" y="2908"/>
                  </a:lnTo>
                  <a:lnTo>
                    <a:pt x="6795" y="2903"/>
                  </a:lnTo>
                  <a:lnTo>
                    <a:pt x="6808" y="2898"/>
                  </a:lnTo>
                  <a:lnTo>
                    <a:pt x="6811" y="2898"/>
                  </a:lnTo>
                  <a:lnTo>
                    <a:pt x="6815" y="2898"/>
                  </a:lnTo>
                  <a:lnTo>
                    <a:pt x="6817" y="2899"/>
                  </a:lnTo>
                  <a:lnTo>
                    <a:pt x="6821" y="2901"/>
                  </a:lnTo>
                  <a:lnTo>
                    <a:pt x="6827" y="2904"/>
                  </a:lnTo>
                  <a:lnTo>
                    <a:pt x="6833" y="2909"/>
                  </a:lnTo>
                  <a:lnTo>
                    <a:pt x="6837" y="2914"/>
                  </a:lnTo>
                  <a:lnTo>
                    <a:pt x="6845" y="2917"/>
                  </a:lnTo>
                  <a:lnTo>
                    <a:pt x="6848" y="2917"/>
                  </a:lnTo>
                  <a:lnTo>
                    <a:pt x="6852" y="2918"/>
                  </a:lnTo>
                  <a:lnTo>
                    <a:pt x="6855" y="2918"/>
                  </a:lnTo>
                  <a:lnTo>
                    <a:pt x="6860" y="2917"/>
                  </a:lnTo>
                  <a:lnTo>
                    <a:pt x="6866" y="2916"/>
                  </a:lnTo>
                  <a:lnTo>
                    <a:pt x="6871" y="2917"/>
                  </a:lnTo>
                  <a:lnTo>
                    <a:pt x="6874" y="2918"/>
                  </a:lnTo>
                  <a:lnTo>
                    <a:pt x="6878" y="2921"/>
                  </a:lnTo>
                  <a:lnTo>
                    <a:pt x="6884" y="2927"/>
                  </a:lnTo>
                  <a:lnTo>
                    <a:pt x="6888" y="2930"/>
                  </a:lnTo>
                  <a:lnTo>
                    <a:pt x="6896" y="2932"/>
                  </a:lnTo>
                  <a:lnTo>
                    <a:pt x="6900" y="2930"/>
                  </a:lnTo>
                  <a:lnTo>
                    <a:pt x="6903" y="2927"/>
                  </a:lnTo>
                  <a:lnTo>
                    <a:pt x="6905" y="2923"/>
                  </a:lnTo>
                  <a:lnTo>
                    <a:pt x="6908" y="2918"/>
                  </a:lnTo>
                  <a:lnTo>
                    <a:pt x="6911" y="2915"/>
                  </a:lnTo>
                  <a:lnTo>
                    <a:pt x="6916" y="2911"/>
                  </a:lnTo>
                  <a:lnTo>
                    <a:pt x="6924" y="2910"/>
                  </a:lnTo>
                  <a:lnTo>
                    <a:pt x="6928" y="2909"/>
                  </a:lnTo>
                  <a:lnTo>
                    <a:pt x="6931" y="2908"/>
                  </a:lnTo>
                  <a:lnTo>
                    <a:pt x="6934" y="2907"/>
                  </a:lnTo>
                  <a:lnTo>
                    <a:pt x="6935" y="2904"/>
                  </a:lnTo>
                  <a:lnTo>
                    <a:pt x="6937" y="2901"/>
                  </a:lnTo>
                  <a:lnTo>
                    <a:pt x="6938" y="2895"/>
                  </a:lnTo>
                  <a:lnTo>
                    <a:pt x="6940" y="2890"/>
                  </a:lnTo>
                  <a:lnTo>
                    <a:pt x="6942" y="2885"/>
                  </a:lnTo>
                  <a:lnTo>
                    <a:pt x="6943" y="2884"/>
                  </a:lnTo>
                  <a:lnTo>
                    <a:pt x="6947" y="2883"/>
                  </a:lnTo>
                  <a:lnTo>
                    <a:pt x="6950" y="2882"/>
                  </a:lnTo>
                  <a:lnTo>
                    <a:pt x="6955" y="2882"/>
                  </a:lnTo>
                  <a:lnTo>
                    <a:pt x="6960" y="2882"/>
                  </a:lnTo>
                  <a:lnTo>
                    <a:pt x="6963" y="2880"/>
                  </a:lnTo>
                  <a:lnTo>
                    <a:pt x="6967" y="2878"/>
                  </a:lnTo>
                  <a:lnTo>
                    <a:pt x="6971" y="2876"/>
                  </a:lnTo>
                  <a:lnTo>
                    <a:pt x="6975" y="2871"/>
                  </a:lnTo>
                  <a:lnTo>
                    <a:pt x="6978" y="2863"/>
                  </a:lnTo>
                  <a:lnTo>
                    <a:pt x="6979" y="2854"/>
                  </a:lnTo>
                  <a:lnTo>
                    <a:pt x="6980" y="2845"/>
                  </a:lnTo>
                  <a:lnTo>
                    <a:pt x="6980" y="2835"/>
                  </a:lnTo>
                  <a:lnTo>
                    <a:pt x="6979" y="2826"/>
                  </a:lnTo>
                  <a:lnTo>
                    <a:pt x="6979" y="2816"/>
                  </a:lnTo>
                  <a:lnTo>
                    <a:pt x="6978" y="2808"/>
                  </a:lnTo>
                  <a:lnTo>
                    <a:pt x="6975" y="2800"/>
                  </a:lnTo>
                  <a:lnTo>
                    <a:pt x="6973" y="2792"/>
                  </a:lnTo>
                  <a:lnTo>
                    <a:pt x="6971" y="2787"/>
                  </a:lnTo>
                  <a:lnTo>
                    <a:pt x="6967" y="2781"/>
                  </a:lnTo>
                  <a:lnTo>
                    <a:pt x="6962" y="2775"/>
                  </a:lnTo>
                  <a:lnTo>
                    <a:pt x="6957" y="2770"/>
                  </a:lnTo>
                  <a:lnTo>
                    <a:pt x="6949" y="2759"/>
                  </a:lnTo>
                  <a:lnTo>
                    <a:pt x="6942" y="2747"/>
                  </a:lnTo>
                  <a:lnTo>
                    <a:pt x="6936" y="2735"/>
                  </a:lnTo>
                  <a:lnTo>
                    <a:pt x="6931" y="2722"/>
                  </a:lnTo>
                  <a:lnTo>
                    <a:pt x="6928" y="2710"/>
                  </a:lnTo>
                  <a:lnTo>
                    <a:pt x="6924" y="2699"/>
                  </a:lnTo>
                  <a:lnTo>
                    <a:pt x="6921" y="2693"/>
                  </a:lnTo>
                  <a:lnTo>
                    <a:pt x="6917" y="2685"/>
                  </a:lnTo>
                  <a:lnTo>
                    <a:pt x="6911" y="2680"/>
                  </a:lnTo>
                  <a:lnTo>
                    <a:pt x="6905" y="2672"/>
                  </a:lnTo>
                  <a:lnTo>
                    <a:pt x="6897" y="2665"/>
                  </a:lnTo>
                  <a:lnTo>
                    <a:pt x="6890" y="2661"/>
                  </a:lnTo>
                  <a:lnTo>
                    <a:pt x="6881" y="2656"/>
                  </a:lnTo>
                  <a:lnTo>
                    <a:pt x="6874" y="2652"/>
                  </a:lnTo>
                  <a:lnTo>
                    <a:pt x="6867" y="2650"/>
                  </a:lnTo>
                  <a:lnTo>
                    <a:pt x="6861" y="2646"/>
                  </a:lnTo>
                  <a:lnTo>
                    <a:pt x="6856" y="2643"/>
                  </a:lnTo>
                  <a:lnTo>
                    <a:pt x="6852" y="2638"/>
                  </a:lnTo>
                  <a:lnTo>
                    <a:pt x="6843" y="2627"/>
                  </a:lnTo>
                  <a:lnTo>
                    <a:pt x="6831" y="2615"/>
                  </a:lnTo>
                  <a:lnTo>
                    <a:pt x="6818" y="2603"/>
                  </a:lnTo>
                  <a:lnTo>
                    <a:pt x="6806" y="2594"/>
                  </a:lnTo>
                  <a:lnTo>
                    <a:pt x="6796" y="2588"/>
                  </a:lnTo>
                  <a:lnTo>
                    <a:pt x="6786" y="2583"/>
                  </a:lnTo>
                  <a:lnTo>
                    <a:pt x="6784" y="2580"/>
                  </a:lnTo>
                  <a:lnTo>
                    <a:pt x="6780" y="2577"/>
                  </a:lnTo>
                  <a:lnTo>
                    <a:pt x="6779" y="2573"/>
                  </a:lnTo>
                  <a:lnTo>
                    <a:pt x="6778" y="2568"/>
                  </a:lnTo>
                  <a:lnTo>
                    <a:pt x="6777" y="2564"/>
                  </a:lnTo>
                  <a:lnTo>
                    <a:pt x="6776" y="2561"/>
                  </a:lnTo>
                  <a:lnTo>
                    <a:pt x="6773" y="2557"/>
                  </a:lnTo>
                  <a:lnTo>
                    <a:pt x="6770" y="2555"/>
                  </a:lnTo>
                  <a:lnTo>
                    <a:pt x="6764" y="2552"/>
                  </a:lnTo>
                  <a:lnTo>
                    <a:pt x="6755" y="2548"/>
                  </a:lnTo>
                  <a:lnTo>
                    <a:pt x="6746" y="2544"/>
                  </a:lnTo>
                  <a:lnTo>
                    <a:pt x="6736" y="2539"/>
                  </a:lnTo>
                  <a:lnTo>
                    <a:pt x="6732" y="2535"/>
                  </a:lnTo>
                  <a:lnTo>
                    <a:pt x="6727" y="2529"/>
                  </a:lnTo>
                  <a:lnTo>
                    <a:pt x="6722" y="2521"/>
                  </a:lnTo>
                  <a:lnTo>
                    <a:pt x="6719" y="2512"/>
                  </a:lnTo>
                  <a:lnTo>
                    <a:pt x="6715" y="2502"/>
                  </a:lnTo>
                  <a:lnTo>
                    <a:pt x="6710" y="2494"/>
                  </a:lnTo>
                  <a:lnTo>
                    <a:pt x="6705" y="2488"/>
                  </a:lnTo>
                  <a:lnTo>
                    <a:pt x="6701" y="2483"/>
                  </a:lnTo>
                  <a:lnTo>
                    <a:pt x="6695" y="2479"/>
                  </a:lnTo>
                  <a:lnTo>
                    <a:pt x="6689" y="2476"/>
                  </a:lnTo>
                  <a:lnTo>
                    <a:pt x="6683" y="2473"/>
                  </a:lnTo>
                  <a:lnTo>
                    <a:pt x="6676" y="2470"/>
                  </a:lnTo>
                  <a:lnTo>
                    <a:pt x="6660" y="2464"/>
                  </a:lnTo>
                  <a:lnTo>
                    <a:pt x="6645" y="2460"/>
                  </a:lnTo>
                  <a:lnTo>
                    <a:pt x="6632" y="2455"/>
                  </a:lnTo>
                  <a:lnTo>
                    <a:pt x="6621" y="2451"/>
                  </a:lnTo>
                  <a:lnTo>
                    <a:pt x="6612" y="2450"/>
                  </a:lnTo>
                  <a:lnTo>
                    <a:pt x="6602" y="2448"/>
                  </a:lnTo>
                  <a:lnTo>
                    <a:pt x="6597" y="2445"/>
                  </a:lnTo>
                  <a:lnTo>
                    <a:pt x="6591" y="2442"/>
                  </a:lnTo>
                  <a:lnTo>
                    <a:pt x="6588" y="2437"/>
                  </a:lnTo>
                  <a:lnTo>
                    <a:pt x="6583" y="2431"/>
                  </a:lnTo>
                  <a:lnTo>
                    <a:pt x="6572" y="2414"/>
                  </a:lnTo>
                  <a:lnTo>
                    <a:pt x="6558" y="2395"/>
                  </a:lnTo>
                  <a:lnTo>
                    <a:pt x="6544" y="2376"/>
                  </a:lnTo>
                  <a:lnTo>
                    <a:pt x="6534" y="2365"/>
                  </a:lnTo>
                  <a:lnTo>
                    <a:pt x="6529" y="2361"/>
                  </a:lnTo>
                  <a:lnTo>
                    <a:pt x="6525" y="2357"/>
                  </a:lnTo>
                  <a:lnTo>
                    <a:pt x="6520" y="2356"/>
                  </a:lnTo>
                  <a:lnTo>
                    <a:pt x="6514" y="2354"/>
                  </a:lnTo>
                  <a:lnTo>
                    <a:pt x="6501" y="2351"/>
                  </a:lnTo>
                  <a:lnTo>
                    <a:pt x="6484" y="2351"/>
                  </a:lnTo>
                  <a:lnTo>
                    <a:pt x="6477" y="2350"/>
                  </a:lnTo>
                  <a:lnTo>
                    <a:pt x="6468" y="2349"/>
                  </a:lnTo>
                  <a:lnTo>
                    <a:pt x="6458" y="2350"/>
                  </a:lnTo>
                  <a:lnTo>
                    <a:pt x="6447" y="2350"/>
                  </a:lnTo>
                  <a:lnTo>
                    <a:pt x="6436" y="2348"/>
                  </a:lnTo>
                  <a:lnTo>
                    <a:pt x="6423" y="2347"/>
                  </a:lnTo>
                  <a:lnTo>
                    <a:pt x="6412" y="2349"/>
                  </a:lnTo>
                  <a:lnTo>
                    <a:pt x="6402" y="2351"/>
                  </a:lnTo>
                  <a:lnTo>
                    <a:pt x="6387" y="2353"/>
                  </a:lnTo>
                  <a:lnTo>
                    <a:pt x="6370" y="2354"/>
                  </a:lnTo>
                  <a:lnTo>
                    <a:pt x="6355" y="2355"/>
                  </a:lnTo>
                  <a:lnTo>
                    <a:pt x="6344" y="2356"/>
                  </a:lnTo>
                  <a:lnTo>
                    <a:pt x="6336" y="2359"/>
                  </a:lnTo>
                  <a:lnTo>
                    <a:pt x="6327" y="2361"/>
                  </a:lnTo>
                  <a:lnTo>
                    <a:pt x="6321" y="2363"/>
                  </a:lnTo>
                  <a:lnTo>
                    <a:pt x="6316" y="2367"/>
                  </a:lnTo>
                  <a:lnTo>
                    <a:pt x="6305" y="2376"/>
                  </a:lnTo>
                  <a:lnTo>
                    <a:pt x="6295" y="2387"/>
                  </a:lnTo>
                  <a:lnTo>
                    <a:pt x="6283" y="2404"/>
                  </a:lnTo>
                  <a:lnTo>
                    <a:pt x="6268" y="2426"/>
                  </a:lnTo>
                  <a:lnTo>
                    <a:pt x="6254" y="2449"/>
                  </a:lnTo>
                  <a:lnTo>
                    <a:pt x="6241" y="2467"/>
                  </a:lnTo>
                  <a:lnTo>
                    <a:pt x="6229" y="2482"/>
                  </a:lnTo>
                  <a:lnTo>
                    <a:pt x="6217" y="2499"/>
                  </a:lnTo>
                  <a:lnTo>
                    <a:pt x="6205" y="2513"/>
                  </a:lnTo>
                  <a:lnTo>
                    <a:pt x="6197" y="2523"/>
                  </a:lnTo>
                  <a:lnTo>
                    <a:pt x="6193" y="2525"/>
                  </a:lnTo>
                  <a:lnTo>
                    <a:pt x="6190" y="2525"/>
                  </a:lnTo>
                  <a:lnTo>
                    <a:pt x="6185" y="2525"/>
                  </a:lnTo>
                  <a:lnTo>
                    <a:pt x="6180" y="2524"/>
                  </a:lnTo>
                  <a:lnTo>
                    <a:pt x="6170" y="2518"/>
                  </a:lnTo>
                  <a:lnTo>
                    <a:pt x="6162" y="2510"/>
                  </a:lnTo>
                  <a:lnTo>
                    <a:pt x="6148" y="2498"/>
                  </a:lnTo>
                  <a:lnTo>
                    <a:pt x="6125" y="2480"/>
                  </a:lnTo>
                  <a:lnTo>
                    <a:pt x="6100" y="2461"/>
                  </a:lnTo>
                  <a:lnTo>
                    <a:pt x="6078" y="2447"/>
                  </a:lnTo>
                  <a:lnTo>
                    <a:pt x="6067" y="2441"/>
                  </a:lnTo>
                  <a:lnTo>
                    <a:pt x="6055" y="2437"/>
                  </a:lnTo>
                  <a:lnTo>
                    <a:pt x="6042" y="2434"/>
                  </a:lnTo>
                  <a:lnTo>
                    <a:pt x="6028" y="2432"/>
                  </a:lnTo>
                  <a:lnTo>
                    <a:pt x="6014" y="2432"/>
                  </a:lnTo>
                  <a:lnTo>
                    <a:pt x="6001" y="2434"/>
                  </a:lnTo>
                  <a:lnTo>
                    <a:pt x="5986" y="2436"/>
                  </a:lnTo>
                  <a:lnTo>
                    <a:pt x="5973" y="2441"/>
                  </a:lnTo>
                  <a:lnTo>
                    <a:pt x="5952" y="2450"/>
                  </a:lnTo>
                  <a:lnTo>
                    <a:pt x="5936" y="2457"/>
                  </a:lnTo>
                  <a:lnTo>
                    <a:pt x="5929" y="2460"/>
                  </a:lnTo>
                  <a:lnTo>
                    <a:pt x="5922" y="2461"/>
                  </a:lnTo>
                  <a:lnTo>
                    <a:pt x="5915" y="2461"/>
                  </a:lnTo>
                  <a:lnTo>
                    <a:pt x="5905" y="2460"/>
                  </a:lnTo>
                  <a:lnTo>
                    <a:pt x="5888" y="2456"/>
                  </a:lnTo>
                  <a:lnTo>
                    <a:pt x="5872" y="2454"/>
                  </a:lnTo>
                  <a:lnTo>
                    <a:pt x="5864" y="2454"/>
                  </a:lnTo>
                  <a:lnTo>
                    <a:pt x="5857" y="2455"/>
                  </a:lnTo>
                  <a:lnTo>
                    <a:pt x="5850" y="2458"/>
                  </a:lnTo>
                  <a:lnTo>
                    <a:pt x="5844" y="2462"/>
                  </a:lnTo>
                  <a:lnTo>
                    <a:pt x="5836" y="2469"/>
                  </a:lnTo>
                  <a:lnTo>
                    <a:pt x="5828" y="2477"/>
                  </a:lnTo>
                  <a:lnTo>
                    <a:pt x="5820" y="2488"/>
                  </a:lnTo>
                  <a:lnTo>
                    <a:pt x="5813" y="2499"/>
                  </a:lnTo>
                  <a:lnTo>
                    <a:pt x="5798" y="2519"/>
                  </a:lnTo>
                  <a:lnTo>
                    <a:pt x="5789" y="2531"/>
                  </a:lnTo>
                  <a:lnTo>
                    <a:pt x="5787" y="2533"/>
                  </a:lnTo>
                  <a:lnTo>
                    <a:pt x="5783" y="2535"/>
                  </a:lnTo>
                  <a:lnTo>
                    <a:pt x="5779" y="2535"/>
                  </a:lnTo>
                  <a:lnTo>
                    <a:pt x="5776" y="2533"/>
                  </a:lnTo>
                  <a:lnTo>
                    <a:pt x="5764" y="2527"/>
                  </a:lnTo>
                  <a:lnTo>
                    <a:pt x="5748" y="2517"/>
                  </a:lnTo>
                  <a:lnTo>
                    <a:pt x="5731" y="2502"/>
                  </a:lnTo>
                  <a:lnTo>
                    <a:pt x="5710" y="2487"/>
                  </a:lnTo>
                  <a:lnTo>
                    <a:pt x="5690" y="2470"/>
                  </a:lnTo>
                  <a:lnTo>
                    <a:pt x="5674" y="2453"/>
                  </a:lnTo>
                  <a:lnTo>
                    <a:pt x="5666" y="2443"/>
                  </a:lnTo>
                  <a:lnTo>
                    <a:pt x="5661" y="2431"/>
                  </a:lnTo>
                  <a:lnTo>
                    <a:pt x="5656" y="2419"/>
                  </a:lnTo>
                  <a:lnTo>
                    <a:pt x="5653" y="2406"/>
                  </a:lnTo>
                  <a:lnTo>
                    <a:pt x="5651" y="2394"/>
                  </a:lnTo>
                  <a:lnTo>
                    <a:pt x="5650" y="2382"/>
                  </a:lnTo>
                  <a:lnTo>
                    <a:pt x="5650" y="2371"/>
                  </a:lnTo>
                  <a:lnTo>
                    <a:pt x="5651" y="2362"/>
                  </a:lnTo>
                  <a:lnTo>
                    <a:pt x="5652" y="2354"/>
                  </a:lnTo>
                  <a:lnTo>
                    <a:pt x="5656" y="2347"/>
                  </a:lnTo>
                  <a:lnTo>
                    <a:pt x="5662" y="2341"/>
                  </a:lnTo>
                  <a:lnTo>
                    <a:pt x="5669" y="2335"/>
                  </a:lnTo>
                  <a:lnTo>
                    <a:pt x="5684" y="2323"/>
                  </a:lnTo>
                  <a:lnTo>
                    <a:pt x="5699" y="2313"/>
                  </a:lnTo>
                  <a:lnTo>
                    <a:pt x="5710" y="2305"/>
                  </a:lnTo>
                  <a:lnTo>
                    <a:pt x="5719" y="2297"/>
                  </a:lnTo>
                  <a:lnTo>
                    <a:pt x="5722" y="2292"/>
                  </a:lnTo>
                  <a:lnTo>
                    <a:pt x="5725" y="2287"/>
                  </a:lnTo>
                  <a:lnTo>
                    <a:pt x="5726" y="2283"/>
                  </a:lnTo>
                  <a:lnTo>
                    <a:pt x="5727" y="2278"/>
                  </a:lnTo>
                  <a:lnTo>
                    <a:pt x="5726" y="2261"/>
                  </a:lnTo>
                  <a:lnTo>
                    <a:pt x="5722" y="2240"/>
                  </a:lnTo>
                  <a:lnTo>
                    <a:pt x="5720" y="2216"/>
                  </a:lnTo>
                  <a:lnTo>
                    <a:pt x="5718" y="2196"/>
                  </a:lnTo>
                  <a:lnTo>
                    <a:pt x="5718" y="2186"/>
                  </a:lnTo>
                  <a:lnTo>
                    <a:pt x="5720" y="2177"/>
                  </a:lnTo>
                  <a:lnTo>
                    <a:pt x="5724" y="2167"/>
                  </a:lnTo>
                  <a:lnTo>
                    <a:pt x="5728" y="2158"/>
                  </a:lnTo>
                  <a:lnTo>
                    <a:pt x="5739" y="2139"/>
                  </a:lnTo>
                  <a:lnTo>
                    <a:pt x="5750" y="2123"/>
                  </a:lnTo>
                  <a:lnTo>
                    <a:pt x="5759" y="2107"/>
                  </a:lnTo>
                  <a:lnTo>
                    <a:pt x="5771" y="2090"/>
                  </a:lnTo>
                  <a:lnTo>
                    <a:pt x="5776" y="2082"/>
                  </a:lnTo>
                  <a:lnTo>
                    <a:pt x="5779" y="2075"/>
                  </a:lnTo>
                  <a:lnTo>
                    <a:pt x="5783" y="2067"/>
                  </a:lnTo>
                  <a:lnTo>
                    <a:pt x="5784" y="2061"/>
                  </a:lnTo>
                  <a:lnTo>
                    <a:pt x="5783" y="2051"/>
                  </a:lnTo>
                  <a:lnTo>
                    <a:pt x="5781" y="2038"/>
                  </a:lnTo>
                  <a:lnTo>
                    <a:pt x="5781" y="2029"/>
                  </a:lnTo>
                  <a:lnTo>
                    <a:pt x="5781" y="2020"/>
                  </a:lnTo>
                  <a:lnTo>
                    <a:pt x="5782" y="2010"/>
                  </a:lnTo>
                  <a:lnTo>
                    <a:pt x="5785" y="1998"/>
                  </a:lnTo>
                  <a:lnTo>
                    <a:pt x="5797" y="1963"/>
                  </a:lnTo>
                  <a:lnTo>
                    <a:pt x="5815" y="1918"/>
                  </a:lnTo>
                  <a:lnTo>
                    <a:pt x="5833" y="1872"/>
                  </a:lnTo>
                  <a:lnTo>
                    <a:pt x="5847" y="1839"/>
                  </a:lnTo>
                  <a:lnTo>
                    <a:pt x="5860" y="1809"/>
                  </a:lnTo>
                  <a:lnTo>
                    <a:pt x="5876" y="1771"/>
                  </a:lnTo>
                  <a:lnTo>
                    <a:pt x="5891" y="1735"/>
                  </a:lnTo>
                  <a:lnTo>
                    <a:pt x="5902" y="1710"/>
                  </a:lnTo>
                  <a:lnTo>
                    <a:pt x="5911" y="1685"/>
                  </a:lnTo>
                  <a:lnTo>
                    <a:pt x="5923" y="1649"/>
                  </a:lnTo>
                  <a:lnTo>
                    <a:pt x="5936" y="1613"/>
                  </a:lnTo>
                  <a:lnTo>
                    <a:pt x="5943" y="1592"/>
                  </a:lnTo>
                  <a:lnTo>
                    <a:pt x="5946" y="1587"/>
                  </a:lnTo>
                  <a:lnTo>
                    <a:pt x="5948" y="1584"/>
                  </a:lnTo>
                  <a:lnTo>
                    <a:pt x="5952" y="1582"/>
                  </a:lnTo>
                  <a:lnTo>
                    <a:pt x="5955" y="1582"/>
                  </a:lnTo>
                  <a:lnTo>
                    <a:pt x="5960" y="1584"/>
                  </a:lnTo>
                  <a:lnTo>
                    <a:pt x="5965" y="1587"/>
                  </a:lnTo>
                  <a:lnTo>
                    <a:pt x="5971" y="1591"/>
                  </a:lnTo>
                  <a:lnTo>
                    <a:pt x="5977" y="1597"/>
                  </a:lnTo>
                  <a:lnTo>
                    <a:pt x="5985" y="1604"/>
                  </a:lnTo>
                  <a:lnTo>
                    <a:pt x="5995" y="1611"/>
                  </a:lnTo>
                  <a:lnTo>
                    <a:pt x="6006" y="1619"/>
                  </a:lnTo>
                  <a:lnTo>
                    <a:pt x="6020" y="1626"/>
                  </a:lnTo>
                  <a:lnTo>
                    <a:pt x="6046" y="1641"/>
                  </a:lnTo>
                  <a:lnTo>
                    <a:pt x="6068" y="1653"/>
                  </a:lnTo>
                  <a:lnTo>
                    <a:pt x="6079" y="1659"/>
                  </a:lnTo>
                  <a:lnTo>
                    <a:pt x="6088" y="1662"/>
                  </a:lnTo>
                  <a:lnTo>
                    <a:pt x="6098" y="1664"/>
                  </a:lnTo>
                  <a:lnTo>
                    <a:pt x="6107" y="1667"/>
                  </a:lnTo>
                  <a:lnTo>
                    <a:pt x="6129" y="1669"/>
                  </a:lnTo>
                  <a:lnTo>
                    <a:pt x="6151" y="1669"/>
                  </a:lnTo>
                  <a:lnTo>
                    <a:pt x="6162" y="1670"/>
                  </a:lnTo>
                  <a:lnTo>
                    <a:pt x="6173" y="1670"/>
                  </a:lnTo>
                  <a:lnTo>
                    <a:pt x="6181" y="1673"/>
                  </a:lnTo>
                  <a:lnTo>
                    <a:pt x="6190" y="1675"/>
                  </a:lnTo>
                  <a:lnTo>
                    <a:pt x="6204" y="1682"/>
                  </a:lnTo>
                  <a:lnTo>
                    <a:pt x="6217" y="1691"/>
                  </a:lnTo>
                  <a:lnTo>
                    <a:pt x="6225" y="1698"/>
                  </a:lnTo>
                  <a:lnTo>
                    <a:pt x="6231" y="1703"/>
                  </a:lnTo>
                  <a:lnTo>
                    <a:pt x="6235" y="1704"/>
                  </a:lnTo>
                  <a:lnTo>
                    <a:pt x="6237" y="1703"/>
                  </a:lnTo>
                  <a:lnTo>
                    <a:pt x="6242" y="1700"/>
                  </a:lnTo>
                  <a:lnTo>
                    <a:pt x="6245" y="1695"/>
                  </a:lnTo>
                  <a:lnTo>
                    <a:pt x="6254" y="1697"/>
                  </a:lnTo>
                  <a:lnTo>
                    <a:pt x="6261" y="1699"/>
                  </a:lnTo>
                  <a:lnTo>
                    <a:pt x="6268" y="1686"/>
                  </a:lnTo>
                  <a:lnTo>
                    <a:pt x="6275" y="1674"/>
                  </a:lnTo>
                  <a:lnTo>
                    <a:pt x="6283" y="1669"/>
                  </a:lnTo>
                  <a:lnTo>
                    <a:pt x="6294" y="1664"/>
                  </a:lnTo>
                  <a:lnTo>
                    <a:pt x="6301" y="1663"/>
                  </a:lnTo>
                  <a:lnTo>
                    <a:pt x="6307" y="1664"/>
                  </a:lnTo>
                  <a:lnTo>
                    <a:pt x="6312" y="1664"/>
                  </a:lnTo>
                  <a:lnTo>
                    <a:pt x="6317" y="1664"/>
                  </a:lnTo>
                  <a:lnTo>
                    <a:pt x="6323" y="1664"/>
                  </a:lnTo>
                  <a:lnTo>
                    <a:pt x="6327" y="1663"/>
                  </a:lnTo>
                  <a:lnTo>
                    <a:pt x="6332" y="1661"/>
                  </a:lnTo>
                  <a:lnTo>
                    <a:pt x="6338" y="1659"/>
                  </a:lnTo>
                  <a:lnTo>
                    <a:pt x="6343" y="1655"/>
                  </a:lnTo>
                  <a:lnTo>
                    <a:pt x="6348" y="1650"/>
                  </a:lnTo>
                  <a:lnTo>
                    <a:pt x="6360" y="1638"/>
                  </a:lnTo>
                  <a:lnTo>
                    <a:pt x="6374" y="1624"/>
                  </a:lnTo>
                  <a:lnTo>
                    <a:pt x="6387" y="1609"/>
                  </a:lnTo>
                  <a:lnTo>
                    <a:pt x="6399" y="1597"/>
                  </a:lnTo>
                  <a:lnTo>
                    <a:pt x="6407" y="1586"/>
                  </a:lnTo>
                  <a:lnTo>
                    <a:pt x="6414" y="1575"/>
                  </a:lnTo>
                  <a:lnTo>
                    <a:pt x="6417" y="1572"/>
                  </a:lnTo>
                  <a:lnTo>
                    <a:pt x="6420" y="1568"/>
                  </a:lnTo>
                  <a:lnTo>
                    <a:pt x="6423" y="1566"/>
                  </a:lnTo>
                  <a:lnTo>
                    <a:pt x="6426" y="1565"/>
                  </a:lnTo>
                  <a:lnTo>
                    <a:pt x="6431" y="1565"/>
                  </a:lnTo>
                  <a:lnTo>
                    <a:pt x="6436" y="1562"/>
                  </a:lnTo>
                  <a:lnTo>
                    <a:pt x="6439" y="1559"/>
                  </a:lnTo>
                  <a:lnTo>
                    <a:pt x="6442" y="1553"/>
                  </a:lnTo>
                  <a:lnTo>
                    <a:pt x="6447" y="1543"/>
                  </a:lnTo>
                  <a:lnTo>
                    <a:pt x="6457" y="1531"/>
                  </a:lnTo>
                  <a:lnTo>
                    <a:pt x="6463" y="1524"/>
                  </a:lnTo>
                  <a:lnTo>
                    <a:pt x="6469" y="1519"/>
                  </a:lnTo>
                  <a:lnTo>
                    <a:pt x="6475" y="1515"/>
                  </a:lnTo>
                  <a:lnTo>
                    <a:pt x="6480" y="1514"/>
                  </a:lnTo>
                  <a:lnTo>
                    <a:pt x="6491" y="1511"/>
                  </a:lnTo>
                  <a:lnTo>
                    <a:pt x="6507" y="1508"/>
                  </a:lnTo>
                  <a:lnTo>
                    <a:pt x="6526" y="1504"/>
                  </a:lnTo>
                  <a:lnTo>
                    <a:pt x="6544" y="1500"/>
                  </a:lnTo>
                  <a:lnTo>
                    <a:pt x="6552" y="1497"/>
                  </a:lnTo>
                  <a:lnTo>
                    <a:pt x="6560" y="1493"/>
                  </a:lnTo>
                  <a:lnTo>
                    <a:pt x="6566" y="1490"/>
                  </a:lnTo>
                  <a:lnTo>
                    <a:pt x="6572" y="1486"/>
                  </a:lnTo>
                  <a:lnTo>
                    <a:pt x="6577" y="1483"/>
                  </a:lnTo>
                  <a:lnTo>
                    <a:pt x="6582" y="1479"/>
                  </a:lnTo>
                  <a:lnTo>
                    <a:pt x="6588" y="1477"/>
                  </a:lnTo>
                  <a:lnTo>
                    <a:pt x="6594" y="1475"/>
                  </a:lnTo>
                  <a:lnTo>
                    <a:pt x="6604" y="1473"/>
                  </a:lnTo>
                  <a:lnTo>
                    <a:pt x="6615" y="1470"/>
                  </a:lnTo>
                  <a:lnTo>
                    <a:pt x="6620" y="1467"/>
                  </a:lnTo>
                  <a:lnTo>
                    <a:pt x="6625" y="1464"/>
                  </a:lnTo>
                  <a:lnTo>
                    <a:pt x="6628" y="1459"/>
                  </a:lnTo>
                  <a:lnTo>
                    <a:pt x="6633" y="1454"/>
                  </a:lnTo>
                  <a:lnTo>
                    <a:pt x="6644" y="1441"/>
                  </a:lnTo>
                  <a:lnTo>
                    <a:pt x="6657" y="1424"/>
                  </a:lnTo>
                  <a:lnTo>
                    <a:pt x="6664" y="1417"/>
                  </a:lnTo>
                  <a:lnTo>
                    <a:pt x="6669" y="1410"/>
                  </a:lnTo>
                  <a:lnTo>
                    <a:pt x="6672" y="1404"/>
                  </a:lnTo>
                  <a:lnTo>
                    <a:pt x="6675" y="1399"/>
                  </a:lnTo>
                  <a:lnTo>
                    <a:pt x="6675" y="1390"/>
                  </a:lnTo>
                  <a:lnTo>
                    <a:pt x="6673" y="1378"/>
                  </a:lnTo>
                  <a:lnTo>
                    <a:pt x="6672" y="1365"/>
                  </a:lnTo>
                  <a:lnTo>
                    <a:pt x="6673" y="1352"/>
                  </a:lnTo>
                  <a:lnTo>
                    <a:pt x="6675" y="1340"/>
                  </a:lnTo>
                  <a:lnTo>
                    <a:pt x="6675" y="1332"/>
                  </a:lnTo>
                  <a:lnTo>
                    <a:pt x="6672" y="1328"/>
                  </a:lnTo>
                  <a:lnTo>
                    <a:pt x="6670" y="1326"/>
                  </a:lnTo>
                  <a:lnTo>
                    <a:pt x="6666" y="1325"/>
                  </a:lnTo>
                  <a:lnTo>
                    <a:pt x="6661" y="1325"/>
                  </a:lnTo>
                  <a:lnTo>
                    <a:pt x="6648" y="1325"/>
                  </a:lnTo>
                  <a:lnTo>
                    <a:pt x="6635" y="1325"/>
                  </a:lnTo>
                  <a:lnTo>
                    <a:pt x="6621" y="1322"/>
                  </a:lnTo>
                  <a:lnTo>
                    <a:pt x="6612" y="1320"/>
                  </a:lnTo>
                  <a:lnTo>
                    <a:pt x="6608" y="1316"/>
                  </a:lnTo>
                  <a:lnTo>
                    <a:pt x="6607" y="1313"/>
                  </a:lnTo>
                  <a:lnTo>
                    <a:pt x="6607" y="1308"/>
                  </a:lnTo>
                  <a:lnTo>
                    <a:pt x="6609" y="1302"/>
                  </a:lnTo>
                  <a:lnTo>
                    <a:pt x="6612" y="1296"/>
                  </a:lnTo>
                  <a:lnTo>
                    <a:pt x="6615" y="1291"/>
                  </a:lnTo>
                  <a:lnTo>
                    <a:pt x="6619" y="1287"/>
                  </a:lnTo>
                  <a:lnTo>
                    <a:pt x="6623" y="1283"/>
                  </a:lnTo>
                  <a:lnTo>
                    <a:pt x="6628" y="1279"/>
                  </a:lnTo>
                  <a:lnTo>
                    <a:pt x="6632" y="1276"/>
                  </a:lnTo>
                  <a:lnTo>
                    <a:pt x="6635" y="1272"/>
                  </a:lnTo>
                  <a:lnTo>
                    <a:pt x="6638" y="1267"/>
                  </a:lnTo>
                  <a:lnTo>
                    <a:pt x="6639" y="1263"/>
                  </a:lnTo>
                  <a:lnTo>
                    <a:pt x="6640" y="1257"/>
                  </a:lnTo>
                  <a:lnTo>
                    <a:pt x="6640" y="1251"/>
                  </a:lnTo>
                  <a:lnTo>
                    <a:pt x="6640" y="1244"/>
                  </a:lnTo>
                  <a:lnTo>
                    <a:pt x="6639" y="1232"/>
                  </a:lnTo>
                  <a:lnTo>
                    <a:pt x="6641" y="1220"/>
                  </a:lnTo>
                  <a:lnTo>
                    <a:pt x="6642" y="1215"/>
                  </a:lnTo>
                  <a:lnTo>
                    <a:pt x="6645" y="1210"/>
                  </a:lnTo>
                  <a:lnTo>
                    <a:pt x="6647" y="1207"/>
                  </a:lnTo>
                  <a:lnTo>
                    <a:pt x="6651" y="1203"/>
                  </a:lnTo>
                  <a:lnTo>
                    <a:pt x="6660" y="1194"/>
                  </a:lnTo>
                  <a:lnTo>
                    <a:pt x="6672" y="1181"/>
                  </a:lnTo>
                  <a:lnTo>
                    <a:pt x="6678" y="1174"/>
                  </a:lnTo>
                  <a:lnTo>
                    <a:pt x="6683" y="1166"/>
                  </a:lnTo>
                  <a:lnTo>
                    <a:pt x="6686" y="1159"/>
                  </a:lnTo>
                  <a:lnTo>
                    <a:pt x="6689" y="1152"/>
                  </a:lnTo>
                  <a:lnTo>
                    <a:pt x="6691" y="1134"/>
                  </a:lnTo>
                  <a:lnTo>
                    <a:pt x="6694" y="1111"/>
                  </a:lnTo>
                  <a:lnTo>
                    <a:pt x="6696" y="1087"/>
                  </a:lnTo>
                  <a:lnTo>
                    <a:pt x="6701" y="1070"/>
                  </a:lnTo>
                  <a:lnTo>
                    <a:pt x="6703" y="1064"/>
                  </a:lnTo>
                  <a:lnTo>
                    <a:pt x="6707" y="1059"/>
                  </a:lnTo>
                  <a:lnTo>
                    <a:pt x="6711" y="1054"/>
                  </a:lnTo>
                  <a:lnTo>
                    <a:pt x="6716" y="1049"/>
                  </a:lnTo>
                  <a:lnTo>
                    <a:pt x="6726" y="1040"/>
                  </a:lnTo>
                  <a:lnTo>
                    <a:pt x="6734" y="1033"/>
                  </a:lnTo>
                  <a:lnTo>
                    <a:pt x="6740" y="1026"/>
                  </a:lnTo>
                  <a:lnTo>
                    <a:pt x="6746" y="1014"/>
                  </a:lnTo>
                  <a:lnTo>
                    <a:pt x="6749" y="1008"/>
                  </a:lnTo>
                  <a:lnTo>
                    <a:pt x="6752" y="1001"/>
                  </a:lnTo>
                  <a:lnTo>
                    <a:pt x="6754" y="994"/>
                  </a:lnTo>
                  <a:lnTo>
                    <a:pt x="6755" y="988"/>
                  </a:lnTo>
                  <a:lnTo>
                    <a:pt x="6755" y="976"/>
                  </a:lnTo>
                  <a:lnTo>
                    <a:pt x="6755" y="967"/>
                  </a:lnTo>
                  <a:lnTo>
                    <a:pt x="6754" y="958"/>
                  </a:lnTo>
                  <a:lnTo>
                    <a:pt x="6754" y="951"/>
                  </a:lnTo>
                  <a:lnTo>
                    <a:pt x="6754" y="945"/>
                  </a:lnTo>
                  <a:lnTo>
                    <a:pt x="6755" y="938"/>
                  </a:lnTo>
                  <a:lnTo>
                    <a:pt x="6760" y="929"/>
                  </a:lnTo>
                  <a:lnTo>
                    <a:pt x="6768" y="918"/>
                  </a:lnTo>
                  <a:lnTo>
                    <a:pt x="6778" y="907"/>
                  </a:lnTo>
                  <a:lnTo>
                    <a:pt x="6785" y="899"/>
                  </a:lnTo>
                  <a:lnTo>
                    <a:pt x="6789" y="894"/>
                  </a:lnTo>
                  <a:lnTo>
                    <a:pt x="6791" y="891"/>
                  </a:lnTo>
                  <a:lnTo>
                    <a:pt x="6792" y="887"/>
                  </a:lnTo>
                  <a:lnTo>
                    <a:pt x="6792" y="884"/>
                  </a:lnTo>
                  <a:lnTo>
                    <a:pt x="6792" y="876"/>
                  </a:lnTo>
                  <a:lnTo>
                    <a:pt x="6793" y="867"/>
                  </a:lnTo>
                  <a:lnTo>
                    <a:pt x="6797" y="857"/>
                  </a:lnTo>
                  <a:lnTo>
                    <a:pt x="6802" y="847"/>
                  </a:lnTo>
                  <a:lnTo>
                    <a:pt x="6806" y="836"/>
                  </a:lnTo>
                  <a:lnTo>
                    <a:pt x="6810" y="825"/>
                  </a:lnTo>
                  <a:lnTo>
                    <a:pt x="6814" y="813"/>
                  </a:lnTo>
                  <a:lnTo>
                    <a:pt x="6816" y="800"/>
                  </a:lnTo>
                  <a:lnTo>
                    <a:pt x="6818" y="786"/>
                  </a:lnTo>
                  <a:lnTo>
                    <a:pt x="6821" y="769"/>
                  </a:lnTo>
                  <a:lnTo>
                    <a:pt x="6823" y="755"/>
                  </a:lnTo>
                  <a:lnTo>
                    <a:pt x="6824" y="745"/>
                  </a:lnTo>
                  <a:lnTo>
                    <a:pt x="6824" y="741"/>
                  </a:lnTo>
                  <a:lnTo>
                    <a:pt x="6825" y="736"/>
                  </a:lnTo>
                  <a:lnTo>
                    <a:pt x="6828" y="733"/>
                  </a:lnTo>
                  <a:lnTo>
                    <a:pt x="6830" y="729"/>
                  </a:lnTo>
                  <a:lnTo>
                    <a:pt x="6839" y="723"/>
                  </a:lnTo>
                  <a:lnTo>
                    <a:pt x="6847" y="717"/>
                  </a:lnTo>
                  <a:lnTo>
                    <a:pt x="6856" y="709"/>
                  </a:lnTo>
                  <a:lnTo>
                    <a:pt x="6865" y="699"/>
                  </a:lnTo>
                  <a:lnTo>
                    <a:pt x="6872" y="690"/>
                  </a:lnTo>
                  <a:lnTo>
                    <a:pt x="6878" y="682"/>
                  </a:lnTo>
                  <a:lnTo>
                    <a:pt x="6885" y="673"/>
                  </a:lnTo>
                  <a:lnTo>
                    <a:pt x="6892" y="666"/>
                  </a:lnTo>
                  <a:lnTo>
                    <a:pt x="6899" y="660"/>
                  </a:lnTo>
                  <a:lnTo>
                    <a:pt x="6905" y="657"/>
                  </a:lnTo>
                  <a:lnTo>
                    <a:pt x="6910" y="654"/>
                  </a:lnTo>
                  <a:lnTo>
                    <a:pt x="6915" y="651"/>
                  </a:lnTo>
                  <a:lnTo>
                    <a:pt x="6921" y="645"/>
                  </a:lnTo>
                  <a:lnTo>
                    <a:pt x="6925" y="638"/>
                  </a:lnTo>
                  <a:lnTo>
                    <a:pt x="6929" y="632"/>
                  </a:lnTo>
                  <a:lnTo>
                    <a:pt x="6934" y="626"/>
                  </a:lnTo>
                  <a:lnTo>
                    <a:pt x="6940" y="622"/>
                  </a:lnTo>
                  <a:lnTo>
                    <a:pt x="6944" y="621"/>
                  </a:lnTo>
                  <a:lnTo>
                    <a:pt x="6953" y="617"/>
                  </a:lnTo>
                  <a:lnTo>
                    <a:pt x="6961" y="611"/>
                  </a:lnTo>
                  <a:lnTo>
                    <a:pt x="6971" y="603"/>
                  </a:lnTo>
                  <a:lnTo>
                    <a:pt x="6976" y="596"/>
                  </a:lnTo>
                  <a:lnTo>
                    <a:pt x="6978" y="591"/>
                  </a:lnTo>
                  <a:lnTo>
                    <a:pt x="6979" y="588"/>
                  </a:lnTo>
                  <a:lnTo>
                    <a:pt x="6979" y="583"/>
                  </a:lnTo>
                  <a:lnTo>
                    <a:pt x="6979" y="579"/>
                  </a:lnTo>
                  <a:lnTo>
                    <a:pt x="6978" y="572"/>
                  </a:lnTo>
                  <a:lnTo>
                    <a:pt x="6975" y="565"/>
                  </a:lnTo>
                  <a:lnTo>
                    <a:pt x="6974" y="560"/>
                  </a:lnTo>
                  <a:lnTo>
                    <a:pt x="6974" y="556"/>
                  </a:lnTo>
                  <a:lnTo>
                    <a:pt x="6976" y="550"/>
                  </a:lnTo>
                  <a:lnTo>
                    <a:pt x="6981" y="542"/>
                  </a:lnTo>
                  <a:lnTo>
                    <a:pt x="6986" y="534"/>
                  </a:lnTo>
                  <a:lnTo>
                    <a:pt x="6990" y="526"/>
                  </a:lnTo>
                  <a:lnTo>
                    <a:pt x="6991" y="516"/>
                  </a:lnTo>
                  <a:lnTo>
                    <a:pt x="6991" y="504"/>
                  </a:lnTo>
                  <a:lnTo>
                    <a:pt x="6991" y="497"/>
                  </a:lnTo>
                  <a:lnTo>
                    <a:pt x="6990" y="491"/>
                  </a:lnTo>
                  <a:lnTo>
                    <a:pt x="6987" y="487"/>
                  </a:lnTo>
                  <a:lnTo>
                    <a:pt x="6985" y="482"/>
                  </a:lnTo>
                  <a:lnTo>
                    <a:pt x="6982" y="477"/>
                  </a:lnTo>
                  <a:lnTo>
                    <a:pt x="6979" y="474"/>
                  </a:lnTo>
                  <a:lnTo>
                    <a:pt x="6975" y="471"/>
                  </a:lnTo>
                  <a:lnTo>
                    <a:pt x="6972" y="469"/>
                  </a:lnTo>
                  <a:lnTo>
                    <a:pt x="6962" y="464"/>
                  </a:lnTo>
                  <a:lnTo>
                    <a:pt x="6953" y="457"/>
                  </a:lnTo>
                  <a:lnTo>
                    <a:pt x="6949" y="453"/>
                  </a:lnTo>
                  <a:lnTo>
                    <a:pt x="6946" y="449"/>
                  </a:lnTo>
                  <a:lnTo>
                    <a:pt x="6943" y="444"/>
                  </a:lnTo>
                  <a:lnTo>
                    <a:pt x="6942" y="439"/>
                  </a:lnTo>
                  <a:lnTo>
                    <a:pt x="6943" y="428"/>
                  </a:lnTo>
                  <a:lnTo>
                    <a:pt x="6948" y="419"/>
                  </a:lnTo>
                  <a:lnTo>
                    <a:pt x="6952" y="409"/>
                  </a:lnTo>
                  <a:lnTo>
                    <a:pt x="6954" y="402"/>
                  </a:lnTo>
                  <a:lnTo>
                    <a:pt x="6954" y="393"/>
                  </a:lnTo>
                  <a:lnTo>
                    <a:pt x="6955" y="381"/>
                  </a:lnTo>
                  <a:lnTo>
                    <a:pt x="6955" y="370"/>
                  </a:lnTo>
                  <a:lnTo>
                    <a:pt x="6954" y="363"/>
                  </a:lnTo>
                  <a:lnTo>
                    <a:pt x="6952" y="358"/>
                  </a:lnTo>
                  <a:lnTo>
                    <a:pt x="6946" y="353"/>
                  </a:lnTo>
                  <a:lnTo>
                    <a:pt x="6937" y="349"/>
                  </a:lnTo>
                  <a:lnTo>
                    <a:pt x="6929" y="344"/>
                  </a:lnTo>
                  <a:lnTo>
                    <a:pt x="6919" y="339"/>
                  </a:lnTo>
                  <a:lnTo>
                    <a:pt x="6910" y="334"/>
                  </a:lnTo>
                  <a:lnTo>
                    <a:pt x="6899" y="331"/>
                  </a:lnTo>
                  <a:lnTo>
                    <a:pt x="6888" y="327"/>
                  </a:lnTo>
                  <a:lnTo>
                    <a:pt x="6883" y="327"/>
                  </a:lnTo>
                  <a:lnTo>
                    <a:pt x="6877" y="326"/>
                  </a:lnTo>
                  <a:lnTo>
                    <a:pt x="6871" y="327"/>
                  </a:lnTo>
                  <a:lnTo>
                    <a:pt x="6865" y="329"/>
                  </a:lnTo>
                  <a:lnTo>
                    <a:pt x="6854" y="332"/>
                  </a:lnTo>
                  <a:lnTo>
                    <a:pt x="6842" y="337"/>
                  </a:lnTo>
                  <a:lnTo>
                    <a:pt x="6833" y="344"/>
                  </a:lnTo>
                  <a:lnTo>
                    <a:pt x="6822" y="351"/>
                  </a:lnTo>
                  <a:lnTo>
                    <a:pt x="6812" y="357"/>
                  </a:lnTo>
                  <a:lnTo>
                    <a:pt x="6801" y="362"/>
                  </a:lnTo>
                  <a:lnTo>
                    <a:pt x="6795" y="363"/>
                  </a:lnTo>
                  <a:lnTo>
                    <a:pt x="6789" y="363"/>
                  </a:lnTo>
                  <a:lnTo>
                    <a:pt x="6783" y="363"/>
                  </a:lnTo>
                  <a:lnTo>
                    <a:pt x="6777" y="362"/>
                  </a:lnTo>
                  <a:lnTo>
                    <a:pt x="6772" y="359"/>
                  </a:lnTo>
                  <a:lnTo>
                    <a:pt x="6768" y="357"/>
                  </a:lnTo>
                  <a:lnTo>
                    <a:pt x="6766" y="353"/>
                  </a:lnTo>
                  <a:lnTo>
                    <a:pt x="6766" y="349"/>
                  </a:lnTo>
                  <a:lnTo>
                    <a:pt x="6767" y="337"/>
                  </a:lnTo>
                  <a:lnTo>
                    <a:pt x="6770" y="324"/>
                  </a:lnTo>
                  <a:lnTo>
                    <a:pt x="6770" y="318"/>
                  </a:lnTo>
                  <a:lnTo>
                    <a:pt x="6770" y="312"/>
                  </a:lnTo>
                  <a:lnTo>
                    <a:pt x="6768" y="307"/>
                  </a:lnTo>
                  <a:lnTo>
                    <a:pt x="6766" y="304"/>
                  </a:lnTo>
                  <a:lnTo>
                    <a:pt x="6762" y="301"/>
                  </a:lnTo>
                  <a:lnTo>
                    <a:pt x="6760" y="298"/>
                  </a:lnTo>
                  <a:lnTo>
                    <a:pt x="6758" y="294"/>
                  </a:lnTo>
                  <a:lnTo>
                    <a:pt x="6758" y="289"/>
                  </a:lnTo>
                  <a:lnTo>
                    <a:pt x="6758" y="286"/>
                  </a:lnTo>
                  <a:lnTo>
                    <a:pt x="6760" y="281"/>
                  </a:lnTo>
                  <a:lnTo>
                    <a:pt x="6762" y="277"/>
                  </a:lnTo>
                  <a:lnTo>
                    <a:pt x="6766" y="274"/>
                  </a:lnTo>
                  <a:lnTo>
                    <a:pt x="6779" y="268"/>
                  </a:lnTo>
                  <a:lnTo>
                    <a:pt x="6793" y="262"/>
                  </a:lnTo>
                  <a:lnTo>
                    <a:pt x="6802" y="258"/>
                  </a:lnTo>
                  <a:lnTo>
                    <a:pt x="6809" y="255"/>
                  </a:lnTo>
                  <a:lnTo>
                    <a:pt x="6816" y="250"/>
                  </a:lnTo>
                  <a:lnTo>
                    <a:pt x="6822" y="245"/>
                  </a:lnTo>
                  <a:lnTo>
                    <a:pt x="6831" y="233"/>
                  </a:lnTo>
                  <a:lnTo>
                    <a:pt x="6841" y="222"/>
                  </a:lnTo>
                  <a:lnTo>
                    <a:pt x="6847" y="211"/>
                  </a:lnTo>
                  <a:lnTo>
                    <a:pt x="6852" y="201"/>
                  </a:lnTo>
                  <a:lnTo>
                    <a:pt x="6855" y="192"/>
                  </a:lnTo>
                  <a:lnTo>
                    <a:pt x="6861" y="180"/>
                  </a:lnTo>
                  <a:lnTo>
                    <a:pt x="6868" y="168"/>
                  </a:lnTo>
                  <a:lnTo>
                    <a:pt x="6878" y="156"/>
                  </a:lnTo>
                  <a:lnTo>
                    <a:pt x="6890" y="145"/>
                  </a:lnTo>
                  <a:lnTo>
                    <a:pt x="6899" y="138"/>
                  </a:lnTo>
                  <a:lnTo>
                    <a:pt x="6903" y="135"/>
                  </a:lnTo>
                  <a:lnTo>
                    <a:pt x="6906" y="131"/>
                  </a:lnTo>
                  <a:lnTo>
                    <a:pt x="6909" y="128"/>
                  </a:lnTo>
                  <a:lnTo>
                    <a:pt x="6911" y="123"/>
                  </a:lnTo>
                  <a:lnTo>
                    <a:pt x="6916" y="113"/>
                  </a:lnTo>
                  <a:lnTo>
                    <a:pt x="6922" y="101"/>
                  </a:lnTo>
                  <a:lnTo>
                    <a:pt x="6930" y="90"/>
                  </a:lnTo>
                  <a:lnTo>
                    <a:pt x="6938" y="78"/>
                  </a:lnTo>
                  <a:lnTo>
                    <a:pt x="6946" y="65"/>
                  </a:lnTo>
                  <a:lnTo>
                    <a:pt x="6953" y="52"/>
                  </a:lnTo>
                  <a:lnTo>
                    <a:pt x="6957" y="46"/>
                  </a:lnTo>
                  <a:lnTo>
                    <a:pt x="6962" y="41"/>
                  </a:lnTo>
                  <a:lnTo>
                    <a:pt x="6969" y="37"/>
                  </a:lnTo>
                  <a:lnTo>
                    <a:pt x="6976" y="36"/>
                  </a:lnTo>
                  <a:lnTo>
                    <a:pt x="6993" y="35"/>
                  </a:lnTo>
                  <a:lnTo>
                    <a:pt x="7006" y="35"/>
                  </a:lnTo>
                  <a:lnTo>
                    <a:pt x="7019" y="35"/>
                  </a:lnTo>
                  <a:lnTo>
                    <a:pt x="7032" y="35"/>
                  </a:lnTo>
                  <a:lnTo>
                    <a:pt x="7048" y="34"/>
                  </a:lnTo>
                  <a:lnTo>
                    <a:pt x="7062" y="31"/>
                  </a:lnTo>
                  <a:lnTo>
                    <a:pt x="7076" y="29"/>
                  </a:lnTo>
                  <a:lnTo>
                    <a:pt x="7086" y="25"/>
                  </a:lnTo>
                  <a:lnTo>
                    <a:pt x="7097" y="18"/>
                  </a:lnTo>
                  <a:lnTo>
                    <a:pt x="7110" y="8"/>
                  </a:lnTo>
                  <a:lnTo>
                    <a:pt x="7116" y="4"/>
                  </a:lnTo>
                  <a:lnTo>
                    <a:pt x="7119" y="2"/>
                  </a:lnTo>
                  <a:lnTo>
                    <a:pt x="7123" y="0"/>
                  </a:lnTo>
                  <a:lnTo>
                    <a:pt x="7125" y="2"/>
                  </a:lnTo>
                  <a:lnTo>
                    <a:pt x="7129" y="6"/>
                  </a:lnTo>
                  <a:lnTo>
                    <a:pt x="7135" y="14"/>
                  </a:lnTo>
                  <a:lnTo>
                    <a:pt x="7144" y="19"/>
                  </a:lnTo>
                  <a:lnTo>
                    <a:pt x="7154" y="24"/>
                  </a:lnTo>
                  <a:lnTo>
                    <a:pt x="7162" y="29"/>
                  </a:lnTo>
                  <a:lnTo>
                    <a:pt x="7170" y="36"/>
                  </a:lnTo>
                  <a:lnTo>
                    <a:pt x="7174" y="41"/>
                  </a:lnTo>
                  <a:lnTo>
                    <a:pt x="7177" y="46"/>
                  </a:lnTo>
                  <a:lnTo>
                    <a:pt x="7180" y="50"/>
                  </a:lnTo>
                  <a:lnTo>
                    <a:pt x="7181" y="56"/>
                  </a:lnTo>
                  <a:lnTo>
                    <a:pt x="7181" y="62"/>
                  </a:lnTo>
                  <a:lnTo>
                    <a:pt x="7182" y="66"/>
                  </a:lnTo>
                  <a:lnTo>
                    <a:pt x="7184" y="69"/>
                  </a:lnTo>
                  <a:lnTo>
                    <a:pt x="7187" y="72"/>
                  </a:lnTo>
                  <a:lnTo>
                    <a:pt x="7192" y="75"/>
                  </a:lnTo>
                  <a:lnTo>
                    <a:pt x="7199" y="77"/>
                  </a:lnTo>
                  <a:lnTo>
                    <a:pt x="7206" y="78"/>
                  </a:lnTo>
                  <a:lnTo>
                    <a:pt x="7214" y="81"/>
                  </a:lnTo>
                  <a:lnTo>
                    <a:pt x="7218" y="84"/>
                  </a:lnTo>
                  <a:lnTo>
                    <a:pt x="7221" y="87"/>
                  </a:lnTo>
                  <a:lnTo>
                    <a:pt x="7224" y="92"/>
                  </a:lnTo>
                  <a:lnTo>
                    <a:pt x="7226" y="98"/>
                  </a:lnTo>
                  <a:lnTo>
                    <a:pt x="7227" y="109"/>
                  </a:lnTo>
                  <a:lnTo>
                    <a:pt x="7226" y="116"/>
                  </a:lnTo>
                  <a:lnTo>
                    <a:pt x="7225" y="119"/>
                  </a:lnTo>
                  <a:lnTo>
                    <a:pt x="7223" y="122"/>
                  </a:lnTo>
                  <a:lnTo>
                    <a:pt x="7220" y="124"/>
                  </a:lnTo>
                  <a:lnTo>
                    <a:pt x="7215" y="125"/>
                  </a:lnTo>
                  <a:lnTo>
                    <a:pt x="7212" y="129"/>
                  </a:lnTo>
                  <a:lnTo>
                    <a:pt x="7208" y="132"/>
                  </a:lnTo>
                  <a:lnTo>
                    <a:pt x="7205" y="137"/>
                  </a:lnTo>
                  <a:lnTo>
                    <a:pt x="7202" y="143"/>
                  </a:lnTo>
                  <a:lnTo>
                    <a:pt x="7200" y="156"/>
                  </a:lnTo>
                  <a:lnTo>
                    <a:pt x="7200" y="168"/>
                  </a:lnTo>
                  <a:lnTo>
                    <a:pt x="7199" y="180"/>
                  </a:lnTo>
                  <a:lnTo>
                    <a:pt x="7196" y="193"/>
                  </a:lnTo>
                  <a:lnTo>
                    <a:pt x="7192" y="207"/>
                  </a:lnTo>
                  <a:lnTo>
                    <a:pt x="7182" y="226"/>
                  </a:lnTo>
                  <a:lnTo>
                    <a:pt x="7176" y="237"/>
                  </a:lnTo>
                  <a:lnTo>
                    <a:pt x="7170" y="246"/>
                  </a:lnTo>
                  <a:lnTo>
                    <a:pt x="7163" y="256"/>
                  </a:lnTo>
                  <a:lnTo>
                    <a:pt x="7155" y="266"/>
                  </a:lnTo>
                  <a:lnTo>
                    <a:pt x="7139" y="283"/>
                  </a:lnTo>
                  <a:lnTo>
                    <a:pt x="7125" y="300"/>
                  </a:lnTo>
                  <a:lnTo>
                    <a:pt x="7112" y="313"/>
                  </a:lnTo>
                  <a:lnTo>
                    <a:pt x="7102" y="324"/>
                  </a:lnTo>
                  <a:lnTo>
                    <a:pt x="7099" y="327"/>
                  </a:lnTo>
                  <a:lnTo>
                    <a:pt x="7097" y="332"/>
                  </a:lnTo>
                  <a:lnTo>
                    <a:pt x="7094" y="336"/>
                  </a:lnTo>
                  <a:lnTo>
                    <a:pt x="7094" y="339"/>
                  </a:lnTo>
                  <a:lnTo>
                    <a:pt x="7095" y="343"/>
                  </a:lnTo>
                  <a:lnTo>
                    <a:pt x="7097" y="345"/>
                  </a:lnTo>
                  <a:lnTo>
                    <a:pt x="7098" y="346"/>
                  </a:lnTo>
                  <a:lnTo>
                    <a:pt x="7100" y="346"/>
                  </a:lnTo>
                  <a:lnTo>
                    <a:pt x="7108" y="346"/>
                  </a:lnTo>
                  <a:lnTo>
                    <a:pt x="7123" y="345"/>
                  </a:lnTo>
                  <a:lnTo>
                    <a:pt x="7131" y="344"/>
                  </a:lnTo>
                  <a:lnTo>
                    <a:pt x="7137" y="345"/>
                  </a:lnTo>
                  <a:lnTo>
                    <a:pt x="7143" y="346"/>
                  </a:lnTo>
                  <a:lnTo>
                    <a:pt x="7146" y="349"/>
                  </a:lnTo>
                  <a:lnTo>
                    <a:pt x="7155" y="355"/>
                  </a:lnTo>
                  <a:lnTo>
                    <a:pt x="7163" y="362"/>
                  </a:lnTo>
                  <a:lnTo>
                    <a:pt x="7173" y="368"/>
                  </a:lnTo>
                  <a:lnTo>
                    <a:pt x="7184" y="371"/>
                  </a:lnTo>
                  <a:lnTo>
                    <a:pt x="7199" y="375"/>
                  </a:lnTo>
                  <a:lnTo>
                    <a:pt x="7218" y="378"/>
                  </a:lnTo>
                  <a:lnTo>
                    <a:pt x="7227" y="381"/>
                  </a:lnTo>
                  <a:lnTo>
                    <a:pt x="7233" y="384"/>
                  </a:lnTo>
                  <a:lnTo>
                    <a:pt x="7238" y="388"/>
                  </a:lnTo>
                  <a:lnTo>
                    <a:pt x="7243" y="392"/>
                  </a:lnTo>
                  <a:lnTo>
                    <a:pt x="7247" y="402"/>
                  </a:lnTo>
                  <a:lnTo>
                    <a:pt x="7253" y="413"/>
                  </a:lnTo>
                  <a:lnTo>
                    <a:pt x="7262" y="422"/>
                  </a:lnTo>
                  <a:lnTo>
                    <a:pt x="7271" y="431"/>
                  </a:lnTo>
                  <a:lnTo>
                    <a:pt x="7276" y="433"/>
                  </a:lnTo>
                  <a:lnTo>
                    <a:pt x="7280" y="435"/>
                  </a:lnTo>
                  <a:lnTo>
                    <a:pt x="7284" y="437"/>
                  </a:lnTo>
                  <a:lnTo>
                    <a:pt x="7288" y="438"/>
                  </a:lnTo>
                  <a:lnTo>
                    <a:pt x="7296" y="437"/>
                  </a:lnTo>
                  <a:lnTo>
                    <a:pt x="7306" y="435"/>
                  </a:lnTo>
                  <a:lnTo>
                    <a:pt x="7311" y="433"/>
                  </a:lnTo>
                  <a:lnTo>
                    <a:pt x="7314" y="431"/>
                  </a:lnTo>
                  <a:lnTo>
                    <a:pt x="7318" y="428"/>
                  </a:lnTo>
                  <a:lnTo>
                    <a:pt x="7321" y="424"/>
                  </a:lnTo>
                  <a:lnTo>
                    <a:pt x="7328" y="411"/>
                  </a:lnTo>
                  <a:lnTo>
                    <a:pt x="7337" y="394"/>
                  </a:lnTo>
                  <a:lnTo>
                    <a:pt x="7346" y="376"/>
                  </a:lnTo>
                  <a:lnTo>
                    <a:pt x="7352" y="362"/>
                  </a:lnTo>
                  <a:lnTo>
                    <a:pt x="7358" y="348"/>
                  </a:lnTo>
                  <a:lnTo>
                    <a:pt x="7366" y="329"/>
                  </a:lnTo>
                  <a:lnTo>
                    <a:pt x="7370" y="320"/>
                  </a:lnTo>
                  <a:lnTo>
                    <a:pt x="7374" y="313"/>
                  </a:lnTo>
                  <a:lnTo>
                    <a:pt x="7377" y="308"/>
                  </a:lnTo>
                  <a:lnTo>
                    <a:pt x="7379" y="307"/>
                  </a:lnTo>
                  <a:lnTo>
                    <a:pt x="7387" y="313"/>
                  </a:lnTo>
                  <a:lnTo>
                    <a:pt x="7395" y="324"/>
                  </a:lnTo>
                  <a:lnTo>
                    <a:pt x="7402" y="336"/>
                  </a:lnTo>
                  <a:lnTo>
                    <a:pt x="7407" y="349"/>
                  </a:lnTo>
                  <a:lnTo>
                    <a:pt x="7409" y="358"/>
                  </a:lnTo>
                  <a:lnTo>
                    <a:pt x="7413" y="364"/>
                  </a:lnTo>
                  <a:lnTo>
                    <a:pt x="7416" y="368"/>
                  </a:lnTo>
                  <a:lnTo>
                    <a:pt x="7423" y="370"/>
                  </a:lnTo>
                  <a:lnTo>
                    <a:pt x="7427" y="371"/>
                  </a:lnTo>
                  <a:lnTo>
                    <a:pt x="7429" y="374"/>
                  </a:lnTo>
                  <a:lnTo>
                    <a:pt x="7432" y="376"/>
                  </a:lnTo>
                  <a:lnTo>
                    <a:pt x="7434" y="378"/>
                  </a:lnTo>
                  <a:lnTo>
                    <a:pt x="7437" y="386"/>
                  </a:lnTo>
                  <a:lnTo>
                    <a:pt x="7438" y="394"/>
                  </a:lnTo>
                  <a:lnTo>
                    <a:pt x="7439" y="397"/>
                  </a:lnTo>
                  <a:lnTo>
                    <a:pt x="7441" y="401"/>
                  </a:lnTo>
                  <a:lnTo>
                    <a:pt x="7445" y="403"/>
                  </a:lnTo>
                  <a:lnTo>
                    <a:pt x="7450" y="405"/>
                  </a:lnTo>
                  <a:lnTo>
                    <a:pt x="7460" y="406"/>
                  </a:lnTo>
                  <a:lnTo>
                    <a:pt x="7471" y="406"/>
                  </a:lnTo>
                  <a:lnTo>
                    <a:pt x="7484" y="405"/>
                  </a:lnTo>
                  <a:lnTo>
                    <a:pt x="7502" y="401"/>
                  </a:lnTo>
                  <a:lnTo>
                    <a:pt x="7519" y="397"/>
                  </a:lnTo>
                  <a:lnTo>
                    <a:pt x="7529" y="396"/>
                  </a:lnTo>
                  <a:lnTo>
                    <a:pt x="7532" y="396"/>
                  </a:lnTo>
                  <a:lnTo>
                    <a:pt x="7533" y="399"/>
                  </a:lnTo>
                  <a:lnTo>
                    <a:pt x="7533" y="403"/>
                  </a:lnTo>
                  <a:lnTo>
                    <a:pt x="7533" y="408"/>
                  </a:lnTo>
                  <a:lnTo>
                    <a:pt x="7530" y="419"/>
                  </a:lnTo>
                  <a:lnTo>
                    <a:pt x="7526" y="430"/>
                  </a:lnTo>
                  <a:lnTo>
                    <a:pt x="7515" y="446"/>
                  </a:lnTo>
                  <a:lnTo>
                    <a:pt x="7505" y="462"/>
                  </a:lnTo>
                  <a:lnTo>
                    <a:pt x="7504" y="466"/>
                  </a:lnTo>
                  <a:lnTo>
                    <a:pt x="7504" y="471"/>
                  </a:lnTo>
                  <a:lnTo>
                    <a:pt x="7505" y="475"/>
                  </a:lnTo>
                  <a:lnTo>
                    <a:pt x="7507" y="479"/>
                  </a:lnTo>
                  <a:lnTo>
                    <a:pt x="7509" y="484"/>
                  </a:lnTo>
                  <a:lnTo>
                    <a:pt x="7513" y="489"/>
                  </a:lnTo>
                  <a:lnTo>
                    <a:pt x="7516" y="494"/>
                  </a:lnTo>
                  <a:lnTo>
                    <a:pt x="7521" y="498"/>
                  </a:lnTo>
                  <a:lnTo>
                    <a:pt x="7526" y="503"/>
                  </a:lnTo>
                  <a:lnTo>
                    <a:pt x="7529" y="508"/>
                  </a:lnTo>
                  <a:lnTo>
                    <a:pt x="7532" y="514"/>
                  </a:lnTo>
                  <a:lnTo>
                    <a:pt x="7534" y="520"/>
                  </a:lnTo>
                  <a:lnTo>
                    <a:pt x="7536" y="532"/>
                  </a:lnTo>
                  <a:lnTo>
                    <a:pt x="7536" y="545"/>
                  </a:lnTo>
                  <a:lnTo>
                    <a:pt x="7536" y="551"/>
                  </a:lnTo>
                  <a:lnTo>
                    <a:pt x="7536" y="556"/>
                  </a:lnTo>
                  <a:lnTo>
                    <a:pt x="7538" y="559"/>
                  </a:lnTo>
                  <a:lnTo>
                    <a:pt x="7540" y="563"/>
                  </a:lnTo>
                  <a:lnTo>
                    <a:pt x="7545" y="570"/>
                  </a:lnTo>
                  <a:lnTo>
                    <a:pt x="7552" y="576"/>
                  </a:lnTo>
                  <a:lnTo>
                    <a:pt x="7555" y="580"/>
                  </a:lnTo>
                  <a:lnTo>
                    <a:pt x="7558" y="585"/>
                  </a:lnTo>
                  <a:lnTo>
                    <a:pt x="7560" y="591"/>
                  </a:lnTo>
                  <a:lnTo>
                    <a:pt x="7561" y="598"/>
                  </a:lnTo>
                  <a:lnTo>
                    <a:pt x="7564" y="610"/>
                  </a:lnTo>
                  <a:lnTo>
                    <a:pt x="7568" y="621"/>
                  </a:lnTo>
                  <a:lnTo>
                    <a:pt x="7573" y="632"/>
                  </a:lnTo>
                  <a:lnTo>
                    <a:pt x="7582" y="645"/>
                  </a:lnTo>
                  <a:lnTo>
                    <a:pt x="7589" y="658"/>
                  </a:lnTo>
                  <a:lnTo>
                    <a:pt x="7595" y="671"/>
                  </a:lnTo>
                  <a:lnTo>
                    <a:pt x="7597" y="676"/>
                  </a:lnTo>
                  <a:lnTo>
                    <a:pt x="7599" y="680"/>
                  </a:lnTo>
                  <a:lnTo>
                    <a:pt x="7602" y="683"/>
                  </a:lnTo>
                  <a:lnTo>
                    <a:pt x="7604" y="686"/>
                  </a:lnTo>
                  <a:lnTo>
                    <a:pt x="7611" y="690"/>
                  </a:lnTo>
                  <a:lnTo>
                    <a:pt x="7617" y="692"/>
                  </a:lnTo>
                  <a:lnTo>
                    <a:pt x="7620" y="695"/>
                  </a:lnTo>
                  <a:lnTo>
                    <a:pt x="7621" y="698"/>
                  </a:lnTo>
                  <a:lnTo>
                    <a:pt x="7621" y="703"/>
                  </a:lnTo>
                  <a:lnTo>
                    <a:pt x="7620" y="709"/>
                  </a:lnTo>
                  <a:lnTo>
                    <a:pt x="7617" y="722"/>
                  </a:lnTo>
                  <a:lnTo>
                    <a:pt x="7614" y="736"/>
                  </a:lnTo>
                  <a:lnTo>
                    <a:pt x="7614" y="742"/>
                  </a:lnTo>
                  <a:lnTo>
                    <a:pt x="7615" y="747"/>
                  </a:lnTo>
                  <a:lnTo>
                    <a:pt x="7616" y="750"/>
                  </a:lnTo>
                  <a:lnTo>
                    <a:pt x="7617" y="754"/>
                  </a:lnTo>
                  <a:lnTo>
                    <a:pt x="7623" y="759"/>
                  </a:lnTo>
                  <a:lnTo>
                    <a:pt x="7630" y="762"/>
                  </a:lnTo>
                  <a:lnTo>
                    <a:pt x="7637" y="766"/>
                  </a:lnTo>
                  <a:lnTo>
                    <a:pt x="7643" y="771"/>
                  </a:lnTo>
                  <a:lnTo>
                    <a:pt x="7648" y="777"/>
                  </a:lnTo>
                  <a:lnTo>
                    <a:pt x="7652" y="783"/>
                  </a:lnTo>
                  <a:lnTo>
                    <a:pt x="7655" y="790"/>
                  </a:lnTo>
                  <a:lnTo>
                    <a:pt x="7660" y="796"/>
                  </a:lnTo>
                  <a:lnTo>
                    <a:pt x="7662" y="797"/>
                  </a:lnTo>
                  <a:lnTo>
                    <a:pt x="7666" y="799"/>
                  </a:lnTo>
                  <a:lnTo>
                    <a:pt x="7671" y="799"/>
                  </a:lnTo>
                  <a:lnTo>
                    <a:pt x="7678" y="799"/>
                  </a:lnTo>
                  <a:lnTo>
                    <a:pt x="7684" y="798"/>
                  </a:lnTo>
                  <a:lnTo>
                    <a:pt x="7690" y="798"/>
                  </a:lnTo>
                  <a:lnTo>
                    <a:pt x="7694" y="799"/>
                  </a:lnTo>
                  <a:lnTo>
                    <a:pt x="7700" y="800"/>
                  </a:lnTo>
                  <a:lnTo>
                    <a:pt x="7710" y="805"/>
                  </a:lnTo>
                  <a:lnTo>
                    <a:pt x="7721" y="811"/>
                  </a:lnTo>
                  <a:lnTo>
                    <a:pt x="7725" y="815"/>
                  </a:lnTo>
                  <a:lnTo>
                    <a:pt x="7730" y="816"/>
                  </a:lnTo>
                  <a:lnTo>
                    <a:pt x="7735" y="816"/>
                  </a:lnTo>
                  <a:lnTo>
                    <a:pt x="7740" y="816"/>
                  </a:lnTo>
                  <a:lnTo>
                    <a:pt x="7748" y="812"/>
                  </a:lnTo>
                  <a:lnTo>
                    <a:pt x="7755" y="806"/>
                  </a:lnTo>
                  <a:lnTo>
                    <a:pt x="7763" y="799"/>
                  </a:lnTo>
                  <a:lnTo>
                    <a:pt x="7775" y="790"/>
                  </a:lnTo>
                  <a:lnTo>
                    <a:pt x="7787" y="781"/>
                  </a:lnTo>
                  <a:lnTo>
                    <a:pt x="7799" y="773"/>
                  </a:lnTo>
                  <a:lnTo>
                    <a:pt x="7804" y="771"/>
                  </a:lnTo>
                  <a:lnTo>
                    <a:pt x="7806" y="767"/>
                  </a:lnTo>
                  <a:lnTo>
                    <a:pt x="7810" y="765"/>
                  </a:lnTo>
                  <a:lnTo>
                    <a:pt x="7811" y="761"/>
                  </a:lnTo>
                  <a:lnTo>
                    <a:pt x="7813" y="753"/>
                  </a:lnTo>
                  <a:lnTo>
                    <a:pt x="7816" y="743"/>
                  </a:lnTo>
                  <a:lnTo>
                    <a:pt x="7817" y="739"/>
                  </a:lnTo>
                  <a:lnTo>
                    <a:pt x="7818" y="735"/>
                  </a:lnTo>
                  <a:lnTo>
                    <a:pt x="7822" y="731"/>
                  </a:lnTo>
                  <a:lnTo>
                    <a:pt x="7824" y="729"/>
                  </a:lnTo>
                  <a:lnTo>
                    <a:pt x="7828" y="728"/>
                  </a:lnTo>
                  <a:lnTo>
                    <a:pt x="7831" y="728"/>
                  </a:lnTo>
                  <a:lnTo>
                    <a:pt x="7834" y="729"/>
                  </a:lnTo>
                  <a:lnTo>
                    <a:pt x="7837" y="731"/>
                  </a:lnTo>
                  <a:lnTo>
                    <a:pt x="7844" y="736"/>
                  </a:lnTo>
                  <a:lnTo>
                    <a:pt x="7854" y="741"/>
                  </a:lnTo>
                  <a:lnTo>
                    <a:pt x="7866" y="747"/>
                  </a:lnTo>
                  <a:lnTo>
                    <a:pt x="7880" y="753"/>
                  </a:lnTo>
                  <a:lnTo>
                    <a:pt x="7887" y="755"/>
                  </a:lnTo>
                  <a:lnTo>
                    <a:pt x="7894" y="756"/>
                  </a:lnTo>
                  <a:lnTo>
                    <a:pt x="7901" y="758"/>
                  </a:lnTo>
                  <a:lnTo>
                    <a:pt x="7908" y="758"/>
                  </a:lnTo>
                  <a:lnTo>
                    <a:pt x="7914" y="758"/>
                  </a:lnTo>
                  <a:lnTo>
                    <a:pt x="7922" y="756"/>
                  </a:lnTo>
                  <a:lnTo>
                    <a:pt x="7926" y="755"/>
                  </a:lnTo>
                  <a:lnTo>
                    <a:pt x="7931" y="753"/>
                  </a:lnTo>
                  <a:lnTo>
                    <a:pt x="7942" y="747"/>
                  </a:lnTo>
                  <a:lnTo>
                    <a:pt x="7956" y="743"/>
                  </a:lnTo>
                  <a:lnTo>
                    <a:pt x="7963" y="742"/>
                  </a:lnTo>
                  <a:lnTo>
                    <a:pt x="7970" y="742"/>
                  </a:lnTo>
                  <a:lnTo>
                    <a:pt x="7977" y="745"/>
                  </a:lnTo>
                  <a:lnTo>
                    <a:pt x="7983" y="748"/>
                  </a:lnTo>
                  <a:lnTo>
                    <a:pt x="7989" y="752"/>
                  </a:lnTo>
                  <a:lnTo>
                    <a:pt x="7995" y="754"/>
                  </a:lnTo>
                  <a:lnTo>
                    <a:pt x="8000" y="755"/>
                  </a:lnTo>
                  <a:lnTo>
                    <a:pt x="8006" y="756"/>
                  </a:lnTo>
                  <a:lnTo>
                    <a:pt x="8011" y="756"/>
                  </a:lnTo>
                  <a:lnTo>
                    <a:pt x="8014" y="755"/>
                  </a:lnTo>
                  <a:lnTo>
                    <a:pt x="8019" y="754"/>
                  </a:lnTo>
                  <a:lnTo>
                    <a:pt x="8023" y="752"/>
                  </a:lnTo>
                  <a:lnTo>
                    <a:pt x="8026" y="749"/>
                  </a:lnTo>
                  <a:lnTo>
                    <a:pt x="8029" y="746"/>
                  </a:lnTo>
                  <a:lnTo>
                    <a:pt x="8030" y="741"/>
                  </a:lnTo>
                  <a:lnTo>
                    <a:pt x="8031" y="736"/>
                  </a:lnTo>
                  <a:lnTo>
                    <a:pt x="8032" y="725"/>
                  </a:lnTo>
                  <a:lnTo>
                    <a:pt x="8033" y="716"/>
                  </a:lnTo>
                  <a:lnTo>
                    <a:pt x="8034" y="712"/>
                  </a:lnTo>
                  <a:lnTo>
                    <a:pt x="8037" y="709"/>
                  </a:lnTo>
                  <a:lnTo>
                    <a:pt x="8040" y="708"/>
                  </a:lnTo>
                  <a:lnTo>
                    <a:pt x="8043" y="706"/>
                  </a:lnTo>
                  <a:lnTo>
                    <a:pt x="8050" y="708"/>
                  </a:lnTo>
                  <a:lnTo>
                    <a:pt x="8056" y="710"/>
                  </a:lnTo>
                  <a:lnTo>
                    <a:pt x="8064" y="714"/>
                  </a:lnTo>
                  <a:lnTo>
                    <a:pt x="8072" y="717"/>
                  </a:lnTo>
                  <a:lnTo>
                    <a:pt x="8078" y="718"/>
                  </a:lnTo>
                  <a:lnTo>
                    <a:pt x="8083" y="718"/>
                  </a:lnTo>
                  <a:lnTo>
                    <a:pt x="8088" y="717"/>
                  </a:lnTo>
                  <a:lnTo>
                    <a:pt x="8093" y="716"/>
                  </a:lnTo>
                  <a:lnTo>
                    <a:pt x="8106" y="709"/>
                  </a:lnTo>
                  <a:lnTo>
                    <a:pt x="8122" y="698"/>
                  </a:lnTo>
                  <a:lnTo>
                    <a:pt x="8139" y="687"/>
                  </a:lnTo>
                  <a:lnTo>
                    <a:pt x="8150" y="678"/>
                  </a:lnTo>
                  <a:lnTo>
                    <a:pt x="8153" y="676"/>
                  </a:lnTo>
                  <a:lnTo>
                    <a:pt x="8156" y="671"/>
                  </a:lnTo>
                  <a:lnTo>
                    <a:pt x="8158" y="667"/>
                  </a:lnTo>
                  <a:lnTo>
                    <a:pt x="8158" y="663"/>
                  </a:lnTo>
                  <a:lnTo>
                    <a:pt x="8158" y="653"/>
                  </a:lnTo>
                  <a:lnTo>
                    <a:pt x="8156" y="643"/>
                  </a:lnTo>
                  <a:lnTo>
                    <a:pt x="8155" y="639"/>
                  </a:lnTo>
                  <a:lnTo>
                    <a:pt x="8156" y="635"/>
                  </a:lnTo>
                  <a:lnTo>
                    <a:pt x="8158" y="632"/>
                  </a:lnTo>
                  <a:lnTo>
                    <a:pt x="8162" y="628"/>
                  </a:lnTo>
                  <a:lnTo>
                    <a:pt x="8170" y="622"/>
                  </a:lnTo>
                  <a:lnTo>
                    <a:pt x="8179" y="617"/>
                  </a:lnTo>
                  <a:lnTo>
                    <a:pt x="8183" y="614"/>
                  </a:lnTo>
                  <a:lnTo>
                    <a:pt x="8184" y="610"/>
                  </a:lnTo>
                  <a:lnTo>
                    <a:pt x="8185" y="605"/>
                  </a:lnTo>
                  <a:lnTo>
                    <a:pt x="8187" y="600"/>
                  </a:lnTo>
                  <a:lnTo>
                    <a:pt x="8185" y="589"/>
                  </a:lnTo>
                  <a:lnTo>
                    <a:pt x="8184" y="578"/>
                  </a:lnTo>
                  <a:lnTo>
                    <a:pt x="8184" y="573"/>
                  </a:lnTo>
                  <a:lnTo>
                    <a:pt x="8185" y="570"/>
                  </a:lnTo>
                  <a:lnTo>
                    <a:pt x="8187" y="569"/>
                  </a:lnTo>
                  <a:lnTo>
                    <a:pt x="8189" y="567"/>
                  </a:lnTo>
                  <a:lnTo>
                    <a:pt x="8195" y="566"/>
                  </a:lnTo>
                  <a:lnTo>
                    <a:pt x="8202" y="567"/>
                  </a:lnTo>
                  <a:lnTo>
                    <a:pt x="8206" y="567"/>
                  </a:lnTo>
                  <a:lnTo>
                    <a:pt x="8210" y="566"/>
                  </a:lnTo>
                  <a:lnTo>
                    <a:pt x="8215" y="564"/>
                  </a:lnTo>
                  <a:lnTo>
                    <a:pt x="8219" y="561"/>
                  </a:lnTo>
                  <a:lnTo>
                    <a:pt x="8225" y="559"/>
                  </a:lnTo>
                  <a:lnTo>
                    <a:pt x="8229" y="557"/>
                  </a:lnTo>
                  <a:lnTo>
                    <a:pt x="8235" y="556"/>
                  </a:lnTo>
                  <a:lnTo>
                    <a:pt x="8241" y="556"/>
                  </a:lnTo>
                  <a:lnTo>
                    <a:pt x="8250" y="563"/>
                  </a:lnTo>
                  <a:lnTo>
                    <a:pt x="8269" y="578"/>
                  </a:lnTo>
                  <a:lnTo>
                    <a:pt x="8284" y="588"/>
                  </a:lnTo>
                  <a:lnTo>
                    <a:pt x="8298" y="600"/>
                  </a:lnTo>
                  <a:lnTo>
                    <a:pt x="8310" y="611"/>
                  </a:lnTo>
                  <a:lnTo>
                    <a:pt x="8321" y="624"/>
                  </a:lnTo>
                  <a:lnTo>
                    <a:pt x="8332" y="639"/>
                  </a:lnTo>
                  <a:lnTo>
                    <a:pt x="8346" y="658"/>
                  </a:lnTo>
                  <a:lnTo>
                    <a:pt x="8354" y="667"/>
                  </a:lnTo>
                  <a:lnTo>
                    <a:pt x="8363" y="676"/>
                  </a:lnTo>
                  <a:lnTo>
                    <a:pt x="8371" y="685"/>
                  </a:lnTo>
                  <a:lnTo>
                    <a:pt x="8379" y="692"/>
                  </a:lnTo>
                  <a:lnTo>
                    <a:pt x="8396" y="706"/>
                  </a:lnTo>
                  <a:lnTo>
                    <a:pt x="8409" y="721"/>
                  </a:lnTo>
                  <a:lnTo>
                    <a:pt x="8418" y="733"/>
                  </a:lnTo>
                  <a:lnTo>
                    <a:pt x="8429" y="743"/>
                  </a:lnTo>
                  <a:lnTo>
                    <a:pt x="8436" y="750"/>
                  </a:lnTo>
                  <a:lnTo>
                    <a:pt x="8442" y="756"/>
                  </a:lnTo>
                  <a:lnTo>
                    <a:pt x="8448" y="762"/>
                  </a:lnTo>
                  <a:lnTo>
                    <a:pt x="8455" y="766"/>
                  </a:lnTo>
                  <a:lnTo>
                    <a:pt x="8464" y="768"/>
                  </a:lnTo>
                  <a:lnTo>
                    <a:pt x="8471" y="772"/>
                  </a:lnTo>
                  <a:lnTo>
                    <a:pt x="8477" y="778"/>
                  </a:lnTo>
                  <a:lnTo>
                    <a:pt x="8484" y="786"/>
                  </a:lnTo>
                  <a:lnTo>
                    <a:pt x="8487" y="791"/>
                  </a:lnTo>
                  <a:lnTo>
                    <a:pt x="8491" y="797"/>
                  </a:lnTo>
                  <a:lnTo>
                    <a:pt x="8493" y="804"/>
                  </a:lnTo>
                  <a:lnTo>
                    <a:pt x="8494" y="811"/>
                  </a:lnTo>
                  <a:lnTo>
                    <a:pt x="8496" y="817"/>
                  </a:lnTo>
                  <a:lnTo>
                    <a:pt x="8497" y="823"/>
                  </a:lnTo>
                  <a:lnTo>
                    <a:pt x="8497" y="829"/>
                  </a:lnTo>
                  <a:lnTo>
                    <a:pt x="8496" y="834"/>
                  </a:lnTo>
                  <a:lnTo>
                    <a:pt x="8491" y="842"/>
                  </a:lnTo>
                  <a:lnTo>
                    <a:pt x="8484" y="854"/>
                  </a:lnTo>
                  <a:lnTo>
                    <a:pt x="8475" y="866"/>
                  </a:lnTo>
                  <a:lnTo>
                    <a:pt x="8471" y="875"/>
                  </a:lnTo>
                  <a:lnTo>
                    <a:pt x="8466" y="885"/>
                  </a:lnTo>
                  <a:lnTo>
                    <a:pt x="8460" y="893"/>
                  </a:lnTo>
                  <a:lnTo>
                    <a:pt x="8454" y="900"/>
                  </a:lnTo>
                  <a:lnTo>
                    <a:pt x="8448" y="905"/>
                  </a:lnTo>
                  <a:lnTo>
                    <a:pt x="8445" y="911"/>
                  </a:lnTo>
                  <a:lnTo>
                    <a:pt x="8442" y="919"/>
                  </a:lnTo>
                  <a:lnTo>
                    <a:pt x="8441" y="923"/>
                  </a:lnTo>
                  <a:lnTo>
                    <a:pt x="8441" y="929"/>
                  </a:lnTo>
                  <a:lnTo>
                    <a:pt x="8441" y="934"/>
                  </a:lnTo>
                  <a:lnTo>
                    <a:pt x="8442" y="939"/>
                  </a:lnTo>
                  <a:lnTo>
                    <a:pt x="8446" y="951"/>
                  </a:lnTo>
                  <a:lnTo>
                    <a:pt x="8449" y="966"/>
                  </a:lnTo>
                  <a:lnTo>
                    <a:pt x="8452" y="980"/>
                  </a:lnTo>
                  <a:lnTo>
                    <a:pt x="8453" y="992"/>
                  </a:lnTo>
                  <a:lnTo>
                    <a:pt x="8452" y="1002"/>
                  </a:lnTo>
                  <a:lnTo>
                    <a:pt x="8448" y="1012"/>
                  </a:lnTo>
                  <a:lnTo>
                    <a:pt x="8442" y="1023"/>
                  </a:lnTo>
                  <a:lnTo>
                    <a:pt x="8434" y="1033"/>
                  </a:lnTo>
                  <a:lnTo>
                    <a:pt x="8424" y="1042"/>
                  </a:lnTo>
                  <a:lnTo>
                    <a:pt x="8416" y="1049"/>
                  </a:lnTo>
                  <a:lnTo>
                    <a:pt x="8408" y="1052"/>
                  </a:lnTo>
                  <a:lnTo>
                    <a:pt x="8402" y="1056"/>
                  </a:lnTo>
                  <a:lnTo>
                    <a:pt x="8396" y="1061"/>
                  </a:lnTo>
                  <a:lnTo>
                    <a:pt x="8391" y="1065"/>
                  </a:lnTo>
                  <a:lnTo>
                    <a:pt x="8390" y="1069"/>
                  </a:lnTo>
                  <a:lnTo>
                    <a:pt x="8389" y="1073"/>
                  </a:lnTo>
                  <a:lnTo>
                    <a:pt x="8389" y="1077"/>
                  </a:lnTo>
                  <a:lnTo>
                    <a:pt x="8389" y="1082"/>
                  </a:lnTo>
                  <a:lnTo>
                    <a:pt x="8390" y="1095"/>
                  </a:lnTo>
                  <a:lnTo>
                    <a:pt x="8389" y="1111"/>
                  </a:lnTo>
                  <a:lnTo>
                    <a:pt x="8386" y="1126"/>
                  </a:lnTo>
                  <a:lnTo>
                    <a:pt x="8383" y="1139"/>
                  </a:lnTo>
                  <a:lnTo>
                    <a:pt x="8378" y="1151"/>
                  </a:lnTo>
                  <a:lnTo>
                    <a:pt x="8372" y="1161"/>
                  </a:lnTo>
                  <a:lnTo>
                    <a:pt x="8366" y="1171"/>
                  </a:lnTo>
                  <a:lnTo>
                    <a:pt x="8361" y="1183"/>
                  </a:lnTo>
                  <a:lnTo>
                    <a:pt x="8358" y="1196"/>
                  </a:lnTo>
                  <a:lnTo>
                    <a:pt x="8352" y="1209"/>
                  </a:lnTo>
                  <a:lnTo>
                    <a:pt x="8347" y="1221"/>
                  </a:lnTo>
                  <a:lnTo>
                    <a:pt x="8342" y="1232"/>
                  </a:lnTo>
                  <a:lnTo>
                    <a:pt x="8340" y="1245"/>
                  </a:lnTo>
                  <a:lnTo>
                    <a:pt x="8336" y="1259"/>
                  </a:lnTo>
                  <a:lnTo>
                    <a:pt x="8335" y="1275"/>
                  </a:lnTo>
                  <a:lnTo>
                    <a:pt x="8335" y="1291"/>
                  </a:lnTo>
                  <a:lnTo>
                    <a:pt x="8336" y="1307"/>
                  </a:lnTo>
                  <a:lnTo>
                    <a:pt x="8338" y="1319"/>
                  </a:lnTo>
                  <a:lnTo>
                    <a:pt x="8338" y="1328"/>
                  </a:lnTo>
                  <a:lnTo>
                    <a:pt x="8338" y="1336"/>
                  </a:lnTo>
                  <a:lnTo>
                    <a:pt x="8339" y="1344"/>
                  </a:lnTo>
                  <a:lnTo>
                    <a:pt x="8340" y="1351"/>
                  </a:lnTo>
                  <a:lnTo>
                    <a:pt x="8341" y="1357"/>
                  </a:lnTo>
                  <a:lnTo>
                    <a:pt x="8344" y="1364"/>
                  </a:lnTo>
                  <a:lnTo>
                    <a:pt x="8346" y="1371"/>
                  </a:lnTo>
                  <a:lnTo>
                    <a:pt x="8347" y="1378"/>
                  </a:lnTo>
                  <a:lnTo>
                    <a:pt x="8348" y="1386"/>
                  </a:lnTo>
                  <a:lnTo>
                    <a:pt x="8348" y="1397"/>
                  </a:lnTo>
                  <a:lnTo>
                    <a:pt x="8348" y="1401"/>
                  </a:lnTo>
                  <a:lnTo>
                    <a:pt x="8347" y="1404"/>
                  </a:lnTo>
                  <a:lnTo>
                    <a:pt x="8346" y="1407"/>
                  </a:lnTo>
                  <a:lnTo>
                    <a:pt x="8345" y="1408"/>
                  </a:lnTo>
                  <a:lnTo>
                    <a:pt x="8341" y="1409"/>
                  </a:lnTo>
                  <a:lnTo>
                    <a:pt x="8336" y="1410"/>
                  </a:lnTo>
                  <a:lnTo>
                    <a:pt x="8334" y="1411"/>
                  </a:lnTo>
                  <a:lnTo>
                    <a:pt x="8332" y="1413"/>
                  </a:lnTo>
                  <a:lnTo>
                    <a:pt x="8330" y="1414"/>
                  </a:lnTo>
                  <a:lnTo>
                    <a:pt x="8330" y="1416"/>
                  </a:lnTo>
                  <a:lnTo>
                    <a:pt x="8332" y="1422"/>
                  </a:lnTo>
                  <a:lnTo>
                    <a:pt x="8338" y="1430"/>
                  </a:lnTo>
                  <a:lnTo>
                    <a:pt x="8346" y="1441"/>
                  </a:lnTo>
                  <a:lnTo>
                    <a:pt x="8357" y="1455"/>
                  </a:lnTo>
                  <a:lnTo>
                    <a:pt x="8367" y="1472"/>
                  </a:lnTo>
                  <a:lnTo>
                    <a:pt x="8376" y="1487"/>
                  </a:lnTo>
                  <a:lnTo>
                    <a:pt x="8379" y="1495"/>
                  </a:lnTo>
                  <a:lnTo>
                    <a:pt x="8382" y="1503"/>
                  </a:lnTo>
                  <a:lnTo>
                    <a:pt x="8383" y="1511"/>
                  </a:lnTo>
                  <a:lnTo>
                    <a:pt x="8384" y="1519"/>
                  </a:lnTo>
                  <a:lnTo>
                    <a:pt x="8384" y="1536"/>
                  </a:lnTo>
                  <a:lnTo>
                    <a:pt x="8384" y="1553"/>
                  </a:lnTo>
                  <a:lnTo>
                    <a:pt x="8382" y="1572"/>
                  </a:lnTo>
                  <a:lnTo>
                    <a:pt x="8377" y="1592"/>
                  </a:lnTo>
                  <a:lnTo>
                    <a:pt x="8374" y="1601"/>
                  </a:lnTo>
                  <a:lnTo>
                    <a:pt x="8371" y="1611"/>
                  </a:lnTo>
                  <a:lnTo>
                    <a:pt x="8368" y="1618"/>
                  </a:lnTo>
                  <a:lnTo>
                    <a:pt x="8365" y="1623"/>
                  </a:lnTo>
                  <a:lnTo>
                    <a:pt x="8361" y="1626"/>
                  </a:lnTo>
                  <a:lnTo>
                    <a:pt x="8358" y="1629"/>
                  </a:lnTo>
                  <a:lnTo>
                    <a:pt x="8353" y="1631"/>
                  </a:lnTo>
                  <a:lnTo>
                    <a:pt x="8349" y="1632"/>
                  </a:lnTo>
                  <a:lnTo>
                    <a:pt x="8339" y="1632"/>
                  </a:lnTo>
                  <a:lnTo>
                    <a:pt x="8327" y="1632"/>
                  </a:lnTo>
                  <a:lnTo>
                    <a:pt x="8313" y="1631"/>
                  </a:lnTo>
                  <a:lnTo>
                    <a:pt x="8300" y="1632"/>
                  </a:lnTo>
                  <a:lnTo>
                    <a:pt x="8292" y="1635"/>
                  </a:lnTo>
                  <a:lnTo>
                    <a:pt x="8286" y="1638"/>
                  </a:lnTo>
                  <a:lnTo>
                    <a:pt x="8283" y="1643"/>
                  </a:lnTo>
                  <a:lnTo>
                    <a:pt x="8279" y="1649"/>
                  </a:lnTo>
                  <a:lnTo>
                    <a:pt x="8275" y="1664"/>
                  </a:lnTo>
                  <a:lnTo>
                    <a:pt x="8272" y="1684"/>
                  </a:lnTo>
                  <a:lnTo>
                    <a:pt x="8269" y="1704"/>
                  </a:lnTo>
                  <a:lnTo>
                    <a:pt x="8264" y="1725"/>
                  </a:lnTo>
                  <a:lnTo>
                    <a:pt x="8257" y="1749"/>
                  </a:lnTo>
                  <a:lnTo>
                    <a:pt x="8251" y="1774"/>
                  </a:lnTo>
                  <a:lnTo>
                    <a:pt x="8245" y="1798"/>
                  </a:lnTo>
                  <a:lnTo>
                    <a:pt x="8241" y="1819"/>
                  </a:lnTo>
                  <a:lnTo>
                    <a:pt x="8239" y="1844"/>
                  </a:lnTo>
                  <a:lnTo>
                    <a:pt x="8237" y="1875"/>
                  </a:lnTo>
                  <a:lnTo>
                    <a:pt x="8234" y="1905"/>
                  </a:lnTo>
                  <a:lnTo>
                    <a:pt x="8234" y="1927"/>
                  </a:lnTo>
                  <a:lnTo>
                    <a:pt x="8235" y="1945"/>
                  </a:lnTo>
                  <a:lnTo>
                    <a:pt x="8239" y="1962"/>
                  </a:lnTo>
                  <a:lnTo>
                    <a:pt x="8244" y="1978"/>
                  </a:lnTo>
                  <a:lnTo>
                    <a:pt x="8247" y="1991"/>
                  </a:lnTo>
                  <a:lnTo>
                    <a:pt x="8252" y="2002"/>
                  </a:lnTo>
                  <a:lnTo>
                    <a:pt x="8257" y="2010"/>
                  </a:lnTo>
                  <a:lnTo>
                    <a:pt x="8258" y="2015"/>
                  </a:lnTo>
                  <a:lnTo>
                    <a:pt x="8259" y="2020"/>
                  </a:lnTo>
                  <a:lnTo>
                    <a:pt x="8259" y="2025"/>
                  </a:lnTo>
                  <a:lnTo>
                    <a:pt x="8259" y="2032"/>
                  </a:lnTo>
                  <a:lnTo>
                    <a:pt x="8256" y="2042"/>
                  </a:lnTo>
                  <a:lnTo>
                    <a:pt x="8253" y="2051"/>
                  </a:lnTo>
                  <a:lnTo>
                    <a:pt x="8251" y="2058"/>
                  </a:lnTo>
                  <a:lnTo>
                    <a:pt x="8248" y="2067"/>
                  </a:lnTo>
                  <a:lnTo>
                    <a:pt x="8247" y="2077"/>
                  </a:lnTo>
                  <a:lnTo>
                    <a:pt x="8246" y="2086"/>
                  </a:lnTo>
                  <a:lnTo>
                    <a:pt x="8242" y="2094"/>
                  </a:lnTo>
                  <a:lnTo>
                    <a:pt x="8238" y="2102"/>
                  </a:lnTo>
                  <a:lnTo>
                    <a:pt x="8232" y="2109"/>
                  </a:lnTo>
                  <a:lnTo>
                    <a:pt x="8229" y="2111"/>
                  </a:lnTo>
                  <a:lnTo>
                    <a:pt x="8229" y="2108"/>
                  </a:lnTo>
                  <a:lnTo>
                    <a:pt x="8229" y="2100"/>
                  </a:lnTo>
                  <a:lnTo>
                    <a:pt x="8228" y="2091"/>
                  </a:lnTo>
                  <a:lnTo>
                    <a:pt x="8226" y="2084"/>
                  </a:lnTo>
                  <a:lnTo>
                    <a:pt x="8223" y="2079"/>
                  </a:lnTo>
                  <a:lnTo>
                    <a:pt x="8220" y="2075"/>
                  </a:lnTo>
                  <a:lnTo>
                    <a:pt x="8214" y="2069"/>
                  </a:lnTo>
                  <a:lnTo>
                    <a:pt x="8208" y="2061"/>
                  </a:lnTo>
                  <a:lnTo>
                    <a:pt x="8203" y="2053"/>
                  </a:lnTo>
                  <a:lnTo>
                    <a:pt x="8198" y="2044"/>
                  </a:lnTo>
                  <a:lnTo>
                    <a:pt x="8194" y="2032"/>
                  </a:lnTo>
                  <a:lnTo>
                    <a:pt x="8188" y="2016"/>
                  </a:lnTo>
                  <a:lnTo>
                    <a:pt x="8182" y="2001"/>
                  </a:lnTo>
                  <a:lnTo>
                    <a:pt x="8177" y="1988"/>
                  </a:lnTo>
                  <a:lnTo>
                    <a:pt x="8174" y="1977"/>
                  </a:lnTo>
                  <a:lnTo>
                    <a:pt x="8169" y="1964"/>
                  </a:lnTo>
                  <a:lnTo>
                    <a:pt x="8164" y="1951"/>
                  </a:lnTo>
                  <a:lnTo>
                    <a:pt x="8159" y="1940"/>
                  </a:lnTo>
                  <a:lnTo>
                    <a:pt x="8157" y="1935"/>
                  </a:lnTo>
                  <a:lnTo>
                    <a:pt x="8155" y="1933"/>
                  </a:lnTo>
                  <a:lnTo>
                    <a:pt x="8153" y="1933"/>
                  </a:lnTo>
                  <a:lnTo>
                    <a:pt x="8151" y="1933"/>
                  </a:lnTo>
                  <a:lnTo>
                    <a:pt x="8146" y="1935"/>
                  </a:lnTo>
                  <a:lnTo>
                    <a:pt x="8140" y="1941"/>
                  </a:lnTo>
                  <a:lnTo>
                    <a:pt x="8125" y="1957"/>
                  </a:lnTo>
                  <a:lnTo>
                    <a:pt x="8109" y="1975"/>
                  </a:lnTo>
                  <a:lnTo>
                    <a:pt x="8094" y="1994"/>
                  </a:lnTo>
                  <a:lnTo>
                    <a:pt x="8081" y="2010"/>
                  </a:lnTo>
                  <a:lnTo>
                    <a:pt x="8065" y="2032"/>
                  </a:lnTo>
                  <a:lnTo>
                    <a:pt x="8049" y="2054"/>
                  </a:lnTo>
                  <a:lnTo>
                    <a:pt x="8032" y="2076"/>
                  </a:lnTo>
                  <a:lnTo>
                    <a:pt x="8019" y="2097"/>
                  </a:lnTo>
                  <a:lnTo>
                    <a:pt x="8008" y="2116"/>
                  </a:lnTo>
                  <a:lnTo>
                    <a:pt x="8001" y="2135"/>
                  </a:lnTo>
                  <a:lnTo>
                    <a:pt x="7995" y="2152"/>
                  </a:lnTo>
                  <a:lnTo>
                    <a:pt x="7988" y="2164"/>
                  </a:lnTo>
                  <a:lnTo>
                    <a:pt x="7977" y="2176"/>
                  </a:lnTo>
                  <a:lnTo>
                    <a:pt x="7963" y="2187"/>
                  </a:lnTo>
                  <a:lnTo>
                    <a:pt x="7955" y="2193"/>
                  </a:lnTo>
                  <a:lnTo>
                    <a:pt x="7946" y="2198"/>
                  </a:lnTo>
                  <a:lnTo>
                    <a:pt x="7939" y="2202"/>
                  </a:lnTo>
                  <a:lnTo>
                    <a:pt x="7933" y="2204"/>
                  </a:lnTo>
                  <a:lnTo>
                    <a:pt x="7927" y="2206"/>
                  </a:lnTo>
                  <a:lnTo>
                    <a:pt x="7922" y="2209"/>
                  </a:lnTo>
                  <a:lnTo>
                    <a:pt x="7917" y="2211"/>
                  </a:lnTo>
                  <a:lnTo>
                    <a:pt x="7912" y="2215"/>
                  </a:lnTo>
                  <a:lnTo>
                    <a:pt x="7908" y="2220"/>
                  </a:lnTo>
                  <a:lnTo>
                    <a:pt x="7905" y="2224"/>
                  </a:lnTo>
                  <a:lnTo>
                    <a:pt x="7903" y="2230"/>
                  </a:lnTo>
                  <a:lnTo>
                    <a:pt x="7900" y="2236"/>
                  </a:lnTo>
                  <a:lnTo>
                    <a:pt x="7897" y="2250"/>
                  </a:lnTo>
                  <a:lnTo>
                    <a:pt x="7893" y="2266"/>
                  </a:lnTo>
                  <a:lnTo>
                    <a:pt x="7891" y="2273"/>
                  </a:lnTo>
                  <a:lnTo>
                    <a:pt x="7887" y="2280"/>
                  </a:lnTo>
                  <a:lnTo>
                    <a:pt x="7883" y="2286"/>
                  </a:lnTo>
                  <a:lnTo>
                    <a:pt x="7879" y="2291"/>
                  </a:lnTo>
                  <a:lnTo>
                    <a:pt x="7867" y="2300"/>
                  </a:lnTo>
                  <a:lnTo>
                    <a:pt x="7851" y="2310"/>
                  </a:lnTo>
                  <a:lnTo>
                    <a:pt x="7832" y="2322"/>
                  </a:lnTo>
                  <a:lnTo>
                    <a:pt x="7815" y="2335"/>
                  </a:lnTo>
                  <a:lnTo>
                    <a:pt x="7794" y="2353"/>
                  </a:lnTo>
                  <a:lnTo>
                    <a:pt x="7771" y="2372"/>
                  </a:lnTo>
                  <a:lnTo>
                    <a:pt x="7748" y="2391"/>
                  </a:lnTo>
                  <a:lnTo>
                    <a:pt x="7730" y="2407"/>
                  </a:lnTo>
                  <a:lnTo>
                    <a:pt x="7724" y="2414"/>
                  </a:lnTo>
                  <a:lnTo>
                    <a:pt x="7718" y="2422"/>
                  </a:lnTo>
                  <a:lnTo>
                    <a:pt x="7715" y="2430"/>
                  </a:lnTo>
                  <a:lnTo>
                    <a:pt x="7712" y="2439"/>
                  </a:lnTo>
                  <a:lnTo>
                    <a:pt x="7708" y="2455"/>
                  </a:lnTo>
                  <a:lnTo>
                    <a:pt x="7704" y="2469"/>
                  </a:lnTo>
                  <a:lnTo>
                    <a:pt x="7699" y="2482"/>
                  </a:lnTo>
                  <a:lnTo>
                    <a:pt x="7693" y="2494"/>
                  </a:lnTo>
                  <a:lnTo>
                    <a:pt x="7691" y="2500"/>
                  </a:lnTo>
                  <a:lnTo>
                    <a:pt x="7691" y="2505"/>
                  </a:lnTo>
                  <a:lnTo>
                    <a:pt x="7691" y="2507"/>
                  </a:lnTo>
                  <a:lnTo>
                    <a:pt x="7692" y="2510"/>
                  </a:lnTo>
                  <a:lnTo>
                    <a:pt x="7693" y="2511"/>
                  </a:lnTo>
                  <a:lnTo>
                    <a:pt x="7694" y="2513"/>
                  </a:lnTo>
                  <a:lnTo>
                    <a:pt x="7699" y="2516"/>
                  </a:lnTo>
                  <a:lnTo>
                    <a:pt x="7702" y="2519"/>
                  </a:lnTo>
                  <a:lnTo>
                    <a:pt x="7704" y="2523"/>
                  </a:lnTo>
                  <a:lnTo>
                    <a:pt x="7705" y="2526"/>
                  </a:lnTo>
                  <a:lnTo>
                    <a:pt x="7708" y="2535"/>
                  </a:lnTo>
                  <a:lnTo>
                    <a:pt x="7710" y="2544"/>
                  </a:lnTo>
                  <a:lnTo>
                    <a:pt x="7715" y="2554"/>
                  </a:lnTo>
                  <a:lnTo>
                    <a:pt x="7721" y="2563"/>
                  </a:lnTo>
                  <a:lnTo>
                    <a:pt x="7729" y="2570"/>
                  </a:lnTo>
                  <a:lnTo>
                    <a:pt x="7740" y="2577"/>
                  </a:lnTo>
                  <a:lnTo>
                    <a:pt x="7753" y="2586"/>
                  </a:lnTo>
                  <a:lnTo>
                    <a:pt x="7769" y="2593"/>
                  </a:lnTo>
                  <a:lnTo>
                    <a:pt x="7785" y="2601"/>
                  </a:lnTo>
                  <a:lnTo>
                    <a:pt x="7799" y="2607"/>
                  </a:lnTo>
                  <a:lnTo>
                    <a:pt x="7804" y="2611"/>
                  </a:lnTo>
                  <a:lnTo>
                    <a:pt x="7807" y="2614"/>
                  </a:lnTo>
                  <a:lnTo>
                    <a:pt x="7809" y="2618"/>
                  </a:lnTo>
                  <a:lnTo>
                    <a:pt x="7810" y="2622"/>
                  </a:lnTo>
                  <a:lnTo>
                    <a:pt x="7811" y="2636"/>
                  </a:lnTo>
                  <a:lnTo>
                    <a:pt x="7810" y="2651"/>
                  </a:lnTo>
                  <a:lnTo>
                    <a:pt x="7810" y="2659"/>
                  </a:lnTo>
                  <a:lnTo>
                    <a:pt x="7811" y="2665"/>
                  </a:lnTo>
                  <a:lnTo>
                    <a:pt x="7812" y="2670"/>
                  </a:lnTo>
                  <a:lnTo>
                    <a:pt x="7815" y="2672"/>
                  </a:lnTo>
                  <a:lnTo>
                    <a:pt x="7818" y="2675"/>
                  </a:lnTo>
                  <a:lnTo>
                    <a:pt x="7822" y="2675"/>
                  </a:lnTo>
                  <a:lnTo>
                    <a:pt x="7826" y="2675"/>
                  </a:lnTo>
                  <a:lnTo>
                    <a:pt x="7832" y="2675"/>
                  </a:lnTo>
                  <a:lnTo>
                    <a:pt x="7837" y="2676"/>
                  </a:lnTo>
                  <a:lnTo>
                    <a:pt x="7841" y="2678"/>
                  </a:lnTo>
                  <a:lnTo>
                    <a:pt x="7843" y="2681"/>
                  </a:lnTo>
                  <a:lnTo>
                    <a:pt x="7844" y="2685"/>
                  </a:lnTo>
                  <a:lnTo>
                    <a:pt x="7845" y="2696"/>
                  </a:lnTo>
                  <a:lnTo>
                    <a:pt x="7847" y="2710"/>
                  </a:lnTo>
                  <a:lnTo>
                    <a:pt x="7849" y="2719"/>
                  </a:lnTo>
                  <a:lnTo>
                    <a:pt x="7851" y="2727"/>
                  </a:lnTo>
                  <a:lnTo>
                    <a:pt x="7855" y="2733"/>
                  </a:lnTo>
                  <a:lnTo>
                    <a:pt x="7857" y="2738"/>
                  </a:lnTo>
                  <a:lnTo>
                    <a:pt x="7859" y="2739"/>
                  </a:lnTo>
                  <a:lnTo>
                    <a:pt x="7862" y="2740"/>
                  </a:lnTo>
                  <a:lnTo>
                    <a:pt x="7867" y="2741"/>
                  </a:lnTo>
                  <a:lnTo>
                    <a:pt x="7870" y="2743"/>
                  </a:lnTo>
                  <a:lnTo>
                    <a:pt x="7881" y="2743"/>
                  </a:lnTo>
                  <a:lnTo>
                    <a:pt x="7888" y="2743"/>
                  </a:lnTo>
                  <a:lnTo>
                    <a:pt x="7897" y="2741"/>
                  </a:lnTo>
                  <a:lnTo>
                    <a:pt x="7910" y="2739"/>
                  </a:lnTo>
                  <a:lnTo>
                    <a:pt x="7922" y="2734"/>
                  </a:lnTo>
                  <a:lnTo>
                    <a:pt x="7931" y="2729"/>
                  </a:lnTo>
                  <a:lnTo>
                    <a:pt x="7938" y="2725"/>
                  </a:lnTo>
                  <a:lnTo>
                    <a:pt x="7943" y="2719"/>
                  </a:lnTo>
                  <a:lnTo>
                    <a:pt x="7945" y="2712"/>
                  </a:lnTo>
                  <a:lnTo>
                    <a:pt x="7948" y="2706"/>
                  </a:lnTo>
                  <a:lnTo>
                    <a:pt x="7949" y="2700"/>
                  </a:lnTo>
                  <a:lnTo>
                    <a:pt x="7952" y="2695"/>
                  </a:lnTo>
                  <a:lnTo>
                    <a:pt x="7956" y="2691"/>
                  </a:lnTo>
                  <a:lnTo>
                    <a:pt x="7961" y="2689"/>
                  </a:lnTo>
                  <a:lnTo>
                    <a:pt x="7970" y="2688"/>
                  </a:lnTo>
                  <a:lnTo>
                    <a:pt x="7976" y="2689"/>
                  </a:lnTo>
                  <a:lnTo>
                    <a:pt x="7977" y="2689"/>
                  </a:lnTo>
                  <a:lnTo>
                    <a:pt x="7980" y="2687"/>
                  </a:lnTo>
                  <a:lnTo>
                    <a:pt x="7981" y="2684"/>
                  </a:lnTo>
                  <a:lnTo>
                    <a:pt x="7982" y="2680"/>
                  </a:lnTo>
                  <a:lnTo>
                    <a:pt x="7983" y="2670"/>
                  </a:lnTo>
                  <a:lnTo>
                    <a:pt x="7983" y="2661"/>
                  </a:lnTo>
                  <a:lnTo>
                    <a:pt x="7982" y="2652"/>
                  </a:lnTo>
                  <a:lnTo>
                    <a:pt x="7979" y="2644"/>
                  </a:lnTo>
                  <a:lnTo>
                    <a:pt x="7974" y="2632"/>
                  </a:lnTo>
                  <a:lnTo>
                    <a:pt x="7970" y="2622"/>
                  </a:lnTo>
                  <a:lnTo>
                    <a:pt x="7970" y="2620"/>
                  </a:lnTo>
                  <a:lnTo>
                    <a:pt x="7970" y="2620"/>
                  </a:lnTo>
                  <a:lnTo>
                    <a:pt x="7971" y="2619"/>
                  </a:lnTo>
                  <a:lnTo>
                    <a:pt x="7973" y="2619"/>
                  </a:lnTo>
                  <a:lnTo>
                    <a:pt x="7975" y="2620"/>
                  </a:lnTo>
                  <a:lnTo>
                    <a:pt x="7979" y="2622"/>
                  </a:lnTo>
                  <a:lnTo>
                    <a:pt x="7994" y="2628"/>
                  </a:lnTo>
                  <a:lnTo>
                    <a:pt x="8012" y="2634"/>
                  </a:lnTo>
                  <a:lnTo>
                    <a:pt x="8021" y="2640"/>
                  </a:lnTo>
                  <a:lnTo>
                    <a:pt x="8030" y="2644"/>
                  </a:lnTo>
                  <a:lnTo>
                    <a:pt x="8032" y="2646"/>
                  </a:lnTo>
                  <a:lnTo>
                    <a:pt x="8034" y="2649"/>
                  </a:lnTo>
                  <a:lnTo>
                    <a:pt x="8036" y="2651"/>
                  </a:lnTo>
                  <a:lnTo>
                    <a:pt x="8036" y="2655"/>
                  </a:lnTo>
                  <a:lnTo>
                    <a:pt x="8034" y="2663"/>
                  </a:lnTo>
                  <a:lnTo>
                    <a:pt x="8034" y="2674"/>
                  </a:lnTo>
                  <a:lnTo>
                    <a:pt x="8036" y="2677"/>
                  </a:lnTo>
                  <a:lnTo>
                    <a:pt x="8038" y="2681"/>
                  </a:lnTo>
                  <a:lnTo>
                    <a:pt x="8040" y="2683"/>
                  </a:lnTo>
                  <a:lnTo>
                    <a:pt x="8043" y="2684"/>
                  </a:lnTo>
                  <a:lnTo>
                    <a:pt x="8045" y="2683"/>
                  </a:lnTo>
                  <a:lnTo>
                    <a:pt x="8049" y="2682"/>
                  </a:lnTo>
                  <a:lnTo>
                    <a:pt x="8051" y="2680"/>
                  </a:lnTo>
                  <a:lnTo>
                    <a:pt x="8055" y="2677"/>
                  </a:lnTo>
                  <a:lnTo>
                    <a:pt x="8057" y="2675"/>
                  </a:lnTo>
                  <a:lnTo>
                    <a:pt x="8059" y="2674"/>
                  </a:lnTo>
                  <a:lnTo>
                    <a:pt x="8062" y="2674"/>
                  </a:lnTo>
                  <a:lnTo>
                    <a:pt x="8064" y="2674"/>
                  </a:lnTo>
                  <a:lnTo>
                    <a:pt x="8067" y="2676"/>
                  </a:lnTo>
                  <a:lnTo>
                    <a:pt x="8068" y="2678"/>
                  </a:lnTo>
                  <a:lnTo>
                    <a:pt x="8069" y="2682"/>
                  </a:lnTo>
                  <a:lnTo>
                    <a:pt x="8069" y="2685"/>
                  </a:lnTo>
                  <a:lnTo>
                    <a:pt x="8071" y="2691"/>
                  </a:lnTo>
                  <a:lnTo>
                    <a:pt x="8075" y="2697"/>
                  </a:lnTo>
                  <a:lnTo>
                    <a:pt x="8076" y="2699"/>
                  </a:lnTo>
                  <a:lnTo>
                    <a:pt x="8075" y="2700"/>
                  </a:lnTo>
                  <a:lnTo>
                    <a:pt x="8072" y="2701"/>
                  </a:lnTo>
                  <a:lnTo>
                    <a:pt x="8070" y="2702"/>
                  </a:lnTo>
                  <a:lnTo>
                    <a:pt x="8063" y="2704"/>
                  </a:lnTo>
                  <a:lnTo>
                    <a:pt x="8059" y="2707"/>
                  </a:lnTo>
                  <a:lnTo>
                    <a:pt x="8058" y="2712"/>
                  </a:lnTo>
                  <a:lnTo>
                    <a:pt x="8058" y="2719"/>
                  </a:lnTo>
                  <a:lnTo>
                    <a:pt x="8059" y="2733"/>
                  </a:lnTo>
                  <a:lnTo>
                    <a:pt x="8061" y="2748"/>
                  </a:lnTo>
                  <a:lnTo>
                    <a:pt x="8059" y="2750"/>
                  </a:lnTo>
                  <a:lnTo>
                    <a:pt x="8059" y="2752"/>
                  </a:lnTo>
                  <a:lnTo>
                    <a:pt x="8057" y="2754"/>
                  </a:lnTo>
                  <a:lnTo>
                    <a:pt x="8056" y="2756"/>
                  </a:lnTo>
                  <a:lnTo>
                    <a:pt x="8050" y="2758"/>
                  </a:lnTo>
                  <a:lnTo>
                    <a:pt x="8043" y="2759"/>
                  </a:lnTo>
                  <a:lnTo>
                    <a:pt x="8026" y="2760"/>
                  </a:lnTo>
                  <a:lnTo>
                    <a:pt x="8011" y="2762"/>
                  </a:lnTo>
                  <a:lnTo>
                    <a:pt x="8002" y="2762"/>
                  </a:lnTo>
                  <a:lnTo>
                    <a:pt x="7996" y="2764"/>
                  </a:lnTo>
                  <a:lnTo>
                    <a:pt x="7990" y="2766"/>
                  </a:lnTo>
                  <a:lnTo>
                    <a:pt x="7985" y="2769"/>
                  </a:lnTo>
                  <a:lnTo>
                    <a:pt x="7981" y="2772"/>
                  </a:lnTo>
                  <a:lnTo>
                    <a:pt x="7977" y="2777"/>
                  </a:lnTo>
                  <a:lnTo>
                    <a:pt x="7974" y="2782"/>
                  </a:lnTo>
                  <a:lnTo>
                    <a:pt x="7973" y="2788"/>
                  </a:lnTo>
                  <a:lnTo>
                    <a:pt x="7971" y="2794"/>
                  </a:lnTo>
                  <a:lnTo>
                    <a:pt x="7969" y="2797"/>
                  </a:lnTo>
                  <a:lnTo>
                    <a:pt x="7968" y="2801"/>
                  </a:lnTo>
                  <a:lnTo>
                    <a:pt x="7966" y="2803"/>
                  </a:lnTo>
                  <a:lnTo>
                    <a:pt x="7962" y="2806"/>
                  </a:lnTo>
                  <a:lnTo>
                    <a:pt x="7958" y="2807"/>
                  </a:lnTo>
                  <a:lnTo>
                    <a:pt x="7955" y="2808"/>
                  </a:lnTo>
                  <a:lnTo>
                    <a:pt x="7949" y="2808"/>
                  </a:lnTo>
                  <a:lnTo>
                    <a:pt x="7933" y="2808"/>
                  </a:lnTo>
                  <a:lnTo>
                    <a:pt x="7917" y="2808"/>
                  </a:lnTo>
                  <a:lnTo>
                    <a:pt x="7912" y="2809"/>
                  </a:lnTo>
                  <a:lnTo>
                    <a:pt x="7907" y="2810"/>
                  </a:lnTo>
                  <a:lnTo>
                    <a:pt x="7905" y="2814"/>
                  </a:lnTo>
                  <a:lnTo>
                    <a:pt x="7901" y="2817"/>
                  </a:lnTo>
                  <a:lnTo>
                    <a:pt x="7900" y="2821"/>
                  </a:lnTo>
                  <a:lnTo>
                    <a:pt x="7899" y="2826"/>
                  </a:lnTo>
                  <a:lnTo>
                    <a:pt x="7899" y="2832"/>
                  </a:lnTo>
                  <a:lnTo>
                    <a:pt x="7899" y="2839"/>
                  </a:lnTo>
                  <a:lnTo>
                    <a:pt x="7901" y="2853"/>
                  </a:lnTo>
                  <a:lnTo>
                    <a:pt x="7905" y="2870"/>
                  </a:lnTo>
                  <a:lnTo>
                    <a:pt x="7908" y="2878"/>
                  </a:lnTo>
                  <a:lnTo>
                    <a:pt x="7911" y="2885"/>
                  </a:lnTo>
                  <a:lnTo>
                    <a:pt x="7916" y="2891"/>
                  </a:lnTo>
                  <a:lnTo>
                    <a:pt x="7920" y="2897"/>
                  </a:lnTo>
                  <a:lnTo>
                    <a:pt x="7930" y="2909"/>
                  </a:lnTo>
                  <a:lnTo>
                    <a:pt x="7941" y="2922"/>
                  </a:lnTo>
                  <a:lnTo>
                    <a:pt x="7949" y="2932"/>
                  </a:lnTo>
                  <a:lnTo>
                    <a:pt x="7952" y="2936"/>
                  </a:lnTo>
                  <a:lnTo>
                    <a:pt x="7952" y="2943"/>
                  </a:lnTo>
                  <a:lnTo>
                    <a:pt x="7952" y="2955"/>
                  </a:lnTo>
                  <a:lnTo>
                    <a:pt x="7952" y="2965"/>
                  </a:lnTo>
                  <a:lnTo>
                    <a:pt x="7952" y="2975"/>
                  </a:lnTo>
                  <a:lnTo>
                    <a:pt x="7952" y="2985"/>
                  </a:lnTo>
                  <a:lnTo>
                    <a:pt x="7952" y="2995"/>
                  </a:lnTo>
                  <a:lnTo>
                    <a:pt x="7952" y="3002"/>
                  </a:lnTo>
                  <a:lnTo>
                    <a:pt x="7950" y="3006"/>
                  </a:lnTo>
                  <a:lnTo>
                    <a:pt x="7946" y="3011"/>
                  </a:lnTo>
                  <a:lnTo>
                    <a:pt x="7943" y="3015"/>
                  </a:lnTo>
                  <a:lnTo>
                    <a:pt x="7932" y="3018"/>
                  </a:lnTo>
                  <a:lnTo>
                    <a:pt x="7923" y="3021"/>
                  </a:lnTo>
                  <a:lnTo>
                    <a:pt x="7908" y="3023"/>
                  </a:lnTo>
                  <a:lnTo>
                    <a:pt x="7892" y="3027"/>
                  </a:lnTo>
                  <a:lnTo>
                    <a:pt x="7883" y="3029"/>
                  </a:lnTo>
                  <a:lnTo>
                    <a:pt x="7876" y="3031"/>
                  </a:lnTo>
                  <a:lnTo>
                    <a:pt x="7870" y="3034"/>
                  </a:lnTo>
                  <a:lnTo>
                    <a:pt x="7867" y="3037"/>
                  </a:lnTo>
                  <a:lnTo>
                    <a:pt x="7866" y="3042"/>
                  </a:lnTo>
                  <a:lnTo>
                    <a:pt x="7864" y="3048"/>
                  </a:lnTo>
                  <a:lnTo>
                    <a:pt x="7864" y="3055"/>
                  </a:lnTo>
                  <a:lnTo>
                    <a:pt x="7864" y="3062"/>
                  </a:lnTo>
                  <a:lnTo>
                    <a:pt x="7868" y="3080"/>
                  </a:lnTo>
                  <a:lnTo>
                    <a:pt x="7873" y="3097"/>
                  </a:lnTo>
                  <a:lnTo>
                    <a:pt x="7878" y="3115"/>
                  </a:lnTo>
                  <a:lnTo>
                    <a:pt x="7881" y="3135"/>
                  </a:lnTo>
                  <a:lnTo>
                    <a:pt x="7882" y="3155"/>
                  </a:lnTo>
                  <a:lnTo>
                    <a:pt x="7882" y="3173"/>
                  </a:lnTo>
                  <a:lnTo>
                    <a:pt x="7881" y="3180"/>
                  </a:lnTo>
                  <a:lnTo>
                    <a:pt x="7879" y="3186"/>
                  </a:lnTo>
                  <a:lnTo>
                    <a:pt x="7875" y="3189"/>
                  </a:lnTo>
                  <a:lnTo>
                    <a:pt x="7872" y="3192"/>
                  </a:lnTo>
                  <a:lnTo>
                    <a:pt x="7868" y="3194"/>
                  </a:lnTo>
                  <a:lnTo>
                    <a:pt x="7863" y="3194"/>
                  </a:lnTo>
                  <a:lnTo>
                    <a:pt x="7859" y="3194"/>
                  </a:lnTo>
                  <a:lnTo>
                    <a:pt x="7853" y="3193"/>
                  </a:lnTo>
                  <a:lnTo>
                    <a:pt x="7843" y="3191"/>
                  </a:lnTo>
                  <a:lnTo>
                    <a:pt x="7832" y="3189"/>
                  </a:lnTo>
                  <a:lnTo>
                    <a:pt x="7822" y="3187"/>
                  </a:lnTo>
                  <a:lnTo>
                    <a:pt x="7811" y="3184"/>
                  </a:lnTo>
                  <a:lnTo>
                    <a:pt x="7807" y="3181"/>
                  </a:lnTo>
                  <a:lnTo>
                    <a:pt x="7803" y="3176"/>
                  </a:lnTo>
                  <a:lnTo>
                    <a:pt x="7799" y="3172"/>
                  </a:lnTo>
                  <a:lnTo>
                    <a:pt x="7796" y="3166"/>
                  </a:lnTo>
                  <a:lnTo>
                    <a:pt x="7791" y="3154"/>
                  </a:lnTo>
                  <a:lnTo>
                    <a:pt x="7786" y="3141"/>
                  </a:lnTo>
                  <a:lnTo>
                    <a:pt x="7784" y="3135"/>
                  </a:lnTo>
                  <a:lnTo>
                    <a:pt x="7781" y="3130"/>
                  </a:lnTo>
                  <a:lnTo>
                    <a:pt x="7776" y="3125"/>
                  </a:lnTo>
                  <a:lnTo>
                    <a:pt x="7772" y="3123"/>
                  </a:lnTo>
                  <a:lnTo>
                    <a:pt x="7767" y="3121"/>
                  </a:lnTo>
                  <a:lnTo>
                    <a:pt x="7761" y="3121"/>
                  </a:lnTo>
                  <a:lnTo>
                    <a:pt x="7756" y="3122"/>
                  </a:lnTo>
                  <a:lnTo>
                    <a:pt x="7752" y="3124"/>
                  </a:lnTo>
                  <a:lnTo>
                    <a:pt x="7748" y="3128"/>
                  </a:lnTo>
                  <a:lnTo>
                    <a:pt x="7744" y="3132"/>
                  </a:lnTo>
                  <a:lnTo>
                    <a:pt x="7742" y="3137"/>
                  </a:lnTo>
                  <a:lnTo>
                    <a:pt x="7741" y="3142"/>
                  </a:lnTo>
                  <a:lnTo>
                    <a:pt x="7738" y="3154"/>
                  </a:lnTo>
                  <a:lnTo>
                    <a:pt x="7737" y="3164"/>
                  </a:lnTo>
                  <a:lnTo>
                    <a:pt x="7736" y="3169"/>
                  </a:lnTo>
                  <a:lnTo>
                    <a:pt x="7734" y="3173"/>
                  </a:lnTo>
                  <a:lnTo>
                    <a:pt x="7731" y="3174"/>
                  </a:lnTo>
                  <a:lnTo>
                    <a:pt x="7729" y="3175"/>
                  </a:lnTo>
                  <a:lnTo>
                    <a:pt x="7722" y="3173"/>
                  </a:lnTo>
                  <a:lnTo>
                    <a:pt x="7713" y="3168"/>
                  </a:lnTo>
                  <a:lnTo>
                    <a:pt x="7705" y="3162"/>
                  </a:lnTo>
                  <a:lnTo>
                    <a:pt x="7696" y="3157"/>
                  </a:lnTo>
                  <a:lnTo>
                    <a:pt x="7685" y="3153"/>
                  </a:lnTo>
                  <a:lnTo>
                    <a:pt x="7673" y="3147"/>
                  </a:lnTo>
                  <a:lnTo>
                    <a:pt x="7666" y="3143"/>
                  </a:lnTo>
                  <a:lnTo>
                    <a:pt x="7660" y="3138"/>
                  </a:lnTo>
                  <a:lnTo>
                    <a:pt x="7654" y="3132"/>
                  </a:lnTo>
                  <a:lnTo>
                    <a:pt x="7649" y="3126"/>
                  </a:lnTo>
                  <a:lnTo>
                    <a:pt x="7640" y="3115"/>
                  </a:lnTo>
                  <a:lnTo>
                    <a:pt x="7633" y="3104"/>
                  </a:lnTo>
                  <a:lnTo>
                    <a:pt x="7629" y="3099"/>
                  </a:lnTo>
                  <a:lnTo>
                    <a:pt x="7627" y="3097"/>
                  </a:lnTo>
                  <a:lnTo>
                    <a:pt x="7626" y="3096"/>
                  </a:lnTo>
                  <a:lnTo>
                    <a:pt x="7623" y="3094"/>
                  </a:lnTo>
                  <a:lnTo>
                    <a:pt x="7617" y="3096"/>
                  </a:lnTo>
                  <a:lnTo>
                    <a:pt x="7608" y="3098"/>
                  </a:lnTo>
                  <a:lnTo>
                    <a:pt x="7598" y="3099"/>
                  </a:lnTo>
                  <a:lnTo>
                    <a:pt x="7589" y="3098"/>
                  </a:lnTo>
                  <a:lnTo>
                    <a:pt x="7580" y="3097"/>
                  </a:lnTo>
                  <a:lnTo>
                    <a:pt x="7572" y="3098"/>
                  </a:lnTo>
                  <a:lnTo>
                    <a:pt x="7568" y="3099"/>
                  </a:lnTo>
                  <a:lnTo>
                    <a:pt x="7567" y="3101"/>
                  </a:lnTo>
                  <a:lnTo>
                    <a:pt x="7567" y="3105"/>
                  </a:lnTo>
                  <a:lnTo>
                    <a:pt x="7568" y="3109"/>
                  </a:lnTo>
                  <a:lnTo>
                    <a:pt x="7573" y="3116"/>
                  </a:lnTo>
                  <a:lnTo>
                    <a:pt x="7580" y="3123"/>
                  </a:lnTo>
                  <a:lnTo>
                    <a:pt x="7583" y="3128"/>
                  </a:lnTo>
                  <a:lnTo>
                    <a:pt x="7584" y="3132"/>
                  </a:lnTo>
                  <a:lnTo>
                    <a:pt x="7585" y="3138"/>
                  </a:lnTo>
                  <a:lnTo>
                    <a:pt x="7585" y="3144"/>
                  </a:lnTo>
                  <a:lnTo>
                    <a:pt x="7585" y="3157"/>
                  </a:lnTo>
                  <a:lnTo>
                    <a:pt x="7584" y="3168"/>
                  </a:lnTo>
                  <a:lnTo>
                    <a:pt x="7584" y="3173"/>
                  </a:lnTo>
                  <a:lnTo>
                    <a:pt x="7582" y="3178"/>
                  </a:lnTo>
                  <a:lnTo>
                    <a:pt x="7579" y="3182"/>
                  </a:lnTo>
                  <a:lnTo>
                    <a:pt x="7576" y="3187"/>
                  </a:lnTo>
                  <a:lnTo>
                    <a:pt x="7567" y="3197"/>
                  </a:lnTo>
                  <a:lnTo>
                    <a:pt x="7559" y="3203"/>
                  </a:lnTo>
                  <a:lnTo>
                    <a:pt x="7552" y="3208"/>
                  </a:lnTo>
                  <a:lnTo>
                    <a:pt x="7546" y="3214"/>
                  </a:lnTo>
                  <a:lnTo>
                    <a:pt x="7545" y="3218"/>
                  </a:lnTo>
                  <a:lnTo>
                    <a:pt x="7545" y="3222"/>
                  </a:lnTo>
                  <a:lnTo>
                    <a:pt x="7547" y="3225"/>
                  </a:lnTo>
                  <a:lnTo>
                    <a:pt x="7549" y="3230"/>
                  </a:lnTo>
                  <a:lnTo>
                    <a:pt x="7559" y="3236"/>
                  </a:lnTo>
                  <a:lnTo>
                    <a:pt x="7567" y="3239"/>
                  </a:lnTo>
                  <a:lnTo>
                    <a:pt x="7576" y="3242"/>
                  </a:lnTo>
                  <a:lnTo>
                    <a:pt x="7582" y="3243"/>
                  </a:lnTo>
                  <a:lnTo>
                    <a:pt x="7589" y="3241"/>
                  </a:lnTo>
                  <a:lnTo>
                    <a:pt x="7598" y="3236"/>
                  </a:lnTo>
                  <a:lnTo>
                    <a:pt x="7608" y="3231"/>
                  </a:lnTo>
                  <a:lnTo>
                    <a:pt x="7615" y="3226"/>
                  </a:lnTo>
                  <a:lnTo>
                    <a:pt x="7618" y="3225"/>
                  </a:lnTo>
                  <a:lnTo>
                    <a:pt x="7622" y="3224"/>
                  </a:lnTo>
                  <a:lnTo>
                    <a:pt x="7626" y="3224"/>
                  </a:lnTo>
                  <a:lnTo>
                    <a:pt x="7629" y="3225"/>
                  </a:lnTo>
                  <a:lnTo>
                    <a:pt x="7633" y="3227"/>
                  </a:lnTo>
                  <a:lnTo>
                    <a:pt x="7636" y="3231"/>
                  </a:lnTo>
                  <a:lnTo>
                    <a:pt x="7640" y="3237"/>
                  </a:lnTo>
                  <a:lnTo>
                    <a:pt x="7643" y="3244"/>
                  </a:lnTo>
                  <a:lnTo>
                    <a:pt x="7646" y="3252"/>
                  </a:lnTo>
                  <a:lnTo>
                    <a:pt x="7647" y="3260"/>
                  </a:lnTo>
                  <a:lnTo>
                    <a:pt x="7647" y="3267"/>
                  </a:lnTo>
                  <a:lnTo>
                    <a:pt x="7647" y="3273"/>
                  </a:lnTo>
                  <a:lnTo>
                    <a:pt x="7647" y="3282"/>
                  </a:lnTo>
                  <a:lnTo>
                    <a:pt x="7649" y="3290"/>
                  </a:lnTo>
                  <a:lnTo>
                    <a:pt x="7654" y="3299"/>
                  </a:lnTo>
                  <a:lnTo>
                    <a:pt x="7661" y="3306"/>
                  </a:lnTo>
                  <a:lnTo>
                    <a:pt x="7672" y="3315"/>
                  </a:lnTo>
                  <a:lnTo>
                    <a:pt x="7685" y="3326"/>
                  </a:lnTo>
                  <a:lnTo>
                    <a:pt x="7691" y="3331"/>
                  </a:lnTo>
                  <a:lnTo>
                    <a:pt x="7697" y="3336"/>
                  </a:lnTo>
                  <a:lnTo>
                    <a:pt x="7700" y="3340"/>
                  </a:lnTo>
                  <a:lnTo>
                    <a:pt x="7704" y="3346"/>
                  </a:lnTo>
                  <a:lnTo>
                    <a:pt x="7706" y="3351"/>
                  </a:lnTo>
                  <a:lnTo>
                    <a:pt x="7708" y="3357"/>
                  </a:lnTo>
                  <a:lnTo>
                    <a:pt x="7709" y="3363"/>
                  </a:lnTo>
                  <a:lnTo>
                    <a:pt x="7709" y="3369"/>
                  </a:lnTo>
                  <a:lnTo>
                    <a:pt x="7709" y="3375"/>
                  </a:lnTo>
                  <a:lnTo>
                    <a:pt x="7710" y="3381"/>
                  </a:lnTo>
                  <a:lnTo>
                    <a:pt x="7711" y="3386"/>
                  </a:lnTo>
                  <a:lnTo>
                    <a:pt x="7713" y="3390"/>
                  </a:lnTo>
                  <a:lnTo>
                    <a:pt x="7718" y="3396"/>
                  </a:lnTo>
                  <a:lnTo>
                    <a:pt x="7725" y="3402"/>
                  </a:lnTo>
                  <a:lnTo>
                    <a:pt x="7729" y="3406"/>
                  </a:lnTo>
                  <a:lnTo>
                    <a:pt x="7733" y="3408"/>
                  </a:lnTo>
                  <a:lnTo>
                    <a:pt x="7734" y="3412"/>
                  </a:lnTo>
                  <a:lnTo>
                    <a:pt x="7736" y="3416"/>
                  </a:lnTo>
                  <a:lnTo>
                    <a:pt x="7737" y="3425"/>
                  </a:lnTo>
                  <a:lnTo>
                    <a:pt x="7736" y="3435"/>
                  </a:lnTo>
                  <a:lnTo>
                    <a:pt x="7735" y="3441"/>
                  </a:lnTo>
                  <a:lnTo>
                    <a:pt x="7733" y="3446"/>
                  </a:lnTo>
                  <a:lnTo>
                    <a:pt x="7730" y="3450"/>
                  </a:lnTo>
                  <a:lnTo>
                    <a:pt x="7727" y="3454"/>
                  </a:lnTo>
                  <a:lnTo>
                    <a:pt x="7719" y="3462"/>
                  </a:lnTo>
                  <a:lnTo>
                    <a:pt x="7712" y="3469"/>
                  </a:lnTo>
                  <a:lnTo>
                    <a:pt x="7710" y="3474"/>
                  </a:lnTo>
                  <a:lnTo>
                    <a:pt x="7709" y="3478"/>
                  </a:lnTo>
                  <a:lnTo>
                    <a:pt x="7708" y="3483"/>
                  </a:lnTo>
                  <a:lnTo>
                    <a:pt x="7706" y="3489"/>
                  </a:lnTo>
                  <a:lnTo>
                    <a:pt x="7705" y="3502"/>
                  </a:lnTo>
                  <a:lnTo>
                    <a:pt x="7705" y="3513"/>
                  </a:lnTo>
                  <a:lnTo>
                    <a:pt x="7708" y="3527"/>
                  </a:lnTo>
                  <a:lnTo>
                    <a:pt x="7709" y="3544"/>
                  </a:lnTo>
                  <a:lnTo>
                    <a:pt x="7710" y="3560"/>
                  </a:lnTo>
                  <a:lnTo>
                    <a:pt x="7709" y="3573"/>
                  </a:lnTo>
                  <a:lnTo>
                    <a:pt x="7706" y="3586"/>
                  </a:lnTo>
                  <a:lnTo>
                    <a:pt x="7706" y="3601"/>
                  </a:lnTo>
                  <a:lnTo>
                    <a:pt x="7706" y="3608"/>
                  </a:lnTo>
                  <a:lnTo>
                    <a:pt x="7708" y="3614"/>
                  </a:lnTo>
                  <a:lnTo>
                    <a:pt x="7710" y="3619"/>
                  </a:lnTo>
                  <a:lnTo>
                    <a:pt x="7712" y="3622"/>
                  </a:lnTo>
                  <a:lnTo>
                    <a:pt x="7718" y="3627"/>
                  </a:lnTo>
                  <a:lnTo>
                    <a:pt x="7723" y="3632"/>
                  </a:lnTo>
                  <a:lnTo>
                    <a:pt x="7725" y="3635"/>
                  </a:lnTo>
                  <a:lnTo>
                    <a:pt x="7727" y="3638"/>
                  </a:lnTo>
                  <a:lnTo>
                    <a:pt x="7727" y="3641"/>
                  </a:lnTo>
                  <a:lnTo>
                    <a:pt x="7727" y="3643"/>
                  </a:lnTo>
                  <a:lnTo>
                    <a:pt x="7723" y="3648"/>
                  </a:lnTo>
                  <a:lnTo>
                    <a:pt x="7722" y="3652"/>
                  </a:lnTo>
                  <a:lnTo>
                    <a:pt x="7722" y="3654"/>
                  </a:lnTo>
                  <a:lnTo>
                    <a:pt x="7723" y="3655"/>
                  </a:lnTo>
                  <a:lnTo>
                    <a:pt x="7724" y="3655"/>
                  </a:lnTo>
                  <a:lnTo>
                    <a:pt x="7727" y="3657"/>
                  </a:lnTo>
                  <a:lnTo>
                    <a:pt x="7729" y="3657"/>
                  </a:lnTo>
                  <a:lnTo>
                    <a:pt x="7731" y="3658"/>
                  </a:lnTo>
                  <a:lnTo>
                    <a:pt x="7731" y="3659"/>
                  </a:lnTo>
                  <a:lnTo>
                    <a:pt x="7733" y="3661"/>
                  </a:lnTo>
                  <a:lnTo>
                    <a:pt x="7731" y="3666"/>
                  </a:lnTo>
                  <a:lnTo>
                    <a:pt x="7730" y="3674"/>
                  </a:lnTo>
                  <a:lnTo>
                    <a:pt x="7729" y="3678"/>
                  </a:lnTo>
                  <a:lnTo>
                    <a:pt x="7729" y="3683"/>
                  </a:lnTo>
                  <a:lnTo>
                    <a:pt x="7729" y="3689"/>
                  </a:lnTo>
                  <a:lnTo>
                    <a:pt x="7730" y="3693"/>
                  </a:lnTo>
                  <a:lnTo>
                    <a:pt x="7733" y="3699"/>
                  </a:lnTo>
                  <a:lnTo>
                    <a:pt x="7735" y="3705"/>
                  </a:lnTo>
                  <a:lnTo>
                    <a:pt x="7738" y="3711"/>
                  </a:lnTo>
                  <a:lnTo>
                    <a:pt x="7743" y="3718"/>
                  </a:lnTo>
                  <a:lnTo>
                    <a:pt x="7754" y="3731"/>
                  </a:lnTo>
                  <a:lnTo>
                    <a:pt x="7766" y="3742"/>
                  </a:lnTo>
                  <a:lnTo>
                    <a:pt x="7778" y="3752"/>
                  </a:lnTo>
                  <a:lnTo>
                    <a:pt x="7790" y="3758"/>
                  </a:lnTo>
                  <a:lnTo>
                    <a:pt x="7794" y="3761"/>
                  </a:lnTo>
                  <a:lnTo>
                    <a:pt x="7798" y="3766"/>
                  </a:lnTo>
                  <a:lnTo>
                    <a:pt x="7800" y="3769"/>
                  </a:lnTo>
                  <a:lnTo>
                    <a:pt x="7801" y="3774"/>
                  </a:lnTo>
                  <a:lnTo>
                    <a:pt x="7801" y="3786"/>
                  </a:lnTo>
                  <a:lnTo>
                    <a:pt x="7801" y="3798"/>
                  </a:lnTo>
                  <a:lnTo>
                    <a:pt x="7800" y="3811"/>
                  </a:lnTo>
                  <a:lnTo>
                    <a:pt x="7801" y="3827"/>
                  </a:lnTo>
                  <a:lnTo>
                    <a:pt x="7803" y="3835"/>
                  </a:lnTo>
                  <a:lnTo>
                    <a:pt x="7804" y="3842"/>
                  </a:lnTo>
                  <a:lnTo>
                    <a:pt x="7806" y="3849"/>
                  </a:lnTo>
                  <a:lnTo>
                    <a:pt x="7810" y="3855"/>
                  </a:lnTo>
                  <a:lnTo>
                    <a:pt x="7815" y="3860"/>
                  </a:lnTo>
                  <a:lnTo>
                    <a:pt x="7820" y="3863"/>
                  </a:lnTo>
                  <a:lnTo>
                    <a:pt x="7826" y="3866"/>
                  </a:lnTo>
                  <a:lnTo>
                    <a:pt x="7831" y="3868"/>
                  </a:lnTo>
                  <a:lnTo>
                    <a:pt x="7837" y="3868"/>
                  </a:lnTo>
                  <a:lnTo>
                    <a:pt x="7843" y="3868"/>
                  </a:lnTo>
                  <a:lnTo>
                    <a:pt x="7848" y="3867"/>
                  </a:lnTo>
                  <a:lnTo>
                    <a:pt x="7851" y="3866"/>
                  </a:lnTo>
                  <a:lnTo>
                    <a:pt x="7862" y="3857"/>
                  </a:lnTo>
                  <a:lnTo>
                    <a:pt x="7880" y="3846"/>
                  </a:lnTo>
                  <a:lnTo>
                    <a:pt x="7900" y="3830"/>
                  </a:lnTo>
                  <a:lnTo>
                    <a:pt x="7920" y="3815"/>
                  </a:lnTo>
                  <a:lnTo>
                    <a:pt x="7939" y="3797"/>
                  </a:lnTo>
                  <a:lnTo>
                    <a:pt x="7961" y="3775"/>
                  </a:lnTo>
                  <a:lnTo>
                    <a:pt x="7981" y="3754"/>
                  </a:lnTo>
                  <a:lnTo>
                    <a:pt x="7996" y="3739"/>
                  </a:lnTo>
                  <a:lnTo>
                    <a:pt x="8009" y="3728"/>
                  </a:lnTo>
                  <a:lnTo>
                    <a:pt x="8023" y="3717"/>
                  </a:lnTo>
                  <a:lnTo>
                    <a:pt x="8034" y="3709"/>
                  </a:lnTo>
                  <a:lnTo>
                    <a:pt x="8046" y="3703"/>
                  </a:lnTo>
                  <a:lnTo>
                    <a:pt x="8057" y="3698"/>
                  </a:lnTo>
                  <a:lnTo>
                    <a:pt x="8065" y="3697"/>
                  </a:lnTo>
                  <a:lnTo>
                    <a:pt x="8069" y="3698"/>
                  </a:lnTo>
                  <a:lnTo>
                    <a:pt x="8070" y="3701"/>
                  </a:lnTo>
                  <a:lnTo>
                    <a:pt x="8071" y="3704"/>
                  </a:lnTo>
                  <a:lnTo>
                    <a:pt x="8071" y="3709"/>
                  </a:lnTo>
                  <a:lnTo>
                    <a:pt x="8068" y="3722"/>
                  </a:lnTo>
                  <a:lnTo>
                    <a:pt x="8064" y="3736"/>
                  </a:lnTo>
                  <a:lnTo>
                    <a:pt x="8063" y="3745"/>
                  </a:lnTo>
                  <a:lnTo>
                    <a:pt x="8064" y="3750"/>
                  </a:lnTo>
                  <a:lnTo>
                    <a:pt x="8065" y="3758"/>
                  </a:lnTo>
                  <a:lnTo>
                    <a:pt x="8068" y="3764"/>
                  </a:lnTo>
                  <a:lnTo>
                    <a:pt x="8075" y="3773"/>
                  </a:lnTo>
                  <a:lnTo>
                    <a:pt x="8082" y="3784"/>
                  </a:lnTo>
                  <a:lnTo>
                    <a:pt x="8090" y="3793"/>
                  </a:lnTo>
                  <a:lnTo>
                    <a:pt x="8099" y="3804"/>
                  </a:lnTo>
                  <a:lnTo>
                    <a:pt x="8108" y="3817"/>
                  </a:lnTo>
                  <a:lnTo>
                    <a:pt x="8119" y="3829"/>
                  </a:lnTo>
                  <a:lnTo>
                    <a:pt x="8128" y="3841"/>
                  </a:lnTo>
                  <a:lnTo>
                    <a:pt x="8138" y="3850"/>
                  </a:lnTo>
                  <a:lnTo>
                    <a:pt x="8141" y="3855"/>
                  </a:lnTo>
                  <a:lnTo>
                    <a:pt x="8144" y="3861"/>
                  </a:lnTo>
                  <a:lnTo>
                    <a:pt x="8144" y="3867"/>
                  </a:lnTo>
                  <a:lnTo>
                    <a:pt x="8144" y="3873"/>
                  </a:lnTo>
                  <a:lnTo>
                    <a:pt x="8141" y="3885"/>
                  </a:lnTo>
                  <a:lnTo>
                    <a:pt x="8140" y="3897"/>
                  </a:lnTo>
                  <a:lnTo>
                    <a:pt x="8140" y="3901"/>
                  </a:lnTo>
                  <a:lnTo>
                    <a:pt x="8140" y="3906"/>
                  </a:lnTo>
                  <a:lnTo>
                    <a:pt x="8141" y="3911"/>
                  </a:lnTo>
                  <a:lnTo>
                    <a:pt x="8144" y="3914"/>
                  </a:lnTo>
                  <a:lnTo>
                    <a:pt x="8151" y="3923"/>
                  </a:lnTo>
                  <a:lnTo>
                    <a:pt x="8160" y="3931"/>
                  </a:lnTo>
                  <a:lnTo>
                    <a:pt x="8165" y="3936"/>
                  </a:lnTo>
                  <a:lnTo>
                    <a:pt x="8170" y="3941"/>
                  </a:lnTo>
                  <a:lnTo>
                    <a:pt x="8174" y="3947"/>
                  </a:lnTo>
                  <a:lnTo>
                    <a:pt x="8177" y="3953"/>
                  </a:lnTo>
                  <a:lnTo>
                    <a:pt x="8182" y="3967"/>
                  </a:lnTo>
                  <a:lnTo>
                    <a:pt x="8184" y="3981"/>
                  </a:lnTo>
                  <a:lnTo>
                    <a:pt x="8185" y="3989"/>
                  </a:lnTo>
                  <a:lnTo>
                    <a:pt x="8188" y="3998"/>
                  </a:lnTo>
                  <a:lnTo>
                    <a:pt x="8191" y="4006"/>
                  </a:lnTo>
                  <a:lnTo>
                    <a:pt x="8195" y="4013"/>
                  </a:lnTo>
                  <a:lnTo>
                    <a:pt x="8198" y="4021"/>
                  </a:lnTo>
                  <a:lnTo>
                    <a:pt x="8202" y="4029"/>
                  </a:lnTo>
                  <a:lnTo>
                    <a:pt x="8207" y="4036"/>
                  </a:lnTo>
                  <a:lnTo>
                    <a:pt x="8212" y="4042"/>
                  </a:lnTo>
                  <a:lnTo>
                    <a:pt x="8216" y="4048"/>
                  </a:lnTo>
                  <a:lnTo>
                    <a:pt x="8219" y="4055"/>
                  </a:lnTo>
                  <a:lnTo>
                    <a:pt x="8221" y="4063"/>
                  </a:lnTo>
                  <a:lnTo>
                    <a:pt x="8221" y="4070"/>
                  </a:lnTo>
                  <a:lnTo>
                    <a:pt x="8222" y="4081"/>
                  </a:lnTo>
                  <a:lnTo>
                    <a:pt x="8222" y="4093"/>
                  </a:lnTo>
                  <a:lnTo>
                    <a:pt x="8222" y="4095"/>
                  </a:lnTo>
                  <a:lnTo>
                    <a:pt x="8221" y="4095"/>
                  </a:lnTo>
                  <a:lnTo>
                    <a:pt x="8219" y="4094"/>
                  </a:lnTo>
                  <a:lnTo>
                    <a:pt x="8216" y="4093"/>
                  </a:lnTo>
                  <a:lnTo>
                    <a:pt x="8212" y="4090"/>
                  </a:lnTo>
                  <a:lnTo>
                    <a:pt x="8209" y="4090"/>
                  </a:lnTo>
                  <a:lnTo>
                    <a:pt x="8206" y="4093"/>
                  </a:lnTo>
                  <a:lnTo>
                    <a:pt x="8201" y="4096"/>
                  </a:lnTo>
                  <a:lnTo>
                    <a:pt x="8191" y="4102"/>
                  </a:lnTo>
                  <a:lnTo>
                    <a:pt x="8182" y="4109"/>
                  </a:lnTo>
                  <a:lnTo>
                    <a:pt x="8178" y="4113"/>
                  </a:lnTo>
                  <a:lnTo>
                    <a:pt x="8174" y="4117"/>
                  </a:lnTo>
                  <a:lnTo>
                    <a:pt x="8171" y="4120"/>
                  </a:lnTo>
                  <a:lnTo>
                    <a:pt x="8169" y="4125"/>
                  </a:lnTo>
                  <a:lnTo>
                    <a:pt x="8168" y="4130"/>
                  </a:lnTo>
                  <a:lnTo>
                    <a:pt x="8168" y="4136"/>
                  </a:lnTo>
                  <a:lnTo>
                    <a:pt x="8169" y="4142"/>
                  </a:lnTo>
                  <a:lnTo>
                    <a:pt x="8171" y="4147"/>
                  </a:lnTo>
                  <a:lnTo>
                    <a:pt x="8176" y="4152"/>
                  </a:lnTo>
                  <a:lnTo>
                    <a:pt x="8181" y="4157"/>
                  </a:lnTo>
                  <a:lnTo>
                    <a:pt x="8187" y="4159"/>
                  </a:lnTo>
                  <a:lnTo>
                    <a:pt x="8193" y="4162"/>
                  </a:lnTo>
                  <a:lnTo>
                    <a:pt x="8207" y="4165"/>
                  </a:lnTo>
                  <a:lnTo>
                    <a:pt x="8221" y="4169"/>
                  </a:lnTo>
                  <a:lnTo>
                    <a:pt x="8239" y="4172"/>
                  </a:lnTo>
                  <a:lnTo>
                    <a:pt x="8258" y="4177"/>
                  </a:lnTo>
                  <a:lnTo>
                    <a:pt x="8277" y="4181"/>
                  </a:lnTo>
                  <a:lnTo>
                    <a:pt x="8289" y="4185"/>
                  </a:lnTo>
                  <a:lnTo>
                    <a:pt x="8292" y="4189"/>
                  </a:lnTo>
                  <a:lnTo>
                    <a:pt x="8295" y="4193"/>
                  </a:lnTo>
                  <a:lnTo>
                    <a:pt x="8296" y="4199"/>
                  </a:lnTo>
                  <a:lnTo>
                    <a:pt x="8296" y="4206"/>
                  </a:lnTo>
                  <a:lnTo>
                    <a:pt x="8294" y="4220"/>
                  </a:lnTo>
                  <a:lnTo>
                    <a:pt x="8291" y="4232"/>
                  </a:lnTo>
                  <a:lnTo>
                    <a:pt x="8290" y="4254"/>
                  </a:lnTo>
                  <a:lnTo>
                    <a:pt x="8288" y="4282"/>
                  </a:lnTo>
                  <a:lnTo>
                    <a:pt x="8286" y="4295"/>
                  </a:lnTo>
                  <a:lnTo>
                    <a:pt x="8285" y="4308"/>
                  </a:lnTo>
                  <a:lnTo>
                    <a:pt x="8283" y="4319"/>
                  </a:lnTo>
                  <a:lnTo>
                    <a:pt x="8281" y="4327"/>
                  </a:lnTo>
                  <a:lnTo>
                    <a:pt x="8277" y="4332"/>
                  </a:lnTo>
                  <a:lnTo>
                    <a:pt x="8273" y="4335"/>
                  </a:lnTo>
                  <a:lnTo>
                    <a:pt x="8270" y="4338"/>
                  </a:lnTo>
                  <a:lnTo>
                    <a:pt x="8266" y="4338"/>
                  </a:lnTo>
                  <a:lnTo>
                    <a:pt x="8263" y="4338"/>
                  </a:lnTo>
                  <a:lnTo>
                    <a:pt x="8260" y="4336"/>
                  </a:lnTo>
                  <a:lnTo>
                    <a:pt x="8258" y="4335"/>
                  </a:lnTo>
                  <a:lnTo>
                    <a:pt x="8257" y="4332"/>
                  </a:lnTo>
                  <a:lnTo>
                    <a:pt x="8257" y="4330"/>
                  </a:lnTo>
                  <a:lnTo>
                    <a:pt x="8256" y="4329"/>
                  </a:lnTo>
                  <a:lnTo>
                    <a:pt x="8252" y="4329"/>
                  </a:lnTo>
                  <a:lnTo>
                    <a:pt x="8250" y="4329"/>
                  </a:lnTo>
                  <a:lnTo>
                    <a:pt x="8241" y="4332"/>
                  </a:lnTo>
                  <a:lnTo>
                    <a:pt x="8232" y="4334"/>
                  </a:lnTo>
                  <a:lnTo>
                    <a:pt x="8213" y="4342"/>
                  </a:lnTo>
                  <a:lnTo>
                    <a:pt x="8197" y="4350"/>
                  </a:lnTo>
                  <a:lnTo>
                    <a:pt x="8191" y="4353"/>
                  </a:lnTo>
                  <a:lnTo>
                    <a:pt x="8185" y="4358"/>
                  </a:lnTo>
                  <a:lnTo>
                    <a:pt x="8179" y="4363"/>
                  </a:lnTo>
                  <a:lnTo>
                    <a:pt x="8174" y="4369"/>
                  </a:lnTo>
                  <a:lnTo>
                    <a:pt x="8169" y="4374"/>
                  </a:lnTo>
                  <a:lnTo>
                    <a:pt x="8164" y="4382"/>
                  </a:lnTo>
                  <a:lnTo>
                    <a:pt x="8160" y="4388"/>
                  </a:lnTo>
                  <a:lnTo>
                    <a:pt x="8158" y="4393"/>
                  </a:lnTo>
                  <a:lnTo>
                    <a:pt x="8156" y="4399"/>
                  </a:lnTo>
                  <a:lnTo>
                    <a:pt x="8157" y="4405"/>
                  </a:lnTo>
                  <a:lnTo>
                    <a:pt x="8158" y="4410"/>
                  </a:lnTo>
                  <a:lnTo>
                    <a:pt x="8162" y="4415"/>
                  </a:lnTo>
                  <a:lnTo>
                    <a:pt x="8169" y="4422"/>
                  </a:lnTo>
                  <a:lnTo>
                    <a:pt x="8177" y="4427"/>
                  </a:lnTo>
                  <a:lnTo>
                    <a:pt x="8179" y="4429"/>
                  </a:lnTo>
                  <a:lnTo>
                    <a:pt x="8181" y="4430"/>
                  </a:lnTo>
                  <a:lnTo>
                    <a:pt x="8179" y="4433"/>
                  </a:lnTo>
                  <a:lnTo>
                    <a:pt x="8178" y="4435"/>
                  </a:lnTo>
                  <a:lnTo>
                    <a:pt x="8171" y="4441"/>
                  </a:lnTo>
                  <a:lnTo>
                    <a:pt x="8159" y="4446"/>
                  </a:lnTo>
                  <a:lnTo>
                    <a:pt x="8141" y="4453"/>
                  </a:lnTo>
                  <a:lnTo>
                    <a:pt x="8125" y="4460"/>
                  </a:lnTo>
                  <a:lnTo>
                    <a:pt x="8119" y="4462"/>
                  </a:lnTo>
                  <a:lnTo>
                    <a:pt x="8113" y="4464"/>
                  </a:lnTo>
                  <a:lnTo>
                    <a:pt x="8103" y="4462"/>
                  </a:lnTo>
                  <a:lnTo>
                    <a:pt x="8092" y="4460"/>
                  </a:lnTo>
                  <a:lnTo>
                    <a:pt x="8089" y="4461"/>
                  </a:lnTo>
                  <a:lnTo>
                    <a:pt x="8084" y="4464"/>
                  </a:lnTo>
                  <a:lnTo>
                    <a:pt x="8080" y="4467"/>
                  </a:lnTo>
                  <a:lnTo>
                    <a:pt x="8076" y="4473"/>
                  </a:lnTo>
                  <a:lnTo>
                    <a:pt x="8068" y="4484"/>
                  </a:lnTo>
                  <a:lnTo>
                    <a:pt x="8064" y="4491"/>
                  </a:lnTo>
                  <a:lnTo>
                    <a:pt x="8063" y="4493"/>
                  </a:lnTo>
                  <a:lnTo>
                    <a:pt x="8062" y="4495"/>
                  </a:lnTo>
                  <a:lnTo>
                    <a:pt x="8061" y="4497"/>
                  </a:lnTo>
                  <a:lnTo>
                    <a:pt x="8058" y="4497"/>
                  </a:lnTo>
                  <a:lnTo>
                    <a:pt x="8055" y="4497"/>
                  </a:lnTo>
                  <a:lnTo>
                    <a:pt x="8051" y="4496"/>
                  </a:lnTo>
                  <a:lnTo>
                    <a:pt x="8048" y="4495"/>
                  </a:lnTo>
                  <a:lnTo>
                    <a:pt x="8044" y="4492"/>
                  </a:lnTo>
                  <a:lnTo>
                    <a:pt x="8034" y="4487"/>
                  </a:lnTo>
                  <a:lnTo>
                    <a:pt x="8026" y="4485"/>
                  </a:lnTo>
                  <a:lnTo>
                    <a:pt x="8018" y="4484"/>
                  </a:lnTo>
                  <a:lnTo>
                    <a:pt x="8012" y="4484"/>
                  </a:lnTo>
                  <a:lnTo>
                    <a:pt x="8005" y="4484"/>
                  </a:lnTo>
                  <a:lnTo>
                    <a:pt x="7995" y="4484"/>
                  </a:lnTo>
                  <a:lnTo>
                    <a:pt x="7986" y="4481"/>
                  </a:lnTo>
                  <a:lnTo>
                    <a:pt x="7977" y="4478"/>
                  </a:lnTo>
                  <a:lnTo>
                    <a:pt x="7969" y="4473"/>
                  </a:lnTo>
                  <a:lnTo>
                    <a:pt x="7963" y="4470"/>
                  </a:lnTo>
                  <a:lnTo>
                    <a:pt x="7954" y="4466"/>
                  </a:lnTo>
                  <a:lnTo>
                    <a:pt x="7941" y="4462"/>
                  </a:lnTo>
                  <a:lnTo>
                    <a:pt x="7932" y="4462"/>
                  </a:lnTo>
                  <a:lnTo>
                    <a:pt x="7924" y="4462"/>
                  </a:lnTo>
                  <a:lnTo>
                    <a:pt x="7918" y="4465"/>
                  </a:lnTo>
                  <a:lnTo>
                    <a:pt x="7912" y="4467"/>
                  </a:lnTo>
                  <a:lnTo>
                    <a:pt x="7907" y="4470"/>
                  </a:lnTo>
                  <a:lnTo>
                    <a:pt x="7905" y="4473"/>
                  </a:lnTo>
                  <a:lnTo>
                    <a:pt x="7903" y="4477"/>
                  </a:lnTo>
                  <a:lnTo>
                    <a:pt x="7903" y="4480"/>
                  </a:lnTo>
                  <a:lnTo>
                    <a:pt x="7904" y="4484"/>
                  </a:lnTo>
                  <a:lnTo>
                    <a:pt x="7906" y="4486"/>
                  </a:lnTo>
                  <a:lnTo>
                    <a:pt x="7910" y="4490"/>
                  </a:lnTo>
                  <a:lnTo>
                    <a:pt x="7913" y="4491"/>
                  </a:lnTo>
                  <a:lnTo>
                    <a:pt x="7923" y="4496"/>
                  </a:lnTo>
                  <a:lnTo>
                    <a:pt x="7932" y="4499"/>
                  </a:lnTo>
                  <a:lnTo>
                    <a:pt x="7936" y="4503"/>
                  </a:lnTo>
                  <a:lnTo>
                    <a:pt x="7937" y="4508"/>
                  </a:lnTo>
                  <a:lnTo>
                    <a:pt x="7936" y="4514"/>
                  </a:lnTo>
                  <a:lnTo>
                    <a:pt x="7935" y="4519"/>
                  </a:lnTo>
                  <a:lnTo>
                    <a:pt x="7932" y="4525"/>
                  </a:lnTo>
                  <a:lnTo>
                    <a:pt x="7929" y="4530"/>
                  </a:lnTo>
                  <a:lnTo>
                    <a:pt x="7924" y="4535"/>
                  </a:lnTo>
                  <a:lnTo>
                    <a:pt x="7918" y="4537"/>
                  </a:lnTo>
                  <a:lnTo>
                    <a:pt x="7913" y="4540"/>
                  </a:lnTo>
                  <a:lnTo>
                    <a:pt x="7907" y="4541"/>
                  </a:lnTo>
                  <a:lnTo>
                    <a:pt x="7901" y="4541"/>
                  </a:lnTo>
                  <a:lnTo>
                    <a:pt x="7895" y="4540"/>
                  </a:lnTo>
                  <a:lnTo>
                    <a:pt x="7889" y="4538"/>
                  </a:lnTo>
                  <a:lnTo>
                    <a:pt x="7885" y="4537"/>
                  </a:lnTo>
                  <a:lnTo>
                    <a:pt x="7879" y="4534"/>
                  </a:lnTo>
                  <a:lnTo>
                    <a:pt x="7874" y="4530"/>
                  </a:lnTo>
                  <a:lnTo>
                    <a:pt x="7869" y="4528"/>
                  </a:lnTo>
                  <a:lnTo>
                    <a:pt x="7866" y="4527"/>
                  </a:lnTo>
                  <a:lnTo>
                    <a:pt x="7863" y="4529"/>
                  </a:lnTo>
                  <a:lnTo>
                    <a:pt x="7861" y="4531"/>
                  </a:lnTo>
                  <a:lnTo>
                    <a:pt x="7859" y="4534"/>
                  </a:lnTo>
                  <a:lnTo>
                    <a:pt x="7855" y="4537"/>
                  </a:lnTo>
                  <a:lnTo>
                    <a:pt x="7851" y="4538"/>
                  </a:lnTo>
                  <a:lnTo>
                    <a:pt x="7844" y="4540"/>
                  </a:lnTo>
                  <a:lnTo>
                    <a:pt x="7836" y="4538"/>
                  </a:lnTo>
                  <a:lnTo>
                    <a:pt x="7826" y="4537"/>
                  </a:lnTo>
                  <a:lnTo>
                    <a:pt x="7816" y="4537"/>
                  </a:lnTo>
                  <a:lnTo>
                    <a:pt x="7807" y="4540"/>
                  </a:lnTo>
                  <a:lnTo>
                    <a:pt x="7804" y="4541"/>
                  </a:lnTo>
                  <a:lnTo>
                    <a:pt x="7800" y="4543"/>
                  </a:lnTo>
                  <a:lnTo>
                    <a:pt x="7798" y="4546"/>
                  </a:lnTo>
                  <a:lnTo>
                    <a:pt x="7797" y="4548"/>
                  </a:lnTo>
                  <a:lnTo>
                    <a:pt x="7792" y="4558"/>
                  </a:lnTo>
                  <a:lnTo>
                    <a:pt x="7788" y="4571"/>
                  </a:lnTo>
                  <a:lnTo>
                    <a:pt x="7785" y="4584"/>
                  </a:lnTo>
                  <a:lnTo>
                    <a:pt x="7781" y="4596"/>
                  </a:lnTo>
                  <a:lnTo>
                    <a:pt x="7779" y="4600"/>
                  </a:lnTo>
                  <a:lnTo>
                    <a:pt x="7774" y="4606"/>
                  </a:lnTo>
                  <a:lnTo>
                    <a:pt x="7769" y="4612"/>
                  </a:lnTo>
                  <a:lnTo>
                    <a:pt x="7765" y="4619"/>
                  </a:lnTo>
                  <a:lnTo>
                    <a:pt x="7754" y="4630"/>
                  </a:lnTo>
                  <a:lnTo>
                    <a:pt x="7747" y="4638"/>
                  </a:lnTo>
                  <a:lnTo>
                    <a:pt x="7740" y="4653"/>
                  </a:lnTo>
                  <a:lnTo>
                    <a:pt x="7733" y="4664"/>
                  </a:lnTo>
                  <a:lnTo>
                    <a:pt x="7730" y="4670"/>
                  </a:lnTo>
                  <a:lnTo>
                    <a:pt x="7727" y="4674"/>
                  </a:lnTo>
                  <a:lnTo>
                    <a:pt x="7724" y="4675"/>
                  </a:lnTo>
                  <a:lnTo>
                    <a:pt x="7722" y="4674"/>
                  </a:lnTo>
                  <a:lnTo>
                    <a:pt x="7718" y="4673"/>
                  </a:lnTo>
                  <a:lnTo>
                    <a:pt x="7716" y="4670"/>
                  </a:lnTo>
                  <a:lnTo>
                    <a:pt x="7705" y="4660"/>
                  </a:lnTo>
                  <a:lnTo>
                    <a:pt x="7696" y="4650"/>
                  </a:lnTo>
                  <a:lnTo>
                    <a:pt x="7692" y="4647"/>
                  </a:lnTo>
                  <a:lnTo>
                    <a:pt x="7690" y="4644"/>
                  </a:lnTo>
                  <a:lnTo>
                    <a:pt x="7685" y="4644"/>
                  </a:lnTo>
                  <a:lnTo>
                    <a:pt x="7680" y="4645"/>
                  </a:lnTo>
                  <a:lnTo>
                    <a:pt x="7672" y="4648"/>
                  </a:lnTo>
                  <a:lnTo>
                    <a:pt x="7664" y="4650"/>
                  </a:lnTo>
                  <a:lnTo>
                    <a:pt x="7654" y="4653"/>
                  </a:lnTo>
                  <a:lnTo>
                    <a:pt x="7643" y="4654"/>
                  </a:lnTo>
                  <a:lnTo>
                    <a:pt x="7639" y="4655"/>
                  </a:lnTo>
                  <a:lnTo>
                    <a:pt x="7633" y="4657"/>
                  </a:lnTo>
                  <a:lnTo>
                    <a:pt x="7627" y="4661"/>
                  </a:lnTo>
                  <a:lnTo>
                    <a:pt x="7620" y="4667"/>
                  </a:lnTo>
                  <a:lnTo>
                    <a:pt x="7605" y="4683"/>
                  </a:lnTo>
                  <a:lnTo>
                    <a:pt x="7590" y="4703"/>
                  </a:lnTo>
                  <a:lnTo>
                    <a:pt x="7574" y="4722"/>
                  </a:lnTo>
                  <a:lnTo>
                    <a:pt x="7563" y="4735"/>
                  </a:lnTo>
                  <a:lnTo>
                    <a:pt x="7548" y="4750"/>
                  </a:lnTo>
                  <a:lnTo>
                    <a:pt x="7533" y="4764"/>
                  </a:lnTo>
                  <a:lnTo>
                    <a:pt x="7524" y="4773"/>
                  </a:lnTo>
                  <a:lnTo>
                    <a:pt x="7517" y="4777"/>
                  </a:lnTo>
                  <a:lnTo>
                    <a:pt x="7515" y="4777"/>
                  </a:lnTo>
                  <a:lnTo>
                    <a:pt x="7511" y="4776"/>
                  </a:lnTo>
                  <a:lnTo>
                    <a:pt x="7508" y="4774"/>
                  </a:lnTo>
                  <a:lnTo>
                    <a:pt x="7503" y="4769"/>
                  </a:lnTo>
                  <a:lnTo>
                    <a:pt x="7501" y="4767"/>
                  </a:lnTo>
                  <a:lnTo>
                    <a:pt x="7500" y="4766"/>
                  </a:lnTo>
                  <a:lnTo>
                    <a:pt x="7496" y="4764"/>
                  </a:lnTo>
                  <a:lnTo>
                    <a:pt x="7494" y="4764"/>
                  </a:lnTo>
                  <a:lnTo>
                    <a:pt x="7491" y="4764"/>
                  </a:lnTo>
                  <a:lnTo>
                    <a:pt x="7488" y="4767"/>
                  </a:lnTo>
                  <a:lnTo>
                    <a:pt x="7483" y="4769"/>
                  </a:lnTo>
                  <a:lnTo>
                    <a:pt x="7478" y="4773"/>
                  </a:lnTo>
                  <a:lnTo>
                    <a:pt x="7467" y="4781"/>
                  </a:lnTo>
                  <a:lnTo>
                    <a:pt x="7456" y="4790"/>
                  </a:lnTo>
                  <a:lnTo>
                    <a:pt x="7445" y="4798"/>
                  </a:lnTo>
                  <a:lnTo>
                    <a:pt x="7437" y="4802"/>
                  </a:lnTo>
                  <a:lnTo>
                    <a:pt x="7421" y="4811"/>
                  </a:lnTo>
                  <a:lnTo>
                    <a:pt x="7398" y="4821"/>
                  </a:lnTo>
                  <a:lnTo>
                    <a:pt x="7377" y="4833"/>
                  </a:lnTo>
                  <a:lnTo>
                    <a:pt x="7362" y="4843"/>
                  </a:lnTo>
                  <a:lnTo>
                    <a:pt x="7357" y="4846"/>
                  </a:lnTo>
                  <a:lnTo>
                    <a:pt x="7356" y="4852"/>
                  </a:lnTo>
                  <a:lnTo>
                    <a:pt x="7354" y="4857"/>
                  </a:lnTo>
                  <a:lnTo>
                    <a:pt x="7354" y="4863"/>
                  </a:lnTo>
                  <a:lnTo>
                    <a:pt x="7356" y="4875"/>
                  </a:lnTo>
                  <a:lnTo>
                    <a:pt x="7357" y="4886"/>
                  </a:lnTo>
                  <a:lnTo>
                    <a:pt x="7356" y="4890"/>
                  </a:lnTo>
                  <a:lnTo>
                    <a:pt x="7353" y="4895"/>
                  </a:lnTo>
                  <a:lnTo>
                    <a:pt x="7349" y="4899"/>
                  </a:lnTo>
                  <a:lnTo>
                    <a:pt x="7344" y="4903"/>
                  </a:lnTo>
                  <a:lnTo>
                    <a:pt x="7334" y="4909"/>
                  </a:lnTo>
                  <a:lnTo>
                    <a:pt x="7325" y="4913"/>
                  </a:lnTo>
                  <a:lnTo>
                    <a:pt x="7318" y="4915"/>
                  </a:lnTo>
                  <a:lnTo>
                    <a:pt x="7311" y="4919"/>
                  </a:lnTo>
                  <a:lnTo>
                    <a:pt x="7305" y="4925"/>
                  </a:lnTo>
                  <a:lnTo>
                    <a:pt x="7300" y="4933"/>
                  </a:lnTo>
                  <a:lnTo>
                    <a:pt x="7295" y="4943"/>
                  </a:lnTo>
                  <a:lnTo>
                    <a:pt x="7289" y="4954"/>
                  </a:lnTo>
                  <a:lnTo>
                    <a:pt x="7282" y="4968"/>
                  </a:lnTo>
                  <a:lnTo>
                    <a:pt x="7271" y="4981"/>
                  </a:lnTo>
                  <a:lnTo>
                    <a:pt x="7267" y="4988"/>
                  </a:lnTo>
                  <a:lnTo>
                    <a:pt x="7263" y="4995"/>
                  </a:lnTo>
                  <a:lnTo>
                    <a:pt x="7261" y="5002"/>
                  </a:lnTo>
                  <a:lnTo>
                    <a:pt x="7259" y="5009"/>
                  </a:lnTo>
                  <a:lnTo>
                    <a:pt x="7259" y="5021"/>
                  </a:lnTo>
                  <a:lnTo>
                    <a:pt x="7261" y="5033"/>
                  </a:lnTo>
                  <a:lnTo>
                    <a:pt x="7259" y="5037"/>
                  </a:lnTo>
                  <a:lnTo>
                    <a:pt x="7257" y="5040"/>
                  </a:lnTo>
                  <a:lnTo>
                    <a:pt x="7253" y="5041"/>
                  </a:lnTo>
                  <a:lnTo>
                    <a:pt x="7250" y="5042"/>
                  </a:lnTo>
                  <a:lnTo>
                    <a:pt x="7240" y="5041"/>
                  </a:lnTo>
                  <a:lnTo>
                    <a:pt x="7232" y="5039"/>
                  </a:lnTo>
                  <a:lnTo>
                    <a:pt x="7228" y="5037"/>
                  </a:lnTo>
                  <a:lnTo>
                    <a:pt x="7226" y="5034"/>
                  </a:lnTo>
                  <a:lnTo>
                    <a:pt x="7225" y="5032"/>
                  </a:lnTo>
                  <a:lnTo>
                    <a:pt x="7224" y="5027"/>
                  </a:lnTo>
                  <a:lnTo>
                    <a:pt x="7224" y="5017"/>
                  </a:lnTo>
                  <a:lnTo>
                    <a:pt x="7224" y="5004"/>
                  </a:lnTo>
                  <a:lnTo>
                    <a:pt x="7223" y="4997"/>
                  </a:lnTo>
                  <a:lnTo>
                    <a:pt x="7221" y="4991"/>
                  </a:lnTo>
                  <a:lnTo>
                    <a:pt x="7219" y="4984"/>
                  </a:lnTo>
                  <a:lnTo>
                    <a:pt x="7217" y="4978"/>
                  </a:lnTo>
                  <a:lnTo>
                    <a:pt x="7209" y="4965"/>
                  </a:lnTo>
                  <a:lnTo>
                    <a:pt x="7200" y="4950"/>
                  </a:lnTo>
                  <a:lnTo>
                    <a:pt x="7190" y="4933"/>
                  </a:lnTo>
                  <a:lnTo>
                    <a:pt x="7181" y="4916"/>
                  </a:lnTo>
                  <a:lnTo>
                    <a:pt x="7171" y="4902"/>
                  </a:lnTo>
                  <a:lnTo>
                    <a:pt x="7163" y="4888"/>
                  </a:lnTo>
                  <a:lnTo>
                    <a:pt x="7157" y="4876"/>
                  </a:lnTo>
                  <a:lnTo>
                    <a:pt x="7155" y="4864"/>
                  </a:lnTo>
                  <a:lnTo>
                    <a:pt x="7152" y="4852"/>
                  </a:lnTo>
                  <a:lnTo>
                    <a:pt x="7150" y="4840"/>
                  </a:lnTo>
                  <a:lnTo>
                    <a:pt x="7148" y="4836"/>
                  </a:lnTo>
                  <a:lnTo>
                    <a:pt x="7145" y="4832"/>
                  </a:lnTo>
                  <a:lnTo>
                    <a:pt x="7141" y="4830"/>
                  </a:lnTo>
                  <a:lnTo>
                    <a:pt x="7136" y="4827"/>
                  </a:lnTo>
                  <a:lnTo>
                    <a:pt x="7124" y="4826"/>
                  </a:lnTo>
                  <a:lnTo>
                    <a:pt x="7111" y="4826"/>
                  </a:lnTo>
                  <a:lnTo>
                    <a:pt x="7104" y="4826"/>
                  </a:lnTo>
                  <a:lnTo>
                    <a:pt x="7097" y="4825"/>
                  </a:lnTo>
                  <a:lnTo>
                    <a:pt x="7091" y="4824"/>
                  </a:lnTo>
                  <a:lnTo>
                    <a:pt x="7085" y="4821"/>
                  </a:lnTo>
                  <a:lnTo>
                    <a:pt x="7079" y="4819"/>
                  </a:lnTo>
                  <a:lnTo>
                    <a:pt x="7073" y="4815"/>
                  </a:lnTo>
                  <a:lnTo>
                    <a:pt x="7068" y="4809"/>
                  </a:lnTo>
                  <a:lnTo>
                    <a:pt x="7064" y="4804"/>
                  </a:lnTo>
                  <a:lnTo>
                    <a:pt x="7057" y="4789"/>
                  </a:lnTo>
                  <a:lnTo>
                    <a:pt x="7051" y="4774"/>
                  </a:lnTo>
                  <a:lnTo>
                    <a:pt x="7048" y="4767"/>
                  </a:lnTo>
                  <a:lnTo>
                    <a:pt x="7045" y="4762"/>
                  </a:lnTo>
                  <a:lnTo>
                    <a:pt x="7044" y="4761"/>
                  </a:lnTo>
                  <a:lnTo>
                    <a:pt x="7042" y="4761"/>
                  </a:lnTo>
                  <a:lnTo>
                    <a:pt x="7038" y="4768"/>
                  </a:lnTo>
                  <a:lnTo>
                    <a:pt x="7031" y="4779"/>
                  </a:lnTo>
                  <a:lnTo>
                    <a:pt x="7019" y="4792"/>
                  </a:lnTo>
                  <a:lnTo>
                    <a:pt x="7006" y="4804"/>
                  </a:lnTo>
                  <a:lnTo>
                    <a:pt x="6993" y="4815"/>
                  </a:lnTo>
                  <a:lnTo>
                    <a:pt x="6982" y="4825"/>
                  </a:lnTo>
                  <a:lnTo>
                    <a:pt x="6978" y="4831"/>
                  </a:lnTo>
                  <a:lnTo>
                    <a:pt x="6973" y="4836"/>
                  </a:lnTo>
                  <a:lnTo>
                    <a:pt x="6971" y="4840"/>
                  </a:lnTo>
                  <a:lnTo>
                    <a:pt x="6969" y="4844"/>
                  </a:lnTo>
                  <a:lnTo>
                    <a:pt x="6969" y="4849"/>
                  </a:lnTo>
                  <a:lnTo>
                    <a:pt x="6971" y="4852"/>
                  </a:lnTo>
                  <a:lnTo>
                    <a:pt x="6972" y="4855"/>
                  </a:lnTo>
                  <a:lnTo>
                    <a:pt x="6974" y="4857"/>
                  </a:lnTo>
                  <a:lnTo>
                    <a:pt x="6979" y="4863"/>
                  </a:lnTo>
                  <a:lnTo>
                    <a:pt x="6986" y="4870"/>
                  </a:lnTo>
                  <a:lnTo>
                    <a:pt x="6993" y="4877"/>
                  </a:lnTo>
                  <a:lnTo>
                    <a:pt x="6999" y="4887"/>
                  </a:lnTo>
                  <a:lnTo>
                    <a:pt x="7004" y="4897"/>
                  </a:lnTo>
                  <a:lnTo>
                    <a:pt x="7007" y="4908"/>
                  </a:lnTo>
                  <a:lnTo>
                    <a:pt x="7009" y="4914"/>
                  </a:lnTo>
                  <a:lnTo>
                    <a:pt x="7009" y="4920"/>
                  </a:lnTo>
                  <a:lnTo>
                    <a:pt x="7007" y="4927"/>
                  </a:lnTo>
                  <a:lnTo>
                    <a:pt x="7006" y="4933"/>
                  </a:lnTo>
                  <a:lnTo>
                    <a:pt x="7004" y="4947"/>
                  </a:lnTo>
                  <a:lnTo>
                    <a:pt x="7003" y="4960"/>
                  </a:lnTo>
                  <a:lnTo>
                    <a:pt x="7003" y="4974"/>
                  </a:lnTo>
                  <a:lnTo>
                    <a:pt x="7004" y="4985"/>
                  </a:lnTo>
                  <a:lnTo>
                    <a:pt x="7005" y="4991"/>
                  </a:lnTo>
                  <a:lnTo>
                    <a:pt x="7005" y="4997"/>
                  </a:lnTo>
                  <a:lnTo>
                    <a:pt x="7005" y="5003"/>
                  </a:lnTo>
                  <a:lnTo>
                    <a:pt x="7004" y="5008"/>
                  </a:lnTo>
                  <a:lnTo>
                    <a:pt x="7000" y="5019"/>
                  </a:lnTo>
                  <a:lnTo>
                    <a:pt x="6999" y="5029"/>
                  </a:lnTo>
                  <a:lnTo>
                    <a:pt x="7000" y="5040"/>
                  </a:lnTo>
                  <a:lnTo>
                    <a:pt x="6999" y="5056"/>
                  </a:lnTo>
                  <a:lnTo>
                    <a:pt x="6999" y="5064"/>
                  </a:lnTo>
                  <a:lnTo>
                    <a:pt x="6999" y="5069"/>
                  </a:lnTo>
                  <a:lnTo>
                    <a:pt x="6999" y="5071"/>
                  </a:lnTo>
                  <a:lnTo>
                    <a:pt x="7000" y="5073"/>
                  </a:lnTo>
                  <a:lnTo>
                    <a:pt x="7005" y="5075"/>
                  </a:lnTo>
                  <a:lnTo>
                    <a:pt x="7016" y="5079"/>
                  </a:lnTo>
                  <a:lnTo>
                    <a:pt x="7022" y="5083"/>
                  </a:lnTo>
                  <a:lnTo>
                    <a:pt x="7028" y="5088"/>
                  </a:lnTo>
                  <a:lnTo>
                    <a:pt x="7031" y="5092"/>
                  </a:lnTo>
                  <a:lnTo>
                    <a:pt x="7034" y="5097"/>
                  </a:lnTo>
                  <a:lnTo>
                    <a:pt x="7035" y="5102"/>
                  </a:lnTo>
                  <a:lnTo>
                    <a:pt x="7036" y="5107"/>
                  </a:lnTo>
                  <a:lnTo>
                    <a:pt x="7035" y="5111"/>
                  </a:lnTo>
                  <a:lnTo>
                    <a:pt x="7034" y="5115"/>
                  </a:lnTo>
                  <a:lnTo>
                    <a:pt x="7031" y="5119"/>
                  </a:lnTo>
                  <a:lnTo>
                    <a:pt x="7031" y="5122"/>
                  </a:lnTo>
                  <a:lnTo>
                    <a:pt x="7031" y="5126"/>
                  </a:lnTo>
                  <a:lnTo>
                    <a:pt x="7032" y="5129"/>
                  </a:lnTo>
                  <a:lnTo>
                    <a:pt x="7035" y="5138"/>
                  </a:lnTo>
                  <a:lnTo>
                    <a:pt x="7039" y="5147"/>
                  </a:lnTo>
                  <a:lnTo>
                    <a:pt x="7041" y="5153"/>
                  </a:lnTo>
                  <a:lnTo>
                    <a:pt x="7042" y="5158"/>
                  </a:lnTo>
                  <a:lnTo>
                    <a:pt x="7041" y="5164"/>
                  </a:lnTo>
                  <a:lnTo>
                    <a:pt x="7039" y="5168"/>
                  </a:lnTo>
                  <a:lnTo>
                    <a:pt x="7038" y="5172"/>
                  </a:lnTo>
                  <a:lnTo>
                    <a:pt x="7036" y="5177"/>
                  </a:lnTo>
                  <a:lnTo>
                    <a:pt x="7034" y="5179"/>
                  </a:lnTo>
                  <a:lnTo>
                    <a:pt x="7030" y="5182"/>
                  </a:lnTo>
                  <a:lnTo>
                    <a:pt x="7025" y="5186"/>
                  </a:lnTo>
                  <a:lnTo>
                    <a:pt x="7020" y="5191"/>
                  </a:lnTo>
                  <a:lnTo>
                    <a:pt x="7019" y="5195"/>
                  </a:lnTo>
                  <a:lnTo>
                    <a:pt x="7019" y="5198"/>
                  </a:lnTo>
                  <a:lnTo>
                    <a:pt x="7019" y="5202"/>
                  </a:lnTo>
                  <a:lnTo>
                    <a:pt x="7022" y="5205"/>
                  </a:lnTo>
                  <a:lnTo>
                    <a:pt x="7023" y="5209"/>
                  </a:lnTo>
                  <a:lnTo>
                    <a:pt x="7025" y="5212"/>
                  </a:lnTo>
                  <a:lnTo>
                    <a:pt x="7025" y="5216"/>
                  </a:lnTo>
                  <a:lnTo>
                    <a:pt x="7025" y="5220"/>
                  </a:lnTo>
                  <a:lnTo>
                    <a:pt x="7024" y="5222"/>
                  </a:lnTo>
                  <a:lnTo>
                    <a:pt x="7020" y="5225"/>
                  </a:lnTo>
                  <a:lnTo>
                    <a:pt x="7017" y="5229"/>
                  </a:lnTo>
                  <a:lnTo>
                    <a:pt x="7012" y="5233"/>
                  </a:lnTo>
                  <a:lnTo>
                    <a:pt x="6999" y="5240"/>
                  </a:lnTo>
                  <a:lnTo>
                    <a:pt x="6982" y="5246"/>
                  </a:lnTo>
                  <a:lnTo>
                    <a:pt x="6962" y="5250"/>
                  </a:lnTo>
                  <a:lnTo>
                    <a:pt x="6942" y="5255"/>
                  </a:lnTo>
                  <a:lnTo>
                    <a:pt x="6931" y="5256"/>
                  </a:lnTo>
                  <a:lnTo>
                    <a:pt x="6922" y="5258"/>
                  </a:lnTo>
                  <a:lnTo>
                    <a:pt x="6912" y="5258"/>
                  </a:lnTo>
                  <a:lnTo>
                    <a:pt x="6904" y="5256"/>
                  </a:lnTo>
                  <a:lnTo>
                    <a:pt x="6897" y="5254"/>
                  </a:lnTo>
                  <a:lnTo>
                    <a:pt x="6890" y="5252"/>
                  </a:lnTo>
                  <a:lnTo>
                    <a:pt x="6883" y="5248"/>
                  </a:lnTo>
                  <a:lnTo>
                    <a:pt x="6877" y="5245"/>
                  </a:lnTo>
                  <a:lnTo>
                    <a:pt x="6871" y="5241"/>
                  </a:lnTo>
                  <a:lnTo>
                    <a:pt x="6865" y="5240"/>
                  </a:lnTo>
                  <a:lnTo>
                    <a:pt x="6858" y="5240"/>
                  </a:lnTo>
                  <a:lnTo>
                    <a:pt x="6849" y="5240"/>
                  </a:lnTo>
                  <a:lnTo>
                    <a:pt x="6833" y="5243"/>
                  </a:lnTo>
                  <a:lnTo>
                    <a:pt x="6814" y="5246"/>
                  </a:lnTo>
                  <a:lnTo>
                    <a:pt x="6796" y="5246"/>
                  </a:lnTo>
                  <a:lnTo>
                    <a:pt x="6782" y="5246"/>
                  </a:lnTo>
                  <a:lnTo>
                    <a:pt x="6768" y="5246"/>
                  </a:lnTo>
                  <a:lnTo>
                    <a:pt x="6755" y="5247"/>
                  </a:lnTo>
                  <a:lnTo>
                    <a:pt x="6749" y="5248"/>
                  </a:lnTo>
                  <a:lnTo>
                    <a:pt x="6743" y="5250"/>
                  </a:lnTo>
                  <a:lnTo>
                    <a:pt x="6739" y="5254"/>
                  </a:lnTo>
                  <a:lnTo>
                    <a:pt x="6734" y="5258"/>
                  </a:lnTo>
                  <a:lnTo>
                    <a:pt x="6729" y="5261"/>
                  </a:lnTo>
                  <a:lnTo>
                    <a:pt x="6726" y="5264"/>
                  </a:lnTo>
                  <a:lnTo>
                    <a:pt x="6722" y="5265"/>
                  </a:lnTo>
                  <a:lnTo>
                    <a:pt x="6719" y="5266"/>
                  </a:lnTo>
                  <a:lnTo>
                    <a:pt x="6716" y="5265"/>
                  </a:lnTo>
                  <a:lnTo>
                    <a:pt x="6714" y="5264"/>
                  </a:lnTo>
                  <a:lnTo>
                    <a:pt x="6711" y="5260"/>
                  </a:lnTo>
                  <a:lnTo>
                    <a:pt x="6710" y="5258"/>
                  </a:lnTo>
                  <a:lnTo>
                    <a:pt x="6709" y="5249"/>
                  </a:lnTo>
                  <a:lnTo>
                    <a:pt x="6708" y="5239"/>
                  </a:lnTo>
                  <a:lnTo>
                    <a:pt x="6708" y="5230"/>
                  </a:lnTo>
                  <a:lnTo>
                    <a:pt x="6707" y="5223"/>
                  </a:lnTo>
                  <a:lnTo>
                    <a:pt x="6703" y="5220"/>
                  </a:lnTo>
                  <a:lnTo>
                    <a:pt x="6696" y="5215"/>
                  </a:lnTo>
                  <a:lnTo>
                    <a:pt x="6692" y="5212"/>
                  </a:lnTo>
                  <a:lnTo>
                    <a:pt x="6690" y="5210"/>
                  </a:lnTo>
                  <a:lnTo>
                    <a:pt x="6688" y="5208"/>
                  </a:lnTo>
                  <a:lnTo>
                    <a:pt x="6686" y="5204"/>
                  </a:lnTo>
                  <a:lnTo>
                    <a:pt x="6686" y="5198"/>
                  </a:lnTo>
                  <a:lnTo>
                    <a:pt x="6688" y="5190"/>
                  </a:lnTo>
                  <a:lnTo>
                    <a:pt x="6690" y="5180"/>
                  </a:lnTo>
                  <a:lnTo>
                    <a:pt x="6689" y="5172"/>
                  </a:lnTo>
                  <a:lnTo>
                    <a:pt x="6688" y="5167"/>
                  </a:lnTo>
                  <a:lnTo>
                    <a:pt x="6686" y="5161"/>
                  </a:lnTo>
                  <a:lnTo>
                    <a:pt x="6684" y="5157"/>
                  </a:lnTo>
                  <a:lnTo>
                    <a:pt x="6679" y="5151"/>
                  </a:lnTo>
                  <a:lnTo>
                    <a:pt x="6669" y="5138"/>
                  </a:lnTo>
                  <a:lnTo>
                    <a:pt x="6657" y="5126"/>
                  </a:lnTo>
                  <a:lnTo>
                    <a:pt x="6645" y="5114"/>
                  </a:lnTo>
                  <a:lnTo>
                    <a:pt x="6635" y="5103"/>
                  </a:lnTo>
                  <a:lnTo>
                    <a:pt x="6631" y="5098"/>
                  </a:lnTo>
                  <a:lnTo>
                    <a:pt x="6627" y="5094"/>
                  </a:lnTo>
                  <a:lnTo>
                    <a:pt x="6625" y="5088"/>
                  </a:lnTo>
                  <a:lnTo>
                    <a:pt x="6622" y="5082"/>
                  </a:lnTo>
                  <a:lnTo>
                    <a:pt x="6621" y="5076"/>
                  </a:lnTo>
                  <a:lnTo>
                    <a:pt x="6621" y="5070"/>
                  </a:lnTo>
                  <a:lnTo>
                    <a:pt x="6621" y="5064"/>
                  </a:lnTo>
                  <a:lnTo>
                    <a:pt x="6623" y="5059"/>
                  </a:lnTo>
                  <a:lnTo>
                    <a:pt x="6626" y="5056"/>
                  </a:lnTo>
                  <a:lnTo>
                    <a:pt x="6629" y="5052"/>
                  </a:lnTo>
                  <a:lnTo>
                    <a:pt x="6632" y="5051"/>
                  </a:lnTo>
                  <a:lnTo>
                    <a:pt x="6635" y="5051"/>
                  </a:lnTo>
                  <a:lnTo>
                    <a:pt x="6644" y="5054"/>
                  </a:lnTo>
                  <a:lnTo>
                    <a:pt x="6651" y="5059"/>
                  </a:lnTo>
                  <a:lnTo>
                    <a:pt x="6659" y="5064"/>
                  </a:lnTo>
                  <a:lnTo>
                    <a:pt x="6667" y="5066"/>
                  </a:lnTo>
                  <a:lnTo>
                    <a:pt x="6671" y="5066"/>
                  </a:lnTo>
                  <a:lnTo>
                    <a:pt x="6673" y="5066"/>
                  </a:lnTo>
                  <a:lnTo>
                    <a:pt x="6677" y="5064"/>
                  </a:lnTo>
                  <a:lnTo>
                    <a:pt x="6679" y="5060"/>
                  </a:lnTo>
                  <a:lnTo>
                    <a:pt x="6683" y="5052"/>
                  </a:lnTo>
                  <a:lnTo>
                    <a:pt x="6684" y="5041"/>
                  </a:lnTo>
                  <a:lnTo>
                    <a:pt x="6685" y="5035"/>
                  </a:lnTo>
                  <a:lnTo>
                    <a:pt x="6684" y="5031"/>
                  </a:lnTo>
                  <a:lnTo>
                    <a:pt x="6684" y="5026"/>
                  </a:lnTo>
                  <a:lnTo>
                    <a:pt x="6682" y="5022"/>
                  </a:lnTo>
                  <a:lnTo>
                    <a:pt x="6678" y="5016"/>
                  </a:lnTo>
                  <a:lnTo>
                    <a:pt x="6676" y="5012"/>
                  </a:lnTo>
                  <a:lnTo>
                    <a:pt x="6673" y="5004"/>
                  </a:lnTo>
                  <a:lnTo>
                    <a:pt x="6673" y="4996"/>
                  </a:lnTo>
                  <a:lnTo>
                    <a:pt x="6675" y="4988"/>
                  </a:lnTo>
                  <a:lnTo>
                    <a:pt x="6675" y="4979"/>
                  </a:lnTo>
                  <a:lnTo>
                    <a:pt x="6673" y="4970"/>
                  </a:lnTo>
                  <a:lnTo>
                    <a:pt x="6672" y="4957"/>
                  </a:lnTo>
                  <a:lnTo>
                    <a:pt x="6671" y="4950"/>
                  </a:lnTo>
                  <a:lnTo>
                    <a:pt x="6669" y="4944"/>
                  </a:lnTo>
                  <a:lnTo>
                    <a:pt x="6665" y="4939"/>
                  </a:lnTo>
                  <a:lnTo>
                    <a:pt x="6660" y="4935"/>
                  </a:lnTo>
                  <a:lnTo>
                    <a:pt x="6656" y="4934"/>
                  </a:lnTo>
                  <a:lnTo>
                    <a:pt x="6651" y="4934"/>
                  </a:lnTo>
                  <a:lnTo>
                    <a:pt x="6646" y="4935"/>
                  </a:lnTo>
                  <a:lnTo>
                    <a:pt x="6640" y="4938"/>
                  </a:lnTo>
                  <a:lnTo>
                    <a:pt x="6635" y="4940"/>
                  </a:lnTo>
                  <a:lnTo>
                    <a:pt x="6631" y="4941"/>
                  </a:lnTo>
                  <a:lnTo>
                    <a:pt x="6626" y="4940"/>
                  </a:lnTo>
                  <a:lnTo>
                    <a:pt x="6621" y="4939"/>
                  </a:lnTo>
                  <a:lnTo>
                    <a:pt x="6617" y="4935"/>
                  </a:lnTo>
                  <a:lnTo>
                    <a:pt x="6614" y="4931"/>
                  </a:lnTo>
                  <a:lnTo>
                    <a:pt x="6610" y="4926"/>
                  </a:lnTo>
                  <a:lnTo>
                    <a:pt x="6608" y="4919"/>
                  </a:lnTo>
                  <a:lnTo>
                    <a:pt x="6606" y="4912"/>
                  </a:lnTo>
                  <a:lnTo>
                    <a:pt x="6603" y="4906"/>
                  </a:lnTo>
                  <a:lnTo>
                    <a:pt x="6600" y="4900"/>
                  </a:lnTo>
                  <a:lnTo>
                    <a:pt x="6595" y="4896"/>
                  </a:lnTo>
                  <a:lnTo>
                    <a:pt x="6587" y="4889"/>
                  </a:lnTo>
                  <a:lnTo>
                    <a:pt x="6578" y="4884"/>
                  </a:lnTo>
                  <a:lnTo>
                    <a:pt x="6571" y="4882"/>
                  </a:lnTo>
                  <a:lnTo>
                    <a:pt x="6565" y="4878"/>
                  </a:lnTo>
                  <a:lnTo>
                    <a:pt x="6563" y="4876"/>
                  </a:lnTo>
                  <a:lnTo>
                    <a:pt x="6562" y="4875"/>
                  </a:lnTo>
                  <a:lnTo>
                    <a:pt x="6563" y="4872"/>
                  </a:lnTo>
                  <a:lnTo>
                    <a:pt x="6564" y="4869"/>
                  </a:lnTo>
                  <a:lnTo>
                    <a:pt x="6569" y="4864"/>
                  </a:lnTo>
                  <a:lnTo>
                    <a:pt x="6573" y="4858"/>
                  </a:lnTo>
                  <a:lnTo>
                    <a:pt x="6575" y="4856"/>
                  </a:lnTo>
                  <a:lnTo>
                    <a:pt x="6577" y="4852"/>
                  </a:lnTo>
                  <a:lnTo>
                    <a:pt x="6578" y="4848"/>
                  </a:lnTo>
                  <a:lnTo>
                    <a:pt x="6579" y="4843"/>
                  </a:lnTo>
                  <a:lnTo>
                    <a:pt x="6579" y="4838"/>
                  </a:lnTo>
                  <a:lnTo>
                    <a:pt x="6579" y="4833"/>
                  </a:lnTo>
                  <a:lnTo>
                    <a:pt x="6578" y="4829"/>
                  </a:lnTo>
                  <a:lnTo>
                    <a:pt x="6576" y="4823"/>
                  </a:lnTo>
                  <a:lnTo>
                    <a:pt x="6572" y="4818"/>
                  </a:lnTo>
                  <a:lnTo>
                    <a:pt x="6569" y="4812"/>
                  </a:lnTo>
                  <a:lnTo>
                    <a:pt x="6565" y="4806"/>
                  </a:lnTo>
                  <a:lnTo>
                    <a:pt x="6559" y="4800"/>
                  </a:lnTo>
                  <a:lnTo>
                    <a:pt x="6547" y="4787"/>
                  </a:lnTo>
                  <a:lnTo>
                    <a:pt x="6537" y="4771"/>
                  </a:lnTo>
                  <a:lnTo>
                    <a:pt x="6525" y="4756"/>
                  </a:lnTo>
                  <a:lnTo>
                    <a:pt x="6516" y="4741"/>
                  </a:lnTo>
                  <a:lnTo>
                    <a:pt x="6512" y="4735"/>
                  </a:lnTo>
                  <a:lnTo>
                    <a:pt x="6507" y="4730"/>
                  </a:lnTo>
                  <a:lnTo>
                    <a:pt x="6502" y="4725"/>
                  </a:lnTo>
                  <a:lnTo>
                    <a:pt x="6496" y="4723"/>
                  </a:lnTo>
                  <a:lnTo>
                    <a:pt x="6489" y="4722"/>
                  </a:lnTo>
                  <a:lnTo>
                    <a:pt x="6481" y="4722"/>
                  </a:lnTo>
                  <a:lnTo>
                    <a:pt x="6471" y="4724"/>
                  </a:lnTo>
                  <a:lnTo>
                    <a:pt x="6461" y="4727"/>
                  </a:lnTo>
                  <a:lnTo>
                    <a:pt x="6449" y="4731"/>
                  </a:lnTo>
                  <a:lnTo>
                    <a:pt x="6440" y="4733"/>
                  </a:lnTo>
                  <a:lnTo>
                    <a:pt x="6432" y="4735"/>
                  </a:lnTo>
                  <a:lnTo>
                    <a:pt x="6425" y="4736"/>
                  </a:lnTo>
                  <a:lnTo>
                    <a:pt x="6412" y="4736"/>
                  </a:lnTo>
                  <a:lnTo>
                    <a:pt x="6399" y="4738"/>
                  </a:lnTo>
                  <a:lnTo>
                    <a:pt x="6393" y="4739"/>
                  </a:lnTo>
                  <a:lnTo>
                    <a:pt x="6389" y="4742"/>
                  </a:lnTo>
                  <a:lnTo>
                    <a:pt x="6387" y="4746"/>
                  </a:lnTo>
                  <a:lnTo>
                    <a:pt x="6386" y="4751"/>
                  </a:lnTo>
                  <a:lnTo>
                    <a:pt x="6384" y="4761"/>
                  </a:lnTo>
                  <a:lnTo>
                    <a:pt x="6382" y="4773"/>
                  </a:lnTo>
                  <a:lnTo>
                    <a:pt x="6381" y="4775"/>
                  </a:lnTo>
                  <a:lnTo>
                    <a:pt x="6379" y="4777"/>
                  </a:lnTo>
                  <a:lnTo>
                    <a:pt x="6375" y="4780"/>
                  </a:lnTo>
                  <a:lnTo>
                    <a:pt x="6371" y="4781"/>
                  </a:lnTo>
                  <a:lnTo>
                    <a:pt x="6362" y="4785"/>
                  </a:lnTo>
                  <a:lnTo>
                    <a:pt x="6351" y="4788"/>
                  </a:lnTo>
                  <a:lnTo>
                    <a:pt x="6339" y="4790"/>
                  </a:lnTo>
                  <a:lnTo>
                    <a:pt x="6327" y="4792"/>
                  </a:lnTo>
                  <a:lnTo>
                    <a:pt x="6314" y="4792"/>
                  </a:lnTo>
                  <a:lnTo>
                    <a:pt x="6304" y="4792"/>
                  </a:lnTo>
                  <a:lnTo>
                    <a:pt x="6285" y="4790"/>
                  </a:lnTo>
                  <a:lnTo>
                    <a:pt x="6269" y="4792"/>
                  </a:lnTo>
                  <a:lnTo>
                    <a:pt x="6262" y="4794"/>
                  </a:lnTo>
                  <a:lnTo>
                    <a:pt x="6256" y="4796"/>
                  </a:lnTo>
                  <a:lnTo>
                    <a:pt x="6250" y="4799"/>
                  </a:lnTo>
                  <a:lnTo>
                    <a:pt x="6243" y="4802"/>
                  </a:lnTo>
                  <a:lnTo>
                    <a:pt x="6231" y="4809"/>
                  </a:lnTo>
                  <a:lnTo>
                    <a:pt x="6220" y="4818"/>
                  </a:lnTo>
                  <a:lnTo>
                    <a:pt x="6216" y="4824"/>
                  </a:lnTo>
                  <a:lnTo>
                    <a:pt x="6213" y="4830"/>
                  </a:lnTo>
                  <a:lnTo>
                    <a:pt x="6211" y="4837"/>
                  </a:lnTo>
                  <a:lnTo>
                    <a:pt x="6210" y="4845"/>
                  </a:lnTo>
                  <a:lnTo>
                    <a:pt x="6212" y="4862"/>
                  </a:lnTo>
                  <a:lnTo>
                    <a:pt x="6214" y="4875"/>
                  </a:lnTo>
                  <a:lnTo>
                    <a:pt x="6218" y="4886"/>
                  </a:lnTo>
                  <a:lnTo>
                    <a:pt x="6222" y="4896"/>
                  </a:lnTo>
                  <a:lnTo>
                    <a:pt x="6223" y="4901"/>
                  </a:lnTo>
                  <a:lnTo>
                    <a:pt x="6222" y="4906"/>
                  </a:lnTo>
                  <a:lnTo>
                    <a:pt x="6220" y="4908"/>
                  </a:lnTo>
                  <a:lnTo>
                    <a:pt x="6218" y="4909"/>
                  </a:lnTo>
                  <a:lnTo>
                    <a:pt x="6216" y="4911"/>
                  </a:lnTo>
                  <a:lnTo>
                    <a:pt x="6212" y="4909"/>
                  </a:lnTo>
                  <a:lnTo>
                    <a:pt x="6209" y="4908"/>
                  </a:lnTo>
                  <a:lnTo>
                    <a:pt x="6204" y="4907"/>
                  </a:lnTo>
                  <a:lnTo>
                    <a:pt x="6199" y="4905"/>
                  </a:lnTo>
                  <a:lnTo>
                    <a:pt x="6195" y="4905"/>
                  </a:lnTo>
                  <a:lnTo>
                    <a:pt x="6193" y="4905"/>
                  </a:lnTo>
                  <a:lnTo>
                    <a:pt x="6191" y="4907"/>
                  </a:lnTo>
                  <a:lnTo>
                    <a:pt x="6190" y="4909"/>
                  </a:lnTo>
                  <a:lnTo>
                    <a:pt x="6190" y="4913"/>
                  </a:lnTo>
                  <a:lnTo>
                    <a:pt x="6191" y="4918"/>
                  </a:lnTo>
                  <a:lnTo>
                    <a:pt x="6192" y="4924"/>
                  </a:lnTo>
                  <a:lnTo>
                    <a:pt x="6197" y="4937"/>
                  </a:lnTo>
                  <a:lnTo>
                    <a:pt x="6203" y="4949"/>
                  </a:lnTo>
                  <a:lnTo>
                    <a:pt x="6210" y="4962"/>
                  </a:lnTo>
                  <a:lnTo>
                    <a:pt x="6216" y="4974"/>
                  </a:lnTo>
                  <a:lnTo>
                    <a:pt x="6218" y="4978"/>
                  </a:lnTo>
                  <a:lnTo>
                    <a:pt x="6218" y="4983"/>
                  </a:lnTo>
                  <a:lnTo>
                    <a:pt x="6217" y="4988"/>
                  </a:lnTo>
                  <a:lnTo>
                    <a:pt x="6214" y="4991"/>
                  </a:lnTo>
                  <a:lnTo>
                    <a:pt x="6206" y="4997"/>
                  </a:lnTo>
                  <a:lnTo>
                    <a:pt x="6197" y="5002"/>
                  </a:lnTo>
                  <a:lnTo>
                    <a:pt x="6187" y="5008"/>
                  </a:lnTo>
                  <a:lnTo>
                    <a:pt x="6178" y="5014"/>
                  </a:lnTo>
                  <a:lnTo>
                    <a:pt x="6167" y="5020"/>
                  </a:lnTo>
                  <a:lnTo>
                    <a:pt x="6155" y="5025"/>
                  </a:lnTo>
                  <a:lnTo>
                    <a:pt x="6142" y="5027"/>
                  </a:lnTo>
                  <a:lnTo>
                    <a:pt x="6129" y="5028"/>
                  </a:lnTo>
                  <a:lnTo>
                    <a:pt x="6123" y="5029"/>
                  </a:lnTo>
                  <a:lnTo>
                    <a:pt x="6117" y="5028"/>
                  </a:lnTo>
                  <a:lnTo>
                    <a:pt x="6111" y="5027"/>
                  </a:lnTo>
                  <a:lnTo>
                    <a:pt x="6106" y="5026"/>
                  </a:lnTo>
                  <a:lnTo>
                    <a:pt x="6100" y="5023"/>
                  </a:lnTo>
                  <a:lnTo>
                    <a:pt x="6097" y="5022"/>
                  </a:lnTo>
                  <a:lnTo>
                    <a:pt x="6093" y="5022"/>
                  </a:lnTo>
                  <a:lnTo>
                    <a:pt x="6090" y="5022"/>
                  </a:lnTo>
                  <a:lnTo>
                    <a:pt x="6086" y="5023"/>
                  </a:lnTo>
                  <a:lnTo>
                    <a:pt x="6084" y="5025"/>
                  </a:lnTo>
                  <a:lnTo>
                    <a:pt x="6081" y="5028"/>
                  </a:lnTo>
                  <a:lnTo>
                    <a:pt x="6078" y="5031"/>
                  </a:lnTo>
                  <a:lnTo>
                    <a:pt x="6075" y="5034"/>
                  </a:lnTo>
                  <a:lnTo>
                    <a:pt x="6073" y="5035"/>
                  </a:lnTo>
                  <a:lnTo>
                    <a:pt x="6071" y="5035"/>
                  </a:lnTo>
                  <a:lnTo>
                    <a:pt x="6069" y="5033"/>
                  </a:lnTo>
                  <a:lnTo>
                    <a:pt x="6066" y="5026"/>
                  </a:lnTo>
                  <a:lnTo>
                    <a:pt x="6065" y="5015"/>
                  </a:lnTo>
                  <a:lnTo>
                    <a:pt x="6064" y="5009"/>
                  </a:lnTo>
                  <a:lnTo>
                    <a:pt x="6061" y="5004"/>
                  </a:lnTo>
                  <a:lnTo>
                    <a:pt x="6058" y="5002"/>
                  </a:lnTo>
                  <a:lnTo>
                    <a:pt x="6054" y="5000"/>
                  </a:lnTo>
                  <a:lnTo>
                    <a:pt x="6049" y="5000"/>
                  </a:lnTo>
                  <a:lnTo>
                    <a:pt x="6043" y="5001"/>
                  </a:lnTo>
                  <a:lnTo>
                    <a:pt x="6037" y="5004"/>
                  </a:lnTo>
                  <a:lnTo>
                    <a:pt x="6033" y="5009"/>
                  </a:lnTo>
                  <a:lnTo>
                    <a:pt x="6027" y="5016"/>
                  </a:lnTo>
                  <a:lnTo>
                    <a:pt x="6022" y="5023"/>
                  </a:lnTo>
                  <a:lnTo>
                    <a:pt x="6018" y="5032"/>
                  </a:lnTo>
                  <a:lnTo>
                    <a:pt x="6015" y="5040"/>
                  </a:lnTo>
                  <a:lnTo>
                    <a:pt x="6011" y="5047"/>
                  </a:lnTo>
                  <a:lnTo>
                    <a:pt x="6008" y="5054"/>
                  </a:lnTo>
                  <a:lnTo>
                    <a:pt x="6004" y="5060"/>
                  </a:lnTo>
                  <a:lnTo>
                    <a:pt x="6001" y="5065"/>
                  </a:lnTo>
                  <a:lnTo>
                    <a:pt x="5993" y="5072"/>
                  </a:lnTo>
                  <a:lnTo>
                    <a:pt x="5985" y="5080"/>
                  </a:lnTo>
                  <a:lnTo>
                    <a:pt x="5978" y="5090"/>
                  </a:lnTo>
                  <a:lnTo>
                    <a:pt x="5971" y="5100"/>
                  </a:lnTo>
                  <a:lnTo>
                    <a:pt x="5966" y="5105"/>
                  </a:lnTo>
                  <a:lnTo>
                    <a:pt x="5961" y="5109"/>
                  </a:lnTo>
                  <a:lnTo>
                    <a:pt x="5955" y="5111"/>
                  </a:lnTo>
                  <a:lnTo>
                    <a:pt x="5951" y="5114"/>
                  </a:lnTo>
                  <a:lnTo>
                    <a:pt x="5945" y="5114"/>
                  </a:lnTo>
                  <a:lnTo>
                    <a:pt x="5940" y="5113"/>
                  </a:lnTo>
                  <a:lnTo>
                    <a:pt x="5936" y="5110"/>
                  </a:lnTo>
                  <a:lnTo>
                    <a:pt x="5933" y="5105"/>
                  </a:lnTo>
                  <a:lnTo>
                    <a:pt x="5929" y="5097"/>
                  </a:lnTo>
                  <a:lnTo>
                    <a:pt x="5926" y="5089"/>
                  </a:lnTo>
                  <a:lnTo>
                    <a:pt x="5922" y="5078"/>
                  </a:lnTo>
                  <a:lnTo>
                    <a:pt x="5917" y="5065"/>
                  </a:lnTo>
                  <a:lnTo>
                    <a:pt x="5913" y="5059"/>
                  </a:lnTo>
                  <a:lnTo>
                    <a:pt x="5909" y="5056"/>
                  </a:lnTo>
                  <a:lnTo>
                    <a:pt x="5904" y="5052"/>
                  </a:lnTo>
                  <a:lnTo>
                    <a:pt x="5899" y="5051"/>
                  </a:lnTo>
                  <a:lnTo>
                    <a:pt x="5894" y="5052"/>
                  </a:lnTo>
                  <a:lnTo>
                    <a:pt x="5889" y="5053"/>
                  </a:lnTo>
                  <a:lnTo>
                    <a:pt x="5883" y="5056"/>
                  </a:lnTo>
                  <a:lnTo>
                    <a:pt x="5876" y="5058"/>
                  </a:lnTo>
                  <a:lnTo>
                    <a:pt x="5863" y="5067"/>
                  </a:lnTo>
                  <a:lnTo>
                    <a:pt x="5848" y="5079"/>
                  </a:lnTo>
                  <a:lnTo>
                    <a:pt x="5833" y="5092"/>
                  </a:lnTo>
                  <a:lnTo>
                    <a:pt x="5817" y="5105"/>
                  </a:lnTo>
                  <a:lnTo>
                    <a:pt x="5800" y="5119"/>
                  </a:lnTo>
                  <a:lnTo>
                    <a:pt x="5781" y="5130"/>
                  </a:lnTo>
                  <a:lnTo>
                    <a:pt x="5770" y="5136"/>
                  </a:lnTo>
                  <a:lnTo>
                    <a:pt x="5762" y="5141"/>
                  </a:lnTo>
                  <a:lnTo>
                    <a:pt x="5753" y="5143"/>
                  </a:lnTo>
                  <a:lnTo>
                    <a:pt x="5746" y="5146"/>
                  </a:lnTo>
                  <a:lnTo>
                    <a:pt x="5741" y="5147"/>
                  </a:lnTo>
                  <a:lnTo>
                    <a:pt x="5738" y="5149"/>
                  </a:lnTo>
                  <a:lnTo>
                    <a:pt x="5735" y="5152"/>
                  </a:lnTo>
                  <a:lnTo>
                    <a:pt x="5735" y="5154"/>
                  </a:lnTo>
                  <a:lnTo>
                    <a:pt x="5735" y="5157"/>
                  </a:lnTo>
                  <a:lnTo>
                    <a:pt x="5735" y="5160"/>
                  </a:lnTo>
                  <a:lnTo>
                    <a:pt x="5738" y="5163"/>
                  </a:lnTo>
                  <a:lnTo>
                    <a:pt x="5740" y="5166"/>
                  </a:lnTo>
                  <a:lnTo>
                    <a:pt x="5741" y="5168"/>
                  </a:lnTo>
                  <a:lnTo>
                    <a:pt x="5743" y="5172"/>
                  </a:lnTo>
                  <a:lnTo>
                    <a:pt x="5743" y="5176"/>
                  </a:lnTo>
                  <a:lnTo>
                    <a:pt x="5743" y="5178"/>
                  </a:lnTo>
                  <a:lnTo>
                    <a:pt x="5740" y="5180"/>
                  </a:lnTo>
                  <a:lnTo>
                    <a:pt x="5738" y="5183"/>
                  </a:lnTo>
                  <a:lnTo>
                    <a:pt x="5734" y="5184"/>
                  </a:lnTo>
                  <a:lnTo>
                    <a:pt x="5731" y="5184"/>
                  </a:lnTo>
                  <a:lnTo>
                    <a:pt x="5726" y="5184"/>
                  </a:lnTo>
                  <a:lnTo>
                    <a:pt x="5722" y="5185"/>
                  </a:lnTo>
                  <a:lnTo>
                    <a:pt x="5720" y="5186"/>
                  </a:lnTo>
                  <a:lnTo>
                    <a:pt x="5718" y="5189"/>
                  </a:lnTo>
                  <a:lnTo>
                    <a:pt x="5715" y="5195"/>
                  </a:lnTo>
                  <a:lnTo>
                    <a:pt x="5713" y="5203"/>
                  </a:lnTo>
                  <a:lnTo>
                    <a:pt x="5712" y="5208"/>
                  </a:lnTo>
                  <a:lnTo>
                    <a:pt x="5709" y="5211"/>
                  </a:lnTo>
                  <a:lnTo>
                    <a:pt x="5707" y="5212"/>
                  </a:lnTo>
                  <a:lnTo>
                    <a:pt x="5705" y="5214"/>
                  </a:lnTo>
                  <a:lnTo>
                    <a:pt x="5701" y="5214"/>
                  </a:lnTo>
                  <a:lnTo>
                    <a:pt x="5697" y="5214"/>
                  </a:lnTo>
                  <a:lnTo>
                    <a:pt x="5694" y="5211"/>
                  </a:lnTo>
                  <a:lnTo>
                    <a:pt x="5688" y="5209"/>
                  </a:lnTo>
                  <a:lnTo>
                    <a:pt x="5682" y="5206"/>
                  </a:lnTo>
                  <a:lnTo>
                    <a:pt x="5672" y="5205"/>
                  </a:lnTo>
                  <a:lnTo>
                    <a:pt x="5662" y="5205"/>
                  </a:lnTo>
                  <a:lnTo>
                    <a:pt x="5651" y="5206"/>
                  </a:lnTo>
                  <a:lnTo>
                    <a:pt x="5630" y="5209"/>
                  </a:lnTo>
                  <a:lnTo>
                    <a:pt x="5613" y="5211"/>
                  </a:lnTo>
                  <a:lnTo>
                    <a:pt x="5603" y="5212"/>
                  </a:lnTo>
                  <a:lnTo>
                    <a:pt x="5598" y="5211"/>
                  </a:lnTo>
                  <a:lnTo>
                    <a:pt x="5595" y="5210"/>
                  </a:lnTo>
                  <a:lnTo>
                    <a:pt x="5594" y="5208"/>
                  </a:lnTo>
                  <a:lnTo>
                    <a:pt x="5593" y="5205"/>
                  </a:lnTo>
                  <a:lnTo>
                    <a:pt x="5593" y="5202"/>
                  </a:lnTo>
                  <a:lnTo>
                    <a:pt x="5593" y="5184"/>
                  </a:lnTo>
                  <a:lnTo>
                    <a:pt x="5593" y="5167"/>
                  </a:lnTo>
                  <a:lnTo>
                    <a:pt x="5593" y="5157"/>
                  </a:lnTo>
                  <a:lnTo>
                    <a:pt x="5593" y="5145"/>
                  </a:lnTo>
                  <a:lnTo>
                    <a:pt x="5593" y="5130"/>
                  </a:lnTo>
                  <a:lnTo>
                    <a:pt x="5594" y="5120"/>
                  </a:lnTo>
                  <a:lnTo>
                    <a:pt x="5595" y="5111"/>
                  </a:lnTo>
                  <a:lnTo>
                    <a:pt x="5596" y="5103"/>
                  </a:lnTo>
                  <a:lnTo>
                    <a:pt x="5598" y="5092"/>
                  </a:lnTo>
                  <a:lnTo>
                    <a:pt x="5596" y="5079"/>
                  </a:lnTo>
                  <a:lnTo>
                    <a:pt x="5593" y="5065"/>
                  </a:lnTo>
                  <a:lnTo>
                    <a:pt x="5589" y="5053"/>
                  </a:lnTo>
                  <a:lnTo>
                    <a:pt x="5583" y="5042"/>
                  </a:lnTo>
                  <a:lnTo>
                    <a:pt x="5578" y="5033"/>
                  </a:lnTo>
                  <a:lnTo>
                    <a:pt x="5575" y="5022"/>
                  </a:lnTo>
                  <a:lnTo>
                    <a:pt x="5574" y="5012"/>
                  </a:lnTo>
                  <a:lnTo>
                    <a:pt x="5574" y="5006"/>
                  </a:lnTo>
                  <a:lnTo>
                    <a:pt x="5574" y="5001"/>
                  </a:lnTo>
                  <a:lnTo>
                    <a:pt x="5575" y="4996"/>
                  </a:lnTo>
                  <a:lnTo>
                    <a:pt x="5576" y="4993"/>
                  </a:lnTo>
                  <a:lnTo>
                    <a:pt x="5580" y="4987"/>
                  </a:lnTo>
                  <a:lnTo>
                    <a:pt x="5582" y="4981"/>
                  </a:lnTo>
                  <a:lnTo>
                    <a:pt x="5583" y="4977"/>
                  </a:lnTo>
                  <a:lnTo>
                    <a:pt x="5583" y="4975"/>
                  </a:lnTo>
                  <a:lnTo>
                    <a:pt x="5581" y="4972"/>
                  </a:lnTo>
                  <a:lnTo>
                    <a:pt x="5578" y="4970"/>
                  </a:lnTo>
                  <a:lnTo>
                    <a:pt x="5576" y="4968"/>
                  </a:lnTo>
                  <a:lnTo>
                    <a:pt x="5574" y="4968"/>
                  </a:lnTo>
                  <a:lnTo>
                    <a:pt x="5570" y="4969"/>
                  </a:lnTo>
                  <a:lnTo>
                    <a:pt x="5568" y="4970"/>
                  </a:lnTo>
                  <a:lnTo>
                    <a:pt x="5562" y="4975"/>
                  </a:lnTo>
                  <a:lnTo>
                    <a:pt x="5555" y="4981"/>
                  </a:lnTo>
                  <a:lnTo>
                    <a:pt x="5550" y="4984"/>
                  </a:lnTo>
                  <a:lnTo>
                    <a:pt x="5546" y="4987"/>
                  </a:lnTo>
                  <a:lnTo>
                    <a:pt x="5542" y="4988"/>
                  </a:lnTo>
                  <a:lnTo>
                    <a:pt x="5537" y="4989"/>
                  </a:lnTo>
                  <a:lnTo>
                    <a:pt x="5526" y="4988"/>
                  </a:lnTo>
                  <a:lnTo>
                    <a:pt x="5514" y="4987"/>
                  </a:lnTo>
                  <a:lnTo>
                    <a:pt x="5502" y="4985"/>
                  </a:lnTo>
                  <a:lnTo>
                    <a:pt x="5491" y="4985"/>
                  </a:lnTo>
                  <a:lnTo>
                    <a:pt x="5485" y="4988"/>
                  </a:lnTo>
                  <a:lnTo>
                    <a:pt x="5479" y="4989"/>
                  </a:lnTo>
                  <a:lnTo>
                    <a:pt x="5474" y="4991"/>
                  </a:lnTo>
                  <a:lnTo>
                    <a:pt x="5470" y="4995"/>
                  </a:lnTo>
                  <a:lnTo>
                    <a:pt x="5467" y="5000"/>
                  </a:lnTo>
                  <a:lnTo>
                    <a:pt x="5464" y="5004"/>
                  </a:lnTo>
                  <a:lnTo>
                    <a:pt x="5463" y="5012"/>
                  </a:lnTo>
                  <a:lnTo>
                    <a:pt x="5463" y="5019"/>
                  </a:lnTo>
                  <a:lnTo>
                    <a:pt x="5463" y="5033"/>
                  </a:lnTo>
                  <a:lnTo>
                    <a:pt x="5463" y="5045"/>
                  </a:lnTo>
                  <a:lnTo>
                    <a:pt x="5463" y="5050"/>
                  </a:lnTo>
                  <a:lnTo>
                    <a:pt x="5461" y="5053"/>
                  </a:lnTo>
                  <a:lnTo>
                    <a:pt x="5458" y="5056"/>
                  </a:lnTo>
                  <a:lnTo>
                    <a:pt x="5456" y="5058"/>
                  </a:lnTo>
                  <a:lnTo>
                    <a:pt x="5447" y="5063"/>
                  </a:lnTo>
                  <a:lnTo>
                    <a:pt x="5435" y="5064"/>
                  </a:lnTo>
                  <a:lnTo>
                    <a:pt x="5429" y="5065"/>
                  </a:lnTo>
                  <a:lnTo>
                    <a:pt x="5422" y="5067"/>
                  </a:lnTo>
                  <a:lnTo>
                    <a:pt x="5416" y="5070"/>
                  </a:lnTo>
                  <a:lnTo>
                    <a:pt x="5410" y="5073"/>
                  </a:lnTo>
                  <a:lnTo>
                    <a:pt x="5405" y="5077"/>
                  </a:lnTo>
                  <a:lnTo>
                    <a:pt x="5399" y="5082"/>
                  </a:lnTo>
                  <a:lnTo>
                    <a:pt x="5395" y="5088"/>
                  </a:lnTo>
                  <a:lnTo>
                    <a:pt x="5391" y="5095"/>
                  </a:lnTo>
                  <a:lnTo>
                    <a:pt x="5385" y="5113"/>
                  </a:lnTo>
                  <a:lnTo>
                    <a:pt x="5381" y="5130"/>
                  </a:lnTo>
                  <a:lnTo>
                    <a:pt x="5379" y="5147"/>
                  </a:lnTo>
                  <a:lnTo>
                    <a:pt x="5378" y="5161"/>
                  </a:lnTo>
                  <a:lnTo>
                    <a:pt x="5379" y="5179"/>
                  </a:lnTo>
                  <a:lnTo>
                    <a:pt x="5382" y="5204"/>
                  </a:lnTo>
                  <a:lnTo>
                    <a:pt x="5386" y="5229"/>
                  </a:lnTo>
                  <a:lnTo>
                    <a:pt x="5388" y="5247"/>
                  </a:lnTo>
                  <a:lnTo>
                    <a:pt x="5388" y="5253"/>
                  </a:lnTo>
                  <a:lnTo>
                    <a:pt x="5388" y="5258"/>
                  </a:lnTo>
                  <a:lnTo>
                    <a:pt x="5387" y="5260"/>
                  </a:lnTo>
                  <a:lnTo>
                    <a:pt x="5385" y="5261"/>
                  </a:lnTo>
                  <a:lnTo>
                    <a:pt x="5375" y="5262"/>
                  </a:lnTo>
                  <a:lnTo>
                    <a:pt x="5359" y="5260"/>
                  </a:lnTo>
                  <a:lnTo>
                    <a:pt x="5341" y="5258"/>
                  </a:lnTo>
                  <a:lnTo>
                    <a:pt x="5326" y="5258"/>
                  </a:lnTo>
                  <a:lnTo>
                    <a:pt x="5321" y="5259"/>
                  </a:lnTo>
                  <a:lnTo>
                    <a:pt x="5316" y="5260"/>
                  </a:lnTo>
                  <a:lnTo>
                    <a:pt x="5310" y="5262"/>
                  </a:lnTo>
                  <a:lnTo>
                    <a:pt x="5304" y="5266"/>
                  </a:lnTo>
                  <a:lnTo>
                    <a:pt x="5298" y="5271"/>
                  </a:lnTo>
                  <a:lnTo>
                    <a:pt x="5293" y="5275"/>
                  </a:lnTo>
                  <a:lnTo>
                    <a:pt x="5290" y="5281"/>
                  </a:lnTo>
                  <a:lnTo>
                    <a:pt x="5286" y="5287"/>
                  </a:lnTo>
                  <a:lnTo>
                    <a:pt x="5284" y="5293"/>
                  </a:lnTo>
                  <a:lnTo>
                    <a:pt x="5284" y="5299"/>
                  </a:lnTo>
                  <a:lnTo>
                    <a:pt x="5284" y="5304"/>
                  </a:lnTo>
                  <a:lnTo>
                    <a:pt x="5285" y="5309"/>
                  </a:lnTo>
                  <a:lnTo>
                    <a:pt x="5290" y="5316"/>
                  </a:lnTo>
                  <a:lnTo>
                    <a:pt x="5296" y="5324"/>
                  </a:lnTo>
                  <a:lnTo>
                    <a:pt x="5297" y="5329"/>
                  </a:lnTo>
                  <a:lnTo>
                    <a:pt x="5298" y="5332"/>
                  </a:lnTo>
                  <a:lnTo>
                    <a:pt x="5298" y="5338"/>
                  </a:lnTo>
                  <a:lnTo>
                    <a:pt x="5297" y="5343"/>
                  </a:lnTo>
                  <a:lnTo>
                    <a:pt x="5294" y="5349"/>
                  </a:lnTo>
                  <a:lnTo>
                    <a:pt x="5294" y="5354"/>
                  </a:lnTo>
                  <a:lnTo>
                    <a:pt x="5296" y="5359"/>
                  </a:lnTo>
                  <a:lnTo>
                    <a:pt x="5298" y="5363"/>
                  </a:lnTo>
                  <a:lnTo>
                    <a:pt x="5305" y="5372"/>
                  </a:lnTo>
                  <a:lnTo>
                    <a:pt x="5313" y="5379"/>
                  </a:lnTo>
                  <a:lnTo>
                    <a:pt x="5318" y="5382"/>
                  </a:lnTo>
                  <a:lnTo>
                    <a:pt x="5321" y="5386"/>
                  </a:lnTo>
                  <a:lnTo>
                    <a:pt x="5322" y="5391"/>
                  </a:lnTo>
                  <a:lnTo>
                    <a:pt x="5322" y="5395"/>
                  </a:lnTo>
                  <a:lnTo>
                    <a:pt x="5321" y="5400"/>
                  </a:lnTo>
                  <a:lnTo>
                    <a:pt x="5318" y="5404"/>
                  </a:lnTo>
                  <a:lnTo>
                    <a:pt x="5315" y="5407"/>
                  </a:lnTo>
                  <a:lnTo>
                    <a:pt x="5311" y="5409"/>
                  </a:lnTo>
                  <a:lnTo>
                    <a:pt x="5303" y="5411"/>
                  </a:lnTo>
                  <a:lnTo>
                    <a:pt x="5294" y="5413"/>
                  </a:lnTo>
                  <a:lnTo>
                    <a:pt x="5291" y="5416"/>
                  </a:lnTo>
                  <a:lnTo>
                    <a:pt x="5287" y="5419"/>
                  </a:lnTo>
                  <a:lnTo>
                    <a:pt x="5284" y="5423"/>
                  </a:lnTo>
                  <a:lnTo>
                    <a:pt x="5279" y="5428"/>
                  </a:lnTo>
                  <a:lnTo>
                    <a:pt x="5277" y="5433"/>
                  </a:lnTo>
                  <a:lnTo>
                    <a:pt x="5274" y="5439"/>
                  </a:lnTo>
                  <a:lnTo>
                    <a:pt x="5274" y="5447"/>
                  </a:lnTo>
                  <a:lnTo>
                    <a:pt x="5275" y="5453"/>
                  </a:lnTo>
                  <a:lnTo>
                    <a:pt x="5278" y="5457"/>
                  </a:lnTo>
                  <a:lnTo>
                    <a:pt x="5280" y="5463"/>
                  </a:lnTo>
                  <a:lnTo>
                    <a:pt x="5284" y="5468"/>
                  </a:lnTo>
                  <a:lnTo>
                    <a:pt x="5288" y="5472"/>
                  </a:lnTo>
                  <a:lnTo>
                    <a:pt x="5298" y="5481"/>
                  </a:lnTo>
                  <a:lnTo>
                    <a:pt x="5307" y="5493"/>
                  </a:lnTo>
                  <a:lnTo>
                    <a:pt x="5317" y="5506"/>
                  </a:lnTo>
                  <a:lnTo>
                    <a:pt x="5328" y="5520"/>
                  </a:lnTo>
                  <a:lnTo>
                    <a:pt x="5338" y="5538"/>
                  </a:lnTo>
                  <a:lnTo>
                    <a:pt x="5350" y="5559"/>
                  </a:lnTo>
                  <a:lnTo>
                    <a:pt x="5356" y="5570"/>
                  </a:lnTo>
                  <a:lnTo>
                    <a:pt x="5361" y="5581"/>
                  </a:lnTo>
                  <a:lnTo>
                    <a:pt x="5365" y="5590"/>
                  </a:lnTo>
                  <a:lnTo>
                    <a:pt x="5367" y="5599"/>
                  </a:lnTo>
                  <a:lnTo>
                    <a:pt x="5363" y="5612"/>
                  </a:lnTo>
                  <a:lnTo>
                    <a:pt x="5356" y="5630"/>
                  </a:lnTo>
                  <a:lnTo>
                    <a:pt x="5351" y="5646"/>
                  </a:lnTo>
                  <a:lnTo>
                    <a:pt x="5345" y="5665"/>
                  </a:lnTo>
                  <a:lnTo>
                    <a:pt x="5341" y="5675"/>
                  </a:lnTo>
                  <a:lnTo>
                    <a:pt x="5336" y="5684"/>
                  </a:lnTo>
                  <a:lnTo>
                    <a:pt x="5330" y="5694"/>
                  </a:lnTo>
                  <a:lnTo>
                    <a:pt x="5323" y="5703"/>
                  </a:lnTo>
                  <a:lnTo>
                    <a:pt x="5316" y="5710"/>
                  </a:lnTo>
                  <a:lnTo>
                    <a:pt x="5307" y="5715"/>
                  </a:lnTo>
                  <a:lnTo>
                    <a:pt x="5299" y="5720"/>
                  </a:lnTo>
                  <a:lnTo>
                    <a:pt x="5291" y="5722"/>
                  </a:lnTo>
                  <a:lnTo>
                    <a:pt x="5277" y="5722"/>
                  </a:lnTo>
                  <a:lnTo>
                    <a:pt x="5263" y="5720"/>
                  </a:lnTo>
                  <a:lnTo>
                    <a:pt x="5258" y="5721"/>
                  </a:lnTo>
                  <a:lnTo>
                    <a:pt x="5253" y="5725"/>
                  </a:lnTo>
                  <a:lnTo>
                    <a:pt x="5248" y="5729"/>
                  </a:lnTo>
                  <a:lnTo>
                    <a:pt x="5244" y="5735"/>
                  </a:lnTo>
                  <a:lnTo>
                    <a:pt x="5237" y="5750"/>
                  </a:lnTo>
                  <a:lnTo>
                    <a:pt x="5228" y="5764"/>
                  </a:lnTo>
                  <a:lnTo>
                    <a:pt x="5222" y="5771"/>
                  </a:lnTo>
                  <a:lnTo>
                    <a:pt x="5215" y="5777"/>
                  </a:lnTo>
                  <a:lnTo>
                    <a:pt x="5206" y="5783"/>
                  </a:lnTo>
                  <a:lnTo>
                    <a:pt x="5198" y="5788"/>
                  </a:lnTo>
                  <a:lnTo>
                    <a:pt x="5190" y="5789"/>
                  </a:lnTo>
                  <a:lnTo>
                    <a:pt x="5181" y="5790"/>
                  </a:lnTo>
                  <a:lnTo>
                    <a:pt x="5173" y="5790"/>
                  </a:lnTo>
                  <a:lnTo>
                    <a:pt x="5165" y="5790"/>
                  </a:lnTo>
                  <a:lnTo>
                    <a:pt x="5146" y="5789"/>
                  </a:lnTo>
                  <a:lnTo>
                    <a:pt x="5127" y="5788"/>
                  </a:lnTo>
                  <a:lnTo>
                    <a:pt x="5099" y="5785"/>
                  </a:lnTo>
                  <a:lnTo>
                    <a:pt x="5078" y="5783"/>
                  </a:lnTo>
                  <a:lnTo>
                    <a:pt x="5067" y="5782"/>
                  </a:lnTo>
                  <a:lnTo>
                    <a:pt x="5055" y="5782"/>
                  </a:lnTo>
                  <a:lnTo>
                    <a:pt x="5041" y="5784"/>
                  </a:lnTo>
                  <a:lnTo>
                    <a:pt x="5023" y="5787"/>
                  </a:lnTo>
                  <a:lnTo>
                    <a:pt x="5015" y="5789"/>
                  </a:lnTo>
                  <a:lnTo>
                    <a:pt x="5007" y="5791"/>
                  </a:lnTo>
                  <a:lnTo>
                    <a:pt x="5000" y="5795"/>
                  </a:lnTo>
                  <a:lnTo>
                    <a:pt x="4994" y="5800"/>
                  </a:lnTo>
                  <a:lnTo>
                    <a:pt x="4989" y="5803"/>
                  </a:lnTo>
                  <a:lnTo>
                    <a:pt x="4985" y="5808"/>
                  </a:lnTo>
                  <a:lnTo>
                    <a:pt x="4982" y="5813"/>
                  </a:lnTo>
                  <a:lnTo>
                    <a:pt x="4978" y="5817"/>
                  </a:lnTo>
                  <a:lnTo>
                    <a:pt x="4970" y="5839"/>
                  </a:lnTo>
                  <a:lnTo>
                    <a:pt x="4964" y="5859"/>
                  </a:lnTo>
                  <a:lnTo>
                    <a:pt x="4962" y="5863"/>
                  </a:lnTo>
                  <a:lnTo>
                    <a:pt x="4958" y="5866"/>
                  </a:lnTo>
                  <a:lnTo>
                    <a:pt x="4956" y="5870"/>
                  </a:lnTo>
                  <a:lnTo>
                    <a:pt x="4951" y="5872"/>
                  </a:lnTo>
                  <a:lnTo>
                    <a:pt x="4943" y="5877"/>
                  </a:lnTo>
                  <a:lnTo>
                    <a:pt x="4933" y="5879"/>
                  </a:lnTo>
                  <a:lnTo>
                    <a:pt x="4923" y="5879"/>
                  </a:lnTo>
                  <a:lnTo>
                    <a:pt x="4913" y="5879"/>
                  </a:lnTo>
                  <a:lnTo>
                    <a:pt x="4904" y="5876"/>
                  </a:lnTo>
                  <a:lnTo>
                    <a:pt x="4897" y="5871"/>
                  </a:lnTo>
                  <a:lnTo>
                    <a:pt x="4881" y="5858"/>
                  </a:lnTo>
                  <a:lnTo>
                    <a:pt x="4860" y="5841"/>
                  </a:lnTo>
                  <a:lnTo>
                    <a:pt x="4849" y="5835"/>
                  </a:lnTo>
                  <a:lnTo>
                    <a:pt x="4837" y="5829"/>
                  </a:lnTo>
                  <a:lnTo>
                    <a:pt x="4831" y="5827"/>
                  </a:lnTo>
                  <a:lnTo>
                    <a:pt x="4825" y="5826"/>
                  </a:lnTo>
                  <a:lnTo>
                    <a:pt x="4819" y="5825"/>
                  </a:lnTo>
                  <a:lnTo>
                    <a:pt x="4813" y="5826"/>
                  </a:lnTo>
                  <a:lnTo>
                    <a:pt x="4807" y="5826"/>
                  </a:lnTo>
                  <a:lnTo>
                    <a:pt x="4802" y="5828"/>
                  </a:lnTo>
                  <a:lnTo>
                    <a:pt x="4797" y="5830"/>
                  </a:lnTo>
                  <a:lnTo>
                    <a:pt x="4793" y="5834"/>
                  </a:lnTo>
                  <a:lnTo>
                    <a:pt x="4787" y="5842"/>
                  </a:lnTo>
                  <a:lnTo>
                    <a:pt x="4781" y="5853"/>
                  </a:lnTo>
                  <a:lnTo>
                    <a:pt x="4773" y="5878"/>
                  </a:lnTo>
                  <a:lnTo>
                    <a:pt x="4764" y="5902"/>
                  </a:lnTo>
                  <a:lnTo>
                    <a:pt x="4750" y="5936"/>
                  </a:lnTo>
                  <a:lnTo>
                    <a:pt x="4730" y="5983"/>
                  </a:lnTo>
                  <a:lnTo>
                    <a:pt x="4711" y="6028"/>
                  </a:lnTo>
                  <a:lnTo>
                    <a:pt x="4699" y="6060"/>
                  </a:lnTo>
                  <a:lnTo>
                    <a:pt x="4695" y="6067"/>
                  </a:lnTo>
                  <a:lnTo>
                    <a:pt x="4692" y="6077"/>
                  </a:lnTo>
                  <a:lnTo>
                    <a:pt x="4688" y="6088"/>
                  </a:lnTo>
                  <a:lnTo>
                    <a:pt x="4687" y="6101"/>
                  </a:lnTo>
                  <a:lnTo>
                    <a:pt x="4686" y="6105"/>
                  </a:lnTo>
                  <a:lnTo>
                    <a:pt x="4686" y="6109"/>
                  </a:lnTo>
                  <a:lnTo>
                    <a:pt x="4683" y="6112"/>
                  </a:lnTo>
                  <a:lnTo>
                    <a:pt x="4682" y="6113"/>
                  </a:lnTo>
                  <a:lnTo>
                    <a:pt x="4679" y="6117"/>
                  </a:lnTo>
                  <a:lnTo>
                    <a:pt x="4675" y="6121"/>
                  </a:lnTo>
                  <a:lnTo>
                    <a:pt x="4670" y="6126"/>
                  </a:lnTo>
                  <a:lnTo>
                    <a:pt x="4667" y="6130"/>
                  </a:lnTo>
                  <a:lnTo>
                    <a:pt x="4662" y="6132"/>
                  </a:lnTo>
                  <a:lnTo>
                    <a:pt x="4658" y="6134"/>
                  </a:lnTo>
                  <a:lnTo>
                    <a:pt x="4651" y="6134"/>
                  </a:lnTo>
                  <a:lnTo>
                    <a:pt x="4644" y="6134"/>
                  </a:lnTo>
                  <a:lnTo>
                    <a:pt x="4632" y="6132"/>
                  </a:lnTo>
                  <a:lnTo>
                    <a:pt x="4620" y="6131"/>
                  </a:lnTo>
                  <a:lnTo>
                    <a:pt x="4607" y="6130"/>
                  </a:lnTo>
                  <a:lnTo>
                    <a:pt x="4594" y="6130"/>
                  </a:lnTo>
                  <a:lnTo>
                    <a:pt x="4581" y="6130"/>
                  </a:lnTo>
                  <a:lnTo>
                    <a:pt x="4570" y="6129"/>
                  </a:lnTo>
                  <a:lnTo>
                    <a:pt x="4555" y="6125"/>
                  </a:lnTo>
                  <a:lnTo>
                    <a:pt x="4544" y="6123"/>
                  </a:lnTo>
                  <a:lnTo>
                    <a:pt x="4540" y="6122"/>
                  </a:lnTo>
                  <a:lnTo>
                    <a:pt x="4536" y="6121"/>
                  </a:lnTo>
                  <a:lnTo>
                    <a:pt x="4534" y="6122"/>
                  </a:lnTo>
                  <a:lnTo>
                    <a:pt x="4530" y="6122"/>
                  </a:lnTo>
                  <a:lnTo>
                    <a:pt x="4519" y="6121"/>
                  </a:lnTo>
                  <a:lnTo>
                    <a:pt x="4506" y="6121"/>
                  </a:lnTo>
                  <a:lnTo>
                    <a:pt x="4505" y="6123"/>
                  </a:lnTo>
                  <a:lnTo>
                    <a:pt x="4504" y="6125"/>
                  </a:lnTo>
                  <a:lnTo>
                    <a:pt x="4504" y="6128"/>
                  </a:lnTo>
                  <a:lnTo>
                    <a:pt x="4504" y="6131"/>
                  </a:lnTo>
                  <a:lnTo>
                    <a:pt x="4505" y="6136"/>
                  </a:lnTo>
                  <a:lnTo>
                    <a:pt x="4506" y="6140"/>
                  </a:lnTo>
                  <a:lnTo>
                    <a:pt x="4507" y="6147"/>
                  </a:lnTo>
                  <a:lnTo>
                    <a:pt x="4510" y="6159"/>
                  </a:lnTo>
                  <a:lnTo>
                    <a:pt x="4510" y="6166"/>
                  </a:lnTo>
                  <a:lnTo>
                    <a:pt x="4509" y="6172"/>
                  </a:lnTo>
                  <a:lnTo>
                    <a:pt x="4507" y="6175"/>
                  </a:lnTo>
                  <a:lnTo>
                    <a:pt x="4505" y="6178"/>
                  </a:lnTo>
                  <a:lnTo>
                    <a:pt x="4503" y="6180"/>
                  </a:lnTo>
                  <a:lnTo>
                    <a:pt x="4500" y="6182"/>
                  </a:lnTo>
                  <a:lnTo>
                    <a:pt x="4494" y="6186"/>
                  </a:lnTo>
                  <a:lnTo>
                    <a:pt x="4490" y="6189"/>
                  </a:lnTo>
                  <a:lnTo>
                    <a:pt x="4487" y="6194"/>
                  </a:lnTo>
                  <a:lnTo>
                    <a:pt x="4485" y="6201"/>
                  </a:lnTo>
                  <a:lnTo>
                    <a:pt x="4482" y="6210"/>
                  </a:lnTo>
                  <a:lnTo>
                    <a:pt x="4480" y="6214"/>
                  </a:lnTo>
                  <a:lnTo>
                    <a:pt x="4478" y="6216"/>
                  </a:lnTo>
                  <a:lnTo>
                    <a:pt x="4474" y="6217"/>
                  </a:lnTo>
                  <a:lnTo>
                    <a:pt x="4469" y="6217"/>
                  </a:lnTo>
                  <a:lnTo>
                    <a:pt x="4463" y="6217"/>
                  </a:lnTo>
                  <a:lnTo>
                    <a:pt x="4449" y="6217"/>
                  </a:lnTo>
                  <a:lnTo>
                    <a:pt x="4434" y="6217"/>
                  </a:lnTo>
                  <a:lnTo>
                    <a:pt x="4419" y="6218"/>
                  </a:lnTo>
                  <a:lnTo>
                    <a:pt x="4406" y="6220"/>
                  </a:lnTo>
                  <a:lnTo>
                    <a:pt x="4399" y="6225"/>
                  </a:lnTo>
                  <a:lnTo>
                    <a:pt x="4393" y="6231"/>
                  </a:lnTo>
                  <a:lnTo>
                    <a:pt x="4391" y="6232"/>
                  </a:lnTo>
                  <a:lnTo>
                    <a:pt x="4389" y="6232"/>
                  </a:lnTo>
                  <a:lnTo>
                    <a:pt x="4386" y="6231"/>
                  </a:lnTo>
                  <a:lnTo>
                    <a:pt x="4383" y="6226"/>
                  </a:lnTo>
                  <a:lnTo>
                    <a:pt x="4381" y="6222"/>
                  </a:lnTo>
                  <a:lnTo>
                    <a:pt x="4381" y="6216"/>
                  </a:lnTo>
                  <a:lnTo>
                    <a:pt x="4384" y="6210"/>
                  </a:lnTo>
                  <a:lnTo>
                    <a:pt x="4387" y="6204"/>
                  </a:lnTo>
                  <a:lnTo>
                    <a:pt x="4394" y="6193"/>
                  </a:lnTo>
                  <a:lnTo>
                    <a:pt x="4402" y="6185"/>
                  </a:lnTo>
                  <a:lnTo>
                    <a:pt x="4406" y="6176"/>
                  </a:lnTo>
                  <a:lnTo>
                    <a:pt x="4410" y="6168"/>
                  </a:lnTo>
                  <a:lnTo>
                    <a:pt x="4411" y="6164"/>
                  </a:lnTo>
                  <a:lnTo>
                    <a:pt x="4411" y="6161"/>
                  </a:lnTo>
                  <a:lnTo>
                    <a:pt x="4410" y="6157"/>
                  </a:lnTo>
                  <a:lnTo>
                    <a:pt x="4409" y="6155"/>
                  </a:lnTo>
                  <a:lnTo>
                    <a:pt x="4405" y="6154"/>
                  </a:lnTo>
                  <a:lnTo>
                    <a:pt x="4402" y="6153"/>
                  </a:lnTo>
                  <a:lnTo>
                    <a:pt x="4397" y="6153"/>
                  </a:lnTo>
                  <a:lnTo>
                    <a:pt x="4391" y="6154"/>
                  </a:lnTo>
                  <a:lnTo>
                    <a:pt x="4378" y="6156"/>
                  </a:lnTo>
                  <a:lnTo>
                    <a:pt x="4364" y="6162"/>
                  </a:lnTo>
                  <a:lnTo>
                    <a:pt x="4347" y="6169"/>
                  </a:lnTo>
                  <a:lnTo>
                    <a:pt x="4330" y="6176"/>
                  </a:lnTo>
                  <a:lnTo>
                    <a:pt x="4322" y="6182"/>
                  </a:lnTo>
                  <a:lnTo>
                    <a:pt x="4315" y="6188"/>
                  </a:lnTo>
                  <a:lnTo>
                    <a:pt x="4307" y="6195"/>
                  </a:lnTo>
                  <a:lnTo>
                    <a:pt x="4301" y="6203"/>
                  </a:lnTo>
                  <a:lnTo>
                    <a:pt x="4290" y="6220"/>
                  </a:lnTo>
                  <a:lnTo>
                    <a:pt x="4280" y="6236"/>
                  </a:lnTo>
                  <a:lnTo>
                    <a:pt x="4273" y="6252"/>
                  </a:lnTo>
                  <a:lnTo>
                    <a:pt x="4266" y="6268"/>
                  </a:lnTo>
                  <a:lnTo>
                    <a:pt x="4264" y="6275"/>
                  </a:lnTo>
                  <a:lnTo>
                    <a:pt x="4260" y="6281"/>
                  </a:lnTo>
                  <a:lnTo>
                    <a:pt x="4255" y="6286"/>
                  </a:lnTo>
                  <a:lnTo>
                    <a:pt x="4252" y="6289"/>
                  </a:lnTo>
                  <a:lnTo>
                    <a:pt x="4248" y="6290"/>
                  </a:lnTo>
                  <a:lnTo>
                    <a:pt x="4244" y="6292"/>
                  </a:lnTo>
                  <a:lnTo>
                    <a:pt x="4240" y="6292"/>
                  </a:lnTo>
                  <a:lnTo>
                    <a:pt x="4236" y="6290"/>
                  </a:lnTo>
                  <a:lnTo>
                    <a:pt x="4233" y="6288"/>
                  </a:lnTo>
                  <a:lnTo>
                    <a:pt x="4229" y="6285"/>
                  </a:lnTo>
                  <a:lnTo>
                    <a:pt x="4226" y="6280"/>
                  </a:lnTo>
                  <a:lnTo>
                    <a:pt x="4222" y="6274"/>
                  </a:lnTo>
                  <a:lnTo>
                    <a:pt x="4215" y="6262"/>
                  </a:lnTo>
                  <a:lnTo>
                    <a:pt x="4209" y="6251"/>
                  </a:lnTo>
                  <a:lnTo>
                    <a:pt x="4207" y="6248"/>
                  </a:lnTo>
                  <a:lnTo>
                    <a:pt x="4202" y="6245"/>
                  </a:lnTo>
                  <a:lnTo>
                    <a:pt x="4196" y="6243"/>
                  </a:lnTo>
                  <a:lnTo>
                    <a:pt x="4191" y="6243"/>
                  </a:lnTo>
                  <a:lnTo>
                    <a:pt x="4185" y="6243"/>
                  </a:lnTo>
                  <a:lnTo>
                    <a:pt x="4181" y="6245"/>
                  </a:lnTo>
                  <a:lnTo>
                    <a:pt x="4176" y="6249"/>
                  </a:lnTo>
                  <a:lnTo>
                    <a:pt x="4172" y="6255"/>
                  </a:lnTo>
                  <a:lnTo>
                    <a:pt x="4170" y="6260"/>
                  </a:lnTo>
                  <a:lnTo>
                    <a:pt x="4166" y="6263"/>
                  </a:lnTo>
                  <a:lnTo>
                    <a:pt x="4164" y="6267"/>
                  </a:lnTo>
                  <a:lnTo>
                    <a:pt x="4162" y="6268"/>
                  </a:lnTo>
                  <a:lnTo>
                    <a:pt x="4158" y="6269"/>
                  </a:lnTo>
                  <a:lnTo>
                    <a:pt x="4156" y="6269"/>
                  </a:lnTo>
                  <a:lnTo>
                    <a:pt x="4152" y="6268"/>
                  </a:lnTo>
                  <a:lnTo>
                    <a:pt x="4148" y="6266"/>
                  </a:lnTo>
                  <a:lnTo>
                    <a:pt x="4140" y="6257"/>
                  </a:lnTo>
                  <a:lnTo>
                    <a:pt x="4132" y="6246"/>
                  </a:lnTo>
                  <a:lnTo>
                    <a:pt x="4122" y="6232"/>
                  </a:lnTo>
                  <a:lnTo>
                    <a:pt x="4114" y="6218"/>
                  </a:lnTo>
                  <a:lnTo>
                    <a:pt x="4108" y="6212"/>
                  </a:lnTo>
                  <a:lnTo>
                    <a:pt x="4103" y="6208"/>
                  </a:lnTo>
                  <a:lnTo>
                    <a:pt x="4097" y="6206"/>
                  </a:lnTo>
                  <a:lnTo>
                    <a:pt x="4089" y="6206"/>
                  </a:lnTo>
                  <a:lnTo>
                    <a:pt x="4077" y="6206"/>
                  </a:lnTo>
                  <a:lnTo>
                    <a:pt x="4070" y="6207"/>
                  </a:lnTo>
                  <a:lnTo>
                    <a:pt x="4069" y="6208"/>
                  </a:lnTo>
                  <a:lnTo>
                    <a:pt x="4068" y="6211"/>
                  </a:lnTo>
                  <a:lnTo>
                    <a:pt x="4069" y="6213"/>
                  </a:lnTo>
                  <a:lnTo>
                    <a:pt x="4071" y="6218"/>
                  </a:lnTo>
                  <a:lnTo>
                    <a:pt x="4076" y="6226"/>
                  </a:lnTo>
                  <a:lnTo>
                    <a:pt x="4081" y="6235"/>
                  </a:lnTo>
                  <a:lnTo>
                    <a:pt x="4085" y="6244"/>
                  </a:lnTo>
                  <a:lnTo>
                    <a:pt x="4091" y="6255"/>
                  </a:lnTo>
                  <a:lnTo>
                    <a:pt x="4097" y="6267"/>
                  </a:lnTo>
                  <a:lnTo>
                    <a:pt x="4101" y="6275"/>
                  </a:lnTo>
                  <a:lnTo>
                    <a:pt x="4101" y="6279"/>
                  </a:lnTo>
                  <a:lnTo>
                    <a:pt x="4099" y="6282"/>
                  </a:lnTo>
                  <a:lnTo>
                    <a:pt x="4095" y="6286"/>
                  </a:lnTo>
                  <a:lnTo>
                    <a:pt x="4090" y="6290"/>
                  </a:lnTo>
                  <a:lnTo>
                    <a:pt x="4081" y="6295"/>
                  </a:lnTo>
                  <a:lnTo>
                    <a:pt x="4072" y="6300"/>
                  </a:lnTo>
                  <a:lnTo>
                    <a:pt x="4064" y="6304"/>
                  </a:lnTo>
                  <a:lnTo>
                    <a:pt x="4058" y="6305"/>
                  </a:lnTo>
                  <a:lnTo>
                    <a:pt x="4052" y="6305"/>
                  </a:lnTo>
                  <a:lnTo>
                    <a:pt x="4045" y="6305"/>
                  </a:lnTo>
                  <a:lnTo>
                    <a:pt x="4038" y="6306"/>
                  </a:lnTo>
                  <a:lnTo>
                    <a:pt x="4027" y="6311"/>
                  </a:lnTo>
                  <a:lnTo>
                    <a:pt x="4021" y="6313"/>
                  </a:lnTo>
                  <a:lnTo>
                    <a:pt x="4015" y="6318"/>
                  </a:lnTo>
                  <a:lnTo>
                    <a:pt x="4009" y="6324"/>
                  </a:lnTo>
                  <a:lnTo>
                    <a:pt x="4003" y="6330"/>
                  </a:lnTo>
                  <a:lnTo>
                    <a:pt x="3994" y="6343"/>
                  </a:lnTo>
                  <a:lnTo>
                    <a:pt x="3986" y="6353"/>
                  </a:lnTo>
                  <a:lnTo>
                    <a:pt x="3981" y="6357"/>
                  </a:lnTo>
                  <a:lnTo>
                    <a:pt x="3977" y="6361"/>
                  </a:lnTo>
                  <a:lnTo>
                    <a:pt x="3971" y="6363"/>
                  </a:lnTo>
                  <a:lnTo>
                    <a:pt x="3967" y="6365"/>
                  </a:lnTo>
                  <a:lnTo>
                    <a:pt x="3956" y="6368"/>
                  </a:lnTo>
                  <a:lnTo>
                    <a:pt x="3945" y="6370"/>
                  </a:lnTo>
                  <a:lnTo>
                    <a:pt x="3940" y="6372"/>
                  </a:lnTo>
                  <a:lnTo>
                    <a:pt x="3938" y="6376"/>
                  </a:lnTo>
                  <a:lnTo>
                    <a:pt x="3936" y="6382"/>
                  </a:lnTo>
                  <a:lnTo>
                    <a:pt x="3934" y="6388"/>
                  </a:lnTo>
                  <a:lnTo>
                    <a:pt x="3934" y="6402"/>
                  </a:lnTo>
                  <a:lnTo>
                    <a:pt x="3934" y="6416"/>
                  </a:lnTo>
                  <a:lnTo>
                    <a:pt x="3934" y="6427"/>
                  </a:lnTo>
                  <a:lnTo>
                    <a:pt x="3934" y="6433"/>
                  </a:lnTo>
                  <a:lnTo>
                    <a:pt x="3931" y="6437"/>
                  </a:lnTo>
                  <a:lnTo>
                    <a:pt x="3925" y="6440"/>
                  </a:lnTo>
                  <a:lnTo>
                    <a:pt x="3918" y="6446"/>
                  </a:lnTo>
                  <a:lnTo>
                    <a:pt x="3912" y="6453"/>
                  </a:lnTo>
                  <a:lnTo>
                    <a:pt x="3907" y="6462"/>
                  </a:lnTo>
                  <a:lnTo>
                    <a:pt x="3904" y="6470"/>
                  </a:lnTo>
                  <a:lnTo>
                    <a:pt x="3902" y="6474"/>
                  </a:lnTo>
                  <a:lnTo>
                    <a:pt x="3900" y="6476"/>
                  </a:lnTo>
                  <a:lnTo>
                    <a:pt x="3898" y="6478"/>
                  </a:lnTo>
                  <a:lnTo>
                    <a:pt x="3895" y="6481"/>
                  </a:lnTo>
                  <a:lnTo>
                    <a:pt x="3886" y="6482"/>
                  </a:lnTo>
                  <a:lnTo>
                    <a:pt x="3873" y="6483"/>
                  </a:lnTo>
                  <a:lnTo>
                    <a:pt x="3867" y="6483"/>
                  </a:lnTo>
                  <a:lnTo>
                    <a:pt x="3861" y="6484"/>
                  </a:lnTo>
                  <a:lnTo>
                    <a:pt x="3857" y="6487"/>
                  </a:lnTo>
                  <a:lnTo>
                    <a:pt x="3855" y="6489"/>
                  </a:lnTo>
                  <a:lnTo>
                    <a:pt x="3851" y="6496"/>
                  </a:lnTo>
                  <a:lnTo>
                    <a:pt x="3848" y="6506"/>
                  </a:lnTo>
                  <a:lnTo>
                    <a:pt x="3846" y="6512"/>
                  </a:lnTo>
                  <a:lnTo>
                    <a:pt x="3844" y="6515"/>
                  </a:lnTo>
                  <a:lnTo>
                    <a:pt x="3842" y="6519"/>
                  </a:lnTo>
                  <a:lnTo>
                    <a:pt x="3839" y="6521"/>
                  </a:lnTo>
                  <a:lnTo>
                    <a:pt x="3833" y="6525"/>
                  </a:lnTo>
                  <a:lnTo>
                    <a:pt x="3826" y="6527"/>
                  </a:lnTo>
                  <a:lnTo>
                    <a:pt x="3823" y="6528"/>
                  </a:lnTo>
                  <a:lnTo>
                    <a:pt x="3820" y="6531"/>
                  </a:lnTo>
                  <a:lnTo>
                    <a:pt x="3819" y="6534"/>
                  </a:lnTo>
                  <a:lnTo>
                    <a:pt x="3819" y="6539"/>
                  </a:lnTo>
                  <a:lnTo>
                    <a:pt x="3820" y="6548"/>
                  </a:lnTo>
                  <a:lnTo>
                    <a:pt x="3820" y="6557"/>
                  </a:lnTo>
                  <a:lnTo>
                    <a:pt x="3820" y="6561"/>
                  </a:lnTo>
                  <a:lnTo>
                    <a:pt x="3818" y="6564"/>
                  </a:lnTo>
                  <a:lnTo>
                    <a:pt x="3814" y="6567"/>
                  </a:lnTo>
                  <a:lnTo>
                    <a:pt x="3811" y="6571"/>
                  </a:lnTo>
                  <a:lnTo>
                    <a:pt x="3799" y="6577"/>
                  </a:lnTo>
                  <a:lnTo>
                    <a:pt x="3783" y="6585"/>
                  </a:lnTo>
                  <a:lnTo>
                    <a:pt x="3769" y="6592"/>
                  </a:lnTo>
                  <a:lnTo>
                    <a:pt x="3760" y="6598"/>
                  </a:lnTo>
                  <a:lnTo>
                    <a:pt x="3756" y="6602"/>
                  </a:lnTo>
                  <a:lnTo>
                    <a:pt x="3754" y="6605"/>
                  </a:lnTo>
                  <a:lnTo>
                    <a:pt x="3751" y="6609"/>
                  </a:lnTo>
                  <a:lnTo>
                    <a:pt x="3749" y="6614"/>
                  </a:lnTo>
                  <a:lnTo>
                    <a:pt x="3742" y="6626"/>
                  </a:lnTo>
                  <a:lnTo>
                    <a:pt x="3734" y="6636"/>
                  </a:lnTo>
                  <a:lnTo>
                    <a:pt x="3725" y="6647"/>
                  </a:lnTo>
                  <a:lnTo>
                    <a:pt x="3719" y="6658"/>
                  </a:lnTo>
                  <a:lnTo>
                    <a:pt x="3717" y="6662"/>
                  </a:lnTo>
                  <a:lnTo>
                    <a:pt x="3715" y="6666"/>
                  </a:lnTo>
                  <a:lnTo>
                    <a:pt x="3712" y="6668"/>
                  </a:lnTo>
                  <a:lnTo>
                    <a:pt x="3710" y="6670"/>
                  </a:lnTo>
                  <a:lnTo>
                    <a:pt x="3704" y="6671"/>
                  </a:lnTo>
                  <a:lnTo>
                    <a:pt x="3696" y="6672"/>
                  </a:lnTo>
                  <a:lnTo>
                    <a:pt x="3692" y="6673"/>
                  </a:lnTo>
                  <a:lnTo>
                    <a:pt x="3690" y="6676"/>
                  </a:lnTo>
                  <a:lnTo>
                    <a:pt x="3688" y="6679"/>
                  </a:lnTo>
                  <a:lnTo>
                    <a:pt x="3687" y="6683"/>
                  </a:lnTo>
                  <a:lnTo>
                    <a:pt x="3687" y="6692"/>
                  </a:lnTo>
                  <a:lnTo>
                    <a:pt x="3687" y="6704"/>
                  </a:lnTo>
                  <a:lnTo>
                    <a:pt x="3687" y="6710"/>
                  </a:lnTo>
                  <a:lnTo>
                    <a:pt x="3686" y="6715"/>
                  </a:lnTo>
                  <a:lnTo>
                    <a:pt x="3685" y="6718"/>
                  </a:lnTo>
                  <a:lnTo>
                    <a:pt x="3684" y="6722"/>
                  </a:lnTo>
                  <a:lnTo>
                    <a:pt x="3679" y="6729"/>
                  </a:lnTo>
                  <a:lnTo>
                    <a:pt x="3675" y="6737"/>
                  </a:lnTo>
                  <a:lnTo>
                    <a:pt x="3674" y="6743"/>
                  </a:lnTo>
                  <a:lnTo>
                    <a:pt x="3675" y="6749"/>
                  </a:lnTo>
                  <a:lnTo>
                    <a:pt x="3679" y="6755"/>
                  </a:lnTo>
                  <a:lnTo>
                    <a:pt x="3684" y="6761"/>
                  </a:lnTo>
                  <a:lnTo>
                    <a:pt x="3688" y="6767"/>
                  </a:lnTo>
                  <a:lnTo>
                    <a:pt x="3694" y="6772"/>
                  </a:lnTo>
                  <a:lnTo>
                    <a:pt x="3700" y="6775"/>
                  </a:lnTo>
                  <a:lnTo>
                    <a:pt x="3706" y="6779"/>
                  </a:lnTo>
                  <a:lnTo>
                    <a:pt x="3715" y="6784"/>
                  </a:lnTo>
                  <a:lnTo>
                    <a:pt x="3720" y="6788"/>
                  </a:lnTo>
                  <a:lnTo>
                    <a:pt x="3723" y="6792"/>
                  </a:lnTo>
                  <a:lnTo>
                    <a:pt x="3724" y="6796"/>
                  </a:lnTo>
                  <a:lnTo>
                    <a:pt x="3724" y="6800"/>
                  </a:lnTo>
                  <a:lnTo>
                    <a:pt x="3724" y="6805"/>
                  </a:lnTo>
                  <a:lnTo>
                    <a:pt x="3720" y="6818"/>
                  </a:lnTo>
                  <a:lnTo>
                    <a:pt x="3717" y="6832"/>
                  </a:lnTo>
                  <a:lnTo>
                    <a:pt x="3712" y="6848"/>
                  </a:lnTo>
                  <a:lnTo>
                    <a:pt x="3705" y="6861"/>
                  </a:lnTo>
                  <a:lnTo>
                    <a:pt x="3699" y="6872"/>
                  </a:lnTo>
                  <a:lnTo>
                    <a:pt x="3694" y="6878"/>
                  </a:lnTo>
                  <a:lnTo>
                    <a:pt x="3692" y="6879"/>
                  </a:lnTo>
                  <a:lnTo>
                    <a:pt x="3688" y="6879"/>
                  </a:lnTo>
                  <a:lnTo>
                    <a:pt x="3686" y="6878"/>
                  </a:lnTo>
                  <a:lnTo>
                    <a:pt x="3684" y="6876"/>
                  </a:lnTo>
                  <a:lnTo>
                    <a:pt x="3671" y="6861"/>
                  </a:lnTo>
                  <a:lnTo>
                    <a:pt x="3656" y="6842"/>
                  </a:lnTo>
                  <a:lnTo>
                    <a:pt x="3654" y="6840"/>
                  </a:lnTo>
                  <a:lnTo>
                    <a:pt x="3650" y="6837"/>
                  </a:lnTo>
                  <a:lnTo>
                    <a:pt x="3647" y="6838"/>
                  </a:lnTo>
                  <a:lnTo>
                    <a:pt x="3643" y="6840"/>
                  </a:lnTo>
                  <a:lnTo>
                    <a:pt x="3640" y="6843"/>
                  </a:lnTo>
                  <a:lnTo>
                    <a:pt x="3637" y="6848"/>
                  </a:lnTo>
                  <a:lnTo>
                    <a:pt x="3634" y="6854"/>
                  </a:lnTo>
                  <a:lnTo>
                    <a:pt x="3633" y="6861"/>
                  </a:lnTo>
                  <a:lnTo>
                    <a:pt x="3630" y="6878"/>
                  </a:lnTo>
                  <a:lnTo>
                    <a:pt x="3630" y="6897"/>
                  </a:lnTo>
                  <a:lnTo>
                    <a:pt x="3631" y="6913"/>
                  </a:lnTo>
                  <a:lnTo>
                    <a:pt x="3631" y="6926"/>
                  </a:lnTo>
                  <a:lnTo>
                    <a:pt x="3633" y="6939"/>
                  </a:lnTo>
                  <a:lnTo>
                    <a:pt x="3634" y="6954"/>
                  </a:lnTo>
                  <a:lnTo>
                    <a:pt x="3634" y="6961"/>
                  </a:lnTo>
                  <a:lnTo>
                    <a:pt x="3633" y="6968"/>
                  </a:lnTo>
                  <a:lnTo>
                    <a:pt x="3630" y="6973"/>
                  </a:lnTo>
                  <a:lnTo>
                    <a:pt x="3627" y="6976"/>
                  </a:lnTo>
                  <a:lnTo>
                    <a:pt x="3621" y="6980"/>
                  </a:lnTo>
                  <a:lnTo>
                    <a:pt x="3616" y="6981"/>
                  </a:lnTo>
                  <a:lnTo>
                    <a:pt x="3609" y="6983"/>
                  </a:lnTo>
                  <a:lnTo>
                    <a:pt x="3602" y="6985"/>
                  </a:lnTo>
                  <a:lnTo>
                    <a:pt x="3586" y="6985"/>
                  </a:lnTo>
                  <a:lnTo>
                    <a:pt x="3566" y="6985"/>
                  </a:lnTo>
                  <a:lnTo>
                    <a:pt x="3547" y="6985"/>
                  </a:lnTo>
                  <a:lnTo>
                    <a:pt x="3531" y="6986"/>
                  </a:lnTo>
                  <a:lnTo>
                    <a:pt x="3517" y="6988"/>
                  </a:lnTo>
                  <a:lnTo>
                    <a:pt x="3502" y="6989"/>
                  </a:lnTo>
                  <a:lnTo>
                    <a:pt x="3485" y="6991"/>
                  </a:lnTo>
                  <a:lnTo>
                    <a:pt x="3470" y="6992"/>
                  </a:lnTo>
                  <a:lnTo>
                    <a:pt x="3455" y="6994"/>
                  </a:lnTo>
                  <a:lnTo>
                    <a:pt x="3445" y="6998"/>
                  </a:lnTo>
                  <a:lnTo>
                    <a:pt x="3433" y="7002"/>
                  </a:lnTo>
                  <a:lnTo>
                    <a:pt x="3420" y="7006"/>
                  </a:lnTo>
                  <a:lnTo>
                    <a:pt x="3413" y="7007"/>
                  </a:lnTo>
                  <a:lnTo>
                    <a:pt x="3405" y="7007"/>
                  </a:lnTo>
                  <a:lnTo>
                    <a:pt x="3400" y="7007"/>
                  </a:lnTo>
                  <a:lnTo>
                    <a:pt x="3392" y="7005"/>
                  </a:lnTo>
                  <a:lnTo>
                    <a:pt x="3388" y="7002"/>
                  </a:lnTo>
                  <a:lnTo>
                    <a:pt x="3383" y="7000"/>
                  </a:lnTo>
                  <a:lnTo>
                    <a:pt x="3379" y="6995"/>
                  </a:lnTo>
                  <a:lnTo>
                    <a:pt x="3376" y="6992"/>
                  </a:lnTo>
                  <a:lnTo>
                    <a:pt x="3372" y="6979"/>
                  </a:lnTo>
                  <a:lnTo>
                    <a:pt x="3369" y="6963"/>
                  </a:lnTo>
                  <a:lnTo>
                    <a:pt x="3365" y="6947"/>
                  </a:lnTo>
                  <a:lnTo>
                    <a:pt x="3360" y="6935"/>
                  </a:lnTo>
                  <a:lnTo>
                    <a:pt x="3358" y="6930"/>
                  </a:lnTo>
                  <a:lnTo>
                    <a:pt x="3353" y="6925"/>
                  </a:lnTo>
                  <a:lnTo>
                    <a:pt x="3348" y="6922"/>
                  </a:lnTo>
                  <a:lnTo>
                    <a:pt x="3341" y="6917"/>
                  </a:lnTo>
                  <a:lnTo>
                    <a:pt x="3333" y="6912"/>
                  </a:lnTo>
                  <a:lnTo>
                    <a:pt x="3322" y="6909"/>
                  </a:lnTo>
                  <a:lnTo>
                    <a:pt x="3312" y="6906"/>
                  </a:lnTo>
                  <a:lnTo>
                    <a:pt x="3301" y="6903"/>
                  </a:lnTo>
                  <a:lnTo>
                    <a:pt x="3281" y="6899"/>
                  </a:lnTo>
                  <a:lnTo>
                    <a:pt x="3266" y="6897"/>
                  </a:lnTo>
                  <a:lnTo>
                    <a:pt x="3257" y="6893"/>
                  </a:lnTo>
                  <a:lnTo>
                    <a:pt x="3247" y="6891"/>
                  </a:lnTo>
                  <a:lnTo>
                    <a:pt x="3238" y="6887"/>
                  </a:lnTo>
                  <a:lnTo>
                    <a:pt x="3228" y="6882"/>
                  </a:lnTo>
                  <a:lnTo>
                    <a:pt x="3218" y="6876"/>
                  </a:lnTo>
                  <a:lnTo>
                    <a:pt x="3208" y="6871"/>
                  </a:lnTo>
                  <a:lnTo>
                    <a:pt x="3200" y="6865"/>
                  </a:lnTo>
                  <a:lnTo>
                    <a:pt x="3193" y="6859"/>
                  </a:lnTo>
                  <a:lnTo>
                    <a:pt x="3187" y="6848"/>
                  </a:lnTo>
                  <a:lnTo>
                    <a:pt x="3182" y="6836"/>
                  </a:lnTo>
                  <a:lnTo>
                    <a:pt x="3177" y="6824"/>
                  </a:lnTo>
                  <a:lnTo>
                    <a:pt x="3171" y="6813"/>
                  </a:lnTo>
                  <a:lnTo>
                    <a:pt x="3162" y="6805"/>
                  </a:lnTo>
                  <a:lnTo>
                    <a:pt x="3148" y="6793"/>
                  </a:lnTo>
                  <a:lnTo>
                    <a:pt x="3139" y="6788"/>
                  </a:lnTo>
                  <a:lnTo>
                    <a:pt x="3130" y="6783"/>
                  </a:lnTo>
                  <a:lnTo>
                    <a:pt x="3119" y="6779"/>
                  </a:lnTo>
                  <a:lnTo>
                    <a:pt x="3108" y="6775"/>
                  </a:lnTo>
                  <a:lnTo>
                    <a:pt x="3107" y="6775"/>
                  </a:lnTo>
                  <a:lnTo>
                    <a:pt x="3105" y="6775"/>
                  </a:lnTo>
                  <a:lnTo>
                    <a:pt x="3096" y="6774"/>
                  </a:lnTo>
                  <a:lnTo>
                    <a:pt x="3088" y="6774"/>
                  </a:lnTo>
                  <a:lnTo>
                    <a:pt x="3080" y="6774"/>
                  </a:lnTo>
                  <a:lnTo>
                    <a:pt x="3071" y="6775"/>
                  </a:lnTo>
                  <a:lnTo>
                    <a:pt x="3064" y="6777"/>
                  </a:lnTo>
                  <a:lnTo>
                    <a:pt x="3057" y="6778"/>
                  </a:lnTo>
                  <a:lnTo>
                    <a:pt x="3048" y="6779"/>
                  </a:lnTo>
                  <a:lnTo>
                    <a:pt x="3038" y="6780"/>
                  </a:lnTo>
                  <a:lnTo>
                    <a:pt x="3033" y="6780"/>
                  </a:lnTo>
                  <a:lnTo>
                    <a:pt x="3029" y="6780"/>
                  </a:lnTo>
                  <a:lnTo>
                    <a:pt x="3026" y="6780"/>
                  </a:lnTo>
                  <a:lnTo>
                    <a:pt x="3024" y="6779"/>
                  </a:lnTo>
                  <a:lnTo>
                    <a:pt x="3018" y="6778"/>
                  </a:lnTo>
                  <a:lnTo>
                    <a:pt x="3012" y="6774"/>
                  </a:lnTo>
                  <a:close/>
                </a:path>
              </a:pathLst>
            </a:custGeom>
            <a:grpFill/>
            <a:ln w="12700">
              <a:solidFill>
                <a:schemeClr val="bg1"/>
              </a:solidFill>
              <a:round/>
              <a:headEnd/>
              <a:tailEnd/>
            </a:ln>
          </p:spPr>
          <p:txBody>
            <a:bodyPr/>
            <a:lstStyle/>
            <a:p>
              <a:endParaRPr lang="zh-CN" altLang="en-US">
                <a:cs typeface="+mn-ea"/>
                <a:sym typeface="+mn-lt"/>
              </a:endParaRPr>
            </a:p>
          </p:txBody>
        </p:sp>
        <p:sp>
          <p:nvSpPr>
            <p:cNvPr id="59" name="陕西">
              <a:extLst>
                <a:ext uri="{FF2B5EF4-FFF2-40B4-BE49-F238E27FC236}">
                  <a16:creationId xmlns="" xmlns:a16="http://schemas.microsoft.com/office/drawing/2014/main" id="{AE39F562-69BB-462F-B275-44600786956C}"/>
                </a:ext>
              </a:extLst>
            </p:cNvPr>
            <p:cNvSpPr>
              <a:spLocks/>
            </p:cNvSpPr>
            <p:nvPr/>
          </p:nvSpPr>
          <p:spPr bwMode="auto">
            <a:xfrm>
              <a:off x="5321365" y="3657791"/>
              <a:ext cx="533406" cy="923973"/>
            </a:xfrm>
            <a:custGeom>
              <a:avLst/>
              <a:gdLst>
                <a:gd name="T0" fmla="*/ 546 w 2030"/>
                <a:gd name="T1" fmla="*/ 3014 h 3463"/>
                <a:gd name="T2" fmla="*/ 423 w 2030"/>
                <a:gd name="T3" fmla="*/ 2992 h 3463"/>
                <a:gd name="T4" fmla="*/ 284 w 2030"/>
                <a:gd name="T5" fmla="*/ 3007 h 3463"/>
                <a:gd name="T6" fmla="*/ 215 w 2030"/>
                <a:gd name="T7" fmla="*/ 2929 h 3463"/>
                <a:gd name="T8" fmla="*/ 70 w 2030"/>
                <a:gd name="T9" fmla="*/ 2972 h 3463"/>
                <a:gd name="T10" fmla="*/ 0 w 2030"/>
                <a:gd name="T11" fmla="*/ 2900 h 3463"/>
                <a:gd name="T12" fmla="*/ 145 w 2030"/>
                <a:gd name="T13" fmla="*/ 2878 h 3463"/>
                <a:gd name="T14" fmla="*/ 179 w 2030"/>
                <a:gd name="T15" fmla="*/ 2805 h 3463"/>
                <a:gd name="T16" fmla="*/ 91 w 2030"/>
                <a:gd name="T17" fmla="*/ 2700 h 3463"/>
                <a:gd name="T18" fmla="*/ 206 w 2030"/>
                <a:gd name="T19" fmla="*/ 2597 h 3463"/>
                <a:gd name="T20" fmla="*/ 348 w 2030"/>
                <a:gd name="T21" fmla="*/ 2604 h 3463"/>
                <a:gd name="T22" fmla="*/ 372 w 2030"/>
                <a:gd name="T23" fmla="*/ 2550 h 3463"/>
                <a:gd name="T24" fmla="*/ 377 w 2030"/>
                <a:gd name="T25" fmla="*/ 2410 h 3463"/>
                <a:gd name="T26" fmla="*/ 454 w 2030"/>
                <a:gd name="T27" fmla="*/ 2271 h 3463"/>
                <a:gd name="T28" fmla="*/ 361 w 2030"/>
                <a:gd name="T29" fmla="*/ 2139 h 3463"/>
                <a:gd name="T30" fmla="*/ 418 w 2030"/>
                <a:gd name="T31" fmla="*/ 1958 h 3463"/>
                <a:gd name="T32" fmla="*/ 657 w 2030"/>
                <a:gd name="T33" fmla="*/ 2036 h 3463"/>
                <a:gd name="T34" fmla="*/ 853 w 2030"/>
                <a:gd name="T35" fmla="*/ 2004 h 3463"/>
                <a:gd name="T36" fmla="*/ 820 w 2030"/>
                <a:gd name="T37" fmla="*/ 1880 h 3463"/>
                <a:gd name="T38" fmla="*/ 976 w 2030"/>
                <a:gd name="T39" fmla="*/ 1868 h 3463"/>
                <a:gd name="T40" fmla="*/ 1116 w 2030"/>
                <a:gd name="T41" fmla="*/ 1747 h 3463"/>
                <a:gd name="T42" fmla="*/ 1154 w 2030"/>
                <a:gd name="T43" fmla="*/ 1479 h 3463"/>
                <a:gd name="T44" fmla="*/ 1051 w 2030"/>
                <a:gd name="T45" fmla="*/ 1337 h 3463"/>
                <a:gd name="T46" fmla="*/ 928 w 2030"/>
                <a:gd name="T47" fmla="*/ 1264 h 3463"/>
                <a:gd name="T48" fmla="*/ 774 w 2030"/>
                <a:gd name="T49" fmla="*/ 1188 h 3463"/>
                <a:gd name="T50" fmla="*/ 688 w 2030"/>
                <a:gd name="T51" fmla="*/ 1069 h 3463"/>
                <a:gd name="T52" fmla="*/ 699 w 2030"/>
                <a:gd name="T53" fmla="*/ 1004 h 3463"/>
                <a:gd name="T54" fmla="*/ 716 w 2030"/>
                <a:gd name="T55" fmla="*/ 842 h 3463"/>
                <a:gd name="T56" fmla="*/ 855 w 2030"/>
                <a:gd name="T57" fmla="*/ 746 h 3463"/>
                <a:gd name="T58" fmla="*/ 1091 w 2030"/>
                <a:gd name="T59" fmla="*/ 835 h 3463"/>
                <a:gd name="T60" fmla="*/ 1245 w 2030"/>
                <a:gd name="T61" fmla="*/ 708 h 3463"/>
                <a:gd name="T62" fmla="*/ 1259 w 2030"/>
                <a:gd name="T63" fmla="*/ 565 h 3463"/>
                <a:gd name="T64" fmla="*/ 1388 w 2030"/>
                <a:gd name="T65" fmla="*/ 414 h 3463"/>
                <a:gd name="T66" fmla="*/ 1481 w 2030"/>
                <a:gd name="T67" fmla="*/ 309 h 3463"/>
                <a:gd name="T68" fmla="*/ 1626 w 2030"/>
                <a:gd name="T69" fmla="*/ 152 h 3463"/>
                <a:gd name="T70" fmla="*/ 1714 w 2030"/>
                <a:gd name="T71" fmla="*/ 104 h 3463"/>
                <a:gd name="T72" fmla="*/ 1829 w 2030"/>
                <a:gd name="T73" fmla="*/ 133 h 3463"/>
                <a:gd name="T74" fmla="*/ 1958 w 2030"/>
                <a:gd name="T75" fmla="*/ 58 h 3463"/>
                <a:gd name="T76" fmla="*/ 2003 w 2030"/>
                <a:gd name="T77" fmla="*/ 139 h 3463"/>
                <a:gd name="T78" fmla="*/ 1927 w 2030"/>
                <a:gd name="T79" fmla="*/ 338 h 3463"/>
                <a:gd name="T80" fmla="*/ 1818 w 2030"/>
                <a:gd name="T81" fmla="*/ 561 h 3463"/>
                <a:gd name="T82" fmla="*/ 1806 w 2030"/>
                <a:gd name="T83" fmla="*/ 739 h 3463"/>
                <a:gd name="T84" fmla="*/ 1870 w 2030"/>
                <a:gd name="T85" fmla="*/ 904 h 3463"/>
                <a:gd name="T86" fmla="*/ 1751 w 2030"/>
                <a:gd name="T87" fmla="*/ 1118 h 3463"/>
                <a:gd name="T88" fmla="*/ 1760 w 2030"/>
                <a:gd name="T89" fmla="*/ 1268 h 3463"/>
                <a:gd name="T90" fmla="*/ 1765 w 2030"/>
                <a:gd name="T91" fmla="*/ 1534 h 3463"/>
                <a:gd name="T92" fmla="*/ 1736 w 2030"/>
                <a:gd name="T93" fmla="*/ 1900 h 3463"/>
                <a:gd name="T94" fmla="*/ 1749 w 2030"/>
                <a:gd name="T95" fmla="*/ 2190 h 3463"/>
                <a:gd name="T96" fmla="*/ 1778 w 2030"/>
                <a:gd name="T97" fmla="*/ 2351 h 3463"/>
                <a:gd name="T98" fmla="*/ 1826 w 2030"/>
                <a:gd name="T99" fmla="*/ 2492 h 3463"/>
                <a:gd name="T100" fmla="*/ 1974 w 2030"/>
                <a:gd name="T101" fmla="*/ 2680 h 3463"/>
                <a:gd name="T102" fmla="*/ 1847 w 2030"/>
                <a:gd name="T103" fmla="*/ 2834 h 3463"/>
                <a:gd name="T104" fmla="*/ 1703 w 2030"/>
                <a:gd name="T105" fmla="*/ 2818 h 3463"/>
                <a:gd name="T106" fmla="*/ 1454 w 2030"/>
                <a:gd name="T107" fmla="*/ 2790 h 3463"/>
                <a:gd name="T108" fmla="*/ 1522 w 2030"/>
                <a:gd name="T109" fmla="*/ 2884 h 3463"/>
                <a:gd name="T110" fmla="*/ 1661 w 2030"/>
                <a:gd name="T111" fmla="*/ 2985 h 3463"/>
                <a:gd name="T112" fmla="*/ 1566 w 2030"/>
                <a:gd name="T113" fmla="*/ 3074 h 3463"/>
                <a:gd name="T114" fmla="*/ 1440 w 2030"/>
                <a:gd name="T115" fmla="*/ 3155 h 3463"/>
                <a:gd name="T116" fmla="*/ 1457 w 2030"/>
                <a:gd name="T117" fmla="*/ 3423 h 3463"/>
                <a:gd name="T118" fmla="*/ 1229 w 2030"/>
                <a:gd name="T119" fmla="*/ 3336 h 3463"/>
                <a:gd name="T120" fmla="*/ 994 w 2030"/>
                <a:gd name="T121" fmla="*/ 3208 h 3463"/>
                <a:gd name="T122" fmla="*/ 812 w 2030"/>
                <a:gd name="T123" fmla="*/ 3209 h 3463"/>
                <a:gd name="T124" fmla="*/ 681 w 2030"/>
                <a:gd name="T125" fmla="*/ 3086 h 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0" h="3463">
                  <a:moveTo>
                    <a:pt x="593" y="3133"/>
                  </a:moveTo>
                  <a:lnTo>
                    <a:pt x="591" y="3133"/>
                  </a:lnTo>
                  <a:lnTo>
                    <a:pt x="590" y="3133"/>
                  </a:lnTo>
                  <a:lnTo>
                    <a:pt x="588" y="3133"/>
                  </a:lnTo>
                  <a:lnTo>
                    <a:pt x="587" y="3132"/>
                  </a:lnTo>
                  <a:lnTo>
                    <a:pt x="585" y="3130"/>
                  </a:lnTo>
                  <a:lnTo>
                    <a:pt x="582" y="3129"/>
                  </a:lnTo>
                  <a:lnTo>
                    <a:pt x="581" y="3126"/>
                  </a:lnTo>
                  <a:lnTo>
                    <a:pt x="580" y="3121"/>
                  </a:lnTo>
                  <a:lnTo>
                    <a:pt x="579" y="3116"/>
                  </a:lnTo>
                  <a:lnTo>
                    <a:pt x="578" y="3111"/>
                  </a:lnTo>
                  <a:lnTo>
                    <a:pt x="575" y="3109"/>
                  </a:lnTo>
                  <a:lnTo>
                    <a:pt x="572" y="3107"/>
                  </a:lnTo>
                  <a:lnTo>
                    <a:pt x="567" y="3104"/>
                  </a:lnTo>
                  <a:lnTo>
                    <a:pt x="563" y="3103"/>
                  </a:lnTo>
                  <a:lnTo>
                    <a:pt x="556" y="3101"/>
                  </a:lnTo>
                  <a:lnTo>
                    <a:pt x="553" y="3097"/>
                  </a:lnTo>
                  <a:lnTo>
                    <a:pt x="549" y="3093"/>
                  </a:lnTo>
                  <a:lnTo>
                    <a:pt x="548" y="3090"/>
                  </a:lnTo>
                  <a:lnTo>
                    <a:pt x="548" y="3079"/>
                  </a:lnTo>
                  <a:lnTo>
                    <a:pt x="550" y="3067"/>
                  </a:lnTo>
                  <a:lnTo>
                    <a:pt x="552" y="3059"/>
                  </a:lnTo>
                  <a:lnTo>
                    <a:pt x="553" y="3050"/>
                  </a:lnTo>
                  <a:lnTo>
                    <a:pt x="553" y="3041"/>
                  </a:lnTo>
                  <a:lnTo>
                    <a:pt x="552" y="3032"/>
                  </a:lnTo>
                  <a:lnTo>
                    <a:pt x="550" y="3025"/>
                  </a:lnTo>
                  <a:lnTo>
                    <a:pt x="548" y="3017"/>
                  </a:lnTo>
                  <a:lnTo>
                    <a:pt x="546" y="3014"/>
                  </a:lnTo>
                  <a:lnTo>
                    <a:pt x="542" y="3011"/>
                  </a:lnTo>
                  <a:lnTo>
                    <a:pt x="538" y="3009"/>
                  </a:lnTo>
                  <a:lnTo>
                    <a:pt x="534" y="3008"/>
                  </a:lnTo>
                  <a:lnTo>
                    <a:pt x="523" y="3004"/>
                  </a:lnTo>
                  <a:lnTo>
                    <a:pt x="510" y="3002"/>
                  </a:lnTo>
                  <a:lnTo>
                    <a:pt x="506" y="3002"/>
                  </a:lnTo>
                  <a:lnTo>
                    <a:pt x="503" y="3002"/>
                  </a:lnTo>
                  <a:lnTo>
                    <a:pt x="497" y="3001"/>
                  </a:lnTo>
                  <a:lnTo>
                    <a:pt x="491" y="3001"/>
                  </a:lnTo>
                  <a:lnTo>
                    <a:pt x="486" y="3001"/>
                  </a:lnTo>
                  <a:lnTo>
                    <a:pt x="481" y="3000"/>
                  </a:lnTo>
                  <a:lnTo>
                    <a:pt x="479" y="3000"/>
                  </a:lnTo>
                  <a:lnTo>
                    <a:pt x="477" y="3000"/>
                  </a:lnTo>
                  <a:lnTo>
                    <a:pt x="474" y="3000"/>
                  </a:lnTo>
                  <a:lnTo>
                    <a:pt x="472" y="3000"/>
                  </a:lnTo>
                  <a:lnTo>
                    <a:pt x="467" y="3001"/>
                  </a:lnTo>
                  <a:lnTo>
                    <a:pt x="462" y="3001"/>
                  </a:lnTo>
                  <a:lnTo>
                    <a:pt x="456" y="3000"/>
                  </a:lnTo>
                  <a:lnTo>
                    <a:pt x="452" y="2998"/>
                  </a:lnTo>
                  <a:lnTo>
                    <a:pt x="449" y="2998"/>
                  </a:lnTo>
                  <a:lnTo>
                    <a:pt x="448" y="2997"/>
                  </a:lnTo>
                  <a:lnTo>
                    <a:pt x="445" y="2995"/>
                  </a:lnTo>
                  <a:lnTo>
                    <a:pt x="442" y="2992"/>
                  </a:lnTo>
                  <a:lnTo>
                    <a:pt x="439" y="2991"/>
                  </a:lnTo>
                  <a:lnTo>
                    <a:pt x="435" y="2990"/>
                  </a:lnTo>
                  <a:lnTo>
                    <a:pt x="431" y="2990"/>
                  </a:lnTo>
                  <a:lnTo>
                    <a:pt x="429" y="2990"/>
                  </a:lnTo>
                  <a:lnTo>
                    <a:pt x="423" y="2992"/>
                  </a:lnTo>
                  <a:lnTo>
                    <a:pt x="415" y="2997"/>
                  </a:lnTo>
                  <a:lnTo>
                    <a:pt x="405" y="3006"/>
                  </a:lnTo>
                  <a:lnTo>
                    <a:pt x="393" y="3011"/>
                  </a:lnTo>
                  <a:lnTo>
                    <a:pt x="380" y="3015"/>
                  </a:lnTo>
                  <a:lnTo>
                    <a:pt x="367" y="3015"/>
                  </a:lnTo>
                  <a:lnTo>
                    <a:pt x="364" y="3015"/>
                  </a:lnTo>
                  <a:lnTo>
                    <a:pt x="360" y="3015"/>
                  </a:lnTo>
                  <a:lnTo>
                    <a:pt x="355" y="3016"/>
                  </a:lnTo>
                  <a:lnTo>
                    <a:pt x="353" y="3016"/>
                  </a:lnTo>
                  <a:lnTo>
                    <a:pt x="349" y="3019"/>
                  </a:lnTo>
                  <a:lnTo>
                    <a:pt x="345" y="3022"/>
                  </a:lnTo>
                  <a:lnTo>
                    <a:pt x="342" y="3025"/>
                  </a:lnTo>
                  <a:lnTo>
                    <a:pt x="341" y="3026"/>
                  </a:lnTo>
                  <a:lnTo>
                    <a:pt x="340" y="3028"/>
                  </a:lnTo>
                  <a:lnTo>
                    <a:pt x="339" y="3029"/>
                  </a:lnTo>
                  <a:lnTo>
                    <a:pt x="335" y="3032"/>
                  </a:lnTo>
                  <a:lnTo>
                    <a:pt x="332" y="3032"/>
                  </a:lnTo>
                  <a:lnTo>
                    <a:pt x="330" y="3032"/>
                  </a:lnTo>
                  <a:lnTo>
                    <a:pt x="328" y="3032"/>
                  </a:lnTo>
                  <a:lnTo>
                    <a:pt x="326" y="3030"/>
                  </a:lnTo>
                  <a:lnTo>
                    <a:pt x="323" y="3028"/>
                  </a:lnTo>
                  <a:lnTo>
                    <a:pt x="319" y="3026"/>
                  </a:lnTo>
                  <a:lnTo>
                    <a:pt x="315" y="3022"/>
                  </a:lnTo>
                  <a:lnTo>
                    <a:pt x="305" y="3016"/>
                  </a:lnTo>
                  <a:lnTo>
                    <a:pt x="297" y="3013"/>
                  </a:lnTo>
                  <a:lnTo>
                    <a:pt x="294" y="3010"/>
                  </a:lnTo>
                  <a:lnTo>
                    <a:pt x="290" y="3009"/>
                  </a:lnTo>
                  <a:lnTo>
                    <a:pt x="284" y="3007"/>
                  </a:lnTo>
                  <a:lnTo>
                    <a:pt x="278" y="3006"/>
                  </a:lnTo>
                  <a:lnTo>
                    <a:pt x="270" y="3003"/>
                  </a:lnTo>
                  <a:lnTo>
                    <a:pt x="260" y="3001"/>
                  </a:lnTo>
                  <a:lnTo>
                    <a:pt x="253" y="2998"/>
                  </a:lnTo>
                  <a:lnTo>
                    <a:pt x="245" y="2996"/>
                  </a:lnTo>
                  <a:lnTo>
                    <a:pt x="242" y="2995"/>
                  </a:lnTo>
                  <a:lnTo>
                    <a:pt x="239" y="2994"/>
                  </a:lnTo>
                  <a:lnTo>
                    <a:pt x="236" y="2994"/>
                  </a:lnTo>
                  <a:lnTo>
                    <a:pt x="235" y="2992"/>
                  </a:lnTo>
                  <a:lnTo>
                    <a:pt x="231" y="2990"/>
                  </a:lnTo>
                  <a:lnTo>
                    <a:pt x="227" y="2987"/>
                  </a:lnTo>
                  <a:lnTo>
                    <a:pt x="222" y="2982"/>
                  </a:lnTo>
                  <a:lnTo>
                    <a:pt x="219" y="2976"/>
                  </a:lnTo>
                  <a:lnTo>
                    <a:pt x="215" y="2970"/>
                  </a:lnTo>
                  <a:lnTo>
                    <a:pt x="214" y="2964"/>
                  </a:lnTo>
                  <a:lnTo>
                    <a:pt x="213" y="2960"/>
                  </a:lnTo>
                  <a:lnTo>
                    <a:pt x="214" y="2957"/>
                  </a:lnTo>
                  <a:lnTo>
                    <a:pt x="214" y="2956"/>
                  </a:lnTo>
                  <a:lnTo>
                    <a:pt x="215" y="2956"/>
                  </a:lnTo>
                  <a:lnTo>
                    <a:pt x="215" y="2954"/>
                  </a:lnTo>
                  <a:lnTo>
                    <a:pt x="216" y="2952"/>
                  </a:lnTo>
                  <a:lnTo>
                    <a:pt x="219" y="2950"/>
                  </a:lnTo>
                  <a:lnTo>
                    <a:pt x="219" y="2947"/>
                  </a:lnTo>
                  <a:lnTo>
                    <a:pt x="220" y="2944"/>
                  </a:lnTo>
                  <a:lnTo>
                    <a:pt x="220" y="2939"/>
                  </a:lnTo>
                  <a:lnTo>
                    <a:pt x="219" y="2935"/>
                  </a:lnTo>
                  <a:lnTo>
                    <a:pt x="217" y="2932"/>
                  </a:lnTo>
                  <a:lnTo>
                    <a:pt x="215" y="2929"/>
                  </a:lnTo>
                  <a:lnTo>
                    <a:pt x="213" y="2927"/>
                  </a:lnTo>
                  <a:lnTo>
                    <a:pt x="210" y="2926"/>
                  </a:lnTo>
                  <a:lnTo>
                    <a:pt x="206" y="2926"/>
                  </a:lnTo>
                  <a:lnTo>
                    <a:pt x="198" y="2927"/>
                  </a:lnTo>
                  <a:lnTo>
                    <a:pt x="190" y="2931"/>
                  </a:lnTo>
                  <a:lnTo>
                    <a:pt x="179" y="2938"/>
                  </a:lnTo>
                  <a:lnTo>
                    <a:pt x="168" y="2941"/>
                  </a:lnTo>
                  <a:lnTo>
                    <a:pt x="160" y="2943"/>
                  </a:lnTo>
                  <a:lnTo>
                    <a:pt x="153" y="2944"/>
                  </a:lnTo>
                  <a:lnTo>
                    <a:pt x="145" y="2943"/>
                  </a:lnTo>
                  <a:lnTo>
                    <a:pt x="137" y="2941"/>
                  </a:lnTo>
                  <a:lnTo>
                    <a:pt x="130" y="2943"/>
                  </a:lnTo>
                  <a:lnTo>
                    <a:pt x="125" y="2944"/>
                  </a:lnTo>
                  <a:lnTo>
                    <a:pt x="121" y="2945"/>
                  </a:lnTo>
                  <a:lnTo>
                    <a:pt x="116" y="2952"/>
                  </a:lnTo>
                  <a:lnTo>
                    <a:pt x="113" y="2959"/>
                  </a:lnTo>
                  <a:lnTo>
                    <a:pt x="110" y="2968"/>
                  </a:lnTo>
                  <a:lnTo>
                    <a:pt x="108" y="2970"/>
                  </a:lnTo>
                  <a:lnTo>
                    <a:pt x="106" y="2972"/>
                  </a:lnTo>
                  <a:lnTo>
                    <a:pt x="100" y="2973"/>
                  </a:lnTo>
                  <a:lnTo>
                    <a:pt x="91" y="2972"/>
                  </a:lnTo>
                  <a:lnTo>
                    <a:pt x="88" y="2971"/>
                  </a:lnTo>
                  <a:lnTo>
                    <a:pt x="83" y="2970"/>
                  </a:lnTo>
                  <a:lnTo>
                    <a:pt x="80" y="2970"/>
                  </a:lnTo>
                  <a:lnTo>
                    <a:pt x="76" y="2970"/>
                  </a:lnTo>
                  <a:lnTo>
                    <a:pt x="75" y="2971"/>
                  </a:lnTo>
                  <a:lnTo>
                    <a:pt x="72" y="2971"/>
                  </a:lnTo>
                  <a:lnTo>
                    <a:pt x="70" y="2972"/>
                  </a:lnTo>
                  <a:lnTo>
                    <a:pt x="68" y="2973"/>
                  </a:lnTo>
                  <a:lnTo>
                    <a:pt x="64" y="2976"/>
                  </a:lnTo>
                  <a:lnTo>
                    <a:pt x="62" y="2978"/>
                  </a:lnTo>
                  <a:lnTo>
                    <a:pt x="58" y="2982"/>
                  </a:lnTo>
                  <a:lnTo>
                    <a:pt x="55" y="2984"/>
                  </a:lnTo>
                  <a:lnTo>
                    <a:pt x="52" y="2987"/>
                  </a:lnTo>
                  <a:lnTo>
                    <a:pt x="51" y="2989"/>
                  </a:lnTo>
                  <a:lnTo>
                    <a:pt x="49" y="2990"/>
                  </a:lnTo>
                  <a:lnTo>
                    <a:pt x="47" y="2991"/>
                  </a:lnTo>
                  <a:lnTo>
                    <a:pt x="45" y="2991"/>
                  </a:lnTo>
                  <a:lnTo>
                    <a:pt x="42" y="2992"/>
                  </a:lnTo>
                  <a:lnTo>
                    <a:pt x="37" y="2992"/>
                  </a:lnTo>
                  <a:lnTo>
                    <a:pt x="33" y="2991"/>
                  </a:lnTo>
                  <a:lnTo>
                    <a:pt x="27" y="2990"/>
                  </a:lnTo>
                  <a:lnTo>
                    <a:pt x="18" y="2983"/>
                  </a:lnTo>
                  <a:lnTo>
                    <a:pt x="17" y="2981"/>
                  </a:lnTo>
                  <a:lnTo>
                    <a:pt x="14" y="2978"/>
                  </a:lnTo>
                  <a:lnTo>
                    <a:pt x="13" y="2975"/>
                  </a:lnTo>
                  <a:lnTo>
                    <a:pt x="13" y="2971"/>
                  </a:lnTo>
                  <a:lnTo>
                    <a:pt x="12" y="2966"/>
                  </a:lnTo>
                  <a:lnTo>
                    <a:pt x="11" y="2963"/>
                  </a:lnTo>
                  <a:lnTo>
                    <a:pt x="9" y="2956"/>
                  </a:lnTo>
                  <a:lnTo>
                    <a:pt x="6" y="2943"/>
                  </a:lnTo>
                  <a:lnTo>
                    <a:pt x="3" y="2934"/>
                  </a:lnTo>
                  <a:lnTo>
                    <a:pt x="2" y="2926"/>
                  </a:lnTo>
                  <a:lnTo>
                    <a:pt x="0" y="2915"/>
                  </a:lnTo>
                  <a:lnTo>
                    <a:pt x="0" y="2905"/>
                  </a:lnTo>
                  <a:lnTo>
                    <a:pt x="0" y="2900"/>
                  </a:lnTo>
                  <a:lnTo>
                    <a:pt x="1" y="2895"/>
                  </a:lnTo>
                  <a:lnTo>
                    <a:pt x="2" y="2895"/>
                  </a:lnTo>
                  <a:lnTo>
                    <a:pt x="3" y="2895"/>
                  </a:lnTo>
                  <a:lnTo>
                    <a:pt x="6" y="2896"/>
                  </a:lnTo>
                  <a:lnTo>
                    <a:pt x="8" y="2897"/>
                  </a:lnTo>
                  <a:lnTo>
                    <a:pt x="9" y="2899"/>
                  </a:lnTo>
                  <a:lnTo>
                    <a:pt x="12" y="2900"/>
                  </a:lnTo>
                  <a:lnTo>
                    <a:pt x="14" y="2902"/>
                  </a:lnTo>
                  <a:lnTo>
                    <a:pt x="17" y="2903"/>
                  </a:lnTo>
                  <a:lnTo>
                    <a:pt x="18" y="2905"/>
                  </a:lnTo>
                  <a:lnTo>
                    <a:pt x="20" y="2906"/>
                  </a:lnTo>
                  <a:lnTo>
                    <a:pt x="24" y="2908"/>
                  </a:lnTo>
                  <a:lnTo>
                    <a:pt x="28" y="2909"/>
                  </a:lnTo>
                  <a:lnTo>
                    <a:pt x="37" y="2910"/>
                  </a:lnTo>
                  <a:lnTo>
                    <a:pt x="43" y="2910"/>
                  </a:lnTo>
                  <a:lnTo>
                    <a:pt x="52" y="2910"/>
                  </a:lnTo>
                  <a:lnTo>
                    <a:pt x="61" y="2909"/>
                  </a:lnTo>
                  <a:lnTo>
                    <a:pt x="70" y="2907"/>
                  </a:lnTo>
                  <a:lnTo>
                    <a:pt x="80" y="2903"/>
                  </a:lnTo>
                  <a:lnTo>
                    <a:pt x="93" y="2897"/>
                  </a:lnTo>
                  <a:lnTo>
                    <a:pt x="106" y="2891"/>
                  </a:lnTo>
                  <a:lnTo>
                    <a:pt x="113" y="2888"/>
                  </a:lnTo>
                  <a:lnTo>
                    <a:pt x="120" y="2884"/>
                  </a:lnTo>
                  <a:lnTo>
                    <a:pt x="124" y="2883"/>
                  </a:lnTo>
                  <a:lnTo>
                    <a:pt x="127" y="2883"/>
                  </a:lnTo>
                  <a:lnTo>
                    <a:pt x="133" y="2881"/>
                  </a:lnTo>
                  <a:lnTo>
                    <a:pt x="139" y="2880"/>
                  </a:lnTo>
                  <a:lnTo>
                    <a:pt x="145" y="2878"/>
                  </a:lnTo>
                  <a:lnTo>
                    <a:pt x="150" y="2877"/>
                  </a:lnTo>
                  <a:lnTo>
                    <a:pt x="152" y="2876"/>
                  </a:lnTo>
                  <a:lnTo>
                    <a:pt x="154" y="2875"/>
                  </a:lnTo>
                  <a:lnTo>
                    <a:pt x="156" y="2872"/>
                  </a:lnTo>
                  <a:lnTo>
                    <a:pt x="157" y="2871"/>
                  </a:lnTo>
                  <a:lnTo>
                    <a:pt x="159" y="2866"/>
                  </a:lnTo>
                  <a:lnTo>
                    <a:pt x="162" y="2857"/>
                  </a:lnTo>
                  <a:lnTo>
                    <a:pt x="162" y="2849"/>
                  </a:lnTo>
                  <a:lnTo>
                    <a:pt x="162" y="2839"/>
                  </a:lnTo>
                  <a:lnTo>
                    <a:pt x="162" y="2834"/>
                  </a:lnTo>
                  <a:lnTo>
                    <a:pt x="162" y="2830"/>
                  </a:lnTo>
                  <a:lnTo>
                    <a:pt x="159" y="2815"/>
                  </a:lnTo>
                  <a:lnTo>
                    <a:pt x="158" y="2802"/>
                  </a:lnTo>
                  <a:lnTo>
                    <a:pt x="158" y="2798"/>
                  </a:lnTo>
                  <a:lnTo>
                    <a:pt x="159" y="2794"/>
                  </a:lnTo>
                  <a:lnTo>
                    <a:pt x="159" y="2792"/>
                  </a:lnTo>
                  <a:lnTo>
                    <a:pt x="160" y="2790"/>
                  </a:lnTo>
                  <a:lnTo>
                    <a:pt x="162" y="2790"/>
                  </a:lnTo>
                  <a:lnTo>
                    <a:pt x="164" y="2790"/>
                  </a:lnTo>
                  <a:lnTo>
                    <a:pt x="166" y="2790"/>
                  </a:lnTo>
                  <a:lnTo>
                    <a:pt x="169" y="2792"/>
                  </a:lnTo>
                  <a:lnTo>
                    <a:pt x="170" y="2793"/>
                  </a:lnTo>
                  <a:lnTo>
                    <a:pt x="171" y="2794"/>
                  </a:lnTo>
                  <a:lnTo>
                    <a:pt x="172" y="2796"/>
                  </a:lnTo>
                  <a:lnTo>
                    <a:pt x="173" y="2798"/>
                  </a:lnTo>
                  <a:lnTo>
                    <a:pt x="176" y="2801"/>
                  </a:lnTo>
                  <a:lnTo>
                    <a:pt x="177" y="2803"/>
                  </a:lnTo>
                  <a:lnTo>
                    <a:pt x="179" y="2805"/>
                  </a:lnTo>
                  <a:lnTo>
                    <a:pt x="181" y="2805"/>
                  </a:lnTo>
                  <a:lnTo>
                    <a:pt x="182" y="2803"/>
                  </a:lnTo>
                  <a:lnTo>
                    <a:pt x="183" y="2803"/>
                  </a:lnTo>
                  <a:lnTo>
                    <a:pt x="184" y="2801"/>
                  </a:lnTo>
                  <a:lnTo>
                    <a:pt x="184" y="2799"/>
                  </a:lnTo>
                  <a:lnTo>
                    <a:pt x="185" y="2795"/>
                  </a:lnTo>
                  <a:lnTo>
                    <a:pt x="185" y="2793"/>
                  </a:lnTo>
                  <a:lnTo>
                    <a:pt x="185" y="2792"/>
                  </a:lnTo>
                  <a:lnTo>
                    <a:pt x="184" y="2789"/>
                  </a:lnTo>
                  <a:lnTo>
                    <a:pt x="184" y="2789"/>
                  </a:lnTo>
                  <a:lnTo>
                    <a:pt x="184" y="2788"/>
                  </a:lnTo>
                  <a:lnTo>
                    <a:pt x="183" y="2784"/>
                  </a:lnTo>
                  <a:lnTo>
                    <a:pt x="181" y="2777"/>
                  </a:lnTo>
                  <a:lnTo>
                    <a:pt x="176" y="2771"/>
                  </a:lnTo>
                  <a:lnTo>
                    <a:pt x="169" y="2765"/>
                  </a:lnTo>
                  <a:lnTo>
                    <a:pt x="162" y="2762"/>
                  </a:lnTo>
                  <a:lnTo>
                    <a:pt x="153" y="2759"/>
                  </a:lnTo>
                  <a:lnTo>
                    <a:pt x="139" y="2756"/>
                  </a:lnTo>
                  <a:lnTo>
                    <a:pt x="125" y="2751"/>
                  </a:lnTo>
                  <a:lnTo>
                    <a:pt x="118" y="2749"/>
                  </a:lnTo>
                  <a:lnTo>
                    <a:pt x="112" y="2744"/>
                  </a:lnTo>
                  <a:lnTo>
                    <a:pt x="106" y="2739"/>
                  </a:lnTo>
                  <a:lnTo>
                    <a:pt x="101" y="2735"/>
                  </a:lnTo>
                  <a:lnTo>
                    <a:pt x="97" y="2726"/>
                  </a:lnTo>
                  <a:lnTo>
                    <a:pt x="94" y="2718"/>
                  </a:lnTo>
                  <a:lnTo>
                    <a:pt x="93" y="2712"/>
                  </a:lnTo>
                  <a:lnTo>
                    <a:pt x="91" y="2704"/>
                  </a:lnTo>
                  <a:lnTo>
                    <a:pt x="91" y="2700"/>
                  </a:lnTo>
                  <a:lnTo>
                    <a:pt x="91" y="2698"/>
                  </a:lnTo>
                  <a:lnTo>
                    <a:pt x="93" y="2693"/>
                  </a:lnTo>
                  <a:lnTo>
                    <a:pt x="95" y="2689"/>
                  </a:lnTo>
                  <a:lnTo>
                    <a:pt x="100" y="2689"/>
                  </a:lnTo>
                  <a:lnTo>
                    <a:pt x="106" y="2692"/>
                  </a:lnTo>
                  <a:lnTo>
                    <a:pt x="110" y="2693"/>
                  </a:lnTo>
                  <a:lnTo>
                    <a:pt x="115" y="2693"/>
                  </a:lnTo>
                  <a:lnTo>
                    <a:pt x="120" y="2692"/>
                  </a:lnTo>
                  <a:lnTo>
                    <a:pt x="122" y="2691"/>
                  </a:lnTo>
                  <a:lnTo>
                    <a:pt x="125" y="2688"/>
                  </a:lnTo>
                  <a:lnTo>
                    <a:pt x="126" y="2687"/>
                  </a:lnTo>
                  <a:lnTo>
                    <a:pt x="128" y="2681"/>
                  </a:lnTo>
                  <a:lnTo>
                    <a:pt x="130" y="2674"/>
                  </a:lnTo>
                  <a:lnTo>
                    <a:pt x="131" y="2666"/>
                  </a:lnTo>
                  <a:lnTo>
                    <a:pt x="133" y="2657"/>
                  </a:lnTo>
                  <a:lnTo>
                    <a:pt x="135" y="2649"/>
                  </a:lnTo>
                  <a:lnTo>
                    <a:pt x="140" y="2642"/>
                  </a:lnTo>
                  <a:lnTo>
                    <a:pt x="145" y="2635"/>
                  </a:lnTo>
                  <a:lnTo>
                    <a:pt x="150" y="2629"/>
                  </a:lnTo>
                  <a:lnTo>
                    <a:pt x="157" y="2619"/>
                  </a:lnTo>
                  <a:lnTo>
                    <a:pt x="165" y="2610"/>
                  </a:lnTo>
                  <a:lnTo>
                    <a:pt x="170" y="2605"/>
                  </a:lnTo>
                  <a:lnTo>
                    <a:pt x="175" y="2601"/>
                  </a:lnTo>
                  <a:lnTo>
                    <a:pt x="179" y="2598"/>
                  </a:lnTo>
                  <a:lnTo>
                    <a:pt x="184" y="2595"/>
                  </a:lnTo>
                  <a:lnTo>
                    <a:pt x="189" y="2594"/>
                  </a:lnTo>
                  <a:lnTo>
                    <a:pt x="195" y="2594"/>
                  </a:lnTo>
                  <a:lnTo>
                    <a:pt x="206" y="2597"/>
                  </a:lnTo>
                  <a:lnTo>
                    <a:pt x="217" y="2601"/>
                  </a:lnTo>
                  <a:lnTo>
                    <a:pt x="229" y="2606"/>
                  </a:lnTo>
                  <a:lnTo>
                    <a:pt x="241" y="2612"/>
                  </a:lnTo>
                  <a:lnTo>
                    <a:pt x="250" y="2616"/>
                  </a:lnTo>
                  <a:lnTo>
                    <a:pt x="257" y="2617"/>
                  </a:lnTo>
                  <a:lnTo>
                    <a:pt x="264" y="2618"/>
                  </a:lnTo>
                  <a:lnTo>
                    <a:pt x="269" y="2618"/>
                  </a:lnTo>
                  <a:lnTo>
                    <a:pt x="284" y="2611"/>
                  </a:lnTo>
                  <a:lnTo>
                    <a:pt x="301" y="2603"/>
                  </a:lnTo>
                  <a:lnTo>
                    <a:pt x="305" y="2603"/>
                  </a:lnTo>
                  <a:lnTo>
                    <a:pt x="309" y="2603"/>
                  </a:lnTo>
                  <a:lnTo>
                    <a:pt x="310" y="2604"/>
                  </a:lnTo>
                  <a:lnTo>
                    <a:pt x="311" y="2604"/>
                  </a:lnTo>
                  <a:lnTo>
                    <a:pt x="314" y="2605"/>
                  </a:lnTo>
                  <a:lnTo>
                    <a:pt x="317" y="2607"/>
                  </a:lnTo>
                  <a:lnTo>
                    <a:pt x="320" y="2607"/>
                  </a:lnTo>
                  <a:lnTo>
                    <a:pt x="321" y="2607"/>
                  </a:lnTo>
                  <a:lnTo>
                    <a:pt x="322" y="2607"/>
                  </a:lnTo>
                  <a:lnTo>
                    <a:pt x="323" y="2607"/>
                  </a:lnTo>
                  <a:lnTo>
                    <a:pt x="324" y="2606"/>
                  </a:lnTo>
                  <a:lnTo>
                    <a:pt x="326" y="2606"/>
                  </a:lnTo>
                  <a:lnTo>
                    <a:pt x="329" y="2604"/>
                  </a:lnTo>
                  <a:lnTo>
                    <a:pt x="333" y="2601"/>
                  </a:lnTo>
                  <a:lnTo>
                    <a:pt x="338" y="2597"/>
                  </a:lnTo>
                  <a:lnTo>
                    <a:pt x="342" y="2595"/>
                  </a:lnTo>
                  <a:lnTo>
                    <a:pt x="345" y="2597"/>
                  </a:lnTo>
                  <a:lnTo>
                    <a:pt x="347" y="2600"/>
                  </a:lnTo>
                  <a:lnTo>
                    <a:pt x="348" y="2604"/>
                  </a:lnTo>
                  <a:lnTo>
                    <a:pt x="349" y="2606"/>
                  </a:lnTo>
                  <a:lnTo>
                    <a:pt x="351" y="2609"/>
                  </a:lnTo>
                  <a:lnTo>
                    <a:pt x="352" y="2610"/>
                  </a:lnTo>
                  <a:lnTo>
                    <a:pt x="353" y="2613"/>
                  </a:lnTo>
                  <a:lnTo>
                    <a:pt x="354" y="2616"/>
                  </a:lnTo>
                  <a:lnTo>
                    <a:pt x="357" y="2619"/>
                  </a:lnTo>
                  <a:lnTo>
                    <a:pt x="359" y="2623"/>
                  </a:lnTo>
                  <a:lnTo>
                    <a:pt x="365" y="2629"/>
                  </a:lnTo>
                  <a:lnTo>
                    <a:pt x="371" y="2634"/>
                  </a:lnTo>
                  <a:lnTo>
                    <a:pt x="378" y="2637"/>
                  </a:lnTo>
                  <a:lnTo>
                    <a:pt x="383" y="2638"/>
                  </a:lnTo>
                  <a:lnTo>
                    <a:pt x="387" y="2638"/>
                  </a:lnTo>
                  <a:lnTo>
                    <a:pt x="390" y="2637"/>
                  </a:lnTo>
                  <a:lnTo>
                    <a:pt x="395" y="2635"/>
                  </a:lnTo>
                  <a:lnTo>
                    <a:pt x="397" y="2631"/>
                  </a:lnTo>
                  <a:lnTo>
                    <a:pt x="399" y="2626"/>
                  </a:lnTo>
                  <a:lnTo>
                    <a:pt x="401" y="2620"/>
                  </a:lnTo>
                  <a:lnTo>
                    <a:pt x="403" y="2611"/>
                  </a:lnTo>
                  <a:lnTo>
                    <a:pt x="403" y="2601"/>
                  </a:lnTo>
                  <a:lnTo>
                    <a:pt x="403" y="2593"/>
                  </a:lnTo>
                  <a:lnTo>
                    <a:pt x="402" y="2587"/>
                  </a:lnTo>
                  <a:lnTo>
                    <a:pt x="401" y="2582"/>
                  </a:lnTo>
                  <a:lnTo>
                    <a:pt x="399" y="2579"/>
                  </a:lnTo>
                  <a:lnTo>
                    <a:pt x="398" y="2575"/>
                  </a:lnTo>
                  <a:lnTo>
                    <a:pt x="396" y="2572"/>
                  </a:lnTo>
                  <a:lnTo>
                    <a:pt x="386" y="2565"/>
                  </a:lnTo>
                  <a:lnTo>
                    <a:pt x="378" y="2557"/>
                  </a:lnTo>
                  <a:lnTo>
                    <a:pt x="372" y="2550"/>
                  </a:lnTo>
                  <a:lnTo>
                    <a:pt x="367" y="2543"/>
                  </a:lnTo>
                  <a:lnTo>
                    <a:pt x="366" y="2540"/>
                  </a:lnTo>
                  <a:lnTo>
                    <a:pt x="365" y="2536"/>
                  </a:lnTo>
                  <a:lnTo>
                    <a:pt x="364" y="2532"/>
                  </a:lnTo>
                  <a:lnTo>
                    <a:pt x="364" y="2529"/>
                  </a:lnTo>
                  <a:lnTo>
                    <a:pt x="365" y="2522"/>
                  </a:lnTo>
                  <a:lnTo>
                    <a:pt x="366" y="2516"/>
                  </a:lnTo>
                  <a:lnTo>
                    <a:pt x="370" y="2509"/>
                  </a:lnTo>
                  <a:lnTo>
                    <a:pt x="373" y="2503"/>
                  </a:lnTo>
                  <a:lnTo>
                    <a:pt x="377" y="2497"/>
                  </a:lnTo>
                  <a:lnTo>
                    <a:pt x="379" y="2491"/>
                  </a:lnTo>
                  <a:lnTo>
                    <a:pt x="379" y="2489"/>
                  </a:lnTo>
                  <a:lnTo>
                    <a:pt x="377" y="2487"/>
                  </a:lnTo>
                  <a:lnTo>
                    <a:pt x="373" y="2486"/>
                  </a:lnTo>
                  <a:lnTo>
                    <a:pt x="370" y="2486"/>
                  </a:lnTo>
                  <a:lnTo>
                    <a:pt x="365" y="2485"/>
                  </a:lnTo>
                  <a:lnTo>
                    <a:pt x="361" y="2485"/>
                  </a:lnTo>
                  <a:lnTo>
                    <a:pt x="357" y="2481"/>
                  </a:lnTo>
                  <a:lnTo>
                    <a:pt x="352" y="2477"/>
                  </a:lnTo>
                  <a:lnTo>
                    <a:pt x="352" y="2471"/>
                  </a:lnTo>
                  <a:lnTo>
                    <a:pt x="354" y="2462"/>
                  </a:lnTo>
                  <a:lnTo>
                    <a:pt x="362" y="2449"/>
                  </a:lnTo>
                  <a:lnTo>
                    <a:pt x="368" y="2440"/>
                  </a:lnTo>
                  <a:lnTo>
                    <a:pt x="371" y="2434"/>
                  </a:lnTo>
                  <a:lnTo>
                    <a:pt x="372" y="2428"/>
                  </a:lnTo>
                  <a:lnTo>
                    <a:pt x="372" y="2421"/>
                  </a:lnTo>
                  <a:lnTo>
                    <a:pt x="373" y="2415"/>
                  </a:lnTo>
                  <a:lnTo>
                    <a:pt x="377" y="2410"/>
                  </a:lnTo>
                  <a:lnTo>
                    <a:pt x="380" y="2405"/>
                  </a:lnTo>
                  <a:lnTo>
                    <a:pt x="389" y="2397"/>
                  </a:lnTo>
                  <a:lnTo>
                    <a:pt x="398" y="2385"/>
                  </a:lnTo>
                  <a:lnTo>
                    <a:pt x="403" y="2379"/>
                  </a:lnTo>
                  <a:lnTo>
                    <a:pt x="408" y="2371"/>
                  </a:lnTo>
                  <a:lnTo>
                    <a:pt x="411" y="2363"/>
                  </a:lnTo>
                  <a:lnTo>
                    <a:pt x="414" y="2353"/>
                  </a:lnTo>
                  <a:lnTo>
                    <a:pt x="415" y="2348"/>
                  </a:lnTo>
                  <a:lnTo>
                    <a:pt x="415" y="2342"/>
                  </a:lnTo>
                  <a:lnTo>
                    <a:pt x="415" y="2338"/>
                  </a:lnTo>
                  <a:lnTo>
                    <a:pt x="414" y="2333"/>
                  </a:lnTo>
                  <a:lnTo>
                    <a:pt x="409" y="2328"/>
                  </a:lnTo>
                  <a:lnTo>
                    <a:pt x="402" y="2322"/>
                  </a:lnTo>
                  <a:lnTo>
                    <a:pt x="395" y="2317"/>
                  </a:lnTo>
                  <a:lnTo>
                    <a:pt x="393" y="2315"/>
                  </a:lnTo>
                  <a:lnTo>
                    <a:pt x="397" y="2313"/>
                  </a:lnTo>
                  <a:lnTo>
                    <a:pt x="404" y="2311"/>
                  </a:lnTo>
                  <a:lnTo>
                    <a:pt x="412" y="2310"/>
                  </a:lnTo>
                  <a:lnTo>
                    <a:pt x="421" y="2310"/>
                  </a:lnTo>
                  <a:lnTo>
                    <a:pt x="430" y="2308"/>
                  </a:lnTo>
                  <a:lnTo>
                    <a:pt x="436" y="2305"/>
                  </a:lnTo>
                  <a:lnTo>
                    <a:pt x="441" y="2300"/>
                  </a:lnTo>
                  <a:lnTo>
                    <a:pt x="446" y="2292"/>
                  </a:lnTo>
                  <a:lnTo>
                    <a:pt x="448" y="2288"/>
                  </a:lnTo>
                  <a:lnTo>
                    <a:pt x="450" y="2284"/>
                  </a:lnTo>
                  <a:lnTo>
                    <a:pt x="453" y="2279"/>
                  </a:lnTo>
                  <a:lnTo>
                    <a:pt x="454" y="2273"/>
                  </a:lnTo>
                  <a:lnTo>
                    <a:pt x="454" y="2271"/>
                  </a:lnTo>
                  <a:lnTo>
                    <a:pt x="453" y="2269"/>
                  </a:lnTo>
                  <a:lnTo>
                    <a:pt x="450" y="2266"/>
                  </a:lnTo>
                  <a:lnTo>
                    <a:pt x="447" y="2264"/>
                  </a:lnTo>
                  <a:lnTo>
                    <a:pt x="439" y="2259"/>
                  </a:lnTo>
                  <a:lnTo>
                    <a:pt x="430" y="2253"/>
                  </a:lnTo>
                  <a:lnTo>
                    <a:pt x="423" y="2247"/>
                  </a:lnTo>
                  <a:lnTo>
                    <a:pt x="417" y="2241"/>
                  </a:lnTo>
                  <a:lnTo>
                    <a:pt x="406" y="2226"/>
                  </a:lnTo>
                  <a:lnTo>
                    <a:pt x="397" y="2213"/>
                  </a:lnTo>
                  <a:lnTo>
                    <a:pt x="393" y="2210"/>
                  </a:lnTo>
                  <a:lnTo>
                    <a:pt x="389" y="2208"/>
                  </a:lnTo>
                  <a:lnTo>
                    <a:pt x="382" y="2206"/>
                  </a:lnTo>
                  <a:lnTo>
                    <a:pt x="373" y="2203"/>
                  </a:lnTo>
                  <a:lnTo>
                    <a:pt x="361" y="2201"/>
                  </a:lnTo>
                  <a:lnTo>
                    <a:pt x="349" y="2198"/>
                  </a:lnTo>
                  <a:lnTo>
                    <a:pt x="343" y="2195"/>
                  </a:lnTo>
                  <a:lnTo>
                    <a:pt x="338" y="2191"/>
                  </a:lnTo>
                  <a:lnTo>
                    <a:pt x="335" y="2185"/>
                  </a:lnTo>
                  <a:lnTo>
                    <a:pt x="334" y="2179"/>
                  </a:lnTo>
                  <a:lnTo>
                    <a:pt x="334" y="2178"/>
                  </a:lnTo>
                  <a:lnTo>
                    <a:pt x="334" y="2176"/>
                  </a:lnTo>
                  <a:lnTo>
                    <a:pt x="336" y="2166"/>
                  </a:lnTo>
                  <a:lnTo>
                    <a:pt x="341" y="2158"/>
                  </a:lnTo>
                  <a:lnTo>
                    <a:pt x="343" y="2155"/>
                  </a:lnTo>
                  <a:lnTo>
                    <a:pt x="347" y="2152"/>
                  </a:lnTo>
                  <a:lnTo>
                    <a:pt x="352" y="2147"/>
                  </a:lnTo>
                  <a:lnTo>
                    <a:pt x="357" y="2144"/>
                  </a:lnTo>
                  <a:lnTo>
                    <a:pt x="361" y="2139"/>
                  </a:lnTo>
                  <a:lnTo>
                    <a:pt x="366" y="2135"/>
                  </a:lnTo>
                  <a:lnTo>
                    <a:pt x="377" y="2126"/>
                  </a:lnTo>
                  <a:lnTo>
                    <a:pt x="386" y="2116"/>
                  </a:lnTo>
                  <a:lnTo>
                    <a:pt x="393" y="2109"/>
                  </a:lnTo>
                  <a:lnTo>
                    <a:pt x="399" y="2103"/>
                  </a:lnTo>
                  <a:lnTo>
                    <a:pt x="403" y="2099"/>
                  </a:lnTo>
                  <a:lnTo>
                    <a:pt x="405" y="2093"/>
                  </a:lnTo>
                  <a:lnTo>
                    <a:pt x="406" y="2086"/>
                  </a:lnTo>
                  <a:lnTo>
                    <a:pt x="406" y="2075"/>
                  </a:lnTo>
                  <a:lnTo>
                    <a:pt x="405" y="2059"/>
                  </a:lnTo>
                  <a:lnTo>
                    <a:pt x="403" y="2042"/>
                  </a:lnTo>
                  <a:lnTo>
                    <a:pt x="402" y="2033"/>
                  </a:lnTo>
                  <a:lnTo>
                    <a:pt x="401" y="2024"/>
                  </a:lnTo>
                  <a:lnTo>
                    <a:pt x="401" y="2018"/>
                  </a:lnTo>
                  <a:lnTo>
                    <a:pt x="401" y="2013"/>
                  </a:lnTo>
                  <a:lnTo>
                    <a:pt x="401" y="2009"/>
                  </a:lnTo>
                  <a:lnTo>
                    <a:pt x="401" y="2007"/>
                  </a:lnTo>
                  <a:lnTo>
                    <a:pt x="401" y="2001"/>
                  </a:lnTo>
                  <a:lnTo>
                    <a:pt x="401" y="1994"/>
                  </a:lnTo>
                  <a:lnTo>
                    <a:pt x="401" y="1992"/>
                  </a:lnTo>
                  <a:lnTo>
                    <a:pt x="401" y="1990"/>
                  </a:lnTo>
                  <a:lnTo>
                    <a:pt x="402" y="1986"/>
                  </a:lnTo>
                  <a:lnTo>
                    <a:pt x="402" y="1981"/>
                  </a:lnTo>
                  <a:lnTo>
                    <a:pt x="403" y="1975"/>
                  </a:lnTo>
                  <a:lnTo>
                    <a:pt x="405" y="1970"/>
                  </a:lnTo>
                  <a:lnTo>
                    <a:pt x="408" y="1966"/>
                  </a:lnTo>
                  <a:lnTo>
                    <a:pt x="410" y="1962"/>
                  </a:lnTo>
                  <a:lnTo>
                    <a:pt x="418" y="1958"/>
                  </a:lnTo>
                  <a:lnTo>
                    <a:pt x="429" y="1955"/>
                  </a:lnTo>
                  <a:lnTo>
                    <a:pt x="440" y="1952"/>
                  </a:lnTo>
                  <a:lnTo>
                    <a:pt x="453" y="1950"/>
                  </a:lnTo>
                  <a:lnTo>
                    <a:pt x="462" y="1949"/>
                  </a:lnTo>
                  <a:lnTo>
                    <a:pt x="472" y="1949"/>
                  </a:lnTo>
                  <a:lnTo>
                    <a:pt x="481" y="1949"/>
                  </a:lnTo>
                  <a:lnTo>
                    <a:pt x="491" y="1949"/>
                  </a:lnTo>
                  <a:lnTo>
                    <a:pt x="502" y="1950"/>
                  </a:lnTo>
                  <a:lnTo>
                    <a:pt x="511" y="1951"/>
                  </a:lnTo>
                  <a:lnTo>
                    <a:pt x="521" y="1954"/>
                  </a:lnTo>
                  <a:lnTo>
                    <a:pt x="529" y="1956"/>
                  </a:lnTo>
                  <a:lnTo>
                    <a:pt x="541" y="1961"/>
                  </a:lnTo>
                  <a:lnTo>
                    <a:pt x="552" y="1966"/>
                  </a:lnTo>
                  <a:lnTo>
                    <a:pt x="561" y="1971"/>
                  </a:lnTo>
                  <a:lnTo>
                    <a:pt x="571" y="1979"/>
                  </a:lnTo>
                  <a:lnTo>
                    <a:pt x="582" y="1989"/>
                  </a:lnTo>
                  <a:lnTo>
                    <a:pt x="592" y="1999"/>
                  </a:lnTo>
                  <a:lnTo>
                    <a:pt x="604" y="2015"/>
                  </a:lnTo>
                  <a:lnTo>
                    <a:pt x="612" y="2027"/>
                  </a:lnTo>
                  <a:lnTo>
                    <a:pt x="618" y="2037"/>
                  </a:lnTo>
                  <a:lnTo>
                    <a:pt x="624" y="2045"/>
                  </a:lnTo>
                  <a:lnTo>
                    <a:pt x="628" y="2049"/>
                  </a:lnTo>
                  <a:lnTo>
                    <a:pt x="630" y="2050"/>
                  </a:lnTo>
                  <a:lnTo>
                    <a:pt x="634" y="2051"/>
                  </a:lnTo>
                  <a:lnTo>
                    <a:pt x="636" y="2050"/>
                  </a:lnTo>
                  <a:lnTo>
                    <a:pt x="643" y="2046"/>
                  </a:lnTo>
                  <a:lnTo>
                    <a:pt x="653" y="2039"/>
                  </a:lnTo>
                  <a:lnTo>
                    <a:pt x="657" y="2036"/>
                  </a:lnTo>
                  <a:lnTo>
                    <a:pt x="663" y="2032"/>
                  </a:lnTo>
                  <a:lnTo>
                    <a:pt x="670" y="2031"/>
                  </a:lnTo>
                  <a:lnTo>
                    <a:pt x="678" y="2030"/>
                  </a:lnTo>
                  <a:lnTo>
                    <a:pt x="685" y="2030"/>
                  </a:lnTo>
                  <a:lnTo>
                    <a:pt x="693" y="2031"/>
                  </a:lnTo>
                  <a:lnTo>
                    <a:pt x="700" y="2033"/>
                  </a:lnTo>
                  <a:lnTo>
                    <a:pt x="708" y="2036"/>
                  </a:lnTo>
                  <a:lnTo>
                    <a:pt x="716" y="2038"/>
                  </a:lnTo>
                  <a:lnTo>
                    <a:pt x="723" y="2039"/>
                  </a:lnTo>
                  <a:lnTo>
                    <a:pt x="729" y="2040"/>
                  </a:lnTo>
                  <a:lnTo>
                    <a:pt x="735" y="2039"/>
                  </a:lnTo>
                  <a:lnTo>
                    <a:pt x="744" y="2036"/>
                  </a:lnTo>
                  <a:lnTo>
                    <a:pt x="752" y="2031"/>
                  </a:lnTo>
                  <a:lnTo>
                    <a:pt x="757" y="2029"/>
                  </a:lnTo>
                  <a:lnTo>
                    <a:pt x="761" y="2026"/>
                  </a:lnTo>
                  <a:lnTo>
                    <a:pt x="765" y="2025"/>
                  </a:lnTo>
                  <a:lnTo>
                    <a:pt x="770" y="2025"/>
                  </a:lnTo>
                  <a:lnTo>
                    <a:pt x="780" y="2025"/>
                  </a:lnTo>
                  <a:lnTo>
                    <a:pt x="792" y="2026"/>
                  </a:lnTo>
                  <a:lnTo>
                    <a:pt x="806" y="2029"/>
                  </a:lnTo>
                  <a:lnTo>
                    <a:pt x="821" y="2029"/>
                  </a:lnTo>
                  <a:lnTo>
                    <a:pt x="830" y="2027"/>
                  </a:lnTo>
                  <a:lnTo>
                    <a:pt x="837" y="2026"/>
                  </a:lnTo>
                  <a:lnTo>
                    <a:pt x="843" y="2023"/>
                  </a:lnTo>
                  <a:lnTo>
                    <a:pt x="848" y="2019"/>
                  </a:lnTo>
                  <a:lnTo>
                    <a:pt x="851" y="2014"/>
                  </a:lnTo>
                  <a:lnTo>
                    <a:pt x="853" y="2009"/>
                  </a:lnTo>
                  <a:lnTo>
                    <a:pt x="853" y="2004"/>
                  </a:lnTo>
                  <a:lnTo>
                    <a:pt x="852" y="1999"/>
                  </a:lnTo>
                  <a:lnTo>
                    <a:pt x="851" y="1993"/>
                  </a:lnTo>
                  <a:lnTo>
                    <a:pt x="848" y="1988"/>
                  </a:lnTo>
                  <a:lnTo>
                    <a:pt x="844" y="1983"/>
                  </a:lnTo>
                  <a:lnTo>
                    <a:pt x="839" y="1980"/>
                  </a:lnTo>
                  <a:lnTo>
                    <a:pt x="831" y="1971"/>
                  </a:lnTo>
                  <a:lnTo>
                    <a:pt x="823" y="1962"/>
                  </a:lnTo>
                  <a:lnTo>
                    <a:pt x="819" y="1957"/>
                  </a:lnTo>
                  <a:lnTo>
                    <a:pt x="817" y="1951"/>
                  </a:lnTo>
                  <a:lnTo>
                    <a:pt x="815" y="1945"/>
                  </a:lnTo>
                  <a:lnTo>
                    <a:pt x="814" y="1938"/>
                  </a:lnTo>
                  <a:lnTo>
                    <a:pt x="814" y="1925"/>
                  </a:lnTo>
                  <a:lnTo>
                    <a:pt x="813" y="1918"/>
                  </a:lnTo>
                  <a:lnTo>
                    <a:pt x="812" y="1916"/>
                  </a:lnTo>
                  <a:lnTo>
                    <a:pt x="811" y="1914"/>
                  </a:lnTo>
                  <a:lnTo>
                    <a:pt x="807" y="1913"/>
                  </a:lnTo>
                  <a:lnTo>
                    <a:pt x="804" y="1912"/>
                  </a:lnTo>
                  <a:lnTo>
                    <a:pt x="800" y="1911"/>
                  </a:lnTo>
                  <a:lnTo>
                    <a:pt x="798" y="1908"/>
                  </a:lnTo>
                  <a:lnTo>
                    <a:pt x="796" y="1906"/>
                  </a:lnTo>
                  <a:lnTo>
                    <a:pt x="795" y="1904"/>
                  </a:lnTo>
                  <a:lnTo>
                    <a:pt x="796" y="1901"/>
                  </a:lnTo>
                  <a:lnTo>
                    <a:pt x="798" y="1899"/>
                  </a:lnTo>
                  <a:lnTo>
                    <a:pt x="801" y="1895"/>
                  </a:lnTo>
                  <a:lnTo>
                    <a:pt x="806" y="1893"/>
                  </a:lnTo>
                  <a:lnTo>
                    <a:pt x="811" y="1889"/>
                  </a:lnTo>
                  <a:lnTo>
                    <a:pt x="817" y="1885"/>
                  </a:lnTo>
                  <a:lnTo>
                    <a:pt x="820" y="1880"/>
                  </a:lnTo>
                  <a:lnTo>
                    <a:pt x="824" y="1874"/>
                  </a:lnTo>
                  <a:lnTo>
                    <a:pt x="830" y="1864"/>
                  </a:lnTo>
                  <a:lnTo>
                    <a:pt x="833" y="1861"/>
                  </a:lnTo>
                  <a:lnTo>
                    <a:pt x="838" y="1866"/>
                  </a:lnTo>
                  <a:lnTo>
                    <a:pt x="848" y="1874"/>
                  </a:lnTo>
                  <a:lnTo>
                    <a:pt x="855" y="1878"/>
                  </a:lnTo>
                  <a:lnTo>
                    <a:pt x="865" y="1882"/>
                  </a:lnTo>
                  <a:lnTo>
                    <a:pt x="876" y="1886"/>
                  </a:lnTo>
                  <a:lnTo>
                    <a:pt x="883" y="1887"/>
                  </a:lnTo>
                  <a:lnTo>
                    <a:pt x="887" y="1889"/>
                  </a:lnTo>
                  <a:lnTo>
                    <a:pt x="889" y="1892"/>
                  </a:lnTo>
                  <a:lnTo>
                    <a:pt x="890" y="1894"/>
                  </a:lnTo>
                  <a:lnTo>
                    <a:pt x="890" y="1898"/>
                  </a:lnTo>
                  <a:lnTo>
                    <a:pt x="891" y="1901"/>
                  </a:lnTo>
                  <a:lnTo>
                    <a:pt x="893" y="1905"/>
                  </a:lnTo>
                  <a:lnTo>
                    <a:pt x="894" y="1906"/>
                  </a:lnTo>
                  <a:lnTo>
                    <a:pt x="895" y="1906"/>
                  </a:lnTo>
                  <a:lnTo>
                    <a:pt x="897" y="1906"/>
                  </a:lnTo>
                  <a:lnTo>
                    <a:pt x="900" y="1904"/>
                  </a:lnTo>
                  <a:lnTo>
                    <a:pt x="908" y="1899"/>
                  </a:lnTo>
                  <a:lnTo>
                    <a:pt x="914" y="1894"/>
                  </a:lnTo>
                  <a:lnTo>
                    <a:pt x="915" y="1894"/>
                  </a:lnTo>
                  <a:lnTo>
                    <a:pt x="916" y="1893"/>
                  </a:lnTo>
                  <a:lnTo>
                    <a:pt x="930" y="1885"/>
                  </a:lnTo>
                  <a:lnTo>
                    <a:pt x="943" y="1878"/>
                  </a:lnTo>
                  <a:lnTo>
                    <a:pt x="957" y="1872"/>
                  </a:lnTo>
                  <a:lnTo>
                    <a:pt x="970" y="1868"/>
                  </a:lnTo>
                  <a:lnTo>
                    <a:pt x="976" y="1868"/>
                  </a:lnTo>
                  <a:lnTo>
                    <a:pt x="982" y="1868"/>
                  </a:lnTo>
                  <a:lnTo>
                    <a:pt x="987" y="1870"/>
                  </a:lnTo>
                  <a:lnTo>
                    <a:pt x="991" y="1874"/>
                  </a:lnTo>
                  <a:lnTo>
                    <a:pt x="996" y="1878"/>
                  </a:lnTo>
                  <a:lnTo>
                    <a:pt x="1002" y="1880"/>
                  </a:lnTo>
                  <a:lnTo>
                    <a:pt x="1009" y="1882"/>
                  </a:lnTo>
                  <a:lnTo>
                    <a:pt x="1017" y="1884"/>
                  </a:lnTo>
                  <a:lnTo>
                    <a:pt x="1026" y="1885"/>
                  </a:lnTo>
                  <a:lnTo>
                    <a:pt x="1035" y="1885"/>
                  </a:lnTo>
                  <a:lnTo>
                    <a:pt x="1046" y="1885"/>
                  </a:lnTo>
                  <a:lnTo>
                    <a:pt x="1056" y="1884"/>
                  </a:lnTo>
                  <a:lnTo>
                    <a:pt x="1067" y="1881"/>
                  </a:lnTo>
                  <a:lnTo>
                    <a:pt x="1078" y="1878"/>
                  </a:lnTo>
                  <a:lnTo>
                    <a:pt x="1089" y="1873"/>
                  </a:lnTo>
                  <a:lnTo>
                    <a:pt x="1100" y="1866"/>
                  </a:lnTo>
                  <a:lnTo>
                    <a:pt x="1109" y="1859"/>
                  </a:lnTo>
                  <a:lnTo>
                    <a:pt x="1116" y="1851"/>
                  </a:lnTo>
                  <a:lnTo>
                    <a:pt x="1122" y="1844"/>
                  </a:lnTo>
                  <a:lnTo>
                    <a:pt x="1126" y="1837"/>
                  </a:lnTo>
                  <a:lnTo>
                    <a:pt x="1127" y="1824"/>
                  </a:lnTo>
                  <a:lnTo>
                    <a:pt x="1127" y="1811"/>
                  </a:lnTo>
                  <a:lnTo>
                    <a:pt x="1127" y="1796"/>
                  </a:lnTo>
                  <a:lnTo>
                    <a:pt x="1126" y="1778"/>
                  </a:lnTo>
                  <a:lnTo>
                    <a:pt x="1124" y="1769"/>
                  </a:lnTo>
                  <a:lnTo>
                    <a:pt x="1123" y="1762"/>
                  </a:lnTo>
                  <a:lnTo>
                    <a:pt x="1122" y="1756"/>
                  </a:lnTo>
                  <a:lnTo>
                    <a:pt x="1121" y="1752"/>
                  </a:lnTo>
                  <a:lnTo>
                    <a:pt x="1116" y="1747"/>
                  </a:lnTo>
                  <a:lnTo>
                    <a:pt x="1113" y="1743"/>
                  </a:lnTo>
                  <a:lnTo>
                    <a:pt x="1110" y="1741"/>
                  </a:lnTo>
                  <a:lnTo>
                    <a:pt x="1109" y="1737"/>
                  </a:lnTo>
                  <a:lnTo>
                    <a:pt x="1107" y="1731"/>
                  </a:lnTo>
                  <a:lnTo>
                    <a:pt x="1105" y="1725"/>
                  </a:lnTo>
                  <a:lnTo>
                    <a:pt x="1102" y="1710"/>
                  </a:lnTo>
                  <a:lnTo>
                    <a:pt x="1100" y="1695"/>
                  </a:lnTo>
                  <a:lnTo>
                    <a:pt x="1098" y="1674"/>
                  </a:lnTo>
                  <a:lnTo>
                    <a:pt x="1097" y="1652"/>
                  </a:lnTo>
                  <a:lnTo>
                    <a:pt x="1097" y="1641"/>
                  </a:lnTo>
                  <a:lnTo>
                    <a:pt x="1097" y="1630"/>
                  </a:lnTo>
                  <a:lnTo>
                    <a:pt x="1100" y="1622"/>
                  </a:lnTo>
                  <a:lnTo>
                    <a:pt x="1102" y="1615"/>
                  </a:lnTo>
                  <a:lnTo>
                    <a:pt x="1115" y="1602"/>
                  </a:lnTo>
                  <a:lnTo>
                    <a:pt x="1133" y="1585"/>
                  </a:lnTo>
                  <a:lnTo>
                    <a:pt x="1142" y="1577"/>
                  </a:lnTo>
                  <a:lnTo>
                    <a:pt x="1151" y="1567"/>
                  </a:lnTo>
                  <a:lnTo>
                    <a:pt x="1154" y="1563"/>
                  </a:lnTo>
                  <a:lnTo>
                    <a:pt x="1157" y="1558"/>
                  </a:lnTo>
                  <a:lnTo>
                    <a:pt x="1159" y="1554"/>
                  </a:lnTo>
                  <a:lnTo>
                    <a:pt x="1160" y="1550"/>
                  </a:lnTo>
                  <a:lnTo>
                    <a:pt x="1161" y="1540"/>
                  </a:lnTo>
                  <a:lnTo>
                    <a:pt x="1161" y="1529"/>
                  </a:lnTo>
                  <a:lnTo>
                    <a:pt x="1161" y="1519"/>
                  </a:lnTo>
                  <a:lnTo>
                    <a:pt x="1161" y="1508"/>
                  </a:lnTo>
                  <a:lnTo>
                    <a:pt x="1159" y="1498"/>
                  </a:lnTo>
                  <a:lnTo>
                    <a:pt x="1158" y="1488"/>
                  </a:lnTo>
                  <a:lnTo>
                    <a:pt x="1154" y="1479"/>
                  </a:lnTo>
                  <a:lnTo>
                    <a:pt x="1151" y="1472"/>
                  </a:lnTo>
                  <a:lnTo>
                    <a:pt x="1148" y="1466"/>
                  </a:lnTo>
                  <a:lnTo>
                    <a:pt x="1147" y="1460"/>
                  </a:lnTo>
                  <a:lnTo>
                    <a:pt x="1146" y="1456"/>
                  </a:lnTo>
                  <a:lnTo>
                    <a:pt x="1147" y="1451"/>
                  </a:lnTo>
                  <a:lnTo>
                    <a:pt x="1151" y="1443"/>
                  </a:lnTo>
                  <a:lnTo>
                    <a:pt x="1157" y="1435"/>
                  </a:lnTo>
                  <a:lnTo>
                    <a:pt x="1159" y="1432"/>
                  </a:lnTo>
                  <a:lnTo>
                    <a:pt x="1163" y="1427"/>
                  </a:lnTo>
                  <a:lnTo>
                    <a:pt x="1164" y="1422"/>
                  </a:lnTo>
                  <a:lnTo>
                    <a:pt x="1165" y="1416"/>
                  </a:lnTo>
                  <a:lnTo>
                    <a:pt x="1165" y="1412"/>
                  </a:lnTo>
                  <a:lnTo>
                    <a:pt x="1164" y="1406"/>
                  </a:lnTo>
                  <a:lnTo>
                    <a:pt x="1161" y="1400"/>
                  </a:lnTo>
                  <a:lnTo>
                    <a:pt x="1157" y="1395"/>
                  </a:lnTo>
                  <a:lnTo>
                    <a:pt x="1144" y="1384"/>
                  </a:lnTo>
                  <a:lnTo>
                    <a:pt x="1127" y="1374"/>
                  </a:lnTo>
                  <a:lnTo>
                    <a:pt x="1119" y="1369"/>
                  </a:lnTo>
                  <a:lnTo>
                    <a:pt x="1111" y="1364"/>
                  </a:lnTo>
                  <a:lnTo>
                    <a:pt x="1105" y="1362"/>
                  </a:lnTo>
                  <a:lnTo>
                    <a:pt x="1100" y="1362"/>
                  </a:lnTo>
                  <a:lnTo>
                    <a:pt x="1084" y="1363"/>
                  </a:lnTo>
                  <a:lnTo>
                    <a:pt x="1070" y="1363"/>
                  </a:lnTo>
                  <a:lnTo>
                    <a:pt x="1066" y="1362"/>
                  </a:lnTo>
                  <a:lnTo>
                    <a:pt x="1064" y="1359"/>
                  </a:lnTo>
                  <a:lnTo>
                    <a:pt x="1059" y="1352"/>
                  </a:lnTo>
                  <a:lnTo>
                    <a:pt x="1054" y="1342"/>
                  </a:lnTo>
                  <a:lnTo>
                    <a:pt x="1051" y="1337"/>
                  </a:lnTo>
                  <a:lnTo>
                    <a:pt x="1046" y="1332"/>
                  </a:lnTo>
                  <a:lnTo>
                    <a:pt x="1041" y="1327"/>
                  </a:lnTo>
                  <a:lnTo>
                    <a:pt x="1034" y="1324"/>
                  </a:lnTo>
                  <a:lnTo>
                    <a:pt x="1021" y="1318"/>
                  </a:lnTo>
                  <a:lnTo>
                    <a:pt x="1012" y="1314"/>
                  </a:lnTo>
                  <a:lnTo>
                    <a:pt x="1006" y="1311"/>
                  </a:lnTo>
                  <a:lnTo>
                    <a:pt x="1001" y="1306"/>
                  </a:lnTo>
                  <a:lnTo>
                    <a:pt x="998" y="1303"/>
                  </a:lnTo>
                  <a:lnTo>
                    <a:pt x="997" y="1302"/>
                  </a:lnTo>
                  <a:lnTo>
                    <a:pt x="995" y="1302"/>
                  </a:lnTo>
                  <a:lnTo>
                    <a:pt x="993" y="1302"/>
                  </a:lnTo>
                  <a:lnTo>
                    <a:pt x="989" y="1305"/>
                  </a:lnTo>
                  <a:lnTo>
                    <a:pt x="985" y="1311"/>
                  </a:lnTo>
                  <a:lnTo>
                    <a:pt x="984" y="1313"/>
                  </a:lnTo>
                  <a:lnTo>
                    <a:pt x="982" y="1314"/>
                  </a:lnTo>
                  <a:lnTo>
                    <a:pt x="978" y="1315"/>
                  </a:lnTo>
                  <a:lnTo>
                    <a:pt x="975" y="1317"/>
                  </a:lnTo>
                  <a:lnTo>
                    <a:pt x="971" y="1317"/>
                  </a:lnTo>
                  <a:lnTo>
                    <a:pt x="966" y="1315"/>
                  </a:lnTo>
                  <a:lnTo>
                    <a:pt x="962" y="1313"/>
                  </a:lnTo>
                  <a:lnTo>
                    <a:pt x="957" y="1309"/>
                  </a:lnTo>
                  <a:lnTo>
                    <a:pt x="949" y="1302"/>
                  </a:lnTo>
                  <a:lnTo>
                    <a:pt x="941" y="1294"/>
                  </a:lnTo>
                  <a:lnTo>
                    <a:pt x="937" y="1286"/>
                  </a:lnTo>
                  <a:lnTo>
                    <a:pt x="934" y="1275"/>
                  </a:lnTo>
                  <a:lnTo>
                    <a:pt x="933" y="1270"/>
                  </a:lnTo>
                  <a:lnTo>
                    <a:pt x="931" y="1267"/>
                  </a:lnTo>
                  <a:lnTo>
                    <a:pt x="928" y="1264"/>
                  </a:lnTo>
                  <a:lnTo>
                    <a:pt x="927" y="1263"/>
                  </a:lnTo>
                  <a:lnTo>
                    <a:pt x="921" y="1263"/>
                  </a:lnTo>
                  <a:lnTo>
                    <a:pt x="914" y="1265"/>
                  </a:lnTo>
                  <a:lnTo>
                    <a:pt x="912" y="1267"/>
                  </a:lnTo>
                  <a:lnTo>
                    <a:pt x="909" y="1267"/>
                  </a:lnTo>
                  <a:lnTo>
                    <a:pt x="907" y="1265"/>
                  </a:lnTo>
                  <a:lnTo>
                    <a:pt x="906" y="1264"/>
                  </a:lnTo>
                  <a:lnTo>
                    <a:pt x="901" y="1261"/>
                  </a:lnTo>
                  <a:lnTo>
                    <a:pt x="899" y="1256"/>
                  </a:lnTo>
                  <a:lnTo>
                    <a:pt x="897" y="1249"/>
                  </a:lnTo>
                  <a:lnTo>
                    <a:pt x="896" y="1243"/>
                  </a:lnTo>
                  <a:lnTo>
                    <a:pt x="895" y="1237"/>
                  </a:lnTo>
                  <a:lnTo>
                    <a:pt x="890" y="1231"/>
                  </a:lnTo>
                  <a:lnTo>
                    <a:pt x="883" y="1224"/>
                  </a:lnTo>
                  <a:lnTo>
                    <a:pt x="874" y="1218"/>
                  </a:lnTo>
                  <a:lnTo>
                    <a:pt x="864" y="1213"/>
                  </a:lnTo>
                  <a:lnTo>
                    <a:pt x="857" y="1208"/>
                  </a:lnTo>
                  <a:lnTo>
                    <a:pt x="848" y="1202"/>
                  </a:lnTo>
                  <a:lnTo>
                    <a:pt x="837" y="1197"/>
                  </a:lnTo>
                  <a:lnTo>
                    <a:pt x="827" y="1191"/>
                  </a:lnTo>
                  <a:lnTo>
                    <a:pt x="820" y="1188"/>
                  </a:lnTo>
                  <a:lnTo>
                    <a:pt x="817" y="1187"/>
                  </a:lnTo>
                  <a:lnTo>
                    <a:pt x="811" y="1187"/>
                  </a:lnTo>
                  <a:lnTo>
                    <a:pt x="804" y="1187"/>
                  </a:lnTo>
                  <a:lnTo>
                    <a:pt x="793" y="1189"/>
                  </a:lnTo>
                  <a:lnTo>
                    <a:pt x="785" y="1189"/>
                  </a:lnTo>
                  <a:lnTo>
                    <a:pt x="779" y="1189"/>
                  </a:lnTo>
                  <a:lnTo>
                    <a:pt x="774" y="1188"/>
                  </a:lnTo>
                  <a:lnTo>
                    <a:pt x="770" y="1186"/>
                  </a:lnTo>
                  <a:lnTo>
                    <a:pt x="767" y="1179"/>
                  </a:lnTo>
                  <a:lnTo>
                    <a:pt x="764" y="1169"/>
                  </a:lnTo>
                  <a:lnTo>
                    <a:pt x="763" y="1166"/>
                  </a:lnTo>
                  <a:lnTo>
                    <a:pt x="761" y="1163"/>
                  </a:lnTo>
                  <a:lnTo>
                    <a:pt x="758" y="1161"/>
                  </a:lnTo>
                  <a:lnTo>
                    <a:pt x="755" y="1160"/>
                  </a:lnTo>
                  <a:lnTo>
                    <a:pt x="746" y="1157"/>
                  </a:lnTo>
                  <a:lnTo>
                    <a:pt x="737" y="1155"/>
                  </a:lnTo>
                  <a:lnTo>
                    <a:pt x="717" y="1155"/>
                  </a:lnTo>
                  <a:lnTo>
                    <a:pt x="700" y="1154"/>
                  </a:lnTo>
                  <a:lnTo>
                    <a:pt x="692" y="1154"/>
                  </a:lnTo>
                  <a:lnTo>
                    <a:pt x="687" y="1151"/>
                  </a:lnTo>
                  <a:lnTo>
                    <a:pt x="686" y="1150"/>
                  </a:lnTo>
                  <a:lnTo>
                    <a:pt x="685" y="1147"/>
                  </a:lnTo>
                  <a:lnTo>
                    <a:pt x="685" y="1143"/>
                  </a:lnTo>
                  <a:lnTo>
                    <a:pt x="685" y="1137"/>
                  </a:lnTo>
                  <a:lnTo>
                    <a:pt x="683" y="1128"/>
                  </a:lnTo>
                  <a:lnTo>
                    <a:pt x="683" y="1117"/>
                  </a:lnTo>
                  <a:lnTo>
                    <a:pt x="685" y="1110"/>
                  </a:lnTo>
                  <a:lnTo>
                    <a:pt x="686" y="1103"/>
                  </a:lnTo>
                  <a:lnTo>
                    <a:pt x="687" y="1098"/>
                  </a:lnTo>
                  <a:lnTo>
                    <a:pt x="689" y="1093"/>
                  </a:lnTo>
                  <a:lnTo>
                    <a:pt x="691" y="1088"/>
                  </a:lnTo>
                  <a:lnTo>
                    <a:pt x="692" y="1085"/>
                  </a:lnTo>
                  <a:lnTo>
                    <a:pt x="692" y="1081"/>
                  </a:lnTo>
                  <a:lnTo>
                    <a:pt x="692" y="1078"/>
                  </a:lnTo>
                  <a:lnTo>
                    <a:pt x="688" y="1069"/>
                  </a:lnTo>
                  <a:lnTo>
                    <a:pt x="683" y="1063"/>
                  </a:lnTo>
                  <a:lnTo>
                    <a:pt x="680" y="1061"/>
                  </a:lnTo>
                  <a:lnTo>
                    <a:pt x="679" y="1059"/>
                  </a:lnTo>
                  <a:lnTo>
                    <a:pt x="682" y="1060"/>
                  </a:lnTo>
                  <a:lnTo>
                    <a:pt x="688" y="1061"/>
                  </a:lnTo>
                  <a:lnTo>
                    <a:pt x="692" y="1061"/>
                  </a:lnTo>
                  <a:lnTo>
                    <a:pt x="697" y="1061"/>
                  </a:lnTo>
                  <a:lnTo>
                    <a:pt x="698" y="1061"/>
                  </a:lnTo>
                  <a:lnTo>
                    <a:pt x="699" y="1060"/>
                  </a:lnTo>
                  <a:lnTo>
                    <a:pt x="700" y="1059"/>
                  </a:lnTo>
                  <a:lnTo>
                    <a:pt x="700" y="1056"/>
                  </a:lnTo>
                  <a:lnTo>
                    <a:pt x="700" y="1054"/>
                  </a:lnTo>
                  <a:lnTo>
                    <a:pt x="702" y="1053"/>
                  </a:lnTo>
                  <a:lnTo>
                    <a:pt x="704" y="1051"/>
                  </a:lnTo>
                  <a:lnTo>
                    <a:pt x="706" y="1050"/>
                  </a:lnTo>
                  <a:lnTo>
                    <a:pt x="711" y="1049"/>
                  </a:lnTo>
                  <a:lnTo>
                    <a:pt x="713" y="1047"/>
                  </a:lnTo>
                  <a:lnTo>
                    <a:pt x="716" y="1041"/>
                  </a:lnTo>
                  <a:lnTo>
                    <a:pt x="716" y="1037"/>
                  </a:lnTo>
                  <a:lnTo>
                    <a:pt x="713" y="1032"/>
                  </a:lnTo>
                  <a:lnTo>
                    <a:pt x="710" y="1029"/>
                  </a:lnTo>
                  <a:lnTo>
                    <a:pt x="701" y="1023"/>
                  </a:lnTo>
                  <a:lnTo>
                    <a:pt x="695" y="1018"/>
                  </a:lnTo>
                  <a:lnTo>
                    <a:pt x="693" y="1016"/>
                  </a:lnTo>
                  <a:lnTo>
                    <a:pt x="692" y="1012"/>
                  </a:lnTo>
                  <a:lnTo>
                    <a:pt x="694" y="1009"/>
                  </a:lnTo>
                  <a:lnTo>
                    <a:pt x="697" y="1006"/>
                  </a:lnTo>
                  <a:lnTo>
                    <a:pt x="699" y="1004"/>
                  </a:lnTo>
                  <a:lnTo>
                    <a:pt x="701" y="1002"/>
                  </a:lnTo>
                  <a:lnTo>
                    <a:pt x="701" y="999"/>
                  </a:lnTo>
                  <a:lnTo>
                    <a:pt x="701" y="998"/>
                  </a:lnTo>
                  <a:lnTo>
                    <a:pt x="699" y="993"/>
                  </a:lnTo>
                  <a:lnTo>
                    <a:pt x="694" y="986"/>
                  </a:lnTo>
                  <a:lnTo>
                    <a:pt x="692" y="984"/>
                  </a:lnTo>
                  <a:lnTo>
                    <a:pt x="691" y="980"/>
                  </a:lnTo>
                  <a:lnTo>
                    <a:pt x="691" y="975"/>
                  </a:lnTo>
                  <a:lnTo>
                    <a:pt x="691" y="969"/>
                  </a:lnTo>
                  <a:lnTo>
                    <a:pt x="691" y="952"/>
                  </a:lnTo>
                  <a:lnTo>
                    <a:pt x="691" y="934"/>
                  </a:lnTo>
                  <a:lnTo>
                    <a:pt x="692" y="923"/>
                  </a:lnTo>
                  <a:lnTo>
                    <a:pt x="695" y="914"/>
                  </a:lnTo>
                  <a:lnTo>
                    <a:pt x="700" y="904"/>
                  </a:lnTo>
                  <a:lnTo>
                    <a:pt x="706" y="897"/>
                  </a:lnTo>
                  <a:lnTo>
                    <a:pt x="712" y="890"/>
                  </a:lnTo>
                  <a:lnTo>
                    <a:pt x="717" y="883"/>
                  </a:lnTo>
                  <a:lnTo>
                    <a:pt x="718" y="880"/>
                  </a:lnTo>
                  <a:lnTo>
                    <a:pt x="719" y="877"/>
                  </a:lnTo>
                  <a:lnTo>
                    <a:pt x="718" y="873"/>
                  </a:lnTo>
                  <a:lnTo>
                    <a:pt x="714" y="871"/>
                  </a:lnTo>
                  <a:lnTo>
                    <a:pt x="708" y="866"/>
                  </a:lnTo>
                  <a:lnTo>
                    <a:pt x="705" y="861"/>
                  </a:lnTo>
                  <a:lnTo>
                    <a:pt x="705" y="858"/>
                  </a:lnTo>
                  <a:lnTo>
                    <a:pt x="705" y="855"/>
                  </a:lnTo>
                  <a:lnTo>
                    <a:pt x="706" y="853"/>
                  </a:lnTo>
                  <a:lnTo>
                    <a:pt x="708" y="849"/>
                  </a:lnTo>
                  <a:lnTo>
                    <a:pt x="716" y="842"/>
                  </a:lnTo>
                  <a:lnTo>
                    <a:pt x="726" y="832"/>
                  </a:lnTo>
                  <a:lnTo>
                    <a:pt x="736" y="823"/>
                  </a:lnTo>
                  <a:lnTo>
                    <a:pt x="744" y="817"/>
                  </a:lnTo>
                  <a:lnTo>
                    <a:pt x="750" y="815"/>
                  </a:lnTo>
                  <a:lnTo>
                    <a:pt x="755" y="811"/>
                  </a:lnTo>
                  <a:lnTo>
                    <a:pt x="758" y="807"/>
                  </a:lnTo>
                  <a:lnTo>
                    <a:pt x="761" y="801"/>
                  </a:lnTo>
                  <a:lnTo>
                    <a:pt x="763" y="797"/>
                  </a:lnTo>
                  <a:lnTo>
                    <a:pt x="765" y="794"/>
                  </a:lnTo>
                  <a:lnTo>
                    <a:pt x="769" y="791"/>
                  </a:lnTo>
                  <a:lnTo>
                    <a:pt x="773" y="788"/>
                  </a:lnTo>
                  <a:lnTo>
                    <a:pt x="783" y="783"/>
                  </a:lnTo>
                  <a:lnTo>
                    <a:pt x="796" y="779"/>
                  </a:lnTo>
                  <a:lnTo>
                    <a:pt x="808" y="776"/>
                  </a:lnTo>
                  <a:lnTo>
                    <a:pt x="817" y="771"/>
                  </a:lnTo>
                  <a:lnTo>
                    <a:pt x="821" y="766"/>
                  </a:lnTo>
                  <a:lnTo>
                    <a:pt x="825" y="759"/>
                  </a:lnTo>
                  <a:lnTo>
                    <a:pt x="826" y="754"/>
                  </a:lnTo>
                  <a:lnTo>
                    <a:pt x="826" y="751"/>
                  </a:lnTo>
                  <a:lnTo>
                    <a:pt x="825" y="746"/>
                  </a:lnTo>
                  <a:lnTo>
                    <a:pt x="824" y="742"/>
                  </a:lnTo>
                  <a:lnTo>
                    <a:pt x="824" y="740"/>
                  </a:lnTo>
                  <a:lnTo>
                    <a:pt x="825" y="740"/>
                  </a:lnTo>
                  <a:lnTo>
                    <a:pt x="826" y="739"/>
                  </a:lnTo>
                  <a:lnTo>
                    <a:pt x="830" y="740"/>
                  </a:lnTo>
                  <a:lnTo>
                    <a:pt x="834" y="741"/>
                  </a:lnTo>
                  <a:lnTo>
                    <a:pt x="840" y="744"/>
                  </a:lnTo>
                  <a:lnTo>
                    <a:pt x="855" y="746"/>
                  </a:lnTo>
                  <a:lnTo>
                    <a:pt x="875" y="750"/>
                  </a:lnTo>
                  <a:lnTo>
                    <a:pt x="886" y="753"/>
                  </a:lnTo>
                  <a:lnTo>
                    <a:pt x="896" y="756"/>
                  </a:lnTo>
                  <a:lnTo>
                    <a:pt x="907" y="759"/>
                  </a:lnTo>
                  <a:lnTo>
                    <a:pt x="915" y="764"/>
                  </a:lnTo>
                  <a:lnTo>
                    <a:pt x="922" y="769"/>
                  </a:lnTo>
                  <a:lnTo>
                    <a:pt x="927" y="772"/>
                  </a:lnTo>
                  <a:lnTo>
                    <a:pt x="932" y="777"/>
                  </a:lnTo>
                  <a:lnTo>
                    <a:pt x="934" y="782"/>
                  </a:lnTo>
                  <a:lnTo>
                    <a:pt x="939" y="794"/>
                  </a:lnTo>
                  <a:lnTo>
                    <a:pt x="943" y="810"/>
                  </a:lnTo>
                  <a:lnTo>
                    <a:pt x="946" y="826"/>
                  </a:lnTo>
                  <a:lnTo>
                    <a:pt x="950" y="839"/>
                  </a:lnTo>
                  <a:lnTo>
                    <a:pt x="953" y="842"/>
                  </a:lnTo>
                  <a:lnTo>
                    <a:pt x="957" y="847"/>
                  </a:lnTo>
                  <a:lnTo>
                    <a:pt x="962" y="849"/>
                  </a:lnTo>
                  <a:lnTo>
                    <a:pt x="966" y="852"/>
                  </a:lnTo>
                  <a:lnTo>
                    <a:pt x="974" y="854"/>
                  </a:lnTo>
                  <a:lnTo>
                    <a:pt x="979" y="854"/>
                  </a:lnTo>
                  <a:lnTo>
                    <a:pt x="987" y="854"/>
                  </a:lnTo>
                  <a:lnTo>
                    <a:pt x="994" y="853"/>
                  </a:lnTo>
                  <a:lnTo>
                    <a:pt x="1007" y="849"/>
                  </a:lnTo>
                  <a:lnTo>
                    <a:pt x="1019" y="845"/>
                  </a:lnTo>
                  <a:lnTo>
                    <a:pt x="1029" y="841"/>
                  </a:lnTo>
                  <a:lnTo>
                    <a:pt x="1044" y="839"/>
                  </a:lnTo>
                  <a:lnTo>
                    <a:pt x="1059" y="838"/>
                  </a:lnTo>
                  <a:lnTo>
                    <a:pt x="1076" y="836"/>
                  </a:lnTo>
                  <a:lnTo>
                    <a:pt x="1091" y="835"/>
                  </a:lnTo>
                  <a:lnTo>
                    <a:pt x="1105" y="833"/>
                  </a:lnTo>
                  <a:lnTo>
                    <a:pt x="1121" y="832"/>
                  </a:lnTo>
                  <a:lnTo>
                    <a:pt x="1140" y="832"/>
                  </a:lnTo>
                  <a:lnTo>
                    <a:pt x="1160" y="832"/>
                  </a:lnTo>
                  <a:lnTo>
                    <a:pt x="1176" y="832"/>
                  </a:lnTo>
                  <a:lnTo>
                    <a:pt x="1183" y="830"/>
                  </a:lnTo>
                  <a:lnTo>
                    <a:pt x="1190" y="828"/>
                  </a:lnTo>
                  <a:lnTo>
                    <a:pt x="1195" y="827"/>
                  </a:lnTo>
                  <a:lnTo>
                    <a:pt x="1201" y="823"/>
                  </a:lnTo>
                  <a:lnTo>
                    <a:pt x="1204" y="820"/>
                  </a:lnTo>
                  <a:lnTo>
                    <a:pt x="1207" y="815"/>
                  </a:lnTo>
                  <a:lnTo>
                    <a:pt x="1208" y="808"/>
                  </a:lnTo>
                  <a:lnTo>
                    <a:pt x="1208" y="801"/>
                  </a:lnTo>
                  <a:lnTo>
                    <a:pt x="1207" y="786"/>
                  </a:lnTo>
                  <a:lnTo>
                    <a:pt x="1205" y="773"/>
                  </a:lnTo>
                  <a:lnTo>
                    <a:pt x="1205" y="760"/>
                  </a:lnTo>
                  <a:lnTo>
                    <a:pt x="1204" y="744"/>
                  </a:lnTo>
                  <a:lnTo>
                    <a:pt x="1204" y="725"/>
                  </a:lnTo>
                  <a:lnTo>
                    <a:pt x="1207" y="708"/>
                  </a:lnTo>
                  <a:lnTo>
                    <a:pt x="1208" y="701"/>
                  </a:lnTo>
                  <a:lnTo>
                    <a:pt x="1211" y="695"/>
                  </a:lnTo>
                  <a:lnTo>
                    <a:pt x="1214" y="690"/>
                  </a:lnTo>
                  <a:lnTo>
                    <a:pt x="1217" y="687"/>
                  </a:lnTo>
                  <a:lnTo>
                    <a:pt x="1221" y="685"/>
                  </a:lnTo>
                  <a:lnTo>
                    <a:pt x="1224" y="684"/>
                  </a:lnTo>
                  <a:lnTo>
                    <a:pt x="1228" y="687"/>
                  </a:lnTo>
                  <a:lnTo>
                    <a:pt x="1230" y="689"/>
                  </a:lnTo>
                  <a:lnTo>
                    <a:pt x="1245" y="708"/>
                  </a:lnTo>
                  <a:lnTo>
                    <a:pt x="1258" y="723"/>
                  </a:lnTo>
                  <a:lnTo>
                    <a:pt x="1260" y="725"/>
                  </a:lnTo>
                  <a:lnTo>
                    <a:pt x="1262" y="726"/>
                  </a:lnTo>
                  <a:lnTo>
                    <a:pt x="1266" y="726"/>
                  </a:lnTo>
                  <a:lnTo>
                    <a:pt x="1268" y="725"/>
                  </a:lnTo>
                  <a:lnTo>
                    <a:pt x="1273" y="719"/>
                  </a:lnTo>
                  <a:lnTo>
                    <a:pt x="1279" y="708"/>
                  </a:lnTo>
                  <a:lnTo>
                    <a:pt x="1286" y="695"/>
                  </a:lnTo>
                  <a:lnTo>
                    <a:pt x="1291" y="679"/>
                  </a:lnTo>
                  <a:lnTo>
                    <a:pt x="1294" y="665"/>
                  </a:lnTo>
                  <a:lnTo>
                    <a:pt x="1298" y="652"/>
                  </a:lnTo>
                  <a:lnTo>
                    <a:pt x="1298" y="647"/>
                  </a:lnTo>
                  <a:lnTo>
                    <a:pt x="1298" y="643"/>
                  </a:lnTo>
                  <a:lnTo>
                    <a:pt x="1297" y="639"/>
                  </a:lnTo>
                  <a:lnTo>
                    <a:pt x="1294" y="635"/>
                  </a:lnTo>
                  <a:lnTo>
                    <a:pt x="1289" y="631"/>
                  </a:lnTo>
                  <a:lnTo>
                    <a:pt x="1280" y="626"/>
                  </a:lnTo>
                  <a:lnTo>
                    <a:pt x="1274" y="622"/>
                  </a:lnTo>
                  <a:lnTo>
                    <a:pt x="1268" y="619"/>
                  </a:lnTo>
                  <a:lnTo>
                    <a:pt x="1262" y="614"/>
                  </a:lnTo>
                  <a:lnTo>
                    <a:pt x="1258" y="608"/>
                  </a:lnTo>
                  <a:lnTo>
                    <a:pt x="1253" y="602"/>
                  </a:lnTo>
                  <a:lnTo>
                    <a:pt x="1249" y="596"/>
                  </a:lnTo>
                  <a:lnTo>
                    <a:pt x="1248" y="590"/>
                  </a:lnTo>
                  <a:lnTo>
                    <a:pt x="1249" y="584"/>
                  </a:lnTo>
                  <a:lnTo>
                    <a:pt x="1253" y="576"/>
                  </a:lnTo>
                  <a:lnTo>
                    <a:pt x="1258" y="569"/>
                  </a:lnTo>
                  <a:lnTo>
                    <a:pt x="1259" y="565"/>
                  </a:lnTo>
                  <a:lnTo>
                    <a:pt x="1260" y="562"/>
                  </a:lnTo>
                  <a:lnTo>
                    <a:pt x="1261" y="557"/>
                  </a:lnTo>
                  <a:lnTo>
                    <a:pt x="1261" y="551"/>
                  </a:lnTo>
                  <a:lnTo>
                    <a:pt x="1261" y="539"/>
                  </a:lnTo>
                  <a:lnTo>
                    <a:pt x="1261" y="530"/>
                  </a:lnTo>
                  <a:lnTo>
                    <a:pt x="1262" y="526"/>
                  </a:lnTo>
                  <a:lnTo>
                    <a:pt x="1264" y="523"/>
                  </a:lnTo>
                  <a:lnTo>
                    <a:pt x="1266" y="520"/>
                  </a:lnTo>
                  <a:lnTo>
                    <a:pt x="1270" y="519"/>
                  </a:lnTo>
                  <a:lnTo>
                    <a:pt x="1278" y="518"/>
                  </a:lnTo>
                  <a:lnTo>
                    <a:pt x="1284" y="517"/>
                  </a:lnTo>
                  <a:lnTo>
                    <a:pt x="1286" y="515"/>
                  </a:lnTo>
                  <a:lnTo>
                    <a:pt x="1289" y="513"/>
                  </a:lnTo>
                  <a:lnTo>
                    <a:pt x="1291" y="509"/>
                  </a:lnTo>
                  <a:lnTo>
                    <a:pt x="1293" y="505"/>
                  </a:lnTo>
                  <a:lnTo>
                    <a:pt x="1299" y="494"/>
                  </a:lnTo>
                  <a:lnTo>
                    <a:pt x="1308" y="483"/>
                  </a:lnTo>
                  <a:lnTo>
                    <a:pt x="1316" y="473"/>
                  </a:lnTo>
                  <a:lnTo>
                    <a:pt x="1323" y="461"/>
                  </a:lnTo>
                  <a:lnTo>
                    <a:pt x="1325" y="456"/>
                  </a:lnTo>
                  <a:lnTo>
                    <a:pt x="1328" y="452"/>
                  </a:lnTo>
                  <a:lnTo>
                    <a:pt x="1330" y="449"/>
                  </a:lnTo>
                  <a:lnTo>
                    <a:pt x="1334" y="445"/>
                  </a:lnTo>
                  <a:lnTo>
                    <a:pt x="1343" y="439"/>
                  </a:lnTo>
                  <a:lnTo>
                    <a:pt x="1357" y="432"/>
                  </a:lnTo>
                  <a:lnTo>
                    <a:pt x="1373" y="424"/>
                  </a:lnTo>
                  <a:lnTo>
                    <a:pt x="1385" y="418"/>
                  </a:lnTo>
                  <a:lnTo>
                    <a:pt x="1388" y="414"/>
                  </a:lnTo>
                  <a:lnTo>
                    <a:pt x="1392" y="411"/>
                  </a:lnTo>
                  <a:lnTo>
                    <a:pt x="1394" y="408"/>
                  </a:lnTo>
                  <a:lnTo>
                    <a:pt x="1394" y="404"/>
                  </a:lnTo>
                  <a:lnTo>
                    <a:pt x="1394" y="395"/>
                  </a:lnTo>
                  <a:lnTo>
                    <a:pt x="1393" y="386"/>
                  </a:lnTo>
                  <a:lnTo>
                    <a:pt x="1393" y="381"/>
                  </a:lnTo>
                  <a:lnTo>
                    <a:pt x="1394" y="378"/>
                  </a:lnTo>
                  <a:lnTo>
                    <a:pt x="1397" y="375"/>
                  </a:lnTo>
                  <a:lnTo>
                    <a:pt x="1400" y="374"/>
                  </a:lnTo>
                  <a:lnTo>
                    <a:pt x="1407" y="372"/>
                  </a:lnTo>
                  <a:lnTo>
                    <a:pt x="1413" y="368"/>
                  </a:lnTo>
                  <a:lnTo>
                    <a:pt x="1416" y="366"/>
                  </a:lnTo>
                  <a:lnTo>
                    <a:pt x="1418" y="362"/>
                  </a:lnTo>
                  <a:lnTo>
                    <a:pt x="1420" y="359"/>
                  </a:lnTo>
                  <a:lnTo>
                    <a:pt x="1422" y="353"/>
                  </a:lnTo>
                  <a:lnTo>
                    <a:pt x="1425" y="343"/>
                  </a:lnTo>
                  <a:lnTo>
                    <a:pt x="1429" y="336"/>
                  </a:lnTo>
                  <a:lnTo>
                    <a:pt x="1431" y="334"/>
                  </a:lnTo>
                  <a:lnTo>
                    <a:pt x="1435" y="331"/>
                  </a:lnTo>
                  <a:lnTo>
                    <a:pt x="1441" y="330"/>
                  </a:lnTo>
                  <a:lnTo>
                    <a:pt x="1447" y="330"/>
                  </a:lnTo>
                  <a:lnTo>
                    <a:pt x="1460" y="329"/>
                  </a:lnTo>
                  <a:lnTo>
                    <a:pt x="1469" y="328"/>
                  </a:lnTo>
                  <a:lnTo>
                    <a:pt x="1472" y="325"/>
                  </a:lnTo>
                  <a:lnTo>
                    <a:pt x="1474" y="323"/>
                  </a:lnTo>
                  <a:lnTo>
                    <a:pt x="1476" y="321"/>
                  </a:lnTo>
                  <a:lnTo>
                    <a:pt x="1478" y="317"/>
                  </a:lnTo>
                  <a:lnTo>
                    <a:pt x="1481" y="309"/>
                  </a:lnTo>
                  <a:lnTo>
                    <a:pt x="1486" y="300"/>
                  </a:lnTo>
                  <a:lnTo>
                    <a:pt x="1492" y="293"/>
                  </a:lnTo>
                  <a:lnTo>
                    <a:pt x="1499" y="287"/>
                  </a:lnTo>
                  <a:lnTo>
                    <a:pt x="1505" y="284"/>
                  </a:lnTo>
                  <a:lnTo>
                    <a:pt x="1508" y="280"/>
                  </a:lnTo>
                  <a:lnTo>
                    <a:pt x="1508" y="274"/>
                  </a:lnTo>
                  <a:lnTo>
                    <a:pt x="1508" y="263"/>
                  </a:lnTo>
                  <a:lnTo>
                    <a:pt x="1508" y="249"/>
                  </a:lnTo>
                  <a:lnTo>
                    <a:pt x="1508" y="235"/>
                  </a:lnTo>
                  <a:lnTo>
                    <a:pt x="1510" y="229"/>
                  </a:lnTo>
                  <a:lnTo>
                    <a:pt x="1512" y="223"/>
                  </a:lnTo>
                  <a:lnTo>
                    <a:pt x="1514" y="219"/>
                  </a:lnTo>
                  <a:lnTo>
                    <a:pt x="1519" y="217"/>
                  </a:lnTo>
                  <a:lnTo>
                    <a:pt x="1530" y="215"/>
                  </a:lnTo>
                  <a:lnTo>
                    <a:pt x="1541" y="212"/>
                  </a:lnTo>
                  <a:lnTo>
                    <a:pt x="1545" y="210"/>
                  </a:lnTo>
                  <a:lnTo>
                    <a:pt x="1551" y="208"/>
                  </a:lnTo>
                  <a:lnTo>
                    <a:pt x="1555" y="204"/>
                  </a:lnTo>
                  <a:lnTo>
                    <a:pt x="1560" y="200"/>
                  </a:lnTo>
                  <a:lnTo>
                    <a:pt x="1568" y="190"/>
                  </a:lnTo>
                  <a:lnTo>
                    <a:pt x="1577" y="177"/>
                  </a:lnTo>
                  <a:lnTo>
                    <a:pt x="1583" y="171"/>
                  </a:lnTo>
                  <a:lnTo>
                    <a:pt x="1589" y="165"/>
                  </a:lnTo>
                  <a:lnTo>
                    <a:pt x="1595" y="160"/>
                  </a:lnTo>
                  <a:lnTo>
                    <a:pt x="1601" y="158"/>
                  </a:lnTo>
                  <a:lnTo>
                    <a:pt x="1612" y="153"/>
                  </a:lnTo>
                  <a:lnTo>
                    <a:pt x="1619" y="152"/>
                  </a:lnTo>
                  <a:lnTo>
                    <a:pt x="1626" y="152"/>
                  </a:lnTo>
                  <a:lnTo>
                    <a:pt x="1632" y="152"/>
                  </a:lnTo>
                  <a:lnTo>
                    <a:pt x="1638" y="151"/>
                  </a:lnTo>
                  <a:lnTo>
                    <a:pt x="1645" y="148"/>
                  </a:lnTo>
                  <a:lnTo>
                    <a:pt x="1652" y="143"/>
                  </a:lnTo>
                  <a:lnTo>
                    <a:pt x="1661" y="139"/>
                  </a:lnTo>
                  <a:lnTo>
                    <a:pt x="1668" y="135"/>
                  </a:lnTo>
                  <a:lnTo>
                    <a:pt x="1675" y="129"/>
                  </a:lnTo>
                  <a:lnTo>
                    <a:pt x="1676" y="127"/>
                  </a:lnTo>
                  <a:lnTo>
                    <a:pt x="1675" y="122"/>
                  </a:lnTo>
                  <a:lnTo>
                    <a:pt x="1673" y="117"/>
                  </a:lnTo>
                  <a:lnTo>
                    <a:pt x="1670" y="111"/>
                  </a:lnTo>
                  <a:lnTo>
                    <a:pt x="1663" y="98"/>
                  </a:lnTo>
                  <a:lnTo>
                    <a:pt x="1658" y="89"/>
                  </a:lnTo>
                  <a:lnTo>
                    <a:pt x="1652" y="78"/>
                  </a:lnTo>
                  <a:lnTo>
                    <a:pt x="1644" y="64"/>
                  </a:lnTo>
                  <a:lnTo>
                    <a:pt x="1640" y="57"/>
                  </a:lnTo>
                  <a:lnTo>
                    <a:pt x="1639" y="54"/>
                  </a:lnTo>
                  <a:lnTo>
                    <a:pt x="1643" y="53"/>
                  </a:lnTo>
                  <a:lnTo>
                    <a:pt x="1652" y="52"/>
                  </a:lnTo>
                  <a:lnTo>
                    <a:pt x="1662" y="53"/>
                  </a:lnTo>
                  <a:lnTo>
                    <a:pt x="1671" y="54"/>
                  </a:lnTo>
                  <a:lnTo>
                    <a:pt x="1676" y="57"/>
                  </a:lnTo>
                  <a:lnTo>
                    <a:pt x="1681" y="59"/>
                  </a:lnTo>
                  <a:lnTo>
                    <a:pt x="1684" y="61"/>
                  </a:lnTo>
                  <a:lnTo>
                    <a:pt x="1688" y="65"/>
                  </a:lnTo>
                  <a:lnTo>
                    <a:pt x="1696" y="79"/>
                  </a:lnTo>
                  <a:lnTo>
                    <a:pt x="1706" y="93"/>
                  </a:lnTo>
                  <a:lnTo>
                    <a:pt x="1714" y="104"/>
                  </a:lnTo>
                  <a:lnTo>
                    <a:pt x="1722" y="113"/>
                  </a:lnTo>
                  <a:lnTo>
                    <a:pt x="1726" y="115"/>
                  </a:lnTo>
                  <a:lnTo>
                    <a:pt x="1730" y="116"/>
                  </a:lnTo>
                  <a:lnTo>
                    <a:pt x="1732" y="116"/>
                  </a:lnTo>
                  <a:lnTo>
                    <a:pt x="1736" y="115"/>
                  </a:lnTo>
                  <a:lnTo>
                    <a:pt x="1738" y="114"/>
                  </a:lnTo>
                  <a:lnTo>
                    <a:pt x="1740" y="110"/>
                  </a:lnTo>
                  <a:lnTo>
                    <a:pt x="1744" y="107"/>
                  </a:lnTo>
                  <a:lnTo>
                    <a:pt x="1746" y="102"/>
                  </a:lnTo>
                  <a:lnTo>
                    <a:pt x="1750" y="96"/>
                  </a:lnTo>
                  <a:lnTo>
                    <a:pt x="1755" y="92"/>
                  </a:lnTo>
                  <a:lnTo>
                    <a:pt x="1759" y="90"/>
                  </a:lnTo>
                  <a:lnTo>
                    <a:pt x="1765" y="90"/>
                  </a:lnTo>
                  <a:lnTo>
                    <a:pt x="1770" y="90"/>
                  </a:lnTo>
                  <a:lnTo>
                    <a:pt x="1776" y="92"/>
                  </a:lnTo>
                  <a:lnTo>
                    <a:pt x="1781" y="95"/>
                  </a:lnTo>
                  <a:lnTo>
                    <a:pt x="1783" y="98"/>
                  </a:lnTo>
                  <a:lnTo>
                    <a:pt x="1789" y="109"/>
                  </a:lnTo>
                  <a:lnTo>
                    <a:pt x="1796" y="121"/>
                  </a:lnTo>
                  <a:lnTo>
                    <a:pt x="1800" y="127"/>
                  </a:lnTo>
                  <a:lnTo>
                    <a:pt x="1803" y="132"/>
                  </a:lnTo>
                  <a:lnTo>
                    <a:pt x="1807" y="135"/>
                  </a:lnTo>
                  <a:lnTo>
                    <a:pt x="1810" y="137"/>
                  </a:lnTo>
                  <a:lnTo>
                    <a:pt x="1814" y="139"/>
                  </a:lnTo>
                  <a:lnTo>
                    <a:pt x="1818" y="139"/>
                  </a:lnTo>
                  <a:lnTo>
                    <a:pt x="1822" y="137"/>
                  </a:lnTo>
                  <a:lnTo>
                    <a:pt x="1826" y="136"/>
                  </a:lnTo>
                  <a:lnTo>
                    <a:pt x="1829" y="133"/>
                  </a:lnTo>
                  <a:lnTo>
                    <a:pt x="1834" y="128"/>
                  </a:lnTo>
                  <a:lnTo>
                    <a:pt x="1838" y="122"/>
                  </a:lnTo>
                  <a:lnTo>
                    <a:pt x="1840" y="115"/>
                  </a:lnTo>
                  <a:lnTo>
                    <a:pt x="1847" y="99"/>
                  </a:lnTo>
                  <a:lnTo>
                    <a:pt x="1854" y="83"/>
                  </a:lnTo>
                  <a:lnTo>
                    <a:pt x="1864" y="67"/>
                  </a:lnTo>
                  <a:lnTo>
                    <a:pt x="1875" y="50"/>
                  </a:lnTo>
                  <a:lnTo>
                    <a:pt x="1881" y="42"/>
                  </a:lnTo>
                  <a:lnTo>
                    <a:pt x="1889" y="35"/>
                  </a:lnTo>
                  <a:lnTo>
                    <a:pt x="1896" y="29"/>
                  </a:lnTo>
                  <a:lnTo>
                    <a:pt x="1904" y="23"/>
                  </a:lnTo>
                  <a:lnTo>
                    <a:pt x="1921" y="16"/>
                  </a:lnTo>
                  <a:lnTo>
                    <a:pt x="1938" y="9"/>
                  </a:lnTo>
                  <a:lnTo>
                    <a:pt x="1952" y="3"/>
                  </a:lnTo>
                  <a:lnTo>
                    <a:pt x="1965" y="1"/>
                  </a:lnTo>
                  <a:lnTo>
                    <a:pt x="1971" y="0"/>
                  </a:lnTo>
                  <a:lnTo>
                    <a:pt x="1976" y="0"/>
                  </a:lnTo>
                  <a:lnTo>
                    <a:pt x="1979" y="1"/>
                  </a:lnTo>
                  <a:lnTo>
                    <a:pt x="1983" y="2"/>
                  </a:lnTo>
                  <a:lnTo>
                    <a:pt x="1984" y="4"/>
                  </a:lnTo>
                  <a:lnTo>
                    <a:pt x="1985" y="8"/>
                  </a:lnTo>
                  <a:lnTo>
                    <a:pt x="1985" y="11"/>
                  </a:lnTo>
                  <a:lnTo>
                    <a:pt x="1984" y="15"/>
                  </a:lnTo>
                  <a:lnTo>
                    <a:pt x="1980" y="23"/>
                  </a:lnTo>
                  <a:lnTo>
                    <a:pt x="1976" y="32"/>
                  </a:lnTo>
                  <a:lnTo>
                    <a:pt x="1968" y="40"/>
                  </a:lnTo>
                  <a:lnTo>
                    <a:pt x="1963" y="50"/>
                  </a:lnTo>
                  <a:lnTo>
                    <a:pt x="1958" y="58"/>
                  </a:lnTo>
                  <a:lnTo>
                    <a:pt x="1955" y="66"/>
                  </a:lnTo>
                  <a:lnTo>
                    <a:pt x="1955" y="71"/>
                  </a:lnTo>
                  <a:lnTo>
                    <a:pt x="1958" y="74"/>
                  </a:lnTo>
                  <a:lnTo>
                    <a:pt x="1960" y="78"/>
                  </a:lnTo>
                  <a:lnTo>
                    <a:pt x="1964" y="82"/>
                  </a:lnTo>
                  <a:lnTo>
                    <a:pt x="1965" y="84"/>
                  </a:lnTo>
                  <a:lnTo>
                    <a:pt x="1966" y="89"/>
                  </a:lnTo>
                  <a:lnTo>
                    <a:pt x="1968" y="90"/>
                  </a:lnTo>
                  <a:lnTo>
                    <a:pt x="1971" y="91"/>
                  </a:lnTo>
                  <a:lnTo>
                    <a:pt x="1976" y="91"/>
                  </a:lnTo>
                  <a:lnTo>
                    <a:pt x="1979" y="92"/>
                  </a:lnTo>
                  <a:lnTo>
                    <a:pt x="1990" y="91"/>
                  </a:lnTo>
                  <a:lnTo>
                    <a:pt x="1998" y="90"/>
                  </a:lnTo>
                  <a:lnTo>
                    <a:pt x="2007" y="90"/>
                  </a:lnTo>
                  <a:lnTo>
                    <a:pt x="2012" y="91"/>
                  </a:lnTo>
                  <a:lnTo>
                    <a:pt x="2017" y="93"/>
                  </a:lnTo>
                  <a:lnTo>
                    <a:pt x="2022" y="98"/>
                  </a:lnTo>
                  <a:lnTo>
                    <a:pt x="2027" y="105"/>
                  </a:lnTo>
                  <a:lnTo>
                    <a:pt x="2030" y="114"/>
                  </a:lnTo>
                  <a:lnTo>
                    <a:pt x="2030" y="117"/>
                  </a:lnTo>
                  <a:lnTo>
                    <a:pt x="2030" y="121"/>
                  </a:lnTo>
                  <a:lnTo>
                    <a:pt x="2029" y="123"/>
                  </a:lnTo>
                  <a:lnTo>
                    <a:pt x="2027" y="126"/>
                  </a:lnTo>
                  <a:lnTo>
                    <a:pt x="2021" y="129"/>
                  </a:lnTo>
                  <a:lnTo>
                    <a:pt x="2014" y="132"/>
                  </a:lnTo>
                  <a:lnTo>
                    <a:pt x="2010" y="133"/>
                  </a:lnTo>
                  <a:lnTo>
                    <a:pt x="2007" y="135"/>
                  </a:lnTo>
                  <a:lnTo>
                    <a:pt x="2003" y="139"/>
                  </a:lnTo>
                  <a:lnTo>
                    <a:pt x="2001" y="143"/>
                  </a:lnTo>
                  <a:lnTo>
                    <a:pt x="1996" y="155"/>
                  </a:lnTo>
                  <a:lnTo>
                    <a:pt x="1992" y="167"/>
                  </a:lnTo>
                  <a:lnTo>
                    <a:pt x="1991" y="179"/>
                  </a:lnTo>
                  <a:lnTo>
                    <a:pt x="1990" y="190"/>
                  </a:lnTo>
                  <a:lnTo>
                    <a:pt x="1989" y="200"/>
                  </a:lnTo>
                  <a:lnTo>
                    <a:pt x="1988" y="210"/>
                  </a:lnTo>
                  <a:lnTo>
                    <a:pt x="1984" y="219"/>
                  </a:lnTo>
                  <a:lnTo>
                    <a:pt x="1979" y="225"/>
                  </a:lnTo>
                  <a:lnTo>
                    <a:pt x="1972" y="233"/>
                  </a:lnTo>
                  <a:lnTo>
                    <a:pt x="1963" y="239"/>
                  </a:lnTo>
                  <a:lnTo>
                    <a:pt x="1952" y="244"/>
                  </a:lnTo>
                  <a:lnTo>
                    <a:pt x="1944" y="249"/>
                  </a:lnTo>
                  <a:lnTo>
                    <a:pt x="1941" y="250"/>
                  </a:lnTo>
                  <a:lnTo>
                    <a:pt x="1940" y="253"/>
                  </a:lnTo>
                  <a:lnTo>
                    <a:pt x="1939" y="255"/>
                  </a:lnTo>
                  <a:lnTo>
                    <a:pt x="1938" y="258"/>
                  </a:lnTo>
                  <a:lnTo>
                    <a:pt x="1939" y="263"/>
                  </a:lnTo>
                  <a:lnTo>
                    <a:pt x="1941" y="271"/>
                  </a:lnTo>
                  <a:lnTo>
                    <a:pt x="1944" y="279"/>
                  </a:lnTo>
                  <a:lnTo>
                    <a:pt x="1946" y="288"/>
                  </a:lnTo>
                  <a:lnTo>
                    <a:pt x="1947" y="294"/>
                  </a:lnTo>
                  <a:lnTo>
                    <a:pt x="1947" y="299"/>
                  </a:lnTo>
                  <a:lnTo>
                    <a:pt x="1946" y="304"/>
                  </a:lnTo>
                  <a:lnTo>
                    <a:pt x="1945" y="309"/>
                  </a:lnTo>
                  <a:lnTo>
                    <a:pt x="1940" y="318"/>
                  </a:lnTo>
                  <a:lnTo>
                    <a:pt x="1934" y="328"/>
                  </a:lnTo>
                  <a:lnTo>
                    <a:pt x="1927" y="338"/>
                  </a:lnTo>
                  <a:lnTo>
                    <a:pt x="1923" y="350"/>
                  </a:lnTo>
                  <a:lnTo>
                    <a:pt x="1920" y="363"/>
                  </a:lnTo>
                  <a:lnTo>
                    <a:pt x="1917" y="374"/>
                  </a:lnTo>
                  <a:lnTo>
                    <a:pt x="1914" y="385"/>
                  </a:lnTo>
                  <a:lnTo>
                    <a:pt x="1910" y="395"/>
                  </a:lnTo>
                  <a:lnTo>
                    <a:pt x="1905" y="408"/>
                  </a:lnTo>
                  <a:lnTo>
                    <a:pt x="1902" y="422"/>
                  </a:lnTo>
                  <a:lnTo>
                    <a:pt x="1901" y="436"/>
                  </a:lnTo>
                  <a:lnTo>
                    <a:pt x="1900" y="448"/>
                  </a:lnTo>
                  <a:lnTo>
                    <a:pt x="1900" y="458"/>
                  </a:lnTo>
                  <a:lnTo>
                    <a:pt x="1898" y="467"/>
                  </a:lnTo>
                  <a:lnTo>
                    <a:pt x="1895" y="476"/>
                  </a:lnTo>
                  <a:lnTo>
                    <a:pt x="1890" y="485"/>
                  </a:lnTo>
                  <a:lnTo>
                    <a:pt x="1884" y="493"/>
                  </a:lnTo>
                  <a:lnTo>
                    <a:pt x="1878" y="496"/>
                  </a:lnTo>
                  <a:lnTo>
                    <a:pt x="1873" y="499"/>
                  </a:lnTo>
                  <a:lnTo>
                    <a:pt x="1869" y="500"/>
                  </a:lnTo>
                  <a:lnTo>
                    <a:pt x="1864" y="501"/>
                  </a:lnTo>
                  <a:lnTo>
                    <a:pt x="1860" y="505"/>
                  </a:lnTo>
                  <a:lnTo>
                    <a:pt x="1858" y="508"/>
                  </a:lnTo>
                  <a:lnTo>
                    <a:pt x="1857" y="513"/>
                  </a:lnTo>
                  <a:lnTo>
                    <a:pt x="1854" y="520"/>
                  </a:lnTo>
                  <a:lnTo>
                    <a:pt x="1850" y="530"/>
                  </a:lnTo>
                  <a:lnTo>
                    <a:pt x="1842" y="539"/>
                  </a:lnTo>
                  <a:lnTo>
                    <a:pt x="1837" y="546"/>
                  </a:lnTo>
                  <a:lnTo>
                    <a:pt x="1831" y="552"/>
                  </a:lnTo>
                  <a:lnTo>
                    <a:pt x="1823" y="557"/>
                  </a:lnTo>
                  <a:lnTo>
                    <a:pt x="1818" y="561"/>
                  </a:lnTo>
                  <a:lnTo>
                    <a:pt x="1809" y="563"/>
                  </a:lnTo>
                  <a:lnTo>
                    <a:pt x="1802" y="564"/>
                  </a:lnTo>
                  <a:lnTo>
                    <a:pt x="1796" y="568"/>
                  </a:lnTo>
                  <a:lnTo>
                    <a:pt x="1794" y="570"/>
                  </a:lnTo>
                  <a:lnTo>
                    <a:pt x="1793" y="572"/>
                  </a:lnTo>
                  <a:lnTo>
                    <a:pt x="1791" y="576"/>
                  </a:lnTo>
                  <a:lnTo>
                    <a:pt x="1791" y="580"/>
                  </a:lnTo>
                  <a:lnTo>
                    <a:pt x="1790" y="587"/>
                  </a:lnTo>
                  <a:lnTo>
                    <a:pt x="1789" y="593"/>
                  </a:lnTo>
                  <a:lnTo>
                    <a:pt x="1787" y="599"/>
                  </a:lnTo>
                  <a:lnTo>
                    <a:pt x="1783" y="603"/>
                  </a:lnTo>
                  <a:lnTo>
                    <a:pt x="1779" y="609"/>
                  </a:lnTo>
                  <a:lnTo>
                    <a:pt x="1776" y="616"/>
                  </a:lnTo>
                  <a:lnTo>
                    <a:pt x="1775" y="624"/>
                  </a:lnTo>
                  <a:lnTo>
                    <a:pt x="1775" y="633"/>
                  </a:lnTo>
                  <a:lnTo>
                    <a:pt x="1776" y="645"/>
                  </a:lnTo>
                  <a:lnTo>
                    <a:pt x="1776" y="660"/>
                  </a:lnTo>
                  <a:lnTo>
                    <a:pt x="1775" y="675"/>
                  </a:lnTo>
                  <a:lnTo>
                    <a:pt x="1774" y="688"/>
                  </a:lnTo>
                  <a:lnTo>
                    <a:pt x="1774" y="697"/>
                  </a:lnTo>
                  <a:lnTo>
                    <a:pt x="1774" y="706"/>
                  </a:lnTo>
                  <a:lnTo>
                    <a:pt x="1775" y="709"/>
                  </a:lnTo>
                  <a:lnTo>
                    <a:pt x="1776" y="713"/>
                  </a:lnTo>
                  <a:lnTo>
                    <a:pt x="1778" y="715"/>
                  </a:lnTo>
                  <a:lnTo>
                    <a:pt x="1782" y="719"/>
                  </a:lnTo>
                  <a:lnTo>
                    <a:pt x="1789" y="725"/>
                  </a:lnTo>
                  <a:lnTo>
                    <a:pt x="1797" y="731"/>
                  </a:lnTo>
                  <a:lnTo>
                    <a:pt x="1806" y="739"/>
                  </a:lnTo>
                  <a:lnTo>
                    <a:pt x="1812" y="747"/>
                  </a:lnTo>
                  <a:lnTo>
                    <a:pt x="1820" y="765"/>
                  </a:lnTo>
                  <a:lnTo>
                    <a:pt x="1826" y="780"/>
                  </a:lnTo>
                  <a:lnTo>
                    <a:pt x="1829" y="786"/>
                  </a:lnTo>
                  <a:lnTo>
                    <a:pt x="1834" y="790"/>
                  </a:lnTo>
                  <a:lnTo>
                    <a:pt x="1839" y="791"/>
                  </a:lnTo>
                  <a:lnTo>
                    <a:pt x="1844" y="794"/>
                  </a:lnTo>
                  <a:lnTo>
                    <a:pt x="1847" y="796"/>
                  </a:lnTo>
                  <a:lnTo>
                    <a:pt x="1851" y="801"/>
                  </a:lnTo>
                  <a:lnTo>
                    <a:pt x="1851" y="804"/>
                  </a:lnTo>
                  <a:lnTo>
                    <a:pt x="1852" y="807"/>
                  </a:lnTo>
                  <a:lnTo>
                    <a:pt x="1851" y="810"/>
                  </a:lnTo>
                  <a:lnTo>
                    <a:pt x="1850" y="814"/>
                  </a:lnTo>
                  <a:lnTo>
                    <a:pt x="1847" y="820"/>
                  </a:lnTo>
                  <a:lnTo>
                    <a:pt x="1846" y="823"/>
                  </a:lnTo>
                  <a:lnTo>
                    <a:pt x="1848" y="828"/>
                  </a:lnTo>
                  <a:lnTo>
                    <a:pt x="1852" y="832"/>
                  </a:lnTo>
                  <a:lnTo>
                    <a:pt x="1857" y="835"/>
                  </a:lnTo>
                  <a:lnTo>
                    <a:pt x="1862" y="840"/>
                  </a:lnTo>
                  <a:lnTo>
                    <a:pt x="1864" y="843"/>
                  </a:lnTo>
                  <a:lnTo>
                    <a:pt x="1866" y="847"/>
                  </a:lnTo>
                  <a:lnTo>
                    <a:pt x="1869" y="851"/>
                  </a:lnTo>
                  <a:lnTo>
                    <a:pt x="1870" y="857"/>
                  </a:lnTo>
                  <a:lnTo>
                    <a:pt x="1871" y="867"/>
                  </a:lnTo>
                  <a:lnTo>
                    <a:pt x="1872" y="878"/>
                  </a:lnTo>
                  <a:lnTo>
                    <a:pt x="1872" y="889"/>
                  </a:lnTo>
                  <a:lnTo>
                    <a:pt x="1871" y="899"/>
                  </a:lnTo>
                  <a:lnTo>
                    <a:pt x="1870" y="904"/>
                  </a:lnTo>
                  <a:lnTo>
                    <a:pt x="1867" y="909"/>
                  </a:lnTo>
                  <a:lnTo>
                    <a:pt x="1865" y="914"/>
                  </a:lnTo>
                  <a:lnTo>
                    <a:pt x="1863" y="918"/>
                  </a:lnTo>
                  <a:lnTo>
                    <a:pt x="1856" y="927"/>
                  </a:lnTo>
                  <a:lnTo>
                    <a:pt x="1846" y="934"/>
                  </a:lnTo>
                  <a:lnTo>
                    <a:pt x="1837" y="940"/>
                  </a:lnTo>
                  <a:lnTo>
                    <a:pt x="1828" y="945"/>
                  </a:lnTo>
                  <a:lnTo>
                    <a:pt x="1826" y="947"/>
                  </a:lnTo>
                  <a:lnTo>
                    <a:pt x="1822" y="948"/>
                  </a:lnTo>
                  <a:lnTo>
                    <a:pt x="1821" y="950"/>
                  </a:lnTo>
                  <a:lnTo>
                    <a:pt x="1820" y="953"/>
                  </a:lnTo>
                  <a:lnTo>
                    <a:pt x="1820" y="959"/>
                  </a:lnTo>
                  <a:lnTo>
                    <a:pt x="1822" y="966"/>
                  </a:lnTo>
                  <a:lnTo>
                    <a:pt x="1826" y="972"/>
                  </a:lnTo>
                  <a:lnTo>
                    <a:pt x="1829" y="979"/>
                  </a:lnTo>
                  <a:lnTo>
                    <a:pt x="1834" y="984"/>
                  </a:lnTo>
                  <a:lnTo>
                    <a:pt x="1837" y="989"/>
                  </a:lnTo>
                  <a:lnTo>
                    <a:pt x="1838" y="994"/>
                  </a:lnTo>
                  <a:lnTo>
                    <a:pt x="1837" y="1003"/>
                  </a:lnTo>
                  <a:lnTo>
                    <a:pt x="1827" y="1019"/>
                  </a:lnTo>
                  <a:lnTo>
                    <a:pt x="1815" y="1036"/>
                  </a:lnTo>
                  <a:lnTo>
                    <a:pt x="1809" y="1047"/>
                  </a:lnTo>
                  <a:lnTo>
                    <a:pt x="1801" y="1060"/>
                  </a:lnTo>
                  <a:lnTo>
                    <a:pt x="1791" y="1074"/>
                  </a:lnTo>
                  <a:lnTo>
                    <a:pt x="1782" y="1087"/>
                  </a:lnTo>
                  <a:lnTo>
                    <a:pt x="1771" y="1098"/>
                  </a:lnTo>
                  <a:lnTo>
                    <a:pt x="1760" y="1109"/>
                  </a:lnTo>
                  <a:lnTo>
                    <a:pt x="1751" y="1118"/>
                  </a:lnTo>
                  <a:lnTo>
                    <a:pt x="1745" y="1124"/>
                  </a:lnTo>
                  <a:lnTo>
                    <a:pt x="1741" y="1130"/>
                  </a:lnTo>
                  <a:lnTo>
                    <a:pt x="1739" y="1136"/>
                  </a:lnTo>
                  <a:lnTo>
                    <a:pt x="1739" y="1142"/>
                  </a:lnTo>
                  <a:lnTo>
                    <a:pt x="1741" y="1148"/>
                  </a:lnTo>
                  <a:lnTo>
                    <a:pt x="1744" y="1155"/>
                  </a:lnTo>
                  <a:lnTo>
                    <a:pt x="1745" y="1162"/>
                  </a:lnTo>
                  <a:lnTo>
                    <a:pt x="1746" y="1169"/>
                  </a:lnTo>
                  <a:lnTo>
                    <a:pt x="1745" y="1179"/>
                  </a:lnTo>
                  <a:lnTo>
                    <a:pt x="1743" y="1186"/>
                  </a:lnTo>
                  <a:lnTo>
                    <a:pt x="1741" y="1192"/>
                  </a:lnTo>
                  <a:lnTo>
                    <a:pt x="1741" y="1197"/>
                  </a:lnTo>
                  <a:lnTo>
                    <a:pt x="1744" y="1201"/>
                  </a:lnTo>
                  <a:lnTo>
                    <a:pt x="1746" y="1207"/>
                  </a:lnTo>
                  <a:lnTo>
                    <a:pt x="1749" y="1214"/>
                  </a:lnTo>
                  <a:lnTo>
                    <a:pt x="1749" y="1221"/>
                  </a:lnTo>
                  <a:lnTo>
                    <a:pt x="1746" y="1229"/>
                  </a:lnTo>
                  <a:lnTo>
                    <a:pt x="1743" y="1236"/>
                  </a:lnTo>
                  <a:lnTo>
                    <a:pt x="1741" y="1243"/>
                  </a:lnTo>
                  <a:lnTo>
                    <a:pt x="1741" y="1245"/>
                  </a:lnTo>
                  <a:lnTo>
                    <a:pt x="1743" y="1248"/>
                  </a:lnTo>
                  <a:lnTo>
                    <a:pt x="1744" y="1250"/>
                  </a:lnTo>
                  <a:lnTo>
                    <a:pt x="1746" y="1251"/>
                  </a:lnTo>
                  <a:lnTo>
                    <a:pt x="1752" y="1255"/>
                  </a:lnTo>
                  <a:lnTo>
                    <a:pt x="1757" y="1258"/>
                  </a:lnTo>
                  <a:lnTo>
                    <a:pt x="1758" y="1262"/>
                  </a:lnTo>
                  <a:lnTo>
                    <a:pt x="1759" y="1264"/>
                  </a:lnTo>
                  <a:lnTo>
                    <a:pt x="1760" y="1268"/>
                  </a:lnTo>
                  <a:lnTo>
                    <a:pt x="1759" y="1273"/>
                  </a:lnTo>
                  <a:lnTo>
                    <a:pt x="1759" y="1282"/>
                  </a:lnTo>
                  <a:lnTo>
                    <a:pt x="1759" y="1290"/>
                  </a:lnTo>
                  <a:lnTo>
                    <a:pt x="1762" y="1299"/>
                  </a:lnTo>
                  <a:lnTo>
                    <a:pt x="1766" y="1308"/>
                  </a:lnTo>
                  <a:lnTo>
                    <a:pt x="1769" y="1313"/>
                  </a:lnTo>
                  <a:lnTo>
                    <a:pt x="1771" y="1318"/>
                  </a:lnTo>
                  <a:lnTo>
                    <a:pt x="1772" y="1324"/>
                  </a:lnTo>
                  <a:lnTo>
                    <a:pt x="1774" y="1328"/>
                  </a:lnTo>
                  <a:lnTo>
                    <a:pt x="1774" y="1340"/>
                  </a:lnTo>
                  <a:lnTo>
                    <a:pt x="1771" y="1350"/>
                  </a:lnTo>
                  <a:lnTo>
                    <a:pt x="1769" y="1359"/>
                  </a:lnTo>
                  <a:lnTo>
                    <a:pt x="1766" y="1368"/>
                  </a:lnTo>
                  <a:lnTo>
                    <a:pt x="1766" y="1377"/>
                  </a:lnTo>
                  <a:lnTo>
                    <a:pt x="1768" y="1387"/>
                  </a:lnTo>
                  <a:lnTo>
                    <a:pt x="1770" y="1399"/>
                  </a:lnTo>
                  <a:lnTo>
                    <a:pt x="1771" y="1412"/>
                  </a:lnTo>
                  <a:lnTo>
                    <a:pt x="1772" y="1418"/>
                  </a:lnTo>
                  <a:lnTo>
                    <a:pt x="1771" y="1425"/>
                  </a:lnTo>
                  <a:lnTo>
                    <a:pt x="1771" y="1432"/>
                  </a:lnTo>
                  <a:lnTo>
                    <a:pt x="1770" y="1438"/>
                  </a:lnTo>
                  <a:lnTo>
                    <a:pt x="1766" y="1451"/>
                  </a:lnTo>
                  <a:lnTo>
                    <a:pt x="1763" y="1465"/>
                  </a:lnTo>
                  <a:lnTo>
                    <a:pt x="1760" y="1481"/>
                  </a:lnTo>
                  <a:lnTo>
                    <a:pt x="1759" y="1495"/>
                  </a:lnTo>
                  <a:lnTo>
                    <a:pt x="1760" y="1509"/>
                  </a:lnTo>
                  <a:lnTo>
                    <a:pt x="1763" y="1521"/>
                  </a:lnTo>
                  <a:lnTo>
                    <a:pt x="1765" y="1534"/>
                  </a:lnTo>
                  <a:lnTo>
                    <a:pt x="1769" y="1546"/>
                  </a:lnTo>
                  <a:lnTo>
                    <a:pt x="1774" y="1559"/>
                  </a:lnTo>
                  <a:lnTo>
                    <a:pt x="1777" y="1569"/>
                  </a:lnTo>
                  <a:lnTo>
                    <a:pt x="1779" y="1578"/>
                  </a:lnTo>
                  <a:lnTo>
                    <a:pt x="1781" y="1589"/>
                  </a:lnTo>
                  <a:lnTo>
                    <a:pt x="1782" y="1601"/>
                  </a:lnTo>
                  <a:lnTo>
                    <a:pt x="1783" y="1610"/>
                  </a:lnTo>
                  <a:lnTo>
                    <a:pt x="1785" y="1620"/>
                  </a:lnTo>
                  <a:lnTo>
                    <a:pt x="1790" y="1626"/>
                  </a:lnTo>
                  <a:lnTo>
                    <a:pt x="1795" y="1629"/>
                  </a:lnTo>
                  <a:lnTo>
                    <a:pt x="1800" y="1633"/>
                  </a:lnTo>
                  <a:lnTo>
                    <a:pt x="1801" y="1636"/>
                  </a:lnTo>
                  <a:lnTo>
                    <a:pt x="1802" y="1640"/>
                  </a:lnTo>
                  <a:lnTo>
                    <a:pt x="1803" y="1645"/>
                  </a:lnTo>
                  <a:lnTo>
                    <a:pt x="1804" y="1652"/>
                  </a:lnTo>
                  <a:lnTo>
                    <a:pt x="1806" y="1670"/>
                  </a:lnTo>
                  <a:lnTo>
                    <a:pt x="1808" y="1692"/>
                  </a:lnTo>
                  <a:lnTo>
                    <a:pt x="1809" y="1714"/>
                  </a:lnTo>
                  <a:lnTo>
                    <a:pt x="1810" y="1728"/>
                  </a:lnTo>
                  <a:lnTo>
                    <a:pt x="1808" y="1746"/>
                  </a:lnTo>
                  <a:lnTo>
                    <a:pt x="1801" y="1772"/>
                  </a:lnTo>
                  <a:lnTo>
                    <a:pt x="1791" y="1800"/>
                  </a:lnTo>
                  <a:lnTo>
                    <a:pt x="1782" y="1823"/>
                  </a:lnTo>
                  <a:lnTo>
                    <a:pt x="1772" y="1842"/>
                  </a:lnTo>
                  <a:lnTo>
                    <a:pt x="1760" y="1860"/>
                  </a:lnTo>
                  <a:lnTo>
                    <a:pt x="1750" y="1875"/>
                  </a:lnTo>
                  <a:lnTo>
                    <a:pt x="1741" y="1887"/>
                  </a:lnTo>
                  <a:lnTo>
                    <a:pt x="1736" y="1900"/>
                  </a:lnTo>
                  <a:lnTo>
                    <a:pt x="1731" y="1917"/>
                  </a:lnTo>
                  <a:lnTo>
                    <a:pt x="1727" y="1932"/>
                  </a:lnTo>
                  <a:lnTo>
                    <a:pt x="1725" y="1945"/>
                  </a:lnTo>
                  <a:lnTo>
                    <a:pt x="1725" y="1957"/>
                  </a:lnTo>
                  <a:lnTo>
                    <a:pt x="1722" y="1970"/>
                  </a:lnTo>
                  <a:lnTo>
                    <a:pt x="1719" y="1983"/>
                  </a:lnTo>
                  <a:lnTo>
                    <a:pt x="1713" y="1996"/>
                  </a:lnTo>
                  <a:lnTo>
                    <a:pt x="1708" y="2009"/>
                  </a:lnTo>
                  <a:lnTo>
                    <a:pt x="1705" y="2024"/>
                  </a:lnTo>
                  <a:lnTo>
                    <a:pt x="1702" y="2040"/>
                  </a:lnTo>
                  <a:lnTo>
                    <a:pt x="1701" y="2057"/>
                  </a:lnTo>
                  <a:lnTo>
                    <a:pt x="1701" y="2075"/>
                  </a:lnTo>
                  <a:lnTo>
                    <a:pt x="1701" y="2094"/>
                  </a:lnTo>
                  <a:lnTo>
                    <a:pt x="1701" y="2112"/>
                  </a:lnTo>
                  <a:lnTo>
                    <a:pt x="1701" y="2125"/>
                  </a:lnTo>
                  <a:lnTo>
                    <a:pt x="1702" y="2139"/>
                  </a:lnTo>
                  <a:lnTo>
                    <a:pt x="1706" y="2156"/>
                  </a:lnTo>
                  <a:lnTo>
                    <a:pt x="1708" y="2163"/>
                  </a:lnTo>
                  <a:lnTo>
                    <a:pt x="1711" y="2171"/>
                  </a:lnTo>
                  <a:lnTo>
                    <a:pt x="1714" y="2177"/>
                  </a:lnTo>
                  <a:lnTo>
                    <a:pt x="1719" y="2183"/>
                  </a:lnTo>
                  <a:lnTo>
                    <a:pt x="1722" y="2187"/>
                  </a:lnTo>
                  <a:lnTo>
                    <a:pt x="1728" y="2188"/>
                  </a:lnTo>
                  <a:lnTo>
                    <a:pt x="1734" y="2190"/>
                  </a:lnTo>
                  <a:lnTo>
                    <a:pt x="1740" y="2190"/>
                  </a:lnTo>
                  <a:lnTo>
                    <a:pt x="1745" y="2190"/>
                  </a:lnTo>
                  <a:lnTo>
                    <a:pt x="1747" y="2190"/>
                  </a:lnTo>
                  <a:lnTo>
                    <a:pt x="1749" y="2190"/>
                  </a:lnTo>
                  <a:lnTo>
                    <a:pt x="1749" y="2193"/>
                  </a:lnTo>
                  <a:lnTo>
                    <a:pt x="1746" y="2196"/>
                  </a:lnTo>
                  <a:lnTo>
                    <a:pt x="1744" y="2202"/>
                  </a:lnTo>
                  <a:lnTo>
                    <a:pt x="1741" y="2209"/>
                  </a:lnTo>
                  <a:lnTo>
                    <a:pt x="1739" y="2218"/>
                  </a:lnTo>
                  <a:lnTo>
                    <a:pt x="1738" y="2227"/>
                  </a:lnTo>
                  <a:lnTo>
                    <a:pt x="1739" y="2237"/>
                  </a:lnTo>
                  <a:lnTo>
                    <a:pt x="1740" y="2246"/>
                  </a:lnTo>
                  <a:lnTo>
                    <a:pt x="1744" y="2253"/>
                  </a:lnTo>
                  <a:lnTo>
                    <a:pt x="1747" y="2259"/>
                  </a:lnTo>
                  <a:lnTo>
                    <a:pt x="1752" y="2264"/>
                  </a:lnTo>
                  <a:lnTo>
                    <a:pt x="1762" y="2272"/>
                  </a:lnTo>
                  <a:lnTo>
                    <a:pt x="1770" y="2279"/>
                  </a:lnTo>
                  <a:lnTo>
                    <a:pt x="1772" y="2283"/>
                  </a:lnTo>
                  <a:lnTo>
                    <a:pt x="1775" y="2288"/>
                  </a:lnTo>
                  <a:lnTo>
                    <a:pt x="1776" y="2291"/>
                  </a:lnTo>
                  <a:lnTo>
                    <a:pt x="1777" y="2295"/>
                  </a:lnTo>
                  <a:lnTo>
                    <a:pt x="1776" y="2298"/>
                  </a:lnTo>
                  <a:lnTo>
                    <a:pt x="1775" y="2302"/>
                  </a:lnTo>
                  <a:lnTo>
                    <a:pt x="1772" y="2305"/>
                  </a:lnTo>
                  <a:lnTo>
                    <a:pt x="1770" y="2309"/>
                  </a:lnTo>
                  <a:lnTo>
                    <a:pt x="1763" y="2317"/>
                  </a:lnTo>
                  <a:lnTo>
                    <a:pt x="1758" y="2327"/>
                  </a:lnTo>
                  <a:lnTo>
                    <a:pt x="1757" y="2332"/>
                  </a:lnTo>
                  <a:lnTo>
                    <a:pt x="1758" y="2335"/>
                  </a:lnTo>
                  <a:lnTo>
                    <a:pt x="1759" y="2340"/>
                  </a:lnTo>
                  <a:lnTo>
                    <a:pt x="1764" y="2343"/>
                  </a:lnTo>
                  <a:lnTo>
                    <a:pt x="1778" y="2351"/>
                  </a:lnTo>
                  <a:lnTo>
                    <a:pt x="1795" y="2359"/>
                  </a:lnTo>
                  <a:lnTo>
                    <a:pt x="1813" y="2366"/>
                  </a:lnTo>
                  <a:lnTo>
                    <a:pt x="1826" y="2373"/>
                  </a:lnTo>
                  <a:lnTo>
                    <a:pt x="1829" y="2377"/>
                  </a:lnTo>
                  <a:lnTo>
                    <a:pt x="1833" y="2379"/>
                  </a:lnTo>
                  <a:lnTo>
                    <a:pt x="1834" y="2383"/>
                  </a:lnTo>
                  <a:lnTo>
                    <a:pt x="1835" y="2385"/>
                  </a:lnTo>
                  <a:lnTo>
                    <a:pt x="1834" y="2391"/>
                  </a:lnTo>
                  <a:lnTo>
                    <a:pt x="1832" y="2396"/>
                  </a:lnTo>
                  <a:lnTo>
                    <a:pt x="1827" y="2402"/>
                  </a:lnTo>
                  <a:lnTo>
                    <a:pt x="1821" y="2409"/>
                  </a:lnTo>
                  <a:lnTo>
                    <a:pt x="1819" y="2412"/>
                  </a:lnTo>
                  <a:lnTo>
                    <a:pt x="1818" y="2417"/>
                  </a:lnTo>
                  <a:lnTo>
                    <a:pt x="1816" y="2423"/>
                  </a:lnTo>
                  <a:lnTo>
                    <a:pt x="1816" y="2429"/>
                  </a:lnTo>
                  <a:lnTo>
                    <a:pt x="1818" y="2435"/>
                  </a:lnTo>
                  <a:lnTo>
                    <a:pt x="1820" y="2441"/>
                  </a:lnTo>
                  <a:lnTo>
                    <a:pt x="1822" y="2446"/>
                  </a:lnTo>
                  <a:lnTo>
                    <a:pt x="1826" y="2450"/>
                  </a:lnTo>
                  <a:lnTo>
                    <a:pt x="1832" y="2458"/>
                  </a:lnTo>
                  <a:lnTo>
                    <a:pt x="1837" y="2464"/>
                  </a:lnTo>
                  <a:lnTo>
                    <a:pt x="1838" y="2466"/>
                  </a:lnTo>
                  <a:lnTo>
                    <a:pt x="1838" y="2469"/>
                  </a:lnTo>
                  <a:lnTo>
                    <a:pt x="1838" y="2472"/>
                  </a:lnTo>
                  <a:lnTo>
                    <a:pt x="1837" y="2475"/>
                  </a:lnTo>
                  <a:lnTo>
                    <a:pt x="1833" y="2481"/>
                  </a:lnTo>
                  <a:lnTo>
                    <a:pt x="1828" y="2489"/>
                  </a:lnTo>
                  <a:lnTo>
                    <a:pt x="1826" y="2492"/>
                  </a:lnTo>
                  <a:lnTo>
                    <a:pt x="1823" y="2496"/>
                  </a:lnTo>
                  <a:lnTo>
                    <a:pt x="1822" y="2500"/>
                  </a:lnTo>
                  <a:lnTo>
                    <a:pt x="1822" y="2504"/>
                  </a:lnTo>
                  <a:lnTo>
                    <a:pt x="1822" y="2508"/>
                  </a:lnTo>
                  <a:lnTo>
                    <a:pt x="1825" y="2511"/>
                  </a:lnTo>
                  <a:lnTo>
                    <a:pt x="1828" y="2513"/>
                  </a:lnTo>
                  <a:lnTo>
                    <a:pt x="1833" y="2516"/>
                  </a:lnTo>
                  <a:lnTo>
                    <a:pt x="1847" y="2518"/>
                  </a:lnTo>
                  <a:lnTo>
                    <a:pt x="1860" y="2523"/>
                  </a:lnTo>
                  <a:lnTo>
                    <a:pt x="1867" y="2525"/>
                  </a:lnTo>
                  <a:lnTo>
                    <a:pt x="1873" y="2529"/>
                  </a:lnTo>
                  <a:lnTo>
                    <a:pt x="1878" y="2534"/>
                  </a:lnTo>
                  <a:lnTo>
                    <a:pt x="1883" y="2541"/>
                  </a:lnTo>
                  <a:lnTo>
                    <a:pt x="1888" y="2555"/>
                  </a:lnTo>
                  <a:lnTo>
                    <a:pt x="1890" y="2568"/>
                  </a:lnTo>
                  <a:lnTo>
                    <a:pt x="1892" y="2575"/>
                  </a:lnTo>
                  <a:lnTo>
                    <a:pt x="1895" y="2582"/>
                  </a:lnTo>
                  <a:lnTo>
                    <a:pt x="1898" y="2588"/>
                  </a:lnTo>
                  <a:lnTo>
                    <a:pt x="1903" y="2594"/>
                  </a:lnTo>
                  <a:lnTo>
                    <a:pt x="1917" y="2607"/>
                  </a:lnTo>
                  <a:lnTo>
                    <a:pt x="1932" y="2618"/>
                  </a:lnTo>
                  <a:lnTo>
                    <a:pt x="1946" y="2630"/>
                  </a:lnTo>
                  <a:lnTo>
                    <a:pt x="1958" y="2642"/>
                  </a:lnTo>
                  <a:lnTo>
                    <a:pt x="1963" y="2648"/>
                  </a:lnTo>
                  <a:lnTo>
                    <a:pt x="1967" y="2654"/>
                  </a:lnTo>
                  <a:lnTo>
                    <a:pt x="1970" y="2660"/>
                  </a:lnTo>
                  <a:lnTo>
                    <a:pt x="1972" y="2667"/>
                  </a:lnTo>
                  <a:lnTo>
                    <a:pt x="1974" y="2680"/>
                  </a:lnTo>
                  <a:lnTo>
                    <a:pt x="1974" y="2694"/>
                  </a:lnTo>
                  <a:lnTo>
                    <a:pt x="1973" y="2711"/>
                  </a:lnTo>
                  <a:lnTo>
                    <a:pt x="1973" y="2727"/>
                  </a:lnTo>
                  <a:lnTo>
                    <a:pt x="1971" y="2742"/>
                  </a:lnTo>
                  <a:lnTo>
                    <a:pt x="1968" y="2754"/>
                  </a:lnTo>
                  <a:lnTo>
                    <a:pt x="1964" y="2763"/>
                  </a:lnTo>
                  <a:lnTo>
                    <a:pt x="1957" y="2775"/>
                  </a:lnTo>
                  <a:lnTo>
                    <a:pt x="1949" y="2787"/>
                  </a:lnTo>
                  <a:lnTo>
                    <a:pt x="1942" y="2795"/>
                  </a:lnTo>
                  <a:lnTo>
                    <a:pt x="1938" y="2801"/>
                  </a:lnTo>
                  <a:lnTo>
                    <a:pt x="1934" y="2802"/>
                  </a:lnTo>
                  <a:lnTo>
                    <a:pt x="1930" y="2802"/>
                  </a:lnTo>
                  <a:lnTo>
                    <a:pt x="1926" y="2800"/>
                  </a:lnTo>
                  <a:lnTo>
                    <a:pt x="1922" y="2799"/>
                  </a:lnTo>
                  <a:lnTo>
                    <a:pt x="1919" y="2800"/>
                  </a:lnTo>
                  <a:lnTo>
                    <a:pt x="1914" y="2801"/>
                  </a:lnTo>
                  <a:lnTo>
                    <a:pt x="1910" y="2802"/>
                  </a:lnTo>
                  <a:lnTo>
                    <a:pt x="1902" y="2808"/>
                  </a:lnTo>
                  <a:lnTo>
                    <a:pt x="1892" y="2815"/>
                  </a:lnTo>
                  <a:lnTo>
                    <a:pt x="1876" y="2826"/>
                  </a:lnTo>
                  <a:lnTo>
                    <a:pt x="1864" y="2833"/>
                  </a:lnTo>
                  <a:lnTo>
                    <a:pt x="1863" y="2836"/>
                  </a:lnTo>
                  <a:lnTo>
                    <a:pt x="1860" y="2837"/>
                  </a:lnTo>
                  <a:lnTo>
                    <a:pt x="1858" y="2837"/>
                  </a:lnTo>
                  <a:lnTo>
                    <a:pt x="1854" y="2838"/>
                  </a:lnTo>
                  <a:lnTo>
                    <a:pt x="1852" y="2837"/>
                  </a:lnTo>
                  <a:lnTo>
                    <a:pt x="1850" y="2836"/>
                  </a:lnTo>
                  <a:lnTo>
                    <a:pt x="1847" y="2834"/>
                  </a:lnTo>
                  <a:lnTo>
                    <a:pt x="1845" y="2831"/>
                  </a:lnTo>
                  <a:lnTo>
                    <a:pt x="1842" y="2827"/>
                  </a:lnTo>
                  <a:lnTo>
                    <a:pt x="1839" y="2825"/>
                  </a:lnTo>
                  <a:lnTo>
                    <a:pt x="1837" y="2825"/>
                  </a:lnTo>
                  <a:lnTo>
                    <a:pt x="1832" y="2826"/>
                  </a:lnTo>
                  <a:lnTo>
                    <a:pt x="1827" y="2826"/>
                  </a:lnTo>
                  <a:lnTo>
                    <a:pt x="1823" y="2824"/>
                  </a:lnTo>
                  <a:lnTo>
                    <a:pt x="1822" y="2819"/>
                  </a:lnTo>
                  <a:lnTo>
                    <a:pt x="1820" y="2809"/>
                  </a:lnTo>
                  <a:lnTo>
                    <a:pt x="1819" y="2799"/>
                  </a:lnTo>
                  <a:lnTo>
                    <a:pt x="1815" y="2792"/>
                  </a:lnTo>
                  <a:lnTo>
                    <a:pt x="1812" y="2788"/>
                  </a:lnTo>
                  <a:lnTo>
                    <a:pt x="1808" y="2784"/>
                  </a:lnTo>
                  <a:lnTo>
                    <a:pt x="1806" y="2784"/>
                  </a:lnTo>
                  <a:lnTo>
                    <a:pt x="1803" y="2784"/>
                  </a:lnTo>
                  <a:lnTo>
                    <a:pt x="1801" y="2784"/>
                  </a:lnTo>
                  <a:lnTo>
                    <a:pt x="1799" y="2786"/>
                  </a:lnTo>
                  <a:lnTo>
                    <a:pt x="1793" y="2790"/>
                  </a:lnTo>
                  <a:lnTo>
                    <a:pt x="1788" y="2796"/>
                  </a:lnTo>
                  <a:lnTo>
                    <a:pt x="1782" y="2801"/>
                  </a:lnTo>
                  <a:lnTo>
                    <a:pt x="1776" y="2805"/>
                  </a:lnTo>
                  <a:lnTo>
                    <a:pt x="1769" y="2807"/>
                  </a:lnTo>
                  <a:lnTo>
                    <a:pt x="1759" y="2809"/>
                  </a:lnTo>
                  <a:lnTo>
                    <a:pt x="1747" y="2809"/>
                  </a:lnTo>
                  <a:lnTo>
                    <a:pt x="1737" y="2811"/>
                  </a:lnTo>
                  <a:lnTo>
                    <a:pt x="1725" y="2813"/>
                  </a:lnTo>
                  <a:lnTo>
                    <a:pt x="1711" y="2817"/>
                  </a:lnTo>
                  <a:lnTo>
                    <a:pt x="1703" y="2818"/>
                  </a:lnTo>
                  <a:lnTo>
                    <a:pt x="1697" y="2819"/>
                  </a:lnTo>
                  <a:lnTo>
                    <a:pt x="1692" y="2818"/>
                  </a:lnTo>
                  <a:lnTo>
                    <a:pt x="1687" y="2817"/>
                  </a:lnTo>
                  <a:lnTo>
                    <a:pt x="1678" y="2813"/>
                  </a:lnTo>
                  <a:lnTo>
                    <a:pt x="1670" y="2808"/>
                  </a:lnTo>
                  <a:lnTo>
                    <a:pt x="1667" y="2805"/>
                  </a:lnTo>
                  <a:lnTo>
                    <a:pt x="1661" y="2802"/>
                  </a:lnTo>
                  <a:lnTo>
                    <a:pt x="1655" y="2801"/>
                  </a:lnTo>
                  <a:lnTo>
                    <a:pt x="1649" y="2800"/>
                  </a:lnTo>
                  <a:lnTo>
                    <a:pt x="1636" y="2799"/>
                  </a:lnTo>
                  <a:lnTo>
                    <a:pt x="1625" y="2800"/>
                  </a:lnTo>
                  <a:lnTo>
                    <a:pt x="1614" y="2801"/>
                  </a:lnTo>
                  <a:lnTo>
                    <a:pt x="1601" y="2801"/>
                  </a:lnTo>
                  <a:lnTo>
                    <a:pt x="1586" y="2800"/>
                  </a:lnTo>
                  <a:lnTo>
                    <a:pt x="1571" y="2796"/>
                  </a:lnTo>
                  <a:lnTo>
                    <a:pt x="1556" y="2793"/>
                  </a:lnTo>
                  <a:lnTo>
                    <a:pt x="1541" y="2790"/>
                  </a:lnTo>
                  <a:lnTo>
                    <a:pt x="1526" y="2790"/>
                  </a:lnTo>
                  <a:lnTo>
                    <a:pt x="1519" y="2790"/>
                  </a:lnTo>
                  <a:lnTo>
                    <a:pt x="1513" y="2788"/>
                  </a:lnTo>
                  <a:lnTo>
                    <a:pt x="1504" y="2786"/>
                  </a:lnTo>
                  <a:lnTo>
                    <a:pt x="1498" y="2784"/>
                  </a:lnTo>
                  <a:lnTo>
                    <a:pt x="1492" y="2783"/>
                  </a:lnTo>
                  <a:lnTo>
                    <a:pt x="1486" y="2784"/>
                  </a:lnTo>
                  <a:lnTo>
                    <a:pt x="1480" y="2786"/>
                  </a:lnTo>
                  <a:lnTo>
                    <a:pt x="1470" y="2788"/>
                  </a:lnTo>
                  <a:lnTo>
                    <a:pt x="1462" y="2790"/>
                  </a:lnTo>
                  <a:lnTo>
                    <a:pt x="1454" y="2790"/>
                  </a:lnTo>
                  <a:lnTo>
                    <a:pt x="1444" y="2790"/>
                  </a:lnTo>
                  <a:lnTo>
                    <a:pt x="1438" y="2790"/>
                  </a:lnTo>
                  <a:lnTo>
                    <a:pt x="1434" y="2792"/>
                  </a:lnTo>
                  <a:lnTo>
                    <a:pt x="1428" y="2794"/>
                  </a:lnTo>
                  <a:lnTo>
                    <a:pt x="1423" y="2798"/>
                  </a:lnTo>
                  <a:lnTo>
                    <a:pt x="1415" y="2803"/>
                  </a:lnTo>
                  <a:lnTo>
                    <a:pt x="1409" y="2811"/>
                  </a:lnTo>
                  <a:lnTo>
                    <a:pt x="1407" y="2814"/>
                  </a:lnTo>
                  <a:lnTo>
                    <a:pt x="1405" y="2817"/>
                  </a:lnTo>
                  <a:lnTo>
                    <a:pt x="1405" y="2820"/>
                  </a:lnTo>
                  <a:lnTo>
                    <a:pt x="1405" y="2824"/>
                  </a:lnTo>
                  <a:lnTo>
                    <a:pt x="1406" y="2827"/>
                  </a:lnTo>
                  <a:lnTo>
                    <a:pt x="1407" y="2831"/>
                  </a:lnTo>
                  <a:lnTo>
                    <a:pt x="1411" y="2833"/>
                  </a:lnTo>
                  <a:lnTo>
                    <a:pt x="1416" y="2834"/>
                  </a:lnTo>
                  <a:lnTo>
                    <a:pt x="1430" y="2838"/>
                  </a:lnTo>
                  <a:lnTo>
                    <a:pt x="1449" y="2840"/>
                  </a:lnTo>
                  <a:lnTo>
                    <a:pt x="1468" y="2843"/>
                  </a:lnTo>
                  <a:lnTo>
                    <a:pt x="1483" y="2845"/>
                  </a:lnTo>
                  <a:lnTo>
                    <a:pt x="1491" y="2846"/>
                  </a:lnTo>
                  <a:lnTo>
                    <a:pt x="1497" y="2849"/>
                  </a:lnTo>
                  <a:lnTo>
                    <a:pt x="1503" y="2852"/>
                  </a:lnTo>
                  <a:lnTo>
                    <a:pt x="1508" y="2856"/>
                  </a:lnTo>
                  <a:lnTo>
                    <a:pt x="1513" y="2861"/>
                  </a:lnTo>
                  <a:lnTo>
                    <a:pt x="1517" y="2864"/>
                  </a:lnTo>
                  <a:lnTo>
                    <a:pt x="1519" y="2869"/>
                  </a:lnTo>
                  <a:lnTo>
                    <a:pt x="1520" y="2874"/>
                  </a:lnTo>
                  <a:lnTo>
                    <a:pt x="1522" y="2884"/>
                  </a:lnTo>
                  <a:lnTo>
                    <a:pt x="1522" y="2901"/>
                  </a:lnTo>
                  <a:lnTo>
                    <a:pt x="1520" y="2919"/>
                  </a:lnTo>
                  <a:lnTo>
                    <a:pt x="1520" y="2935"/>
                  </a:lnTo>
                  <a:lnTo>
                    <a:pt x="1520" y="2943"/>
                  </a:lnTo>
                  <a:lnTo>
                    <a:pt x="1522" y="2947"/>
                  </a:lnTo>
                  <a:lnTo>
                    <a:pt x="1524" y="2950"/>
                  </a:lnTo>
                  <a:lnTo>
                    <a:pt x="1526" y="2951"/>
                  </a:lnTo>
                  <a:lnTo>
                    <a:pt x="1532" y="2952"/>
                  </a:lnTo>
                  <a:lnTo>
                    <a:pt x="1538" y="2950"/>
                  </a:lnTo>
                  <a:lnTo>
                    <a:pt x="1550" y="2946"/>
                  </a:lnTo>
                  <a:lnTo>
                    <a:pt x="1563" y="2943"/>
                  </a:lnTo>
                  <a:lnTo>
                    <a:pt x="1569" y="2943"/>
                  </a:lnTo>
                  <a:lnTo>
                    <a:pt x="1574" y="2944"/>
                  </a:lnTo>
                  <a:lnTo>
                    <a:pt x="1577" y="2946"/>
                  </a:lnTo>
                  <a:lnTo>
                    <a:pt x="1580" y="2948"/>
                  </a:lnTo>
                  <a:lnTo>
                    <a:pt x="1583" y="2951"/>
                  </a:lnTo>
                  <a:lnTo>
                    <a:pt x="1588" y="2954"/>
                  </a:lnTo>
                  <a:lnTo>
                    <a:pt x="1595" y="2956"/>
                  </a:lnTo>
                  <a:lnTo>
                    <a:pt x="1604" y="2957"/>
                  </a:lnTo>
                  <a:lnTo>
                    <a:pt x="1613" y="2956"/>
                  </a:lnTo>
                  <a:lnTo>
                    <a:pt x="1623" y="2956"/>
                  </a:lnTo>
                  <a:lnTo>
                    <a:pt x="1631" y="2958"/>
                  </a:lnTo>
                  <a:lnTo>
                    <a:pt x="1637" y="2960"/>
                  </a:lnTo>
                  <a:lnTo>
                    <a:pt x="1646" y="2969"/>
                  </a:lnTo>
                  <a:lnTo>
                    <a:pt x="1655" y="2975"/>
                  </a:lnTo>
                  <a:lnTo>
                    <a:pt x="1659" y="2978"/>
                  </a:lnTo>
                  <a:lnTo>
                    <a:pt x="1661" y="2981"/>
                  </a:lnTo>
                  <a:lnTo>
                    <a:pt x="1661" y="2985"/>
                  </a:lnTo>
                  <a:lnTo>
                    <a:pt x="1661" y="2991"/>
                  </a:lnTo>
                  <a:lnTo>
                    <a:pt x="1659" y="3001"/>
                  </a:lnTo>
                  <a:lnTo>
                    <a:pt x="1661" y="3011"/>
                  </a:lnTo>
                  <a:lnTo>
                    <a:pt x="1665" y="3030"/>
                  </a:lnTo>
                  <a:lnTo>
                    <a:pt x="1671" y="3046"/>
                  </a:lnTo>
                  <a:lnTo>
                    <a:pt x="1673" y="3055"/>
                  </a:lnTo>
                  <a:lnTo>
                    <a:pt x="1671" y="3063"/>
                  </a:lnTo>
                  <a:lnTo>
                    <a:pt x="1669" y="3065"/>
                  </a:lnTo>
                  <a:lnTo>
                    <a:pt x="1667" y="3067"/>
                  </a:lnTo>
                  <a:lnTo>
                    <a:pt x="1664" y="3067"/>
                  </a:lnTo>
                  <a:lnTo>
                    <a:pt x="1659" y="3067"/>
                  </a:lnTo>
                  <a:lnTo>
                    <a:pt x="1652" y="3067"/>
                  </a:lnTo>
                  <a:lnTo>
                    <a:pt x="1648" y="3069"/>
                  </a:lnTo>
                  <a:lnTo>
                    <a:pt x="1644" y="3072"/>
                  </a:lnTo>
                  <a:lnTo>
                    <a:pt x="1640" y="3077"/>
                  </a:lnTo>
                  <a:lnTo>
                    <a:pt x="1634" y="3083"/>
                  </a:lnTo>
                  <a:lnTo>
                    <a:pt x="1627" y="3089"/>
                  </a:lnTo>
                  <a:lnTo>
                    <a:pt x="1619" y="3096"/>
                  </a:lnTo>
                  <a:lnTo>
                    <a:pt x="1612" y="3101"/>
                  </a:lnTo>
                  <a:lnTo>
                    <a:pt x="1608" y="3102"/>
                  </a:lnTo>
                  <a:lnTo>
                    <a:pt x="1605" y="3101"/>
                  </a:lnTo>
                  <a:lnTo>
                    <a:pt x="1600" y="3098"/>
                  </a:lnTo>
                  <a:lnTo>
                    <a:pt x="1595" y="3096"/>
                  </a:lnTo>
                  <a:lnTo>
                    <a:pt x="1586" y="3088"/>
                  </a:lnTo>
                  <a:lnTo>
                    <a:pt x="1577" y="3079"/>
                  </a:lnTo>
                  <a:lnTo>
                    <a:pt x="1573" y="3077"/>
                  </a:lnTo>
                  <a:lnTo>
                    <a:pt x="1569" y="3074"/>
                  </a:lnTo>
                  <a:lnTo>
                    <a:pt x="1566" y="3074"/>
                  </a:lnTo>
                  <a:lnTo>
                    <a:pt x="1562" y="3074"/>
                  </a:lnTo>
                  <a:lnTo>
                    <a:pt x="1555" y="3077"/>
                  </a:lnTo>
                  <a:lnTo>
                    <a:pt x="1549" y="3082"/>
                  </a:lnTo>
                  <a:lnTo>
                    <a:pt x="1543" y="3086"/>
                  </a:lnTo>
                  <a:lnTo>
                    <a:pt x="1538" y="3089"/>
                  </a:lnTo>
                  <a:lnTo>
                    <a:pt x="1533" y="3088"/>
                  </a:lnTo>
                  <a:lnTo>
                    <a:pt x="1526" y="3085"/>
                  </a:lnTo>
                  <a:lnTo>
                    <a:pt x="1518" y="3083"/>
                  </a:lnTo>
                  <a:lnTo>
                    <a:pt x="1508" y="3083"/>
                  </a:lnTo>
                  <a:lnTo>
                    <a:pt x="1499" y="3083"/>
                  </a:lnTo>
                  <a:lnTo>
                    <a:pt x="1491" y="3082"/>
                  </a:lnTo>
                  <a:lnTo>
                    <a:pt x="1485" y="3080"/>
                  </a:lnTo>
                  <a:lnTo>
                    <a:pt x="1478" y="3080"/>
                  </a:lnTo>
                  <a:lnTo>
                    <a:pt x="1474" y="3080"/>
                  </a:lnTo>
                  <a:lnTo>
                    <a:pt x="1472" y="3082"/>
                  </a:lnTo>
                  <a:lnTo>
                    <a:pt x="1468" y="3084"/>
                  </a:lnTo>
                  <a:lnTo>
                    <a:pt x="1464" y="3086"/>
                  </a:lnTo>
                  <a:lnTo>
                    <a:pt x="1459" y="3095"/>
                  </a:lnTo>
                  <a:lnTo>
                    <a:pt x="1453" y="3105"/>
                  </a:lnTo>
                  <a:lnTo>
                    <a:pt x="1450" y="3111"/>
                  </a:lnTo>
                  <a:lnTo>
                    <a:pt x="1448" y="3118"/>
                  </a:lnTo>
                  <a:lnTo>
                    <a:pt x="1447" y="3124"/>
                  </a:lnTo>
                  <a:lnTo>
                    <a:pt x="1447" y="3132"/>
                  </a:lnTo>
                  <a:lnTo>
                    <a:pt x="1447" y="3137"/>
                  </a:lnTo>
                  <a:lnTo>
                    <a:pt x="1445" y="3143"/>
                  </a:lnTo>
                  <a:lnTo>
                    <a:pt x="1444" y="3147"/>
                  </a:lnTo>
                  <a:lnTo>
                    <a:pt x="1443" y="3151"/>
                  </a:lnTo>
                  <a:lnTo>
                    <a:pt x="1440" y="3155"/>
                  </a:lnTo>
                  <a:lnTo>
                    <a:pt x="1435" y="3159"/>
                  </a:lnTo>
                  <a:lnTo>
                    <a:pt x="1429" y="3165"/>
                  </a:lnTo>
                  <a:lnTo>
                    <a:pt x="1424" y="3173"/>
                  </a:lnTo>
                  <a:lnTo>
                    <a:pt x="1422" y="3179"/>
                  </a:lnTo>
                  <a:lnTo>
                    <a:pt x="1419" y="3186"/>
                  </a:lnTo>
                  <a:lnTo>
                    <a:pt x="1419" y="3192"/>
                  </a:lnTo>
                  <a:lnTo>
                    <a:pt x="1419" y="3200"/>
                  </a:lnTo>
                  <a:lnTo>
                    <a:pt x="1420" y="3208"/>
                  </a:lnTo>
                  <a:lnTo>
                    <a:pt x="1423" y="3214"/>
                  </a:lnTo>
                  <a:lnTo>
                    <a:pt x="1426" y="3218"/>
                  </a:lnTo>
                  <a:lnTo>
                    <a:pt x="1430" y="3223"/>
                  </a:lnTo>
                  <a:lnTo>
                    <a:pt x="1438" y="3229"/>
                  </a:lnTo>
                  <a:lnTo>
                    <a:pt x="1445" y="3235"/>
                  </a:lnTo>
                  <a:lnTo>
                    <a:pt x="1448" y="3238"/>
                  </a:lnTo>
                  <a:lnTo>
                    <a:pt x="1450" y="3243"/>
                  </a:lnTo>
                  <a:lnTo>
                    <a:pt x="1451" y="3249"/>
                  </a:lnTo>
                  <a:lnTo>
                    <a:pt x="1453" y="3256"/>
                  </a:lnTo>
                  <a:lnTo>
                    <a:pt x="1454" y="3273"/>
                  </a:lnTo>
                  <a:lnTo>
                    <a:pt x="1455" y="3291"/>
                  </a:lnTo>
                  <a:lnTo>
                    <a:pt x="1454" y="3313"/>
                  </a:lnTo>
                  <a:lnTo>
                    <a:pt x="1453" y="3343"/>
                  </a:lnTo>
                  <a:lnTo>
                    <a:pt x="1453" y="3359"/>
                  </a:lnTo>
                  <a:lnTo>
                    <a:pt x="1454" y="3374"/>
                  </a:lnTo>
                  <a:lnTo>
                    <a:pt x="1454" y="3387"/>
                  </a:lnTo>
                  <a:lnTo>
                    <a:pt x="1456" y="3398"/>
                  </a:lnTo>
                  <a:lnTo>
                    <a:pt x="1457" y="3407"/>
                  </a:lnTo>
                  <a:lnTo>
                    <a:pt x="1457" y="3416"/>
                  </a:lnTo>
                  <a:lnTo>
                    <a:pt x="1457" y="3423"/>
                  </a:lnTo>
                  <a:lnTo>
                    <a:pt x="1455" y="3430"/>
                  </a:lnTo>
                  <a:lnTo>
                    <a:pt x="1453" y="3436"/>
                  </a:lnTo>
                  <a:lnTo>
                    <a:pt x="1449" y="3442"/>
                  </a:lnTo>
                  <a:lnTo>
                    <a:pt x="1445" y="3447"/>
                  </a:lnTo>
                  <a:lnTo>
                    <a:pt x="1442" y="3450"/>
                  </a:lnTo>
                  <a:lnTo>
                    <a:pt x="1438" y="3452"/>
                  </a:lnTo>
                  <a:lnTo>
                    <a:pt x="1432" y="3455"/>
                  </a:lnTo>
                  <a:lnTo>
                    <a:pt x="1425" y="3457"/>
                  </a:lnTo>
                  <a:lnTo>
                    <a:pt x="1416" y="3460"/>
                  </a:lnTo>
                  <a:lnTo>
                    <a:pt x="1397" y="3462"/>
                  </a:lnTo>
                  <a:lnTo>
                    <a:pt x="1375" y="3463"/>
                  </a:lnTo>
                  <a:lnTo>
                    <a:pt x="1366" y="3462"/>
                  </a:lnTo>
                  <a:lnTo>
                    <a:pt x="1359" y="3461"/>
                  </a:lnTo>
                  <a:lnTo>
                    <a:pt x="1352" y="3460"/>
                  </a:lnTo>
                  <a:lnTo>
                    <a:pt x="1347" y="3457"/>
                  </a:lnTo>
                  <a:lnTo>
                    <a:pt x="1343" y="3455"/>
                  </a:lnTo>
                  <a:lnTo>
                    <a:pt x="1341" y="3450"/>
                  </a:lnTo>
                  <a:lnTo>
                    <a:pt x="1337" y="3445"/>
                  </a:lnTo>
                  <a:lnTo>
                    <a:pt x="1335" y="3441"/>
                  </a:lnTo>
                  <a:lnTo>
                    <a:pt x="1328" y="3427"/>
                  </a:lnTo>
                  <a:lnTo>
                    <a:pt x="1319" y="3416"/>
                  </a:lnTo>
                  <a:lnTo>
                    <a:pt x="1310" y="3404"/>
                  </a:lnTo>
                  <a:lnTo>
                    <a:pt x="1298" y="3391"/>
                  </a:lnTo>
                  <a:lnTo>
                    <a:pt x="1284" y="3376"/>
                  </a:lnTo>
                  <a:lnTo>
                    <a:pt x="1267" y="3361"/>
                  </a:lnTo>
                  <a:lnTo>
                    <a:pt x="1252" y="3348"/>
                  </a:lnTo>
                  <a:lnTo>
                    <a:pt x="1240" y="3341"/>
                  </a:lnTo>
                  <a:lnTo>
                    <a:pt x="1229" y="3336"/>
                  </a:lnTo>
                  <a:lnTo>
                    <a:pt x="1216" y="3331"/>
                  </a:lnTo>
                  <a:lnTo>
                    <a:pt x="1203" y="3326"/>
                  </a:lnTo>
                  <a:lnTo>
                    <a:pt x="1192" y="3322"/>
                  </a:lnTo>
                  <a:lnTo>
                    <a:pt x="1184" y="3316"/>
                  </a:lnTo>
                  <a:lnTo>
                    <a:pt x="1174" y="3307"/>
                  </a:lnTo>
                  <a:lnTo>
                    <a:pt x="1164" y="3299"/>
                  </a:lnTo>
                  <a:lnTo>
                    <a:pt x="1151" y="3290"/>
                  </a:lnTo>
                  <a:lnTo>
                    <a:pt x="1138" y="3282"/>
                  </a:lnTo>
                  <a:lnTo>
                    <a:pt x="1124" y="3274"/>
                  </a:lnTo>
                  <a:lnTo>
                    <a:pt x="1114" y="3268"/>
                  </a:lnTo>
                  <a:lnTo>
                    <a:pt x="1105" y="3263"/>
                  </a:lnTo>
                  <a:lnTo>
                    <a:pt x="1098" y="3259"/>
                  </a:lnTo>
                  <a:lnTo>
                    <a:pt x="1091" y="3254"/>
                  </a:lnTo>
                  <a:lnTo>
                    <a:pt x="1086" y="3248"/>
                  </a:lnTo>
                  <a:lnTo>
                    <a:pt x="1082" y="3243"/>
                  </a:lnTo>
                  <a:lnTo>
                    <a:pt x="1072" y="3233"/>
                  </a:lnTo>
                  <a:lnTo>
                    <a:pt x="1065" y="3224"/>
                  </a:lnTo>
                  <a:lnTo>
                    <a:pt x="1058" y="3218"/>
                  </a:lnTo>
                  <a:lnTo>
                    <a:pt x="1052" y="3214"/>
                  </a:lnTo>
                  <a:lnTo>
                    <a:pt x="1046" y="3210"/>
                  </a:lnTo>
                  <a:lnTo>
                    <a:pt x="1040" y="3210"/>
                  </a:lnTo>
                  <a:lnTo>
                    <a:pt x="1032" y="3211"/>
                  </a:lnTo>
                  <a:lnTo>
                    <a:pt x="1021" y="3214"/>
                  </a:lnTo>
                  <a:lnTo>
                    <a:pt x="1016" y="3215"/>
                  </a:lnTo>
                  <a:lnTo>
                    <a:pt x="1010" y="3215"/>
                  </a:lnTo>
                  <a:lnTo>
                    <a:pt x="1004" y="3214"/>
                  </a:lnTo>
                  <a:lnTo>
                    <a:pt x="998" y="3210"/>
                  </a:lnTo>
                  <a:lnTo>
                    <a:pt x="994" y="3208"/>
                  </a:lnTo>
                  <a:lnTo>
                    <a:pt x="989" y="3206"/>
                  </a:lnTo>
                  <a:lnTo>
                    <a:pt x="985" y="3205"/>
                  </a:lnTo>
                  <a:lnTo>
                    <a:pt x="982" y="3206"/>
                  </a:lnTo>
                  <a:lnTo>
                    <a:pt x="972" y="3211"/>
                  </a:lnTo>
                  <a:lnTo>
                    <a:pt x="959" y="3219"/>
                  </a:lnTo>
                  <a:lnTo>
                    <a:pt x="952" y="3223"/>
                  </a:lnTo>
                  <a:lnTo>
                    <a:pt x="945" y="3224"/>
                  </a:lnTo>
                  <a:lnTo>
                    <a:pt x="938" y="3224"/>
                  </a:lnTo>
                  <a:lnTo>
                    <a:pt x="931" y="3224"/>
                  </a:lnTo>
                  <a:lnTo>
                    <a:pt x="918" y="3223"/>
                  </a:lnTo>
                  <a:lnTo>
                    <a:pt x="903" y="3223"/>
                  </a:lnTo>
                  <a:lnTo>
                    <a:pt x="897" y="3225"/>
                  </a:lnTo>
                  <a:lnTo>
                    <a:pt x="893" y="3228"/>
                  </a:lnTo>
                  <a:lnTo>
                    <a:pt x="889" y="3231"/>
                  </a:lnTo>
                  <a:lnTo>
                    <a:pt x="887" y="3235"/>
                  </a:lnTo>
                  <a:lnTo>
                    <a:pt x="884" y="3244"/>
                  </a:lnTo>
                  <a:lnTo>
                    <a:pt x="881" y="3254"/>
                  </a:lnTo>
                  <a:lnTo>
                    <a:pt x="878" y="3258"/>
                  </a:lnTo>
                  <a:lnTo>
                    <a:pt x="876" y="3259"/>
                  </a:lnTo>
                  <a:lnTo>
                    <a:pt x="874" y="3259"/>
                  </a:lnTo>
                  <a:lnTo>
                    <a:pt x="870" y="3258"/>
                  </a:lnTo>
                  <a:lnTo>
                    <a:pt x="863" y="3252"/>
                  </a:lnTo>
                  <a:lnTo>
                    <a:pt x="856" y="3247"/>
                  </a:lnTo>
                  <a:lnTo>
                    <a:pt x="846" y="3241"/>
                  </a:lnTo>
                  <a:lnTo>
                    <a:pt x="836" y="3233"/>
                  </a:lnTo>
                  <a:lnTo>
                    <a:pt x="826" y="3224"/>
                  </a:lnTo>
                  <a:lnTo>
                    <a:pt x="818" y="3217"/>
                  </a:lnTo>
                  <a:lnTo>
                    <a:pt x="812" y="3209"/>
                  </a:lnTo>
                  <a:lnTo>
                    <a:pt x="805" y="3199"/>
                  </a:lnTo>
                  <a:lnTo>
                    <a:pt x="796" y="3190"/>
                  </a:lnTo>
                  <a:lnTo>
                    <a:pt x="788" y="3180"/>
                  </a:lnTo>
                  <a:lnTo>
                    <a:pt x="781" y="3172"/>
                  </a:lnTo>
                  <a:lnTo>
                    <a:pt x="774" y="3162"/>
                  </a:lnTo>
                  <a:lnTo>
                    <a:pt x="769" y="3154"/>
                  </a:lnTo>
                  <a:lnTo>
                    <a:pt x="765" y="3147"/>
                  </a:lnTo>
                  <a:lnTo>
                    <a:pt x="764" y="3143"/>
                  </a:lnTo>
                  <a:lnTo>
                    <a:pt x="761" y="3142"/>
                  </a:lnTo>
                  <a:lnTo>
                    <a:pt x="756" y="3140"/>
                  </a:lnTo>
                  <a:lnTo>
                    <a:pt x="750" y="3140"/>
                  </a:lnTo>
                  <a:lnTo>
                    <a:pt x="743" y="3140"/>
                  </a:lnTo>
                  <a:lnTo>
                    <a:pt x="736" y="3140"/>
                  </a:lnTo>
                  <a:lnTo>
                    <a:pt x="729" y="3142"/>
                  </a:lnTo>
                  <a:lnTo>
                    <a:pt x="722" y="3143"/>
                  </a:lnTo>
                  <a:lnTo>
                    <a:pt x="714" y="3146"/>
                  </a:lnTo>
                  <a:lnTo>
                    <a:pt x="706" y="3146"/>
                  </a:lnTo>
                  <a:lnTo>
                    <a:pt x="699" y="3146"/>
                  </a:lnTo>
                  <a:lnTo>
                    <a:pt x="693" y="3145"/>
                  </a:lnTo>
                  <a:lnTo>
                    <a:pt x="686" y="3142"/>
                  </a:lnTo>
                  <a:lnTo>
                    <a:pt x="680" y="3137"/>
                  </a:lnTo>
                  <a:lnTo>
                    <a:pt x="678" y="3135"/>
                  </a:lnTo>
                  <a:lnTo>
                    <a:pt x="676" y="3132"/>
                  </a:lnTo>
                  <a:lnTo>
                    <a:pt x="675" y="3128"/>
                  </a:lnTo>
                  <a:lnTo>
                    <a:pt x="676" y="3123"/>
                  </a:lnTo>
                  <a:lnTo>
                    <a:pt x="680" y="3104"/>
                  </a:lnTo>
                  <a:lnTo>
                    <a:pt x="682" y="3089"/>
                  </a:lnTo>
                  <a:lnTo>
                    <a:pt x="681" y="3086"/>
                  </a:lnTo>
                  <a:lnTo>
                    <a:pt x="679" y="3085"/>
                  </a:lnTo>
                  <a:lnTo>
                    <a:pt x="676" y="3084"/>
                  </a:lnTo>
                  <a:lnTo>
                    <a:pt x="672" y="3084"/>
                  </a:lnTo>
                  <a:lnTo>
                    <a:pt x="662" y="3085"/>
                  </a:lnTo>
                  <a:lnTo>
                    <a:pt x="654" y="3089"/>
                  </a:lnTo>
                  <a:lnTo>
                    <a:pt x="647" y="3095"/>
                  </a:lnTo>
                  <a:lnTo>
                    <a:pt x="639" y="3101"/>
                  </a:lnTo>
                  <a:lnTo>
                    <a:pt x="634" y="3109"/>
                  </a:lnTo>
                  <a:lnTo>
                    <a:pt x="629" y="3118"/>
                  </a:lnTo>
                  <a:lnTo>
                    <a:pt x="625" y="3123"/>
                  </a:lnTo>
                  <a:lnTo>
                    <a:pt x="622" y="3127"/>
                  </a:lnTo>
                  <a:lnTo>
                    <a:pt x="617" y="3130"/>
                  </a:lnTo>
                  <a:lnTo>
                    <a:pt x="612" y="3132"/>
                  </a:lnTo>
                  <a:lnTo>
                    <a:pt x="601" y="3133"/>
                  </a:lnTo>
                  <a:lnTo>
                    <a:pt x="593" y="3133"/>
                  </a:lnTo>
                  <a:close/>
                </a:path>
              </a:pathLst>
            </a:custGeom>
            <a:grpFill/>
            <a:ln w="12700">
              <a:solidFill>
                <a:schemeClr val="bg1"/>
              </a:solidFill>
              <a:round/>
              <a:headEnd/>
              <a:tailEnd/>
            </a:ln>
          </p:spPr>
          <p:txBody>
            <a:bodyPr/>
            <a:lstStyle/>
            <a:p>
              <a:endParaRPr lang="zh-CN" altLang="en-US">
                <a:cs typeface="+mn-ea"/>
                <a:sym typeface="+mn-lt"/>
              </a:endParaRPr>
            </a:p>
          </p:txBody>
        </p:sp>
        <p:sp>
          <p:nvSpPr>
            <p:cNvPr id="60" name="重庆">
              <a:extLst>
                <a:ext uri="{FF2B5EF4-FFF2-40B4-BE49-F238E27FC236}">
                  <a16:creationId xmlns="" xmlns:a16="http://schemas.microsoft.com/office/drawing/2014/main" id="{AC62BB68-5E23-4EDA-9F97-51A03F9F67CF}"/>
                </a:ext>
              </a:extLst>
            </p:cNvPr>
            <p:cNvSpPr>
              <a:spLocks/>
            </p:cNvSpPr>
            <p:nvPr/>
          </p:nvSpPr>
          <p:spPr bwMode="auto">
            <a:xfrm>
              <a:off x="5292790" y="4524612"/>
              <a:ext cx="466731" cy="457224"/>
            </a:xfrm>
            <a:custGeom>
              <a:avLst/>
              <a:gdLst>
                <a:gd name="T0" fmla="*/ 595 w 1775"/>
                <a:gd name="T1" fmla="*/ 1433 h 1753"/>
                <a:gd name="T2" fmla="*/ 546 w 1775"/>
                <a:gd name="T3" fmla="*/ 1466 h 1753"/>
                <a:gd name="T4" fmla="*/ 501 w 1775"/>
                <a:gd name="T5" fmla="*/ 1586 h 1753"/>
                <a:gd name="T6" fmla="*/ 438 w 1775"/>
                <a:gd name="T7" fmla="*/ 1581 h 1753"/>
                <a:gd name="T8" fmla="*/ 420 w 1775"/>
                <a:gd name="T9" fmla="*/ 1467 h 1753"/>
                <a:gd name="T10" fmla="*/ 411 w 1775"/>
                <a:gd name="T11" fmla="*/ 1505 h 1753"/>
                <a:gd name="T12" fmla="*/ 366 w 1775"/>
                <a:gd name="T13" fmla="*/ 1557 h 1753"/>
                <a:gd name="T14" fmla="*/ 313 w 1775"/>
                <a:gd name="T15" fmla="*/ 1467 h 1753"/>
                <a:gd name="T16" fmla="*/ 202 w 1775"/>
                <a:gd name="T17" fmla="*/ 1382 h 1753"/>
                <a:gd name="T18" fmla="*/ 115 w 1775"/>
                <a:gd name="T19" fmla="*/ 1292 h 1753"/>
                <a:gd name="T20" fmla="*/ 74 w 1775"/>
                <a:gd name="T21" fmla="*/ 1221 h 1753"/>
                <a:gd name="T22" fmla="*/ 18 w 1775"/>
                <a:gd name="T23" fmla="*/ 1127 h 1753"/>
                <a:gd name="T24" fmla="*/ 92 w 1775"/>
                <a:gd name="T25" fmla="*/ 988 h 1753"/>
                <a:gd name="T26" fmla="*/ 146 w 1775"/>
                <a:gd name="T27" fmla="*/ 910 h 1753"/>
                <a:gd name="T28" fmla="*/ 109 w 1775"/>
                <a:gd name="T29" fmla="*/ 843 h 1753"/>
                <a:gd name="T30" fmla="*/ 153 w 1775"/>
                <a:gd name="T31" fmla="*/ 754 h 1753"/>
                <a:gd name="T32" fmla="*/ 269 w 1775"/>
                <a:gd name="T33" fmla="*/ 767 h 1753"/>
                <a:gd name="T34" fmla="*/ 383 w 1775"/>
                <a:gd name="T35" fmla="*/ 825 h 1753"/>
                <a:gd name="T36" fmla="*/ 495 w 1775"/>
                <a:gd name="T37" fmla="*/ 888 h 1753"/>
                <a:gd name="T38" fmla="*/ 652 w 1775"/>
                <a:gd name="T39" fmla="*/ 868 h 1753"/>
                <a:gd name="T40" fmla="*/ 726 w 1775"/>
                <a:gd name="T41" fmla="*/ 770 h 1753"/>
                <a:gd name="T42" fmla="*/ 772 w 1775"/>
                <a:gd name="T43" fmla="*/ 624 h 1753"/>
                <a:gd name="T44" fmla="*/ 793 w 1775"/>
                <a:gd name="T45" fmla="*/ 560 h 1753"/>
                <a:gd name="T46" fmla="*/ 866 w 1775"/>
                <a:gd name="T47" fmla="*/ 561 h 1753"/>
                <a:gd name="T48" fmla="*/ 933 w 1775"/>
                <a:gd name="T49" fmla="*/ 550 h 1753"/>
                <a:gd name="T50" fmla="*/ 986 w 1775"/>
                <a:gd name="T51" fmla="*/ 458 h 1753"/>
                <a:gd name="T52" fmla="*/ 1045 w 1775"/>
                <a:gd name="T53" fmla="*/ 353 h 1753"/>
                <a:gd name="T54" fmla="*/ 1166 w 1775"/>
                <a:gd name="T55" fmla="*/ 229 h 1753"/>
                <a:gd name="T56" fmla="*/ 1140 w 1775"/>
                <a:gd name="T57" fmla="*/ 166 h 1753"/>
                <a:gd name="T58" fmla="*/ 1103 w 1775"/>
                <a:gd name="T59" fmla="*/ 52 h 1753"/>
                <a:gd name="T60" fmla="*/ 1244 w 1775"/>
                <a:gd name="T61" fmla="*/ 34 h 1753"/>
                <a:gd name="T62" fmla="*/ 1449 w 1775"/>
                <a:gd name="T63" fmla="*/ 207 h 1753"/>
                <a:gd name="T64" fmla="*/ 1605 w 1775"/>
                <a:gd name="T65" fmla="*/ 223 h 1753"/>
                <a:gd name="T66" fmla="*/ 1717 w 1775"/>
                <a:gd name="T67" fmla="*/ 330 h 1753"/>
                <a:gd name="T68" fmla="*/ 1763 w 1775"/>
                <a:gd name="T69" fmla="*/ 466 h 1753"/>
                <a:gd name="T70" fmla="*/ 1714 w 1775"/>
                <a:gd name="T71" fmla="*/ 597 h 1753"/>
                <a:gd name="T72" fmla="*/ 1562 w 1775"/>
                <a:gd name="T73" fmla="*/ 656 h 1753"/>
                <a:gd name="T74" fmla="*/ 1469 w 1775"/>
                <a:gd name="T75" fmla="*/ 732 h 1753"/>
                <a:gd name="T76" fmla="*/ 1392 w 1775"/>
                <a:gd name="T77" fmla="*/ 718 h 1753"/>
                <a:gd name="T78" fmla="*/ 1289 w 1775"/>
                <a:gd name="T79" fmla="*/ 727 h 1753"/>
                <a:gd name="T80" fmla="*/ 1207 w 1775"/>
                <a:gd name="T81" fmla="*/ 708 h 1753"/>
                <a:gd name="T82" fmla="*/ 1120 w 1775"/>
                <a:gd name="T83" fmla="*/ 794 h 1753"/>
                <a:gd name="T84" fmla="*/ 1164 w 1775"/>
                <a:gd name="T85" fmla="*/ 927 h 1753"/>
                <a:gd name="T86" fmla="*/ 1109 w 1775"/>
                <a:gd name="T87" fmla="*/ 1025 h 1753"/>
                <a:gd name="T88" fmla="*/ 1182 w 1775"/>
                <a:gd name="T89" fmla="*/ 1040 h 1753"/>
                <a:gd name="T90" fmla="*/ 1271 w 1775"/>
                <a:gd name="T91" fmla="*/ 1110 h 1753"/>
                <a:gd name="T92" fmla="*/ 1309 w 1775"/>
                <a:gd name="T93" fmla="*/ 1230 h 1753"/>
                <a:gd name="T94" fmla="*/ 1372 w 1775"/>
                <a:gd name="T95" fmla="*/ 1229 h 1753"/>
                <a:gd name="T96" fmla="*/ 1453 w 1775"/>
                <a:gd name="T97" fmla="*/ 1374 h 1753"/>
                <a:gd name="T98" fmla="*/ 1449 w 1775"/>
                <a:gd name="T99" fmla="*/ 1519 h 1753"/>
                <a:gd name="T100" fmla="*/ 1421 w 1775"/>
                <a:gd name="T101" fmla="*/ 1565 h 1753"/>
                <a:gd name="T102" fmla="*/ 1385 w 1775"/>
                <a:gd name="T103" fmla="*/ 1694 h 1753"/>
                <a:gd name="T104" fmla="*/ 1302 w 1775"/>
                <a:gd name="T105" fmla="*/ 1732 h 1753"/>
                <a:gd name="T106" fmla="*/ 1250 w 1775"/>
                <a:gd name="T107" fmla="*/ 1641 h 1753"/>
                <a:gd name="T108" fmla="*/ 1195 w 1775"/>
                <a:gd name="T109" fmla="*/ 1691 h 1753"/>
                <a:gd name="T110" fmla="*/ 1189 w 1775"/>
                <a:gd name="T111" fmla="*/ 1563 h 1753"/>
                <a:gd name="T112" fmla="*/ 1102 w 1775"/>
                <a:gd name="T113" fmla="*/ 1488 h 1753"/>
                <a:gd name="T114" fmla="*/ 1022 w 1775"/>
                <a:gd name="T115" fmla="*/ 1362 h 1753"/>
                <a:gd name="T116" fmla="*/ 885 w 1775"/>
                <a:gd name="T117" fmla="*/ 1315 h 1753"/>
                <a:gd name="T118" fmla="*/ 792 w 1775"/>
                <a:gd name="T119" fmla="*/ 1302 h 1753"/>
                <a:gd name="T120" fmla="*/ 764 w 1775"/>
                <a:gd name="T121" fmla="*/ 1418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75" h="1753">
                  <a:moveTo>
                    <a:pt x="692" y="1479"/>
                  </a:moveTo>
                  <a:lnTo>
                    <a:pt x="687" y="1479"/>
                  </a:lnTo>
                  <a:lnTo>
                    <a:pt x="682" y="1479"/>
                  </a:lnTo>
                  <a:lnTo>
                    <a:pt x="680" y="1477"/>
                  </a:lnTo>
                  <a:lnTo>
                    <a:pt x="679" y="1475"/>
                  </a:lnTo>
                  <a:lnTo>
                    <a:pt x="678" y="1474"/>
                  </a:lnTo>
                  <a:lnTo>
                    <a:pt x="677" y="1471"/>
                  </a:lnTo>
                  <a:lnTo>
                    <a:pt x="674" y="1467"/>
                  </a:lnTo>
                  <a:lnTo>
                    <a:pt x="672" y="1460"/>
                  </a:lnTo>
                  <a:lnTo>
                    <a:pt x="667" y="1454"/>
                  </a:lnTo>
                  <a:lnTo>
                    <a:pt x="660" y="1448"/>
                  </a:lnTo>
                  <a:lnTo>
                    <a:pt x="653" y="1443"/>
                  </a:lnTo>
                  <a:lnTo>
                    <a:pt x="643" y="1441"/>
                  </a:lnTo>
                  <a:lnTo>
                    <a:pt x="634" y="1438"/>
                  </a:lnTo>
                  <a:lnTo>
                    <a:pt x="624" y="1437"/>
                  </a:lnTo>
                  <a:lnTo>
                    <a:pt x="617" y="1436"/>
                  </a:lnTo>
                  <a:lnTo>
                    <a:pt x="610" y="1435"/>
                  </a:lnTo>
                  <a:lnTo>
                    <a:pt x="605" y="1433"/>
                  </a:lnTo>
                  <a:lnTo>
                    <a:pt x="599" y="1433"/>
                  </a:lnTo>
                  <a:lnTo>
                    <a:pt x="595" y="1433"/>
                  </a:lnTo>
                  <a:lnTo>
                    <a:pt x="590" y="1435"/>
                  </a:lnTo>
                  <a:lnTo>
                    <a:pt x="587" y="1437"/>
                  </a:lnTo>
                  <a:lnTo>
                    <a:pt x="584" y="1441"/>
                  </a:lnTo>
                  <a:lnTo>
                    <a:pt x="583" y="1445"/>
                  </a:lnTo>
                  <a:lnTo>
                    <a:pt x="581" y="1450"/>
                  </a:lnTo>
                  <a:lnTo>
                    <a:pt x="581" y="1460"/>
                  </a:lnTo>
                  <a:lnTo>
                    <a:pt x="583" y="1469"/>
                  </a:lnTo>
                  <a:lnTo>
                    <a:pt x="583" y="1475"/>
                  </a:lnTo>
                  <a:lnTo>
                    <a:pt x="580" y="1479"/>
                  </a:lnTo>
                  <a:lnTo>
                    <a:pt x="578" y="1479"/>
                  </a:lnTo>
                  <a:lnTo>
                    <a:pt x="577" y="1479"/>
                  </a:lnTo>
                  <a:lnTo>
                    <a:pt x="574" y="1477"/>
                  </a:lnTo>
                  <a:lnTo>
                    <a:pt x="571" y="1475"/>
                  </a:lnTo>
                  <a:lnTo>
                    <a:pt x="566" y="1470"/>
                  </a:lnTo>
                  <a:lnTo>
                    <a:pt x="561" y="1466"/>
                  </a:lnTo>
                  <a:lnTo>
                    <a:pt x="556" y="1463"/>
                  </a:lnTo>
                  <a:lnTo>
                    <a:pt x="552" y="1463"/>
                  </a:lnTo>
                  <a:lnTo>
                    <a:pt x="551" y="1464"/>
                  </a:lnTo>
                  <a:lnTo>
                    <a:pt x="548" y="1464"/>
                  </a:lnTo>
                  <a:lnTo>
                    <a:pt x="546" y="1466"/>
                  </a:lnTo>
                  <a:lnTo>
                    <a:pt x="542" y="1468"/>
                  </a:lnTo>
                  <a:lnTo>
                    <a:pt x="535" y="1475"/>
                  </a:lnTo>
                  <a:lnTo>
                    <a:pt x="528" y="1485"/>
                  </a:lnTo>
                  <a:lnTo>
                    <a:pt x="523" y="1492"/>
                  </a:lnTo>
                  <a:lnTo>
                    <a:pt x="515" y="1502"/>
                  </a:lnTo>
                  <a:lnTo>
                    <a:pt x="509" y="1512"/>
                  </a:lnTo>
                  <a:lnTo>
                    <a:pt x="504" y="1521"/>
                  </a:lnTo>
                  <a:lnTo>
                    <a:pt x="503" y="1527"/>
                  </a:lnTo>
                  <a:lnTo>
                    <a:pt x="502" y="1533"/>
                  </a:lnTo>
                  <a:lnTo>
                    <a:pt x="501" y="1536"/>
                  </a:lnTo>
                  <a:lnTo>
                    <a:pt x="501" y="1542"/>
                  </a:lnTo>
                  <a:lnTo>
                    <a:pt x="502" y="1546"/>
                  </a:lnTo>
                  <a:lnTo>
                    <a:pt x="503" y="1551"/>
                  </a:lnTo>
                  <a:lnTo>
                    <a:pt x="504" y="1557"/>
                  </a:lnTo>
                  <a:lnTo>
                    <a:pt x="507" y="1563"/>
                  </a:lnTo>
                  <a:lnTo>
                    <a:pt x="507" y="1567"/>
                  </a:lnTo>
                  <a:lnTo>
                    <a:pt x="507" y="1570"/>
                  </a:lnTo>
                  <a:lnTo>
                    <a:pt x="505" y="1577"/>
                  </a:lnTo>
                  <a:lnTo>
                    <a:pt x="502" y="1583"/>
                  </a:lnTo>
                  <a:lnTo>
                    <a:pt x="501" y="1586"/>
                  </a:lnTo>
                  <a:lnTo>
                    <a:pt x="499" y="1588"/>
                  </a:lnTo>
                  <a:lnTo>
                    <a:pt x="496" y="1592"/>
                  </a:lnTo>
                  <a:lnTo>
                    <a:pt x="493" y="1595"/>
                  </a:lnTo>
                  <a:lnTo>
                    <a:pt x="488" y="1601"/>
                  </a:lnTo>
                  <a:lnTo>
                    <a:pt x="482" y="1605"/>
                  </a:lnTo>
                  <a:lnTo>
                    <a:pt x="479" y="1603"/>
                  </a:lnTo>
                  <a:lnTo>
                    <a:pt x="477" y="1602"/>
                  </a:lnTo>
                  <a:lnTo>
                    <a:pt x="476" y="1601"/>
                  </a:lnTo>
                  <a:lnTo>
                    <a:pt x="474" y="1600"/>
                  </a:lnTo>
                  <a:lnTo>
                    <a:pt x="473" y="1599"/>
                  </a:lnTo>
                  <a:lnTo>
                    <a:pt x="472" y="1599"/>
                  </a:lnTo>
                  <a:lnTo>
                    <a:pt x="468" y="1596"/>
                  </a:lnTo>
                  <a:lnTo>
                    <a:pt x="459" y="1593"/>
                  </a:lnTo>
                  <a:lnTo>
                    <a:pt x="454" y="1592"/>
                  </a:lnTo>
                  <a:lnTo>
                    <a:pt x="448" y="1592"/>
                  </a:lnTo>
                  <a:lnTo>
                    <a:pt x="446" y="1592"/>
                  </a:lnTo>
                  <a:lnTo>
                    <a:pt x="444" y="1590"/>
                  </a:lnTo>
                  <a:lnTo>
                    <a:pt x="440" y="1589"/>
                  </a:lnTo>
                  <a:lnTo>
                    <a:pt x="438" y="1584"/>
                  </a:lnTo>
                  <a:lnTo>
                    <a:pt x="438" y="1581"/>
                  </a:lnTo>
                  <a:lnTo>
                    <a:pt x="438" y="1576"/>
                  </a:lnTo>
                  <a:lnTo>
                    <a:pt x="439" y="1571"/>
                  </a:lnTo>
                  <a:lnTo>
                    <a:pt x="441" y="1565"/>
                  </a:lnTo>
                  <a:lnTo>
                    <a:pt x="446" y="1555"/>
                  </a:lnTo>
                  <a:lnTo>
                    <a:pt x="451" y="1543"/>
                  </a:lnTo>
                  <a:lnTo>
                    <a:pt x="453" y="1536"/>
                  </a:lnTo>
                  <a:lnTo>
                    <a:pt x="457" y="1527"/>
                  </a:lnTo>
                  <a:lnTo>
                    <a:pt x="458" y="1521"/>
                  </a:lnTo>
                  <a:lnTo>
                    <a:pt x="457" y="1518"/>
                  </a:lnTo>
                  <a:lnTo>
                    <a:pt x="455" y="1512"/>
                  </a:lnTo>
                  <a:lnTo>
                    <a:pt x="453" y="1508"/>
                  </a:lnTo>
                  <a:lnTo>
                    <a:pt x="451" y="1506"/>
                  </a:lnTo>
                  <a:lnTo>
                    <a:pt x="448" y="1505"/>
                  </a:lnTo>
                  <a:lnTo>
                    <a:pt x="436" y="1500"/>
                  </a:lnTo>
                  <a:lnTo>
                    <a:pt x="423" y="1494"/>
                  </a:lnTo>
                  <a:lnTo>
                    <a:pt x="421" y="1487"/>
                  </a:lnTo>
                  <a:lnTo>
                    <a:pt x="421" y="1479"/>
                  </a:lnTo>
                  <a:lnTo>
                    <a:pt x="421" y="1475"/>
                  </a:lnTo>
                  <a:lnTo>
                    <a:pt x="420" y="1473"/>
                  </a:lnTo>
                  <a:lnTo>
                    <a:pt x="420" y="1467"/>
                  </a:lnTo>
                  <a:lnTo>
                    <a:pt x="417" y="1463"/>
                  </a:lnTo>
                  <a:lnTo>
                    <a:pt x="416" y="1458"/>
                  </a:lnTo>
                  <a:lnTo>
                    <a:pt x="414" y="1455"/>
                  </a:lnTo>
                  <a:lnTo>
                    <a:pt x="409" y="1449"/>
                  </a:lnTo>
                  <a:lnTo>
                    <a:pt x="403" y="1443"/>
                  </a:lnTo>
                  <a:lnTo>
                    <a:pt x="398" y="1438"/>
                  </a:lnTo>
                  <a:lnTo>
                    <a:pt x="392" y="1435"/>
                  </a:lnTo>
                  <a:lnTo>
                    <a:pt x="389" y="1433"/>
                  </a:lnTo>
                  <a:lnTo>
                    <a:pt x="385" y="1433"/>
                  </a:lnTo>
                  <a:lnTo>
                    <a:pt x="384" y="1435"/>
                  </a:lnTo>
                  <a:lnTo>
                    <a:pt x="382" y="1436"/>
                  </a:lnTo>
                  <a:lnTo>
                    <a:pt x="381" y="1439"/>
                  </a:lnTo>
                  <a:lnTo>
                    <a:pt x="381" y="1444"/>
                  </a:lnTo>
                  <a:lnTo>
                    <a:pt x="383" y="1451"/>
                  </a:lnTo>
                  <a:lnTo>
                    <a:pt x="386" y="1457"/>
                  </a:lnTo>
                  <a:lnTo>
                    <a:pt x="392" y="1468"/>
                  </a:lnTo>
                  <a:lnTo>
                    <a:pt x="400" y="1479"/>
                  </a:lnTo>
                  <a:lnTo>
                    <a:pt x="405" y="1489"/>
                  </a:lnTo>
                  <a:lnTo>
                    <a:pt x="410" y="1501"/>
                  </a:lnTo>
                  <a:lnTo>
                    <a:pt x="411" y="1505"/>
                  </a:lnTo>
                  <a:lnTo>
                    <a:pt x="411" y="1510"/>
                  </a:lnTo>
                  <a:lnTo>
                    <a:pt x="410" y="1514"/>
                  </a:lnTo>
                  <a:lnTo>
                    <a:pt x="410" y="1519"/>
                  </a:lnTo>
                  <a:lnTo>
                    <a:pt x="408" y="1524"/>
                  </a:lnTo>
                  <a:lnTo>
                    <a:pt x="405" y="1527"/>
                  </a:lnTo>
                  <a:lnTo>
                    <a:pt x="403" y="1531"/>
                  </a:lnTo>
                  <a:lnTo>
                    <a:pt x="402" y="1533"/>
                  </a:lnTo>
                  <a:lnTo>
                    <a:pt x="401" y="1539"/>
                  </a:lnTo>
                  <a:lnTo>
                    <a:pt x="400" y="1552"/>
                  </a:lnTo>
                  <a:lnTo>
                    <a:pt x="400" y="1559"/>
                  </a:lnTo>
                  <a:lnTo>
                    <a:pt x="398" y="1565"/>
                  </a:lnTo>
                  <a:lnTo>
                    <a:pt x="398" y="1570"/>
                  </a:lnTo>
                  <a:lnTo>
                    <a:pt x="396" y="1574"/>
                  </a:lnTo>
                  <a:lnTo>
                    <a:pt x="394" y="1574"/>
                  </a:lnTo>
                  <a:lnTo>
                    <a:pt x="391" y="1574"/>
                  </a:lnTo>
                  <a:lnTo>
                    <a:pt x="386" y="1570"/>
                  </a:lnTo>
                  <a:lnTo>
                    <a:pt x="381" y="1567"/>
                  </a:lnTo>
                  <a:lnTo>
                    <a:pt x="376" y="1563"/>
                  </a:lnTo>
                  <a:lnTo>
                    <a:pt x="372" y="1561"/>
                  </a:lnTo>
                  <a:lnTo>
                    <a:pt x="366" y="1557"/>
                  </a:lnTo>
                  <a:lnTo>
                    <a:pt x="364" y="1555"/>
                  </a:lnTo>
                  <a:lnTo>
                    <a:pt x="362" y="1555"/>
                  </a:lnTo>
                  <a:lnTo>
                    <a:pt x="359" y="1553"/>
                  </a:lnTo>
                  <a:lnTo>
                    <a:pt x="357" y="1553"/>
                  </a:lnTo>
                  <a:lnTo>
                    <a:pt x="354" y="1552"/>
                  </a:lnTo>
                  <a:lnTo>
                    <a:pt x="351" y="1550"/>
                  </a:lnTo>
                  <a:lnTo>
                    <a:pt x="348" y="1546"/>
                  </a:lnTo>
                  <a:lnTo>
                    <a:pt x="339" y="1534"/>
                  </a:lnTo>
                  <a:lnTo>
                    <a:pt x="327" y="1521"/>
                  </a:lnTo>
                  <a:lnTo>
                    <a:pt x="318" y="1510"/>
                  </a:lnTo>
                  <a:lnTo>
                    <a:pt x="312" y="1498"/>
                  </a:lnTo>
                  <a:lnTo>
                    <a:pt x="310" y="1493"/>
                  </a:lnTo>
                  <a:lnTo>
                    <a:pt x="310" y="1487"/>
                  </a:lnTo>
                  <a:lnTo>
                    <a:pt x="312" y="1483"/>
                  </a:lnTo>
                  <a:lnTo>
                    <a:pt x="313" y="1480"/>
                  </a:lnTo>
                  <a:lnTo>
                    <a:pt x="313" y="1479"/>
                  </a:lnTo>
                  <a:lnTo>
                    <a:pt x="313" y="1476"/>
                  </a:lnTo>
                  <a:lnTo>
                    <a:pt x="314" y="1473"/>
                  </a:lnTo>
                  <a:lnTo>
                    <a:pt x="314" y="1471"/>
                  </a:lnTo>
                  <a:lnTo>
                    <a:pt x="313" y="1467"/>
                  </a:lnTo>
                  <a:lnTo>
                    <a:pt x="313" y="1463"/>
                  </a:lnTo>
                  <a:lnTo>
                    <a:pt x="310" y="1455"/>
                  </a:lnTo>
                  <a:lnTo>
                    <a:pt x="304" y="1444"/>
                  </a:lnTo>
                  <a:lnTo>
                    <a:pt x="297" y="1433"/>
                  </a:lnTo>
                  <a:lnTo>
                    <a:pt x="288" y="1422"/>
                  </a:lnTo>
                  <a:lnTo>
                    <a:pt x="284" y="1418"/>
                  </a:lnTo>
                  <a:lnTo>
                    <a:pt x="279" y="1413"/>
                  </a:lnTo>
                  <a:lnTo>
                    <a:pt x="276" y="1410"/>
                  </a:lnTo>
                  <a:lnTo>
                    <a:pt x="270" y="1407"/>
                  </a:lnTo>
                  <a:lnTo>
                    <a:pt x="263" y="1405"/>
                  </a:lnTo>
                  <a:lnTo>
                    <a:pt x="255" y="1404"/>
                  </a:lnTo>
                  <a:lnTo>
                    <a:pt x="245" y="1404"/>
                  </a:lnTo>
                  <a:lnTo>
                    <a:pt x="236" y="1404"/>
                  </a:lnTo>
                  <a:lnTo>
                    <a:pt x="226" y="1404"/>
                  </a:lnTo>
                  <a:lnTo>
                    <a:pt x="216" y="1403"/>
                  </a:lnTo>
                  <a:lnTo>
                    <a:pt x="213" y="1400"/>
                  </a:lnTo>
                  <a:lnTo>
                    <a:pt x="211" y="1397"/>
                  </a:lnTo>
                  <a:lnTo>
                    <a:pt x="209" y="1393"/>
                  </a:lnTo>
                  <a:lnTo>
                    <a:pt x="207" y="1389"/>
                  </a:lnTo>
                  <a:lnTo>
                    <a:pt x="202" y="1382"/>
                  </a:lnTo>
                  <a:lnTo>
                    <a:pt x="197" y="1376"/>
                  </a:lnTo>
                  <a:lnTo>
                    <a:pt x="195" y="1374"/>
                  </a:lnTo>
                  <a:lnTo>
                    <a:pt x="192" y="1373"/>
                  </a:lnTo>
                  <a:lnTo>
                    <a:pt x="187" y="1373"/>
                  </a:lnTo>
                  <a:lnTo>
                    <a:pt x="182" y="1372"/>
                  </a:lnTo>
                  <a:lnTo>
                    <a:pt x="176" y="1370"/>
                  </a:lnTo>
                  <a:lnTo>
                    <a:pt x="171" y="1366"/>
                  </a:lnTo>
                  <a:lnTo>
                    <a:pt x="163" y="1356"/>
                  </a:lnTo>
                  <a:lnTo>
                    <a:pt x="152" y="1347"/>
                  </a:lnTo>
                  <a:lnTo>
                    <a:pt x="144" y="1344"/>
                  </a:lnTo>
                  <a:lnTo>
                    <a:pt x="136" y="1342"/>
                  </a:lnTo>
                  <a:lnTo>
                    <a:pt x="129" y="1342"/>
                  </a:lnTo>
                  <a:lnTo>
                    <a:pt x="123" y="1340"/>
                  </a:lnTo>
                  <a:lnTo>
                    <a:pt x="120" y="1338"/>
                  </a:lnTo>
                  <a:lnTo>
                    <a:pt x="118" y="1336"/>
                  </a:lnTo>
                  <a:lnTo>
                    <a:pt x="115" y="1330"/>
                  </a:lnTo>
                  <a:lnTo>
                    <a:pt x="114" y="1322"/>
                  </a:lnTo>
                  <a:lnTo>
                    <a:pt x="114" y="1310"/>
                  </a:lnTo>
                  <a:lnTo>
                    <a:pt x="114" y="1299"/>
                  </a:lnTo>
                  <a:lnTo>
                    <a:pt x="115" y="1292"/>
                  </a:lnTo>
                  <a:lnTo>
                    <a:pt x="117" y="1284"/>
                  </a:lnTo>
                  <a:lnTo>
                    <a:pt x="118" y="1275"/>
                  </a:lnTo>
                  <a:lnTo>
                    <a:pt x="118" y="1267"/>
                  </a:lnTo>
                  <a:lnTo>
                    <a:pt x="118" y="1261"/>
                  </a:lnTo>
                  <a:lnTo>
                    <a:pt x="117" y="1255"/>
                  </a:lnTo>
                  <a:lnTo>
                    <a:pt x="115" y="1248"/>
                  </a:lnTo>
                  <a:lnTo>
                    <a:pt x="114" y="1241"/>
                  </a:lnTo>
                  <a:lnTo>
                    <a:pt x="115" y="1235"/>
                  </a:lnTo>
                  <a:lnTo>
                    <a:pt x="117" y="1231"/>
                  </a:lnTo>
                  <a:lnTo>
                    <a:pt x="117" y="1227"/>
                  </a:lnTo>
                  <a:lnTo>
                    <a:pt x="118" y="1223"/>
                  </a:lnTo>
                  <a:lnTo>
                    <a:pt x="118" y="1218"/>
                  </a:lnTo>
                  <a:lnTo>
                    <a:pt x="117" y="1216"/>
                  </a:lnTo>
                  <a:lnTo>
                    <a:pt x="114" y="1215"/>
                  </a:lnTo>
                  <a:lnTo>
                    <a:pt x="111" y="1214"/>
                  </a:lnTo>
                  <a:lnTo>
                    <a:pt x="107" y="1214"/>
                  </a:lnTo>
                  <a:lnTo>
                    <a:pt x="104" y="1215"/>
                  </a:lnTo>
                  <a:lnTo>
                    <a:pt x="95" y="1216"/>
                  </a:lnTo>
                  <a:lnTo>
                    <a:pt x="86" y="1218"/>
                  </a:lnTo>
                  <a:lnTo>
                    <a:pt x="74" y="1221"/>
                  </a:lnTo>
                  <a:lnTo>
                    <a:pt x="61" y="1224"/>
                  </a:lnTo>
                  <a:lnTo>
                    <a:pt x="52" y="1227"/>
                  </a:lnTo>
                  <a:lnTo>
                    <a:pt x="45" y="1229"/>
                  </a:lnTo>
                  <a:lnTo>
                    <a:pt x="41" y="1229"/>
                  </a:lnTo>
                  <a:lnTo>
                    <a:pt x="37" y="1229"/>
                  </a:lnTo>
                  <a:lnTo>
                    <a:pt x="35" y="1228"/>
                  </a:lnTo>
                  <a:lnTo>
                    <a:pt x="33" y="1227"/>
                  </a:lnTo>
                  <a:lnTo>
                    <a:pt x="32" y="1225"/>
                  </a:lnTo>
                  <a:lnTo>
                    <a:pt x="32" y="1223"/>
                  </a:lnTo>
                  <a:lnTo>
                    <a:pt x="32" y="1215"/>
                  </a:lnTo>
                  <a:lnTo>
                    <a:pt x="33" y="1205"/>
                  </a:lnTo>
                  <a:lnTo>
                    <a:pt x="36" y="1195"/>
                  </a:lnTo>
                  <a:lnTo>
                    <a:pt x="37" y="1183"/>
                  </a:lnTo>
                  <a:lnTo>
                    <a:pt x="36" y="1173"/>
                  </a:lnTo>
                  <a:lnTo>
                    <a:pt x="36" y="1164"/>
                  </a:lnTo>
                  <a:lnTo>
                    <a:pt x="35" y="1154"/>
                  </a:lnTo>
                  <a:lnTo>
                    <a:pt x="33" y="1145"/>
                  </a:lnTo>
                  <a:lnTo>
                    <a:pt x="32" y="1139"/>
                  </a:lnTo>
                  <a:lnTo>
                    <a:pt x="26" y="1133"/>
                  </a:lnTo>
                  <a:lnTo>
                    <a:pt x="18" y="1127"/>
                  </a:lnTo>
                  <a:lnTo>
                    <a:pt x="10" y="1120"/>
                  </a:lnTo>
                  <a:lnTo>
                    <a:pt x="6" y="1115"/>
                  </a:lnTo>
                  <a:lnTo>
                    <a:pt x="3" y="1109"/>
                  </a:lnTo>
                  <a:lnTo>
                    <a:pt x="1" y="1103"/>
                  </a:lnTo>
                  <a:lnTo>
                    <a:pt x="0" y="1098"/>
                  </a:lnTo>
                  <a:lnTo>
                    <a:pt x="1" y="1091"/>
                  </a:lnTo>
                  <a:lnTo>
                    <a:pt x="4" y="1083"/>
                  </a:lnTo>
                  <a:lnTo>
                    <a:pt x="7" y="1076"/>
                  </a:lnTo>
                  <a:lnTo>
                    <a:pt x="13" y="1069"/>
                  </a:lnTo>
                  <a:lnTo>
                    <a:pt x="23" y="1059"/>
                  </a:lnTo>
                  <a:lnTo>
                    <a:pt x="32" y="1052"/>
                  </a:lnTo>
                  <a:lnTo>
                    <a:pt x="42" y="1045"/>
                  </a:lnTo>
                  <a:lnTo>
                    <a:pt x="49" y="1039"/>
                  </a:lnTo>
                  <a:lnTo>
                    <a:pt x="58" y="1027"/>
                  </a:lnTo>
                  <a:lnTo>
                    <a:pt x="67" y="1014"/>
                  </a:lnTo>
                  <a:lnTo>
                    <a:pt x="71" y="1007"/>
                  </a:lnTo>
                  <a:lnTo>
                    <a:pt x="76" y="1001"/>
                  </a:lnTo>
                  <a:lnTo>
                    <a:pt x="82" y="995"/>
                  </a:lnTo>
                  <a:lnTo>
                    <a:pt x="88" y="990"/>
                  </a:lnTo>
                  <a:lnTo>
                    <a:pt x="92" y="988"/>
                  </a:lnTo>
                  <a:lnTo>
                    <a:pt x="98" y="985"/>
                  </a:lnTo>
                  <a:lnTo>
                    <a:pt x="102" y="984"/>
                  </a:lnTo>
                  <a:lnTo>
                    <a:pt x="108" y="983"/>
                  </a:lnTo>
                  <a:lnTo>
                    <a:pt x="118" y="982"/>
                  </a:lnTo>
                  <a:lnTo>
                    <a:pt x="127" y="978"/>
                  </a:lnTo>
                  <a:lnTo>
                    <a:pt x="131" y="977"/>
                  </a:lnTo>
                  <a:lnTo>
                    <a:pt x="133" y="975"/>
                  </a:lnTo>
                  <a:lnTo>
                    <a:pt x="139" y="966"/>
                  </a:lnTo>
                  <a:lnTo>
                    <a:pt x="145" y="958"/>
                  </a:lnTo>
                  <a:lnTo>
                    <a:pt x="151" y="953"/>
                  </a:lnTo>
                  <a:lnTo>
                    <a:pt x="156" y="947"/>
                  </a:lnTo>
                  <a:lnTo>
                    <a:pt x="159" y="943"/>
                  </a:lnTo>
                  <a:lnTo>
                    <a:pt x="163" y="938"/>
                  </a:lnTo>
                  <a:lnTo>
                    <a:pt x="164" y="934"/>
                  </a:lnTo>
                  <a:lnTo>
                    <a:pt x="165" y="929"/>
                  </a:lnTo>
                  <a:lnTo>
                    <a:pt x="165" y="926"/>
                  </a:lnTo>
                  <a:lnTo>
                    <a:pt x="163" y="922"/>
                  </a:lnTo>
                  <a:lnTo>
                    <a:pt x="161" y="918"/>
                  </a:lnTo>
                  <a:lnTo>
                    <a:pt x="156" y="914"/>
                  </a:lnTo>
                  <a:lnTo>
                    <a:pt x="146" y="910"/>
                  </a:lnTo>
                  <a:lnTo>
                    <a:pt x="137" y="907"/>
                  </a:lnTo>
                  <a:lnTo>
                    <a:pt x="129" y="902"/>
                  </a:lnTo>
                  <a:lnTo>
                    <a:pt x="120" y="897"/>
                  </a:lnTo>
                  <a:lnTo>
                    <a:pt x="111" y="893"/>
                  </a:lnTo>
                  <a:lnTo>
                    <a:pt x="104" y="887"/>
                  </a:lnTo>
                  <a:lnTo>
                    <a:pt x="96" y="882"/>
                  </a:lnTo>
                  <a:lnTo>
                    <a:pt x="89" y="876"/>
                  </a:lnTo>
                  <a:lnTo>
                    <a:pt x="87" y="872"/>
                  </a:lnTo>
                  <a:lnTo>
                    <a:pt x="85" y="870"/>
                  </a:lnTo>
                  <a:lnTo>
                    <a:pt x="83" y="866"/>
                  </a:lnTo>
                  <a:lnTo>
                    <a:pt x="83" y="863"/>
                  </a:lnTo>
                  <a:lnTo>
                    <a:pt x="85" y="861"/>
                  </a:lnTo>
                  <a:lnTo>
                    <a:pt x="87" y="857"/>
                  </a:lnTo>
                  <a:lnTo>
                    <a:pt x="89" y="855"/>
                  </a:lnTo>
                  <a:lnTo>
                    <a:pt x="93" y="852"/>
                  </a:lnTo>
                  <a:lnTo>
                    <a:pt x="99" y="850"/>
                  </a:lnTo>
                  <a:lnTo>
                    <a:pt x="104" y="849"/>
                  </a:lnTo>
                  <a:lnTo>
                    <a:pt x="106" y="847"/>
                  </a:lnTo>
                  <a:lnTo>
                    <a:pt x="107" y="846"/>
                  </a:lnTo>
                  <a:lnTo>
                    <a:pt x="109" y="843"/>
                  </a:lnTo>
                  <a:lnTo>
                    <a:pt x="111" y="838"/>
                  </a:lnTo>
                  <a:lnTo>
                    <a:pt x="112" y="832"/>
                  </a:lnTo>
                  <a:lnTo>
                    <a:pt x="113" y="826"/>
                  </a:lnTo>
                  <a:lnTo>
                    <a:pt x="114" y="823"/>
                  </a:lnTo>
                  <a:lnTo>
                    <a:pt x="115" y="820"/>
                  </a:lnTo>
                  <a:lnTo>
                    <a:pt x="118" y="817"/>
                  </a:lnTo>
                  <a:lnTo>
                    <a:pt x="120" y="814"/>
                  </a:lnTo>
                  <a:lnTo>
                    <a:pt x="131" y="807"/>
                  </a:lnTo>
                  <a:lnTo>
                    <a:pt x="140" y="800"/>
                  </a:lnTo>
                  <a:lnTo>
                    <a:pt x="145" y="796"/>
                  </a:lnTo>
                  <a:lnTo>
                    <a:pt x="150" y="792"/>
                  </a:lnTo>
                  <a:lnTo>
                    <a:pt x="152" y="788"/>
                  </a:lnTo>
                  <a:lnTo>
                    <a:pt x="155" y="783"/>
                  </a:lnTo>
                  <a:lnTo>
                    <a:pt x="156" y="781"/>
                  </a:lnTo>
                  <a:lnTo>
                    <a:pt x="156" y="777"/>
                  </a:lnTo>
                  <a:lnTo>
                    <a:pt x="155" y="774"/>
                  </a:lnTo>
                  <a:lnTo>
                    <a:pt x="155" y="770"/>
                  </a:lnTo>
                  <a:lnTo>
                    <a:pt x="153" y="764"/>
                  </a:lnTo>
                  <a:lnTo>
                    <a:pt x="153" y="760"/>
                  </a:lnTo>
                  <a:lnTo>
                    <a:pt x="153" y="754"/>
                  </a:lnTo>
                  <a:lnTo>
                    <a:pt x="156" y="749"/>
                  </a:lnTo>
                  <a:lnTo>
                    <a:pt x="161" y="744"/>
                  </a:lnTo>
                  <a:lnTo>
                    <a:pt x="168" y="742"/>
                  </a:lnTo>
                  <a:lnTo>
                    <a:pt x="175" y="740"/>
                  </a:lnTo>
                  <a:lnTo>
                    <a:pt x="182" y="742"/>
                  </a:lnTo>
                  <a:lnTo>
                    <a:pt x="187" y="744"/>
                  </a:lnTo>
                  <a:lnTo>
                    <a:pt x="192" y="748"/>
                  </a:lnTo>
                  <a:lnTo>
                    <a:pt x="195" y="752"/>
                  </a:lnTo>
                  <a:lnTo>
                    <a:pt x="200" y="755"/>
                  </a:lnTo>
                  <a:lnTo>
                    <a:pt x="202" y="756"/>
                  </a:lnTo>
                  <a:lnTo>
                    <a:pt x="205" y="757"/>
                  </a:lnTo>
                  <a:lnTo>
                    <a:pt x="209" y="760"/>
                  </a:lnTo>
                  <a:lnTo>
                    <a:pt x="214" y="760"/>
                  </a:lnTo>
                  <a:lnTo>
                    <a:pt x="225" y="761"/>
                  </a:lnTo>
                  <a:lnTo>
                    <a:pt x="236" y="762"/>
                  </a:lnTo>
                  <a:lnTo>
                    <a:pt x="245" y="762"/>
                  </a:lnTo>
                  <a:lnTo>
                    <a:pt x="253" y="762"/>
                  </a:lnTo>
                  <a:lnTo>
                    <a:pt x="259" y="763"/>
                  </a:lnTo>
                  <a:lnTo>
                    <a:pt x="264" y="765"/>
                  </a:lnTo>
                  <a:lnTo>
                    <a:pt x="269" y="767"/>
                  </a:lnTo>
                  <a:lnTo>
                    <a:pt x="271" y="768"/>
                  </a:lnTo>
                  <a:lnTo>
                    <a:pt x="284" y="777"/>
                  </a:lnTo>
                  <a:lnTo>
                    <a:pt x="299" y="787"/>
                  </a:lnTo>
                  <a:lnTo>
                    <a:pt x="303" y="792"/>
                  </a:lnTo>
                  <a:lnTo>
                    <a:pt x="307" y="796"/>
                  </a:lnTo>
                  <a:lnTo>
                    <a:pt x="309" y="802"/>
                  </a:lnTo>
                  <a:lnTo>
                    <a:pt x="310" y="808"/>
                  </a:lnTo>
                  <a:lnTo>
                    <a:pt x="312" y="815"/>
                  </a:lnTo>
                  <a:lnTo>
                    <a:pt x="312" y="821"/>
                  </a:lnTo>
                  <a:lnTo>
                    <a:pt x="312" y="827"/>
                  </a:lnTo>
                  <a:lnTo>
                    <a:pt x="313" y="832"/>
                  </a:lnTo>
                  <a:lnTo>
                    <a:pt x="315" y="837"/>
                  </a:lnTo>
                  <a:lnTo>
                    <a:pt x="318" y="840"/>
                  </a:lnTo>
                  <a:lnTo>
                    <a:pt x="320" y="842"/>
                  </a:lnTo>
                  <a:lnTo>
                    <a:pt x="323" y="842"/>
                  </a:lnTo>
                  <a:lnTo>
                    <a:pt x="332" y="839"/>
                  </a:lnTo>
                  <a:lnTo>
                    <a:pt x="340" y="836"/>
                  </a:lnTo>
                  <a:lnTo>
                    <a:pt x="354" y="832"/>
                  </a:lnTo>
                  <a:lnTo>
                    <a:pt x="370" y="827"/>
                  </a:lnTo>
                  <a:lnTo>
                    <a:pt x="383" y="825"/>
                  </a:lnTo>
                  <a:lnTo>
                    <a:pt x="395" y="823"/>
                  </a:lnTo>
                  <a:lnTo>
                    <a:pt x="408" y="820"/>
                  </a:lnTo>
                  <a:lnTo>
                    <a:pt x="420" y="820"/>
                  </a:lnTo>
                  <a:lnTo>
                    <a:pt x="425" y="819"/>
                  </a:lnTo>
                  <a:lnTo>
                    <a:pt x="428" y="818"/>
                  </a:lnTo>
                  <a:lnTo>
                    <a:pt x="433" y="814"/>
                  </a:lnTo>
                  <a:lnTo>
                    <a:pt x="436" y="811"/>
                  </a:lnTo>
                  <a:lnTo>
                    <a:pt x="442" y="807"/>
                  </a:lnTo>
                  <a:lnTo>
                    <a:pt x="446" y="806"/>
                  </a:lnTo>
                  <a:lnTo>
                    <a:pt x="452" y="805"/>
                  </a:lnTo>
                  <a:lnTo>
                    <a:pt x="457" y="806"/>
                  </a:lnTo>
                  <a:lnTo>
                    <a:pt x="461" y="808"/>
                  </a:lnTo>
                  <a:lnTo>
                    <a:pt x="466" y="812"/>
                  </a:lnTo>
                  <a:lnTo>
                    <a:pt x="471" y="820"/>
                  </a:lnTo>
                  <a:lnTo>
                    <a:pt x="476" y="828"/>
                  </a:lnTo>
                  <a:lnTo>
                    <a:pt x="479" y="838"/>
                  </a:lnTo>
                  <a:lnTo>
                    <a:pt x="483" y="849"/>
                  </a:lnTo>
                  <a:lnTo>
                    <a:pt x="488" y="864"/>
                  </a:lnTo>
                  <a:lnTo>
                    <a:pt x="492" y="878"/>
                  </a:lnTo>
                  <a:lnTo>
                    <a:pt x="495" y="888"/>
                  </a:lnTo>
                  <a:lnTo>
                    <a:pt x="497" y="895"/>
                  </a:lnTo>
                  <a:lnTo>
                    <a:pt x="501" y="899"/>
                  </a:lnTo>
                  <a:lnTo>
                    <a:pt x="504" y="901"/>
                  </a:lnTo>
                  <a:lnTo>
                    <a:pt x="521" y="907"/>
                  </a:lnTo>
                  <a:lnTo>
                    <a:pt x="537" y="912"/>
                  </a:lnTo>
                  <a:lnTo>
                    <a:pt x="553" y="914"/>
                  </a:lnTo>
                  <a:lnTo>
                    <a:pt x="567" y="915"/>
                  </a:lnTo>
                  <a:lnTo>
                    <a:pt x="581" y="914"/>
                  </a:lnTo>
                  <a:lnTo>
                    <a:pt x="590" y="913"/>
                  </a:lnTo>
                  <a:lnTo>
                    <a:pt x="597" y="910"/>
                  </a:lnTo>
                  <a:lnTo>
                    <a:pt x="603" y="906"/>
                  </a:lnTo>
                  <a:lnTo>
                    <a:pt x="609" y="901"/>
                  </a:lnTo>
                  <a:lnTo>
                    <a:pt x="614" y="897"/>
                  </a:lnTo>
                  <a:lnTo>
                    <a:pt x="623" y="896"/>
                  </a:lnTo>
                  <a:lnTo>
                    <a:pt x="633" y="895"/>
                  </a:lnTo>
                  <a:lnTo>
                    <a:pt x="636" y="891"/>
                  </a:lnTo>
                  <a:lnTo>
                    <a:pt x="640" y="887"/>
                  </a:lnTo>
                  <a:lnTo>
                    <a:pt x="643" y="877"/>
                  </a:lnTo>
                  <a:lnTo>
                    <a:pt x="647" y="870"/>
                  </a:lnTo>
                  <a:lnTo>
                    <a:pt x="652" y="868"/>
                  </a:lnTo>
                  <a:lnTo>
                    <a:pt x="656" y="868"/>
                  </a:lnTo>
                  <a:lnTo>
                    <a:pt x="659" y="868"/>
                  </a:lnTo>
                  <a:lnTo>
                    <a:pt x="662" y="866"/>
                  </a:lnTo>
                  <a:lnTo>
                    <a:pt x="667" y="865"/>
                  </a:lnTo>
                  <a:lnTo>
                    <a:pt x="669" y="864"/>
                  </a:lnTo>
                  <a:lnTo>
                    <a:pt x="675" y="861"/>
                  </a:lnTo>
                  <a:lnTo>
                    <a:pt x="681" y="857"/>
                  </a:lnTo>
                  <a:lnTo>
                    <a:pt x="682" y="853"/>
                  </a:lnTo>
                  <a:lnTo>
                    <a:pt x="685" y="851"/>
                  </a:lnTo>
                  <a:lnTo>
                    <a:pt x="687" y="846"/>
                  </a:lnTo>
                  <a:lnTo>
                    <a:pt x="688" y="842"/>
                  </a:lnTo>
                  <a:lnTo>
                    <a:pt x="690" y="832"/>
                  </a:lnTo>
                  <a:lnTo>
                    <a:pt x="692" y="821"/>
                  </a:lnTo>
                  <a:lnTo>
                    <a:pt x="694" y="817"/>
                  </a:lnTo>
                  <a:lnTo>
                    <a:pt x="697" y="811"/>
                  </a:lnTo>
                  <a:lnTo>
                    <a:pt x="701" y="805"/>
                  </a:lnTo>
                  <a:lnTo>
                    <a:pt x="706" y="800"/>
                  </a:lnTo>
                  <a:lnTo>
                    <a:pt x="715" y="789"/>
                  </a:lnTo>
                  <a:lnTo>
                    <a:pt x="723" y="776"/>
                  </a:lnTo>
                  <a:lnTo>
                    <a:pt x="726" y="770"/>
                  </a:lnTo>
                  <a:lnTo>
                    <a:pt x="730" y="763"/>
                  </a:lnTo>
                  <a:lnTo>
                    <a:pt x="738" y="750"/>
                  </a:lnTo>
                  <a:lnTo>
                    <a:pt x="748" y="737"/>
                  </a:lnTo>
                  <a:lnTo>
                    <a:pt x="756" y="725"/>
                  </a:lnTo>
                  <a:lnTo>
                    <a:pt x="766" y="714"/>
                  </a:lnTo>
                  <a:lnTo>
                    <a:pt x="773" y="705"/>
                  </a:lnTo>
                  <a:lnTo>
                    <a:pt x="780" y="693"/>
                  </a:lnTo>
                  <a:lnTo>
                    <a:pt x="785" y="685"/>
                  </a:lnTo>
                  <a:lnTo>
                    <a:pt x="788" y="678"/>
                  </a:lnTo>
                  <a:lnTo>
                    <a:pt x="788" y="672"/>
                  </a:lnTo>
                  <a:lnTo>
                    <a:pt x="788" y="667"/>
                  </a:lnTo>
                  <a:lnTo>
                    <a:pt x="787" y="661"/>
                  </a:lnTo>
                  <a:lnTo>
                    <a:pt x="785" y="655"/>
                  </a:lnTo>
                  <a:lnTo>
                    <a:pt x="781" y="649"/>
                  </a:lnTo>
                  <a:lnTo>
                    <a:pt x="779" y="645"/>
                  </a:lnTo>
                  <a:lnTo>
                    <a:pt x="778" y="644"/>
                  </a:lnTo>
                  <a:lnTo>
                    <a:pt x="776" y="642"/>
                  </a:lnTo>
                  <a:lnTo>
                    <a:pt x="773" y="635"/>
                  </a:lnTo>
                  <a:lnTo>
                    <a:pt x="772" y="628"/>
                  </a:lnTo>
                  <a:lnTo>
                    <a:pt x="772" y="624"/>
                  </a:lnTo>
                  <a:lnTo>
                    <a:pt x="773" y="620"/>
                  </a:lnTo>
                  <a:lnTo>
                    <a:pt x="774" y="619"/>
                  </a:lnTo>
                  <a:lnTo>
                    <a:pt x="776" y="618"/>
                  </a:lnTo>
                  <a:lnTo>
                    <a:pt x="779" y="617"/>
                  </a:lnTo>
                  <a:lnTo>
                    <a:pt x="781" y="615"/>
                  </a:lnTo>
                  <a:lnTo>
                    <a:pt x="784" y="612"/>
                  </a:lnTo>
                  <a:lnTo>
                    <a:pt x="786" y="609"/>
                  </a:lnTo>
                  <a:lnTo>
                    <a:pt x="787" y="605"/>
                  </a:lnTo>
                  <a:lnTo>
                    <a:pt x="787" y="601"/>
                  </a:lnTo>
                  <a:lnTo>
                    <a:pt x="787" y="599"/>
                  </a:lnTo>
                  <a:lnTo>
                    <a:pt x="787" y="597"/>
                  </a:lnTo>
                  <a:lnTo>
                    <a:pt x="787" y="593"/>
                  </a:lnTo>
                  <a:lnTo>
                    <a:pt x="787" y="590"/>
                  </a:lnTo>
                  <a:lnTo>
                    <a:pt x="786" y="579"/>
                  </a:lnTo>
                  <a:lnTo>
                    <a:pt x="786" y="571"/>
                  </a:lnTo>
                  <a:lnTo>
                    <a:pt x="786" y="567"/>
                  </a:lnTo>
                  <a:lnTo>
                    <a:pt x="787" y="565"/>
                  </a:lnTo>
                  <a:lnTo>
                    <a:pt x="788" y="562"/>
                  </a:lnTo>
                  <a:lnTo>
                    <a:pt x="791" y="561"/>
                  </a:lnTo>
                  <a:lnTo>
                    <a:pt x="793" y="560"/>
                  </a:lnTo>
                  <a:lnTo>
                    <a:pt x="797" y="559"/>
                  </a:lnTo>
                  <a:lnTo>
                    <a:pt x="800" y="560"/>
                  </a:lnTo>
                  <a:lnTo>
                    <a:pt x="805" y="561"/>
                  </a:lnTo>
                  <a:lnTo>
                    <a:pt x="808" y="563"/>
                  </a:lnTo>
                  <a:lnTo>
                    <a:pt x="812" y="567"/>
                  </a:lnTo>
                  <a:lnTo>
                    <a:pt x="820" y="573"/>
                  </a:lnTo>
                  <a:lnTo>
                    <a:pt x="826" y="578"/>
                  </a:lnTo>
                  <a:lnTo>
                    <a:pt x="830" y="579"/>
                  </a:lnTo>
                  <a:lnTo>
                    <a:pt x="832" y="580"/>
                  </a:lnTo>
                  <a:lnTo>
                    <a:pt x="833" y="581"/>
                  </a:lnTo>
                  <a:lnTo>
                    <a:pt x="835" y="581"/>
                  </a:lnTo>
                  <a:lnTo>
                    <a:pt x="838" y="581"/>
                  </a:lnTo>
                  <a:lnTo>
                    <a:pt x="841" y="580"/>
                  </a:lnTo>
                  <a:lnTo>
                    <a:pt x="844" y="578"/>
                  </a:lnTo>
                  <a:lnTo>
                    <a:pt x="848" y="575"/>
                  </a:lnTo>
                  <a:lnTo>
                    <a:pt x="854" y="568"/>
                  </a:lnTo>
                  <a:lnTo>
                    <a:pt x="860" y="562"/>
                  </a:lnTo>
                  <a:lnTo>
                    <a:pt x="862" y="561"/>
                  </a:lnTo>
                  <a:lnTo>
                    <a:pt x="863" y="561"/>
                  </a:lnTo>
                  <a:lnTo>
                    <a:pt x="866" y="561"/>
                  </a:lnTo>
                  <a:lnTo>
                    <a:pt x="868" y="563"/>
                  </a:lnTo>
                  <a:lnTo>
                    <a:pt x="871" y="574"/>
                  </a:lnTo>
                  <a:lnTo>
                    <a:pt x="876" y="588"/>
                  </a:lnTo>
                  <a:lnTo>
                    <a:pt x="880" y="592"/>
                  </a:lnTo>
                  <a:lnTo>
                    <a:pt x="883" y="595"/>
                  </a:lnTo>
                  <a:lnTo>
                    <a:pt x="887" y="598"/>
                  </a:lnTo>
                  <a:lnTo>
                    <a:pt x="892" y="599"/>
                  </a:lnTo>
                  <a:lnTo>
                    <a:pt x="896" y="600"/>
                  </a:lnTo>
                  <a:lnTo>
                    <a:pt x="902" y="601"/>
                  </a:lnTo>
                  <a:lnTo>
                    <a:pt x="907" y="601"/>
                  </a:lnTo>
                  <a:lnTo>
                    <a:pt x="913" y="600"/>
                  </a:lnTo>
                  <a:lnTo>
                    <a:pt x="918" y="599"/>
                  </a:lnTo>
                  <a:lnTo>
                    <a:pt x="923" y="597"/>
                  </a:lnTo>
                  <a:lnTo>
                    <a:pt x="925" y="593"/>
                  </a:lnTo>
                  <a:lnTo>
                    <a:pt x="927" y="588"/>
                  </a:lnTo>
                  <a:lnTo>
                    <a:pt x="929" y="579"/>
                  </a:lnTo>
                  <a:lnTo>
                    <a:pt x="930" y="568"/>
                  </a:lnTo>
                  <a:lnTo>
                    <a:pt x="931" y="562"/>
                  </a:lnTo>
                  <a:lnTo>
                    <a:pt x="932" y="556"/>
                  </a:lnTo>
                  <a:lnTo>
                    <a:pt x="933" y="550"/>
                  </a:lnTo>
                  <a:lnTo>
                    <a:pt x="937" y="544"/>
                  </a:lnTo>
                  <a:lnTo>
                    <a:pt x="940" y="538"/>
                  </a:lnTo>
                  <a:lnTo>
                    <a:pt x="944" y="534"/>
                  </a:lnTo>
                  <a:lnTo>
                    <a:pt x="950" y="529"/>
                  </a:lnTo>
                  <a:lnTo>
                    <a:pt x="956" y="525"/>
                  </a:lnTo>
                  <a:lnTo>
                    <a:pt x="961" y="522"/>
                  </a:lnTo>
                  <a:lnTo>
                    <a:pt x="967" y="518"/>
                  </a:lnTo>
                  <a:lnTo>
                    <a:pt x="970" y="516"/>
                  </a:lnTo>
                  <a:lnTo>
                    <a:pt x="973" y="513"/>
                  </a:lnTo>
                  <a:lnTo>
                    <a:pt x="976" y="509"/>
                  </a:lnTo>
                  <a:lnTo>
                    <a:pt x="980" y="504"/>
                  </a:lnTo>
                  <a:lnTo>
                    <a:pt x="983" y="499"/>
                  </a:lnTo>
                  <a:lnTo>
                    <a:pt x="984" y="493"/>
                  </a:lnTo>
                  <a:lnTo>
                    <a:pt x="982" y="484"/>
                  </a:lnTo>
                  <a:lnTo>
                    <a:pt x="977" y="473"/>
                  </a:lnTo>
                  <a:lnTo>
                    <a:pt x="977" y="472"/>
                  </a:lnTo>
                  <a:lnTo>
                    <a:pt x="977" y="471"/>
                  </a:lnTo>
                  <a:lnTo>
                    <a:pt x="978" y="466"/>
                  </a:lnTo>
                  <a:lnTo>
                    <a:pt x="982" y="461"/>
                  </a:lnTo>
                  <a:lnTo>
                    <a:pt x="986" y="458"/>
                  </a:lnTo>
                  <a:lnTo>
                    <a:pt x="990" y="455"/>
                  </a:lnTo>
                  <a:lnTo>
                    <a:pt x="999" y="448"/>
                  </a:lnTo>
                  <a:lnTo>
                    <a:pt x="1005" y="442"/>
                  </a:lnTo>
                  <a:lnTo>
                    <a:pt x="1006" y="440"/>
                  </a:lnTo>
                  <a:lnTo>
                    <a:pt x="1007" y="437"/>
                  </a:lnTo>
                  <a:lnTo>
                    <a:pt x="1008" y="435"/>
                  </a:lnTo>
                  <a:lnTo>
                    <a:pt x="1008" y="433"/>
                  </a:lnTo>
                  <a:lnTo>
                    <a:pt x="1006" y="428"/>
                  </a:lnTo>
                  <a:lnTo>
                    <a:pt x="1002" y="422"/>
                  </a:lnTo>
                  <a:lnTo>
                    <a:pt x="1000" y="417"/>
                  </a:lnTo>
                  <a:lnTo>
                    <a:pt x="1000" y="412"/>
                  </a:lnTo>
                  <a:lnTo>
                    <a:pt x="1001" y="409"/>
                  </a:lnTo>
                  <a:lnTo>
                    <a:pt x="1003" y="405"/>
                  </a:lnTo>
                  <a:lnTo>
                    <a:pt x="1006" y="403"/>
                  </a:lnTo>
                  <a:lnTo>
                    <a:pt x="1008" y="401"/>
                  </a:lnTo>
                  <a:lnTo>
                    <a:pt x="1017" y="391"/>
                  </a:lnTo>
                  <a:lnTo>
                    <a:pt x="1025" y="383"/>
                  </a:lnTo>
                  <a:lnTo>
                    <a:pt x="1032" y="373"/>
                  </a:lnTo>
                  <a:lnTo>
                    <a:pt x="1039" y="364"/>
                  </a:lnTo>
                  <a:lnTo>
                    <a:pt x="1045" y="353"/>
                  </a:lnTo>
                  <a:lnTo>
                    <a:pt x="1049" y="345"/>
                  </a:lnTo>
                  <a:lnTo>
                    <a:pt x="1052" y="334"/>
                  </a:lnTo>
                  <a:lnTo>
                    <a:pt x="1058" y="321"/>
                  </a:lnTo>
                  <a:lnTo>
                    <a:pt x="1062" y="313"/>
                  </a:lnTo>
                  <a:lnTo>
                    <a:pt x="1066" y="307"/>
                  </a:lnTo>
                  <a:lnTo>
                    <a:pt x="1071" y="302"/>
                  </a:lnTo>
                  <a:lnTo>
                    <a:pt x="1077" y="297"/>
                  </a:lnTo>
                  <a:lnTo>
                    <a:pt x="1082" y="292"/>
                  </a:lnTo>
                  <a:lnTo>
                    <a:pt x="1087" y="288"/>
                  </a:lnTo>
                  <a:lnTo>
                    <a:pt x="1091" y="281"/>
                  </a:lnTo>
                  <a:lnTo>
                    <a:pt x="1095" y="273"/>
                  </a:lnTo>
                  <a:lnTo>
                    <a:pt x="1099" y="266"/>
                  </a:lnTo>
                  <a:lnTo>
                    <a:pt x="1102" y="260"/>
                  </a:lnTo>
                  <a:lnTo>
                    <a:pt x="1104" y="257"/>
                  </a:lnTo>
                  <a:lnTo>
                    <a:pt x="1108" y="253"/>
                  </a:lnTo>
                  <a:lnTo>
                    <a:pt x="1119" y="248"/>
                  </a:lnTo>
                  <a:lnTo>
                    <a:pt x="1134" y="244"/>
                  </a:lnTo>
                  <a:lnTo>
                    <a:pt x="1146" y="240"/>
                  </a:lnTo>
                  <a:lnTo>
                    <a:pt x="1162" y="233"/>
                  </a:lnTo>
                  <a:lnTo>
                    <a:pt x="1166" y="229"/>
                  </a:lnTo>
                  <a:lnTo>
                    <a:pt x="1169" y="226"/>
                  </a:lnTo>
                  <a:lnTo>
                    <a:pt x="1171" y="223"/>
                  </a:lnTo>
                  <a:lnTo>
                    <a:pt x="1172" y="220"/>
                  </a:lnTo>
                  <a:lnTo>
                    <a:pt x="1175" y="215"/>
                  </a:lnTo>
                  <a:lnTo>
                    <a:pt x="1177" y="209"/>
                  </a:lnTo>
                  <a:lnTo>
                    <a:pt x="1178" y="196"/>
                  </a:lnTo>
                  <a:lnTo>
                    <a:pt x="1179" y="184"/>
                  </a:lnTo>
                  <a:lnTo>
                    <a:pt x="1178" y="181"/>
                  </a:lnTo>
                  <a:lnTo>
                    <a:pt x="1176" y="178"/>
                  </a:lnTo>
                  <a:lnTo>
                    <a:pt x="1173" y="178"/>
                  </a:lnTo>
                  <a:lnTo>
                    <a:pt x="1170" y="178"/>
                  </a:lnTo>
                  <a:lnTo>
                    <a:pt x="1164" y="179"/>
                  </a:lnTo>
                  <a:lnTo>
                    <a:pt x="1157" y="181"/>
                  </a:lnTo>
                  <a:lnTo>
                    <a:pt x="1153" y="181"/>
                  </a:lnTo>
                  <a:lnTo>
                    <a:pt x="1150" y="181"/>
                  </a:lnTo>
                  <a:lnTo>
                    <a:pt x="1147" y="181"/>
                  </a:lnTo>
                  <a:lnTo>
                    <a:pt x="1146" y="178"/>
                  </a:lnTo>
                  <a:lnTo>
                    <a:pt x="1145" y="176"/>
                  </a:lnTo>
                  <a:lnTo>
                    <a:pt x="1144" y="174"/>
                  </a:lnTo>
                  <a:lnTo>
                    <a:pt x="1140" y="166"/>
                  </a:lnTo>
                  <a:lnTo>
                    <a:pt x="1135" y="160"/>
                  </a:lnTo>
                  <a:lnTo>
                    <a:pt x="1129" y="155"/>
                  </a:lnTo>
                  <a:lnTo>
                    <a:pt x="1122" y="149"/>
                  </a:lnTo>
                  <a:lnTo>
                    <a:pt x="1113" y="140"/>
                  </a:lnTo>
                  <a:lnTo>
                    <a:pt x="1103" y="133"/>
                  </a:lnTo>
                  <a:lnTo>
                    <a:pt x="1090" y="124"/>
                  </a:lnTo>
                  <a:lnTo>
                    <a:pt x="1081" y="114"/>
                  </a:lnTo>
                  <a:lnTo>
                    <a:pt x="1077" y="109"/>
                  </a:lnTo>
                  <a:lnTo>
                    <a:pt x="1075" y="105"/>
                  </a:lnTo>
                  <a:lnTo>
                    <a:pt x="1072" y="100"/>
                  </a:lnTo>
                  <a:lnTo>
                    <a:pt x="1071" y="94"/>
                  </a:lnTo>
                  <a:lnTo>
                    <a:pt x="1071" y="89"/>
                  </a:lnTo>
                  <a:lnTo>
                    <a:pt x="1072" y="83"/>
                  </a:lnTo>
                  <a:lnTo>
                    <a:pt x="1075" y="77"/>
                  </a:lnTo>
                  <a:lnTo>
                    <a:pt x="1078" y="71"/>
                  </a:lnTo>
                  <a:lnTo>
                    <a:pt x="1082" y="65"/>
                  </a:lnTo>
                  <a:lnTo>
                    <a:pt x="1085" y="61"/>
                  </a:lnTo>
                  <a:lnTo>
                    <a:pt x="1090" y="57"/>
                  </a:lnTo>
                  <a:lnTo>
                    <a:pt x="1095" y="53"/>
                  </a:lnTo>
                  <a:lnTo>
                    <a:pt x="1103" y="52"/>
                  </a:lnTo>
                  <a:lnTo>
                    <a:pt x="1114" y="52"/>
                  </a:lnTo>
                  <a:lnTo>
                    <a:pt x="1120" y="51"/>
                  </a:lnTo>
                  <a:lnTo>
                    <a:pt x="1125" y="50"/>
                  </a:lnTo>
                  <a:lnTo>
                    <a:pt x="1131" y="48"/>
                  </a:lnTo>
                  <a:lnTo>
                    <a:pt x="1135" y="44"/>
                  </a:lnTo>
                  <a:lnTo>
                    <a:pt x="1144" y="36"/>
                  </a:lnTo>
                  <a:lnTo>
                    <a:pt x="1151" y="26"/>
                  </a:lnTo>
                  <a:lnTo>
                    <a:pt x="1152" y="25"/>
                  </a:lnTo>
                  <a:lnTo>
                    <a:pt x="1152" y="23"/>
                  </a:lnTo>
                  <a:lnTo>
                    <a:pt x="1153" y="12"/>
                  </a:lnTo>
                  <a:lnTo>
                    <a:pt x="1154" y="2"/>
                  </a:lnTo>
                  <a:lnTo>
                    <a:pt x="1154" y="1"/>
                  </a:lnTo>
                  <a:lnTo>
                    <a:pt x="1157" y="0"/>
                  </a:lnTo>
                  <a:lnTo>
                    <a:pt x="1165" y="1"/>
                  </a:lnTo>
                  <a:lnTo>
                    <a:pt x="1179" y="4"/>
                  </a:lnTo>
                  <a:lnTo>
                    <a:pt x="1196" y="8"/>
                  </a:lnTo>
                  <a:lnTo>
                    <a:pt x="1211" y="15"/>
                  </a:lnTo>
                  <a:lnTo>
                    <a:pt x="1220" y="20"/>
                  </a:lnTo>
                  <a:lnTo>
                    <a:pt x="1230" y="26"/>
                  </a:lnTo>
                  <a:lnTo>
                    <a:pt x="1244" y="34"/>
                  </a:lnTo>
                  <a:lnTo>
                    <a:pt x="1257" y="42"/>
                  </a:lnTo>
                  <a:lnTo>
                    <a:pt x="1270" y="51"/>
                  </a:lnTo>
                  <a:lnTo>
                    <a:pt x="1280" y="59"/>
                  </a:lnTo>
                  <a:lnTo>
                    <a:pt x="1290" y="68"/>
                  </a:lnTo>
                  <a:lnTo>
                    <a:pt x="1298" y="74"/>
                  </a:lnTo>
                  <a:lnTo>
                    <a:pt x="1309" y="78"/>
                  </a:lnTo>
                  <a:lnTo>
                    <a:pt x="1322" y="83"/>
                  </a:lnTo>
                  <a:lnTo>
                    <a:pt x="1335" y="88"/>
                  </a:lnTo>
                  <a:lnTo>
                    <a:pt x="1346" y="93"/>
                  </a:lnTo>
                  <a:lnTo>
                    <a:pt x="1358" y="100"/>
                  </a:lnTo>
                  <a:lnTo>
                    <a:pt x="1373" y="113"/>
                  </a:lnTo>
                  <a:lnTo>
                    <a:pt x="1390" y="128"/>
                  </a:lnTo>
                  <a:lnTo>
                    <a:pt x="1404" y="143"/>
                  </a:lnTo>
                  <a:lnTo>
                    <a:pt x="1416" y="156"/>
                  </a:lnTo>
                  <a:lnTo>
                    <a:pt x="1425" y="168"/>
                  </a:lnTo>
                  <a:lnTo>
                    <a:pt x="1434" y="179"/>
                  </a:lnTo>
                  <a:lnTo>
                    <a:pt x="1441" y="193"/>
                  </a:lnTo>
                  <a:lnTo>
                    <a:pt x="1443" y="197"/>
                  </a:lnTo>
                  <a:lnTo>
                    <a:pt x="1447" y="202"/>
                  </a:lnTo>
                  <a:lnTo>
                    <a:pt x="1449" y="207"/>
                  </a:lnTo>
                  <a:lnTo>
                    <a:pt x="1453" y="209"/>
                  </a:lnTo>
                  <a:lnTo>
                    <a:pt x="1458" y="212"/>
                  </a:lnTo>
                  <a:lnTo>
                    <a:pt x="1465" y="213"/>
                  </a:lnTo>
                  <a:lnTo>
                    <a:pt x="1472" y="214"/>
                  </a:lnTo>
                  <a:lnTo>
                    <a:pt x="1481" y="215"/>
                  </a:lnTo>
                  <a:lnTo>
                    <a:pt x="1493" y="214"/>
                  </a:lnTo>
                  <a:lnTo>
                    <a:pt x="1506" y="214"/>
                  </a:lnTo>
                  <a:lnTo>
                    <a:pt x="1518" y="212"/>
                  </a:lnTo>
                  <a:lnTo>
                    <a:pt x="1529" y="209"/>
                  </a:lnTo>
                  <a:lnTo>
                    <a:pt x="1540" y="207"/>
                  </a:lnTo>
                  <a:lnTo>
                    <a:pt x="1548" y="204"/>
                  </a:lnTo>
                  <a:lnTo>
                    <a:pt x="1555" y="203"/>
                  </a:lnTo>
                  <a:lnTo>
                    <a:pt x="1566" y="204"/>
                  </a:lnTo>
                  <a:lnTo>
                    <a:pt x="1578" y="207"/>
                  </a:lnTo>
                  <a:lnTo>
                    <a:pt x="1588" y="210"/>
                  </a:lnTo>
                  <a:lnTo>
                    <a:pt x="1593" y="212"/>
                  </a:lnTo>
                  <a:lnTo>
                    <a:pt x="1598" y="214"/>
                  </a:lnTo>
                  <a:lnTo>
                    <a:pt x="1601" y="216"/>
                  </a:lnTo>
                  <a:lnTo>
                    <a:pt x="1604" y="219"/>
                  </a:lnTo>
                  <a:lnTo>
                    <a:pt x="1605" y="223"/>
                  </a:lnTo>
                  <a:lnTo>
                    <a:pt x="1607" y="232"/>
                  </a:lnTo>
                  <a:lnTo>
                    <a:pt x="1607" y="240"/>
                  </a:lnTo>
                  <a:lnTo>
                    <a:pt x="1609" y="251"/>
                  </a:lnTo>
                  <a:lnTo>
                    <a:pt x="1609" y="260"/>
                  </a:lnTo>
                  <a:lnTo>
                    <a:pt x="1610" y="270"/>
                  </a:lnTo>
                  <a:lnTo>
                    <a:pt x="1611" y="277"/>
                  </a:lnTo>
                  <a:lnTo>
                    <a:pt x="1613" y="282"/>
                  </a:lnTo>
                  <a:lnTo>
                    <a:pt x="1617" y="284"/>
                  </a:lnTo>
                  <a:lnTo>
                    <a:pt x="1620" y="285"/>
                  </a:lnTo>
                  <a:lnTo>
                    <a:pt x="1626" y="288"/>
                  </a:lnTo>
                  <a:lnTo>
                    <a:pt x="1632" y="289"/>
                  </a:lnTo>
                  <a:lnTo>
                    <a:pt x="1643" y="290"/>
                  </a:lnTo>
                  <a:lnTo>
                    <a:pt x="1651" y="290"/>
                  </a:lnTo>
                  <a:lnTo>
                    <a:pt x="1657" y="290"/>
                  </a:lnTo>
                  <a:lnTo>
                    <a:pt x="1664" y="291"/>
                  </a:lnTo>
                  <a:lnTo>
                    <a:pt x="1673" y="292"/>
                  </a:lnTo>
                  <a:lnTo>
                    <a:pt x="1680" y="296"/>
                  </a:lnTo>
                  <a:lnTo>
                    <a:pt x="1696" y="310"/>
                  </a:lnTo>
                  <a:lnTo>
                    <a:pt x="1714" y="328"/>
                  </a:lnTo>
                  <a:lnTo>
                    <a:pt x="1717" y="330"/>
                  </a:lnTo>
                  <a:lnTo>
                    <a:pt x="1720" y="333"/>
                  </a:lnTo>
                  <a:lnTo>
                    <a:pt x="1723" y="334"/>
                  </a:lnTo>
                  <a:lnTo>
                    <a:pt x="1726" y="334"/>
                  </a:lnTo>
                  <a:lnTo>
                    <a:pt x="1735" y="334"/>
                  </a:lnTo>
                  <a:lnTo>
                    <a:pt x="1744" y="333"/>
                  </a:lnTo>
                  <a:lnTo>
                    <a:pt x="1749" y="333"/>
                  </a:lnTo>
                  <a:lnTo>
                    <a:pt x="1754" y="335"/>
                  </a:lnTo>
                  <a:lnTo>
                    <a:pt x="1758" y="339"/>
                  </a:lnTo>
                  <a:lnTo>
                    <a:pt x="1762" y="344"/>
                  </a:lnTo>
                  <a:lnTo>
                    <a:pt x="1765" y="349"/>
                  </a:lnTo>
                  <a:lnTo>
                    <a:pt x="1768" y="357"/>
                  </a:lnTo>
                  <a:lnTo>
                    <a:pt x="1770" y="364"/>
                  </a:lnTo>
                  <a:lnTo>
                    <a:pt x="1773" y="372"/>
                  </a:lnTo>
                  <a:lnTo>
                    <a:pt x="1775" y="395"/>
                  </a:lnTo>
                  <a:lnTo>
                    <a:pt x="1775" y="420"/>
                  </a:lnTo>
                  <a:lnTo>
                    <a:pt x="1774" y="431"/>
                  </a:lnTo>
                  <a:lnTo>
                    <a:pt x="1773" y="442"/>
                  </a:lnTo>
                  <a:lnTo>
                    <a:pt x="1770" y="452"/>
                  </a:lnTo>
                  <a:lnTo>
                    <a:pt x="1767" y="460"/>
                  </a:lnTo>
                  <a:lnTo>
                    <a:pt x="1763" y="466"/>
                  </a:lnTo>
                  <a:lnTo>
                    <a:pt x="1761" y="472"/>
                  </a:lnTo>
                  <a:lnTo>
                    <a:pt x="1761" y="478"/>
                  </a:lnTo>
                  <a:lnTo>
                    <a:pt x="1761" y="484"/>
                  </a:lnTo>
                  <a:lnTo>
                    <a:pt x="1762" y="496"/>
                  </a:lnTo>
                  <a:lnTo>
                    <a:pt x="1765" y="505"/>
                  </a:lnTo>
                  <a:lnTo>
                    <a:pt x="1768" y="515"/>
                  </a:lnTo>
                  <a:lnTo>
                    <a:pt x="1769" y="527"/>
                  </a:lnTo>
                  <a:lnTo>
                    <a:pt x="1769" y="538"/>
                  </a:lnTo>
                  <a:lnTo>
                    <a:pt x="1765" y="550"/>
                  </a:lnTo>
                  <a:lnTo>
                    <a:pt x="1761" y="562"/>
                  </a:lnTo>
                  <a:lnTo>
                    <a:pt x="1754" y="574"/>
                  </a:lnTo>
                  <a:lnTo>
                    <a:pt x="1750" y="580"/>
                  </a:lnTo>
                  <a:lnTo>
                    <a:pt x="1745" y="585"/>
                  </a:lnTo>
                  <a:lnTo>
                    <a:pt x="1740" y="590"/>
                  </a:lnTo>
                  <a:lnTo>
                    <a:pt x="1735" y="593"/>
                  </a:lnTo>
                  <a:lnTo>
                    <a:pt x="1730" y="595"/>
                  </a:lnTo>
                  <a:lnTo>
                    <a:pt x="1726" y="598"/>
                  </a:lnTo>
                  <a:lnTo>
                    <a:pt x="1721" y="598"/>
                  </a:lnTo>
                  <a:lnTo>
                    <a:pt x="1718" y="598"/>
                  </a:lnTo>
                  <a:lnTo>
                    <a:pt x="1714" y="597"/>
                  </a:lnTo>
                  <a:lnTo>
                    <a:pt x="1711" y="594"/>
                  </a:lnTo>
                  <a:lnTo>
                    <a:pt x="1707" y="591"/>
                  </a:lnTo>
                  <a:lnTo>
                    <a:pt x="1702" y="586"/>
                  </a:lnTo>
                  <a:lnTo>
                    <a:pt x="1696" y="582"/>
                  </a:lnTo>
                  <a:lnTo>
                    <a:pt x="1689" y="579"/>
                  </a:lnTo>
                  <a:lnTo>
                    <a:pt x="1681" y="576"/>
                  </a:lnTo>
                  <a:lnTo>
                    <a:pt x="1673" y="576"/>
                  </a:lnTo>
                  <a:lnTo>
                    <a:pt x="1662" y="576"/>
                  </a:lnTo>
                  <a:lnTo>
                    <a:pt x="1652" y="578"/>
                  </a:lnTo>
                  <a:lnTo>
                    <a:pt x="1642" y="580"/>
                  </a:lnTo>
                  <a:lnTo>
                    <a:pt x="1631" y="585"/>
                  </a:lnTo>
                  <a:lnTo>
                    <a:pt x="1622" y="590"/>
                  </a:lnTo>
                  <a:lnTo>
                    <a:pt x="1613" y="595"/>
                  </a:lnTo>
                  <a:lnTo>
                    <a:pt x="1605" y="603"/>
                  </a:lnTo>
                  <a:lnTo>
                    <a:pt x="1598" y="610"/>
                  </a:lnTo>
                  <a:lnTo>
                    <a:pt x="1586" y="624"/>
                  </a:lnTo>
                  <a:lnTo>
                    <a:pt x="1579" y="636"/>
                  </a:lnTo>
                  <a:lnTo>
                    <a:pt x="1573" y="645"/>
                  </a:lnTo>
                  <a:lnTo>
                    <a:pt x="1566" y="654"/>
                  </a:lnTo>
                  <a:lnTo>
                    <a:pt x="1562" y="656"/>
                  </a:lnTo>
                  <a:lnTo>
                    <a:pt x="1559" y="660"/>
                  </a:lnTo>
                  <a:lnTo>
                    <a:pt x="1555" y="661"/>
                  </a:lnTo>
                  <a:lnTo>
                    <a:pt x="1551" y="662"/>
                  </a:lnTo>
                  <a:lnTo>
                    <a:pt x="1544" y="663"/>
                  </a:lnTo>
                  <a:lnTo>
                    <a:pt x="1537" y="667"/>
                  </a:lnTo>
                  <a:lnTo>
                    <a:pt x="1529" y="672"/>
                  </a:lnTo>
                  <a:lnTo>
                    <a:pt x="1519" y="679"/>
                  </a:lnTo>
                  <a:lnTo>
                    <a:pt x="1509" y="691"/>
                  </a:lnTo>
                  <a:lnTo>
                    <a:pt x="1499" y="702"/>
                  </a:lnTo>
                  <a:lnTo>
                    <a:pt x="1491" y="716"/>
                  </a:lnTo>
                  <a:lnTo>
                    <a:pt x="1487" y="727"/>
                  </a:lnTo>
                  <a:lnTo>
                    <a:pt x="1485" y="732"/>
                  </a:lnTo>
                  <a:lnTo>
                    <a:pt x="1484" y="736"/>
                  </a:lnTo>
                  <a:lnTo>
                    <a:pt x="1481" y="738"/>
                  </a:lnTo>
                  <a:lnTo>
                    <a:pt x="1479" y="740"/>
                  </a:lnTo>
                  <a:lnTo>
                    <a:pt x="1478" y="740"/>
                  </a:lnTo>
                  <a:lnTo>
                    <a:pt x="1475" y="740"/>
                  </a:lnTo>
                  <a:lnTo>
                    <a:pt x="1473" y="739"/>
                  </a:lnTo>
                  <a:lnTo>
                    <a:pt x="1472" y="737"/>
                  </a:lnTo>
                  <a:lnTo>
                    <a:pt x="1469" y="732"/>
                  </a:lnTo>
                  <a:lnTo>
                    <a:pt x="1467" y="724"/>
                  </a:lnTo>
                  <a:lnTo>
                    <a:pt x="1465" y="716"/>
                  </a:lnTo>
                  <a:lnTo>
                    <a:pt x="1465" y="706"/>
                  </a:lnTo>
                  <a:lnTo>
                    <a:pt x="1463" y="698"/>
                  </a:lnTo>
                  <a:lnTo>
                    <a:pt x="1461" y="692"/>
                  </a:lnTo>
                  <a:lnTo>
                    <a:pt x="1460" y="689"/>
                  </a:lnTo>
                  <a:lnTo>
                    <a:pt x="1458" y="688"/>
                  </a:lnTo>
                  <a:lnTo>
                    <a:pt x="1455" y="687"/>
                  </a:lnTo>
                  <a:lnTo>
                    <a:pt x="1453" y="687"/>
                  </a:lnTo>
                  <a:lnTo>
                    <a:pt x="1447" y="688"/>
                  </a:lnTo>
                  <a:lnTo>
                    <a:pt x="1441" y="691"/>
                  </a:lnTo>
                  <a:lnTo>
                    <a:pt x="1435" y="697"/>
                  </a:lnTo>
                  <a:lnTo>
                    <a:pt x="1428" y="704"/>
                  </a:lnTo>
                  <a:lnTo>
                    <a:pt x="1419" y="711"/>
                  </a:lnTo>
                  <a:lnTo>
                    <a:pt x="1412" y="717"/>
                  </a:lnTo>
                  <a:lnTo>
                    <a:pt x="1408" y="719"/>
                  </a:lnTo>
                  <a:lnTo>
                    <a:pt x="1404" y="720"/>
                  </a:lnTo>
                  <a:lnTo>
                    <a:pt x="1400" y="720"/>
                  </a:lnTo>
                  <a:lnTo>
                    <a:pt x="1396" y="719"/>
                  </a:lnTo>
                  <a:lnTo>
                    <a:pt x="1392" y="718"/>
                  </a:lnTo>
                  <a:lnTo>
                    <a:pt x="1389" y="716"/>
                  </a:lnTo>
                  <a:lnTo>
                    <a:pt x="1386" y="713"/>
                  </a:lnTo>
                  <a:lnTo>
                    <a:pt x="1384" y="710"/>
                  </a:lnTo>
                  <a:lnTo>
                    <a:pt x="1379" y="701"/>
                  </a:lnTo>
                  <a:lnTo>
                    <a:pt x="1373" y="688"/>
                  </a:lnTo>
                  <a:lnTo>
                    <a:pt x="1371" y="682"/>
                  </a:lnTo>
                  <a:lnTo>
                    <a:pt x="1366" y="678"/>
                  </a:lnTo>
                  <a:lnTo>
                    <a:pt x="1361" y="674"/>
                  </a:lnTo>
                  <a:lnTo>
                    <a:pt x="1356" y="672"/>
                  </a:lnTo>
                  <a:lnTo>
                    <a:pt x="1352" y="670"/>
                  </a:lnTo>
                  <a:lnTo>
                    <a:pt x="1347" y="670"/>
                  </a:lnTo>
                  <a:lnTo>
                    <a:pt x="1342" y="670"/>
                  </a:lnTo>
                  <a:lnTo>
                    <a:pt x="1337" y="672"/>
                  </a:lnTo>
                  <a:lnTo>
                    <a:pt x="1333" y="675"/>
                  </a:lnTo>
                  <a:lnTo>
                    <a:pt x="1328" y="679"/>
                  </a:lnTo>
                  <a:lnTo>
                    <a:pt x="1322" y="685"/>
                  </a:lnTo>
                  <a:lnTo>
                    <a:pt x="1317" y="691"/>
                  </a:lnTo>
                  <a:lnTo>
                    <a:pt x="1305" y="706"/>
                  </a:lnTo>
                  <a:lnTo>
                    <a:pt x="1295" y="720"/>
                  </a:lnTo>
                  <a:lnTo>
                    <a:pt x="1289" y="727"/>
                  </a:lnTo>
                  <a:lnTo>
                    <a:pt x="1283" y="732"/>
                  </a:lnTo>
                  <a:lnTo>
                    <a:pt x="1278" y="737"/>
                  </a:lnTo>
                  <a:lnTo>
                    <a:pt x="1273" y="739"/>
                  </a:lnTo>
                  <a:lnTo>
                    <a:pt x="1269" y="742"/>
                  </a:lnTo>
                  <a:lnTo>
                    <a:pt x="1264" y="742"/>
                  </a:lnTo>
                  <a:lnTo>
                    <a:pt x="1259" y="742"/>
                  </a:lnTo>
                  <a:lnTo>
                    <a:pt x="1255" y="742"/>
                  </a:lnTo>
                  <a:lnTo>
                    <a:pt x="1252" y="740"/>
                  </a:lnTo>
                  <a:lnTo>
                    <a:pt x="1247" y="738"/>
                  </a:lnTo>
                  <a:lnTo>
                    <a:pt x="1244" y="735"/>
                  </a:lnTo>
                  <a:lnTo>
                    <a:pt x="1240" y="731"/>
                  </a:lnTo>
                  <a:lnTo>
                    <a:pt x="1233" y="724"/>
                  </a:lnTo>
                  <a:lnTo>
                    <a:pt x="1228" y="716"/>
                  </a:lnTo>
                  <a:lnTo>
                    <a:pt x="1223" y="708"/>
                  </a:lnTo>
                  <a:lnTo>
                    <a:pt x="1219" y="702"/>
                  </a:lnTo>
                  <a:lnTo>
                    <a:pt x="1216" y="700"/>
                  </a:lnTo>
                  <a:lnTo>
                    <a:pt x="1214" y="699"/>
                  </a:lnTo>
                  <a:lnTo>
                    <a:pt x="1213" y="699"/>
                  </a:lnTo>
                  <a:lnTo>
                    <a:pt x="1210" y="701"/>
                  </a:lnTo>
                  <a:lnTo>
                    <a:pt x="1207" y="708"/>
                  </a:lnTo>
                  <a:lnTo>
                    <a:pt x="1204" y="718"/>
                  </a:lnTo>
                  <a:lnTo>
                    <a:pt x="1202" y="727"/>
                  </a:lnTo>
                  <a:lnTo>
                    <a:pt x="1197" y="738"/>
                  </a:lnTo>
                  <a:lnTo>
                    <a:pt x="1195" y="743"/>
                  </a:lnTo>
                  <a:lnTo>
                    <a:pt x="1192" y="745"/>
                  </a:lnTo>
                  <a:lnTo>
                    <a:pt x="1189" y="746"/>
                  </a:lnTo>
                  <a:lnTo>
                    <a:pt x="1184" y="748"/>
                  </a:lnTo>
                  <a:lnTo>
                    <a:pt x="1175" y="746"/>
                  </a:lnTo>
                  <a:lnTo>
                    <a:pt x="1162" y="743"/>
                  </a:lnTo>
                  <a:lnTo>
                    <a:pt x="1154" y="743"/>
                  </a:lnTo>
                  <a:lnTo>
                    <a:pt x="1148" y="744"/>
                  </a:lnTo>
                  <a:lnTo>
                    <a:pt x="1143" y="746"/>
                  </a:lnTo>
                  <a:lnTo>
                    <a:pt x="1138" y="751"/>
                  </a:lnTo>
                  <a:lnTo>
                    <a:pt x="1128" y="761"/>
                  </a:lnTo>
                  <a:lnTo>
                    <a:pt x="1122" y="771"/>
                  </a:lnTo>
                  <a:lnTo>
                    <a:pt x="1118" y="780"/>
                  </a:lnTo>
                  <a:lnTo>
                    <a:pt x="1116" y="786"/>
                  </a:lnTo>
                  <a:lnTo>
                    <a:pt x="1116" y="789"/>
                  </a:lnTo>
                  <a:lnTo>
                    <a:pt x="1118" y="792"/>
                  </a:lnTo>
                  <a:lnTo>
                    <a:pt x="1120" y="794"/>
                  </a:lnTo>
                  <a:lnTo>
                    <a:pt x="1123" y="798"/>
                  </a:lnTo>
                  <a:lnTo>
                    <a:pt x="1132" y="803"/>
                  </a:lnTo>
                  <a:lnTo>
                    <a:pt x="1143" y="811"/>
                  </a:lnTo>
                  <a:lnTo>
                    <a:pt x="1153" y="819"/>
                  </a:lnTo>
                  <a:lnTo>
                    <a:pt x="1163" y="828"/>
                  </a:lnTo>
                  <a:lnTo>
                    <a:pt x="1167" y="833"/>
                  </a:lnTo>
                  <a:lnTo>
                    <a:pt x="1170" y="839"/>
                  </a:lnTo>
                  <a:lnTo>
                    <a:pt x="1172" y="844"/>
                  </a:lnTo>
                  <a:lnTo>
                    <a:pt x="1175" y="849"/>
                  </a:lnTo>
                  <a:lnTo>
                    <a:pt x="1176" y="861"/>
                  </a:lnTo>
                  <a:lnTo>
                    <a:pt x="1177" y="878"/>
                  </a:lnTo>
                  <a:lnTo>
                    <a:pt x="1177" y="888"/>
                  </a:lnTo>
                  <a:lnTo>
                    <a:pt x="1176" y="894"/>
                  </a:lnTo>
                  <a:lnTo>
                    <a:pt x="1175" y="900"/>
                  </a:lnTo>
                  <a:lnTo>
                    <a:pt x="1173" y="903"/>
                  </a:lnTo>
                  <a:lnTo>
                    <a:pt x="1170" y="909"/>
                  </a:lnTo>
                  <a:lnTo>
                    <a:pt x="1165" y="918"/>
                  </a:lnTo>
                  <a:lnTo>
                    <a:pt x="1163" y="921"/>
                  </a:lnTo>
                  <a:lnTo>
                    <a:pt x="1163" y="925"/>
                  </a:lnTo>
                  <a:lnTo>
                    <a:pt x="1164" y="927"/>
                  </a:lnTo>
                  <a:lnTo>
                    <a:pt x="1165" y="929"/>
                  </a:lnTo>
                  <a:lnTo>
                    <a:pt x="1169" y="937"/>
                  </a:lnTo>
                  <a:lnTo>
                    <a:pt x="1172" y="947"/>
                  </a:lnTo>
                  <a:lnTo>
                    <a:pt x="1173" y="954"/>
                  </a:lnTo>
                  <a:lnTo>
                    <a:pt x="1173" y="962"/>
                  </a:lnTo>
                  <a:lnTo>
                    <a:pt x="1172" y="970"/>
                  </a:lnTo>
                  <a:lnTo>
                    <a:pt x="1171" y="977"/>
                  </a:lnTo>
                  <a:lnTo>
                    <a:pt x="1169" y="984"/>
                  </a:lnTo>
                  <a:lnTo>
                    <a:pt x="1166" y="991"/>
                  </a:lnTo>
                  <a:lnTo>
                    <a:pt x="1163" y="997"/>
                  </a:lnTo>
                  <a:lnTo>
                    <a:pt x="1158" y="1001"/>
                  </a:lnTo>
                  <a:lnTo>
                    <a:pt x="1153" y="1004"/>
                  </a:lnTo>
                  <a:lnTo>
                    <a:pt x="1147" y="1008"/>
                  </a:lnTo>
                  <a:lnTo>
                    <a:pt x="1140" y="1010"/>
                  </a:lnTo>
                  <a:lnTo>
                    <a:pt x="1134" y="1013"/>
                  </a:lnTo>
                  <a:lnTo>
                    <a:pt x="1122" y="1015"/>
                  </a:lnTo>
                  <a:lnTo>
                    <a:pt x="1113" y="1019"/>
                  </a:lnTo>
                  <a:lnTo>
                    <a:pt x="1112" y="1021"/>
                  </a:lnTo>
                  <a:lnTo>
                    <a:pt x="1109" y="1022"/>
                  </a:lnTo>
                  <a:lnTo>
                    <a:pt x="1109" y="1025"/>
                  </a:lnTo>
                  <a:lnTo>
                    <a:pt x="1109" y="1027"/>
                  </a:lnTo>
                  <a:lnTo>
                    <a:pt x="1110" y="1032"/>
                  </a:lnTo>
                  <a:lnTo>
                    <a:pt x="1115" y="1035"/>
                  </a:lnTo>
                  <a:lnTo>
                    <a:pt x="1120" y="1040"/>
                  </a:lnTo>
                  <a:lnTo>
                    <a:pt x="1126" y="1045"/>
                  </a:lnTo>
                  <a:lnTo>
                    <a:pt x="1129" y="1052"/>
                  </a:lnTo>
                  <a:lnTo>
                    <a:pt x="1134" y="1061"/>
                  </a:lnTo>
                  <a:lnTo>
                    <a:pt x="1138" y="1071"/>
                  </a:lnTo>
                  <a:lnTo>
                    <a:pt x="1141" y="1079"/>
                  </a:lnTo>
                  <a:lnTo>
                    <a:pt x="1144" y="1082"/>
                  </a:lnTo>
                  <a:lnTo>
                    <a:pt x="1146" y="1084"/>
                  </a:lnTo>
                  <a:lnTo>
                    <a:pt x="1148" y="1085"/>
                  </a:lnTo>
                  <a:lnTo>
                    <a:pt x="1151" y="1086"/>
                  </a:lnTo>
                  <a:lnTo>
                    <a:pt x="1154" y="1085"/>
                  </a:lnTo>
                  <a:lnTo>
                    <a:pt x="1159" y="1084"/>
                  </a:lnTo>
                  <a:lnTo>
                    <a:pt x="1163" y="1080"/>
                  </a:lnTo>
                  <a:lnTo>
                    <a:pt x="1167" y="1073"/>
                  </a:lnTo>
                  <a:lnTo>
                    <a:pt x="1171" y="1063"/>
                  </a:lnTo>
                  <a:lnTo>
                    <a:pt x="1176" y="1051"/>
                  </a:lnTo>
                  <a:lnTo>
                    <a:pt x="1182" y="1040"/>
                  </a:lnTo>
                  <a:lnTo>
                    <a:pt x="1187" y="1032"/>
                  </a:lnTo>
                  <a:lnTo>
                    <a:pt x="1194" y="1027"/>
                  </a:lnTo>
                  <a:lnTo>
                    <a:pt x="1202" y="1025"/>
                  </a:lnTo>
                  <a:lnTo>
                    <a:pt x="1206" y="1023"/>
                  </a:lnTo>
                  <a:lnTo>
                    <a:pt x="1208" y="1023"/>
                  </a:lnTo>
                  <a:lnTo>
                    <a:pt x="1211" y="1025"/>
                  </a:lnTo>
                  <a:lnTo>
                    <a:pt x="1213" y="1026"/>
                  </a:lnTo>
                  <a:lnTo>
                    <a:pt x="1215" y="1032"/>
                  </a:lnTo>
                  <a:lnTo>
                    <a:pt x="1215" y="1041"/>
                  </a:lnTo>
                  <a:lnTo>
                    <a:pt x="1215" y="1054"/>
                  </a:lnTo>
                  <a:lnTo>
                    <a:pt x="1215" y="1069"/>
                  </a:lnTo>
                  <a:lnTo>
                    <a:pt x="1216" y="1077"/>
                  </a:lnTo>
                  <a:lnTo>
                    <a:pt x="1219" y="1083"/>
                  </a:lnTo>
                  <a:lnTo>
                    <a:pt x="1222" y="1088"/>
                  </a:lnTo>
                  <a:lnTo>
                    <a:pt x="1227" y="1092"/>
                  </a:lnTo>
                  <a:lnTo>
                    <a:pt x="1236" y="1099"/>
                  </a:lnTo>
                  <a:lnTo>
                    <a:pt x="1247" y="1103"/>
                  </a:lnTo>
                  <a:lnTo>
                    <a:pt x="1257" y="1105"/>
                  </a:lnTo>
                  <a:lnTo>
                    <a:pt x="1266" y="1109"/>
                  </a:lnTo>
                  <a:lnTo>
                    <a:pt x="1271" y="1110"/>
                  </a:lnTo>
                  <a:lnTo>
                    <a:pt x="1274" y="1113"/>
                  </a:lnTo>
                  <a:lnTo>
                    <a:pt x="1278" y="1115"/>
                  </a:lnTo>
                  <a:lnTo>
                    <a:pt x="1282" y="1118"/>
                  </a:lnTo>
                  <a:lnTo>
                    <a:pt x="1288" y="1129"/>
                  </a:lnTo>
                  <a:lnTo>
                    <a:pt x="1295" y="1145"/>
                  </a:lnTo>
                  <a:lnTo>
                    <a:pt x="1297" y="1153"/>
                  </a:lnTo>
                  <a:lnTo>
                    <a:pt x="1298" y="1161"/>
                  </a:lnTo>
                  <a:lnTo>
                    <a:pt x="1298" y="1168"/>
                  </a:lnTo>
                  <a:lnTo>
                    <a:pt x="1297" y="1174"/>
                  </a:lnTo>
                  <a:lnTo>
                    <a:pt x="1295" y="1179"/>
                  </a:lnTo>
                  <a:lnTo>
                    <a:pt x="1293" y="1184"/>
                  </a:lnTo>
                  <a:lnTo>
                    <a:pt x="1293" y="1187"/>
                  </a:lnTo>
                  <a:lnTo>
                    <a:pt x="1295" y="1192"/>
                  </a:lnTo>
                  <a:lnTo>
                    <a:pt x="1298" y="1199"/>
                  </a:lnTo>
                  <a:lnTo>
                    <a:pt x="1304" y="1206"/>
                  </a:lnTo>
                  <a:lnTo>
                    <a:pt x="1307" y="1210"/>
                  </a:lnTo>
                  <a:lnTo>
                    <a:pt x="1308" y="1214"/>
                  </a:lnTo>
                  <a:lnTo>
                    <a:pt x="1309" y="1217"/>
                  </a:lnTo>
                  <a:lnTo>
                    <a:pt x="1310" y="1221"/>
                  </a:lnTo>
                  <a:lnTo>
                    <a:pt x="1309" y="1230"/>
                  </a:lnTo>
                  <a:lnTo>
                    <a:pt x="1308" y="1241"/>
                  </a:lnTo>
                  <a:lnTo>
                    <a:pt x="1307" y="1246"/>
                  </a:lnTo>
                  <a:lnTo>
                    <a:pt x="1308" y="1249"/>
                  </a:lnTo>
                  <a:lnTo>
                    <a:pt x="1310" y="1252"/>
                  </a:lnTo>
                  <a:lnTo>
                    <a:pt x="1313" y="1254"/>
                  </a:lnTo>
                  <a:lnTo>
                    <a:pt x="1315" y="1254"/>
                  </a:lnTo>
                  <a:lnTo>
                    <a:pt x="1318" y="1254"/>
                  </a:lnTo>
                  <a:lnTo>
                    <a:pt x="1322" y="1253"/>
                  </a:lnTo>
                  <a:lnTo>
                    <a:pt x="1326" y="1252"/>
                  </a:lnTo>
                  <a:lnTo>
                    <a:pt x="1333" y="1247"/>
                  </a:lnTo>
                  <a:lnTo>
                    <a:pt x="1340" y="1242"/>
                  </a:lnTo>
                  <a:lnTo>
                    <a:pt x="1347" y="1235"/>
                  </a:lnTo>
                  <a:lnTo>
                    <a:pt x="1352" y="1229"/>
                  </a:lnTo>
                  <a:lnTo>
                    <a:pt x="1356" y="1223"/>
                  </a:lnTo>
                  <a:lnTo>
                    <a:pt x="1360" y="1220"/>
                  </a:lnTo>
                  <a:lnTo>
                    <a:pt x="1361" y="1220"/>
                  </a:lnTo>
                  <a:lnTo>
                    <a:pt x="1364" y="1221"/>
                  </a:lnTo>
                  <a:lnTo>
                    <a:pt x="1366" y="1222"/>
                  </a:lnTo>
                  <a:lnTo>
                    <a:pt x="1368" y="1224"/>
                  </a:lnTo>
                  <a:lnTo>
                    <a:pt x="1372" y="1229"/>
                  </a:lnTo>
                  <a:lnTo>
                    <a:pt x="1374" y="1234"/>
                  </a:lnTo>
                  <a:lnTo>
                    <a:pt x="1376" y="1239"/>
                  </a:lnTo>
                  <a:lnTo>
                    <a:pt x="1378" y="1244"/>
                  </a:lnTo>
                  <a:lnTo>
                    <a:pt x="1380" y="1259"/>
                  </a:lnTo>
                  <a:lnTo>
                    <a:pt x="1381" y="1274"/>
                  </a:lnTo>
                  <a:lnTo>
                    <a:pt x="1383" y="1291"/>
                  </a:lnTo>
                  <a:lnTo>
                    <a:pt x="1385" y="1305"/>
                  </a:lnTo>
                  <a:lnTo>
                    <a:pt x="1386" y="1311"/>
                  </a:lnTo>
                  <a:lnTo>
                    <a:pt x="1390" y="1317"/>
                  </a:lnTo>
                  <a:lnTo>
                    <a:pt x="1393" y="1323"/>
                  </a:lnTo>
                  <a:lnTo>
                    <a:pt x="1398" y="1328"/>
                  </a:lnTo>
                  <a:lnTo>
                    <a:pt x="1409" y="1336"/>
                  </a:lnTo>
                  <a:lnTo>
                    <a:pt x="1418" y="1340"/>
                  </a:lnTo>
                  <a:lnTo>
                    <a:pt x="1424" y="1343"/>
                  </a:lnTo>
                  <a:lnTo>
                    <a:pt x="1428" y="1345"/>
                  </a:lnTo>
                  <a:lnTo>
                    <a:pt x="1431" y="1349"/>
                  </a:lnTo>
                  <a:lnTo>
                    <a:pt x="1434" y="1354"/>
                  </a:lnTo>
                  <a:lnTo>
                    <a:pt x="1442" y="1362"/>
                  </a:lnTo>
                  <a:lnTo>
                    <a:pt x="1450" y="1370"/>
                  </a:lnTo>
                  <a:lnTo>
                    <a:pt x="1453" y="1374"/>
                  </a:lnTo>
                  <a:lnTo>
                    <a:pt x="1454" y="1379"/>
                  </a:lnTo>
                  <a:lnTo>
                    <a:pt x="1454" y="1384"/>
                  </a:lnTo>
                  <a:lnTo>
                    <a:pt x="1453" y="1388"/>
                  </a:lnTo>
                  <a:lnTo>
                    <a:pt x="1447" y="1399"/>
                  </a:lnTo>
                  <a:lnTo>
                    <a:pt x="1441" y="1410"/>
                  </a:lnTo>
                  <a:lnTo>
                    <a:pt x="1435" y="1422"/>
                  </a:lnTo>
                  <a:lnTo>
                    <a:pt x="1431" y="1435"/>
                  </a:lnTo>
                  <a:lnTo>
                    <a:pt x="1429" y="1449"/>
                  </a:lnTo>
                  <a:lnTo>
                    <a:pt x="1428" y="1461"/>
                  </a:lnTo>
                  <a:lnTo>
                    <a:pt x="1429" y="1467"/>
                  </a:lnTo>
                  <a:lnTo>
                    <a:pt x="1430" y="1473"/>
                  </a:lnTo>
                  <a:lnTo>
                    <a:pt x="1431" y="1480"/>
                  </a:lnTo>
                  <a:lnTo>
                    <a:pt x="1434" y="1486"/>
                  </a:lnTo>
                  <a:lnTo>
                    <a:pt x="1440" y="1496"/>
                  </a:lnTo>
                  <a:lnTo>
                    <a:pt x="1446" y="1505"/>
                  </a:lnTo>
                  <a:lnTo>
                    <a:pt x="1448" y="1508"/>
                  </a:lnTo>
                  <a:lnTo>
                    <a:pt x="1449" y="1511"/>
                  </a:lnTo>
                  <a:lnTo>
                    <a:pt x="1450" y="1514"/>
                  </a:lnTo>
                  <a:lnTo>
                    <a:pt x="1450" y="1517"/>
                  </a:lnTo>
                  <a:lnTo>
                    <a:pt x="1449" y="1519"/>
                  </a:lnTo>
                  <a:lnTo>
                    <a:pt x="1448" y="1521"/>
                  </a:lnTo>
                  <a:lnTo>
                    <a:pt x="1446" y="1524"/>
                  </a:lnTo>
                  <a:lnTo>
                    <a:pt x="1442" y="1526"/>
                  </a:lnTo>
                  <a:lnTo>
                    <a:pt x="1440" y="1527"/>
                  </a:lnTo>
                  <a:lnTo>
                    <a:pt x="1439" y="1531"/>
                  </a:lnTo>
                  <a:lnTo>
                    <a:pt x="1437" y="1533"/>
                  </a:lnTo>
                  <a:lnTo>
                    <a:pt x="1436" y="1537"/>
                  </a:lnTo>
                  <a:lnTo>
                    <a:pt x="1435" y="1539"/>
                  </a:lnTo>
                  <a:lnTo>
                    <a:pt x="1434" y="1542"/>
                  </a:lnTo>
                  <a:lnTo>
                    <a:pt x="1431" y="1543"/>
                  </a:lnTo>
                  <a:lnTo>
                    <a:pt x="1428" y="1544"/>
                  </a:lnTo>
                  <a:lnTo>
                    <a:pt x="1419" y="1545"/>
                  </a:lnTo>
                  <a:lnTo>
                    <a:pt x="1415" y="1549"/>
                  </a:lnTo>
                  <a:lnTo>
                    <a:pt x="1412" y="1551"/>
                  </a:lnTo>
                  <a:lnTo>
                    <a:pt x="1411" y="1553"/>
                  </a:lnTo>
                  <a:lnTo>
                    <a:pt x="1411" y="1557"/>
                  </a:lnTo>
                  <a:lnTo>
                    <a:pt x="1411" y="1559"/>
                  </a:lnTo>
                  <a:lnTo>
                    <a:pt x="1414" y="1563"/>
                  </a:lnTo>
                  <a:lnTo>
                    <a:pt x="1417" y="1564"/>
                  </a:lnTo>
                  <a:lnTo>
                    <a:pt x="1421" y="1565"/>
                  </a:lnTo>
                  <a:lnTo>
                    <a:pt x="1424" y="1565"/>
                  </a:lnTo>
                  <a:lnTo>
                    <a:pt x="1428" y="1567"/>
                  </a:lnTo>
                  <a:lnTo>
                    <a:pt x="1430" y="1568"/>
                  </a:lnTo>
                  <a:lnTo>
                    <a:pt x="1433" y="1570"/>
                  </a:lnTo>
                  <a:lnTo>
                    <a:pt x="1434" y="1574"/>
                  </a:lnTo>
                  <a:lnTo>
                    <a:pt x="1435" y="1587"/>
                  </a:lnTo>
                  <a:lnTo>
                    <a:pt x="1436" y="1607"/>
                  </a:lnTo>
                  <a:lnTo>
                    <a:pt x="1436" y="1612"/>
                  </a:lnTo>
                  <a:lnTo>
                    <a:pt x="1436" y="1615"/>
                  </a:lnTo>
                  <a:lnTo>
                    <a:pt x="1435" y="1616"/>
                  </a:lnTo>
                  <a:lnTo>
                    <a:pt x="1434" y="1618"/>
                  </a:lnTo>
                  <a:lnTo>
                    <a:pt x="1421" y="1624"/>
                  </a:lnTo>
                  <a:lnTo>
                    <a:pt x="1408" y="1631"/>
                  </a:lnTo>
                  <a:lnTo>
                    <a:pt x="1405" y="1636"/>
                  </a:lnTo>
                  <a:lnTo>
                    <a:pt x="1403" y="1640"/>
                  </a:lnTo>
                  <a:lnTo>
                    <a:pt x="1400" y="1647"/>
                  </a:lnTo>
                  <a:lnTo>
                    <a:pt x="1399" y="1655"/>
                  </a:lnTo>
                  <a:lnTo>
                    <a:pt x="1396" y="1669"/>
                  </a:lnTo>
                  <a:lnTo>
                    <a:pt x="1391" y="1682"/>
                  </a:lnTo>
                  <a:lnTo>
                    <a:pt x="1385" y="1694"/>
                  </a:lnTo>
                  <a:lnTo>
                    <a:pt x="1380" y="1707"/>
                  </a:lnTo>
                  <a:lnTo>
                    <a:pt x="1379" y="1714"/>
                  </a:lnTo>
                  <a:lnTo>
                    <a:pt x="1378" y="1721"/>
                  </a:lnTo>
                  <a:lnTo>
                    <a:pt x="1378" y="1728"/>
                  </a:lnTo>
                  <a:lnTo>
                    <a:pt x="1378" y="1734"/>
                  </a:lnTo>
                  <a:lnTo>
                    <a:pt x="1378" y="1740"/>
                  </a:lnTo>
                  <a:lnTo>
                    <a:pt x="1377" y="1745"/>
                  </a:lnTo>
                  <a:lnTo>
                    <a:pt x="1373" y="1747"/>
                  </a:lnTo>
                  <a:lnTo>
                    <a:pt x="1370" y="1748"/>
                  </a:lnTo>
                  <a:lnTo>
                    <a:pt x="1359" y="1750"/>
                  </a:lnTo>
                  <a:lnTo>
                    <a:pt x="1349" y="1751"/>
                  </a:lnTo>
                  <a:lnTo>
                    <a:pt x="1339" y="1752"/>
                  </a:lnTo>
                  <a:lnTo>
                    <a:pt x="1328" y="1753"/>
                  </a:lnTo>
                  <a:lnTo>
                    <a:pt x="1323" y="1753"/>
                  </a:lnTo>
                  <a:lnTo>
                    <a:pt x="1318" y="1752"/>
                  </a:lnTo>
                  <a:lnTo>
                    <a:pt x="1315" y="1750"/>
                  </a:lnTo>
                  <a:lnTo>
                    <a:pt x="1313" y="1747"/>
                  </a:lnTo>
                  <a:lnTo>
                    <a:pt x="1309" y="1740"/>
                  </a:lnTo>
                  <a:lnTo>
                    <a:pt x="1305" y="1734"/>
                  </a:lnTo>
                  <a:lnTo>
                    <a:pt x="1302" y="1732"/>
                  </a:lnTo>
                  <a:lnTo>
                    <a:pt x="1298" y="1731"/>
                  </a:lnTo>
                  <a:lnTo>
                    <a:pt x="1292" y="1729"/>
                  </a:lnTo>
                  <a:lnTo>
                    <a:pt x="1286" y="1728"/>
                  </a:lnTo>
                  <a:lnTo>
                    <a:pt x="1279" y="1728"/>
                  </a:lnTo>
                  <a:lnTo>
                    <a:pt x="1273" y="1729"/>
                  </a:lnTo>
                  <a:lnTo>
                    <a:pt x="1269" y="1731"/>
                  </a:lnTo>
                  <a:lnTo>
                    <a:pt x="1263" y="1733"/>
                  </a:lnTo>
                  <a:lnTo>
                    <a:pt x="1254" y="1738"/>
                  </a:lnTo>
                  <a:lnTo>
                    <a:pt x="1247" y="1739"/>
                  </a:lnTo>
                  <a:lnTo>
                    <a:pt x="1245" y="1738"/>
                  </a:lnTo>
                  <a:lnTo>
                    <a:pt x="1244" y="1737"/>
                  </a:lnTo>
                  <a:lnTo>
                    <a:pt x="1242" y="1734"/>
                  </a:lnTo>
                  <a:lnTo>
                    <a:pt x="1241" y="1731"/>
                  </a:lnTo>
                  <a:lnTo>
                    <a:pt x="1241" y="1722"/>
                  </a:lnTo>
                  <a:lnTo>
                    <a:pt x="1242" y="1712"/>
                  </a:lnTo>
                  <a:lnTo>
                    <a:pt x="1245" y="1700"/>
                  </a:lnTo>
                  <a:lnTo>
                    <a:pt x="1248" y="1687"/>
                  </a:lnTo>
                  <a:lnTo>
                    <a:pt x="1250" y="1671"/>
                  </a:lnTo>
                  <a:lnTo>
                    <a:pt x="1251" y="1651"/>
                  </a:lnTo>
                  <a:lnTo>
                    <a:pt x="1250" y="1641"/>
                  </a:lnTo>
                  <a:lnTo>
                    <a:pt x="1247" y="1632"/>
                  </a:lnTo>
                  <a:lnTo>
                    <a:pt x="1244" y="1626"/>
                  </a:lnTo>
                  <a:lnTo>
                    <a:pt x="1240" y="1620"/>
                  </a:lnTo>
                  <a:lnTo>
                    <a:pt x="1235" y="1618"/>
                  </a:lnTo>
                  <a:lnTo>
                    <a:pt x="1230" y="1616"/>
                  </a:lnTo>
                  <a:lnTo>
                    <a:pt x="1226" y="1616"/>
                  </a:lnTo>
                  <a:lnTo>
                    <a:pt x="1221" y="1619"/>
                  </a:lnTo>
                  <a:lnTo>
                    <a:pt x="1217" y="1624"/>
                  </a:lnTo>
                  <a:lnTo>
                    <a:pt x="1216" y="1628"/>
                  </a:lnTo>
                  <a:lnTo>
                    <a:pt x="1215" y="1634"/>
                  </a:lnTo>
                  <a:lnTo>
                    <a:pt x="1216" y="1640"/>
                  </a:lnTo>
                  <a:lnTo>
                    <a:pt x="1219" y="1653"/>
                  </a:lnTo>
                  <a:lnTo>
                    <a:pt x="1222" y="1665"/>
                  </a:lnTo>
                  <a:lnTo>
                    <a:pt x="1222" y="1671"/>
                  </a:lnTo>
                  <a:lnTo>
                    <a:pt x="1220" y="1676"/>
                  </a:lnTo>
                  <a:lnTo>
                    <a:pt x="1216" y="1681"/>
                  </a:lnTo>
                  <a:lnTo>
                    <a:pt x="1211" y="1684"/>
                  </a:lnTo>
                  <a:lnTo>
                    <a:pt x="1206" y="1688"/>
                  </a:lnTo>
                  <a:lnTo>
                    <a:pt x="1201" y="1690"/>
                  </a:lnTo>
                  <a:lnTo>
                    <a:pt x="1195" y="1691"/>
                  </a:lnTo>
                  <a:lnTo>
                    <a:pt x="1190" y="1690"/>
                  </a:lnTo>
                  <a:lnTo>
                    <a:pt x="1185" y="1689"/>
                  </a:lnTo>
                  <a:lnTo>
                    <a:pt x="1182" y="1687"/>
                  </a:lnTo>
                  <a:lnTo>
                    <a:pt x="1179" y="1684"/>
                  </a:lnTo>
                  <a:lnTo>
                    <a:pt x="1178" y="1681"/>
                  </a:lnTo>
                  <a:lnTo>
                    <a:pt x="1177" y="1677"/>
                  </a:lnTo>
                  <a:lnTo>
                    <a:pt x="1177" y="1672"/>
                  </a:lnTo>
                  <a:lnTo>
                    <a:pt x="1178" y="1668"/>
                  </a:lnTo>
                  <a:lnTo>
                    <a:pt x="1179" y="1662"/>
                  </a:lnTo>
                  <a:lnTo>
                    <a:pt x="1183" y="1652"/>
                  </a:lnTo>
                  <a:lnTo>
                    <a:pt x="1184" y="1643"/>
                  </a:lnTo>
                  <a:lnTo>
                    <a:pt x="1183" y="1633"/>
                  </a:lnTo>
                  <a:lnTo>
                    <a:pt x="1178" y="1620"/>
                  </a:lnTo>
                  <a:lnTo>
                    <a:pt x="1177" y="1612"/>
                  </a:lnTo>
                  <a:lnTo>
                    <a:pt x="1176" y="1605"/>
                  </a:lnTo>
                  <a:lnTo>
                    <a:pt x="1176" y="1599"/>
                  </a:lnTo>
                  <a:lnTo>
                    <a:pt x="1177" y="1593"/>
                  </a:lnTo>
                  <a:lnTo>
                    <a:pt x="1181" y="1583"/>
                  </a:lnTo>
                  <a:lnTo>
                    <a:pt x="1185" y="1574"/>
                  </a:lnTo>
                  <a:lnTo>
                    <a:pt x="1189" y="1563"/>
                  </a:lnTo>
                  <a:lnTo>
                    <a:pt x="1190" y="1552"/>
                  </a:lnTo>
                  <a:lnTo>
                    <a:pt x="1189" y="1548"/>
                  </a:lnTo>
                  <a:lnTo>
                    <a:pt x="1188" y="1544"/>
                  </a:lnTo>
                  <a:lnTo>
                    <a:pt x="1184" y="1543"/>
                  </a:lnTo>
                  <a:lnTo>
                    <a:pt x="1178" y="1542"/>
                  </a:lnTo>
                  <a:lnTo>
                    <a:pt x="1166" y="1543"/>
                  </a:lnTo>
                  <a:lnTo>
                    <a:pt x="1154" y="1546"/>
                  </a:lnTo>
                  <a:lnTo>
                    <a:pt x="1146" y="1550"/>
                  </a:lnTo>
                  <a:lnTo>
                    <a:pt x="1141" y="1552"/>
                  </a:lnTo>
                  <a:lnTo>
                    <a:pt x="1137" y="1552"/>
                  </a:lnTo>
                  <a:lnTo>
                    <a:pt x="1129" y="1549"/>
                  </a:lnTo>
                  <a:lnTo>
                    <a:pt x="1120" y="1545"/>
                  </a:lnTo>
                  <a:lnTo>
                    <a:pt x="1114" y="1543"/>
                  </a:lnTo>
                  <a:lnTo>
                    <a:pt x="1112" y="1542"/>
                  </a:lnTo>
                  <a:lnTo>
                    <a:pt x="1110" y="1539"/>
                  </a:lnTo>
                  <a:lnTo>
                    <a:pt x="1109" y="1537"/>
                  </a:lnTo>
                  <a:lnTo>
                    <a:pt x="1108" y="1533"/>
                  </a:lnTo>
                  <a:lnTo>
                    <a:pt x="1103" y="1517"/>
                  </a:lnTo>
                  <a:lnTo>
                    <a:pt x="1101" y="1500"/>
                  </a:lnTo>
                  <a:lnTo>
                    <a:pt x="1102" y="1488"/>
                  </a:lnTo>
                  <a:lnTo>
                    <a:pt x="1102" y="1470"/>
                  </a:lnTo>
                  <a:lnTo>
                    <a:pt x="1100" y="1455"/>
                  </a:lnTo>
                  <a:lnTo>
                    <a:pt x="1096" y="1435"/>
                  </a:lnTo>
                  <a:lnTo>
                    <a:pt x="1091" y="1412"/>
                  </a:lnTo>
                  <a:lnTo>
                    <a:pt x="1085" y="1392"/>
                  </a:lnTo>
                  <a:lnTo>
                    <a:pt x="1081" y="1378"/>
                  </a:lnTo>
                  <a:lnTo>
                    <a:pt x="1078" y="1370"/>
                  </a:lnTo>
                  <a:lnTo>
                    <a:pt x="1076" y="1369"/>
                  </a:lnTo>
                  <a:lnTo>
                    <a:pt x="1075" y="1369"/>
                  </a:lnTo>
                  <a:lnTo>
                    <a:pt x="1071" y="1372"/>
                  </a:lnTo>
                  <a:lnTo>
                    <a:pt x="1068" y="1374"/>
                  </a:lnTo>
                  <a:lnTo>
                    <a:pt x="1063" y="1376"/>
                  </a:lnTo>
                  <a:lnTo>
                    <a:pt x="1059" y="1379"/>
                  </a:lnTo>
                  <a:lnTo>
                    <a:pt x="1055" y="1382"/>
                  </a:lnTo>
                  <a:lnTo>
                    <a:pt x="1051" y="1382"/>
                  </a:lnTo>
                  <a:lnTo>
                    <a:pt x="1049" y="1380"/>
                  </a:lnTo>
                  <a:lnTo>
                    <a:pt x="1045" y="1378"/>
                  </a:lnTo>
                  <a:lnTo>
                    <a:pt x="1039" y="1372"/>
                  </a:lnTo>
                  <a:lnTo>
                    <a:pt x="1032" y="1367"/>
                  </a:lnTo>
                  <a:lnTo>
                    <a:pt x="1022" y="1362"/>
                  </a:lnTo>
                  <a:lnTo>
                    <a:pt x="1011" y="1359"/>
                  </a:lnTo>
                  <a:lnTo>
                    <a:pt x="1002" y="1359"/>
                  </a:lnTo>
                  <a:lnTo>
                    <a:pt x="994" y="1360"/>
                  </a:lnTo>
                  <a:lnTo>
                    <a:pt x="984" y="1362"/>
                  </a:lnTo>
                  <a:lnTo>
                    <a:pt x="975" y="1366"/>
                  </a:lnTo>
                  <a:lnTo>
                    <a:pt x="957" y="1374"/>
                  </a:lnTo>
                  <a:lnTo>
                    <a:pt x="943" y="1384"/>
                  </a:lnTo>
                  <a:lnTo>
                    <a:pt x="936" y="1387"/>
                  </a:lnTo>
                  <a:lnTo>
                    <a:pt x="929" y="1389"/>
                  </a:lnTo>
                  <a:lnTo>
                    <a:pt x="921" y="1391"/>
                  </a:lnTo>
                  <a:lnTo>
                    <a:pt x="915" y="1389"/>
                  </a:lnTo>
                  <a:lnTo>
                    <a:pt x="908" y="1389"/>
                  </a:lnTo>
                  <a:lnTo>
                    <a:pt x="904" y="1387"/>
                  </a:lnTo>
                  <a:lnTo>
                    <a:pt x="899" y="1384"/>
                  </a:lnTo>
                  <a:lnTo>
                    <a:pt x="895" y="1380"/>
                  </a:lnTo>
                  <a:lnTo>
                    <a:pt x="892" y="1369"/>
                  </a:lnTo>
                  <a:lnTo>
                    <a:pt x="889" y="1354"/>
                  </a:lnTo>
                  <a:lnTo>
                    <a:pt x="887" y="1338"/>
                  </a:lnTo>
                  <a:lnTo>
                    <a:pt x="886" y="1322"/>
                  </a:lnTo>
                  <a:lnTo>
                    <a:pt x="885" y="1315"/>
                  </a:lnTo>
                  <a:lnTo>
                    <a:pt x="882" y="1311"/>
                  </a:lnTo>
                  <a:lnTo>
                    <a:pt x="880" y="1309"/>
                  </a:lnTo>
                  <a:lnTo>
                    <a:pt x="876" y="1307"/>
                  </a:lnTo>
                  <a:lnTo>
                    <a:pt x="873" y="1307"/>
                  </a:lnTo>
                  <a:lnTo>
                    <a:pt x="869" y="1309"/>
                  </a:lnTo>
                  <a:lnTo>
                    <a:pt x="866" y="1311"/>
                  </a:lnTo>
                  <a:lnTo>
                    <a:pt x="862" y="1313"/>
                  </a:lnTo>
                  <a:lnTo>
                    <a:pt x="856" y="1318"/>
                  </a:lnTo>
                  <a:lnTo>
                    <a:pt x="850" y="1321"/>
                  </a:lnTo>
                  <a:lnTo>
                    <a:pt x="842" y="1322"/>
                  </a:lnTo>
                  <a:lnTo>
                    <a:pt x="832" y="1322"/>
                  </a:lnTo>
                  <a:lnTo>
                    <a:pt x="823" y="1321"/>
                  </a:lnTo>
                  <a:lnTo>
                    <a:pt x="816" y="1318"/>
                  </a:lnTo>
                  <a:lnTo>
                    <a:pt x="811" y="1313"/>
                  </a:lnTo>
                  <a:lnTo>
                    <a:pt x="807" y="1307"/>
                  </a:lnTo>
                  <a:lnTo>
                    <a:pt x="805" y="1305"/>
                  </a:lnTo>
                  <a:lnTo>
                    <a:pt x="803" y="1303"/>
                  </a:lnTo>
                  <a:lnTo>
                    <a:pt x="800" y="1302"/>
                  </a:lnTo>
                  <a:lnTo>
                    <a:pt x="798" y="1300"/>
                  </a:lnTo>
                  <a:lnTo>
                    <a:pt x="792" y="1302"/>
                  </a:lnTo>
                  <a:lnTo>
                    <a:pt x="784" y="1306"/>
                  </a:lnTo>
                  <a:lnTo>
                    <a:pt x="773" y="1312"/>
                  </a:lnTo>
                  <a:lnTo>
                    <a:pt x="762" y="1318"/>
                  </a:lnTo>
                  <a:lnTo>
                    <a:pt x="753" y="1325"/>
                  </a:lnTo>
                  <a:lnTo>
                    <a:pt x="743" y="1331"/>
                  </a:lnTo>
                  <a:lnTo>
                    <a:pt x="736" y="1336"/>
                  </a:lnTo>
                  <a:lnTo>
                    <a:pt x="732" y="1342"/>
                  </a:lnTo>
                  <a:lnTo>
                    <a:pt x="731" y="1344"/>
                  </a:lnTo>
                  <a:lnTo>
                    <a:pt x="731" y="1347"/>
                  </a:lnTo>
                  <a:lnTo>
                    <a:pt x="732" y="1350"/>
                  </a:lnTo>
                  <a:lnTo>
                    <a:pt x="734" y="1354"/>
                  </a:lnTo>
                  <a:lnTo>
                    <a:pt x="736" y="1367"/>
                  </a:lnTo>
                  <a:lnTo>
                    <a:pt x="738" y="1384"/>
                  </a:lnTo>
                  <a:lnTo>
                    <a:pt x="740" y="1388"/>
                  </a:lnTo>
                  <a:lnTo>
                    <a:pt x="741" y="1392"/>
                  </a:lnTo>
                  <a:lnTo>
                    <a:pt x="743" y="1395"/>
                  </a:lnTo>
                  <a:lnTo>
                    <a:pt x="747" y="1399"/>
                  </a:lnTo>
                  <a:lnTo>
                    <a:pt x="753" y="1406"/>
                  </a:lnTo>
                  <a:lnTo>
                    <a:pt x="761" y="1413"/>
                  </a:lnTo>
                  <a:lnTo>
                    <a:pt x="764" y="1418"/>
                  </a:lnTo>
                  <a:lnTo>
                    <a:pt x="766" y="1422"/>
                  </a:lnTo>
                  <a:lnTo>
                    <a:pt x="767" y="1425"/>
                  </a:lnTo>
                  <a:lnTo>
                    <a:pt x="764" y="1429"/>
                  </a:lnTo>
                  <a:lnTo>
                    <a:pt x="762" y="1432"/>
                  </a:lnTo>
                  <a:lnTo>
                    <a:pt x="759" y="1436"/>
                  </a:lnTo>
                  <a:lnTo>
                    <a:pt x="754" y="1439"/>
                  </a:lnTo>
                  <a:lnTo>
                    <a:pt x="748" y="1442"/>
                  </a:lnTo>
                  <a:lnTo>
                    <a:pt x="735" y="1449"/>
                  </a:lnTo>
                  <a:lnTo>
                    <a:pt x="723" y="1456"/>
                  </a:lnTo>
                  <a:lnTo>
                    <a:pt x="711" y="1464"/>
                  </a:lnTo>
                  <a:lnTo>
                    <a:pt x="700" y="1473"/>
                  </a:lnTo>
                  <a:lnTo>
                    <a:pt x="696" y="1476"/>
                  </a:lnTo>
                  <a:lnTo>
                    <a:pt x="692" y="1479"/>
                  </a:lnTo>
                  <a:close/>
                </a:path>
              </a:pathLst>
            </a:custGeom>
            <a:grpFill/>
            <a:ln w="12700">
              <a:solidFill>
                <a:schemeClr val="bg1"/>
              </a:solidFill>
              <a:round/>
              <a:headEnd/>
              <a:tailEnd/>
            </a:ln>
          </p:spPr>
          <p:txBody>
            <a:bodyPr/>
            <a:lstStyle/>
            <a:p>
              <a:endParaRPr lang="zh-CN" altLang="en-US">
                <a:cs typeface="+mn-ea"/>
                <a:sym typeface="+mn-lt"/>
              </a:endParaRPr>
            </a:p>
          </p:txBody>
        </p:sp>
        <p:sp>
          <p:nvSpPr>
            <p:cNvPr id="61" name="广西">
              <a:extLst>
                <a:ext uri="{FF2B5EF4-FFF2-40B4-BE49-F238E27FC236}">
                  <a16:creationId xmlns="" xmlns:a16="http://schemas.microsoft.com/office/drawing/2014/main" id="{2C42E76D-13CB-4A49-9E4A-2A001116AC1A}"/>
                </a:ext>
              </a:extLst>
            </p:cNvPr>
            <p:cNvSpPr>
              <a:spLocks/>
            </p:cNvSpPr>
            <p:nvPr/>
          </p:nvSpPr>
          <p:spPr bwMode="auto">
            <a:xfrm>
              <a:off x="5168963" y="5191396"/>
              <a:ext cx="790585" cy="571530"/>
            </a:xfrm>
            <a:custGeom>
              <a:avLst/>
              <a:gdLst>
                <a:gd name="T0" fmla="*/ 1018 w 2980"/>
                <a:gd name="T1" fmla="*/ 1986 h 2145"/>
                <a:gd name="T2" fmla="*/ 879 w 2980"/>
                <a:gd name="T3" fmla="*/ 1879 h 2145"/>
                <a:gd name="T4" fmla="*/ 786 w 2980"/>
                <a:gd name="T5" fmla="*/ 1722 h 2145"/>
                <a:gd name="T6" fmla="*/ 867 w 2980"/>
                <a:gd name="T7" fmla="*/ 1563 h 2145"/>
                <a:gd name="T8" fmla="*/ 768 w 2980"/>
                <a:gd name="T9" fmla="*/ 1472 h 2145"/>
                <a:gd name="T10" fmla="*/ 558 w 2980"/>
                <a:gd name="T11" fmla="*/ 1450 h 2145"/>
                <a:gd name="T12" fmla="*/ 427 w 2980"/>
                <a:gd name="T13" fmla="*/ 1403 h 2145"/>
                <a:gd name="T14" fmla="*/ 413 w 2980"/>
                <a:gd name="T15" fmla="*/ 1291 h 2145"/>
                <a:gd name="T16" fmla="*/ 499 w 2980"/>
                <a:gd name="T17" fmla="*/ 1229 h 2145"/>
                <a:gd name="T18" fmla="*/ 602 w 2980"/>
                <a:gd name="T19" fmla="*/ 1225 h 2145"/>
                <a:gd name="T20" fmla="*/ 617 w 2980"/>
                <a:gd name="T21" fmla="*/ 976 h 2145"/>
                <a:gd name="T22" fmla="*/ 500 w 2980"/>
                <a:gd name="T23" fmla="*/ 983 h 2145"/>
                <a:gd name="T24" fmla="*/ 408 w 2980"/>
                <a:gd name="T25" fmla="*/ 940 h 2145"/>
                <a:gd name="T26" fmla="*/ 340 w 2980"/>
                <a:gd name="T27" fmla="*/ 955 h 2145"/>
                <a:gd name="T28" fmla="*/ 269 w 2980"/>
                <a:gd name="T29" fmla="*/ 871 h 2145"/>
                <a:gd name="T30" fmla="*/ 112 w 2980"/>
                <a:gd name="T31" fmla="*/ 783 h 2145"/>
                <a:gd name="T32" fmla="*/ 19 w 2980"/>
                <a:gd name="T33" fmla="*/ 776 h 2145"/>
                <a:gd name="T34" fmla="*/ 86 w 2980"/>
                <a:gd name="T35" fmla="*/ 708 h 2145"/>
                <a:gd name="T36" fmla="*/ 220 w 2980"/>
                <a:gd name="T37" fmla="*/ 624 h 2145"/>
                <a:gd name="T38" fmla="*/ 353 w 2980"/>
                <a:gd name="T39" fmla="*/ 589 h 2145"/>
                <a:gd name="T40" fmla="*/ 491 w 2980"/>
                <a:gd name="T41" fmla="*/ 669 h 2145"/>
                <a:gd name="T42" fmla="*/ 641 w 2980"/>
                <a:gd name="T43" fmla="*/ 694 h 2145"/>
                <a:gd name="T44" fmla="*/ 757 w 2980"/>
                <a:gd name="T45" fmla="*/ 584 h 2145"/>
                <a:gd name="T46" fmla="*/ 980 w 2980"/>
                <a:gd name="T47" fmla="*/ 480 h 2145"/>
                <a:gd name="T48" fmla="*/ 1012 w 2980"/>
                <a:gd name="T49" fmla="*/ 374 h 2145"/>
                <a:gd name="T50" fmla="*/ 1129 w 2980"/>
                <a:gd name="T51" fmla="*/ 416 h 2145"/>
                <a:gd name="T52" fmla="*/ 1255 w 2980"/>
                <a:gd name="T53" fmla="*/ 458 h 2145"/>
                <a:gd name="T54" fmla="*/ 1328 w 2980"/>
                <a:gd name="T55" fmla="*/ 538 h 2145"/>
                <a:gd name="T56" fmla="*/ 1471 w 2980"/>
                <a:gd name="T57" fmla="*/ 401 h 2145"/>
                <a:gd name="T58" fmla="*/ 1613 w 2980"/>
                <a:gd name="T59" fmla="*/ 444 h 2145"/>
                <a:gd name="T60" fmla="*/ 1670 w 2980"/>
                <a:gd name="T61" fmla="*/ 331 h 2145"/>
                <a:gd name="T62" fmla="*/ 1796 w 2980"/>
                <a:gd name="T63" fmla="*/ 346 h 2145"/>
                <a:gd name="T64" fmla="*/ 1784 w 2980"/>
                <a:gd name="T65" fmla="*/ 261 h 2145"/>
                <a:gd name="T66" fmla="*/ 1935 w 2980"/>
                <a:gd name="T67" fmla="*/ 224 h 2145"/>
                <a:gd name="T68" fmla="*/ 2060 w 2980"/>
                <a:gd name="T69" fmla="*/ 189 h 2145"/>
                <a:gd name="T70" fmla="*/ 2121 w 2980"/>
                <a:gd name="T71" fmla="*/ 149 h 2145"/>
                <a:gd name="T72" fmla="*/ 2240 w 2980"/>
                <a:gd name="T73" fmla="*/ 155 h 2145"/>
                <a:gd name="T74" fmla="*/ 2370 w 2980"/>
                <a:gd name="T75" fmla="*/ 78 h 2145"/>
                <a:gd name="T76" fmla="*/ 2533 w 2980"/>
                <a:gd name="T77" fmla="*/ 1 h 2145"/>
                <a:gd name="T78" fmla="*/ 2634 w 2980"/>
                <a:gd name="T79" fmla="*/ 171 h 2145"/>
                <a:gd name="T80" fmla="*/ 2735 w 2980"/>
                <a:gd name="T81" fmla="*/ 231 h 2145"/>
                <a:gd name="T82" fmla="*/ 2668 w 2980"/>
                <a:gd name="T83" fmla="*/ 413 h 2145"/>
                <a:gd name="T84" fmla="*/ 2569 w 2980"/>
                <a:gd name="T85" fmla="*/ 637 h 2145"/>
                <a:gd name="T86" fmla="*/ 2713 w 2980"/>
                <a:gd name="T87" fmla="*/ 544 h 2145"/>
                <a:gd name="T88" fmla="*/ 2739 w 2980"/>
                <a:gd name="T89" fmla="*/ 734 h 2145"/>
                <a:gd name="T90" fmla="*/ 2961 w 2980"/>
                <a:gd name="T91" fmla="*/ 705 h 2145"/>
                <a:gd name="T92" fmla="*/ 2959 w 2980"/>
                <a:gd name="T93" fmla="*/ 903 h 2145"/>
                <a:gd name="T94" fmla="*/ 2897 w 2980"/>
                <a:gd name="T95" fmla="*/ 1092 h 2145"/>
                <a:gd name="T96" fmla="*/ 2752 w 2980"/>
                <a:gd name="T97" fmla="*/ 1239 h 2145"/>
                <a:gd name="T98" fmla="*/ 2676 w 2980"/>
                <a:gd name="T99" fmla="*/ 1546 h 2145"/>
                <a:gd name="T100" fmla="*/ 2500 w 2980"/>
                <a:gd name="T101" fmla="*/ 1644 h 2145"/>
                <a:gd name="T102" fmla="*/ 2481 w 2980"/>
                <a:gd name="T103" fmla="*/ 1772 h 2145"/>
                <a:gd name="T104" fmla="*/ 2335 w 2980"/>
                <a:gd name="T105" fmla="*/ 1809 h 2145"/>
                <a:gd name="T106" fmla="*/ 2278 w 2980"/>
                <a:gd name="T107" fmla="*/ 1928 h 2145"/>
                <a:gd name="T108" fmla="*/ 2137 w 2980"/>
                <a:gd name="T109" fmla="*/ 2010 h 2145"/>
                <a:gd name="T110" fmla="*/ 2004 w 2980"/>
                <a:gd name="T111" fmla="*/ 2068 h 2145"/>
                <a:gd name="T112" fmla="*/ 1953 w 2980"/>
                <a:gd name="T113" fmla="*/ 2042 h 2145"/>
                <a:gd name="T114" fmla="*/ 1857 w 2980"/>
                <a:gd name="T115" fmla="*/ 2112 h 2145"/>
                <a:gd name="T116" fmla="*/ 1733 w 2980"/>
                <a:gd name="T117" fmla="*/ 2048 h 2145"/>
                <a:gd name="T118" fmla="*/ 1608 w 2980"/>
                <a:gd name="T119" fmla="*/ 2002 h 2145"/>
                <a:gd name="T120" fmla="*/ 1566 w 2980"/>
                <a:gd name="T121" fmla="*/ 2055 h 2145"/>
                <a:gd name="T122" fmla="*/ 1211 w 2980"/>
                <a:gd name="T123" fmla="*/ 2041 h 2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80" h="2145">
                  <a:moveTo>
                    <a:pt x="1151" y="2037"/>
                  </a:moveTo>
                  <a:lnTo>
                    <a:pt x="1141" y="2031"/>
                  </a:lnTo>
                  <a:lnTo>
                    <a:pt x="1132" y="2025"/>
                  </a:lnTo>
                  <a:lnTo>
                    <a:pt x="1128" y="2024"/>
                  </a:lnTo>
                  <a:lnTo>
                    <a:pt x="1123" y="2024"/>
                  </a:lnTo>
                  <a:lnTo>
                    <a:pt x="1120" y="2026"/>
                  </a:lnTo>
                  <a:lnTo>
                    <a:pt x="1115" y="2029"/>
                  </a:lnTo>
                  <a:lnTo>
                    <a:pt x="1112" y="2033"/>
                  </a:lnTo>
                  <a:lnTo>
                    <a:pt x="1107" y="2036"/>
                  </a:lnTo>
                  <a:lnTo>
                    <a:pt x="1103" y="2038"/>
                  </a:lnTo>
                  <a:lnTo>
                    <a:pt x="1100" y="2038"/>
                  </a:lnTo>
                  <a:lnTo>
                    <a:pt x="1097" y="2037"/>
                  </a:lnTo>
                  <a:lnTo>
                    <a:pt x="1095" y="2035"/>
                  </a:lnTo>
                  <a:lnTo>
                    <a:pt x="1091" y="2030"/>
                  </a:lnTo>
                  <a:lnTo>
                    <a:pt x="1089" y="2025"/>
                  </a:lnTo>
                  <a:lnTo>
                    <a:pt x="1085" y="2018"/>
                  </a:lnTo>
                  <a:lnTo>
                    <a:pt x="1082" y="2008"/>
                  </a:lnTo>
                  <a:lnTo>
                    <a:pt x="1078" y="1998"/>
                  </a:lnTo>
                  <a:lnTo>
                    <a:pt x="1072" y="1989"/>
                  </a:lnTo>
                  <a:lnTo>
                    <a:pt x="1068" y="1986"/>
                  </a:lnTo>
                  <a:lnTo>
                    <a:pt x="1063" y="1983"/>
                  </a:lnTo>
                  <a:lnTo>
                    <a:pt x="1060" y="1983"/>
                  </a:lnTo>
                  <a:lnTo>
                    <a:pt x="1057" y="1985"/>
                  </a:lnTo>
                  <a:lnTo>
                    <a:pt x="1053" y="1986"/>
                  </a:lnTo>
                  <a:lnTo>
                    <a:pt x="1050" y="1989"/>
                  </a:lnTo>
                  <a:lnTo>
                    <a:pt x="1046" y="1992"/>
                  </a:lnTo>
                  <a:lnTo>
                    <a:pt x="1043" y="1994"/>
                  </a:lnTo>
                  <a:lnTo>
                    <a:pt x="1038" y="1997"/>
                  </a:lnTo>
                  <a:lnTo>
                    <a:pt x="1034" y="1995"/>
                  </a:lnTo>
                  <a:lnTo>
                    <a:pt x="1029" y="1993"/>
                  </a:lnTo>
                  <a:lnTo>
                    <a:pt x="1024" y="1991"/>
                  </a:lnTo>
                  <a:lnTo>
                    <a:pt x="1018" y="1986"/>
                  </a:lnTo>
                  <a:lnTo>
                    <a:pt x="1013" y="1981"/>
                  </a:lnTo>
                  <a:lnTo>
                    <a:pt x="1003" y="1973"/>
                  </a:lnTo>
                  <a:lnTo>
                    <a:pt x="995" y="1964"/>
                  </a:lnTo>
                  <a:lnTo>
                    <a:pt x="987" y="1957"/>
                  </a:lnTo>
                  <a:lnTo>
                    <a:pt x="980" y="1953"/>
                  </a:lnTo>
                  <a:lnTo>
                    <a:pt x="963" y="1948"/>
                  </a:lnTo>
                  <a:lnTo>
                    <a:pt x="950" y="1943"/>
                  </a:lnTo>
                  <a:lnTo>
                    <a:pt x="949" y="1941"/>
                  </a:lnTo>
                  <a:lnTo>
                    <a:pt x="949" y="1938"/>
                  </a:lnTo>
                  <a:lnTo>
                    <a:pt x="950" y="1935"/>
                  </a:lnTo>
                  <a:lnTo>
                    <a:pt x="952" y="1931"/>
                  </a:lnTo>
                  <a:lnTo>
                    <a:pt x="957" y="1923"/>
                  </a:lnTo>
                  <a:lnTo>
                    <a:pt x="963" y="1916"/>
                  </a:lnTo>
                  <a:lnTo>
                    <a:pt x="964" y="1911"/>
                  </a:lnTo>
                  <a:lnTo>
                    <a:pt x="964" y="1907"/>
                  </a:lnTo>
                  <a:lnTo>
                    <a:pt x="962" y="1905"/>
                  </a:lnTo>
                  <a:lnTo>
                    <a:pt x="959" y="1903"/>
                  </a:lnTo>
                  <a:lnTo>
                    <a:pt x="955" y="1900"/>
                  </a:lnTo>
                  <a:lnTo>
                    <a:pt x="950" y="1899"/>
                  </a:lnTo>
                  <a:lnTo>
                    <a:pt x="945" y="1900"/>
                  </a:lnTo>
                  <a:lnTo>
                    <a:pt x="940" y="1900"/>
                  </a:lnTo>
                  <a:lnTo>
                    <a:pt x="934" y="1903"/>
                  </a:lnTo>
                  <a:lnTo>
                    <a:pt x="925" y="1904"/>
                  </a:lnTo>
                  <a:lnTo>
                    <a:pt x="921" y="1903"/>
                  </a:lnTo>
                  <a:lnTo>
                    <a:pt x="918" y="1901"/>
                  </a:lnTo>
                  <a:lnTo>
                    <a:pt x="915" y="1899"/>
                  </a:lnTo>
                  <a:lnTo>
                    <a:pt x="912" y="1897"/>
                  </a:lnTo>
                  <a:lnTo>
                    <a:pt x="906" y="1890"/>
                  </a:lnTo>
                  <a:lnTo>
                    <a:pt x="900" y="1884"/>
                  </a:lnTo>
                  <a:lnTo>
                    <a:pt x="893" y="1881"/>
                  </a:lnTo>
                  <a:lnTo>
                    <a:pt x="886" y="1879"/>
                  </a:lnTo>
                  <a:lnTo>
                    <a:pt x="879" y="1879"/>
                  </a:lnTo>
                  <a:lnTo>
                    <a:pt x="873" y="1878"/>
                  </a:lnTo>
                  <a:lnTo>
                    <a:pt x="863" y="1876"/>
                  </a:lnTo>
                  <a:lnTo>
                    <a:pt x="852" y="1879"/>
                  </a:lnTo>
                  <a:lnTo>
                    <a:pt x="846" y="1881"/>
                  </a:lnTo>
                  <a:lnTo>
                    <a:pt x="839" y="1885"/>
                  </a:lnTo>
                  <a:lnTo>
                    <a:pt x="837" y="1886"/>
                  </a:lnTo>
                  <a:lnTo>
                    <a:pt x="833" y="1886"/>
                  </a:lnTo>
                  <a:lnTo>
                    <a:pt x="831" y="1885"/>
                  </a:lnTo>
                  <a:lnTo>
                    <a:pt x="829" y="1882"/>
                  </a:lnTo>
                  <a:lnTo>
                    <a:pt x="826" y="1876"/>
                  </a:lnTo>
                  <a:lnTo>
                    <a:pt x="825" y="1871"/>
                  </a:lnTo>
                  <a:lnTo>
                    <a:pt x="825" y="1863"/>
                  </a:lnTo>
                  <a:lnTo>
                    <a:pt x="824" y="1853"/>
                  </a:lnTo>
                  <a:lnTo>
                    <a:pt x="826" y="1846"/>
                  </a:lnTo>
                  <a:lnTo>
                    <a:pt x="829" y="1837"/>
                  </a:lnTo>
                  <a:lnTo>
                    <a:pt x="829" y="1828"/>
                  </a:lnTo>
                  <a:lnTo>
                    <a:pt x="827" y="1817"/>
                  </a:lnTo>
                  <a:lnTo>
                    <a:pt x="826" y="1808"/>
                  </a:lnTo>
                  <a:lnTo>
                    <a:pt x="825" y="1797"/>
                  </a:lnTo>
                  <a:lnTo>
                    <a:pt x="825" y="1783"/>
                  </a:lnTo>
                  <a:lnTo>
                    <a:pt x="824" y="1771"/>
                  </a:lnTo>
                  <a:lnTo>
                    <a:pt x="823" y="1760"/>
                  </a:lnTo>
                  <a:lnTo>
                    <a:pt x="821" y="1750"/>
                  </a:lnTo>
                  <a:lnTo>
                    <a:pt x="820" y="1743"/>
                  </a:lnTo>
                  <a:lnTo>
                    <a:pt x="818" y="1737"/>
                  </a:lnTo>
                  <a:lnTo>
                    <a:pt x="814" y="1734"/>
                  </a:lnTo>
                  <a:lnTo>
                    <a:pt x="810" y="1731"/>
                  </a:lnTo>
                  <a:lnTo>
                    <a:pt x="804" y="1730"/>
                  </a:lnTo>
                  <a:lnTo>
                    <a:pt x="798" y="1729"/>
                  </a:lnTo>
                  <a:lnTo>
                    <a:pt x="793" y="1728"/>
                  </a:lnTo>
                  <a:lnTo>
                    <a:pt x="788" y="1724"/>
                  </a:lnTo>
                  <a:lnTo>
                    <a:pt x="786" y="1722"/>
                  </a:lnTo>
                  <a:lnTo>
                    <a:pt x="786" y="1718"/>
                  </a:lnTo>
                  <a:lnTo>
                    <a:pt x="786" y="1715"/>
                  </a:lnTo>
                  <a:lnTo>
                    <a:pt x="786" y="1710"/>
                  </a:lnTo>
                  <a:lnTo>
                    <a:pt x="785" y="1705"/>
                  </a:lnTo>
                  <a:lnTo>
                    <a:pt x="783" y="1701"/>
                  </a:lnTo>
                  <a:lnTo>
                    <a:pt x="780" y="1697"/>
                  </a:lnTo>
                  <a:lnTo>
                    <a:pt x="776" y="1693"/>
                  </a:lnTo>
                  <a:lnTo>
                    <a:pt x="774" y="1689"/>
                  </a:lnTo>
                  <a:lnTo>
                    <a:pt x="773" y="1684"/>
                  </a:lnTo>
                  <a:lnTo>
                    <a:pt x="774" y="1678"/>
                  </a:lnTo>
                  <a:lnTo>
                    <a:pt x="775" y="1673"/>
                  </a:lnTo>
                  <a:lnTo>
                    <a:pt x="777" y="1667"/>
                  </a:lnTo>
                  <a:lnTo>
                    <a:pt x="780" y="1663"/>
                  </a:lnTo>
                  <a:lnTo>
                    <a:pt x="786" y="1654"/>
                  </a:lnTo>
                  <a:lnTo>
                    <a:pt x="791" y="1647"/>
                  </a:lnTo>
                  <a:lnTo>
                    <a:pt x="792" y="1641"/>
                  </a:lnTo>
                  <a:lnTo>
                    <a:pt x="794" y="1634"/>
                  </a:lnTo>
                  <a:lnTo>
                    <a:pt x="795" y="1632"/>
                  </a:lnTo>
                  <a:lnTo>
                    <a:pt x="796" y="1628"/>
                  </a:lnTo>
                  <a:lnTo>
                    <a:pt x="798" y="1626"/>
                  </a:lnTo>
                  <a:lnTo>
                    <a:pt x="800" y="1625"/>
                  </a:lnTo>
                  <a:lnTo>
                    <a:pt x="808" y="1625"/>
                  </a:lnTo>
                  <a:lnTo>
                    <a:pt x="817" y="1627"/>
                  </a:lnTo>
                  <a:lnTo>
                    <a:pt x="820" y="1628"/>
                  </a:lnTo>
                  <a:lnTo>
                    <a:pt x="824" y="1628"/>
                  </a:lnTo>
                  <a:lnTo>
                    <a:pt x="827" y="1628"/>
                  </a:lnTo>
                  <a:lnTo>
                    <a:pt x="831" y="1626"/>
                  </a:lnTo>
                  <a:lnTo>
                    <a:pt x="839" y="1615"/>
                  </a:lnTo>
                  <a:lnTo>
                    <a:pt x="845" y="1602"/>
                  </a:lnTo>
                  <a:lnTo>
                    <a:pt x="852" y="1589"/>
                  </a:lnTo>
                  <a:lnTo>
                    <a:pt x="858" y="1577"/>
                  </a:lnTo>
                  <a:lnTo>
                    <a:pt x="867" y="1563"/>
                  </a:lnTo>
                  <a:lnTo>
                    <a:pt x="873" y="1550"/>
                  </a:lnTo>
                  <a:lnTo>
                    <a:pt x="880" y="1540"/>
                  </a:lnTo>
                  <a:lnTo>
                    <a:pt x="883" y="1532"/>
                  </a:lnTo>
                  <a:lnTo>
                    <a:pt x="883" y="1529"/>
                  </a:lnTo>
                  <a:lnTo>
                    <a:pt x="881" y="1527"/>
                  </a:lnTo>
                  <a:lnTo>
                    <a:pt x="876" y="1525"/>
                  </a:lnTo>
                  <a:lnTo>
                    <a:pt x="870" y="1523"/>
                  </a:lnTo>
                  <a:lnTo>
                    <a:pt x="864" y="1521"/>
                  </a:lnTo>
                  <a:lnTo>
                    <a:pt x="858" y="1519"/>
                  </a:lnTo>
                  <a:lnTo>
                    <a:pt x="856" y="1519"/>
                  </a:lnTo>
                  <a:lnTo>
                    <a:pt x="854" y="1518"/>
                  </a:lnTo>
                  <a:lnTo>
                    <a:pt x="852" y="1516"/>
                  </a:lnTo>
                  <a:lnTo>
                    <a:pt x="851" y="1514"/>
                  </a:lnTo>
                  <a:lnTo>
                    <a:pt x="850" y="1512"/>
                  </a:lnTo>
                  <a:lnTo>
                    <a:pt x="850" y="1508"/>
                  </a:lnTo>
                  <a:lnTo>
                    <a:pt x="849" y="1506"/>
                  </a:lnTo>
                  <a:lnTo>
                    <a:pt x="849" y="1504"/>
                  </a:lnTo>
                  <a:lnTo>
                    <a:pt x="848" y="1502"/>
                  </a:lnTo>
                  <a:lnTo>
                    <a:pt x="846" y="1502"/>
                  </a:lnTo>
                  <a:lnTo>
                    <a:pt x="837" y="1500"/>
                  </a:lnTo>
                  <a:lnTo>
                    <a:pt x="827" y="1500"/>
                  </a:lnTo>
                  <a:lnTo>
                    <a:pt x="819" y="1500"/>
                  </a:lnTo>
                  <a:lnTo>
                    <a:pt x="812" y="1497"/>
                  </a:lnTo>
                  <a:lnTo>
                    <a:pt x="808" y="1493"/>
                  </a:lnTo>
                  <a:lnTo>
                    <a:pt x="804" y="1485"/>
                  </a:lnTo>
                  <a:lnTo>
                    <a:pt x="799" y="1482"/>
                  </a:lnTo>
                  <a:lnTo>
                    <a:pt x="795" y="1478"/>
                  </a:lnTo>
                  <a:lnTo>
                    <a:pt x="789" y="1475"/>
                  </a:lnTo>
                  <a:lnTo>
                    <a:pt x="783" y="1472"/>
                  </a:lnTo>
                  <a:lnTo>
                    <a:pt x="779" y="1471"/>
                  </a:lnTo>
                  <a:lnTo>
                    <a:pt x="774" y="1471"/>
                  </a:lnTo>
                  <a:lnTo>
                    <a:pt x="768" y="1472"/>
                  </a:lnTo>
                  <a:lnTo>
                    <a:pt x="762" y="1475"/>
                  </a:lnTo>
                  <a:lnTo>
                    <a:pt x="754" y="1481"/>
                  </a:lnTo>
                  <a:lnTo>
                    <a:pt x="744" y="1487"/>
                  </a:lnTo>
                  <a:lnTo>
                    <a:pt x="736" y="1491"/>
                  </a:lnTo>
                  <a:lnTo>
                    <a:pt x="728" y="1496"/>
                  </a:lnTo>
                  <a:lnTo>
                    <a:pt x="720" y="1499"/>
                  </a:lnTo>
                  <a:lnTo>
                    <a:pt x="713" y="1500"/>
                  </a:lnTo>
                  <a:lnTo>
                    <a:pt x="706" y="1501"/>
                  </a:lnTo>
                  <a:lnTo>
                    <a:pt x="699" y="1501"/>
                  </a:lnTo>
                  <a:lnTo>
                    <a:pt x="692" y="1501"/>
                  </a:lnTo>
                  <a:lnTo>
                    <a:pt x="685" y="1501"/>
                  </a:lnTo>
                  <a:lnTo>
                    <a:pt x="678" y="1499"/>
                  </a:lnTo>
                  <a:lnTo>
                    <a:pt x="670" y="1496"/>
                  </a:lnTo>
                  <a:lnTo>
                    <a:pt x="668" y="1494"/>
                  </a:lnTo>
                  <a:lnTo>
                    <a:pt x="665" y="1490"/>
                  </a:lnTo>
                  <a:lnTo>
                    <a:pt x="662" y="1488"/>
                  </a:lnTo>
                  <a:lnTo>
                    <a:pt x="660" y="1483"/>
                  </a:lnTo>
                  <a:lnTo>
                    <a:pt x="656" y="1472"/>
                  </a:lnTo>
                  <a:lnTo>
                    <a:pt x="651" y="1464"/>
                  </a:lnTo>
                  <a:lnTo>
                    <a:pt x="644" y="1459"/>
                  </a:lnTo>
                  <a:lnTo>
                    <a:pt x="637" y="1456"/>
                  </a:lnTo>
                  <a:lnTo>
                    <a:pt x="631" y="1452"/>
                  </a:lnTo>
                  <a:lnTo>
                    <a:pt x="625" y="1450"/>
                  </a:lnTo>
                  <a:lnTo>
                    <a:pt x="616" y="1446"/>
                  </a:lnTo>
                  <a:lnTo>
                    <a:pt x="604" y="1445"/>
                  </a:lnTo>
                  <a:lnTo>
                    <a:pt x="590" y="1445"/>
                  </a:lnTo>
                  <a:lnTo>
                    <a:pt x="574" y="1443"/>
                  </a:lnTo>
                  <a:lnTo>
                    <a:pt x="569" y="1443"/>
                  </a:lnTo>
                  <a:lnTo>
                    <a:pt x="565" y="1443"/>
                  </a:lnTo>
                  <a:lnTo>
                    <a:pt x="561" y="1444"/>
                  </a:lnTo>
                  <a:lnTo>
                    <a:pt x="559" y="1445"/>
                  </a:lnTo>
                  <a:lnTo>
                    <a:pt x="558" y="1450"/>
                  </a:lnTo>
                  <a:lnTo>
                    <a:pt x="558" y="1455"/>
                  </a:lnTo>
                  <a:lnTo>
                    <a:pt x="556" y="1459"/>
                  </a:lnTo>
                  <a:lnTo>
                    <a:pt x="554" y="1463"/>
                  </a:lnTo>
                  <a:lnTo>
                    <a:pt x="552" y="1464"/>
                  </a:lnTo>
                  <a:lnTo>
                    <a:pt x="549" y="1465"/>
                  </a:lnTo>
                  <a:lnTo>
                    <a:pt x="543" y="1466"/>
                  </a:lnTo>
                  <a:lnTo>
                    <a:pt x="539" y="1465"/>
                  </a:lnTo>
                  <a:lnTo>
                    <a:pt x="531" y="1465"/>
                  </a:lnTo>
                  <a:lnTo>
                    <a:pt x="525" y="1465"/>
                  </a:lnTo>
                  <a:lnTo>
                    <a:pt x="518" y="1468"/>
                  </a:lnTo>
                  <a:lnTo>
                    <a:pt x="512" y="1469"/>
                  </a:lnTo>
                  <a:lnTo>
                    <a:pt x="509" y="1468"/>
                  </a:lnTo>
                  <a:lnTo>
                    <a:pt x="505" y="1464"/>
                  </a:lnTo>
                  <a:lnTo>
                    <a:pt x="498" y="1453"/>
                  </a:lnTo>
                  <a:lnTo>
                    <a:pt x="491" y="1444"/>
                  </a:lnTo>
                  <a:lnTo>
                    <a:pt x="484" y="1439"/>
                  </a:lnTo>
                  <a:lnTo>
                    <a:pt x="476" y="1434"/>
                  </a:lnTo>
                  <a:lnTo>
                    <a:pt x="473" y="1433"/>
                  </a:lnTo>
                  <a:lnTo>
                    <a:pt x="470" y="1432"/>
                  </a:lnTo>
                  <a:lnTo>
                    <a:pt x="467" y="1431"/>
                  </a:lnTo>
                  <a:lnTo>
                    <a:pt x="465" y="1430"/>
                  </a:lnTo>
                  <a:lnTo>
                    <a:pt x="462" y="1428"/>
                  </a:lnTo>
                  <a:lnTo>
                    <a:pt x="461" y="1426"/>
                  </a:lnTo>
                  <a:lnTo>
                    <a:pt x="461" y="1424"/>
                  </a:lnTo>
                  <a:lnTo>
                    <a:pt x="459" y="1421"/>
                  </a:lnTo>
                  <a:lnTo>
                    <a:pt x="457" y="1419"/>
                  </a:lnTo>
                  <a:lnTo>
                    <a:pt x="453" y="1417"/>
                  </a:lnTo>
                  <a:lnTo>
                    <a:pt x="446" y="1412"/>
                  </a:lnTo>
                  <a:lnTo>
                    <a:pt x="441" y="1408"/>
                  </a:lnTo>
                  <a:lnTo>
                    <a:pt x="437" y="1407"/>
                  </a:lnTo>
                  <a:lnTo>
                    <a:pt x="433" y="1405"/>
                  </a:lnTo>
                  <a:lnTo>
                    <a:pt x="427" y="1403"/>
                  </a:lnTo>
                  <a:lnTo>
                    <a:pt x="420" y="1402"/>
                  </a:lnTo>
                  <a:lnTo>
                    <a:pt x="410" y="1400"/>
                  </a:lnTo>
                  <a:lnTo>
                    <a:pt x="403" y="1400"/>
                  </a:lnTo>
                  <a:lnTo>
                    <a:pt x="399" y="1401"/>
                  </a:lnTo>
                  <a:lnTo>
                    <a:pt x="396" y="1402"/>
                  </a:lnTo>
                  <a:lnTo>
                    <a:pt x="390" y="1405"/>
                  </a:lnTo>
                  <a:lnTo>
                    <a:pt x="386" y="1406"/>
                  </a:lnTo>
                  <a:lnTo>
                    <a:pt x="385" y="1405"/>
                  </a:lnTo>
                  <a:lnTo>
                    <a:pt x="384" y="1401"/>
                  </a:lnTo>
                  <a:lnTo>
                    <a:pt x="385" y="1397"/>
                  </a:lnTo>
                  <a:lnTo>
                    <a:pt x="385" y="1394"/>
                  </a:lnTo>
                  <a:lnTo>
                    <a:pt x="385" y="1389"/>
                  </a:lnTo>
                  <a:lnTo>
                    <a:pt x="385" y="1383"/>
                  </a:lnTo>
                  <a:lnTo>
                    <a:pt x="385" y="1378"/>
                  </a:lnTo>
                  <a:lnTo>
                    <a:pt x="384" y="1374"/>
                  </a:lnTo>
                  <a:lnTo>
                    <a:pt x="382" y="1365"/>
                  </a:lnTo>
                  <a:lnTo>
                    <a:pt x="378" y="1357"/>
                  </a:lnTo>
                  <a:lnTo>
                    <a:pt x="374" y="1351"/>
                  </a:lnTo>
                  <a:lnTo>
                    <a:pt x="372" y="1345"/>
                  </a:lnTo>
                  <a:lnTo>
                    <a:pt x="373" y="1342"/>
                  </a:lnTo>
                  <a:lnTo>
                    <a:pt x="377" y="1338"/>
                  </a:lnTo>
                  <a:lnTo>
                    <a:pt x="379" y="1333"/>
                  </a:lnTo>
                  <a:lnTo>
                    <a:pt x="382" y="1330"/>
                  </a:lnTo>
                  <a:lnTo>
                    <a:pt x="385" y="1325"/>
                  </a:lnTo>
                  <a:lnTo>
                    <a:pt x="389" y="1320"/>
                  </a:lnTo>
                  <a:lnTo>
                    <a:pt x="394" y="1314"/>
                  </a:lnTo>
                  <a:lnTo>
                    <a:pt x="398" y="1308"/>
                  </a:lnTo>
                  <a:lnTo>
                    <a:pt x="402" y="1304"/>
                  </a:lnTo>
                  <a:lnTo>
                    <a:pt x="407" y="1299"/>
                  </a:lnTo>
                  <a:lnTo>
                    <a:pt x="409" y="1295"/>
                  </a:lnTo>
                  <a:lnTo>
                    <a:pt x="410" y="1293"/>
                  </a:lnTo>
                  <a:lnTo>
                    <a:pt x="413" y="1291"/>
                  </a:lnTo>
                  <a:lnTo>
                    <a:pt x="415" y="1289"/>
                  </a:lnTo>
                  <a:lnTo>
                    <a:pt x="423" y="1286"/>
                  </a:lnTo>
                  <a:lnTo>
                    <a:pt x="430" y="1285"/>
                  </a:lnTo>
                  <a:lnTo>
                    <a:pt x="435" y="1283"/>
                  </a:lnTo>
                  <a:lnTo>
                    <a:pt x="439" y="1283"/>
                  </a:lnTo>
                  <a:lnTo>
                    <a:pt x="441" y="1283"/>
                  </a:lnTo>
                  <a:lnTo>
                    <a:pt x="443" y="1283"/>
                  </a:lnTo>
                  <a:lnTo>
                    <a:pt x="445" y="1282"/>
                  </a:lnTo>
                  <a:lnTo>
                    <a:pt x="446" y="1281"/>
                  </a:lnTo>
                  <a:lnTo>
                    <a:pt x="447" y="1280"/>
                  </a:lnTo>
                  <a:lnTo>
                    <a:pt x="447" y="1277"/>
                  </a:lnTo>
                  <a:lnTo>
                    <a:pt x="447" y="1275"/>
                  </a:lnTo>
                  <a:lnTo>
                    <a:pt x="446" y="1274"/>
                  </a:lnTo>
                  <a:lnTo>
                    <a:pt x="445" y="1273"/>
                  </a:lnTo>
                  <a:lnTo>
                    <a:pt x="445" y="1271"/>
                  </a:lnTo>
                  <a:lnTo>
                    <a:pt x="442" y="1266"/>
                  </a:lnTo>
                  <a:lnTo>
                    <a:pt x="440" y="1260"/>
                  </a:lnTo>
                  <a:lnTo>
                    <a:pt x="440" y="1257"/>
                  </a:lnTo>
                  <a:lnTo>
                    <a:pt x="441" y="1254"/>
                  </a:lnTo>
                  <a:lnTo>
                    <a:pt x="445" y="1250"/>
                  </a:lnTo>
                  <a:lnTo>
                    <a:pt x="451" y="1248"/>
                  </a:lnTo>
                  <a:lnTo>
                    <a:pt x="455" y="1247"/>
                  </a:lnTo>
                  <a:lnTo>
                    <a:pt x="460" y="1247"/>
                  </a:lnTo>
                  <a:lnTo>
                    <a:pt x="470" y="1244"/>
                  </a:lnTo>
                  <a:lnTo>
                    <a:pt x="476" y="1243"/>
                  </a:lnTo>
                  <a:lnTo>
                    <a:pt x="479" y="1242"/>
                  </a:lnTo>
                  <a:lnTo>
                    <a:pt x="483" y="1241"/>
                  </a:lnTo>
                  <a:lnTo>
                    <a:pt x="486" y="1238"/>
                  </a:lnTo>
                  <a:lnTo>
                    <a:pt x="491" y="1236"/>
                  </a:lnTo>
                  <a:lnTo>
                    <a:pt x="493" y="1233"/>
                  </a:lnTo>
                  <a:lnTo>
                    <a:pt x="497" y="1232"/>
                  </a:lnTo>
                  <a:lnTo>
                    <a:pt x="499" y="1229"/>
                  </a:lnTo>
                  <a:lnTo>
                    <a:pt x="500" y="1225"/>
                  </a:lnTo>
                  <a:lnTo>
                    <a:pt x="502" y="1224"/>
                  </a:lnTo>
                  <a:lnTo>
                    <a:pt x="503" y="1223"/>
                  </a:lnTo>
                  <a:lnTo>
                    <a:pt x="504" y="1219"/>
                  </a:lnTo>
                  <a:lnTo>
                    <a:pt x="505" y="1217"/>
                  </a:lnTo>
                  <a:lnTo>
                    <a:pt x="506" y="1213"/>
                  </a:lnTo>
                  <a:lnTo>
                    <a:pt x="509" y="1211"/>
                  </a:lnTo>
                  <a:lnTo>
                    <a:pt x="512" y="1207"/>
                  </a:lnTo>
                  <a:lnTo>
                    <a:pt x="516" y="1206"/>
                  </a:lnTo>
                  <a:lnTo>
                    <a:pt x="517" y="1206"/>
                  </a:lnTo>
                  <a:lnTo>
                    <a:pt x="518" y="1206"/>
                  </a:lnTo>
                  <a:lnTo>
                    <a:pt x="521" y="1206"/>
                  </a:lnTo>
                  <a:lnTo>
                    <a:pt x="524" y="1206"/>
                  </a:lnTo>
                  <a:lnTo>
                    <a:pt x="533" y="1208"/>
                  </a:lnTo>
                  <a:lnTo>
                    <a:pt x="541" y="1211"/>
                  </a:lnTo>
                  <a:lnTo>
                    <a:pt x="552" y="1213"/>
                  </a:lnTo>
                  <a:lnTo>
                    <a:pt x="561" y="1218"/>
                  </a:lnTo>
                  <a:lnTo>
                    <a:pt x="566" y="1220"/>
                  </a:lnTo>
                  <a:lnTo>
                    <a:pt x="568" y="1223"/>
                  </a:lnTo>
                  <a:lnTo>
                    <a:pt x="571" y="1228"/>
                  </a:lnTo>
                  <a:lnTo>
                    <a:pt x="572" y="1232"/>
                  </a:lnTo>
                  <a:lnTo>
                    <a:pt x="573" y="1235"/>
                  </a:lnTo>
                  <a:lnTo>
                    <a:pt x="574" y="1236"/>
                  </a:lnTo>
                  <a:lnTo>
                    <a:pt x="575" y="1237"/>
                  </a:lnTo>
                  <a:lnTo>
                    <a:pt x="577" y="1237"/>
                  </a:lnTo>
                  <a:lnTo>
                    <a:pt x="581" y="1236"/>
                  </a:lnTo>
                  <a:lnTo>
                    <a:pt x="585" y="1235"/>
                  </a:lnTo>
                  <a:lnTo>
                    <a:pt x="587" y="1233"/>
                  </a:lnTo>
                  <a:lnTo>
                    <a:pt x="590" y="1231"/>
                  </a:lnTo>
                  <a:lnTo>
                    <a:pt x="592" y="1230"/>
                  </a:lnTo>
                  <a:lnTo>
                    <a:pt x="594" y="1229"/>
                  </a:lnTo>
                  <a:lnTo>
                    <a:pt x="602" y="1225"/>
                  </a:lnTo>
                  <a:lnTo>
                    <a:pt x="606" y="1223"/>
                  </a:lnTo>
                  <a:lnTo>
                    <a:pt x="611" y="1220"/>
                  </a:lnTo>
                  <a:lnTo>
                    <a:pt x="616" y="1218"/>
                  </a:lnTo>
                  <a:lnTo>
                    <a:pt x="618" y="1216"/>
                  </a:lnTo>
                  <a:lnTo>
                    <a:pt x="621" y="1213"/>
                  </a:lnTo>
                  <a:lnTo>
                    <a:pt x="622" y="1211"/>
                  </a:lnTo>
                  <a:lnTo>
                    <a:pt x="623" y="1208"/>
                  </a:lnTo>
                  <a:lnTo>
                    <a:pt x="625" y="1204"/>
                  </a:lnTo>
                  <a:lnTo>
                    <a:pt x="626" y="1199"/>
                  </a:lnTo>
                  <a:lnTo>
                    <a:pt x="629" y="1188"/>
                  </a:lnTo>
                  <a:lnTo>
                    <a:pt x="631" y="1179"/>
                  </a:lnTo>
                  <a:lnTo>
                    <a:pt x="634" y="1166"/>
                  </a:lnTo>
                  <a:lnTo>
                    <a:pt x="635" y="1153"/>
                  </a:lnTo>
                  <a:lnTo>
                    <a:pt x="637" y="1141"/>
                  </a:lnTo>
                  <a:lnTo>
                    <a:pt x="638" y="1128"/>
                  </a:lnTo>
                  <a:lnTo>
                    <a:pt x="640" y="1118"/>
                  </a:lnTo>
                  <a:lnTo>
                    <a:pt x="640" y="1110"/>
                  </a:lnTo>
                  <a:lnTo>
                    <a:pt x="642" y="1098"/>
                  </a:lnTo>
                  <a:lnTo>
                    <a:pt x="647" y="1087"/>
                  </a:lnTo>
                  <a:lnTo>
                    <a:pt x="654" y="1078"/>
                  </a:lnTo>
                  <a:lnTo>
                    <a:pt x="659" y="1068"/>
                  </a:lnTo>
                  <a:lnTo>
                    <a:pt x="659" y="1065"/>
                  </a:lnTo>
                  <a:lnTo>
                    <a:pt x="660" y="1060"/>
                  </a:lnTo>
                  <a:lnTo>
                    <a:pt x="659" y="1055"/>
                  </a:lnTo>
                  <a:lnTo>
                    <a:pt x="657" y="1049"/>
                  </a:lnTo>
                  <a:lnTo>
                    <a:pt x="655" y="1042"/>
                  </a:lnTo>
                  <a:lnTo>
                    <a:pt x="651" y="1034"/>
                  </a:lnTo>
                  <a:lnTo>
                    <a:pt x="646" y="1023"/>
                  </a:lnTo>
                  <a:lnTo>
                    <a:pt x="638" y="1012"/>
                  </a:lnTo>
                  <a:lnTo>
                    <a:pt x="631" y="1002"/>
                  </a:lnTo>
                  <a:lnTo>
                    <a:pt x="625" y="991"/>
                  </a:lnTo>
                  <a:lnTo>
                    <a:pt x="617" y="976"/>
                  </a:lnTo>
                  <a:lnTo>
                    <a:pt x="609" y="962"/>
                  </a:lnTo>
                  <a:lnTo>
                    <a:pt x="605" y="957"/>
                  </a:lnTo>
                  <a:lnTo>
                    <a:pt x="600" y="953"/>
                  </a:lnTo>
                  <a:lnTo>
                    <a:pt x="594" y="952"/>
                  </a:lnTo>
                  <a:lnTo>
                    <a:pt x="584" y="951"/>
                  </a:lnTo>
                  <a:lnTo>
                    <a:pt x="574" y="952"/>
                  </a:lnTo>
                  <a:lnTo>
                    <a:pt x="561" y="953"/>
                  </a:lnTo>
                  <a:lnTo>
                    <a:pt x="558" y="954"/>
                  </a:lnTo>
                  <a:lnTo>
                    <a:pt x="552" y="957"/>
                  </a:lnTo>
                  <a:lnTo>
                    <a:pt x="549" y="958"/>
                  </a:lnTo>
                  <a:lnTo>
                    <a:pt x="547" y="961"/>
                  </a:lnTo>
                  <a:lnTo>
                    <a:pt x="544" y="966"/>
                  </a:lnTo>
                  <a:lnTo>
                    <a:pt x="543" y="971"/>
                  </a:lnTo>
                  <a:lnTo>
                    <a:pt x="543" y="973"/>
                  </a:lnTo>
                  <a:lnTo>
                    <a:pt x="543" y="974"/>
                  </a:lnTo>
                  <a:lnTo>
                    <a:pt x="543" y="977"/>
                  </a:lnTo>
                  <a:lnTo>
                    <a:pt x="543" y="978"/>
                  </a:lnTo>
                  <a:lnTo>
                    <a:pt x="543" y="981"/>
                  </a:lnTo>
                  <a:lnTo>
                    <a:pt x="541" y="984"/>
                  </a:lnTo>
                  <a:lnTo>
                    <a:pt x="539" y="986"/>
                  </a:lnTo>
                  <a:lnTo>
                    <a:pt x="536" y="987"/>
                  </a:lnTo>
                  <a:lnTo>
                    <a:pt x="533" y="990"/>
                  </a:lnTo>
                  <a:lnTo>
                    <a:pt x="528" y="992"/>
                  </a:lnTo>
                  <a:lnTo>
                    <a:pt x="523" y="993"/>
                  </a:lnTo>
                  <a:lnTo>
                    <a:pt x="518" y="993"/>
                  </a:lnTo>
                  <a:lnTo>
                    <a:pt x="516" y="993"/>
                  </a:lnTo>
                  <a:lnTo>
                    <a:pt x="512" y="993"/>
                  </a:lnTo>
                  <a:lnTo>
                    <a:pt x="511" y="993"/>
                  </a:lnTo>
                  <a:lnTo>
                    <a:pt x="509" y="992"/>
                  </a:lnTo>
                  <a:lnTo>
                    <a:pt x="506" y="991"/>
                  </a:lnTo>
                  <a:lnTo>
                    <a:pt x="504" y="989"/>
                  </a:lnTo>
                  <a:lnTo>
                    <a:pt x="500" y="983"/>
                  </a:lnTo>
                  <a:lnTo>
                    <a:pt x="498" y="977"/>
                  </a:lnTo>
                  <a:lnTo>
                    <a:pt x="497" y="973"/>
                  </a:lnTo>
                  <a:lnTo>
                    <a:pt x="495" y="971"/>
                  </a:lnTo>
                  <a:lnTo>
                    <a:pt x="493" y="970"/>
                  </a:lnTo>
                  <a:lnTo>
                    <a:pt x="492" y="968"/>
                  </a:lnTo>
                  <a:lnTo>
                    <a:pt x="491" y="968"/>
                  </a:lnTo>
                  <a:lnTo>
                    <a:pt x="490" y="968"/>
                  </a:lnTo>
                  <a:lnTo>
                    <a:pt x="486" y="967"/>
                  </a:lnTo>
                  <a:lnTo>
                    <a:pt x="483" y="967"/>
                  </a:lnTo>
                  <a:lnTo>
                    <a:pt x="478" y="968"/>
                  </a:lnTo>
                  <a:lnTo>
                    <a:pt x="472" y="971"/>
                  </a:lnTo>
                  <a:lnTo>
                    <a:pt x="467" y="972"/>
                  </a:lnTo>
                  <a:lnTo>
                    <a:pt x="462" y="972"/>
                  </a:lnTo>
                  <a:lnTo>
                    <a:pt x="457" y="972"/>
                  </a:lnTo>
                  <a:lnTo>
                    <a:pt x="452" y="971"/>
                  </a:lnTo>
                  <a:lnTo>
                    <a:pt x="448" y="968"/>
                  </a:lnTo>
                  <a:lnTo>
                    <a:pt x="446" y="965"/>
                  </a:lnTo>
                  <a:lnTo>
                    <a:pt x="445" y="961"/>
                  </a:lnTo>
                  <a:lnTo>
                    <a:pt x="442" y="957"/>
                  </a:lnTo>
                  <a:lnTo>
                    <a:pt x="441" y="954"/>
                  </a:lnTo>
                  <a:lnTo>
                    <a:pt x="440" y="952"/>
                  </a:lnTo>
                  <a:lnTo>
                    <a:pt x="437" y="949"/>
                  </a:lnTo>
                  <a:lnTo>
                    <a:pt x="434" y="947"/>
                  </a:lnTo>
                  <a:lnTo>
                    <a:pt x="432" y="946"/>
                  </a:lnTo>
                  <a:lnTo>
                    <a:pt x="430" y="946"/>
                  </a:lnTo>
                  <a:lnTo>
                    <a:pt x="427" y="946"/>
                  </a:lnTo>
                  <a:lnTo>
                    <a:pt x="423" y="945"/>
                  </a:lnTo>
                  <a:lnTo>
                    <a:pt x="420" y="942"/>
                  </a:lnTo>
                  <a:lnTo>
                    <a:pt x="416" y="941"/>
                  </a:lnTo>
                  <a:lnTo>
                    <a:pt x="413" y="940"/>
                  </a:lnTo>
                  <a:lnTo>
                    <a:pt x="409" y="940"/>
                  </a:lnTo>
                  <a:lnTo>
                    <a:pt x="408" y="940"/>
                  </a:lnTo>
                  <a:lnTo>
                    <a:pt x="405" y="941"/>
                  </a:lnTo>
                  <a:lnTo>
                    <a:pt x="403" y="943"/>
                  </a:lnTo>
                  <a:lnTo>
                    <a:pt x="402" y="946"/>
                  </a:lnTo>
                  <a:lnTo>
                    <a:pt x="401" y="949"/>
                  </a:lnTo>
                  <a:lnTo>
                    <a:pt x="401" y="952"/>
                  </a:lnTo>
                  <a:lnTo>
                    <a:pt x="401" y="955"/>
                  </a:lnTo>
                  <a:lnTo>
                    <a:pt x="399" y="960"/>
                  </a:lnTo>
                  <a:lnTo>
                    <a:pt x="399" y="965"/>
                  </a:lnTo>
                  <a:lnTo>
                    <a:pt x="401" y="970"/>
                  </a:lnTo>
                  <a:lnTo>
                    <a:pt x="401" y="974"/>
                  </a:lnTo>
                  <a:lnTo>
                    <a:pt x="401" y="979"/>
                  </a:lnTo>
                  <a:lnTo>
                    <a:pt x="401" y="980"/>
                  </a:lnTo>
                  <a:lnTo>
                    <a:pt x="401" y="981"/>
                  </a:lnTo>
                  <a:lnTo>
                    <a:pt x="401" y="981"/>
                  </a:lnTo>
                  <a:lnTo>
                    <a:pt x="401" y="983"/>
                  </a:lnTo>
                  <a:lnTo>
                    <a:pt x="399" y="984"/>
                  </a:lnTo>
                  <a:lnTo>
                    <a:pt x="398" y="985"/>
                  </a:lnTo>
                  <a:lnTo>
                    <a:pt x="397" y="986"/>
                  </a:lnTo>
                  <a:lnTo>
                    <a:pt x="395" y="987"/>
                  </a:lnTo>
                  <a:lnTo>
                    <a:pt x="391" y="987"/>
                  </a:lnTo>
                  <a:lnTo>
                    <a:pt x="388" y="989"/>
                  </a:lnTo>
                  <a:lnTo>
                    <a:pt x="380" y="989"/>
                  </a:lnTo>
                  <a:lnTo>
                    <a:pt x="374" y="989"/>
                  </a:lnTo>
                  <a:lnTo>
                    <a:pt x="371" y="989"/>
                  </a:lnTo>
                  <a:lnTo>
                    <a:pt x="366" y="987"/>
                  </a:lnTo>
                  <a:lnTo>
                    <a:pt x="363" y="986"/>
                  </a:lnTo>
                  <a:lnTo>
                    <a:pt x="359" y="983"/>
                  </a:lnTo>
                  <a:lnTo>
                    <a:pt x="355" y="980"/>
                  </a:lnTo>
                  <a:lnTo>
                    <a:pt x="353" y="976"/>
                  </a:lnTo>
                  <a:lnTo>
                    <a:pt x="347" y="967"/>
                  </a:lnTo>
                  <a:lnTo>
                    <a:pt x="342" y="959"/>
                  </a:lnTo>
                  <a:lnTo>
                    <a:pt x="340" y="955"/>
                  </a:lnTo>
                  <a:lnTo>
                    <a:pt x="338" y="952"/>
                  </a:lnTo>
                  <a:lnTo>
                    <a:pt x="333" y="949"/>
                  </a:lnTo>
                  <a:lnTo>
                    <a:pt x="329" y="948"/>
                  </a:lnTo>
                  <a:lnTo>
                    <a:pt x="326" y="948"/>
                  </a:lnTo>
                  <a:lnTo>
                    <a:pt x="321" y="951"/>
                  </a:lnTo>
                  <a:lnTo>
                    <a:pt x="319" y="953"/>
                  </a:lnTo>
                  <a:lnTo>
                    <a:pt x="315" y="957"/>
                  </a:lnTo>
                  <a:lnTo>
                    <a:pt x="313" y="958"/>
                  </a:lnTo>
                  <a:lnTo>
                    <a:pt x="309" y="959"/>
                  </a:lnTo>
                  <a:lnTo>
                    <a:pt x="304" y="960"/>
                  </a:lnTo>
                  <a:lnTo>
                    <a:pt x="300" y="959"/>
                  </a:lnTo>
                  <a:lnTo>
                    <a:pt x="295" y="957"/>
                  </a:lnTo>
                  <a:lnTo>
                    <a:pt x="291" y="955"/>
                  </a:lnTo>
                  <a:lnTo>
                    <a:pt x="277" y="948"/>
                  </a:lnTo>
                  <a:lnTo>
                    <a:pt x="266" y="941"/>
                  </a:lnTo>
                  <a:lnTo>
                    <a:pt x="263" y="937"/>
                  </a:lnTo>
                  <a:lnTo>
                    <a:pt x="260" y="934"/>
                  </a:lnTo>
                  <a:lnTo>
                    <a:pt x="259" y="932"/>
                  </a:lnTo>
                  <a:lnTo>
                    <a:pt x="260" y="929"/>
                  </a:lnTo>
                  <a:lnTo>
                    <a:pt x="263" y="926"/>
                  </a:lnTo>
                  <a:lnTo>
                    <a:pt x="267" y="921"/>
                  </a:lnTo>
                  <a:lnTo>
                    <a:pt x="279" y="915"/>
                  </a:lnTo>
                  <a:lnTo>
                    <a:pt x="288" y="910"/>
                  </a:lnTo>
                  <a:lnTo>
                    <a:pt x="289" y="908"/>
                  </a:lnTo>
                  <a:lnTo>
                    <a:pt x="290" y="903"/>
                  </a:lnTo>
                  <a:lnTo>
                    <a:pt x="289" y="899"/>
                  </a:lnTo>
                  <a:lnTo>
                    <a:pt x="287" y="896"/>
                  </a:lnTo>
                  <a:lnTo>
                    <a:pt x="283" y="892"/>
                  </a:lnTo>
                  <a:lnTo>
                    <a:pt x="278" y="888"/>
                  </a:lnTo>
                  <a:lnTo>
                    <a:pt x="275" y="883"/>
                  </a:lnTo>
                  <a:lnTo>
                    <a:pt x="271" y="878"/>
                  </a:lnTo>
                  <a:lnTo>
                    <a:pt x="269" y="871"/>
                  </a:lnTo>
                  <a:lnTo>
                    <a:pt x="267" y="864"/>
                  </a:lnTo>
                  <a:lnTo>
                    <a:pt x="267" y="852"/>
                  </a:lnTo>
                  <a:lnTo>
                    <a:pt x="267" y="842"/>
                  </a:lnTo>
                  <a:lnTo>
                    <a:pt x="264" y="835"/>
                  </a:lnTo>
                  <a:lnTo>
                    <a:pt x="260" y="829"/>
                  </a:lnTo>
                  <a:lnTo>
                    <a:pt x="257" y="826"/>
                  </a:lnTo>
                  <a:lnTo>
                    <a:pt x="253" y="822"/>
                  </a:lnTo>
                  <a:lnTo>
                    <a:pt x="245" y="815"/>
                  </a:lnTo>
                  <a:lnTo>
                    <a:pt x="234" y="808"/>
                  </a:lnTo>
                  <a:lnTo>
                    <a:pt x="229" y="804"/>
                  </a:lnTo>
                  <a:lnTo>
                    <a:pt x="226" y="802"/>
                  </a:lnTo>
                  <a:lnTo>
                    <a:pt x="219" y="800"/>
                  </a:lnTo>
                  <a:lnTo>
                    <a:pt x="212" y="798"/>
                  </a:lnTo>
                  <a:lnTo>
                    <a:pt x="209" y="798"/>
                  </a:lnTo>
                  <a:lnTo>
                    <a:pt x="206" y="800"/>
                  </a:lnTo>
                  <a:lnTo>
                    <a:pt x="203" y="801"/>
                  </a:lnTo>
                  <a:lnTo>
                    <a:pt x="201" y="802"/>
                  </a:lnTo>
                  <a:lnTo>
                    <a:pt x="197" y="804"/>
                  </a:lnTo>
                  <a:lnTo>
                    <a:pt x="195" y="807"/>
                  </a:lnTo>
                  <a:lnTo>
                    <a:pt x="190" y="808"/>
                  </a:lnTo>
                  <a:lnTo>
                    <a:pt x="187" y="809"/>
                  </a:lnTo>
                  <a:lnTo>
                    <a:pt x="180" y="809"/>
                  </a:lnTo>
                  <a:lnTo>
                    <a:pt x="171" y="807"/>
                  </a:lnTo>
                  <a:lnTo>
                    <a:pt x="159" y="802"/>
                  </a:lnTo>
                  <a:lnTo>
                    <a:pt x="150" y="798"/>
                  </a:lnTo>
                  <a:lnTo>
                    <a:pt x="146" y="796"/>
                  </a:lnTo>
                  <a:lnTo>
                    <a:pt x="143" y="795"/>
                  </a:lnTo>
                  <a:lnTo>
                    <a:pt x="137" y="792"/>
                  </a:lnTo>
                  <a:lnTo>
                    <a:pt x="131" y="789"/>
                  </a:lnTo>
                  <a:lnTo>
                    <a:pt x="122" y="787"/>
                  </a:lnTo>
                  <a:lnTo>
                    <a:pt x="115" y="784"/>
                  </a:lnTo>
                  <a:lnTo>
                    <a:pt x="112" y="783"/>
                  </a:lnTo>
                  <a:lnTo>
                    <a:pt x="109" y="782"/>
                  </a:lnTo>
                  <a:lnTo>
                    <a:pt x="107" y="782"/>
                  </a:lnTo>
                  <a:lnTo>
                    <a:pt x="105" y="782"/>
                  </a:lnTo>
                  <a:lnTo>
                    <a:pt x="102" y="782"/>
                  </a:lnTo>
                  <a:lnTo>
                    <a:pt x="98" y="783"/>
                  </a:lnTo>
                  <a:lnTo>
                    <a:pt x="92" y="785"/>
                  </a:lnTo>
                  <a:lnTo>
                    <a:pt x="86" y="790"/>
                  </a:lnTo>
                  <a:lnTo>
                    <a:pt x="83" y="794"/>
                  </a:lnTo>
                  <a:lnTo>
                    <a:pt x="82" y="796"/>
                  </a:lnTo>
                  <a:lnTo>
                    <a:pt x="80" y="800"/>
                  </a:lnTo>
                  <a:lnTo>
                    <a:pt x="78" y="804"/>
                  </a:lnTo>
                  <a:lnTo>
                    <a:pt x="78" y="808"/>
                  </a:lnTo>
                  <a:lnTo>
                    <a:pt x="78" y="812"/>
                  </a:lnTo>
                  <a:lnTo>
                    <a:pt x="80" y="816"/>
                  </a:lnTo>
                  <a:lnTo>
                    <a:pt x="81" y="820"/>
                  </a:lnTo>
                  <a:lnTo>
                    <a:pt x="82" y="825"/>
                  </a:lnTo>
                  <a:lnTo>
                    <a:pt x="82" y="829"/>
                  </a:lnTo>
                  <a:lnTo>
                    <a:pt x="82" y="833"/>
                  </a:lnTo>
                  <a:lnTo>
                    <a:pt x="81" y="834"/>
                  </a:lnTo>
                  <a:lnTo>
                    <a:pt x="80" y="835"/>
                  </a:lnTo>
                  <a:lnTo>
                    <a:pt x="78" y="835"/>
                  </a:lnTo>
                  <a:lnTo>
                    <a:pt x="70" y="835"/>
                  </a:lnTo>
                  <a:lnTo>
                    <a:pt x="62" y="833"/>
                  </a:lnTo>
                  <a:lnTo>
                    <a:pt x="56" y="829"/>
                  </a:lnTo>
                  <a:lnTo>
                    <a:pt x="51" y="825"/>
                  </a:lnTo>
                  <a:lnTo>
                    <a:pt x="49" y="822"/>
                  </a:lnTo>
                  <a:lnTo>
                    <a:pt x="48" y="820"/>
                  </a:lnTo>
                  <a:lnTo>
                    <a:pt x="43" y="813"/>
                  </a:lnTo>
                  <a:lnTo>
                    <a:pt x="38" y="804"/>
                  </a:lnTo>
                  <a:lnTo>
                    <a:pt x="27" y="788"/>
                  </a:lnTo>
                  <a:lnTo>
                    <a:pt x="21" y="778"/>
                  </a:lnTo>
                  <a:lnTo>
                    <a:pt x="19" y="776"/>
                  </a:lnTo>
                  <a:lnTo>
                    <a:pt x="18" y="771"/>
                  </a:lnTo>
                  <a:lnTo>
                    <a:pt x="18" y="766"/>
                  </a:lnTo>
                  <a:lnTo>
                    <a:pt x="18" y="762"/>
                  </a:lnTo>
                  <a:lnTo>
                    <a:pt x="18" y="757"/>
                  </a:lnTo>
                  <a:lnTo>
                    <a:pt x="18" y="754"/>
                  </a:lnTo>
                  <a:lnTo>
                    <a:pt x="18" y="752"/>
                  </a:lnTo>
                  <a:lnTo>
                    <a:pt x="17" y="751"/>
                  </a:lnTo>
                  <a:lnTo>
                    <a:pt x="13" y="740"/>
                  </a:lnTo>
                  <a:lnTo>
                    <a:pt x="7" y="726"/>
                  </a:lnTo>
                  <a:lnTo>
                    <a:pt x="4" y="712"/>
                  </a:lnTo>
                  <a:lnTo>
                    <a:pt x="0" y="697"/>
                  </a:lnTo>
                  <a:lnTo>
                    <a:pt x="0" y="688"/>
                  </a:lnTo>
                  <a:lnTo>
                    <a:pt x="0" y="680"/>
                  </a:lnTo>
                  <a:lnTo>
                    <a:pt x="1" y="675"/>
                  </a:lnTo>
                  <a:lnTo>
                    <a:pt x="2" y="672"/>
                  </a:lnTo>
                  <a:lnTo>
                    <a:pt x="5" y="670"/>
                  </a:lnTo>
                  <a:lnTo>
                    <a:pt x="7" y="669"/>
                  </a:lnTo>
                  <a:lnTo>
                    <a:pt x="11" y="668"/>
                  </a:lnTo>
                  <a:lnTo>
                    <a:pt x="15" y="667"/>
                  </a:lnTo>
                  <a:lnTo>
                    <a:pt x="20" y="665"/>
                  </a:lnTo>
                  <a:lnTo>
                    <a:pt x="25" y="664"/>
                  </a:lnTo>
                  <a:lnTo>
                    <a:pt x="31" y="664"/>
                  </a:lnTo>
                  <a:lnTo>
                    <a:pt x="37" y="665"/>
                  </a:lnTo>
                  <a:lnTo>
                    <a:pt x="42" y="668"/>
                  </a:lnTo>
                  <a:lnTo>
                    <a:pt x="46" y="672"/>
                  </a:lnTo>
                  <a:lnTo>
                    <a:pt x="54" y="680"/>
                  </a:lnTo>
                  <a:lnTo>
                    <a:pt x="61" y="686"/>
                  </a:lnTo>
                  <a:lnTo>
                    <a:pt x="68" y="690"/>
                  </a:lnTo>
                  <a:lnTo>
                    <a:pt x="76" y="695"/>
                  </a:lnTo>
                  <a:lnTo>
                    <a:pt x="80" y="700"/>
                  </a:lnTo>
                  <a:lnTo>
                    <a:pt x="83" y="705"/>
                  </a:lnTo>
                  <a:lnTo>
                    <a:pt x="86" y="708"/>
                  </a:lnTo>
                  <a:lnTo>
                    <a:pt x="89" y="712"/>
                  </a:lnTo>
                  <a:lnTo>
                    <a:pt x="92" y="715"/>
                  </a:lnTo>
                  <a:lnTo>
                    <a:pt x="96" y="716"/>
                  </a:lnTo>
                  <a:lnTo>
                    <a:pt x="99" y="718"/>
                  </a:lnTo>
                  <a:lnTo>
                    <a:pt x="100" y="716"/>
                  </a:lnTo>
                  <a:lnTo>
                    <a:pt x="103" y="715"/>
                  </a:lnTo>
                  <a:lnTo>
                    <a:pt x="105" y="714"/>
                  </a:lnTo>
                  <a:lnTo>
                    <a:pt x="107" y="712"/>
                  </a:lnTo>
                  <a:lnTo>
                    <a:pt x="108" y="708"/>
                  </a:lnTo>
                  <a:lnTo>
                    <a:pt x="112" y="703"/>
                  </a:lnTo>
                  <a:lnTo>
                    <a:pt x="117" y="699"/>
                  </a:lnTo>
                  <a:lnTo>
                    <a:pt x="121" y="696"/>
                  </a:lnTo>
                  <a:lnTo>
                    <a:pt x="127" y="695"/>
                  </a:lnTo>
                  <a:lnTo>
                    <a:pt x="133" y="693"/>
                  </a:lnTo>
                  <a:lnTo>
                    <a:pt x="137" y="691"/>
                  </a:lnTo>
                  <a:lnTo>
                    <a:pt x="139" y="689"/>
                  </a:lnTo>
                  <a:lnTo>
                    <a:pt x="141" y="688"/>
                  </a:lnTo>
                  <a:lnTo>
                    <a:pt x="144" y="684"/>
                  </a:lnTo>
                  <a:lnTo>
                    <a:pt x="147" y="681"/>
                  </a:lnTo>
                  <a:lnTo>
                    <a:pt x="152" y="675"/>
                  </a:lnTo>
                  <a:lnTo>
                    <a:pt x="158" y="668"/>
                  </a:lnTo>
                  <a:lnTo>
                    <a:pt x="164" y="661"/>
                  </a:lnTo>
                  <a:lnTo>
                    <a:pt x="171" y="656"/>
                  </a:lnTo>
                  <a:lnTo>
                    <a:pt x="178" y="653"/>
                  </a:lnTo>
                  <a:lnTo>
                    <a:pt x="185" y="652"/>
                  </a:lnTo>
                  <a:lnTo>
                    <a:pt x="195" y="651"/>
                  </a:lnTo>
                  <a:lnTo>
                    <a:pt x="200" y="649"/>
                  </a:lnTo>
                  <a:lnTo>
                    <a:pt x="206" y="646"/>
                  </a:lnTo>
                  <a:lnTo>
                    <a:pt x="210" y="642"/>
                  </a:lnTo>
                  <a:lnTo>
                    <a:pt x="214" y="637"/>
                  </a:lnTo>
                  <a:lnTo>
                    <a:pt x="216" y="632"/>
                  </a:lnTo>
                  <a:lnTo>
                    <a:pt x="220" y="624"/>
                  </a:lnTo>
                  <a:lnTo>
                    <a:pt x="224" y="614"/>
                  </a:lnTo>
                  <a:lnTo>
                    <a:pt x="228" y="605"/>
                  </a:lnTo>
                  <a:lnTo>
                    <a:pt x="233" y="596"/>
                  </a:lnTo>
                  <a:lnTo>
                    <a:pt x="235" y="593"/>
                  </a:lnTo>
                  <a:lnTo>
                    <a:pt x="239" y="592"/>
                  </a:lnTo>
                  <a:lnTo>
                    <a:pt x="243" y="589"/>
                  </a:lnTo>
                  <a:lnTo>
                    <a:pt x="247" y="587"/>
                  </a:lnTo>
                  <a:lnTo>
                    <a:pt x="251" y="584"/>
                  </a:lnTo>
                  <a:lnTo>
                    <a:pt x="256" y="582"/>
                  </a:lnTo>
                  <a:lnTo>
                    <a:pt x="260" y="577"/>
                  </a:lnTo>
                  <a:lnTo>
                    <a:pt x="265" y="574"/>
                  </a:lnTo>
                  <a:lnTo>
                    <a:pt x="269" y="569"/>
                  </a:lnTo>
                  <a:lnTo>
                    <a:pt x="272" y="563"/>
                  </a:lnTo>
                  <a:lnTo>
                    <a:pt x="276" y="561"/>
                  </a:lnTo>
                  <a:lnTo>
                    <a:pt x="279" y="558"/>
                  </a:lnTo>
                  <a:lnTo>
                    <a:pt x="283" y="557"/>
                  </a:lnTo>
                  <a:lnTo>
                    <a:pt x="287" y="556"/>
                  </a:lnTo>
                  <a:lnTo>
                    <a:pt x="289" y="557"/>
                  </a:lnTo>
                  <a:lnTo>
                    <a:pt x="292" y="560"/>
                  </a:lnTo>
                  <a:lnTo>
                    <a:pt x="295" y="562"/>
                  </a:lnTo>
                  <a:lnTo>
                    <a:pt x="296" y="563"/>
                  </a:lnTo>
                  <a:lnTo>
                    <a:pt x="300" y="569"/>
                  </a:lnTo>
                  <a:lnTo>
                    <a:pt x="302" y="575"/>
                  </a:lnTo>
                  <a:lnTo>
                    <a:pt x="304" y="577"/>
                  </a:lnTo>
                  <a:lnTo>
                    <a:pt x="306" y="580"/>
                  </a:lnTo>
                  <a:lnTo>
                    <a:pt x="308" y="584"/>
                  </a:lnTo>
                  <a:lnTo>
                    <a:pt x="311" y="587"/>
                  </a:lnTo>
                  <a:lnTo>
                    <a:pt x="315" y="588"/>
                  </a:lnTo>
                  <a:lnTo>
                    <a:pt x="317" y="589"/>
                  </a:lnTo>
                  <a:lnTo>
                    <a:pt x="329" y="589"/>
                  </a:lnTo>
                  <a:lnTo>
                    <a:pt x="345" y="589"/>
                  </a:lnTo>
                  <a:lnTo>
                    <a:pt x="353" y="589"/>
                  </a:lnTo>
                  <a:lnTo>
                    <a:pt x="361" y="589"/>
                  </a:lnTo>
                  <a:lnTo>
                    <a:pt x="367" y="590"/>
                  </a:lnTo>
                  <a:lnTo>
                    <a:pt x="373" y="592"/>
                  </a:lnTo>
                  <a:lnTo>
                    <a:pt x="376" y="593"/>
                  </a:lnTo>
                  <a:lnTo>
                    <a:pt x="377" y="594"/>
                  </a:lnTo>
                  <a:lnTo>
                    <a:pt x="379" y="598"/>
                  </a:lnTo>
                  <a:lnTo>
                    <a:pt x="380" y="601"/>
                  </a:lnTo>
                  <a:lnTo>
                    <a:pt x="383" y="606"/>
                  </a:lnTo>
                  <a:lnTo>
                    <a:pt x="385" y="612"/>
                  </a:lnTo>
                  <a:lnTo>
                    <a:pt x="388" y="618"/>
                  </a:lnTo>
                  <a:lnTo>
                    <a:pt x="390" y="624"/>
                  </a:lnTo>
                  <a:lnTo>
                    <a:pt x="392" y="630"/>
                  </a:lnTo>
                  <a:lnTo>
                    <a:pt x="395" y="636"/>
                  </a:lnTo>
                  <a:lnTo>
                    <a:pt x="398" y="639"/>
                  </a:lnTo>
                  <a:lnTo>
                    <a:pt x="402" y="643"/>
                  </a:lnTo>
                  <a:lnTo>
                    <a:pt x="405" y="646"/>
                  </a:lnTo>
                  <a:lnTo>
                    <a:pt x="411" y="647"/>
                  </a:lnTo>
                  <a:lnTo>
                    <a:pt x="414" y="647"/>
                  </a:lnTo>
                  <a:lnTo>
                    <a:pt x="415" y="647"/>
                  </a:lnTo>
                  <a:lnTo>
                    <a:pt x="418" y="649"/>
                  </a:lnTo>
                  <a:lnTo>
                    <a:pt x="422" y="649"/>
                  </a:lnTo>
                  <a:lnTo>
                    <a:pt x="429" y="650"/>
                  </a:lnTo>
                  <a:lnTo>
                    <a:pt x="435" y="652"/>
                  </a:lnTo>
                  <a:lnTo>
                    <a:pt x="440" y="653"/>
                  </a:lnTo>
                  <a:lnTo>
                    <a:pt x="445" y="657"/>
                  </a:lnTo>
                  <a:lnTo>
                    <a:pt x="449" y="659"/>
                  </a:lnTo>
                  <a:lnTo>
                    <a:pt x="453" y="661"/>
                  </a:lnTo>
                  <a:lnTo>
                    <a:pt x="461" y="664"/>
                  </a:lnTo>
                  <a:lnTo>
                    <a:pt x="470" y="667"/>
                  </a:lnTo>
                  <a:lnTo>
                    <a:pt x="477" y="668"/>
                  </a:lnTo>
                  <a:lnTo>
                    <a:pt x="485" y="669"/>
                  </a:lnTo>
                  <a:lnTo>
                    <a:pt x="491" y="669"/>
                  </a:lnTo>
                  <a:lnTo>
                    <a:pt x="497" y="670"/>
                  </a:lnTo>
                  <a:lnTo>
                    <a:pt x="499" y="672"/>
                  </a:lnTo>
                  <a:lnTo>
                    <a:pt x="502" y="676"/>
                  </a:lnTo>
                  <a:lnTo>
                    <a:pt x="503" y="680"/>
                  </a:lnTo>
                  <a:lnTo>
                    <a:pt x="504" y="683"/>
                  </a:lnTo>
                  <a:lnTo>
                    <a:pt x="506" y="688"/>
                  </a:lnTo>
                  <a:lnTo>
                    <a:pt x="508" y="691"/>
                  </a:lnTo>
                  <a:lnTo>
                    <a:pt x="511" y="694"/>
                  </a:lnTo>
                  <a:lnTo>
                    <a:pt x="515" y="697"/>
                  </a:lnTo>
                  <a:lnTo>
                    <a:pt x="521" y="700"/>
                  </a:lnTo>
                  <a:lnTo>
                    <a:pt x="528" y="700"/>
                  </a:lnTo>
                  <a:lnTo>
                    <a:pt x="534" y="700"/>
                  </a:lnTo>
                  <a:lnTo>
                    <a:pt x="541" y="697"/>
                  </a:lnTo>
                  <a:lnTo>
                    <a:pt x="546" y="696"/>
                  </a:lnTo>
                  <a:lnTo>
                    <a:pt x="552" y="695"/>
                  </a:lnTo>
                  <a:lnTo>
                    <a:pt x="561" y="695"/>
                  </a:lnTo>
                  <a:lnTo>
                    <a:pt x="569" y="697"/>
                  </a:lnTo>
                  <a:lnTo>
                    <a:pt x="575" y="700"/>
                  </a:lnTo>
                  <a:lnTo>
                    <a:pt x="580" y="705"/>
                  </a:lnTo>
                  <a:lnTo>
                    <a:pt x="585" y="710"/>
                  </a:lnTo>
                  <a:lnTo>
                    <a:pt x="590" y="716"/>
                  </a:lnTo>
                  <a:lnTo>
                    <a:pt x="594" y="721"/>
                  </a:lnTo>
                  <a:lnTo>
                    <a:pt x="599" y="722"/>
                  </a:lnTo>
                  <a:lnTo>
                    <a:pt x="603" y="724"/>
                  </a:lnTo>
                  <a:lnTo>
                    <a:pt x="605" y="724"/>
                  </a:lnTo>
                  <a:lnTo>
                    <a:pt x="607" y="722"/>
                  </a:lnTo>
                  <a:lnTo>
                    <a:pt x="611" y="720"/>
                  </a:lnTo>
                  <a:lnTo>
                    <a:pt x="616" y="716"/>
                  </a:lnTo>
                  <a:lnTo>
                    <a:pt x="621" y="712"/>
                  </a:lnTo>
                  <a:lnTo>
                    <a:pt x="628" y="703"/>
                  </a:lnTo>
                  <a:lnTo>
                    <a:pt x="635" y="697"/>
                  </a:lnTo>
                  <a:lnTo>
                    <a:pt x="641" y="694"/>
                  </a:lnTo>
                  <a:lnTo>
                    <a:pt x="646" y="690"/>
                  </a:lnTo>
                  <a:lnTo>
                    <a:pt x="654" y="687"/>
                  </a:lnTo>
                  <a:lnTo>
                    <a:pt x="661" y="682"/>
                  </a:lnTo>
                  <a:lnTo>
                    <a:pt x="666" y="678"/>
                  </a:lnTo>
                  <a:lnTo>
                    <a:pt x="669" y="675"/>
                  </a:lnTo>
                  <a:lnTo>
                    <a:pt x="673" y="671"/>
                  </a:lnTo>
                  <a:lnTo>
                    <a:pt x="675" y="669"/>
                  </a:lnTo>
                  <a:lnTo>
                    <a:pt x="678" y="663"/>
                  </a:lnTo>
                  <a:lnTo>
                    <a:pt x="680" y="657"/>
                  </a:lnTo>
                  <a:lnTo>
                    <a:pt x="682" y="652"/>
                  </a:lnTo>
                  <a:lnTo>
                    <a:pt x="682" y="646"/>
                  </a:lnTo>
                  <a:lnTo>
                    <a:pt x="684" y="640"/>
                  </a:lnTo>
                  <a:lnTo>
                    <a:pt x="682" y="636"/>
                  </a:lnTo>
                  <a:lnTo>
                    <a:pt x="681" y="630"/>
                  </a:lnTo>
                  <a:lnTo>
                    <a:pt x="679" y="625"/>
                  </a:lnTo>
                  <a:lnTo>
                    <a:pt x="675" y="618"/>
                  </a:lnTo>
                  <a:lnTo>
                    <a:pt x="673" y="612"/>
                  </a:lnTo>
                  <a:lnTo>
                    <a:pt x="670" y="607"/>
                  </a:lnTo>
                  <a:lnTo>
                    <a:pt x="669" y="601"/>
                  </a:lnTo>
                  <a:lnTo>
                    <a:pt x="669" y="599"/>
                  </a:lnTo>
                  <a:lnTo>
                    <a:pt x="670" y="595"/>
                  </a:lnTo>
                  <a:lnTo>
                    <a:pt x="672" y="593"/>
                  </a:lnTo>
                  <a:lnTo>
                    <a:pt x="673" y="590"/>
                  </a:lnTo>
                  <a:lnTo>
                    <a:pt x="675" y="589"/>
                  </a:lnTo>
                  <a:lnTo>
                    <a:pt x="678" y="588"/>
                  </a:lnTo>
                  <a:lnTo>
                    <a:pt x="684" y="588"/>
                  </a:lnTo>
                  <a:lnTo>
                    <a:pt x="690" y="588"/>
                  </a:lnTo>
                  <a:lnTo>
                    <a:pt x="701" y="590"/>
                  </a:lnTo>
                  <a:lnTo>
                    <a:pt x="713" y="593"/>
                  </a:lnTo>
                  <a:lnTo>
                    <a:pt x="728" y="592"/>
                  </a:lnTo>
                  <a:lnTo>
                    <a:pt x="742" y="589"/>
                  </a:lnTo>
                  <a:lnTo>
                    <a:pt x="757" y="584"/>
                  </a:lnTo>
                  <a:lnTo>
                    <a:pt x="770" y="577"/>
                  </a:lnTo>
                  <a:lnTo>
                    <a:pt x="781" y="571"/>
                  </a:lnTo>
                  <a:lnTo>
                    <a:pt x="793" y="564"/>
                  </a:lnTo>
                  <a:lnTo>
                    <a:pt x="805" y="557"/>
                  </a:lnTo>
                  <a:lnTo>
                    <a:pt x="817" y="549"/>
                  </a:lnTo>
                  <a:lnTo>
                    <a:pt x="831" y="535"/>
                  </a:lnTo>
                  <a:lnTo>
                    <a:pt x="845" y="521"/>
                  </a:lnTo>
                  <a:lnTo>
                    <a:pt x="852" y="516"/>
                  </a:lnTo>
                  <a:lnTo>
                    <a:pt x="859" y="512"/>
                  </a:lnTo>
                  <a:lnTo>
                    <a:pt x="865" y="508"/>
                  </a:lnTo>
                  <a:lnTo>
                    <a:pt x="873" y="506"/>
                  </a:lnTo>
                  <a:lnTo>
                    <a:pt x="881" y="505"/>
                  </a:lnTo>
                  <a:lnTo>
                    <a:pt x="890" y="505"/>
                  </a:lnTo>
                  <a:lnTo>
                    <a:pt x="902" y="506"/>
                  </a:lnTo>
                  <a:lnTo>
                    <a:pt x="914" y="510"/>
                  </a:lnTo>
                  <a:lnTo>
                    <a:pt x="921" y="512"/>
                  </a:lnTo>
                  <a:lnTo>
                    <a:pt x="928" y="513"/>
                  </a:lnTo>
                  <a:lnTo>
                    <a:pt x="936" y="513"/>
                  </a:lnTo>
                  <a:lnTo>
                    <a:pt x="942" y="512"/>
                  </a:lnTo>
                  <a:lnTo>
                    <a:pt x="945" y="511"/>
                  </a:lnTo>
                  <a:lnTo>
                    <a:pt x="950" y="508"/>
                  </a:lnTo>
                  <a:lnTo>
                    <a:pt x="953" y="505"/>
                  </a:lnTo>
                  <a:lnTo>
                    <a:pt x="956" y="500"/>
                  </a:lnTo>
                  <a:lnTo>
                    <a:pt x="961" y="491"/>
                  </a:lnTo>
                  <a:lnTo>
                    <a:pt x="963" y="480"/>
                  </a:lnTo>
                  <a:lnTo>
                    <a:pt x="964" y="476"/>
                  </a:lnTo>
                  <a:lnTo>
                    <a:pt x="966" y="475"/>
                  </a:lnTo>
                  <a:lnTo>
                    <a:pt x="968" y="474"/>
                  </a:lnTo>
                  <a:lnTo>
                    <a:pt x="971" y="473"/>
                  </a:lnTo>
                  <a:lnTo>
                    <a:pt x="975" y="474"/>
                  </a:lnTo>
                  <a:lnTo>
                    <a:pt x="977" y="476"/>
                  </a:lnTo>
                  <a:lnTo>
                    <a:pt x="980" y="480"/>
                  </a:lnTo>
                  <a:lnTo>
                    <a:pt x="982" y="483"/>
                  </a:lnTo>
                  <a:lnTo>
                    <a:pt x="983" y="491"/>
                  </a:lnTo>
                  <a:lnTo>
                    <a:pt x="984" y="498"/>
                  </a:lnTo>
                  <a:lnTo>
                    <a:pt x="984" y="501"/>
                  </a:lnTo>
                  <a:lnTo>
                    <a:pt x="986" y="502"/>
                  </a:lnTo>
                  <a:lnTo>
                    <a:pt x="987" y="502"/>
                  </a:lnTo>
                  <a:lnTo>
                    <a:pt x="987" y="502"/>
                  </a:lnTo>
                  <a:lnTo>
                    <a:pt x="987" y="502"/>
                  </a:lnTo>
                  <a:lnTo>
                    <a:pt x="987" y="502"/>
                  </a:lnTo>
                  <a:lnTo>
                    <a:pt x="988" y="501"/>
                  </a:lnTo>
                  <a:lnTo>
                    <a:pt x="988" y="499"/>
                  </a:lnTo>
                  <a:lnTo>
                    <a:pt x="989" y="498"/>
                  </a:lnTo>
                  <a:lnTo>
                    <a:pt x="989" y="497"/>
                  </a:lnTo>
                  <a:lnTo>
                    <a:pt x="991" y="491"/>
                  </a:lnTo>
                  <a:lnTo>
                    <a:pt x="993" y="485"/>
                  </a:lnTo>
                  <a:lnTo>
                    <a:pt x="997" y="473"/>
                  </a:lnTo>
                  <a:lnTo>
                    <a:pt x="1001" y="463"/>
                  </a:lnTo>
                  <a:lnTo>
                    <a:pt x="1002" y="458"/>
                  </a:lnTo>
                  <a:lnTo>
                    <a:pt x="1002" y="453"/>
                  </a:lnTo>
                  <a:lnTo>
                    <a:pt x="1001" y="447"/>
                  </a:lnTo>
                  <a:lnTo>
                    <a:pt x="1000" y="441"/>
                  </a:lnTo>
                  <a:lnTo>
                    <a:pt x="999" y="436"/>
                  </a:lnTo>
                  <a:lnTo>
                    <a:pt x="996" y="431"/>
                  </a:lnTo>
                  <a:lnTo>
                    <a:pt x="994" y="424"/>
                  </a:lnTo>
                  <a:lnTo>
                    <a:pt x="990" y="417"/>
                  </a:lnTo>
                  <a:lnTo>
                    <a:pt x="989" y="410"/>
                  </a:lnTo>
                  <a:lnTo>
                    <a:pt x="990" y="401"/>
                  </a:lnTo>
                  <a:lnTo>
                    <a:pt x="993" y="394"/>
                  </a:lnTo>
                  <a:lnTo>
                    <a:pt x="997" y="386"/>
                  </a:lnTo>
                  <a:lnTo>
                    <a:pt x="1005" y="380"/>
                  </a:lnTo>
                  <a:lnTo>
                    <a:pt x="1009" y="375"/>
                  </a:lnTo>
                  <a:lnTo>
                    <a:pt x="1012" y="374"/>
                  </a:lnTo>
                  <a:lnTo>
                    <a:pt x="1013" y="372"/>
                  </a:lnTo>
                  <a:lnTo>
                    <a:pt x="1016" y="369"/>
                  </a:lnTo>
                  <a:lnTo>
                    <a:pt x="1019" y="366"/>
                  </a:lnTo>
                  <a:lnTo>
                    <a:pt x="1021" y="362"/>
                  </a:lnTo>
                  <a:lnTo>
                    <a:pt x="1022" y="360"/>
                  </a:lnTo>
                  <a:lnTo>
                    <a:pt x="1025" y="355"/>
                  </a:lnTo>
                  <a:lnTo>
                    <a:pt x="1028" y="352"/>
                  </a:lnTo>
                  <a:lnTo>
                    <a:pt x="1037" y="348"/>
                  </a:lnTo>
                  <a:lnTo>
                    <a:pt x="1047" y="347"/>
                  </a:lnTo>
                  <a:lnTo>
                    <a:pt x="1054" y="346"/>
                  </a:lnTo>
                  <a:lnTo>
                    <a:pt x="1063" y="341"/>
                  </a:lnTo>
                  <a:lnTo>
                    <a:pt x="1069" y="337"/>
                  </a:lnTo>
                  <a:lnTo>
                    <a:pt x="1073" y="334"/>
                  </a:lnTo>
                  <a:lnTo>
                    <a:pt x="1079" y="330"/>
                  </a:lnTo>
                  <a:lnTo>
                    <a:pt x="1084" y="330"/>
                  </a:lnTo>
                  <a:lnTo>
                    <a:pt x="1088" y="333"/>
                  </a:lnTo>
                  <a:lnTo>
                    <a:pt x="1090" y="337"/>
                  </a:lnTo>
                  <a:lnTo>
                    <a:pt x="1092" y="342"/>
                  </a:lnTo>
                  <a:lnTo>
                    <a:pt x="1094" y="348"/>
                  </a:lnTo>
                  <a:lnTo>
                    <a:pt x="1098" y="355"/>
                  </a:lnTo>
                  <a:lnTo>
                    <a:pt x="1102" y="357"/>
                  </a:lnTo>
                  <a:lnTo>
                    <a:pt x="1107" y="362"/>
                  </a:lnTo>
                  <a:lnTo>
                    <a:pt x="1110" y="365"/>
                  </a:lnTo>
                  <a:lnTo>
                    <a:pt x="1113" y="366"/>
                  </a:lnTo>
                  <a:lnTo>
                    <a:pt x="1116" y="368"/>
                  </a:lnTo>
                  <a:lnTo>
                    <a:pt x="1119" y="371"/>
                  </a:lnTo>
                  <a:lnTo>
                    <a:pt x="1120" y="375"/>
                  </a:lnTo>
                  <a:lnTo>
                    <a:pt x="1122" y="387"/>
                  </a:lnTo>
                  <a:lnTo>
                    <a:pt x="1125" y="401"/>
                  </a:lnTo>
                  <a:lnTo>
                    <a:pt x="1126" y="407"/>
                  </a:lnTo>
                  <a:lnTo>
                    <a:pt x="1128" y="412"/>
                  </a:lnTo>
                  <a:lnTo>
                    <a:pt x="1129" y="416"/>
                  </a:lnTo>
                  <a:lnTo>
                    <a:pt x="1132" y="418"/>
                  </a:lnTo>
                  <a:lnTo>
                    <a:pt x="1135" y="420"/>
                  </a:lnTo>
                  <a:lnTo>
                    <a:pt x="1138" y="422"/>
                  </a:lnTo>
                  <a:lnTo>
                    <a:pt x="1144" y="423"/>
                  </a:lnTo>
                  <a:lnTo>
                    <a:pt x="1148" y="423"/>
                  </a:lnTo>
                  <a:lnTo>
                    <a:pt x="1157" y="425"/>
                  </a:lnTo>
                  <a:lnTo>
                    <a:pt x="1161" y="429"/>
                  </a:lnTo>
                  <a:lnTo>
                    <a:pt x="1163" y="431"/>
                  </a:lnTo>
                  <a:lnTo>
                    <a:pt x="1164" y="434"/>
                  </a:lnTo>
                  <a:lnTo>
                    <a:pt x="1165" y="438"/>
                  </a:lnTo>
                  <a:lnTo>
                    <a:pt x="1165" y="443"/>
                  </a:lnTo>
                  <a:lnTo>
                    <a:pt x="1165" y="450"/>
                  </a:lnTo>
                  <a:lnTo>
                    <a:pt x="1165" y="457"/>
                  </a:lnTo>
                  <a:lnTo>
                    <a:pt x="1166" y="463"/>
                  </a:lnTo>
                  <a:lnTo>
                    <a:pt x="1169" y="470"/>
                  </a:lnTo>
                  <a:lnTo>
                    <a:pt x="1171" y="476"/>
                  </a:lnTo>
                  <a:lnTo>
                    <a:pt x="1173" y="482"/>
                  </a:lnTo>
                  <a:lnTo>
                    <a:pt x="1177" y="487"/>
                  </a:lnTo>
                  <a:lnTo>
                    <a:pt x="1182" y="492"/>
                  </a:lnTo>
                  <a:lnTo>
                    <a:pt x="1188" y="494"/>
                  </a:lnTo>
                  <a:lnTo>
                    <a:pt x="1194" y="497"/>
                  </a:lnTo>
                  <a:lnTo>
                    <a:pt x="1199" y="497"/>
                  </a:lnTo>
                  <a:lnTo>
                    <a:pt x="1207" y="495"/>
                  </a:lnTo>
                  <a:lnTo>
                    <a:pt x="1213" y="493"/>
                  </a:lnTo>
                  <a:lnTo>
                    <a:pt x="1220" y="489"/>
                  </a:lnTo>
                  <a:lnTo>
                    <a:pt x="1227" y="483"/>
                  </a:lnTo>
                  <a:lnTo>
                    <a:pt x="1233" y="476"/>
                  </a:lnTo>
                  <a:lnTo>
                    <a:pt x="1239" y="470"/>
                  </a:lnTo>
                  <a:lnTo>
                    <a:pt x="1243" y="464"/>
                  </a:lnTo>
                  <a:lnTo>
                    <a:pt x="1248" y="461"/>
                  </a:lnTo>
                  <a:lnTo>
                    <a:pt x="1253" y="458"/>
                  </a:lnTo>
                  <a:lnTo>
                    <a:pt x="1255" y="458"/>
                  </a:lnTo>
                  <a:lnTo>
                    <a:pt x="1259" y="460"/>
                  </a:lnTo>
                  <a:lnTo>
                    <a:pt x="1260" y="463"/>
                  </a:lnTo>
                  <a:lnTo>
                    <a:pt x="1260" y="469"/>
                  </a:lnTo>
                  <a:lnTo>
                    <a:pt x="1260" y="482"/>
                  </a:lnTo>
                  <a:lnTo>
                    <a:pt x="1260" y="493"/>
                  </a:lnTo>
                  <a:lnTo>
                    <a:pt x="1261" y="498"/>
                  </a:lnTo>
                  <a:lnTo>
                    <a:pt x="1262" y="502"/>
                  </a:lnTo>
                  <a:lnTo>
                    <a:pt x="1265" y="505"/>
                  </a:lnTo>
                  <a:lnTo>
                    <a:pt x="1268" y="508"/>
                  </a:lnTo>
                  <a:lnTo>
                    <a:pt x="1270" y="510"/>
                  </a:lnTo>
                  <a:lnTo>
                    <a:pt x="1272" y="510"/>
                  </a:lnTo>
                  <a:lnTo>
                    <a:pt x="1274" y="508"/>
                  </a:lnTo>
                  <a:lnTo>
                    <a:pt x="1276" y="507"/>
                  </a:lnTo>
                  <a:lnTo>
                    <a:pt x="1280" y="504"/>
                  </a:lnTo>
                  <a:lnTo>
                    <a:pt x="1284" y="500"/>
                  </a:lnTo>
                  <a:lnTo>
                    <a:pt x="1289" y="498"/>
                  </a:lnTo>
                  <a:lnTo>
                    <a:pt x="1292" y="495"/>
                  </a:lnTo>
                  <a:lnTo>
                    <a:pt x="1293" y="495"/>
                  </a:lnTo>
                  <a:lnTo>
                    <a:pt x="1295" y="497"/>
                  </a:lnTo>
                  <a:lnTo>
                    <a:pt x="1296" y="499"/>
                  </a:lnTo>
                  <a:lnTo>
                    <a:pt x="1297" y="501"/>
                  </a:lnTo>
                  <a:lnTo>
                    <a:pt x="1299" y="516"/>
                  </a:lnTo>
                  <a:lnTo>
                    <a:pt x="1299" y="530"/>
                  </a:lnTo>
                  <a:lnTo>
                    <a:pt x="1301" y="535"/>
                  </a:lnTo>
                  <a:lnTo>
                    <a:pt x="1302" y="539"/>
                  </a:lnTo>
                  <a:lnTo>
                    <a:pt x="1304" y="541"/>
                  </a:lnTo>
                  <a:lnTo>
                    <a:pt x="1305" y="542"/>
                  </a:lnTo>
                  <a:lnTo>
                    <a:pt x="1308" y="543"/>
                  </a:lnTo>
                  <a:lnTo>
                    <a:pt x="1310" y="543"/>
                  </a:lnTo>
                  <a:lnTo>
                    <a:pt x="1316" y="542"/>
                  </a:lnTo>
                  <a:lnTo>
                    <a:pt x="1322" y="541"/>
                  </a:lnTo>
                  <a:lnTo>
                    <a:pt x="1328" y="538"/>
                  </a:lnTo>
                  <a:lnTo>
                    <a:pt x="1335" y="535"/>
                  </a:lnTo>
                  <a:lnTo>
                    <a:pt x="1342" y="531"/>
                  </a:lnTo>
                  <a:lnTo>
                    <a:pt x="1352" y="527"/>
                  </a:lnTo>
                  <a:lnTo>
                    <a:pt x="1364" y="524"/>
                  </a:lnTo>
                  <a:lnTo>
                    <a:pt x="1377" y="519"/>
                  </a:lnTo>
                  <a:lnTo>
                    <a:pt x="1403" y="514"/>
                  </a:lnTo>
                  <a:lnTo>
                    <a:pt x="1421" y="510"/>
                  </a:lnTo>
                  <a:lnTo>
                    <a:pt x="1428" y="507"/>
                  </a:lnTo>
                  <a:lnTo>
                    <a:pt x="1434" y="504"/>
                  </a:lnTo>
                  <a:lnTo>
                    <a:pt x="1438" y="499"/>
                  </a:lnTo>
                  <a:lnTo>
                    <a:pt x="1443" y="493"/>
                  </a:lnTo>
                  <a:lnTo>
                    <a:pt x="1447" y="486"/>
                  </a:lnTo>
                  <a:lnTo>
                    <a:pt x="1448" y="479"/>
                  </a:lnTo>
                  <a:lnTo>
                    <a:pt x="1448" y="472"/>
                  </a:lnTo>
                  <a:lnTo>
                    <a:pt x="1447" y="463"/>
                  </a:lnTo>
                  <a:lnTo>
                    <a:pt x="1446" y="456"/>
                  </a:lnTo>
                  <a:lnTo>
                    <a:pt x="1446" y="449"/>
                  </a:lnTo>
                  <a:lnTo>
                    <a:pt x="1446" y="443"/>
                  </a:lnTo>
                  <a:lnTo>
                    <a:pt x="1447" y="437"/>
                  </a:lnTo>
                  <a:lnTo>
                    <a:pt x="1453" y="430"/>
                  </a:lnTo>
                  <a:lnTo>
                    <a:pt x="1457" y="428"/>
                  </a:lnTo>
                  <a:lnTo>
                    <a:pt x="1459" y="425"/>
                  </a:lnTo>
                  <a:lnTo>
                    <a:pt x="1459" y="424"/>
                  </a:lnTo>
                  <a:lnTo>
                    <a:pt x="1459" y="420"/>
                  </a:lnTo>
                  <a:lnTo>
                    <a:pt x="1457" y="416"/>
                  </a:lnTo>
                  <a:lnTo>
                    <a:pt x="1456" y="410"/>
                  </a:lnTo>
                  <a:lnTo>
                    <a:pt x="1456" y="406"/>
                  </a:lnTo>
                  <a:lnTo>
                    <a:pt x="1457" y="404"/>
                  </a:lnTo>
                  <a:lnTo>
                    <a:pt x="1460" y="401"/>
                  </a:lnTo>
                  <a:lnTo>
                    <a:pt x="1462" y="400"/>
                  </a:lnTo>
                  <a:lnTo>
                    <a:pt x="1466" y="400"/>
                  </a:lnTo>
                  <a:lnTo>
                    <a:pt x="1471" y="401"/>
                  </a:lnTo>
                  <a:lnTo>
                    <a:pt x="1475" y="404"/>
                  </a:lnTo>
                  <a:lnTo>
                    <a:pt x="1480" y="405"/>
                  </a:lnTo>
                  <a:lnTo>
                    <a:pt x="1485" y="406"/>
                  </a:lnTo>
                  <a:lnTo>
                    <a:pt x="1490" y="406"/>
                  </a:lnTo>
                  <a:lnTo>
                    <a:pt x="1494" y="405"/>
                  </a:lnTo>
                  <a:lnTo>
                    <a:pt x="1498" y="403"/>
                  </a:lnTo>
                  <a:lnTo>
                    <a:pt x="1501" y="399"/>
                  </a:lnTo>
                  <a:lnTo>
                    <a:pt x="1505" y="394"/>
                  </a:lnTo>
                  <a:lnTo>
                    <a:pt x="1507" y="388"/>
                  </a:lnTo>
                  <a:lnTo>
                    <a:pt x="1510" y="376"/>
                  </a:lnTo>
                  <a:lnTo>
                    <a:pt x="1514" y="368"/>
                  </a:lnTo>
                  <a:lnTo>
                    <a:pt x="1517" y="367"/>
                  </a:lnTo>
                  <a:lnTo>
                    <a:pt x="1520" y="367"/>
                  </a:lnTo>
                  <a:lnTo>
                    <a:pt x="1525" y="368"/>
                  </a:lnTo>
                  <a:lnTo>
                    <a:pt x="1531" y="373"/>
                  </a:lnTo>
                  <a:lnTo>
                    <a:pt x="1536" y="379"/>
                  </a:lnTo>
                  <a:lnTo>
                    <a:pt x="1539" y="385"/>
                  </a:lnTo>
                  <a:lnTo>
                    <a:pt x="1543" y="391"/>
                  </a:lnTo>
                  <a:lnTo>
                    <a:pt x="1545" y="396"/>
                  </a:lnTo>
                  <a:lnTo>
                    <a:pt x="1548" y="400"/>
                  </a:lnTo>
                  <a:lnTo>
                    <a:pt x="1553" y="404"/>
                  </a:lnTo>
                  <a:lnTo>
                    <a:pt x="1558" y="407"/>
                  </a:lnTo>
                  <a:lnTo>
                    <a:pt x="1566" y="410"/>
                  </a:lnTo>
                  <a:lnTo>
                    <a:pt x="1579" y="411"/>
                  </a:lnTo>
                  <a:lnTo>
                    <a:pt x="1589" y="412"/>
                  </a:lnTo>
                  <a:lnTo>
                    <a:pt x="1594" y="412"/>
                  </a:lnTo>
                  <a:lnTo>
                    <a:pt x="1598" y="413"/>
                  </a:lnTo>
                  <a:lnTo>
                    <a:pt x="1601" y="415"/>
                  </a:lnTo>
                  <a:lnTo>
                    <a:pt x="1605" y="417"/>
                  </a:lnTo>
                  <a:lnTo>
                    <a:pt x="1608" y="422"/>
                  </a:lnTo>
                  <a:lnTo>
                    <a:pt x="1611" y="429"/>
                  </a:lnTo>
                  <a:lnTo>
                    <a:pt x="1613" y="444"/>
                  </a:lnTo>
                  <a:lnTo>
                    <a:pt x="1616" y="454"/>
                  </a:lnTo>
                  <a:lnTo>
                    <a:pt x="1618" y="457"/>
                  </a:lnTo>
                  <a:lnTo>
                    <a:pt x="1619" y="460"/>
                  </a:lnTo>
                  <a:lnTo>
                    <a:pt x="1623" y="461"/>
                  </a:lnTo>
                  <a:lnTo>
                    <a:pt x="1626" y="461"/>
                  </a:lnTo>
                  <a:lnTo>
                    <a:pt x="1630" y="460"/>
                  </a:lnTo>
                  <a:lnTo>
                    <a:pt x="1633" y="458"/>
                  </a:lnTo>
                  <a:lnTo>
                    <a:pt x="1637" y="454"/>
                  </a:lnTo>
                  <a:lnTo>
                    <a:pt x="1639" y="449"/>
                  </a:lnTo>
                  <a:lnTo>
                    <a:pt x="1641" y="443"/>
                  </a:lnTo>
                  <a:lnTo>
                    <a:pt x="1641" y="437"/>
                  </a:lnTo>
                  <a:lnTo>
                    <a:pt x="1642" y="429"/>
                  </a:lnTo>
                  <a:lnTo>
                    <a:pt x="1641" y="420"/>
                  </a:lnTo>
                  <a:lnTo>
                    <a:pt x="1639" y="404"/>
                  </a:lnTo>
                  <a:lnTo>
                    <a:pt x="1639" y="391"/>
                  </a:lnTo>
                  <a:lnTo>
                    <a:pt x="1639" y="385"/>
                  </a:lnTo>
                  <a:lnTo>
                    <a:pt x="1641" y="381"/>
                  </a:lnTo>
                  <a:lnTo>
                    <a:pt x="1642" y="379"/>
                  </a:lnTo>
                  <a:lnTo>
                    <a:pt x="1644" y="378"/>
                  </a:lnTo>
                  <a:lnTo>
                    <a:pt x="1649" y="378"/>
                  </a:lnTo>
                  <a:lnTo>
                    <a:pt x="1652" y="376"/>
                  </a:lnTo>
                  <a:lnTo>
                    <a:pt x="1654" y="375"/>
                  </a:lnTo>
                  <a:lnTo>
                    <a:pt x="1655" y="373"/>
                  </a:lnTo>
                  <a:lnTo>
                    <a:pt x="1655" y="369"/>
                  </a:lnTo>
                  <a:lnTo>
                    <a:pt x="1654" y="366"/>
                  </a:lnTo>
                  <a:lnTo>
                    <a:pt x="1652" y="361"/>
                  </a:lnTo>
                  <a:lnTo>
                    <a:pt x="1654" y="355"/>
                  </a:lnTo>
                  <a:lnTo>
                    <a:pt x="1655" y="349"/>
                  </a:lnTo>
                  <a:lnTo>
                    <a:pt x="1658" y="344"/>
                  </a:lnTo>
                  <a:lnTo>
                    <a:pt x="1661" y="340"/>
                  </a:lnTo>
                  <a:lnTo>
                    <a:pt x="1665" y="335"/>
                  </a:lnTo>
                  <a:lnTo>
                    <a:pt x="1670" y="331"/>
                  </a:lnTo>
                  <a:lnTo>
                    <a:pt x="1675" y="330"/>
                  </a:lnTo>
                  <a:lnTo>
                    <a:pt x="1679" y="329"/>
                  </a:lnTo>
                  <a:lnTo>
                    <a:pt x="1683" y="328"/>
                  </a:lnTo>
                  <a:lnTo>
                    <a:pt x="1687" y="329"/>
                  </a:lnTo>
                  <a:lnTo>
                    <a:pt x="1689" y="330"/>
                  </a:lnTo>
                  <a:lnTo>
                    <a:pt x="1692" y="333"/>
                  </a:lnTo>
                  <a:lnTo>
                    <a:pt x="1694" y="336"/>
                  </a:lnTo>
                  <a:lnTo>
                    <a:pt x="1696" y="341"/>
                  </a:lnTo>
                  <a:lnTo>
                    <a:pt x="1696" y="347"/>
                  </a:lnTo>
                  <a:lnTo>
                    <a:pt x="1699" y="353"/>
                  </a:lnTo>
                  <a:lnTo>
                    <a:pt x="1700" y="357"/>
                  </a:lnTo>
                  <a:lnTo>
                    <a:pt x="1704" y="361"/>
                  </a:lnTo>
                  <a:lnTo>
                    <a:pt x="1707" y="363"/>
                  </a:lnTo>
                  <a:lnTo>
                    <a:pt x="1711" y="366"/>
                  </a:lnTo>
                  <a:lnTo>
                    <a:pt x="1715" y="366"/>
                  </a:lnTo>
                  <a:lnTo>
                    <a:pt x="1721" y="367"/>
                  </a:lnTo>
                  <a:lnTo>
                    <a:pt x="1727" y="367"/>
                  </a:lnTo>
                  <a:lnTo>
                    <a:pt x="1740" y="367"/>
                  </a:lnTo>
                  <a:lnTo>
                    <a:pt x="1755" y="369"/>
                  </a:lnTo>
                  <a:lnTo>
                    <a:pt x="1769" y="372"/>
                  </a:lnTo>
                  <a:lnTo>
                    <a:pt x="1781" y="375"/>
                  </a:lnTo>
                  <a:lnTo>
                    <a:pt x="1786" y="378"/>
                  </a:lnTo>
                  <a:lnTo>
                    <a:pt x="1791" y="379"/>
                  </a:lnTo>
                  <a:lnTo>
                    <a:pt x="1797" y="379"/>
                  </a:lnTo>
                  <a:lnTo>
                    <a:pt x="1803" y="379"/>
                  </a:lnTo>
                  <a:lnTo>
                    <a:pt x="1807" y="378"/>
                  </a:lnTo>
                  <a:lnTo>
                    <a:pt x="1810" y="375"/>
                  </a:lnTo>
                  <a:lnTo>
                    <a:pt x="1812" y="372"/>
                  </a:lnTo>
                  <a:lnTo>
                    <a:pt x="1810" y="367"/>
                  </a:lnTo>
                  <a:lnTo>
                    <a:pt x="1803" y="357"/>
                  </a:lnTo>
                  <a:lnTo>
                    <a:pt x="1799" y="350"/>
                  </a:lnTo>
                  <a:lnTo>
                    <a:pt x="1796" y="346"/>
                  </a:lnTo>
                  <a:lnTo>
                    <a:pt x="1796" y="340"/>
                  </a:lnTo>
                  <a:lnTo>
                    <a:pt x="1797" y="334"/>
                  </a:lnTo>
                  <a:lnTo>
                    <a:pt x="1802" y="325"/>
                  </a:lnTo>
                  <a:lnTo>
                    <a:pt x="1803" y="322"/>
                  </a:lnTo>
                  <a:lnTo>
                    <a:pt x="1805" y="318"/>
                  </a:lnTo>
                  <a:lnTo>
                    <a:pt x="1807" y="312"/>
                  </a:lnTo>
                  <a:lnTo>
                    <a:pt x="1808" y="308"/>
                  </a:lnTo>
                  <a:lnTo>
                    <a:pt x="1810" y="299"/>
                  </a:lnTo>
                  <a:lnTo>
                    <a:pt x="1812" y="293"/>
                  </a:lnTo>
                  <a:lnTo>
                    <a:pt x="1810" y="291"/>
                  </a:lnTo>
                  <a:lnTo>
                    <a:pt x="1809" y="289"/>
                  </a:lnTo>
                  <a:lnTo>
                    <a:pt x="1808" y="289"/>
                  </a:lnTo>
                  <a:lnTo>
                    <a:pt x="1806" y="287"/>
                  </a:lnTo>
                  <a:lnTo>
                    <a:pt x="1802" y="289"/>
                  </a:lnTo>
                  <a:lnTo>
                    <a:pt x="1797" y="291"/>
                  </a:lnTo>
                  <a:lnTo>
                    <a:pt x="1793" y="294"/>
                  </a:lnTo>
                  <a:lnTo>
                    <a:pt x="1787" y="298"/>
                  </a:lnTo>
                  <a:lnTo>
                    <a:pt x="1776" y="306"/>
                  </a:lnTo>
                  <a:lnTo>
                    <a:pt x="1765" y="312"/>
                  </a:lnTo>
                  <a:lnTo>
                    <a:pt x="1759" y="313"/>
                  </a:lnTo>
                  <a:lnTo>
                    <a:pt x="1755" y="313"/>
                  </a:lnTo>
                  <a:lnTo>
                    <a:pt x="1750" y="312"/>
                  </a:lnTo>
                  <a:lnTo>
                    <a:pt x="1746" y="311"/>
                  </a:lnTo>
                  <a:lnTo>
                    <a:pt x="1744" y="308"/>
                  </a:lnTo>
                  <a:lnTo>
                    <a:pt x="1742" y="304"/>
                  </a:lnTo>
                  <a:lnTo>
                    <a:pt x="1742" y="300"/>
                  </a:lnTo>
                  <a:lnTo>
                    <a:pt x="1743" y="296"/>
                  </a:lnTo>
                  <a:lnTo>
                    <a:pt x="1747" y="291"/>
                  </a:lnTo>
                  <a:lnTo>
                    <a:pt x="1752" y="285"/>
                  </a:lnTo>
                  <a:lnTo>
                    <a:pt x="1759" y="279"/>
                  </a:lnTo>
                  <a:lnTo>
                    <a:pt x="1768" y="273"/>
                  </a:lnTo>
                  <a:lnTo>
                    <a:pt x="1784" y="261"/>
                  </a:lnTo>
                  <a:lnTo>
                    <a:pt x="1797" y="254"/>
                  </a:lnTo>
                  <a:lnTo>
                    <a:pt x="1803" y="252"/>
                  </a:lnTo>
                  <a:lnTo>
                    <a:pt x="1809" y="250"/>
                  </a:lnTo>
                  <a:lnTo>
                    <a:pt x="1815" y="250"/>
                  </a:lnTo>
                  <a:lnTo>
                    <a:pt x="1821" y="250"/>
                  </a:lnTo>
                  <a:lnTo>
                    <a:pt x="1827" y="253"/>
                  </a:lnTo>
                  <a:lnTo>
                    <a:pt x="1833" y="255"/>
                  </a:lnTo>
                  <a:lnTo>
                    <a:pt x="1840" y="259"/>
                  </a:lnTo>
                  <a:lnTo>
                    <a:pt x="1845" y="262"/>
                  </a:lnTo>
                  <a:lnTo>
                    <a:pt x="1856" y="272"/>
                  </a:lnTo>
                  <a:lnTo>
                    <a:pt x="1864" y="279"/>
                  </a:lnTo>
                  <a:lnTo>
                    <a:pt x="1870" y="281"/>
                  </a:lnTo>
                  <a:lnTo>
                    <a:pt x="1876" y="284"/>
                  </a:lnTo>
                  <a:lnTo>
                    <a:pt x="1884" y="285"/>
                  </a:lnTo>
                  <a:lnTo>
                    <a:pt x="1894" y="286"/>
                  </a:lnTo>
                  <a:lnTo>
                    <a:pt x="1903" y="285"/>
                  </a:lnTo>
                  <a:lnTo>
                    <a:pt x="1909" y="284"/>
                  </a:lnTo>
                  <a:lnTo>
                    <a:pt x="1914" y="281"/>
                  </a:lnTo>
                  <a:lnTo>
                    <a:pt x="1916" y="278"/>
                  </a:lnTo>
                  <a:lnTo>
                    <a:pt x="1916" y="274"/>
                  </a:lnTo>
                  <a:lnTo>
                    <a:pt x="1916" y="271"/>
                  </a:lnTo>
                  <a:lnTo>
                    <a:pt x="1914" y="267"/>
                  </a:lnTo>
                  <a:lnTo>
                    <a:pt x="1913" y="264"/>
                  </a:lnTo>
                  <a:lnTo>
                    <a:pt x="1912" y="259"/>
                  </a:lnTo>
                  <a:lnTo>
                    <a:pt x="1912" y="255"/>
                  </a:lnTo>
                  <a:lnTo>
                    <a:pt x="1912" y="250"/>
                  </a:lnTo>
                  <a:lnTo>
                    <a:pt x="1913" y="247"/>
                  </a:lnTo>
                  <a:lnTo>
                    <a:pt x="1915" y="243"/>
                  </a:lnTo>
                  <a:lnTo>
                    <a:pt x="1919" y="239"/>
                  </a:lnTo>
                  <a:lnTo>
                    <a:pt x="1922" y="235"/>
                  </a:lnTo>
                  <a:lnTo>
                    <a:pt x="1927" y="231"/>
                  </a:lnTo>
                  <a:lnTo>
                    <a:pt x="1935" y="224"/>
                  </a:lnTo>
                  <a:lnTo>
                    <a:pt x="1942" y="216"/>
                  </a:lnTo>
                  <a:lnTo>
                    <a:pt x="1945" y="212"/>
                  </a:lnTo>
                  <a:lnTo>
                    <a:pt x="1947" y="208"/>
                  </a:lnTo>
                  <a:lnTo>
                    <a:pt x="1948" y="203"/>
                  </a:lnTo>
                  <a:lnTo>
                    <a:pt x="1950" y="197"/>
                  </a:lnTo>
                  <a:lnTo>
                    <a:pt x="1951" y="189"/>
                  </a:lnTo>
                  <a:lnTo>
                    <a:pt x="1952" y="182"/>
                  </a:lnTo>
                  <a:lnTo>
                    <a:pt x="1956" y="176"/>
                  </a:lnTo>
                  <a:lnTo>
                    <a:pt x="1961" y="170"/>
                  </a:lnTo>
                  <a:lnTo>
                    <a:pt x="1966" y="166"/>
                  </a:lnTo>
                  <a:lnTo>
                    <a:pt x="1969" y="165"/>
                  </a:lnTo>
                  <a:lnTo>
                    <a:pt x="1972" y="164"/>
                  </a:lnTo>
                  <a:lnTo>
                    <a:pt x="1975" y="165"/>
                  </a:lnTo>
                  <a:lnTo>
                    <a:pt x="1979" y="167"/>
                  </a:lnTo>
                  <a:lnTo>
                    <a:pt x="1984" y="171"/>
                  </a:lnTo>
                  <a:lnTo>
                    <a:pt x="1989" y="172"/>
                  </a:lnTo>
                  <a:lnTo>
                    <a:pt x="1995" y="172"/>
                  </a:lnTo>
                  <a:lnTo>
                    <a:pt x="2000" y="172"/>
                  </a:lnTo>
                  <a:lnTo>
                    <a:pt x="2004" y="170"/>
                  </a:lnTo>
                  <a:lnTo>
                    <a:pt x="2014" y="165"/>
                  </a:lnTo>
                  <a:lnTo>
                    <a:pt x="2022" y="161"/>
                  </a:lnTo>
                  <a:lnTo>
                    <a:pt x="2026" y="160"/>
                  </a:lnTo>
                  <a:lnTo>
                    <a:pt x="2030" y="160"/>
                  </a:lnTo>
                  <a:lnTo>
                    <a:pt x="2035" y="160"/>
                  </a:lnTo>
                  <a:lnTo>
                    <a:pt x="2040" y="161"/>
                  </a:lnTo>
                  <a:lnTo>
                    <a:pt x="2051" y="165"/>
                  </a:lnTo>
                  <a:lnTo>
                    <a:pt x="2058" y="170"/>
                  </a:lnTo>
                  <a:lnTo>
                    <a:pt x="2060" y="173"/>
                  </a:lnTo>
                  <a:lnTo>
                    <a:pt x="2061" y="177"/>
                  </a:lnTo>
                  <a:lnTo>
                    <a:pt x="2063" y="180"/>
                  </a:lnTo>
                  <a:lnTo>
                    <a:pt x="2061" y="185"/>
                  </a:lnTo>
                  <a:lnTo>
                    <a:pt x="2060" y="189"/>
                  </a:lnTo>
                  <a:lnTo>
                    <a:pt x="2058" y="193"/>
                  </a:lnTo>
                  <a:lnTo>
                    <a:pt x="2054" y="196"/>
                  </a:lnTo>
                  <a:lnTo>
                    <a:pt x="2051" y="199"/>
                  </a:lnTo>
                  <a:lnTo>
                    <a:pt x="2047" y="203"/>
                  </a:lnTo>
                  <a:lnTo>
                    <a:pt x="2045" y="205"/>
                  </a:lnTo>
                  <a:lnTo>
                    <a:pt x="2042" y="210"/>
                  </a:lnTo>
                  <a:lnTo>
                    <a:pt x="2042" y="215"/>
                  </a:lnTo>
                  <a:lnTo>
                    <a:pt x="2043" y="218"/>
                  </a:lnTo>
                  <a:lnTo>
                    <a:pt x="2047" y="222"/>
                  </a:lnTo>
                  <a:lnTo>
                    <a:pt x="2052" y="226"/>
                  </a:lnTo>
                  <a:lnTo>
                    <a:pt x="2058" y="227"/>
                  </a:lnTo>
                  <a:lnTo>
                    <a:pt x="2064" y="228"/>
                  </a:lnTo>
                  <a:lnTo>
                    <a:pt x="2072" y="229"/>
                  </a:lnTo>
                  <a:lnTo>
                    <a:pt x="2079" y="229"/>
                  </a:lnTo>
                  <a:lnTo>
                    <a:pt x="2085" y="228"/>
                  </a:lnTo>
                  <a:lnTo>
                    <a:pt x="2091" y="227"/>
                  </a:lnTo>
                  <a:lnTo>
                    <a:pt x="2095" y="224"/>
                  </a:lnTo>
                  <a:lnTo>
                    <a:pt x="2097" y="221"/>
                  </a:lnTo>
                  <a:lnTo>
                    <a:pt x="2098" y="217"/>
                  </a:lnTo>
                  <a:lnTo>
                    <a:pt x="2097" y="209"/>
                  </a:lnTo>
                  <a:lnTo>
                    <a:pt x="2093" y="198"/>
                  </a:lnTo>
                  <a:lnTo>
                    <a:pt x="2092" y="193"/>
                  </a:lnTo>
                  <a:lnTo>
                    <a:pt x="2091" y="187"/>
                  </a:lnTo>
                  <a:lnTo>
                    <a:pt x="2090" y="182"/>
                  </a:lnTo>
                  <a:lnTo>
                    <a:pt x="2091" y="177"/>
                  </a:lnTo>
                  <a:lnTo>
                    <a:pt x="2092" y="172"/>
                  </a:lnTo>
                  <a:lnTo>
                    <a:pt x="2095" y="167"/>
                  </a:lnTo>
                  <a:lnTo>
                    <a:pt x="2098" y="164"/>
                  </a:lnTo>
                  <a:lnTo>
                    <a:pt x="2103" y="160"/>
                  </a:lnTo>
                  <a:lnTo>
                    <a:pt x="2111" y="157"/>
                  </a:lnTo>
                  <a:lnTo>
                    <a:pt x="2117" y="153"/>
                  </a:lnTo>
                  <a:lnTo>
                    <a:pt x="2121" y="149"/>
                  </a:lnTo>
                  <a:lnTo>
                    <a:pt x="2123" y="145"/>
                  </a:lnTo>
                  <a:lnTo>
                    <a:pt x="2126" y="138"/>
                  </a:lnTo>
                  <a:lnTo>
                    <a:pt x="2129" y="129"/>
                  </a:lnTo>
                  <a:lnTo>
                    <a:pt x="2135" y="113"/>
                  </a:lnTo>
                  <a:lnTo>
                    <a:pt x="2141" y="102"/>
                  </a:lnTo>
                  <a:lnTo>
                    <a:pt x="2145" y="97"/>
                  </a:lnTo>
                  <a:lnTo>
                    <a:pt x="2148" y="95"/>
                  </a:lnTo>
                  <a:lnTo>
                    <a:pt x="2153" y="94"/>
                  </a:lnTo>
                  <a:lnTo>
                    <a:pt x="2158" y="92"/>
                  </a:lnTo>
                  <a:lnTo>
                    <a:pt x="2172" y="91"/>
                  </a:lnTo>
                  <a:lnTo>
                    <a:pt x="2187" y="92"/>
                  </a:lnTo>
                  <a:lnTo>
                    <a:pt x="2193" y="94"/>
                  </a:lnTo>
                  <a:lnTo>
                    <a:pt x="2199" y="97"/>
                  </a:lnTo>
                  <a:lnTo>
                    <a:pt x="2202" y="98"/>
                  </a:lnTo>
                  <a:lnTo>
                    <a:pt x="2204" y="101"/>
                  </a:lnTo>
                  <a:lnTo>
                    <a:pt x="2205" y="103"/>
                  </a:lnTo>
                  <a:lnTo>
                    <a:pt x="2205" y="105"/>
                  </a:lnTo>
                  <a:lnTo>
                    <a:pt x="2205" y="119"/>
                  </a:lnTo>
                  <a:lnTo>
                    <a:pt x="2204" y="133"/>
                  </a:lnTo>
                  <a:lnTo>
                    <a:pt x="2203" y="140"/>
                  </a:lnTo>
                  <a:lnTo>
                    <a:pt x="2203" y="148"/>
                  </a:lnTo>
                  <a:lnTo>
                    <a:pt x="2203" y="154"/>
                  </a:lnTo>
                  <a:lnTo>
                    <a:pt x="2205" y="160"/>
                  </a:lnTo>
                  <a:lnTo>
                    <a:pt x="2209" y="165"/>
                  </a:lnTo>
                  <a:lnTo>
                    <a:pt x="2211" y="168"/>
                  </a:lnTo>
                  <a:lnTo>
                    <a:pt x="2215" y="171"/>
                  </a:lnTo>
                  <a:lnTo>
                    <a:pt x="2218" y="172"/>
                  </a:lnTo>
                  <a:lnTo>
                    <a:pt x="2222" y="172"/>
                  </a:lnTo>
                  <a:lnTo>
                    <a:pt x="2225" y="170"/>
                  </a:lnTo>
                  <a:lnTo>
                    <a:pt x="2229" y="167"/>
                  </a:lnTo>
                  <a:lnTo>
                    <a:pt x="2233" y="164"/>
                  </a:lnTo>
                  <a:lnTo>
                    <a:pt x="2240" y="155"/>
                  </a:lnTo>
                  <a:lnTo>
                    <a:pt x="2247" y="148"/>
                  </a:lnTo>
                  <a:lnTo>
                    <a:pt x="2253" y="145"/>
                  </a:lnTo>
                  <a:lnTo>
                    <a:pt x="2257" y="144"/>
                  </a:lnTo>
                  <a:lnTo>
                    <a:pt x="2261" y="144"/>
                  </a:lnTo>
                  <a:lnTo>
                    <a:pt x="2262" y="145"/>
                  </a:lnTo>
                  <a:lnTo>
                    <a:pt x="2265" y="148"/>
                  </a:lnTo>
                  <a:lnTo>
                    <a:pt x="2266" y="151"/>
                  </a:lnTo>
                  <a:lnTo>
                    <a:pt x="2268" y="160"/>
                  </a:lnTo>
                  <a:lnTo>
                    <a:pt x="2268" y="170"/>
                  </a:lnTo>
                  <a:lnTo>
                    <a:pt x="2269" y="178"/>
                  </a:lnTo>
                  <a:lnTo>
                    <a:pt x="2272" y="183"/>
                  </a:lnTo>
                  <a:lnTo>
                    <a:pt x="2274" y="184"/>
                  </a:lnTo>
                  <a:lnTo>
                    <a:pt x="2276" y="184"/>
                  </a:lnTo>
                  <a:lnTo>
                    <a:pt x="2280" y="183"/>
                  </a:lnTo>
                  <a:lnTo>
                    <a:pt x="2286" y="180"/>
                  </a:lnTo>
                  <a:lnTo>
                    <a:pt x="2292" y="176"/>
                  </a:lnTo>
                  <a:lnTo>
                    <a:pt x="2297" y="171"/>
                  </a:lnTo>
                  <a:lnTo>
                    <a:pt x="2303" y="164"/>
                  </a:lnTo>
                  <a:lnTo>
                    <a:pt x="2307" y="158"/>
                  </a:lnTo>
                  <a:lnTo>
                    <a:pt x="2316" y="142"/>
                  </a:lnTo>
                  <a:lnTo>
                    <a:pt x="2323" y="129"/>
                  </a:lnTo>
                  <a:lnTo>
                    <a:pt x="2329" y="119"/>
                  </a:lnTo>
                  <a:lnTo>
                    <a:pt x="2335" y="109"/>
                  </a:lnTo>
                  <a:lnTo>
                    <a:pt x="2338" y="105"/>
                  </a:lnTo>
                  <a:lnTo>
                    <a:pt x="2342" y="102"/>
                  </a:lnTo>
                  <a:lnTo>
                    <a:pt x="2347" y="98"/>
                  </a:lnTo>
                  <a:lnTo>
                    <a:pt x="2353" y="96"/>
                  </a:lnTo>
                  <a:lnTo>
                    <a:pt x="2357" y="94"/>
                  </a:lnTo>
                  <a:lnTo>
                    <a:pt x="2362" y="90"/>
                  </a:lnTo>
                  <a:lnTo>
                    <a:pt x="2364" y="88"/>
                  </a:lnTo>
                  <a:lnTo>
                    <a:pt x="2368" y="85"/>
                  </a:lnTo>
                  <a:lnTo>
                    <a:pt x="2370" y="78"/>
                  </a:lnTo>
                  <a:lnTo>
                    <a:pt x="2373" y="70"/>
                  </a:lnTo>
                  <a:lnTo>
                    <a:pt x="2374" y="58"/>
                  </a:lnTo>
                  <a:lnTo>
                    <a:pt x="2378" y="46"/>
                  </a:lnTo>
                  <a:lnTo>
                    <a:pt x="2381" y="40"/>
                  </a:lnTo>
                  <a:lnTo>
                    <a:pt x="2385" y="35"/>
                  </a:lnTo>
                  <a:lnTo>
                    <a:pt x="2388" y="32"/>
                  </a:lnTo>
                  <a:lnTo>
                    <a:pt x="2394" y="29"/>
                  </a:lnTo>
                  <a:lnTo>
                    <a:pt x="2407" y="29"/>
                  </a:lnTo>
                  <a:lnTo>
                    <a:pt x="2424" y="29"/>
                  </a:lnTo>
                  <a:lnTo>
                    <a:pt x="2432" y="31"/>
                  </a:lnTo>
                  <a:lnTo>
                    <a:pt x="2439" y="33"/>
                  </a:lnTo>
                  <a:lnTo>
                    <a:pt x="2445" y="35"/>
                  </a:lnTo>
                  <a:lnTo>
                    <a:pt x="2450" y="40"/>
                  </a:lnTo>
                  <a:lnTo>
                    <a:pt x="2457" y="48"/>
                  </a:lnTo>
                  <a:lnTo>
                    <a:pt x="2464" y="54"/>
                  </a:lnTo>
                  <a:lnTo>
                    <a:pt x="2469" y="57"/>
                  </a:lnTo>
                  <a:lnTo>
                    <a:pt x="2475" y="58"/>
                  </a:lnTo>
                  <a:lnTo>
                    <a:pt x="2482" y="58"/>
                  </a:lnTo>
                  <a:lnTo>
                    <a:pt x="2490" y="57"/>
                  </a:lnTo>
                  <a:lnTo>
                    <a:pt x="2500" y="56"/>
                  </a:lnTo>
                  <a:lnTo>
                    <a:pt x="2507" y="53"/>
                  </a:lnTo>
                  <a:lnTo>
                    <a:pt x="2513" y="50"/>
                  </a:lnTo>
                  <a:lnTo>
                    <a:pt x="2518" y="46"/>
                  </a:lnTo>
                  <a:lnTo>
                    <a:pt x="2520" y="41"/>
                  </a:lnTo>
                  <a:lnTo>
                    <a:pt x="2523" y="37"/>
                  </a:lnTo>
                  <a:lnTo>
                    <a:pt x="2524" y="32"/>
                  </a:lnTo>
                  <a:lnTo>
                    <a:pt x="2525" y="26"/>
                  </a:lnTo>
                  <a:lnTo>
                    <a:pt x="2525" y="20"/>
                  </a:lnTo>
                  <a:lnTo>
                    <a:pt x="2526" y="14"/>
                  </a:lnTo>
                  <a:lnTo>
                    <a:pt x="2528" y="8"/>
                  </a:lnTo>
                  <a:lnTo>
                    <a:pt x="2531" y="3"/>
                  </a:lnTo>
                  <a:lnTo>
                    <a:pt x="2533" y="1"/>
                  </a:lnTo>
                  <a:lnTo>
                    <a:pt x="2537" y="0"/>
                  </a:lnTo>
                  <a:lnTo>
                    <a:pt x="2540" y="1"/>
                  </a:lnTo>
                  <a:lnTo>
                    <a:pt x="2545" y="6"/>
                  </a:lnTo>
                  <a:lnTo>
                    <a:pt x="2553" y="18"/>
                  </a:lnTo>
                  <a:lnTo>
                    <a:pt x="2561" y="27"/>
                  </a:lnTo>
                  <a:lnTo>
                    <a:pt x="2565" y="32"/>
                  </a:lnTo>
                  <a:lnTo>
                    <a:pt x="2570" y="34"/>
                  </a:lnTo>
                  <a:lnTo>
                    <a:pt x="2576" y="37"/>
                  </a:lnTo>
                  <a:lnTo>
                    <a:pt x="2583" y="37"/>
                  </a:lnTo>
                  <a:lnTo>
                    <a:pt x="2597" y="35"/>
                  </a:lnTo>
                  <a:lnTo>
                    <a:pt x="2611" y="34"/>
                  </a:lnTo>
                  <a:lnTo>
                    <a:pt x="2616" y="34"/>
                  </a:lnTo>
                  <a:lnTo>
                    <a:pt x="2622" y="34"/>
                  </a:lnTo>
                  <a:lnTo>
                    <a:pt x="2630" y="37"/>
                  </a:lnTo>
                  <a:lnTo>
                    <a:pt x="2637" y="40"/>
                  </a:lnTo>
                  <a:lnTo>
                    <a:pt x="2650" y="48"/>
                  </a:lnTo>
                  <a:lnTo>
                    <a:pt x="2660" y="56"/>
                  </a:lnTo>
                  <a:lnTo>
                    <a:pt x="2664" y="60"/>
                  </a:lnTo>
                  <a:lnTo>
                    <a:pt x="2666" y="64"/>
                  </a:lnTo>
                  <a:lnTo>
                    <a:pt x="2668" y="67"/>
                  </a:lnTo>
                  <a:lnTo>
                    <a:pt x="2668" y="71"/>
                  </a:lnTo>
                  <a:lnTo>
                    <a:pt x="2665" y="81"/>
                  </a:lnTo>
                  <a:lnTo>
                    <a:pt x="2663" y="90"/>
                  </a:lnTo>
                  <a:lnTo>
                    <a:pt x="2662" y="100"/>
                  </a:lnTo>
                  <a:lnTo>
                    <a:pt x="2660" y="110"/>
                  </a:lnTo>
                  <a:lnTo>
                    <a:pt x="2658" y="122"/>
                  </a:lnTo>
                  <a:lnTo>
                    <a:pt x="2655" y="133"/>
                  </a:lnTo>
                  <a:lnTo>
                    <a:pt x="2650" y="145"/>
                  </a:lnTo>
                  <a:lnTo>
                    <a:pt x="2643" y="155"/>
                  </a:lnTo>
                  <a:lnTo>
                    <a:pt x="2639" y="161"/>
                  </a:lnTo>
                  <a:lnTo>
                    <a:pt x="2637" y="166"/>
                  </a:lnTo>
                  <a:lnTo>
                    <a:pt x="2634" y="171"/>
                  </a:lnTo>
                  <a:lnTo>
                    <a:pt x="2633" y="176"/>
                  </a:lnTo>
                  <a:lnTo>
                    <a:pt x="2633" y="179"/>
                  </a:lnTo>
                  <a:lnTo>
                    <a:pt x="2634" y="183"/>
                  </a:lnTo>
                  <a:lnTo>
                    <a:pt x="2637" y="185"/>
                  </a:lnTo>
                  <a:lnTo>
                    <a:pt x="2639" y="187"/>
                  </a:lnTo>
                  <a:lnTo>
                    <a:pt x="2643" y="190"/>
                  </a:lnTo>
                  <a:lnTo>
                    <a:pt x="2644" y="192"/>
                  </a:lnTo>
                  <a:lnTo>
                    <a:pt x="2645" y="195"/>
                  </a:lnTo>
                  <a:lnTo>
                    <a:pt x="2645" y="197"/>
                  </a:lnTo>
                  <a:lnTo>
                    <a:pt x="2645" y="204"/>
                  </a:lnTo>
                  <a:lnTo>
                    <a:pt x="2645" y="212"/>
                  </a:lnTo>
                  <a:lnTo>
                    <a:pt x="2647" y="222"/>
                  </a:lnTo>
                  <a:lnTo>
                    <a:pt x="2651" y="230"/>
                  </a:lnTo>
                  <a:lnTo>
                    <a:pt x="2653" y="233"/>
                  </a:lnTo>
                  <a:lnTo>
                    <a:pt x="2657" y="233"/>
                  </a:lnTo>
                  <a:lnTo>
                    <a:pt x="2662" y="231"/>
                  </a:lnTo>
                  <a:lnTo>
                    <a:pt x="2668" y="228"/>
                  </a:lnTo>
                  <a:lnTo>
                    <a:pt x="2677" y="217"/>
                  </a:lnTo>
                  <a:lnTo>
                    <a:pt x="2685" y="210"/>
                  </a:lnTo>
                  <a:lnTo>
                    <a:pt x="2690" y="209"/>
                  </a:lnTo>
                  <a:lnTo>
                    <a:pt x="2694" y="208"/>
                  </a:lnTo>
                  <a:lnTo>
                    <a:pt x="2700" y="207"/>
                  </a:lnTo>
                  <a:lnTo>
                    <a:pt x="2707" y="208"/>
                  </a:lnTo>
                  <a:lnTo>
                    <a:pt x="2720" y="211"/>
                  </a:lnTo>
                  <a:lnTo>
                    <a:pt x="2732" y="212"/>
                  </a:lnTo>
                  <a:lnTo>
                    <a:pt x="2740" y="214"/>
                  </a:lnTo>
                  <a:lnTo>
                    <a:pt x="2745" y="217"/>
                  </a:lnTo>
                  <a:lnTo>
                    <a:pt x="2746" y="218"/>
                  </a:lnTo>
                  <a:lnTo>
                    <a:pt x="2746" y="221"/>
                  </a:lnTo>
                  <a:lnTo>
                    <a:pt x="2745" y="223"/>
                  </a:lnTo>
                  <a:lnTo>
                    <a:pt x="2742" y="226"/>
                  </a:lnTo>
                  <a:lnTo>
                    <a:pt x="2735" y="231"/>
                  </a:lnTo>
                  <a:lnTo>
                    <a:pt x="2729" y="237"/>
                  </a:lnTo>
                  <a:lnTo>
                    <a:pt x="2731" y="247"/>
                  </a:lnTo>
                  <a:lnTo>
                    <a:pt x="2732" y="258"/>
                  </a:lnTo>
                  <a:lnTo>
                    <a:pt x="2729" y="261"/>
                  </a:lnTo>
                  <a:lnTo>
                    <a:pt x="2726" y="265"/>
                  </a:lnTo>
                  <a:lnTo>
                    <a:pt x="2722" y="267"/>
                  </a:lnTo>
                  <a:lnTo>
                    <a:pt x="2718" y="270"/>
                  </a:lnTo>
                  <a:lnTo>
                    <a:pt x="2713" y="272"/>
                  </a:lnTo>
                  <a:lnTo>
                    <a:pt x="2707" y="273"/>
                  </a:lnTo>
                  <a:lnTo>
                    <a:pt x="2701" y="273"/>
                  </a:lnTo>
                  <a:lnTo>
                    <a:pt x="2696" y="273"/>
                  </a:lnTo>
                  <a:lnTo>
                    <a:pt x="2688" y="273"/>
                  </a:lnTo>
                  <a:lnTo>
                    <a:pt x="2683" y="274"/>
                  </a:lnTo>
                  <a:lnTo>
                    <a:pt x="2678" y="275"/>
                  </a:lnTo>
                  <a:lnTo>
                    <a:pt x="2676" y="279"/>
                  </a:lnTo>
                  <a:lnTo>
                    <a:pt x="2675" y="283"/>
                  </a:lnTo>
                  <a:lnTo>
                    <a:pt x="2675" y="286"/>
                  </a:lnTo>
                  <a:lnTo>
                    <a:pt x="2675" y="292"/>
                  </a:lnTo>
                  <a:lnTo>
                    <a:pt x="2675" y="298"/>
                  </a:lnTo>
                  <a:lnTo>
                    <a:pt x="2677" y="312"/>
                  </a:lnTo>
                  <a:lnTo>
                    <a:pt x="2681" y="325"/>
                  </a:lnTo>
                  <a:lnTo>
                    <a:pt x="2685" y="337"/>
                  </a:lnTo>
                  <a:lnTo>
                    <a:pt x="2689" y="350"/>
                  </a:lnTo>
                  <a:lnTo>
                    <a:pt x="2690" y="357"/>
                  </a:lnTo>
                  <a:lnTo>
                    <a:pt x="2690" y="363"/>
                  </a:lnTo>
                  <a:lnTo>
                    <a:pt x="2690" y="371"/>
                  </a:lnTo>
                  <a:lnTo>
                    <a:pt x="2689" y="378"/>
                  </a:lnTo>
                  <a:lnTo>
                    <a:pt x="2688" y="385"/>
                  </a:lnTo>
                  <a:lnTo>
                    <a:pt x="2684" y="392"/>
                  </a:lnTo>
                  <a:lnTo>
                    <a:pt x="2682" y="398"/>
                  </a:lnTo>
                  <a:lnTo>
                    <a:pt x="2677" y="403"/>
                  </a:lnTo>
                  <a:lnTo>
                    <a:pt x="2668" y="413"/>
                  </a:lnTo>
                  <a:lnTo>
                    <a:pt x="2657" y="424"/>
                  </a:lnTo>
                  <a:lnTo>
                    <a:pt x="2646" y="436"/>
                  </a:lnTo>
                  <a:lnTo>
                    <a:pt x="2634" y="448"/>
                  </a:lnTo>
                  <a:lnTo>
                    <a:pt x="2622" y="458"/>
                  </a:lnTo>
                  <a:lnTo>
                    <a:pt x="2614" y="468"/>
                  </a:lnTo>
                  <a:lnTo>
                    <a:pt x="2611" y="473"/>
                  </a:lnTo>
                  <a:lnTo>
                    <a:pt x="2609" y="478"/>
                  </a:lnTo>
                  <a:lnTo>
                    <a:pt x="2607" y="482"/>
                  </a:lnTo>
                  <a:lnTo>
                    <a:pt x="2607" y="489"/>
                  </a:lnTo>
                  <a:lnTo>
                    <a:pt x="2606" y="501"/>
                  </a:lnTo>
                  <a:lnTo>
                    <a:pt x="2605" y="508"/>
                  </a:lnTo>
                  <a:lnTo>
                    <a:pt x="2603" y="512"/>
                  </a:lnTo>
                  <a:lnTo>
                    <a:pt x="2601" y="514"/>
                  </a:lnTo>
                  <a:lnTo>
                    <a:pt x="2599" y="517"/>
                  </a:lnTo>
                  <a:lnTo>
                    <a:pt x="2593" y="520"/>
                  </a:lnTo>
                  <a:lnTo>
                    <a:pt x="2582" y="525"/>
                  </a:lnTo>
                  <a:lnTo>
                    <a:pt x="2570" y="531"/>
                  </a:lnTo>
                  <a:lnTo>
                    <a:pt x="2565" y="535"/>
                  </a:lnTo>
                  <a:lnTo>
                    <a:pt x="2561" y="538"/>
                  </a:lnTo>
                  <a:lnTo>
                    <a:pt x="2557" y="543"/>
                  </a:lnTo>
                  <a:lnTo>
                    <a:pt x="2553" y="549"/>
                  </a:lnTo>
                  <a:lnTo>
                    <a:pt x="2551" y="555"/>
                  </a:lnTo>
                  <a:lnTo>
                    <a:pt x="2550" y="562"/>
                  </a:lnTo>
                  <a:lnTo>
                    <a:pt x="2549" y="569"/>
                  </a:lnTo>
                  <a:lnTo>
                    <a:pt x="2549" y="576"/>
                  </a:lnTo>
                  <a:lnTo>
                    <a:pt x="2550" y="592"/>
                  </a:lnTo>
                  <a:lnTo>
                    <a:pt x="2552" y="606"/>
                  </a:lnTo>
                  <a:lnTo>
                    <a:pt x="2555" y="619"/>
                  </a:lnTo>
                  <a:lnTo>
                    <a:pt x="2558" y="628"/>
                  </a:lnTo>
                  <a:lnTo>
                    <a:pt x="2561" y="632"/>
                  </a:lnTo>
                  <a:lnTo>
                    <a:pt x="2564" y="634"/>
                  </a:lnTo>
                  <a:lnTo>
                    <a:pt x="2569" y="637"/>
                  </a:lnTo>
                  <a:lnTo>
                    <a:pt x="2576" y="637"/>
                  </a:lnTo>
                  <a:lnTo>
                    <a:pt x="2582" y="637"/>
                  </a:lnTo>
                  <a:lnTo>
                    <a:pt x="2589" y="637"/>
                  </a:lnTo>
                  <a:lnTo>
                    <a:pt x="2594" y="636"/>
                  </a:lnTo>
                  <a:lnTo>
                    <a:pt x="2599" y="634"/>
                  </a:lnTo>
                  <a:lnTo>
                    <a:pt x="2602" y="632"/>
                  </a:lnTo>
                  <a:lnTo>
                    <a:pt x="2605" y="630"/>
                  </a:lnTo>
                  <a:lnTo>
                    <a:pt x="2607" y="625"/>
                  </a:lnTo>
                  <a:lnTo>
                    <a:pt x="2608" y="619"/>
                  </a:lnTo>
                  <a:lnTo>
                    <a:pt x="2609" y="608"/>
                  </a:lnTo>
                  <a:lnTo>
                    <a:pt x="2612" y="598"/>
                  </a:lnTo>
                  <a:lnTo>
                    <a:pt x="2614" y="593"/>
                  </a:lnTo>
                  <a:lnTo>
                    <a:pt x="2615" y="588"/>
                  </a:lnTo>
                  <a:lnTo>
                    <a:pt x="2619" y="583"/>
                  </a:lnTo>
                  <a:lnTo>
                    <a:pt x="2622" y="580"/>
                  </a:lnTo>
                  <a:lnTo>
                    <a:pt x="2639" y="564"/>
                  </a:lnTo>
                  <a:lnTo>
                    <a:pt x="2655" y="550"/>
                  </a:lnTo>
                  <a:lnTo>
                    <a:pt x="2660" y="544"/>
                  </a:lnTo>
                  <a:lnTo>
                    <a:pt x="2668" y="542"/>
                  </a:lnTo>
                  <a:lnTo>
                    <a:pt x="2670" y="542"/>
                  </a:lnTo>
                  <a:lnTo>
                    <a:pt x="2674" y="542"/>
                  </a:lnTo>
                  <a:lnTo>
                    <a:pt x="2676" y="543"/>
                  </a:lnTo>
                  <a:lnTo>
                    <a:pt x="2679" y="545"/>
                  </a:lnTo>
                  <a:lnTo>
                    <a:pt x="2685" y="550"/>
                  </a:lnTo>
                  <a:lnTo>
                    <a:pt x="2690" y="554"/>
                  </a:lnTo>
                  <a:lnTo>
                    <a:pt x="2693" y="554"/>
                  </a:lnTo>
                  <a:lnTo>
                    <a:pt x="2696" y="554"/>
                  </a:lnTo>
                  <a:lnTo>
                    <a:pt x="2698" y="552"/>
                  </a:lnTo>
                  <a:lnTo>
                    <a:pt x="2702" y="550"/>
                  </a:lnTo>
                  <a:lnTo>
                    <a:pt x="2706" y="548"/>
                  </a:lnTo>
                  <a:lnTo>
                    <a:pt x="2709" y="545"/>
                  </a:lnTo>
                  <a:lnTo>
                    <a:pt x="2713" y="544"/>
                  </a:lnTo>
                  <a:lnTo>
                    <a:pt x="2716" y="544"/>
                  </a:lnTo>
                  <a:lnTo>
                    <a:pt x="2720" y="544"/>
                  </a:lnTo>
                  <a:lnTo>
                    <a:pt x="2723" y="546"/>
                  </a:lnTo>
                  <a:lnTo>
                    <a:pt x="2727" y="549"/>
                  </a:lnTo>
                  <a:lnTo>
                    <a:pt x="2729" y="554"/>
                  </a:lnTo>
                  <a:lnTo>
                    <a:pt x="2729" y="562"/>
                  </a:lnTo>
                  <a:lnTo>
                    <a:pt x="2726" y="575"/>
                  </a:lnTo>
                  <a:lnTo>
                    <a:pt x="2723" y="582"/>
                  </a:lnTo>
                  <a:lnTo>
                    <a:pt x="2723" y="588"/>
                  </a:lnTo>
                  <a:lnTo>
                    <a:pt x="2723" y="592"/>
                  </a:lnTo>
                  <a:lnTo>
                    <a:pt x="2725" y="593"/>
                  </a:lnTo>
                  <a:lnTo>
                    <a:pt x="2726" y="595"/>
                  </a:lnTo>
                  <a:lnTo>
                    <a:pt x="2727" y="595"/>
                  </a:lnTo>
                  <a:lnTo>
                    <a:pt x="2735" y="599"/>
                  </a:lnTo>
                  <a:lnTo>
                    <a:pt x="2741" y="602"/>
                  </a:lnTo>
                  <a:lnTo>
                    <a:pt x="2744" y="605"/>
                  </a:lnTo>
                  <a:lnTo>
                    <a:pt x="2745" y="608"/>
                  </a:lnTo>
                  <a:lnTo>
                    <a:pt x="2745" y="612"/>
                  </a:lnTo>
                  <a:lnTo>
                    <a:pt x="2745" y="617"/>
                  </a:lnTo>
                  <a:lnTo>
                    <a:pt x="2741" y="625"/>
                  </a:lnTo>
                  <a:lnTo>
                    <a:pt x="2738" y="633"/>
                  </a:lnTo>
                  <a:lnTo>
                    <a:pt x="2735" y="638"/>
                  </a:lnTo>
                  <a:lnTo>
                    <a:pt x="2734" y="642"/>
                  </a:lnTo>
                  <a:lnTo>
                    <a:pt x="2733" y="646"/>
                  </a:lnTo>
                  <a:lnTo>
                    <a:pt x="2734" y="651"/>
                  </a:lnTo>
                  <a:lnTo>
                    <a:pt x="2742" y="671"/>
                  </a:lnTo>
                  <a:lnTo>
                    <a:pt x="2750" y="686"/>
                  </a:lnTo>
                  <a:lnTo>
                    <a:pt x="2745" y="702"/>
                  </a:lnTo>
                  <a:lnTo>
                    <a:pt x="2739" y="718"/>
                  </a:lnTo>
                  <a:lnTo>
                    <a:pt x="2738" y="726"/>
                  </a:lnTo>
                  <a:lnTo>
                    <a:pt x="2738" y="732"/>
                  </a:lnTo>
                  <a:lnTo>
                    <a:pt x="2739" y="734"/>
                  </a:lnTo>
                  <a:lnTo>
                    <a:pt x="2741" y="735"/>
                  </a:lnTo>
                  <a:lnTo>
                    <a:pt x="2745" y="738"/>
                  </a:lnTo>
                  <a:lnTo>
                    <a:pt x="2750" y="738"/>
                  </a:lnTo>
                  <a:lnTo>
                    <a:pt x="2760" y="739"/>
                  </a:lnTo>
                  <a:lnTo>
                    <a:pt x="2767" y="741"/>
                  </a:lnTo>
                  <a:lnTo>
                    <a:pt x="2772" y="744"/>
                  </a:lnTo>
                  <a:lnTo>
                    <a:pt x="2777" y="746"/>
                  </a:lnTo>
                  <a:lnTo>
                    <a:pt x="2779" y="749"/>
                  </a:lnTo>
                  <a:lnTo>
                    <a:pt x="2783" y="749"/>
                  </a:lnTo>
                  <a:lnTo>
                    <a:pt x="2785" y="749"/>
                  </a:lnTo>
                  <a:lnTo>
                    <a:pt x="2789" y="747"/>
                  </a:lnTo>
                  <a:lnTo>
                    <a:pt x="2792" y="745"/>
                  </a:lnTo>
                  <a:lnTo>
                    <a:pt x="2796" y="741"/>
                  </a:lnTo>
                  <a:lnTo>
                    <a:pt x="2800" y="738"/>
                  </a:lnTo>
                  <a:lnTo>
                    <a:pt x="2803" y="732"/>
                  </a:lnTo>
                  <a:lnTo>
                    <a:pt x="2807" y="726"/>
                  </a:lnTo>
                  <a:lnTo>
                    <a:pt x="2811" y="719"/>
                  </a:lnTo>
                  <a:lnTo>
                    <a:pt x="2817" y="713"/>
                  </a:lnTo>
                  <a:lnTo>
                    <a:pt x="2824" y="707"/>
                  </a:lnTo>
                  <a:lnTo>
                    <a:pt x="2833" y="702"/>
                  </a:lnTo>
                  <a:lnTo>
                    <a:pt x="2841" y="697"/>
                  </a:lnTo>
                  <a:lnTo>
                    <a:pt x="2851" y="695"/>
                  </a:lnTo>
                  <a:lnTo>
                    <a:pt x="2859" y="694"/>
                  </a:lnTo>
                  <a:lnTo>
                    <a:pt x="2880" y="694"/>
                  </a:lnTo>
                  <a:lnTo>
                    <a:pt x="2903" y="694"/>
                  </a:lnTo>
                  <a:lnTo>
                    <a:pt x="2924" y="695"/>
                  </a:lnTo>
                  <a:lnTo>
                    <a:pt x="2941" y="696"/>
                  </a:lnTo>
                  <a:lnTo>
                    <a:pt x="2953" y="697"/>
                  </a:lnTo>
                  <a:lnTo>
                    <a:pt x="2959" y="700"/>
                  </a:lnTo>
                  <a:lnTo>
                    <a:pt x="2961" y="701"/>
                  </a:lnTo>
                  <a:lnTo>
                    <a:pt x="2961" y="703"/>
                  </a:lnTo>
                  <a:lnTo>
                    <a:pt x="2961" y="705"/>
                  </a:lnTo>
                  <a:lnTo>
                    <a:pt x="2961" y="707"/>
                  </a:lnTo>
                  <a:lnTo>
                    <a:pt x="2955" y="712"/>
                  </a:lnTo>
                  <a:lnTo>
                    <a:pt x="2947" y="715"/>
                  </a:lnTo>
                  <a:lnTo>
                    <a:pt x="2942" y="719"/>
                  </a:lnTo>
                  <a:lnTo>
                    <a:pt x="2937" y="724"/>
                  </a:lnTo>
                  <a:lnTo>
                    <a:pt x="2934" y="729"/>
                  </a:lnTo>
                  <a:lnTo>
                    <a:pt x="2931" y="737"/>
                  </a:lnTo>
                  <a:lnTo>
                    <a:pt x="2929" y="752"/>
                  </a:lnTo>
                  <a:lnTo>
                    <a:pt x="2927" y="765"/>
                  </a:lnTo>
                  <a:lnTo>
                    <a:pt x="2927" y="770"/>
                  </a:lnTo>
                  <a:lnTo>
                    <a:pt x="2928" y="773"/>
                  </a:lnTo>
                  <a:lnTo>
                    <a:pt x="2929" y="777"/>
                  </a:lnTo>
                  <a:lnTo>
                    <a:pt x="2933" y="781"/>
                  </a:lnTo>
                  <a:lnTo>
                    <a:pt x="2941" y="784"/>
                  </a:lnTo>
                  <a:lnTo>
                    <a:pt x="2951" y="788"/>
                  </a:lnTo>
                  <a:lnTo>
                    <a:pt x="2955" y="791"/>
                  </a:lnTo>
                  <a:lnTo>
                    <a:pt x="2959" y="795"/>
                  </a:lnTo>
                  <a:lnTo>
                    <a:pt x="2961" y="800"/>
                  </a:lnTo>
                  <a:lnTo>
                    <a:pt x="2964" y="807"/>
                  </a:lnTo>
                  <a:lnTo>
                    <a:pt x="2965" y="820"/>
                  </a:lnTo>
                  <a:lnTo>
                    <a:pt x="2967" y="832"/>
                  </a:lnTo>
                  <a:lnTo>
                    <a:pt x="2971" y="841"/>
                  </a:lnTo>
                  <a:lnTo>
                    <a:pt x="2974" y="852"/>
                  </a:lnTo>
                  <a:lnTo>
                    <a:pt x="2978" y="863"/>
                  </a:lnTo>
                  <a:lnTo>
                    <a:pt x="2980" y="871"/>
                  </a:lnTo>
                  <a:lnTo>
                    <a:pt x="2979" y="875"/>
                  </a:lnTo>
                  <a:lnTo>
                    <a:pt x="2979" y="879"/>
                  </a:lnTo>
                  <a:lnTo>
                    <a:pt x="2977" y="883"/>
                  </a:lnTo>
                  <a:lnTo>
                    <a:pt x="2974" y="889"/>
                  </a:lnTo>
                  <a:lnTo>
                    <a:pt x="2970" y="894"/>
                  </a:lnTo>
                  <a:lnTo>
                    <a:pt x="2965" y="898"/>
                  </a:lnTo>
                  <a:lnTo>
                    <a:pt x="2959" y="903"/>
                  </a:lnTo>
                  <a:lnTo>
                    <a:pt x="2952" y="908"/>
                  </a:lnTo>
                  <a:lnTo>
                    <a:pt x="2937" y="916"/>
                  </a:lnTo>
                  <a:lnTo>
                    <a:pt x="2923" y="924"/>
                  </a:lnTo>
                  <a:lnTo>
                    <a:pt x="2917" y="929"/>
                  </a:lnTo>
                  <a:lnTo>
                    <a:pt x="2914" y="933"/>
                  </a:lnTo>
                  <a:lnTo>
                    <a:pt x="2910" y="937"/>
                  </a:lnTo>
                  <a:lnTo>
                    <a:pt x="2908" y="941"/>
                  </a:lnTo>
                  <a:lnTo>
                    <a:pt x="2907" y="946"/>
                  </a:lnTo>
                  <a:lnTo>
                    <a:pt x="2907" y="951"/>
                  </a:lnTo>
                  <a:lnTo>
                    <a:pt x="2907" y="955"/>
                  </a:lnTo>
                  <a:lnTo>
                    <a:pt x="2908" y="961"/>
                  </a:lnTo>
                  <a:lnTo>
                    <a:pt x="2914" y="974"/>
                  </a:lnTo>
                  <a:lnTo>
                    <a:pt x="2921" y="989"/>
                  </a:lnTo>
                  <a:lnTo>
                    <a:pt x="2929" y="1003"/>
                  </a:lnTo>
                  <a:lnTo>
                    <a:pt x="2935" y="1012"/>
                  </a:lnTo>
                  <a:lnTo>
                    <a:pt x="2937" y="1017"/>
                  </a:lnTo>
                  <a:lnTo>
                    <a:pt x="2939" y="1021"/>
                  </a:lnTo>
                  <a:lnTo>
                    <a:pt x="2939" y="1025"/>
                  </a:lnTo>
                  <a:lnTo>
                    <a:pt x="2939" y="1029"/>
                  </a:lnTo>
                  <a:lnTo>
                    <a:pt x="2937" y="1034"/>
                  </a:lnTo>
                  <a:lnTo>
                    <a:pt x="2936" y="1037"/>
                  </a:lnTo>
                  <a:lnTo>
                    <a:pt x="2933" y="1041"/>
                  </a:lnTo>
                  <a:lnTo>
                    <a:pt x="2929" y="1043"/>
                  </a:lnTo>
                  <a:lnTo>
                    <a:pt x="2920" y="1048"/>
                  </a:lnTo>
                  <a:lnTo>
                    <a:pt x="2912" y="1053"/>
                  </a:lnTo>
                  <a:lnTo>
                    <a:pt x="2909" y="1055"/>
                  </a:lnTo>
                  <a:lnTo>
                    <a:pt x="2905" y="1059"/>
                  </a:lnTo>
                  <a:lnTo>
                    <a:pt x="2903" y="1063"/>
                  </a:lnTo>
                  <a:lnTo>
                    <a:pt x="2901" y="1071"/>
                  </a:lnTo>
                  <a:lnTo>
                    <a:pt x="2898" y="1083"/>
                  </a:lnTo>
                  <a:lnTo>
                    <a:pt x="2897" y="1090"/>
                  </a:lnTo>
                  <a:lnTo>
                    <a:pt x="2897" y="1092"/>
                  </a:lnTo>
                  <a:lnTo>
                    <a:pt x="2895" y="1094"/>
                  </a:lnTo>
                  <a:lnTo>
                    <a:pt x="2891" y="1097"/>
                  </a:lnTo>
                  <a:lnTo>
                    <a:pt x="2886" y="1098"/>
                  </a:lnTo>
                  <a:lnTo>
                    <a:pt x="2874" y="1100"/>
                  </a:lnTo>
                  <a:lnTo>
                    <a:pt x="2864" y="1100"/>
                  </a:lnTo>
                  <a:lnTo>
                    <a:pt x="2852" y="1100"/>
                  </a:lnTo>
                  <a:lnTo>
                    <a:pt x="2840" y="1100"/>
                  </a:lnTo>
                  <a:lnTo>
                    <a:pt x="2834" y="1102"/>
                  </a:lnTo>
                  <a:lnTo>
                    <a:pt x="2829" y="1104"/>
                  </a:lnTo>
                  <a:lnTo>
                    <a:pt x="2826" y="1106"/>
                  </a:lnTo>
                  <a:lnTo>
                    <a:pt x="2823" y="1109"/>
                  </a:lnTo>
                  <a:lnTo>
                    <a:pt x="2821" y="1113"/>
                  </a:lnTo>
                  <a:lnTo>
                    <a:pt x="2820" y="1117"/>
                  </a:lnTo>
                  <a:lnTo>
                    <a:pt x="2820" y="1122"/>
                  </a:lnTo>
                  <a:lnTo>
                    <a:pt x="2821" y="1126"/>
                  </a:lnTo>
                  <a:lnTo>
                    <a:pt x="2822" y="1138"/>
                  </a:lnTo>
                  <a:lnTo>
                    <a:pt x="2824" y="1151"/>
                  </a:lnTo>
                  <a:lnTo>
                    <a:pt x="2824" y="1159"/>
                  </a:lnTo>
                  <a:lnTo>
                    <a:pt x="2823" y="1165"/>
                  </a:lnTo>
                  <a:lnTo>
                    <a:pt x="2821" y="1169"/>
                  </a:lnTo>
                  <a:lnTo>
                    <a:pt x="2817" y="1174"/>
                  </a:lnTo>
                  <a:lnTo>
                    <a:pt x="2805" y="1179"/>
                  </a:lnTo>
                  <a:lnTo>
                    <a:pt x="2789" y="1185"/>
                  </a:lnTo>
                  <a:lnTo>
                    <a:pt x="2782" y="1188"/>
                  </a:lnTo>
                  <a:lnTo>
                    <a:pt x="2775" y="1192"/>
                  </a:lnTo>
                  <a:lnTo>
                    <a:pt x="2770" y="1197"/>
                  </a:lnTo>
                  <a:lnTo>
                    <a:pt x="2766" y="1201"/>
                  </a:lnTo>
                  <a:lnTo>
                    <a:pt x="2763" y="1213"/>
                  </a:lnTo>
                  <a:lnTo>
                    <a:pt x="2759" y="1224"/>
                  </a:lnTo>
                  <a:lnTo>
                    <a:pt x="2758" y="1230"/>
                  </a:lnTo>
                  <a:lnTo>
                    <a:pt x="2756" y="1235"/>
                  </a:lnTo>
                  <a:lnTo>
                    <a:pt x="2752" y="1239"/>
                  </a:lnTo>
                  <a:lnTo>
                    <a:pt x="2748" y="1244"/>
                  </a:lnTo>
                  <a:lnTo>
                    <a:pt x="2739" y="1252"/>
                  </a:lnTo>
                  <a:lnTo>
                    <a:pt x="2731" y="1258"/>
                  </a:lnTo>
                  <a:lnTo>
                    <a:pt x="2728" y="1261"/>
                  </a:lnTo>
                  <a:lnTo>
                    <a:pt x="2725" y="1266"/>
                  </a:lnTo>
                  <a:lnTo>
                    <a:pt x="2722" y="1270"/>
                  </a:lnTo>
                  <a:lnTo>
                    <a:pt x="2721" y="1276"/>
                  </a:lnTo>
                  <a:lnTo>
                    <a:pt x="2720" y="1293"/>
                  </a:lnTo>
                  <a:lnTo>
                    <a:pt x="2720" y="1315"/>
                  </a:lnTo>
                  <a:lnTo>
                    <a:pt x="2720" y="1338"/>
                  </a:lnTo>
                  <a:lnTo>
                    <a:pt x="2720" y="1356"/>
                  </a:lnTo>
                  <a:lnTo>
                    <a:pt x="2720" y="1370"/>
                  </a:lnTo>
                  <a:lnTo>
                    <a:pt x="2720" y="1382"/>
                  </a:lnTo>
                  <a:lnTo>
                    <a:pt x="2720" y="1393"/>
                  </a:lnTo>
                  <a:lnTo>
                    <a:pt x="2720" y="1403"/>
                  </a:lnTo>
                  <a:lnTo>
                    <a:pt x="2721" y="1413"/>
                  </a:lnTo>
                  <a:lnTo>
                    <a:pt x="2723" y="1419"/>
                  </a:lnTo>
                  <a:lnTo>
                    <a:pt x="2728" y="1422"/>
                  </a:lnTo>
                  <a:lnTo>
                    <a:pt x="2734" y="1427"/>
                  </a:lnTo>
                  <a:lnTo>
                    <a:pt x="2737" y="1430"/>
                  </a:lnTo>
                  <a:lnTo>
                    <a:pt x="2739" y="1433"/>
                  </a:lnTo>
                  <a:lnTo>
                    <a:pt x="2741" y="1437"/>
                  </a:lnTo>
                  <a:lnTo>
                    <a:pt x="2742" y="1441"/>
                  </a:lnTo>
                  <a:lnTo>
                    <a:pt x="2744" y="1446"/>
                  </a:lnTo>
                  <a:lnTo>
                    <a:pt x="2744" y="1451"/>
                  </a:lnTo>
                  <a:lnTo>
                    <a:pt x="2741" y="1456"/>
                  </a:lnTo>
                  <a:lnTo>
                    <a:pt x="2739" y="1460"/>
                  </a:lnTo>
                  <a:lnTo>
                    <a:pt x="2731" y="1474"/>
                  </a:lnTo>
                  <a:lnTo>
                    <a:pt x="2719" y="1491"/>
                  </a:lnTo>
                  <a:lnTo>
                    <a:pt x="2704" y="1512"/>
                  </a:lnTo>
                  <a:lnTo>
                    <a:pt x="2689" y="1531"/>
                  </a:lnTo>
                  <a:lnTo>
                    <a:pt x="2676" y="1546"/>
                  </a:lnTo>
                  <a:lnTo>
                    <a:pt x="2666" y="1557"/>
                  </a:lnTo>
                  <a:lnTo>
                    <a:pt x="2658" y="1565"/>
                  </a:lnTo>
                  <a:lnTo>
                    <a:pt x="2650" y="1570"/>
                  </a:lnTo>
                  <a:lnTo>
                    <a:pt x="2640" y="1572"/>
                  </a:lnTo>
                  <a:lnTo>
                    <a:pt x="2630" y="1573"/>
                  </a:lnTo>
                  <a:lnTo>
                    <a:pt x="2619" y="1575"/>
                  </a:lnTo>
                  <a:lnTo>
                    <a:pt x="2611" y="1575"/>
                  </a:lnTo>
                  <a:lnTo>
                    <a:pt x="2603" y="1576"/>
                  </a:lnTo>
                  <a:lnTo>
                    <a:pt x="2600" y="1578"/>
                  </a:lnTo>
                  <a:lnTo>
                    <a:pt x="2600" y="1579"/>
                  </a:lnTo>
                  <a:lnTo>
                    <a:pt x="2600" y="1582"/>
                  </a:lnTo>
                  <a:lnTo>
                    <a:pt x="2601" y="1585"/>
                  </a:lnTo>
                  <a:lnTo>
                    <a:pt x="2603" y="1589"/>
                  </a:lnTo>
                  <a:lnTo>
                    <a:pt x="2608" y="1596"/>
                  </a:lnTo>
                  <a:lnTo>
                    <a:pt x="2612" y="1603"/>
                  </a:lnTo>
                  <a:lnTo>
                    <a:pt x="2612" y="1605"/>
                  </a:lnTo>
                  <a:lnTo>
                    <a:pt x="2611" y="1608"/>
                  </a:lnTo>
                  <a:lnTo>
                    <a:pt x="2609" y="1610"/>
                  </a:lnTo>
                  <a:lnTo>
                    <a:pt x="2607" y="1611"/>
                  </a:lnTo>
                  <a:lnTo>
                    <a:pt x="2597" y="1613"/>
                  </a:lnTo>
                  <a:lnTo>
                    <a:pt x="2584" y="1614"/>
                  </a:lnTo>
                  <a:lnTo>
                    <a:pt x="2577" y="1614"/>
                  </a:lnTo>
                  <a:lnTo>
                    <a:pt x="2570" y="1615"/>
                  </a:lnTo>
                  <a:lnTo>
                    <a:pt x="2563" y="1617"/>
                  </a:lnTo>
                  <a:lnTo>
                    <a:pt x="2557" y="1621"/>
                  </a:lnTo>
                  <a:lnTo>
                    <a:pt x="2546" y="1628"/>
                  </a:lnTo>
                  <a:lnTo>
                    <a:pt x="2538" y="1634"/>
                  </a:lnTo>
                  <a:lnTo>
                    <a:pt x="2534" y="1638"/>
                  </a:lnTo>
                  <a:lnTo>
                    <a:pt x="2530" y="1640"/>
                  </a:lnTo>
                  <a:lnTo>
                    <a:pt x="2524" y="1641"/>
                  </a:lnTo>
                  <a:lnTo>
                    <a:pt x="2515" y="1642"/>
                  </a:lnTo>
                  <a:lnTo>
                    <a:pt x="2500" y="1644"/>
                  </a:lnTo>
                  <a:lnTo>
                    <a:pt x="2488" y="1644"/>
                  </a:lnTo>
                  <a:lnTo>
                    <a:pt x="2485" y="1644"/>
                  </a:lnTo>
                  <a:lnTo>
                    <a:pt x="2481" y="1645"/>
                  </a:lnTo>
                  <a:lnTo>
                    <a:pt x="2479" y="1647"/>
                  </a:lnTo>
                  <a:lnTo>
                    <a:pt x="2479" y="1651"/>
                  </a:lnTo>
                  <a:lnTo>
                    <a:pt x="2479" y="1660"/>
                  </a:lnTo>
                  <a:lnTo>
                    <a:pt x="2480" y="1670"/>
                  </a:lnTo>
                  <a:lnTo>
                    <a:pt x="2479" y="1678"/>
                  </a:lnTo>
                  <a:lnTo>
                    <a:pt x="2477" y="1685"/>
                  </a:lnTo>
                  <a:lnTo>
                    <a:pt x="2475" y="1686"/>
                  </a:lnTo>
                  <a:lnTo>
                    <a:pt x="2474" y="1687"/>
                  </a:lnTo>
                  <a:lnTo>
                    <a:pt x="2473" y="1687"/>
                  </a:lnTo>
                  <a:lnTo>
                    <a:pt x="2470" y="1687"/>
                  </a:lnTo>
                  <a:lnTo>
                    <a:pt x="2467" y="1686"/>
                  </a:lnTo>
                  <a:lnTo>
                    <a:pt x="2461" y="1685"/>
                  </a:lnTo>
                  <a:lnTo>
                    <a:pt x="2457" y="1685"/>
                  </a:lnTo>
                  <a:lnTo>
                    <a:pt x="2455" y="1686"/>
                  </a:lnTo>
                  <a:lnTo>
                    <a:pt x="2454" y="1689"/>
                  </a:lnTo>
                  <a:lnTo>
                    <a:pt x="2452" y="1691"/>
                  </a:lnTo>
                  <a:lnTo>
                    <a:pt x="2451" y="1697"/>
                  </a:lnTo>
                  <a:lnTo>
                    <a:pt x="2454" y="1704"/>
                  </a:lnTo>
                  <a:lnTo>
                    <a:pt x="2456" y="1714"/>
                  </a:lnTo>
                  <a:lnTo>
                    <a:pt x="2461" y="1728"/>
                  </a:lnTo>
                  <a:lnTo>
                    <a:pt x="2463" y="1735"/>
                  </a:lnTo>
                  <a:lnTo>
                    <a:pt x="2465" y="1742"/>
                  </a:lnTo>
                  <a:lnTo>
                    <a:pt x="2469" y="1748"/>
                  </a:lnTo>
                  <a:lnTo>
                    <a:pt x="2471" y="1753"/>
                  </a:lnTo>
                  <a:lnTo>
                    <a:pt x="2479" y="1759"/>
                  </a:lnTo>
                  <a:lnTo>
                    <a:pt x="2482" y="1765"/>
                  </a:lnTo>
                  <a:lnTo>
                    <a:pt x="2482" y="1767"/>
                  </a:lnTo>
                  <a:lnTo>
                    <a:pt x="2482" y="1770"/>
                  </a:lnTo>
                  <a:lnTo>
                    <a:pt x="2481" y="1772"/>
                  </a:lnTo>
                  <a:lnTo>
                    <a:pt x="2477" y="1774"/>
                  </a:lnTo>
                  <a:lnTo>
                    <a:pt x="2468" y="1777"/>
                  </a:lnTo>
                  <a:lnTo>
                    <a:pt x="2458" y="1777"/>
                  </a:lnTo>
                  <a:lnTo>
                    <a:pt x="2455" y="1778"/>
                  </a:lnTo>
                  <a:lnTo>
                    <a:pt x="2450" y="1778"/>
                  </a:lnTo>
                  <a:lnTo>
                    <a:pt x="2446" y="1780"/>
                  </a:lnTo>
                  <a:lnTo>
                    <a:pt x="2443" y="1783"/>
                  </a:lnTo>
                  <a:lnTo>
                    <a:pt x="2431" y="1799"/>
                  </a:lnTo>
                  <a:lnTo>
                    <a:pt x="2423" y="1812"/>
                  </a:lnTo>
                  <a:lnTo>
                    <a:pt x="2420" y="1815"/>
                  </a:lnTo>
                  <a:lnTo>
                    <a:pt x="2418" y="1816"/>
                  </a:lnTo>
                  <a:lnTo>
                    <a:pt x="2417" y="1817"/>
                  </a:lnTo>
                  <a:lnTo>
                    <a:pt x="2414" y="1817"/>
                  </a:lnTo>
                  <a:lnTo>
                    <a:pt x="2410" y="1816"/>
                  </a:lnTo>
                  <a:lnTo>
                    <a:pt x="2405" y="1813"/>
                  </a:lnTo>
                  <a:lnTo>
                    <a:pt x="2400" y="1810"/>
                  </a:lnTo>
                  <a:lnTo>
                    <a:pt x="2395" y="1809"/>
                  </a:lnTo>
                  <a:lnTo>
                    <a:pt x="2393" y="1809"/>
                  </a:lnTo>
                  <a:lnTo>
                    <a:pt x="2392" y="1810"/>
                  </a:lnTo>
                  <a:lnTo>
                    <a:pt x="2389" y="1811"/>
                  </a:lnTo>
                  <a:lnTo>
                    <a:pt x="2387" y="1815"/>
                  </a:lnTo>
                  <a:lnTo>
                    <a:pt x="2383" y="1822"/>
                  </a:lnTo>
                  <a:lnTo>
                    <a:pt x="2380" y="1827"/>
                  </a:lnTo>
                  <a:lnTo>
                    <a:pt x="2379" y="1828"/>
                  </a:lnTo>
                  <a:lnTo>
                    <a:pt x="2376" y="1828"/>
                  </a:lnTo>
                  <a:lnTo>
                    <a:pt x="2373" y="1827"/>
                  </a:lnTo>
                  <a:lnTo>
                    <a:pt x="2369" y="1824"/>
                  </a:lnTo>
                  <a:lnTo>
                    <a:pt x="2361" y="1818"/>
                  </a:lnTo>
                  <a:lnTo>
                    <a:pt x="2351" y="1813"/>
                  </a:lnTo>
                  <a:lnTo>
                    <a:pt x="2347" y="1811"/>
                  </a:lnTo>
                  <a:lnTo>
                    <a:pt x="2341" y="1810"/>
                  </a:lnTo>
                  <a:lnTo>
                    <a:pt x="2335" y="1809"/>
                  </a:lnTo>
                  <a:lnTo>
                    <a:pt x="2329" y="1809"/>
                  </a:lnTo>
                  <a:lnTo>
                    <a:pt x="2323" y="1810"/>
                  </a:lnTo>
                  <a:lnTo>
                    <a:pt x="2317" y="1811"/>
                  </a:lnTo>
                  <a:lnTo>
                    <a:pt x="2313" y="1813"/>
                  </a:lnTo>
                  <a:lnTo>
                    <a:pt x="2310" y="1816"/>
                  </a:lnTo>
                  <a:lnTo>
                    <a:pt x="2307" y="1818"/>
                  </a:lnTo>
                  <a:lnTo>
                    <a:pt x="2306" y="1822"/>
                  </a:lnTo>
                  <a:lnTo>
                    <a:pt x="2306" y="1827"/>
                  </a:lnTo>
                  <a:lnTo>
                    <a:pt x="2306" y="1831"/>
                  </a:lnTo>
                  <a:lnTo>
                    <a:pt x="2306" y="1842"/>
                  </a:lnTo>
                  <a:lnTo>
                    <a:pt x="2307" y="1854"/>
                  </a:lnTo>
                  <a:lnTo>
                    <a:pt x="2307" y="1865"/>
                  </a:lnTo>
                  <a:lnTo>
                    <a:pt x="2307" y="1874"/>
                  </a:lnTo>
                  <a:lnTo>
                    <a:pt x="2307" y="1884"/>
                  </a:lnTo>
                  <a:lnTo>
                    <a:pt x="2309" y="1892"/>
                  </a:lnTo>
                  <a:lnTo>
                    <a:pt x="2311" y="1899"/>
                  </a:lnTo>
                  <a:lnTo>
                    <a:pt x="2316" y="1906"/>
                  </a:lnTo>
                  <a:lnTo>
                    <a:pt x="2320" y="1912"/>
                  </a:lnTo>
                  <a:lnTo>
                    <a:pt x="2323" y="1918"/>
                  </a:lnTo>
                  <a:lnTo>
                    <a:pt x="2323" y="1925"/>
                  </a:lnTo>
                  <a:lnTo>
                    <a:pt x="2323" y="1931"/>
                  </a:lnTo>
                  <a:lnTo>
                    <a:pt x="2322" y="1935"/>
                  </a:lnTo>
                  <a:lnTo>
                    <a:pt x="2319" y="1936"/>
                  </a:lnTo>
                  <a:lnTo>
                    <a:pt x="2317" y="1936"/>
                  </a:lnTo>
                  <a:lnTo>
                    <a:pt x="2313" y="1936"/>
                  </a:lnTo>
                  <a:lnTo>
                    <a:pt x="2305" y="1932"/>
                  </a:lnTo>
                  <a:lnTo>
                    <a:pt x="2299" y="1929"/>
                  </a:lnTo>
                  <a:lnTo>
                    <a:pt x="2293" y="1925"/>
                  </a:lnTo>
                  <a:lnTo>
                    <a:pt x="2287" y="1924"/>
                  </a:lnTo>
                  <a:lnTo>
                    <a:pt x="2284" y="1925"/>
                  </a:lnTo>
                  <a:lnTo>
                    <a:pt x="2280" y="1926"/>
                  </a:lnTo>
                  <a:lnTo>
                    <a:pt x="2278" y="1928"/>
                  </a:lnTo>
                  <a:lnTo>
                    <a:pt x="2275" y="1931"/>
                  </a:lnTo>
                  <a:lnTo>
                    <a:pt x="2272" y="1934"/>
                  </a:lnTo>
                  <a:lnTo>
                    <a:pt x="2269" y="1936"/>
                  </a:lnTo>
                  <a:lnTo>
                    <a:pt x="2266" y="1937"/>
                  </a:lnTo>
                  <a:lnTo>
                    <a:pt x="2261" y="1938"/>
                  </a:lnTo>
                  <a:lnTo>
                    <a:pt x="2254" y="1938"/>
                  </a:lnTo>
                  <a:lnTo>
                    <a:pt x="2247" y="1936"/>
                  </a:lnTo>
                  <a:lnTo>
                    <a:pt x="2240" y="1934"/>
                  </a:lnTo>
                  <a:lnTo>
                    <a:pt x="2233" y="1931"/>
                  </a:lnTo>
                  <a:lnTo>
                    <a:pt x="2229" y="1930"/>
                  </a:lnTo>
                  <a:lnTo>
                    <a:pt x="2225" y="1931"/>
                  </a:lnTo>
                  <a:lnTo>
                    <a:pt x="2222" y="1932"/>
                  </a:lnTo>
                  <a:lnTo>
                    <a:pt x="2218" y="1936"/>
                  </a:lnTo>
                  <a:lnTo>
                    <a:pt x="2212" y="1943"/>
                  </a:lnTo>
                  <a:lnTo>
                    <a:pt x="2208" y="1948"/>
                  </a:lnTo>
                  <a:lnTo>
                    <a:pt x="2205" y="1950"/>
                  </a:lnTo>
                  <a:lnTo>
                    <a:pt x="2202" y="1951"/>
                  </a:lnTo>
                  <a:lnTo>
                    <a:pt x="2198" y="1951"/>
                  </a:lnTo>
                  <a:lnTo>
                    <a:pt x="2193" y="1951"/>
                  </a:lnTo>
                  <a:lnTo>
                    <a:pt x="2181" y="1949"/>
                  </a:lnTo>
                  <a:lnTo>
                    <a:pt x="2172" y="1947"/>
                  </a:lnTo>
                  <a:lnTo>
                    <a:pt x="2167" y="1947"/>
                  </a:lnTo>
                  <a:lnTo>
                    <a:pt x="2162" y="1948"/>
                  </a:lnTo>
                  <a:lnTo>
                    <a:pt x="2159" y="1949"/>
                  </a:lnTo>
                  <a:lnTo>
                    <a:pt x="2155" y="1953"/>
                  </a:lnTo>
                  <a:lnTo>
                    <a:pt x="2152" y="1958"/>
                  </a:lnTo>
                  <a:lnTo>
                    <a:pt x="2149" y="1963"/>
                  </a:lnTo>
                  <a:lnTo>
                    <a:pt x="2147" y="1969"/>
                  </a:lnTo>
                  <a:lnTo>
                    <a:pt x="2146" y="1976"/>
                  </a:lnTo>
                  <a:lnTo>
                    <a:pt x="2142" y="1988"/>
                  </a:lnTo>
                  <a:lnTo>
                    <a:pt x="2140" y="2000"/>
                  </a:lnTo>
                  <a:lnTo>
                    <a:pt x="2137" y="2010"/>
                  </a:lnTo>
                  <a:lnTo>
                    <a:pt x="2133" y="2019"/>
                  </a:lnTo>
                  <a:lnTo>
                    <a:pt x="2128" y="2027"/>
                  </a:lnTo>
                  <a:lnTo>
                    <a:pt x="2122" y="2035"/>
                  </a:lnTo>
                  <a:lnTo>
                    <a:pt x="2114" y="2039"/>
                  </a:lnTo>
                  <a:lnTo>
                    <a:pt x="2104" y="2043"/>
                  </a:lnTo>
                  <a:lnTo>
                    <a:pt x="2093" y="2044"/>
                  </a:lnTo>
                  <a:lnTo>
                    <a:pt x="2084" y="2048"/>
                  </a:lnTo>
                  <a:lnTo>
                    <a:pt x="2079" y="2050"/>
                  </a:lnTo>
                  <a:lnTo>
                    <a:pt x="2074" y="2052"/>
                  </a:lnTo>
                  <a:lnTo>
                    <a:pt x="2070" y="2057"/>
                  </a:lnTo>
                  <a:lnTo>
                    <a:pt x="2065" y="2062"/>
                  </a:lnTo>
                  <a:lnTo>
                    <a:pt x="2061" y="2070"/>
                  </a:lnTo>
                  <a:lnTo>
                    <a:pt x="2060" y="2079"/>
                  </a:lnTo>
                  <a:lnTo>
                    <a:pt x="2060" y="2087"/>
                  </a:lnTo>
                  <a:lnTo>
                    <a:pt x="2061" y="2094"/>
                  </a:lnTo>
                  <a:lnTo>
                    <a:pt x="2064" y="2099"/>
                  </a:lnTo>
                  <a:lnTo>
                    <a:pt x="2065" y="2104"/>
                  </a:lnTo>
                  <a:lnTo>
                    <a:pt x="2065" y="2109"/>
                  </a:lnTo>
                  <a:lnTo>
                    <a:pt x="2064" y="2115"/>
                  </a:lnTo>
                  <a:lnTo>
                    <a:pt x="2064" y="2117"/>
                  </a:lnTo>
                  <a:lnTo>
                    <a:pt x="2063" y="2118"/>
                  </a:lnTo>
                  <a:lnTo>
                    <a:pt x="2061" y="2118"/>
                  </a:lnTo>
                  <a:lnTo>
                    <a:pt x="2060" y="2118"/>
                  </a:lnTo>
                  <a:lnTo>
                    <a:pt x="2057" y="2117"/>
                  </a:lnTo>
                  <a:lnTo>
                    <a:pt x="2053" y="2113"/>
                  </a:lnTo>
                  <a:lnTo>
                    <a:pt x="2045" y="2106"/>
                  </a:lnTo>
                  <a:lnTo>
                    <a:pt x="2040" y="2101"/>
                  </a:lnTo>
                  <a:lnTo>
                    <a:pt x="2029" y="2092"/>
                  </a:lnTo>
                  <a:lnTo>
                    <a:pt x="2016" y="2082"/>
                  </a:lnTo>
                  <a:lnTo>
                    <a:pt x="2011" y="2077"/>
                  </a:lnTo>
                  <a:lnTo>
                    <a:pt x="2007" y="2073"/>
                  </a:lnTo>
                  <a:lnTo>
                    <a:pt x="2004" y="2068"/>
                  </a:lnTo>
                  <a:lnTo>
                    <a:pt x="2002" y="2063"/>
                  </a:lnTo>
                  <a:lnTo>
                    <a:pt x="1998" y="2051"/>
                  </a:lnTo>
                  <a:lnTo>
                    <a:pt x="1995" y="2038"/>
                  </a:lnTo>
                  <a:lnTo>
                    <a:pt x="1994" y="2033"/>
                  </a:lnTo>
                  <a:lnTo>
                    <a:pt x="1994" y="2029"/>
                  </a:lnTo>
                  <a:lnTo>
                    <a:pt x="1995" y="2024"/>
                  </a:lnTo>
                  <a:lnTo>
                    <a:pt x="1997" y="2019"/>
                  </a:lnTo>
                  <a:lnTo>
                    <a:pt x="2003" y="2011"/>
                  </a:lnTo>
                  <a:lnTo>
                    <a:pt x="2008" y="2005"/>
                  </a:lnTo>
                  <a:lnTo>
                    <a:pt x="2010" y="2001"/>
                  </a:lnTo>
                  <a:lnTo>
                    <a:pt x="2013" y="1998"/>
                  </a:lnTo>
                  <a:lnTo>
                    <a:pt x="2011" y="1994"/>
                  </a:lnTo>
                  <a:lnTo>
                    <a:pt x="2008" y="1991"/>
                  </a:lnTo>
                  <a:lnTo>
                    <a:pt x="2005" y="1988"/>
                  </a:lnTo>
                  <a:lnTo>
                    <a:pt x="2003" y="1989"/>
                  </a:lnTo>
                  <a:lnTo>
                    <a:pt x="2000" y="1991"/>
                  </a:lnTo>
                  <a:lnTo>
                    <a:pt x="1997" y="1993"/>
                  </a:lnTo>
                  <a:lnTo>
                    <a:pt x="1991" y="2001"/>
                  </a:lnTo>
                  <a:lnTo>
                    <a:pt x="1984" y="2012"/>
                  </a:lnTo>
                  <a:lnTo>
                    <a:pt x="1978" y="2021"/>
                  </a:lnTo>
                  <a:lnTo>
                    <a:pt x="1972" y="2026"/>
                  </a:lnTo>
                  <a:lnTo>
                    <a:pt x="1966" y="2029"/>
                  </a:lnTo>
                  <a:lnTo>
                    <a:pt x="1959" y="2029"/>
                  </a:lnTo>
                  <a:lnTo>
                    <a:pt x="1952" y="2027"/>
                  </a:lnTo>
                  <a:lnTo>
                    <a:pt x="1946" y="2027"/>
                  </a:lnTo>
                  <a:lnTo>
                    <a:pt x="1941" y="2029"/>
                  </a:lnTo>
                  <a:lnTo>
                    <a:pt x="1939" y="2031"/>
                  </a:lnTo>
                  <a:lnTo>
                    <a:pt x="1939" y="2032"/>
                  </a:lnTo>
                  <a:lnTo>
                    <a:pt x="1940" y="2035"/>
                  </a:lnTo>
                  <a:lnTo>
                    <a:pt x="1942" y="2036"/>
                  </a:lnTo>
                  <a:lnTo>
                    <a:pt x="1945" y="2038"/>
                  </a:lnTo>
                  <a:lnTo>
                    <a:pt x="1953" y="2042"/>
                  </a:lnTo>
                  <a:lnTo>
                    <a:pt x="1961" y="2043"/>
                  </a:lnTo>
                  <a:lnTo>
                    <a:pt x="1969" y="2045"/>
                  </a:lnTo>
                  <a:lnTo>
                    <a:pt x="1976" y="2050"/>
                  </a:lnTo>
                  <a:lnTo>
                    <a:pt x="1978" y="2052"/>
                  </a:lnTo>
                  <a:lnTo>
                    <a:pt x="1980" y="2055"/>
                  </a:lnTo>
                  <a:lnTo>
                    <a:pt x="1982" y="2058"/>
                  </a:lnTo>
                  <a:lnTo>
                    <a:pt x="1983" y="2062"/>
                  </a:lnTo>
                  <a:lnTo>
                    <a:pt x="1984" y="2073"/>
                  </a:lnTo>
                  <a:lnTo>
                    <a:pt x="1984" y="2083"/>
                  </a:lnTo>
                  <a:lnTo>
                    <a:pt x="1983" y="2089"/>
                  </a:lnTo>
                  <a:lnTo>
                    <a:pt x="1982" y="2094"/>
                  </a:lnTo>
                  <a:lnTo>
                    <a:pt x="1980" y="2099"/>
                  </a:lnTo>
                  <a:lnTo>
                    <a:pt x="1978" y="2102"/>
                  </a:lnTo>
                  <a:lnTo>
                    <a:pt x="1965" y="2109"/>
                  </a:lnTo>
                  <a:lnTo>
                    <a:pt x="1946" y="2118"/>
                  </a:lnTo>
                  <a:lnTo>
                    <a:pt x="1927" y="2125"/>
                  </a:lnTo>
                  <a:lnTo>
                    <a:pt x="1917" y="2127"/>
                  </a:lnTo>
                  <a:lnTo>
                    <a:pt x="1908" y="2127"/>
                  </a:lnTo>
                  <a:lnTo>
                    <a:pt x="1900" y="2127"/>
                  </a:lnTo>
                  <a:lnTo>
                    <a:pt x="1893" y="2128"/>
                  </a:lnTo>
                  <a:lnTo>
                    <a:pt x="1885" y="2131"/>
                  </a:lnTo>
                  <a:lnTo>
                    <a:pt x="1878" y="2132"/>
                  </a:lnTo>
                  <a:lnTo>
                    <a:pt x="1871" y="2132"/>
                  </a:lnTo>
                  <a:lnTo>
                    <a:pt x="1868" y="2132"/>
                  </a:lnTo>
                  <a:lnTo>
                    <a:pt x="1865" y="2130"/>
                  </a:lnTo>
                  <a:lnTo>
                    <a:pt x="1863" y="2128"/>
                  </a:lnTo>
                  <a:lnTo>
                    <a:pt x="1863" y="2125"/>
                  </a:lnTo>
                  <a:lnTo>
                    <a:pt x="1862" y="2120"/>
                  </a:lnTo>
                  <a:lnTo>
                    <a:pt x="1860" y="2115"/>
                  </a:lnTo>
                  <a:lnTo>
                    <a:pt x="1859" y="2113"/>
                  </a:lnTo>
                  <a:lnTo>
                    <a:pt x="1858" y="2113"/>
                  </a:lnTo>
                  <a:lnTo>
                    <a:pt x="1857" y="2112"/>
                  </a:lnTo>
                  <a:lnTo>
                    <a:pt x="1854" y="2112"/>
                  </a:lnTo>
                  <a:lnTo>
                    <a:pt x="1847" y="2123"/>
                  </a:lnTo>
                  <a:lnTo>
                    <a:pt x="1837" y="2140"/>
                  </a:lnTo>
                  <a:lnTo>
                    <a:pt x="1832" y="2143"/>
                  </a:lnTo>
                  <a:lnTo>
                    <a:pt x="1828" y="2145"/>
                  </a:lnTo>
                  <a:lnTo>
                    <a:pt x="1824" y="2145"/>
                  </a:lnTo>
                  <a:lnTo>
                    <a:pt x="1819" y="2144"/>
                  </a:lnTo>
                  <a:lnTo>
                    <a:pt x="1810" y="2140"/>
                  </a:lnTo>
                  <a:lnTo>
                    <a:pt x="1801" y="2137"/>
                  </a:lnTo>
                  <a:lnTo>
                    <a:pt x="1794" y="2133"/>
                  </a:lnTo>
                  <a:lnTo>
                    <a:pt x="1789" y="2128"/>
                  </a:lnTo>
                  <a:lnTo>
                    <a:pt x="1788" y="2126"/>
                  </a:lnTo>
                  <a:lnTo>
                    <a:pt x="1787" y="2123"/>
                  </a:lnTo>
                  <a:lnTo>
                    <a:pt x="1787" y="2120"/>
                  </a:lnTo>
                  <a:lnTo>
                    <a:pt x="1787" y="2117"/>
                  </a:lnTo>
                  <a:lnTo>
                    <a:pt x="1797" y="2111"/>
                  </a:lnTo>
                  <a:lnTo>
                    <a:pt x="1816" y="2098"/>
                  </a:lnTo>
                  <a:lnTo>
                    <a:pt x="1820" y="2094"/>
                  </a:lnTo>
                  <a:lnTo>
                    <a:pt x="1822" y="2090"/>
                  </a:lnTo>
                  <a:lnTo>
                    <a:pt x="1824" y="2087"/>
                  </a:lnTo>
                  <a:lnTo>
                    <a:pt x="1822" y="2083"/>
                  </a:lnTo>
                  <a:lnTo>
                    <a:pt x="1820" y="2081"/>
                  </a:lnTo>
                  <a:lnTo>
                    <a:pt x="1814" y="2079"/>
                  </a:lnTo>
                  <a:lnTo>
                    <a:pt x="1806" y="2075"/>
                  </a:lnTo>
                  <a:lnTo>
                    <a:pt x="1794" y="2074"/>
                  </a:lnTo>
                  <a:lnTo>
                    <a:pt x="1782" y="2071"/>
                  </a:lnTo>
                  <a:lnTo>
                    <a:pt x="1771" y="2068"/>
                  </a:lnTo>
                  <a:lnTo>
                    <a:pt x="1762" y="2065"/>
                  </a:lnTo>
                  <a:lnTo>
                    <a:pt x="1753" y="2061"/>
                  </a:lnTo>
                  <a:lnTo>
                    <a:pt x="1745" y="2057"/>
                  </a:lnTo>
                  <a:lnTo>
                    <a:pt x="1739" y="2052"/>
                  </a:lnTo>
                  <a:lnTo>
                    <a:pt x="1733" y="2048"/>
                  </a:lnTo>
                  <a:lnTo>
                    <a:pt x="1727" y="2043"/>
                  </a:lnTo>
                  <a:lnTo>
                    <a:pt x="1724" y="2037"/>
                  </a:lnTo>
                  <a:lnTo>
                    <a:pt x="1721" y="2032"/>
                  </a:lnTo>
                  <a:lnTo>
                    <a:pt x="1719" y="2025"/>
                  </a:lnTo>
                  <a:lnTo>
                    <a:pt x="1718" y="2018"/>
                  </a:lnTo>
                  <a:lnTo>
                    <a:pt x="1718" y="2011"/>
                  </a:lnTo>
                  <a:lnTo>
                    <a:pt x="1719" y="2004"/>
                  </a:lnTo>
                  <a:lnTo>
                    <a:pt x="1720" y="1998"/>
                  </a:lnTo>
                  <a:lnTo>
                    <a:pt x="1719" y="1991"/>
                  </a:lnTo>
                  <a:lnTo>
                    <a:pt x="1718" y="1985"/>
                  </a:lnTo>
                  <a:lnTo>
                    <a:pt x="1714" y="1980"/>
                  </a:lnTo>
                  <a:lnTo>
                    <a:pt x="1709" y="1975"/>
                  </a:lnTo>
                  <a:lnTo>
                    <a:pt x="1704" y="1970"/>
                  </a:lnTo>
                  <a:lnTo>
                    <a:pt x="1701" y="1969"/>
                  </a:lnTo>
                  <a:lnTo>
                    <a:pt x="1698" y="1969"/>
                  </a:lnTo>
                  <a:lnTo>
                    <a:pt x="1695" y="1969"/>
                  </a:lnTo>
                  <a:lnTo>
                    <a:pt x="1694" y="1969"/>
                  </a:lnTo>
                  <a:lnTo>
                    <a:pt x="1687" y="1978"/>
                  </a:lnTo>
                  <a:lnTo>
                    <a:pt x="1682" y="1986"/>
                  </a:lnTo>
                  <a:lnTo>
                    <a:pt x="1679" y="1995"/>
                  </a:lnTo>
                  <a:lnTo>
                    <a:pt x="1677" y="2005"/>
                  </a:lnTo>
                  <a:lnTo>
                    <a:pt x="1676" y="2014"/>
                  </a:lnTo>
                  <a:lnTo>
                    <a:pt x="1674" y="2020"/>
                  </a:lnTo>
                  <a:lnTo>
                    <a:pt x="1673" y="2024"/>
                  </a:lnTo>
                  <a:lnTo>
                    <a:pt x="1670" y="2025"/>
                  </a:lnTo>
                  <a:lnTo>
                    <a:pt x="1668" y="2026"/>
                  </a:lnTo>
                  <a:lnTo>
                    <a:pt x="1665" y="2026"/>
                  </a:lnTo>
                  <a:lnTo>
                    <a:pt x="1649" y="2025"/>
                  </a:lnTo>
                  <a:lnTo>
                    <a:pt x="1635" y="2020"/>
                  </a:lnTo>
                  <a:lnTo>
                    <a:pt x="1623" y="2016"/>
                  </a:lnTo>
                  <a:lnTo>
                    <a:pt x="1614" y="2010"/>
                  </a:lnTo>
                  <a:lnTo>
                    <a:pt x="1608" y="2002"/>
                  </a:lnTo>
                  <a:lnTo>
                    <a:pt x="1605" y="1995"/>
                  </a:lnTo>
                  <a:lnTo>
                    <a:pt x="1602" y="1987"/>
                  </a:lnTo>
                  <a:lnTo>
                    <a:pt x="1601" y="1980"/>
                  </a:lnTo>
                  <a:lnTo>
                    <a:pt x="1604" y="1966"/>
                  </a:lnTo>
                  <a:lnTo>
                    <a:pt x="1607" y="1953"/>
                  </a:lnTo>
                  <a:lnTo>
                    <a:pt x="1608" y="1947"/>
                  </a:lnTo>
                  <a:lnTo>
                    <a:pt x="1608" y="1942"/>
                  </a:lnTo>
                  <a:lnTo>
                    <a:pt x="1607" y="1937"/>
                  </a:lnTo>
                  <a:lnTo>
                    <a:pt x="1605" y="1934"/>
                  </a:lnTo>
                  <a:lnTo>
                    <a:pt x="1600" y="1930"/>
                  </a:lnTo>
                  <a:lnTo>
                    <a:pt x="1593" y="1928"/>
                  </a:lnTo>
                  <a:lnTo>
                    <a:pt x="1587" y="1928"/>
                  </a:lnTo>
                  <a:lnTo>
                    <a:pt x="1580" y="1929"/>
                  </a:lnTo>
                  <a:lnTo>
                    <a:pt x="1576" y="1930"/>
                  </a:lnTo>
                  <a:lnTo>
                    <a:pt x="1574" y="1932"/>
                  </a:lnTo>
                  <a:lnTo>
                    <a:pt x="1570" y="1935"/>
                  </a:lnTo>
                  <a:lnTo>
                    <a:pt x="1568" y="1938"/>
                  </a:lnTo>
                  <a:lnTo>
                    <a:pt x="1566" y="1943"/>
                  </a:lnTo>
                  <a:lnTo>
                    <a:pt x="1564" y="1948"/>
                  </a:lnTo>
                  <a:lnTo>
                    <a:pt x="1563" y="1953"/>
                  </a:lnTo>
                  <a:lnTo>
                    <a:pt x="1563" y="1960"/>
                  </a:lnTo>
                  <a:lnTo>
                    <a:pt x="1563" y="1972"/>
                  </a:lnTo>
                  <a:lnTo>
                    <a:pt x="1567" y="1985"/>
                  </a:lnTo>
                  <a:lnTo>
                    <a:pt x="1570" y="1995"/>
                  </a:lnTo>
                  <a:lnTo>
                    <a:pt x="1574" y="2006"/>
                  </a:lnTo>
                  <a:lnTo>
                    <a:pt x="1577" y="2017"/>
                  </a:lnTo>
                  <a:lnTo>
                    <a:pt x="1579" y="2026"/>
                  </a:lnTo>
                  <a:lnTo>
                    <a:pt x="1579" y="2031"/>
                  </a:lnTo>
                  <a:lnTo>
                    <a:pt x="1579" y="2036"/>
                  </a:lnTo>
                  <a:lnTo>
                    <a:pt x="1577" y="2042"/>
                  </a:lnTo>
                  <a:lnTo>
                    <a:pt x="1575" y="2046"/>
                  </a:lnTo>
                  <a:lnTo>
                    <a:pt x="1566" y="2055"/>
                  </a:lnTo>
                  <a:lnTo>
                    <a:pt x="1551" y="2069"/>
                  </a:lnTo>
                  <a:lnTo>
                    <a:pt x="1547" y="2070"/>
                  </a:lnTo>
                  <a:lnTo>
                    <a:pt x="1539" y="2071"/>
                  </a:lnTo>
                  <a:lnTo>
                    <a:pt x="1529" y="2074"/>
                  </a:lnTo>
                  <a:lnTo>
                    <a:pt x="1514" y="2076"/>
                  </a:lnTo>
                  <a:lnTo>
                    <a:pt x="1494" y="2081"/>
                  </a:lnTo>
                  <a:lnTo>
                    <a:pt x="1474" y="2086"/>
                  </a:lnTo>
                  <a:lnTo>
                    <a:pt x="1456" y="2089"/>
                  </a:lnTo>
                  <a:lnTo>
                    <a:pt x="1446" y="2090"/>
                  </a:lnTo>
                  <a:lnTo>
                    <a:pt x="1427" y="2088"/>
                  </a:lnTo>
                  <a:lnTo>
                    <a:pt x="1409" y="2083"/>
                  </a:lnTo>
                  <a:lnTo>
                    <a:pt x="1394" y="2080"/>
                  </a:lnTo>
                  <a:lnTo>
                    <a:pt x="1386" y="2076"/>
                  </a:lnTo>
                  <a:lnTo>
                    <a:pt x="1377" y="2074"/>
                  </a:lnTo>
                  <a:lnTo>
                    <a:pt x="1367" y="2074"/>
                  </a:lnTo>
                  <a:lnTo>
                    <a:pt x="1354" y="2070"/>
                  </a:lnTo>
                  <a:lnTo>
                    <a:pt x="1343" y="2065"/>
                  </a:lnTo>
                  <a:lnTo>
                    <a:pt x="1336" y="2062"/>
                  </a:lnTo>
                  <a:lnTo>
                    <a:pt x="1330" y="2058"/>
                  </a:lnTo>
                  <a:lnTo>
                    <a:pt x="1325" y="2055"/>
                  </a:lnTo>
                  <a:lnTo>
                    <a:pt x="1322" y="2050"/>
                  </a:lnTo>
                  <a:lnTo>
                    <a:pt x="1315" y="2041"/>
                  </a:lnTo>
                  <a:lnTo>
                    <a:pt x="1306" y="2033"/>
                  </a:lnTo>
                  <a:lnTo>
                    <a:pt x="1296" y="2026"/>
                  </a:lnTo>
                  <a:lnTo>
                    <a:pt x="1283" y="2020"/>
                  </a:lnTo>
                  <a:lnTo>
                    <a:pt x="1277" y="2019"/>
                  </a:lnTo>
                  <a:lnTo>
                    <a:pt x="1270" y="2019"/>
                  </a:lnTo>
                  <a:lnTo>
                    <a:pt x="1261" y="2020"/>
                  </a:lnTo>
                  <a:lnTo>
                    <a:pt x="1253" y="2023"/>
                  </a:lnTo>
                  <a:lnTo>
                    <a:pt x="1236" y="2030"/>
                  </a:lnTo>
                  <a:lnTo>
                    <a:pt x="1220" y="2038"/>
                  </a:lnTo>
                  <a:lnTo>
                    <a:pt x="1211" y="2041"/>
                  </a:lnTo>
                  <a:lnTo>
                    <a:pt x="1203" y="2044"/>
                  </a:lnTo>
                  <a:lnTo>
                    <a:pt x="1195" y="2045"/>
                  </a:lnTo>
                  <a:lnTo>
                    <a:pt x="1185" y="2046"/>
                  </a:lnTo>
                  <a:lnTo>
                    <a:pt x="1176" y="2046"/>
                  </a:lnTo>
                  <a:lnTo>
                    <a:pt x="1166" y="2044"/>
                  </a:lnTo>
                  <a:lnTo>
                    <a:pt x="1158" y="2041"/>
                  </a:lnTo>
                  <a:lnTo>
                    <a:pt x="1151" y="2037"/>
                  </a:lnTo>
                  <a:close/>
                </a:path>
              </a:pathLst>
            </a:custGeom>
            <a:grpFill/>
            <a:ln w="12700">
              <a:solidFill>
                <a:schemeClr val="bg1"/>
              </a:solidFill>
              <a:round/>
              <a:headEnd/>
              <a:tailEnd/>
            </a:ln>
          </p:spPr>
          <p:txBody>
            <a:bodyPr/>
            <a:lstStyle/>
            <a:p>
              <a:endParaRPr lang="zh-CN" altLang="en-US">
                <a:cs typeface="+mn-ea"/>
                <a:sym typeface="+mn-lt"/>
              </a:endParaRPr>
            </a:p>
          </p:txBody>
        </p:sp>
        <p:sp>
          <p:nvSpPr>
            <p:cNvPr id="62" name="云南">
              <a:extLst>
                <a:ext uri="{FF2B5EF4-FFF2-40B4-BE49-F238E27FC236}">
                  <a16:creationId xmlns="" xmlns:a16="http://schemas.microsoft.com/office/drawing/2014/main" id="{82B1B2F4-E644-4C30-AEB6-6B0980F53EF4}"/>
                </a:ext>
              </a:extLst>
            </p:cNvPr>
            <p:cNvSpPr>
              <a:spLocks/>
            </p:cNvSpPr>
            <p:nvPr/>
          </p:nvSpPr>
          <p:spPr bwMode="auto">
            <a:xfrm>
              <a:off x="4435529" y="4800851"/>
              <a:ext cx="904887" cy="952550"/>
            </a:xfrm>
            <a:custGeom>
              <a:avLst/>
              <a:gdLst>
                <a:gd name="T0" fmla="*/ 748 w 3417"/>
                <a:gd name="T1" fmla="*/ 167 h 3582"/>
                <a:gd name="T2" fmla="*/ 679 w 3417"/>
                <a:gd name="T3" fmla="*/ 344 h 3582"/>
                <a:gd name="T4" fmla="*/ 525 w 3417"/>
                <a:gd name="T5" fmla="*/ 338 h 3582"/>
                <a:gd name="T6" fmla="*/ 466 w 3417"/>
                <a:gd name="T7" fmla="*/ 635 h 3582"/>
                <a:gd name="T8" fmla="*/ 621 w 3417"/>
                <a:gd name="T9" fmla="*/ 787 h 3582"/>
                <a:gd name="T10" fmla="*/ 557 w 3417"/>
                <a:gd name="T11" fmla="*/ 1327 h 3582"/>
                <a:gd name="T12" fmla="*/ 437 w 3417"/>
                <a:gd name="T13" fmla="*/ 1491 h 3582"/>
                <a:gd name="T14" fmla="*/ 244 w 3417"/>
                <a:gd name="T15" fmla="*/ 1657 h 3582"/>
                <a:gd name="T16" fmla="*/ 117 w 3417"/>
                <a:gd name="T17" fmla="*/ 1845 h 3582"/>
                <a:gd name="T18" fmla="*/ 75 w 3417"/>
                <a:gd name="T19" fmla="*/ 2079 h 3582"/>
                <a:gd name="T20" fmla="*/ 265 w 3417"/>
                <a:gd name="T21" fmla="*/ 2183 h 3582"/>
                <a:gd name="T22" fmla="*/ 469 w 3417"/>
                <a:gd name="T23" fmla="*/ 2250 h 3582"/>
                <a:gd name="T24" fmla="*/ 503 w 3417"/>
                <a:gd name="T25" fmla="*/ 2540 h 3582"/>
                <a:gd name="T26" fmla="*/ 678 w 3417"/>
                <a:gd name="T27" fmla="*/ 2653 h 3582"/>
                <a:gd name="T28" fmla="*/ 635 w 3417"/>
                <a:gd name="T29" fmla="*/ 2829 h 3582"/>
                <a:gd name="T30" fmla="*/ 705 w 3417"/>
                <a:gd name="T31" fmla="*/ 3092 h 3582"/>
                <a:gd name="T32" fmla="*/ 848 w 3417"/>
                <a:gd name="T33" fmla="*/ 3240 h 3582"/>
                <a:gd name="T34" fmla="*/ 957 w 3417"/>
                <a:gd name="T35" fmla="*/ 3387 h 3582"/>
                <a:gd name="T36" fmla="*/ 1268 w 3417"/>
                <a:gd name="T37" fmla="*/ 3316 h 3582"/>
                <a:gd name="T38" fmla="*/ 1355 w 3417"/>
                <a:gd name="T39" fmla="*/ 3508 h 3582"/>
                <a:gd name="T40" fmla="*/ 1590 w 3417"/>
                <a:gd name="T41" fmla="*/ 3549 h 3582"/>
                <a:gd name="T42" fmla="*/ 1580 w 3417"/>
                <a:gd name="T43" fmla="*/ 3290 h 3582"/>
                <a:gd name="T44" fmla="*/ 1613 w 3417"/>
                <a:gd name="T45" fmla="*/ 3009 h 3582"/>
                <a:gd name="T46" fmla="*/ 1836 w 3417"/>
                <a:gd name="T47" fmla="*/ 2998 h 3582"/>
                <a:gd name="T48" fmla="*/ 2064 w 3417"/>
                <a:gd name="T49" fmla="*/ 3036 h 3582"/>
                <a:gd name="T50" fmla="*/ 2289 w 3417"/>
                <a:gd name="T51" fmla="*/ 2985 h 3582"/>
                <a:gd name="T52" fmla="*/ 2513 w 3417"/>
                <a:gd name="T53" fmla="*/ 3069 h 3582"/>
                <a:gd name="T54" fmla="*/ 2668 w 3417"/>
                <a:gd name="T55" fmla="*/ 2985 h 3582"/>
                <a:gd name="T56" fmla="*/ 2896 w 3417"/>
                <a:gd name="T57" fmla="*/ 2809 h 3582"/>
                <a:gd name="T58" fmla="*/ 3109 w 3417"/>
                <a:gd name="T59" fmla="*/ 2790 h 3582"/>
                <a:gd name="T60" fmla="*/ 3287 w 3417"/>
                <a:gd name="T61" fmla="*/ 2667 h 3582"/>
                <a:gd name="T62" fmla="*/ 3360 w 3417"/>
                <a:gd name="T63" fmla="*/ 2413 h 3582"/>
                <a:gd name="T64" fmla="*/ 3170 w 3417"/>
                <a:gd name="T65" fmla="*/ 2399 h 3582"/>
                <a:gd name="T66" fmla="*/ 3041 w 3417"/>
                <a:gd name="T67" fmla="*/ 2373 h 3582"/>
                <a:gd name="T68" fmla="*/ 2824 w 3417"/>
                <a:gd name="T69" fmla="*/ 2294 h 3582"/>
                <a:gd name="T70" fmla="*/ 2841 w 3417"/>
                <a:gd name="T71" fmla="*/ 1988 h 3582"/>
                <a:gd name="T72" fmla="*/ 2819 w 3417"/>
                <a:gd name="T73" fmla="*/ 1847 h 3582"/>
                <a:gd name="T74" fmla="*/ 2739 w 3417"/>
                <a:gd name="T75" fmla="*/ 1674 h 3582"/>
                <a:gd name="T76" fmla="*/ 2840 w 3417"/>
                <a:gd name="T77" fmla="*/ 1326 h 3582"/>
                <a:gd name="T78" fmla="*/ 2523 w 3417"/>
                <a:gd name="T79" fmla="*/ 1296 h 3582"/>
                <a:gd name="T80" fmla="*/ 2496 w 3417"/>
                <a:gd name="T81" fmla="*/ 1087 h 3582"/>
                <a:gd name="T82" fmla="*/ 2713 w 3417"/>
                <a:gd name="T83" fmla="*/ 1013 h 3582"/>
                <a:gd name="T84" fmla="*/ 2965 w 3417"/>
                <a:gd name="T85" fmla="*/ 1022 h 3582"/>
                <a:gd name="T86" fmla="*/ 3136 w 3417"/>
                <a:gd name="T87" fmla="*/ 817 h 3582"/>
                <a:gd name="T88" fmla="*/ 3072 w 3417"/>
                <a:gd name="T89" fmla="*/ 675 h 3582"/>
                <a:gd name="T90" fmla="*/ 2787 w 3417"/>
                <a:gd name="T91" fmla="*/ 671 h 3582"/>
                <a:gd name="T92" fmla="*/ 2759 w 3417"/>
                <a:gd name="T93" fmla="*/ 542 h 3582"/>
                <a:gd name="T94" fmla="*/ 2639 w 3417"/>
                <a:gd name="T95" fmla="*/ 419 h 3582"/>
                <a:gd name="T96" fmla="*/ 2511 w 3417"/>
                <a:gd name="T97" fmla="*/ 566 h 3582"/>
                <a:gd name="T98" fmla="*/ 2306 w 3417"/>
                <a:gd name="T99" fmla="*/ 913 h 3582"/>
                <a:gd name="T100" fmla="*/ 2213 w 3417"/>
                <a:gd name="T101" fmla="*/ 1152 h 3582"/>
                <a:gd name="T102" fmla="*/ 2184 w 3417"/>
                <a:gd name="T103" fmla="*/ 1383 h 3582"/>
                <a:gd name="T104" fmla="*/ 1934 w 3417"/>
                <a:gd name="T105" fmla="*/ 1416 h 3582"/>
                <a:gd name="T106" fmla="*/ 1685 w 3417"/>
                <a:gd name="T107" fmla="*/ 1404 h 3582"/>
                <a:gd name="T108" fmla="*/ 1619 w 3417"/>
                <a:gd name="T109" fmla="*/ 1254 h 3582"/>
                <a:gd name="T110" fmla="*/ 1619 w 3417"/>
                <a:gd name="T111" fmla="*/ 1116 h 3582"/>
                <a:gd name="T112" fmla="*/ 1502 w 3417"/>
                <a:gd name="T113" fmla="*/ 912 h 3582"/>
                <a:gd name="T114" fmla="*/ 1353 w 3417"/>
                <a:gd name="T115" fmla="*/ 650 h 3582"/>
                <a:gd name="T116" fmla="*/ 1215 w 3417"/>
                <a:gd name="T117" fmla="*/ 634 h 3582"/>
                <a:gd name="T118" fmla="*/ 1205 w 3417"/>
                <a:gd name="T119" fmla="*/ 427 h 3582"/>
                <a:gd name="T120" fmla="*/ 1075 w 3417"/>
                <a:gd name="T121" fmla="*/ 193 h 3582"/>
                <a:gd name="T122" fmla="*/ 929 w 3417"/>
                <a:gd name="T123" fmla="*/ 344 h 3582"/>
                <a:gd name="T124" fmla="*/ 844 w 3417"/>
                <a:gd name="T125" fmla="*/ 233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17" h="3582">
                  <a:moveTo>
                    <a:pt x="856" y="1"/>
                  </a:moveTo>
                  <a:lnTo>
                    <a:pt x="851" y="1"/>
                  </a:lnTo>
                  <a:lnTo>
                    <a:pt x="844" y="1"/>
                  </a:lnTo>
                  <a:lnTo>
                    <a:pt x="828" y="0"/>
                  </a:lnTo>
                  <a:lnTo>
                    <a:pt x="815" y="0"/>
                  </a:lnTo>
                  <a:lnTo>
                    <a:pt x="810" y="3"/>
                  </a:lnTo>
                  <a:lnTo>
                    <a:pt x="807" y="6"/>
                  </a:lnTo>
                  <a:lnTo>
                    <a:pt x="806" y="11"/>
                  </a:lnTo>
                  <a:lnTo>
                    <a:pt x="805" y="17"/>
                  </a:lnTo>
                  <a:lnTo>
                    <a:pt x="806" y="23"/>
                  </a:lnTo>
                  <a:lnTo>
                    <a:pt x="807" y="29"/>
                  </a:lnTo>
                  <a:lnTo>
                    <a:pt x="811" y="34"/>
                  </a:lnTo>
                  <a:lnTo>
                    <a:pt x="813" y="38"/>
                  </a:lnTo>
                  <a:lnTo>
                    <a:pt x="817" y="42"/>
                  </a:lnTo>
                  <a:lnTo>
                    <a:pt x="819" y="47"/>
                  </a:lnTo>
                  <a:lnTo>
                    <a:pt x="821" y="50"/>
                  </a:lnTo>
                  <a:lnTo>
                    <a:pt x="821" y="54"/>
                  </a:lnTo>
                  <a:lnTo>
                    <a:pt x="821" y="59"/>
                  </a:lnTo>
                  <a:lnTo>
                    <a:pt x="819" y="62"/>
                  </a:lnTo>
                  <a:lnTo>
                    <a:pt x="817" y="66"/>
                  </a:lnTo>
                  <a:lnTo>
                    <a:pt x="813" y="69"/>
                  </a:lnTo>
                  <a:lnTo>
                    <a:pt x="804" y="76"/>
                  </a:lnTo>
                  <a:lnTo>
                    <a:pt x="794" y="86"/>
                  </a:lnTo>
                  <a:lnTo>
                    <a:pt x="791" y="91"/>
                  </a:lnTo>
                  <a:lnTo>
                    <a:pt x="786" y="95"/>
                  </a:lnTo>
                  <a:lnTo>
                    <a:pt x="783" y="101"/>
                  </a:lnTo>
                  <a:lnTo>
                    <a:pt x="780" y="108"/>
                  </a:lnTo>
                  <a:lnTo>
                    <a:pt x="779" y="114"/>
                  </a:lnTo>
                  <a:lnTo>
                    <a:pt x="778" y="119"/>
                  </a:lnTo>
                  <a:lnTo>
                    <a:pt x="779" y="125"/>
                  </a:lnTo>
                  <a:lnTo>
                    <a:pt x="780" y="129"/>
                  </a:lnTo>
                  <a:lnTo>
                    <a:pt x="784" y="137"/>
                  </a:lnTo>
                  <a:lnTo>
                    <a:pt x="787" y="144"/>
                  </a:lnTo>
                  <a:lnTo>
                    <a:pt x="788" y="147"/>
                  </a:lnTo>
                  <a:lnTo>
                    <a:pt x="788" y="150"/>
                  </a:lnTo>
                  <a:lnTo>
                    <a:pt x="788" y="152"/>
                  </a:lnTo>
                  <a:lnTo>
                    <a:pt x="786" y="155"/>
                  </a:lnTo>
                  <a:lnTo>
                    <a:pt x="781" y="158"/>
                  </a:lnTo>
                  <a:lnTo>
                    <a:pt x="772" y="164"/>
                  </a:lnTo>
                  <a:lnTo>
                    <a:pt x="767" y="167"/>
                  </a:lnTo>
                  <a:lnTo>
                    <a:pt x="762" y="169"/>
                  </a:lnTo>
                  <a:lnTo>
                    <a:pt x="758" y="170"/>
                  </a:lnTo>
                  <a:lnTo>
                    <a:pt x="754" y="169"/>
                  </a:lnTo>
                  <a:lnTo>
                    <a:pt x="750" y="169"/>
                  </a:lnTo>
                  <a:lnTo>
                    <a:pt x="748" y="167"/>
                  </a:lnTo>
                  <a:lnTo>
                    <a:pt x="746" y="164"/>
                  </a:lnTo>
                  <a:lnTo>
                    <a:pt x="743" y="160"/>
                  </a:lnTo>
                  <a:lnTo>
                    <a:pt x="742" y="148"/>
                  </a:lnTo>
                  <a:lnTo>
                    <a:pt x="741" y="130"/>
                  </a:lnTo>
                  <a:lnTo>
                    <a:pt x="740" y="112"/>
                  </a:lnTo>
                  <a:lnTo>
                    <a:pt x="740" y="97"/>
                  </a:lnTo>
                  <a:lnTo>
                    <a:pt x="739" y="91"/>
                  </a:lnTo>
                  <a:lnTo>
                    <a:pt x="737" y="87"/>
                  </a:lnTo>
                  <a:lnTo>
                    <a:pt x="735" y="84"/>
                  </a:lnTo>
                  <a:lnTo>
                    <a:pt x="733" y="81"/>
                  </a:lnTo>
                  <a:lnTo>
                    <a:pt x="729" y="80"/>
                  </a:lnTo>
                  <a:lnTo>
                    <a:pt x="725" y="80"/>
                  </a:lnTo>
                  <a:lnTo>
                    <a:pt x="721" y="80"/>
                  </a:lnTo>
                  <a:lnTo>
                    <a:pt x="716" y="81"/>
                  </a:lnTo>
                  <a:lnTo>
                    <a:pt x="703" y="84"/>
                  </a:lnTo>
                  <a:lnTo>
                    <a:pt x="690" y="86"/>
                  </a:lnTo>
                  <a:lnTo>
                    <a:pt x="684" y="87"/>
                  </a:lnTo>
                  <a:lnTo>
                    <a:pt x="680" y="89"/>
                  </a:lnTo>
                  <a:lnTo>
                    <a:pt x="678" y="91"/>
                  </a:lnTo>
                  <a:lnTo>
                    <a:pt x="677" y="93"/>
                  </a:lnTo>
                  <a:lnTo>
                    <a:pt x="678" y="100"/>
                  </a:lnTo>
                  <a:lnTo>
                    <a:pt x="680" y="111"/>
                  </a:lnTo>
                  <a:lnTo>
                    <a:pt x="681" y="123"/>
                  </a:lnTo>
                  <a:lnTo>
                    <a:pt x="681" y="139"/>
                  </a:lnTo>
                  <a:lnTo>
                    <a:pt x="680" y="158"/>
                  </a:lnTo>
                  <a:lnTo>
                    <a:pt x="678" y="175"/>
                  </a:lnTo>
                  <a:lnTo>
                    <a:pt x="679" y="195"/>
                  </a:lnTo>
                  <a:lnTo>
                    <a:pt x="678" y="202"/>
                  </a:lnTo>
                  <a:lnTo>
                    <a:pt x="668" y="205"/>
                  </a:lnTo>
                  <a:lnTo>
                    <a:pt x="658" y="209"/>
                  </a:lnTo>
                  <a:lnTo>
                    <a:pt x="655" y="212"/>
                  </a:lnTo>
                  <a:lnTo>
                    <a:pt x="653" y="215"/>
                  </a:lnTo>
                  <a:lnTo>
                    <a:pt x="651" y="220"/>
                  </a:lnTo>
                  <a:lnTo>
                    <a:pt x="649" y="227"/>
                  </a:lnTo>
                  <a:lnTo>
                    <a:pt x="648" y="243"/>
                  </a:lnTo>
                  <a:lnTo>
                    <a:pt x="648" y="262"/>
                  </a:lnTo>
                  <a:lnTo>
                    <a:pt x="648" y="272"/>
                  </a:lnTo>
                  <a:lnTo>
                    <a:pt x="651" y="283"/>
                  </a:lnTo>
                  <a:lnTo>
                    <a:pt x="653" y="293"/>
                  </a:lnTo>
                  <a:lnTo>
                    <a:pt x="655" y="301"/>
                  </a:lnTo>
                  <a:lnTo>
                    <a:pt x="664" y="315"/>
                  </a:lnTo>
                  <a:lnTo>
                    <a:pt x="671" y="326"/>
                  </a:lnTo>
                  <a:lnTo>
                    <a:pt x="674" y="331"/>
                  </a:lnTo>
                  <a:lnTo>
                    <a:pt x="677" y="337"/>
                  </a:lnTo>
                  <a:lnTo>
                    <a:pt x="679" y="344"/>
                  </a:lnTo>
                  <a:lnTo>
                    <a:pt x="681" y="350"/>
                  </a:lnTo>
                  <a:lnTo>
                    <a:pt x="681" y="357"/>
                  </a:lnTo>
                  <a:lnTo>
                    <a:pt x="681" y="363"/>
                  </a:lnTo>
                  <a:lnTo>
                    <a:pt x="679" y="368"/>
                  </a:lnTo>
                  <a:lnTo>
                    <a:pt x="676" y="372"/>
                  </a:lnTo>
                  <a:lnTo>
                    <a:pt x="673" y="376"/>
                  </a:lnTo>
                  <a:lnTo>
                    <a:pt x="671" y="381"/>
                  </a:lnTo>
                  <a:lnTo>
                    <a:pt x="670" y="384"/>
                  </a:lnTo>
                  <a:lnTo>
                    <a:pt x="668" y="390"/>
                  </a:lnTo>
                  <a:lnTo>
                    <a:pt x="667" y="395"/>
                  </a:lnTo>
                  <a:lnTo>
                    <a:pt x="666" y="401"/>
                  </a:lnTo>
                  <a:lnTo>
                    <a:pt x="665" y="407"/>
                  </a:lnTo>
                  <a:lnTo>
                    <a:pt x="661" y="413"/>
                  </a:lnTo>
                  <a:lnTo>
                    <a:pt x="658" y="419"/>
                  </a:lnTo>
                  <a:lnTo>
                    <a:pt x="652" y="423"/>
                  </a:lnTo>
                  <a:lnTo>
                    <a:pt x="647" y="427"/>
                  </a:lnTo>
                  <a:lnTo>
                    <a:pt x="641" y="429"/>
                  </a:lnTo>
                  <a:lnTo>
                    <a:pt x="635" y="429"/>
                  </a:lnTo>
                  <a:lnTo>
                    <a:pt x="629" y="429"/>
                  </a:lnTo>
                  <a:lnTo>
                    <a:pt x="624" y="428"/>
                  </a:lnTo>
                  <a:lnTo>
                    <a:pt x="620" y="426"/>
                  </a:lnTo>
                  <a:lnTo>
                    <a:pt x="616" y="423"/>
                  </a:lnTo>
                  <a:lnTo>
                    <a:pt x="611" y="423"/>
                  </a:lnTo>
                  <a:lnTo>
                    <a:pt x="607" y="423"/>
                  </a:lnTo>
                  <a:lnTo>
                    <a:pt x="602" y="426"/>
                  </a:lnTo>
                  <a:lnTo>
                    <a:pt x="592" y="432"/>
                  </a:lnTo>
                  <a:lnTo>
                    <a:pt x="584" y="439"/>
                  </a:lnTo>
                  <a:lnTo>
                    <a:pt x="580" y="442"/>
                  </a:lnTo>
                  <a:lnTo>
                    <a:pt x="576" y="445"/>
                  </a:lnTo>
                  <a:lnTo>
                    <a:pt x="571" y="447"/>
                  </a:lnTo>
                  <a:lnTo>
                    <a:pt x="567" y="448"/>
                  </a:lnTo>
                  <a:lnTo>
                    <a:pt x="563" y="450"/>
                  </a:lnTo>
                  <a:lnTo>
                    <a:pt x="558" y="448"/>
                  </a:lnTo>
                  <a:lnTo>
                    <a:pt x="554" y="447"/>
                  </a:lnTo>
                  <a:lnTo>
                    <a:pt x="552" y="446"/>
                  </a:lnTo>
                  <a:lnTo>
                    <a:pt x="547" y="439"/>
                  </a:lnTo>
                  <a:lnTo>
                    <a:pt x="545" y="431"/>
                  </a:lnTo>
                  <a:lnTo>
                    <a:pt x="544" y="421"/>
                  </a:lnTo>
                  <a:lnTo>
                    <a:pt x="542" y="409"/>
                  </a:lnTo>
                  <a:lnTo>
                    <a:pt x="544" y="397"/>
                  </a:lnTo>
                  <a:lnTo>
                    <a:pt x="544" y="389"/>
                  </a:lnTo>
                  <a:lnTo>
                    <a:pt x="542" y="381"/>
                  </a:lnTo>
                  <a:lnTo>
                    <a:pt x="540" y="374"/>
                  </a:lnTo>
                  <a:lnTo>
                    <a:pt x="532" y="357"/>
                  </a:lnTo>
                  <a:lnTo>
                    <a:pt x="525" y="338"/>
                  </a:lnTo>
                  <a:lnTo>
                    <a:pt x="523" y="332"/>
                  </a:lnTo>
                  <a:lnTo>
                    <a:pt x="521" y="328"/>
                  </a:lnTo>
                  <a:lnTo>
                    <a:pt x="517" y="325"/>
                  </a:lnTo>
                  <a:lnTo>
                    <a:pt x="515" y="322"/>
                  </a:lnTo>
                  <a:lnTo>
                    <a:pt x="511" y="321"/>
                  </a:lnTo>
                  <a:lnTo>
                    <a:pt x="508" y="322"/>
                  </a:lnTo>
                  <a:lnTo>
                    <a:pt x="504" y="324"/>
                  </a:lnTo>
                  <a:lnTo>
                    <a:pt x="500" y="327"/>
                  </a:lnTo>
                  <a:lnTo>
                    <a:pt x="496" y="332"/>
                  </a:lnTo>
                  <a:lnTo>
                    <a:pt x="494" y="338"/>
                  </a:lnTo>
                  <a:lnTo>
                    <a:pt x="492" y="344"/>
                  </a:lnTo>
                  <a:lnTo>
                    <a:pt x="492" y="351"/>
                  </a:lnTo>
                  <a:lnTo>
                    <a:pt x="495" y="365"/>
                  </a:lnTo>
                  <a:lnTo>
                    <a:pt x="498" y="378"/>
                  </a:lnTo>
                  <a:lnTo>
                    <a:pt x="501" y="383"/>
                  </a:lnTo>
                  <a:lnTo>
                    <a:pt x="500" y="388"/>
                  </a:lnTo>
                  <a:lnTo>
                    <a:pt x="497" y="391"/>
                  </a:lnTo>
                  <a:lnTo>
                    <a:pt x="495" y="394"/>
                  </a:lnTo>
                  <a:lnTo>
                    <a:pt x="485" y="398"/>
                  </a:lnTo>
                  <a:lnTo>
                    <a:pt x="475" y="402"/>
                  </a:lnTo>
                  <a:lnTo>
                    <a:pt x="462" y="406"/>
                  </a:lnTo>
                  <a:lnTo>
                    <a:pt x="453" y="408"/>
                  </a:lnTo>
                  <a:lnTo>
                    <a:pt x="450" y="409"/>
                  </a:lnTo>
                  <a:lnTo>
                    <a:pt x="447" y="410"/>
                  </a:lnTo>
                  <a:lnTo>
                    <a:pt x="446" y="412"/>
                  </a:lnTo>
                  <a:lnTo>
                    <a:pt x="446" y="414"/>
                  </a:lnTo>
                  <a:lnTo>
                    <a:pt x="446" y="420"/>
                  </a:lnTo>
                  <a:lnTo>
                    <a:pt x="447" y="427"/>
                  </a:lnTo>
                  <a:lnTo>
                    <a:pt x="447" y="435"/>
                  </a:lnTo>
                  <a:lnTo>
                    <a:pt x="445" y="445"/>
                  </a:lnTo>
                  <a:lnTo>
                    <a:pt x="441" y="460"/>
                  </a:lnTo>
                  <a:lnTo>
                    <a:pt x="437" y="477"/>
                  </a:lnTo>
                  <a:lnTo>
                    <a:pt x="435" y="484"/>
                  </a:lnTo>
                  <a:lnTo>
                    <a:pt x="435" y="491"/>
                  </a:lnTo>
                  <a:lnTo>
                    <a:pt x="437" y="497"/>
                  </a:lnTo>
                  <a:lnTo>
                    <a:pt x="439" y="503"/>
                  </a:lnTo>
                  <a:lnTo>
                    <a:pt x="441" y="508"/>
                  </a:lnTo>
                  <a:lnTo>
                    <a:pt x="444" y="513"/>
                  </a:lnTo>
                  <a:lnTo>
                    <a:pt x="446" y="519"/>
                  </a:lnTo>
                  <a:lnTo>
                    <a:pt x="447" y="524"/>
                  </a:lnTo>
                  <a:lnTo>
                    <a:pt x="450" y="539"/>
                  </a:lnTo>
                  <a:lnTo>
                    <a:pt x="451" y="554"/>
                  </a:lnTo>
                  <a:lnTo>
                    <a:pt x="454" y="576"/>
                  </a:lnTo>
                  <a:lnTo>
                    <a:pt x="459" y="604"/>
                  </a:lnTo>
                  <a:lnTo>
                    <a:pt x="466" y="635"/>
                  </a:lnTo>
                  <a:lnTo>
                    <a:pt x="472" y="662"/>
                  </a:lnTo>
                  <a:lnTo>
                    <a:pt x="478" y="684"/>
                  </a:lnTo>
                  <a:lnTo>
                    <a:pt x="483" y="699"/>
                  </a:lnTo>
                  <a:lnTo>
                    <a:pt x="487" y="705"/>
                  </a:lnTo>
                  <a:lnTo>
                    <a:pt x="490" y="709"/>
                  </a:lnTo>
                  <a:lnTo>
                    <a:pt x="496" y="710"/>
                  </a:lnTo>
                  <a:lnTo>
                    <a:pt x="502" y="711"/>
                  </a:lnTo>
                  <a:lnTo>
                    <a:pt x="509" y="710"/>
                  </a:lnTo>
                  <a:lnTo>
                    <a:pt x="515" y="708"/>
                  </a:lnTo>
                  <a:lnTo>
                    <a:pt x="520" y="704"/>
                  </a:lnTo>
                  <a:lnTo>
                    <a:pt x="523" y="699"/>
                  </a:lnTo>
                  <a:lnTo>
                    <a:pt x="527" y="693"/>
                  </a:lnTo>
                  <a:lnTo>
                    <a:pt x="529" y="686"/>
                  </a:lnTo>
                  <a:lnTo>
                    <a:pt x="532" y="679"/>
                  </a:lnTo>
                  <a:lnTo>
                    <a:pt x="532" y="671"/>
                  </a:lnTo>
                  <a:lnTo>
                    <a:pt x="533" y="666"/>
                  </a:lnTo>
                  <a:lnTo>
                    <a:pt x="534" y="662"/>
                  </a:lnTo>
                  <a:lnTo>
                    <a:pt x="538" y="659"/>
                  </a:lnTo>
                  <a:lnTo>
                    <a:pt x="540" y="658"/>
                  </a:lnTo>
                  <a:lnTo>
                    <a:pt x="545" y="658"/>
                  </a:lnTo>
                  <a:lnTo>
                    <a:pt x="548" y="659"/>
                  </a:lnTo>
                  <a:lnTo>
                    <a:pt x="553" y="662"/>
                  </a:lnTo>
                  <a:lnTo>
                    <a:pt x="558" y="667"/>
                  </a:lnTo>
                  <a:lnTo>
                    <a:pt x="567" y="667"/>
                  </a:lnTo>
                  <a:lnTo>
                    <a:pt x="580" y="669"/>
                  </a:lnTo>
                  <a:lnTo>
                    <a:pt x="585" y="677"/>
                  </a:lnTo>
                  <a:lnTo>
                    <a:pt x="590" y="685"/>
                  </a:lnTo>
                  <a:lnTo>
                    <a:pt x="592" y="688"/>
                  </a:lnTo>
                  <a:lnTo>
                    <a:pt x="595" y="691"/>
                  </a:lnTo>
                  <a:lnTo>
                    <a:pt x="598" y="693"/>
                  </a:lnTo>
                  <a:lnTo>
                    <a:pt x="602" y="692"/>
                  </a:lnTo>
                  <a:lnTo>
                    <a:pt x="610" y="688"/>
                  </a:lnTo>
                  <a:lnTo>
                    <a:pt x="617" y="686"/>
                  </a:lnTo>
                  <a:lnTo>
                    <a:pt x="621" y="686"/>
                  </a:lnTo>
                  <a:lnTo>
                    <a:pt x="622" y="687"/>
                  </a:lnTo>
                  <a:lnTo>
                    <a:pt x="623" y="690"/>
                  </a:lnTo>
                  <a:lnTo>
                    <a:pt x="623" y="693"/>
                  </a:lnTo>
                  <a:lnTo>
                    <a:pt x="621" y="702"/>
                  </a:lnTo>
                  <a:lnTo>
                    <a:pt x="616" y="711"/>
                  </a:lnTo>
                  <a:lnTo>
                    <a:pt x="613" y="722"/>
                  </a:lnTo>
                  <a:lnTo>
                    <a:pt x="611" y="734"/>
                  </a:lnTo>
                  <a:lnTo>
                    <a:pt x="611" y="747"/>
                  </a:lnTo>
                  <a:lnTo>
                    <a:pt x="615" y="760"/>
                  </a:lnTo>
                  <a:lnTo>
                    <a:pt x="618" y="773"/>
                  </a:lnTo>
                  <a:lnTo>
                    <a:pt x="621" y="787"/>
                  </a:lnTo>
                  <a:lnTo>
                    <a:pt x="622" y="799"/>
                  </a:lnTo>
                  <a:lnTo>
                    <a:pt x="623" y="809"/>
                  </a:lnTo>
                  <a:lnTo>
                    <a:pt x="623" y="818"/>
                  </a:lnTo>
                  <a:lnTo>
                    <a:pt x="622" y="825"/>
                  </a:lnTo>
                  <a:lnTo>
                    <a:pt x="617" y="839"/>
                  </a:lnTo>
                  <a:lnTo>
                    <a:pt x="609" y="855"/>
                  </a:lnTo>
                  <a:lnTo>
                    <a:pt x="605" y="863"/>
                  </a:lnTo>
                  <a:lnTo>
                    <a:pt x="603" y="872"/>
                  </a:lnTo>
                  <a:lnTo>
                    <a:pt x="602" y="880"/>
                  </a:lnTo>
                  <a:lnTo>
                    <a:pt x="602" y="889"/>
                  </a:lnTo>
                  <a:lnTo>
                    <a:pt x="603" y="898"/>
                  </a:lnTo>
                  <a:lnTo>
                    <a:pt x="607" y="906"/>
                  </a:lnTo>
                  <a:lnTo>
                    <a:pt x="611" y="913"/>
                  </a:lnTo>
                  <a:lnTo>
                    <a:pt x="617" y="921"/>
                  </a:lnTo>
                  <a:lnTo>
                    <a:pt x="621" y="925"/>
                  </a:lnTo>
                  <a:lnTo>
                    <a:pt x="622" y="929"/>
                  </a:lnTo>
                  <a:lnTo>
                    <a:pt x="624" y="932"/>
                  </a:lnTo>
                  <a:lnTo>
                    <a:pt x="624" y="935"/>
                  </a:lnTo>
                  <a:lnTo>
                    <a:pt x="624" y="940"/>
                  </a:lnTo>
                  <a:lnTo>
                    <a:pt x="622" y="946"/>
                  </a:lnTo>
                  <a:lnTo>
                    <a:pt x="614" y="958"/>
                  </a:lnTo>
                  <a:lnTo>
                    <a:pt x="608" y="971"/>
                  </a:lnTo>
                  <a:lnTo>
                    <a:pt x="605" y="982"/>
                  </a:lnTo>
                  <a:lnTo>
                    <a:pt x="605" y="998"/>
                  </a:lnTo>
                  <a:lnTo>
                    <a:pt x="605" y="1015"/>
                  </a:lnTo>
                  <a:lnTo>
                    <a:pt x="605" y="1034"/>
                  </a:lnTo>
                  <a:lnTo>
                    <a:pt x="605" y="1075"/>
                  </a:lnTo>
                  <a:lnTo>
                    <a:pt x="603" y="1108"/>
                  </a:lnTo>
                  <a:lnTo>
                    <a:pt x="599" y="1135"/>
                  </a:lnTo>
                  <a:lnTo>
                    <a:pt x="596" y="1164"/>
                  </a:lnTo>
                  <a:lnTo>
                    <a:pt x="594" y="1178"/>
                  </a:lnTo>
                  <a:lnTo>
                    <a:pt x="590" y="1192"/>
                  </a:lnTo>
                  <a:lnTo>
                    <a:pt x="585" y="1207"/>
                  </a:lnTo>
                  <a:lnTo>
                    <a:pt x="579" y="1221"/>
                  </a:lnTo>
                  <a:lnTo>
                    <a:pt x="572" y="1234"/>
                  </a:lnTo>
                  <a:lnTo>
                    <a:pt x="564" y="1246"/>
                  </a:lnTo>
                  <a:lnTo>
                    <a:pt x="557" y="1255"/>
                  </a:lnTo>
                  <a:lnTo>
                    <a:pt x="553" y="1265"/>
                  </a:lnTo>
                  <a:lnTo>
                    <a:pt x="560" y="1279"/>
                  </a:lnTo>
                  <a:lnTo>
                    <a:pt x="569" y="1297"/>
                  </a:lnTo>
                  <a:lnTo>
                    <a:pt x="569" y="1308"/>
                  </a:lnTo>
                  <a:lnTo>
                    <a:pt x="567" y="1315"/>
                  </a:lnTo>
                  <a:lnTo>
                    <a:pt x="564" y="1321"/>
                  </a:lnTo>
                  <a:lnTo>
                    <a:pt x="560" y="1326"/>
                  </a:lnTo>
                  <a:lnTo>
                    <a:pt x="557" y="1327"/>
                  </a:lnTo>
                  <a:lnTo>
                    <a:pt x="553" y="1328"/>
                  </a:lnTo>
                  <a:lnTo>
                    <a:pt x="550" y="1327"/>
                  </a:lnTo>
                  <a:lnTo>
                    <a:pt x="547" y="1324"/>
                  </a:lnTo>
                  <a:lnTo>
                    <a:pt x="542" y="1317"/>
                  </a:lnTo>
                  <a:lnTo>
                    <a:pt x="534" y="1309"/>
                  </a:lnTo>
                  <a:lnTo>
                    <a:pt x="529" y="1305"/>
                  </a:lnTo>
                  <a:lnTo>
                    <a:pt x="525" y="1303"/>
                  </a:lnTo>
                  <a:lnTo>
                    <a:pt x="519" y="1302"/>
                  </a:lnTo>
                  <a:lnTo>
                    <a:pt x="513" y="1302"/>
                  </a:lnTo>
                  <a:lnTo>
                    <a:pt x="510" y="1303"/>
                  </a:lnTo>
                  <a:lnTo>
                    <a:pt x="509" y="1305"/>
                  </a:lnTo>
                  <a:lnTo>
                    <a:pt x="507" y="1308"/>
                  </a:lnTo>
                  <a:lnTo>
                    <a:pt x="506" y="1310"/>
                  </a:lnTo>
                  <a:lnTo>
                    <a:pt x="506" y="1316"/>
                  </a:lnTo>
                  <a:lnTo>
                    <a:pt x="506" y="1323"/>
                  </a:lnTo>
                  <a:lnTo>
                    <a:pt x="509" y="1341"/>
                  </a:lnTo>
                  <a:lnTo>
                    <a:pt x="513" y="1362"/>
                  </a:lnTo>
                  <a:lnTo>
                    <a:pt x="516" y="1373"/>
                  </a:lnTo>
                  <a:lnTo>
                    <a:pt x="521" y="1384"/>
                  </a:lnTo>
                  <a:lnTo>
                    <a:pt x="526" y="1393"/>
                  </a:lnTo>
                  <a:lnTo>
                    <a:pt x="533" y="1403"/>
                  </a:lnTo>
                  <a:lnTo>
                    <a:pt x="538" y="1412"/>
                  </a:lnTo>
                  <a:lnTo>
                    <a:pt x="542" y="1421"/>
                  </a:lnTo>
                  <a:lnTo>
                    <a:pt x="544" y="1425"/>
                  </a:lnTo>
                  <a:lnTo>
                    <a:pt x="544" y="1429"/>
                  </a:lnTo>
                  <a:lnTo>
                    <a:pt x="544" y="1434"/>
                  </a:lnTo>
                  <a:lnTo>
                    <a:pt x="544" y="1437"/>
                  </a:lnTo>
                  <a:lnTo>
                    <a:pt x="541" y="1443"/>
                  </a:lnTo>
                  <a:lnTo>
                    <a:pt x="538" y="1449"/>
                  </a:lnTo>
                  <a:lnTo>
                    <a:pt x="534" y="1453"/>
                  </a:lnTo>
                  <a:lnTo>
                    <a:pt x="529" y="1455"/>
                  </a:lnTo>
                  <a:lnTo>
                    <a:pt x="525" y="1455"/>
                  </a:lnTo>
                  <a:lnTo>
                    <a:pt x="517" y="1454"/>
                  </a:lnTo>
                  <a:lnTo>
                    <a:pt x="509" y="1450"/>
                  </a:lnTo>
                  <a:lnTo>
                    <a:pt x="498" y="1446"/>
                  </a:lnTo>
                  <a:lnTo>
                    <a:pt x="492" y="1443"/>
                  </a:lnTo>
                  <a:lnTo>
                    <a:pt x="487" y="1442"/>
                  </a:lnTo>
                  <a:lnTo>
                    <a:pt x="483" y="1442"/>
                  </a:lnTo>
                  <a:lnTo>
                    <a:pt x="478" y="1442"/>
                  </a:lnTo>
                  <a:lnTo>
                    <a:pt x="475" y="1443"/>
                  </a:lnTo>
                  <a:lnTo>
                    <a:pt x="471" y="1446"/>
                  </a:lnTo>
                  <a:lnTo>
                    <a:pt x="467" y="1448"/>
                  </a:lnTo>
                  <a:lnTo>
                    <a:pt x="464" y="1452"/>
                  </a:lnTo>
                  <a:lnTo>
                    <a:pt x="451" y="1468"/>
                  </a:lnTo>
                  <a:lnTo>
                    <a:pt x="437" y="1491"/>
                  </a:lnTo>
                  <a:lnTo>
                    <a:pt x="422" y="1513"/>
                  </a:lnTo>
                  <a:lnTo>
                    <a:pt x="409" y="1535"/>
                  </a:lnTo>
                  <a:lnTo>
                    <a:pt x="404" y="1544"/>
                  </a:lnTo>
                  <a:lnTo>
                    <a:pt x="400" y="1550"/>
                  </a:lnTo>
                  <a:lnTo>
                    <a:pt x="397" y="1553"/>
                  </a:lnTo>
                  <a:lnTo>
                    <a:pt x="395" y="1555"/>
                  </a:lnTo>
                  <a:lnTo>
                    <a:pt x="393" y="1555"/>
                  </a:lnTo>
                  <a:lnTo>
                    <a:pt x="391" y="1555"/>
                  </a:lnTo>
                  <a:lnTo>
                    <a:pt x="384" y="1553"/>
                  </a:lnTo>
                  <a:lnTo>
                    <a:pt x="374" y="1547"/>
                  </a:lnTo>
                  <a:lnTo>
                    <a:pt x="368" y="1542"/>
                  </a:lnTo>
                  <a:lnTo>
                    <a:pt x="362" y="1537"/>
                  </a:lnTo>
                  <a:lnTo>
                    <a:pt x="356" y="1532"/>
                  </a:lnTo>
                  <a:lnTo>
                    <a:pt x="351" y="1526"/>
                  </a:lnTo>
                  <a:lnTo>
                    <a:pt x="345" y="1510"/>
                  </a:lnTo>
                  <a:lnTo>
                    <a:pt x="339" y="1498"/>
                  </a:lnTo>
                  <a:lnTo>
                    <a:pt x="336" y="1497"/>
                  </a:lnTo>
                  <a:lnTo>
                    <a:pt x="332" y="1497"/>
                  </a:lnTo>
                  <a:lnTo>
                    <a:pt x="330" y="1498"/>
                  </a:lnTo>
                  <a:lnTo>
                    <a:pt x="327" y="1499"/>
                  </a:lnTo>
                  <a:lnTo>
                    <a:pt x="325" y="1506"/>
                  </a:lnTo>
                  <a:lnTo>
                    <a:pt x="322" y="1516"/>
                  </a:lnTo>
                  <a:lnTo>
                    <a:pt x="319" y="1526"/>
                  </a:lnTo>
                  <a:lnTo>
                    <a:pt x="317" y="1537"/>
                  </a:lnTo>
                  <a:lnTo>
                    <a:pt x="315" y="1542"/>
                  </a:lnTo>
                  <a:lnTo>
                    <a:pt x="313" y="1547"/>
                  </a:lnTo>
                  <a:lnTo>
                    <a:pt x="311" y="1550"/>
                  </a:lnTo>
                  <a:lnTo>
                    <a:pt x="307" y="1554"/>
                  </a:lnTo>
                  <a:lnTo>
                    <a:pt x="303" y="1559"/>
                  </a:lnTo>
                  <a:lnTo>
                    <a:pt x="301" y="1563"/>
                  </a:lnTo>
                  <a:lnTo>
                    <a:pt x="301" y="1568"/>
                  </a:lnTo>
                  <a:lnTo>
                    <a:pt x="303" y="1573"/>
                  </a:lnTo>
                  <a:lnTo>
                    <a:pt x="305" y="1576"/>
                  </a:lnTo>
                  <a:lnTo>
                    <a:pt x="307" y="1581"/>
                  </a:lnTo>
                  <a:lnTo>
                    <a:pt x="308" y="1585"/>
                  </a:lnTo>
                  <a:lnTo>
                    <a:pt x="308" y="1588"/>
                  </a:lnTo>
                  <a:lnTo>
                    <a:pt x="305" y="1597"/>
                  </a:lnTo>
                  <a:lnTo>
                    <a:pt x="300" y="1603"/>
                  </a:lnTo>
                  <a:lnTo>
                    <a:pt x="294" y="1607"/>
                  </a:lnTo>
                  <a:lnTo>
                    <a:pt x="287" y="1614"/>
                  </a:lnTo>
                  <a:lnTo>
                    <a:pt x="278" y="1627"/>
                  </a:lnTo>
                  <a:lnTo>
                    <a:pt x="269" y="1639"/>
                  </a:lnTo>
                  <a:lnTo>
                    <a:pt x="262" y="1644"/>
                  </a:lnTo>
                  <a:lnTo>
                    <a:pt x="252" y="1650"/>
                  </a:lnTo>
                  <a:lnTo>
                    <a:pt x="244" y="1657"/>
                  </a:lnTo>
                  <a:lnTo>
                    <a:pt x="238" y="1664"/>
                  </a:lnTo>
                  <a:lnTo>
                    <a:pt x="235" y="1670"/>
                  </a:lnTo>
                  <a:lnTo>
                    <a:pt x="231" y="1675"/>
                  </a:lnTo>
                  <a:lnTo>
                    <a:pt x="226" y="1679"/>
                  </a:lnTo>
                  <a:lnTo>
                    <a:pt x="223" y="1681"/>
                  </a:lnTo>
                  <a:lnTo>
                    <a:pt x="218" y="1681"/>
                  </a:lnTo>
                  <a:lnTo>
                    <a:pt x="213" y="1680"/>
                  </a:lnTo>
                  <a:lnTo>
                    <a:pt x="207" y="1675"/>
                  </a:lnTo>
                  <a:lnTo>
                    <a:pt x="200" y="1670"/>
                  </a:lnTo>
                  <a:lnTo>
                    <a:pt x="195" y="1667"/>
                  </a:lnTo>
                  <a:lnTo>
                    <a:pt x="192" y="1666"/>
                  </a:lnTo>
                  <a:lnTo>
                    <a:pt x="188" y="1666"/>
                  </a:lnTo>
                  <a:lnTo>
                    <a:pt x="186" y="1666"/>
                  </a:lnTo>
                  <a:lnTo>
                    <a:pt x="180" y="1669"/>
                  </a:lnTo>
                  <a:lnTo>
                    <a:pt x="174" y="1676"/>
                  </a:lnTo>
                  <a:lnTo>
                    <a:pt x="163" y="1693"/>
                  </a:lnTo>
                  <a:lnTo>
                    <a:pt x="150" y="1711"/>
                  </a:lnTo>
                  <a:lnTo>
                    <a:pt x="144" y="1717"/>
                  </a:lnTo>
                  <a:lnTo>
                    <a:pt x="137" y="1723"/>
                  </a:lnTo>
                  <a:lnTo>
                    <a:pt x="131" y="1727"/>
                  </a:lnTo>
                  <a:lnTo>
                    <a:pt x="128" y="1729"/>
                  </a:lnTo>
                  <a:lnTo>
                    <a:pt x="125" y="1729"/>
                  </a:lnTo>
                  <a:lnTo>
                    <a:pt x="125" y="1730"/>
                  </a:lnTo>
                  <a:lnTo>
                    <a:pt x="125" y="1731"/>
                  </a:lnTo>
                  <a:lnTo>
                    <a:pt x="125" y="1733"/>
                  </a:lnTo>
                  <a:lnTo>
                    <a:pt x="128" y="1738"/>
                  </a:lnTo>
                  <a:lnTo>
                    <a:pt x="129" y="1745"/>
                  </a:lnTo>
                  <a:lnTo>
                    <a:pt x="129" y="1753"/>
                  </a:lnTo>
                  <a:lnTo>
                    <a:pt x="126" y="1762"/>
                  </a:lnTo>
                  <a:lnTo>
                    <a:pt x="123" y="1770"/>
                  </a:lnTo>
                  <a:lnTo>
                    <a:pt x="120" y="1777"/>
                  </a:lnTo>
                  <a:lnTo>
                    <a:pt x="118" y="1786"/>
                  </a:lnTo>
                  <a:lnTo>
                    <a:pt x="117" y="1794"/>
                  </a:lnTo>
                  <a:lnTo>
                    <a:pt x="118" y="1800"/>
                  </a:lnTo>
                  <a:lnTo>
                    <a:pt x="119" y="1806"/>
                  </a:lnTo>
                  <a:lnTo>
                    <a:pt x="125" y="1815"/>
                  </a:lnTo>
                  <a:lnTo>
                    <a:pt x="130" y="1822"/>
                  </a:lnTo>
                  <a:lnTo>
                    <a:pt x="132" y="1826"/>
                  </a:lnTo>
                  <a:lnTo>
                    <a:pt x="133" y="1830"/>
                  </a:lnTo>
                  <a:lnTo>
                    <a:pt x="133" y="1833"/>
                  </a:lnTo>
                  <a:lnTo>
                    <a:pt x="133" y="1837"/>
                  </a:lnTo>
                  <a:lnTo>
                    <a:pt x="131" y="1841"/>
                  </a:lnTo>
                  <a:lnTo>
                    <a:pt x="126" y="1844"/>
                  </a:lnTo>
                  <a:lnTo>
                    <a:pt x="123" y="1845"/>
                  </a:lnTo>
                  <a:lnTo>
                    <a:pt x="117" y="1845"/>
                  </a:lnTo>
                  <a:lnTo>
                    <a:pt x="105" y="1844"/>
                  </a:lnTo>
                  <a:lnTo>
                    <a:pt x="93" y="1845"/>
                  </a:lnTo>
                  <a:lnTo>
                    <a:pt x="85" y="1850"/>
                  </a:lnTo>
                  <a:lnTo>
                    <a:pt x="75" y="1858"/>
                  </a:lnTo>
                  <a:lnTo>
                    <a:pt x="66" y="1864"/>
                  </a:lnTo>
                  <a:lnTo>
                    <a:pt x="56" y="1870"/>
                  </a:lnTo>
                  <a:lnTo>
                    <a:pt x="51" y="1874"/>
                  </a:lnTo>
                  <a:lnTo>
                    <a:pt x="48" y="1878"/>
                  </a:lnTo>
                  <a:lnTo>
                    <a:pt x="45" y="1883"/>
                  </a:lnTo>
                  <a:lnTo>
                    <a:pt x="44" y="1888"/>
                  </a:lnTo>
                  <a:lnTo>
                    <a:pt x="42" y="1901"/>
                  </a:lnTo>
                  <a:lnTo>
                    <a:pt x="40" y="1916"/>
                  </a:lnTo>
                  <a:lnTo>
                    <a:pt x="36" y="1933"/>
                  </a:lnTo>
                  <a:lnTo>
                    <a:pt x="32" y="1950"/>
                  </a:lnTo>
                  <a:lnTo>
                    <a:pt x="26" y="1967"/>
                  </a:lnTo>
                  <a:lnTo>
                    <a:pt x="22" y="1984"/>
                  </a:lnTo>
                  <a:lnTo>
                    <a:pt x="19" y="1994"/>
                  </a:lnTo>
                  <a:lnTo>
                    <a:pt x="18" y="2001"/>
                  </a:lnTo>
                  <a:lnTo>
                    <a:pt x="19" y="2005"/>
                  </a:lnTo>
                  <a:lnTo>
                    <a:pt x="22" y="2008"/>
                  </a:lnTo>
                  <a:lnTo>
                    <a:pt x="25" y="2010"/>
                  </a:lnTo>
                  <a:lnTo>
                    <a:pt x="30" y="2010"/>
                  </a:lnTo>
                  <a:lnTo>
                    <a:pt x="38" y="2010"/>
                  </a:lnTo>
                  <a:lnTo>
                    <a:pt x="48" y="2009"/>
                  </a:lnTo>
                  <a:lnTo>
                    <a:pt x="53" y="2010"/>
                  </a:lnTo>
                  <a:lnTo>
                    <a:pt x="57" y="2011"/>
                  </a:lnTo>
                  <a:lnTo>
                    <a:pt x="62" y="2013"/>
                  </a:lnTo>
                  <a:lnTo>
                    <a:pt x="66" y="2015"/>
                  </a:lnTo>
                  <a:lnTo>
                    <a:pt x="72" y="2022"/>
                  </a:lnTo>
                  <a:lnTo>
                    <a:pt x="76" y="2029"/>
                  </a:lnTo>
                  <a:lnTo>
                    <a:pt x="79" y="2038"/>
                  </a:lnTo>
                  <a:lnTo>
                    <a:pt x="79" y="2045"/>
                  </a:lnTo>
                  <a:lnTo>
                    <a:pt x="78" y="2048"/>
                  </a:lnTo>
                  <a:lnTo>
                    <a:pt x="76" y="2051"/>
                  </a:lnTo>
                  <a:lnTo>
                    <a:pt x="74" y="2053"/>
                  </a:lnTo>
                  <a:lnTo>
                    <a:pt x="70" y="2055"/>
                  </a:lnTo>
                  <a:lnTo>
                    <a:pt x="65" y="2058"/>
                  </a:lnTo>
                  <a:lnTo>
                    <a:pt x="61" y="2061"/>
                  </a:lnTo>
                  <a:lnTo>
                    <a:pt x="59" y="2065"/>
                  </a:lnTo>
                  <a:lnTo>
                    <a:pt x="59" y="2068"/>
                  </a:lnTo>
                  <a:lnTo>
                    <a:pt x="60" y="2072"/>
                  </a:lnTo>
                  <a:lnTo>
                    <a:pt x="62" y="2074"/>
                  </a:lnTo>
                  <a:lnTo>
                    <a:pt x="66" y="2077"/>
                  </a:lnTo>
                  <a:lnTo>
                    <a:pt x="70" y="2078"/>
                  </a:lnTo>
                  <a:lnTo>
                    <a:pt x="75" y="2079"/>
                  </a:lnTo>
                  <a:lnTo>
                    <a:pt x="79" y="2080"/>
                  </a:lnTo>
                  <a:lnTo>
                    <a:pt x="82" y="2083"/>
                  </a:lnTo>
                  <a:lnTo>
                    <a:pt x="86" y="2087"/>
                  </a:lnTo>
                  <a:lnTo>
                    <a:pt x="88" y="2092"/>
                  </a:lnTo>
                  <a:lnTo>
                    <a:pt x="89" y="2098"/>
                  </a:lnTo>
                  <a:lnTo>
                    <a:pt x="89" y="2106"/>
                  </a:lnTo>
                  <a:lnTo>
                    <a:pt x="88" y="2116"/>
                  </a:lnTo>
                  <a:lnTo>
                    <a:pt x="86" y="2126"/>
                  </a:lnTo>
                  <a:lnTo>
                    <a:pt x="82" y="2134"/>
                  </a:lnTo>
                  <a:lnTo>
                    <a:pt x="78" y="2142"/>
                  </a:lnTo>
                  <a:lnTo>
                    <a:pt x="73" y="2148"/>
                  </a:lnTo>
                  <a:lnTo>
                    <a:pt x="59" y="2161"/>
                  </a:lnTo>
                  <a:lnTo>
                    <a:pt x="40" y="2177"/>
                  </a:lnTo>
                  <a:lnTo>
                    <a:pt x="31" y="2186"/>
                  </a:lnTo>
                  <a:lnTo>
                    <a:pt x="23" y="2194"/>
                  </a:lnTo>
                  <a:lnTo>
                    <a:pt x="12" y="2204"/>
                  </a:lnTo>
                  <a:lnTo>
                    <a:pt x="4" y="2212"/>
                  </a:lnTo>
                  <a:lnTo>
                    <a:pt x="0" y="2219"/>
                  </a:lnTo>
                  <a:lnTo>
                    <a:pt x="0" y="2225"/>
                  </a:lnTo>
                  <a:lnTo>
                    <a:pt x="3" y="2230"/>
                  </a:lnTo>
                  <a:lnTo>
                    <a:pt x="7" y="2236"/>
                  </a:lnTo>
                  <a:lnTo>
                    <a:pt x="13" y="2241"/>
                  </a:lnTo>
                  <a:lnTo>
                    <a:pt x="19" y="2247"/>
                  </a:lnTo>
                  <a:lnTo>
                    <a:pt x="22" y="2250"/>
                  </a:lnTo>
                  <a:lnTo>
                    <a:pt x="24" y="2251"/>
                  </a:lnTo>
                  <a:lnTo>
                    <a:pt x="32" y="2249"/>
                  </a:lnTo>
                  <a:lnTo>
                    <a:pt x="42" y="2246"/>
                  </a:lnTo>
                  <a:lnTo>
                    <a:pt x="56" y="2241"/>
                  </a:lnTo>
                  <a:lnTo>
                    <a:pt x="74" y="2231"/>
                  </a:lnTo>
                  <a:lnTo>
                    <a:pt x="85" y="2224"/>
                  </a:lnTo>
                  <a:lnTo>
                    <a:pt x="95" y="2217"/>
                  </a:lnTo>
                  <a:lnTo>
                    <a:pt x="104" y="2211"/>
                  </a:lnTo>
                  <a:lnTo>
                    <a:pt x="113" y="2206"/>
                  </a:lnTo>
                  <a:lnTo>
                    <a:pt x="128" y="2208"/>
                  </a:lnTo>
                  <a:lnTo>
                    <a:pt x="139" y="2206"/>
                  </a:lnTo>
                  <a:lnTo>
                    <a:pt x="147" y="2202"/>
                  </a:lnTo>
                  <a:lnTo>
                    <a:pt x="160" y="2193"/>
                  </a:lnTo>
                  <a:lnTo>
                    <a:pt x="171" y="2185"/>
                  </a:lnTo>
                  <a:lnTo>
                    <a:pt x="180" y="2179"/>
                  </a:lnTo>
                  <a:lnTo>
                    <a:pt x="185" y="2180"/>
                  </a:lnTo>
                  <a:lnTo>
                    <a:pt x="193" y="2183"/>
                  </a:lnTo>
                  <a:lnTo>
                    <a:pt x="205" y="2184"/>
                  </a:lnTo>
                  <a:lnTo>
                    <a:pt x="220" y="2184"/>
                  </a:lnTo>
                  <a:lnTo>
                    <a:pt x="243" y="2183"/>
                  </a:lnTo>
                  <a:lnTo>
                    <a:pt x="265" y="2183"/>
                  </a:lnTo>
                  <a:lnTo>
                    <a:pt x="276" y="2183"/>
                  </a:lnTo>
                  <a:lnTo>
                    <a:pt x="284" y="2184"/>
                  </a:lnTo>
                  <a:lnTo>
                    <a:pt x="292" y="2186"/>
                  </a:lnTo>
                  <a:lnTo>
                    <a:pt x="296" y="2187"/>
                  </a:lnTo>
                  <a:lnTo>
                    <a:pt x="307" y="2192"/>
                  </a:lnTo>
                  <a:lnTo>
                    <a:pt x="317" y="2193"/>
                  </a:lnTo>
                  <a:lnTo>
                    <a:pt x="325" y="2194"/>
                  </a:lnTo>
                  <a:lnTo>
                    <a:pt x="333" y="2193"/>
                  </a:lnTo>
                  <a:lnTo>
                    <a:pt x="351" y="2190"/>
                  </a:lnTo>
                  <a:lnTo>
                    <a:pt x="369" y="2187"/>
                  </a:lnTo>
                  <a:lnTo>
                    <a:pt x="376" y="2187"/>
                  </a:lnTo>
                  <a:lnTo>
                    <a:pt x="382" y="2188"/>
                  </a:lnTo>
                  <a:lnTo>
                    <a:pt x="388" y="2191"/>
                  </a:lnTo>
                  <a:lnTo>
                    <a:pt x="393" y="2193"/>
                  </a:lnTo>
                  <a:lnTo>
                    <a:pt x="399" y="2197"/>
                  </a:lnTo>
                  <a:lnTo>
                    <a:pt x="404" y="2202"/>
                  </a:lnTo>
                  <a:lnTo>
                    <a:pt x="412" y="2206"/>
                  </a:lnTo>
                  <a:lnTo>
                    <a:pt x="419" y="2208"/>
                  </a:lnTo>
                  <a:lnTo>
                    <a:pt x="426" y="2208"/>
                  </a:lnTo>
                  <a:lnTo>
                    <a:pt x="434" y="2206"/>
                  </a:lnTo>
                  <a:lnTo>
                    <a:pt x="443" y="2205"/>
                  </a:lnTo>
                  <a:lnTo>
                    <a:pt x="448" y="2203"/>
                  </a:lnTo>
                  <a:lnTo>
                    <a:pt x="454" y="2199"/>
                  </a:lnTo>
                  <a:lnTo>
                    <a:pt x="460" y="2198"/>
                  </a:lnTo>
                  <a:lnTo>
                    <a:pt x="466" y="2197"/>
                  </a:lnTo>
                  <a:lnTo>
                    <a:pt x="473" y="2198"/>
                  </a:lnTo>
                  <a:lnTo>
                    <a:pt x="481" y="2199"/>
                  </a:lnTo>
                  <a:lnTo>
                    <a:pt x="489" y="2199"/>
                  </a:lnTo>
                  <a:lnTo>
                    <a:pt x="497" y="2198"/>
                  </a:lnTo>
                  <a:lnTo>
                    <a:pt x="503" y="2197"/>
                  </a:lnTo>
                  <a:lnTo>
                    <a:pt x="511" y="2193"/>
                  </a:lnTo>
                  <a:lnTo>
                    <a:pt x="519" y="2192"/>
                  </a:lnTo>
                  <a:lnTo>
                    <a:pt x="520" y="2193"/>
                  </a:lnTo>
                  <a:lnTo>
                    <a:pt x="522" y="2196"/>
                  </a:lnTo>
                  <a:lnTo>
                    <a:pt x="523" y="2198"/>
                  </a:lnTo>
                  <a:lnTo>
                    <a:pt x="526" y="2203"/>
                  </a:lnTo>
                  <a:lnTo>
                    <a:pt x="527" y="2208"/>
                  </a:lnTo>
                  <a:lnTo>
                    <a:pt x="527" y="2213"/>
                  </a:lnTo>
                  <a:lnTo>
                    <a:pt x="526" y="2218"/>
                  </a:lnTo>
                  <a:lnTo>
                    <a:pt x="522" y="2224"/>
                  </a:lnTo>
                  <a:lnTo>
                    <a:pt x="516" y="2229"/>
                  </a:lnTo>
                  <a:lnTo>
                    <a:pt x="509" y="2234"/>
                  </a:lnTo>
                  <a:lnTo>
                    <a:pt x="500" y="2238"/>
                  </a:lnTo>
                  <a:lnTo>
                    <a:pt x="490" y="2243"/>
                  </a:lnTo>
                  <a:lnTo>
                    <a:pt x="469" y="2250"/>
                  </a:lnTo>
                  <a:lnTo>
                    <a:pt x="451" y="2256"/>
                  </a:lnTo>
                  <a:lnTo>
                    <a:pt x="446" y="2257"/>
                  </a:lnTo>
                  <a:lnTo>
                    <a:pt x="444" y="2260"/>
                  </a:lnTo>
                  <a:lnTo>
                    <a:pt x="440" y="2263"/>
                  </a:lnTo>
                  <a:lnTo>
                    <a:pt x="439" y="2267"/>
                  </a:lnTo>
                  <a:lnTo>
                    <a:pt x="435" y="2276"/>
                  </a:lnTo>
                  <a:lnTo>
                    <a:pt x="434" y="2288"/>
                  </a:lnTo>
                  <a:lnTo>
                    <a:pt x="434" y="2312"/>
                  </a:lnTo>
                  <a:lnTo>
                    <a:pt x="432" y="2330"/>
                  </a:lnTo>
                  <a:lnTo>
                    <a:pt x="431" y="2332"/>
                  </a:lnTo>
                  <a:lnTo>
                    <a:pt x="432" y="2335"/>
                  </a:lnTo>
                  <a:lnTo>
                    <a:pt x="433" y="2337"/>
                  </a:lnTo>
                  <a:lnTo>
                    <a:pt x="435" y="2338"/>
                  </a:lnTo>
                  <a:lnTo>
                    <a:pt x="441" y="2339"/>
                  </a:lnTo>
                  <a:lnTo>
                    <a:pt x="448" y="2341"/>
                  </a:lnTo>
                  <a:lnTo>
                    <a:pt x="457" y="2342"/>
                  </a:lnTo>
                  <a:lnTo>
                    <a:pt x="465" y="2343"/>
                  </a:lnTo>
                  <a:lnTo>
                    <a:pt x="469" y="2343"/>
                  </a:lnTo>
                  <a:lnTo>
                    <a:pt x="472" y="2345"/>
                  </a:lnTo>
                  <a:lnTo>
                    <a:pt x="475" y="2347"/>
                  </a:lnTo>
                  <a:lnTo>
                    <a:pt x="477" y="2349"/>
                  </a:lnTo>
                  <a:lnTo>
                    <a:pt x="479" y="2356"/>
                  </a:lnTo>
                  <a:lnTo>
                    <a:pt x="482" y="2366"/>
                  </a:lnTo>
                  <a:lnTo>
                    <a:pt x="482" y="2377"/>
                  </a:lnTo>
                  <a:lnTo>
                    <a:pt x="483" y="2391"/>
                  </a:lnTo>
                  <a:lnTo>
                    <a:pt x="487" y="2405"/>
                  </a:lnTo>
                  <a:lnTo>
                    <a:pt x="491" y="2418"/>
                  </a:lnTo>
                  <a:lnTo>
                    <a:pt x="492" y="2424"/>
                  </a:lnTo>
                  <a:lnTo>
                    <a:pt x="492" y="2429"/>
                  </a:lnTo>
                  <a:lnTo>
                    <a:pt x="491" y="2433"/>
                  </a:lnTo>
                  <a:lnTo>
                    <a:pt x="488" y="2438"/>
                  </a:lnTo>
                  <a:lnTo>
                    <a:pt x="481" y="2444"/>
                  </a:lnTo>
                  <a:lnTo>
                    <a:pt x="475" y="2451"/>
                  </a:lnTo>
                  <a:lnTo>
                    <a:pt x="472" y="2455"/>
                  </a:lnTo>
                  <a:lnTo>
                    <a:pt x="471" y="2458"/>
                  </a:lnTo>
                  <a:lnTo>
                    <a:pt x="471" y="2462"/>
                  </a:lnTo>
                  <a:lnTo>
                    <a:pt x="472" y="2465"/>
                  </a:lnTo>
                  <a:lnTo>
                    <a:pt x="482" y="2470"/>
                  </a:lnTo>
                  <a:lnTo>
                    <a:pt x="491" y="2473"/>
                  </a:lnTo>
                  <a:lnTo>
                    <a:pt x="495" y="2476"/>
                  </a:lnTo>
                  <a:lnTo>
                    <a:pt x="497" y="2483"/>
                  </a:lnTo>
                  <a:lnTo>
                    <a:pt x="498" y="2492"/>
                  </a:lnTo>
                  <a:lnTo>
                    <a:pt x="501" y="2501"/>
                  </a:lnTo>
                  <a:lnTo>
                    <a:pt x="502" y="2521"/>
                  </a:lnTo>
                  <a:lnTo>
                    <a:pt x="503" y="2540"/>
                  </a:lnTo>
                  <a:lnTo>
                    <a:pt x="510" y="2545"/>
                  </a:lnTo>
                  <a:lnTo>
                    <a:pt x="520" y="2550"/>
                  </a:lnTo>
                  <a:lnTo>
                    <a:pt x="521" y="2553"/>
                  </a:lnTo>
                  <a:lnTo>
                    <a:pt x="520" y="2557"/>
                  </a:lnTo>
                  <a:lnTo>
                    <a:pt x="517" y="2559"/>
                  </a:lnTo>
                  <a:lnTo>
                    <a:pt x="514" y="2563"/>
                  </a:lnTo>
                  <a:lnTo>
                    <a:pt x="507" y="2569"/>
                  </a:lnTo>
                  <a:lnTo>
                    <a:pt x="498" y="2577"/>
                  </a:lnTo>
                  <a:lnTo>
                    <a:pt x="494" y="2583"/>
                  </a:lnTo>
                  <a:lnTo>
                    <a:pt x="492" y="2589"/>
                  </a:lnTo>
                  <a:lnTo>
                    <a:pt x="492" y="2595"/>
                  </a:lnTo>
                  <a:lnTo>
                    <a:pt x="494" y="2600"/>
                  </a:lnTo>
                  <a:lnTo>
                    <a:pt x="496" y="2605"/>
                  </a:lnTo>
                  <a:lnTo>
                    <a:pt x="501" y="2608"/>
                  </a:lnTo>
                  <a:lnTo>
                    <a:pt x="507" y="2610"/>
                  </a:lnTo>
                  <a:lnTo>
                    <a:pt x="513" y="2610"/>
                  </a:lnTo>
                  <a:lnTo>
                    <a:pt x="527" y="2610"/>
                  </a:lnTo>
                  <a:lnTo>
                    <a:pt x="538" y="2613"/>
                  </a:lnTo>
                  <a:lnTo>
                    <a:pt x="542" y="2614"/>
                  </a:lnTo>
                  <a:lnTo>
                    <a:pt x="546" y="2618"/>
                  </a:lnTo>
                  <a:lnTo>
                    <a:pt x="548" y="2621"/>
                  </a:lnTo>
                  <a:lnTo>
                    <a:pt x="550" y="2627"/>
                  </a:lnTo>
                  <a:lnTo>
                    <a:pt x="551" y="2633"/>
                  </a:lnTo>
                  <a:lnTo>
                    <a:pt x="552" y="2638"/>
                  </a:lnTo>
                  <a:lnTo>
                    <a:pt x="555" y="2641"/>
                  </a:lnTo>
                  <a:lnTo>
                    <a:pt x="559" y="2644"/>
                  </a:lnTo>
                  <a:lnTo>
                    <a:pt x="564" y="2645"/>
                  </a:lnTo>
                  <a:lnTo>
                    <a:pt x="570" y="2646"/>
                  </a:lnTo>
                  <a:lnTo>
                    <a:pt x="577" y="2646"/>
                  </a:lnTo>
                  <a:lnTo>
                    <a:pt x="584" y="2646"/>
                  </a:lnTo>
                  <a:lnTo>
                    <a:pt x="591" y="2645"/>
                  </a:lnTo>
                  <a:lnTo>
                    <a:pt x="597" y="2646"/>
                  </a:lnTo>
                  <a:lnTo>
                    <a:pt x="602" y="2646"/>
                  </a:lnTo>
                  <a:lnTo>
                    <a:pt x="605" y="2647"/>
                  </a:lnTo>
                  <a:lnTo>
                    <a:pt x="614" y="2651"/>
                  </a:lnTo>
                  <a:lnTo>
                    <a:pt x="624" y="2654"/>
                  </a:lnTo>
                  <a:lnTo>
                    <a:pt x="629" y="2656"/>
                  </a:lnTo>
                  <a:lnTo>
                    <a:pt x="635" y="2657"/>
                  </a:lnTo>
                  <a:lnTo>
                    <a:pt x="641" y="2658"/>
                  </a:lnTo>
                  <a:lnTo>
                    <a:pt x="646" y="2657"/>
                  </a:lnTo>
                  <a:lnTo>
                    <a:pt x="657" y="2652"/>
                  </a:lnTo>
                  <a:lnTo>
                    <a:pt x="666" y="2650"/>
                  </a:lnTo>
                  <a:lnTo>
                    <a:pt x="670" y="2650"/>
                  </a:lnTo>
                  <a:lnTo>
                    <a:pt x="674" y="2651"/>
                  </a:lnTo>
                  <a:lnTo>
                    <a:pt x="678" y="2653"/>
                  </a:lnTo>
                  <a:lnTo>
                    <a:pt x="683" y="2656"/>
                  </a:lnTo>
                  <a:lnTo>
                    <a:pt x="690" y="2659"/>
                  </a:lnTo>
                  <a:lnTo>
                    <a:pt x="700" y="2662"/>
                  </a:lnTo>
                  <a:lnTo>
                    <a:pt x="712" y="2664"/>
                  </a:lnTo>
                  <a:lnTo>
                    <a:pt x="723" y="2667"/>
                  </a:lnTo>
                  <a:lnTo>
                    <a:pt x="727" y="2670"/>
                  </a:lnTo>
                  <a:lnTo>
                    <a:pt x="729" y="2673"/>
                  </a:lnTo>
                  <a:lnTo>
                    <a:pt x="730" y="2676"/>
                  </a:lnTo>
                  <a:lnTo>
                    <a:pt x="731" y="2679"/>
                  </a:lnTo>
                  <a:lnTo>
                    <a:pt x="733" y="2688"/>
                  </a:lnTo>
                  <a:lnTo>
                    <a:pt x="734" y="2696"/>
                  </a:lnTo>
                  <a:lnTo>
                    <a:pt x="733" y="2714"/>
                  </a:lnTo>
                  <a:lnTo>
                    <a:pt x="733" y="2728"/>
                  </a:lnTo>
                  <a:lnTo>
                    <a:pt x="735" y="2741"/>
                  </a:lnTo>
                  <a:lnTo>
                    <a:pt x="735" y="2751"/>
                  </a:lnTo>
                  <a:lnTo>
                    <a:pt x="734" y="2753"/>
                  </a:lnTo>
                  <a:lnTo>
                    <a:pt x="734" y="2755"/>
                  </a:lnTo>
                  <a:lnTo>
                    <a:pt x="731" y="2757"/>
                  </a:lnTo>
                  <a:lnTo>
                    <a:pt x="730" y="2757"/>
                  </a:lnTo>
                  <a:lnTo>
                    <a:pt x="728" y="2757"/>
                  </a:lnTo>
                  <a:lnTo>
                    <a:pt x="725" y="2755"/>
                  </a:lnTo>
                  <a:lnTo>
                    <a:pt x="723" y="2754"/>
                  </a:lnTo>
                  <a:lnTo>
                    <a:pt x="721" y="2752"/>
                  </a:lnTo>
                  <a:lnTo>
                    <a:pt x="715" y="2744"/>
                  </a:lnTo>
                  <a:lnTo>
                    <a:pt x="709" y="2739"/>
                  </a:lnTo>
                  <a:lnTo>
                    <a:pt x="705" y="2738"/>
                  </a:lnTo>
                  <a:lnTo>
                    <a:pt x="703" y="2739"/>
                  </a:lnTo>
                  <a:lnTo>
                    <a:pt x="700" y="2740"/>
                  </a:lnTo>
                  <a:lnTo>
                    <a:pt x="699" y="2744"/>
                  </a:lnTo>
                  <a:lnTo>
                    <a:pt x="697" y="2751"/>
                  </a:lnTo>
                  <a:lnTo>
                    <a:pt x="695" y="2761"/>
                  </a:lnTo>
                  <a:lnTo>
                    <a:pt x="692" y="2766"/>
                  </a:lnTo>
                  <a:lnTo>
                    <a:pt x="690" y="2771"/>
                  </a:lnTo>
                  <a:lnTo>
                    <a:pt x="686" y="2776"/>
                  </a:lnTo>
                  <a:lnTo>
                    <a:pt x="681" y="2779"/>
                  </a:lnTo>
                  <a:lnTo>
                    <a:pt x="666" y="2788"/>
                  </a:lnTo>
                  <a:lnTo>
                    <a:pt x="648" y="2797"/>
                  </a:lnTo>
                  <a:lnTo>
                    <a:pt x="646" y="2799"/>
                  </a:lnTo>
                  <a:lnTo>
                    <a:pt x="642" y="2803"/>
                  </a:lnTo>
                  <a:lnTo>
                    <a:pt x="641" y="2805"/>
                  </a:lnTo>
                  <a:lnTo>
                    <a:pt x="640" y="2809"/>
                  </a:lnTo>
                  <a:lnTo>
                    <a:pt x="637" y="2814"/>
                  </a:lnTo>
                  <a:lnTo>
                    <a:pt x="635" y="2818"/>
                  </a:lnTo>
                  <a:lnTo>
                    <a:pt x="635" y="2824"/>
                  </a:lnTo>
                  <a:lnTo>
                    <a:pt x="635" y="2829"/>
                  </a:lnTo>
                  <a:lnTo>
                    <a:pt x="639" y="2840"/>
                  </a:lnTo>
                  <a:lnTo>
                    <a:pt x="643" y="2849"/>
                  </a:lnTo>
                  <a:lnTo>
                    <a:pt x="648" y="2860"/>
                  </a:lnTo>
                  <a:lnTo>
                    <a:pt x="652" y="2871"/>
                  </a:lnTo>
                  <a:lnTo>
                    <a:pt x="652" y="2880"/>
                  </a:lnTo>
                  <a:lnTo>
                    <a:pt x="652" y="2890"/>
                  </a:lnTo>
                  <a:lnTo>
                    <a:pt x="652" y="2899"/>
                  </a:lnTo>
                  <a:lnTo>
                    <a:pt x="649" y="2908"/>
                  </a:lnTo>
                  <a:lnTo>
                    <a:pt x="649" y="2912"/>
                  </a:lnTo>
                  <a:lnTo>
                    <a:pt x="647" y="2917"/>
                  </a:lnTo>
                  <a:lnTo>
                    <a:pt x="646" y="2919"/>
                  </a:lnTo>
                  <a:lnTo>
                    <a:pt x="643" y="2923"/>
                  </a:lnTo>
                  <a:lnTo>
                    <a:pt x="637" y="2928"/>
                  </a:lnTo>
                  <a:lnTo>
                    <a:pt x="629" y="2931"/>
                  </a:lnTo>
                  <a:lnTo>
                    <a:pt x="622" y="2935"/>
                  </a:lnTo>
                  <a:lnTo>
                    <a:pt x="616" y="2940"/>
                  </a:lnTo>
                  <a:lnTo>
                    <a:pt x="611" y="2944"/>
                  </a:lnTo>
                  <a:lnTo>
                    <a:pt x="607" y="2950"/>
                  </a:lnTo>
                  <a:lnTo>
                    <a:pt x="602" y="2965"/>
                  </a:lnTo>
                  <a:lnTo>
                    <a:pt x="598" y="2978"/>
                  </a:lnTo>
                  <a:lnTo>
                    <a:pt x="597" y="2985"/>
                  </a:lnTo>
                  <a:lnTo>
                    <a:pt x="594" y="2993"/>
                  </a:lnTo>
                  <a:lnTo>
                    <a:pt x="589" y="3001"/>
                  </a:lnTo>
                  <a:lnTo>
                    <a:pt x="584" y="3010"/>
                  </a:lnTo>
                  <a:lnTo>
                    <a:pt x="574" y="3021"/>
                  </a:lnTo>
                  <a:lnTo>
                    <a:pt x="563" y="3030"/>
                  </a:lnTo>
                  <a:lnTo>
                    <a:pt x="555" y="3040"/>
                  </a:lnTo>
                  <a:lnTo>
                    <a:pt x="548" y="3050"/>
                  </a:lnTo>
                  <a:lnTo>
                    <a:pt x="545" y="3055"/>
                  </a:lnTo>
                  <a:lnTo>
                    <a:pt x="544" y="3060"/>
                  </a:lnTo>
                  <a:lnTo>
                    <a:pt x="542" y="3062"/>
                  </a:lnTo>
                  <a:lnTo>
                    <a:pt x="544" y="3064"/>
                  </a:lnTo>
                  <a:lnTo>
                    <a:pt x="554" y="3070"/>
                  </a:lnTo>
                  <a:lnTo>
                    <a:pt x="567" y="3076"/>
                  </a:lnTo>
                  <a:lnTo>
                    <a:pt x="582" y="3082"/>
                  </a:lnTo>
                  <a:lnTo>
                    <a:pt x="601" y="3087"/>
                  </a:lnTo>
                  <a:lnTo>
                    <a:pt x="611" y="3088"/>
                  </a:lnTo>
                  <a:lnTo>
                    <a:pt x="622" y="3089"/>
                  </a:lnTo>
                  <a:lnTo>
                    <a:pt x="635" y="3089"/>
                  </a:lnTo>
                  <a:lnTo>
                    <a:pt x="648" y="3088"/>
                  </a:lnTo>
                  <a:lnTo>
                    <a:pt x="660" y="3087"/>
                  </a:lnTo>
                  <a:lnTo>
                    <a:pt x="671" y="3086"/>
                  </a:lnTo>
                  <a:lnTo>
                    <a:pt x="681" y="3087"/>
                  </a:lnTo>
                  <a:lnTo>
                    <a:pt x="691" y="3088"/>
                  </a:lnTo>
                  <a:lnTo>
                    <a:pt x="705" y="3092"/>
                  </a:lnTo>
                  <a:lnTo>
                    <a:pt x="717" y="3097"/>
                  </a:lnTo>
                  <a:lnTo>
                    <a:pt x="728" y="3101"/>
                  </a:lnTo>
                  <a:lnTo>
                    <a:pt x="735" y="3105"/>
                  </a:lnTo>
                  <a:lnTo>
                    <a:pt x="746" y="3112"/>
                  </a:lnTo>
                  <a:lnTo>
                    <a:pt x="755" y="3118"/>
                  </a:lnTo>
                  <a:lnTo>
                    <a:pt x="760" y="3119"/>
                  </a:lnTo>
                  <a:lnTo>
                    <a:pt x="763" y="3122"/>
                  </a:lnTo>
                  <a:lnTo>
                    <a:pt x="768" y="3122"/>
                  </a:lnTo>
                  <a:lnTo>
                    <a:pt x="772" y="3122"/>
                  </a:lnTo>
                  <a:lnTo>
                    <a:pt x="780" y="3119"/>
                  </a:lnTo>
                  <a:lnTo>
                    <a:pt x="786" y="3119"/>
                  </a:lnTo>
                  <a:lnTo>
                    <a:pt x="790" y="3119"/>
                  </a:lnTo>
                  <a:lnTo>
                    <a:pt x="793" y="3120"/>
                  </a:lnTo>
                  <a:lnTo>
                    <a:pt x="798" y="3123"/>
                  </a:lnTo>
                  <a:lnTo>
                    <a:pt x="802" y="3126"/>
                  </a:lnTo>
                  <a:lnTo>
                    <a:pt x="806" y="3130"/>
                  </a:lnTo>
                  <a:lnTo>
                    <a:pt x="811" y="3133"/>
                  </a:lnTo>
                  <a:lnTo>
                    <a:pt x="817" y="3136"/>
                  </a:lnTo>
                  <a:lnTo>
                    <a:pt x="823" y="3137"/>
                  </a:lnTo>
                  <a:lnTo>
                    <a:pt x="826" y="3137"/>
                  </a:lnTo>
                  <a:lnTo>
                    <a:pt x="829" y="3136"/>
                  </a:lnTo>
                  <a:lnTo>
                    <a:pt x="830" y="3135"/>
                  </a:lnTo>
                  <a:lnTo>
                    <a:pt x="832" y="3133"/>
                  </a:lnTo>
                  <a:lnTo>
                    <a:pt x="834" y="3132"/>
                  </a:lnTo>
                  <a:lnTo>
                    <a:pt x="837" y="3131"/>
                  </a:lnTo>
                  <a:lnTo>
                    <a:pt x="842" y="3130"/>
                  </a:lnTo>
                  <a:lnTo>
                    <a:pt x="849" y="3130"/>
                  </a:lnTo>
                  <a:lnTo>
                    <a:pt x="851" y="3130"/>
                  </a:lnTo>
                  <a:lnTo>
                    <a:pt x="855" y="3131"/>
                  </a:lnTo>
                  <a:lnTo>
                    <a:pt x="857" y="3133"/>
                  </a:lnTo>
                  <a:lnTo>
                    <a:pt x="860" y="3136"/>
                  </a:lnTo>
                  <a:lnTo>
                    <a:pt x="865" y="3143"/>
                  </a:lnTo>
                  <a:lnTo>
                    <a:pt x="869" y="3151"/>
                  </a:lnTo>
                  <a:lnTo>
                    <a:pt x="875" y="3163"/>
                  </a:lnTo>
                  <a:lnTo>
                    <a:pt x="879" y="3173"/>
                  </a:lnTo>
                  <a:lnTo>
                    <a:pt x="878" y="3176"/>
                  </a:lnTo>
                  <a:lnTo>
                    <a:pt x="876" y="3181"/>
                  </a:lnTo>
                  <a:lnTo>
                    <a:pt x="873" y="3187"/>
                  </a:lnTo>
                  <a:lnTo>
                    <a:pt x="869" y="3193"/>
                  </a:lnTo>
                  <a:lnTo>
                    <a:pt x="861" y="3204"/>
                  </a:lnTo>
                  <a:lnTo>
                    <a:pt x="854" y="3214"/>
                  </a:lnTo>
                  <a:lnTo>
                    <a:pt x="851" y="3220"/>
                  </a:lnTo>
                  <a:lnTo>
                    <a:pt x="849" y="3226"/>
                  </a:lnTo>
                  <a:lnTo>
                    <a:pt x="848" y="3233"/>
                  </a:lnTo>
                  <a:lnTo>
                    <a:pt x="848" y="3240"/>
                  </a:lnTo>
                  <a:lnTo>
                    <a:pt x="848" y="3250"/>
                  </a:lnTo>
                  <a:lnTo>
                    <a:pt x="851" y="3262"/>
                  </a:lnTo>
                  <a:lnTo>
                    <a:pt x="856" y="3271"/>
                  </a:lnTo>
                  <a:lnTo>
                    <a:pt x="860" y="3280"/>
                  </a:lnTo>
                  <a:lnTo>
                    <a:pt x="863" y="3292"/>
                  </a:lnTo>
                  <a:lnTo>
                    <a:pt x="867" y="3301"/>
                  </a:lnTo>
                  <a:lnTo>
                    <a:pt x="869" y="3305"/>
                  </a:lnTo>
                  <a:lnTo>
                    <a:pt x="872" y="3307"/>
                  </a:lnTo>
                  <a:lnTo>
                    <a:pt x="875" y="3308"/>
                  </a:lnTo>
                  <a:lnTo>
                    <a:pt x="879" y="3308"/>
                  </a:lnTo>
                  <a:lnTo>
                    <a:pt x="886" y="3307"/>
                  </a:lnTo>
                  <a:lnTo>
                    <a:pt x="892" y="3305"/>
                  </a:lnTo>
                  <a:lnTo>
                    <a:pt x="897" y="3301"/>
                  </a:lnTo>
                  <a:lnTo>
                    <a:pt x="903" y="3294"/>
                  </a:lnTo>
                  <a:lnTo>
                    <a:pt x="905" y="3293"/>
                  </a:lnTo>
                  <a:lnTo>
                    <a:pt x="909" y="3293"/>
                  </a:lnTo>
                  <a:lnTo>
                    <a:pt x="913" y="3294"/>
                  </a:lnTo>
                  <a:lnTo>
                    <a:pt x="918" y="3296"/>
                  </a:lnTo>
                  <a:lnTo>
                    <a:pt x="922" y="3300"/>
                  </a:lnTo>
                  <a:lnTo>
                    <a:pt x="925" y="3302"/>
                  </a:lnTo>
                  <a:lnTo>
                    <a:pt x="928" y="3306"/>
                  </a:lnTo>
                  <a:lnTo>
                    <a:pt x="928" y="3309"/>
                  </a:lnTo>
                  <a:lnTo>
                    <a:pt x="926" y="3314"/>
                  </a:lnTo>
                  <a:lnTo>
                    <a:pt x="923" y="3319"/>
                  </a:lnTo>
                  <a:lnTo>
                    <a:pt x="918" y="3324"/>
                  </a:lnTo>
                  <a:lnTo>
                    <a:pt x="913" y="3330"/>
                  </a:lnTo>
                  <a:lnTo>
                    <a:pt x="909" y="3335"/>
                  </a:lnTo>
                  <a:lnTo>
                    <a:pt x="906" y="3343"/>
                  </a:lnTo>
                  <a:lnTo>
                    <a:pt x="905" y="3346"/>
                  </a:lnTo>
                  <a:lnTo>
                    <a:pt x="904" y="3350"/>
                  </a:lnTo>
                  <a:lnTo>
                    <a:pt x="904" y="3353"/>
                  </a:lnTo>
                  <a:lnTo>
                    <a:pt x="904" y="3358"/>
                  </a:lnTo>
                  <a:lnTo>
                    <a:pt x="906" y="3368"/>
                  </a:lnTo>
                  <a:lnTo>
                    <a:pt x="909" y="3375"/>
                  </a:lnTo>
                  <a:lnTo>
                    <a:pt x="911" y="3377"/>
                  </a:lnTo>
                  <a:lnTo>
                    <a:pt x="914" y="3378"/>
                  </a:lnTo>
                  <a:lnTo>
                    <a:pt x="918" y="3378"/>
                  </a:lnTo>
                  <a:lnTo>
                    <a:pt x="924" y="3377"/>
                  </a:lnTo>
                  <a:lnTo>
                    <a:pt x="930" y="3376"/>
                  </a:lnTo>
                  <a:lnTo>
                    <a:pt x="937" y="3375"/>
                  </a:lnTo>
                  <a:lnTo>
                    <a:pt x="943" y="3376"/>
                  </a:lnTo>
                  <a:lnTo>
                    <a:pt x="948" y="3378"/>
                  </a:lnTo>
                  <a:lnTo>
                    <a:pt x="951" y="3383"/>
                  </a:lnTo>
                  <a:lnTo>
                    <a:pt x="955" y="3385"/>
                  </a:lnTo>
                  <a:lnTo>
                    <a:pt x="957" y="3387"/>
                  </a:lnTo>
                  <a:lnTo>
                    <a:pt x="960" y="3388"/>
                  </a:lnTo>
                  <a:lnTo>
                    <a:pt x="963" y="3387"/>
                  </a:lnTo>
                  <a:lnTo>
                    <a:pt x="966" y="3385"/>
                  </a:lnTo>
                  <a:lnTo>
                    <a:pt x="968" y="3383"/>
                  </a:lnTo>
                  <a:lnTo>
                    <a:pt x="970" y="3381"/>
                  </a:lnTo>
                  <a:lnTo>
                    <a:pt x="975" y="3375"/>
                  </a:lnTo>
                  <a:lnTo>
                    <a:pt x="981" y="3370"/>
                  </a:lnTo>
                  <a:lnTo>
                    <a:pt x="985" y="3368"/>
                  </a:lnTo>
                  <a:lnTo>
                    <a:pt x="989" y="3365"/>
                  </a:lnTo>
                  <a:lnTo>
                    <a:pt x="994" y="3364"/>
                  </a:lnTo>
                  <a:lnTo>
                    <a:pt x="1001" y="3363"/>
                  </a:lnTo>
                  <a:lnTo>
                    <a:pt x="1008" y="3362"/>
                  </a:lnTo>
                  <a:lnTo>
                    <a:pt x="1016" y="3362"/>
                  </a:lnTo>
                  <a:lnTo>
                    <a:pt x="1021" y="3363"/>
                  </a:lnTo>
                  <a:lnTo>
                    <a:pt x="1026" y="3364"/>
                  </a:lnTo>
                  <a:lnTo>
                    <a:pt x="1031" y="3368"/>
                  </a:lnTo>
                  <a:lnTo>
                    <a:pt x="1035" y="3371"/>
                  </a:lnTo>
                  <a:lnTo>
                    <a:pt x="1037" y="3377"/>
                  </a:lnTo>
                  <a:lnTo>
                    <a:pt x="1039" y="3384"/>
                  </a:lnTo>
                  <a:lnTo>
                    <a:pt x="1042" y="3388"/>
                  </a:lnTo>
                  <a:lnTo>
                    <a:pt x="1044" y="3393"/>
                  </a:lnTo>
                  <a:lnTo>
                    <a:pt x="1049" y="3396"/>
                  </a:lnTo>
                  <a:lnTo>
                    <a:pt x="1054" y="3400"/>
                  </a:lnTo>
                  <a:lnTo>
                    <a:pt x="1065" y="3406"/>
                  </a:lnTo>
                  <a:lnTo>
                    <a:pt x="1076" y="3408"/>
                  </a:lnTo>
                  <a:lnTo>
                    <a:pt x="1087" y="3410"/>
                  </a:lnTo>
                  <a:lnTo>
                    <a:pt x="1095" y="3409"/>
                  </a:lnTo>
                  <a:lnTo>
                    <a:pt x="1103" y="3408"/>
                  </a:lnTo>
                  <a:lnTo>
                    <a:pt x="1112" y="3406"/>
                  </a:lnTo>
                  <a:lnTo>
                    <a:pt x="1122" y="3401"/>
                  </a:lnTo>
                  <a:lnTo>
                    <a:pt x="1133" y="3395"/>
                  </a:lnTo>
                  <a:lnTo>
                    <a:pt x="1144" y="3389"/>
                  </a:lnTo>
                  <a:lnTo>
                    <a:pt x="1153" y="3381"/>
                  </a:lnTo>
                  <a:lnTo>
                    <a:pt x="1164" y="3372"/>
                  </a:lnTo>
                  <a:lnTo>
                    <a:pt x="1174" y="3364"/>
                  </a:lnTo>
                  <a:lnTo>
                    <a:pt x="1184" y="3355"/>
                  </a:lnTo>
                  <a:lnTo>
                    <a:pt x="1194" y="3344"/>
                  </a:lnTo>
                  <a:lnTo>
                    <a:pt x="1202" y="3335"/>
                  </a:lnTo>
                  <a:lnTo>
                    <a:pt x="1208" y="3328"/>
                  </a:lnTo>
                  <a:lnTo>
                    <a:pt x="1213" y="3324"/>
                  </a:lnTo>
                  <a:lnTo>
                    <a:pt x="1218" y="3322"/>
                  </a:lnTo>
                  <a:lnTo>
                    <a:pt x="1229" y="3324"/>
                  </a:lnTo>
                  <a:lnTo>
                    <a:pt x="1250" y="3322"/>
                  </a:lnTo>
                  <a:lnTo>
                    <a:pt x="1258" y="3321"/>
                  </a:lnTo>
                  <a:lnTo>
                    <a:pt x="1268" y="3316"/>
                  </a:lnTo>
                  <a:lnTo>
                    <a:pt x="1277" y="3313"/>
                  </a:lnTo>
                  <a:lnTo>
                    <a:pt x="1287" y="3308"/>
                  </a:lnTo>
                  <a:lnTo>
                    <a:pt x="1306" y="3305"/>
                  </a:lnTo>
                  <a:lnTo>
                    <a:pt x="1320" y="3302"/>
                  </a:lnTo>
                  <a:lnTo>
                    <a:pt x="1322" y="3302"/>
                  </a:lnTo>
                  <a:lnTo>
                    <a:pt x="1323" y="3303"/>
                  </a:lnTo>
                  <a:lnTo>
                    <a:pt x="1325" y="3306"/>
                  </a:lnTo>
                  <a:lnTo>
                    <a:pt x="1323" y="3309"/>
                  </a:lnTo>
                  <a:lnTo>
                    <a:pt x="1322" y="3315"/>
                  </a:lnTo>
                  <a:lnTo>
                    <a:pt x="1321" y="3320"/>
                  </a:lnTo>
                  <a:lnTo>
                    <a:pt x="1321" y="3324"/>
                  </a:lnTo>
                  <a:lnTo>
                    <a:pt x="1322" y="3327"/>
                  </a:lnTo>
                  <a:lnTo>
                    <a:pt x="1325" y="3332"/>
                  </a:lnTo>
                  <a:lnTo>
                    <a:pt x="1327" y="3335"/>
                  </a:lnTo>
                  <a:lnTo>
                    <a:pt x="1331" y="3340"/>
                  </a:lnTo>
                  <a:lnTo>
                    <a:pt x="1334" y="3346"/>
                  </a:lnTo>
                  <a:lnTo>
                    <a:pt x="1336" y="3351"/>
                  </a:lnTo>
                  <a:lnTo>
                    <a:pt x="1338" y="3358"/>
                  </a:lnTo>
                  <a:lnTo>
                    <a:pt x="1335" y="3370"/>
                  </a:lnTo>
                  <a:lnTo>
                    <a:pt x="1335" y="3382"/>
                  </a:lnTo>
                  <a:lnTo>
                    <a:pt x="1339" y="3384"/>
                  </a:lnTo>
                  <a:lnTo>
                    <a:pt x="1346" y="3385"/>
                  </a:lnTo>
                  <a:lnTo>
                    <a:pt x="1350" y="3387"/>
                  </a:lnTo>
                  <a:lnTo>
                    <a:pt x="1353" y="3388"/>
                  </a:lnTo>
                  <a:lnTo>
                    <a:pt x="1355" y="3389"/>
                  </a:lnTo>
                  <a:lnTo>
                    <a:pt x="1357" y="3393"/>
                  </a:lnTo>
                  <a:lnTo>
                    <a:pt x="1352" y="3401"/>
                  </a:lnTo>
                  <a:lnTo>
                    <a:pt x="1345" y="3414"/>
                  </a:lnTo>
                  <a:lnTo>
                    <a:pt x="1344" y="3429"/>
                  </a:lnTo>
                  <a:lnTo>
                    <a:pt x="1344" y="3441"/>
                  </a:lnTo>
                  <a:lnTo>
                    <a:pt x="1334" y="3447"/>
                  </a:lnTo>
                  <a:lnTo>
                    <a:pt x="1325" y="3453"/>
                  </a:lnTo>
                  <a:lnTo>
                    <a:pt x="1325" y="3458"/>
                  </a:lnTo>
                  <a:lnTo>
                    <a:pt x="1326" y="3463"/>
                  </a:lnTo>
                  <a:lnTo>
                    <a:pt x="1328" y="3469"/>
                  </a:lnTo>
                  <a:lnTo>
                    <a:pt x="1331" y="3473"/>
                  </a:lnTo>
                  <a:lnTo>
                    <a:pt x="1338" y="3482"/>
                  </a:lnTo>
                  <a:lnTo>
                    <a:pt x="1345" y="3488"/>
                  </a:lnTo>
                  <a:lnTo>
                    <a:pt x="1351" y="3491"/>
                  </a:lnTo>
                  <a:lnTo>
                    <a:pt x="1357" y="3494"/>
                  </a:lnTo>
                  <a:lnTo>
                    <a:pt x="1358" y="3495"/>
                  </a:lnTo>
                  <a:lnTo>
                    <a:pt x="1359" y="3497"/>
                  </a:lnTo>
                  <a:lnTo>
                    <a:pt x="1359" y="3500"/>
                  </a:lnTo>
                  <a:lnTo>
                    <a:pt x="1358" y="3502"/>
                  </a:lnTo>
                  <a:lnTo>
                    <a:pt x="1355" y="3508"/>
                  </a:lnTo>
                  <a:lnTo>
                    <a:pt x="1351" y="3514"/>
                  </a:lnTo>
                  <a:lnTo>
                    <a:pt x="1350" y="3516"/>
                  </a:lnTo>
                  <a:lnTo>
                    <a:pt x="1348" y="3520"/>
                  </a:lnTo>
                  <a:lnTo>
                    <a:pt x="1347" y="3523"/>
                  </a:lnTo>
                  <a:lnTo>
                    <a:pt x="1348" y="3527"/>
                  </a:lnTo>
                  <a:lnTo>
                    <a:pt x="1352" y="3534"/>
                  </a:lnTo>
                  <a:lnTo>
                    <a:pt x="1357" y="3541"/>
                  </a:lnTo>
                  <a:lnTo>
                    <a:pt x="1361" y="3543"/>
                  </a:lnTo>
                  <a:lnTo>
                    <a:pt x="1365" y="3546"/>
                  </a:lnTo>
                  <a:lnTo>
                    <a:pt x="1370" y="3548"/>
                  </a:lnTo>
                  <a:lnTo>
                    <a:pt x="1375" y="3548"/>
                  </a:lnTo>
                  <a:lnTo>
                    <a:pt x="1384" y="3547"/>
                  </a:lnTo>
                  <a:lnTo>
                    <a:pt x="1396" y="3546"/>
                  </a:lnTo>
                  <a:lnTo>
                    <a:pt x="1407" y="3543"/>
                  </a:lnTo>
                  <a:lnTo>
                    <a:pt x="1417" y="3540"/>
                  </a:lnTo>
                  <a:lnTo>
                    <a:pt x="1428" y="3536"/>
                  </a:lnTo>
                  <a:lnTo>
                    <a:pt x="1440" y="3534"/>
                  </a:lnTo>
                  <a:lnTo>
                    <a:pt x="1451" y="3533"/>
                  </a:lnTo>
                  <a:lnTo>
                    <a:pt x="1461" y="3533"/>
                  </a:lnTo>
                  <a:lnTo>
                    <a:pt x="1478" y="3534"/>
                  </a:lnTo>
                  <a:lnTo>
                    <a:pt x="1491" y="3538"/>
                  </a:lnTo>
                  <a:lnTo>
                    <a:pt x="1493" y="3541"/>
                  </a:lnTo>
                  <a:lnTo>
                    <a:pt x="1495" y="3548"/>
                  </a:lnTo>
                  <a:lnTo>
                    <a:pt x="1496" y="3552"/>
                  </a:lnTo>
                  <a:lnTo>
                    <a:pt x="1497" y="3554"/>
                  </a:lnTo>
                  <a:lnTo>
                    <a:pt x="1498" y="3557"/>
                  </a:lnTo>
                  <a:lnTo>
                    <a:pt x="1502" y="3558"/>
                  </a:lnTo>
                  <a:lnTo>
                    <a:pt x="1514" y="3557"/>
                  </a:lnTo>
                  <a:lnTo>
                    <a:pt x="1525" y="3558"/>
                  </a:lnTo>
                  <a:lnTo>
                    <a:pt x="1529" y="3567"/>
                  </a:lnTo>
                  <a:lnTo>
                    <a:pt x="1530" y="3577"/>
                  </a:lnTo>
                  <a:lnTo>
                    <a:pt x="1535" y="3579"/>
                  </a:lnTo>
                  <a:lnTo>
                    <a:pt x="1541" y="3580"/>
                  </a:lnTo>
                  <a:lnTo>
                    <a:pt x="1546" y="3582"/>
                  </a:lnTo>
                  <a:lnTo>
                    <a:pt x="1552" y="3582"/>
                  </a:lnTo>
                  <a:lnTo>
                    <a:pt x="1556" y="3580"/>
                  </a:lnTo>
                  <a:lnTo>
                    <a:pt x="1561" y="3579"/>
                  </a:lnTo>
                  <a:lnTo>
                    <a:pt x="1565" y="3576"/>
                  </a:lnTo>
                  <a:lnTo>
                    <a:pt x="1567" y="3572"/>
                  </a:lnTo>
                  <a:lnTo>
                    <a:pt x="1568" y="3565"/>
                  </a:lnTo>
                  <a:lnTo>
                    <a:pt x="1571" y="3559"/>
                  </a:lnTo>
                  <a:lnTo>
                    <a:pt x="1578" y="3558"/>
                  </a:lnTo>
                  <a:lnTo>
                    <a:pt x="1585" y="3555"/>
                  </a:lnTo>
                  <a:lnTo>
                    <a:pt x="1587" y="3553"/>
                  </a:lnTo>
                  <a:lnTo>
                    <a:pt x="1590" y="3549"/>
                  </a:lnTo>
                  <a:lnTo>
                    <a:pt x="1591" y="3545"/>
                  </a:lnTo>
                  <a:lnTo>
                    <a:pt x="1592" y="3539"/>
                  </a:lnTo>
                  <a:lnTo>
                    <a:pt x="1591" y="3532"/>
                  </a:lnTo>
                  <a:lnTo>
                    <a:pt x="1588" y="3527"/>
                  </a:lnTo>
                  <a:lnTo>
                    <a:pt x="1585" y="3523"/>
                  </a:lnTo>
                  <a:lnTo>
                    <a:pt x="1579" y="3520"/>
                  </a:lnTo>
                  <a:lnTo>
                    <a:pt x="1568" y="3517"/>
                  </a:lnTo>
                  <a:lnTo>
                    <a:pt x="1559" y="3515"/>
                  </a:lnTo>
                  <a:lnTo>
                    <a:pt x="1555" y="3511"/>
                  </a:lnTo>
                  <a:lnTo>
                    <a:pt x="1554" y="3507"/>
                  </a:lnTo>
                  <a:lnTo>
                    <a:pt x="1553" y="3501"/>
                  </a:lnTo>
                  <a:lnTo>
                    <a:pt x="1553" y="3492"/>
                  </a:lnTo>
                  <a:lnTo>
                    <a:pt x="1554" y="3477"/>
                  </a:lnTo>
                  <a:lnTo>
                    <a:pt x="1556" y="3461"/>
                  </a:lnTo>
                  <a:lnTo>
                    <a:pt x="1558" y="3453"/>
                  </a:lnTo>
                  <a:lnTo>
                    <a:pt x="1560" y="3441"/>
                  </a:lnTo>
                  <a:lnTo>
                    <a:pt x="1566" y="3432"/>
                  </a:lnTo>
                  <a:lnTo>
                    <a:pt x="1569" y="3422"/>
                  </a:lnTo>
                  <a:lnTo>
                    <a:pt x="1568" y="3415"/>
                  </a:lnTo>
                  <a:lnTo>
                    <a:pt x="1566" y="3410"/>
                  </a:lnTo>
                  <a:lnTo>
                    <a:pt x="1565" y="3407"/>
                  </a:lnTo>
                  <a:lnTo>
                    <a:pt x="1565" y="3404"/>
                  </a:lnTo>
                  <a:lnTo>
                    <a:pt x="1565" y="3402"/>
                  </a:lnTo>
                  <a:lnTo>
                    <a:pt x="1566" y="3398"/>
                  </a:lnTo>
                  <a:lnTo>
                    <a:pt x="1567" y="3396"/>
                  </a:lnTo>
                  <a:lnTo>
                    <a:pt x="1569" y="3395"/>
                  </a:lnTo>
                  <a:lnTo>
                    <a:pt x="1573" y="3395"/>
                  </a:lnTo>
                  <a:lnTo>
                    <a:pt x="1575" y="3394"/>
                  </a:lnTo>
                  <a:lnTo>
                    <a:pt x="1581" y="3394"/>
                  </a:lnTo>
                  <a:lnTo>
                    <a:pt x="1585" y="3394"/>
                  </a:lnTo>
                  <a:lnTo>
                    <a:pt x="1592" y="3393"/>
                  </a:lnTo>
                  <a:lnTo>
                    <a:pt x="1596" y="3391"/>
                  </a:lnTo>
                  <a:lnTo>
                    <a:pt x="1598" y="3389"/>
                  </a:lnTo>
                  <a:lnTo>
                    <a:pt x="1599" y="3385"/>
                  </a:lnTo>
                  <a:lnTo>
                    <a:pt x="1596" y="3377"/>
                  </a:lnTo>
                  <a:lnTo>
                    <a:pt x="1588" y="3366"/>
                  </a:lnTo>
                  <a:lnTo>
                    <a:pt x="1583" y="3356"/>
                  </a:lnTo>
                  <a:lnTo>
                    <a:pt x="1577" y="3345"/>
                  </a:lnTo>
                  <a:lnTo>
                    <a:pt x="1575" y="3340"/>
                  </a:lnTo>
                  <a:lnTo>
                    <a:pt x="1573" y="3334"/>
                  </a:lnTo>
                  <a:lnTo>
                    <a:pt x="1573" y="3328"/>
                  </a:lnTo>
                  <a:lnTo>
                    <a:pt x="1572" y="3322"/>
                  </a:lnTo>
                  <a:lnTo>
                    <a:pt x="1577" y="3311"/>
                  </a:lnTo>
                  <a:lnTo>
                    <a:pt x="1580" y="3296"/>
                  </a:lnTo>
                  <a:lnTo>
                    <a:pt x="1580" y="3290"/>
                  </a:lnTo>
                  <a:lnTo>
                    <a:pt x="1578" y="3286"/>
                  </a:lnTo>
                  <a:lnTo>
                    <a:pt x="1575" y="3281"/>
                  </a:lnTo>
                  <a:lnTo>
                    <a:pt x="1572" y="3275"/>
                  </a:lnTo>
                  <a:lnTo>
                    <a:pt x="1567" y="3268"/>
                  </a:lnTo>
                  <a:lnTo>
                    <a:pt x="1562" y="3259"/>
                  </a:lnTo>
                  <a:lnTo>
                    <a:pt x="1558" y="3253"/>
                  </a:lnTo>
                  <a:lnTo>
                    <a:pt x="1552" y="3248"/>
                  </a:lnTo>
                  <a:lnTo>
                    <a:pt x="1543" y="3239"/>
                  </a:lnTo>
                  <a:lnTo>
                    <a:pt x="1535" y="3229"/>
                  </a:lnTo>
                  <a:lnTo>
                    <a:pt x="1534" y="3225"/>
                  </a:lnTo>
                  <a:lnTo>
                    <a:pt x="1533" y="3220"/>
                  </a:lnTo>
                  <a:lnTo>
                    <a:pt x="1533" y="3215"/>
                  </a:lnTo>
                  <a:lnTo>
                    <a:pt x="1533" y="3209"/>
                  </a:lnTo>
                  <a:lnTo>
                    <a:pt x="1533" y="3199"/>
                  </a:lnTo>
                  <a:lnTo>
                    <a:pt x="1530" y="3189"/>
                  </a:lnTo>
                  <a:lnTo>
                    <a:pt x="1524" y="3177"/>
                  </a:lnTo>
                  <a:lnTo>
                    <a:pt x="1521" y="3164"/>
                  </a:lnTo>
                  <a:lnTo>
                    <a:pt x="1524" y="3151"/>
                  </a:lnTo>
                  <a:lnTo>
                    <a:pt x="1525" y="3142"/>
                  </a:lnTo>
                  <a:lnTo>
                    <a:pt x="1525" y="3135"/>
                  </a:lnTo>
                  <a:lnTo>
                    <a:pt x="1522" y="3127"/>
                  </a:lnTo>
                  <a:lnTo>
                    <a:pt x="1516" y="3116"/>
                  </a:lnTo>
                  <a:lnTo>
                    <a:pt x="1512" y="3105"/>
                  </a:lnTo>
                  <a:lnTo>
                    <a:pt x="1514" y="3100"/>
                  </a:lnTo>
                  <a:lnTo>
                    <a:pt x="1515" y="3097"/>
                  </a:lnTo>
                  <a:lnTo>
                    <a:pt x="1520" y="3094"/>
                  </a:lnTo>
                  <a:lnTo>
                    <a:pt x="1525" y="3092"/>
                  </a:lnTo>
                  <a:lnTo>
                    <a:pt x="1533" y="3091"/>
                  </a:lnTo>
                  <a:lnTo>
                    <a:pt x="1539" y="3089"/>
                  </a:lnTo>
                  <a:lnTo>
                    <a:pt x="1542" y="3087"/>
                  </a:lnTo>
                  <a:lnTo>
                    <a:pt x="1546" y="3084"/>
                  </a:lnTo>
                  <a:lnTo>
                    <a:pt x="1552" y="3070"/>
                  </a:lnTo>
                  <a:lnTo>
                    <a:pt x="1555" y="3061"/>
                  </a:lnTo>
                  <a:lnTo>
                    <a:pt x="1556" y="3045"/>
                  </a:lnTo>
                  <a:lnTo>
                    <a:pt x="1560" y="3028"/>
                  </a:lnTo>
                  <a:lnTo>
                    <a:pt x="1564" y="3021"/>
                  </a:lnTo>
                  <a:lnTo>
                    <a:pt x="1567" y="3015"/>
                  </a:lnTo>
                  <a:lnTo>
                    <a:pt x="1573" y="3010"/>
                  </a:lnTo>
                  <a:lnTo>
                    <a:pt x="1579" y="3005"/>
                  </a:lnTo>
                  <a:lnTo>
                    <a:pt x="1587" y="3003"/>
                  </a:lnTo>
                  <a:lnTo>
                    <a:pt x="1593" y="3000"/>
                  </a:lnTo>
                  <a:lnTo>
                    <a:pt x="1599" y="3000"/>
                  </a:lnTo>
                  <a:lnTo>
                    <a:pt x="1605" y="3001"/>
                  </a:lnTo>
                  <a:lnTo>
                    <a:pt x="1610" y="3005"/>
                  </a:lnTo>
                  <a:lnTo>
                    <a:pt x="1613" y="3009"/>
                  </a:lnTo>
                  <a:lnTo>
                    <a:pt x="1617" y="3013"/>
                  </a:lnTo>
                  <a:lnTo>
                    <a:pt x="1621" y="3021"/>
                  </a:lnTo>
                  <a:lnTo>
                    <a:pt x="1623" y="3028"/>
                  </a:lnTo>
                  <a:lnTo>
                    <a:pt x="1625" y="3035"/>
                  </a:lnTo>
                  <a:lnTo>
                    <a:pt x="1627" y="3038"/>
                  </a:lnTo>
                  <a:lnTo>
                    <a:pt x="1629" y="3042"/>
                  </a:lnTo>
                  <a:lnTo>
                    <a:pt x="1631" y="3044"/>
                  </a:lnTo>
                  <a:lnTo>
                    <a:pt x="1635" y="3047"/>
                  </a:lnTo>
                  <a:lnTo>
                    <a:pt x="1642" y="3049"/>
                  </a:lnTo>
                  <a:lnTo>
                    <a:pt x="1649" y="3049"/>
                  </a:lnTo>
                  <a:lnTo>
                    <a:pt x="1651" y="3049"/>
                  </a:lnTo>
                  <a:lnTo>
                    <a:pt x="1654" y="3048"/>
                  </a:lnTo>
                  <a:lnTo>
                    <a:pt x="1656" y="3047"/>
                  </a:lnTo>
                  <a:lnTo>
                    <a:pt x="1657" y="3045"/>
                  </a:lnTo>
                  <a:lnTo>
                    <a:pt x="1660" y="3040"/>
                  </a:lnTo>
                  <a:lnTo>
                    <a:pt x="1662" y="3036"/>
                  </a:lnTo>
                  <a:lnTo>
                    <a:pt x="1665" y="3034"/>
                  </a:lnTo>
                  <a:lnTo>
                    <a:pt x="1668" y="3031"/>
                  </a:lnTo>
                  <a:lnTo>
                    <a:pt x="1672" y="3030"/>
                  </a:lnTo>
                  <a:lnTo>
                    <a:pt x="1674" y="3031"/>
                  </a:lnTo>
                  <a:lnTo>
                    <a:pt x="1678" y="3032"/>
                  </a:lnTo>
                  <a:lnTo>
                    <a:pt x="1684" y="3035"/>
                  </a:lnTo>
                  <a:lnTo>
                    <a:pt x="1694" y="3035"/>
                  </a:lnTo>
                  <a:lnTo>
                    <a:pt x="1704" y="3032"/>
                  </a:lnTo>
                  <a:lnTo>
                    <a:pt x="1717" y="3031"/>
                  </a:lnTo>
                  <a:lnTo>
                    <a:pt x="1728" y="3032"/>
                  </a:lnTo>
                  <a:lnTo>
                    <a:pt x="1735" y="3035"/>
                  </a:lnTo>
                  <a:lnTo>
                    <a:pt x="1743" y="3040"/>
                  </a:lnTo>
                  <a:lnTo>
                    <a:pt x="1750" y="3050"/>
                  </a:lnTo>
                  <a:lnTo>
                    <a:pt x="1757" y="3056"/>
                  </a:lnTo>
                  <a:lnTo>
                    <a:pt x="1761" y="3050"/>
                  </a:lnTo>
                  <a:lnTo>
                    <a:pt x="1764" y="3044"/>
                  </a:lnTo>
                  <a:lnTo>
                    <a:pt x="1775" y="3045"/>
                  </a:lnTo>
                  <a:lnTo>
                    <a:pt x="1786" y="3048"/>
                  </a:lnTo>
                  <a:lnTo>
                    <a:pt x="1792" y="3048"/>
                  </a:lnTo>
                  <a:lnTo>
                    <a:pt x="1797" y="3048"/>
                  </a:lnTo>
                  <a:lnTo>
                    <a:pt x="1800" y="3047"/>
                  </a:lnTo>
                  <a:lnTo>
                    <a:pt x="1802" y="3044"/>
                  </a:lnTo>
                  <a:lnTo>
                    <a:pt x="1807" y="3032"/>
                  </a:lnTo>
                  <a:lnTo>
                    <a:pt x="1812" y="3021"/>
                  </a:lnTo>
                  <a:lnTo>
                    <a:pt x="1817" y="3015"/>
                  </a:lnTo>
                  <a:lnTo>
                    <a:pt x="1821" y="3009"/>
                  </a:lnTo>
                  <a:lnTo>
                    <a:pt x="1827" y="3004"/>
                  </a:lnTo>
                  <a:lnTo>
                    <a:pt x="1831" y="3000"/>
                  </a:lnTo>
                  <a:lnTo>
                    <a:pt x="1836" y="2998"/>
                  </a:lnTo>
                  <a:lnTo>
                    <a:pt x="1842" y="2994"/>
                  </a:lnTo>
                  <a:lnTo>
                    <a:pt x="1848" y="2991"/>
                  </a:lnTo>
                  <a:lnTo>
                    <a:pt x="1851" y="2986"/>
                  </a:lnTo>
                  <a:lnTo>
                    <a:pt x="1855" y="2981"/>
                  </a:lnTo>
                  <a:lnTo>
                    <a:pt x="1858" y="2973"/>
                  </a:lnTo>
                  <a:lnTo>
                    <a:pt x="1861" y="2959"/>
                  </a:lnTo>
                  <a:lnTo>
                    <a:pt x="1863" y="2947"/>
                  </a:lnTo>
                  <a:lnTo>
                    <a:pt x="1864" y="2943"/>
                  </a:lnTo>
                  <a:lnTo>
                    <a:pt x="1867" y="2942"/>
                  </a:lnTo>
                  <a:lnTo>
                    <a:pt x="1869" y="2942"/>
                  </a:lnTo>
                  <a:lnTo>
                    <a:pt x="1871" y="2942"/>
                  </a:lnTo>
                  <a:lnTo>
                    <a:pt x="1875" y="2942"/>
                  </a:lnTo>
                  <a:lnTo>
                    <a:pt x="1880" y="2942"/>
                  </a:lnTo>
                  <a:lnTo>
                    <a:pt x="1884" y="2938"/>
                  </a:lnTo>
                  <a:lnTo>
                    <a:pt x="1889" y="2933"/>
                  </a:lnTo>
                  <a:lnTo>
                    <a:pt x="1894" y="2922"/>
                  </a:lnTo>
                  <a:lnTo>
                    <a:pt x="1898" y="2912"/>
                  </a:lnTo>
                  <a:lnTo>
                    <a:pt x="1901" y="2911"/>
                  </a:lnTo>
                  <a:lnTo>
                    <a:pt x="1904" y="2910"/>
                  </a:lnTo>
                  <a:lnTo>
                    <a:pt x="1906" y="2910"/>
                  </a:lnTo>
                  <a:lnTo>
                    <a:pt x="1909" y="2910"/>
                  </a:lnTo>
                  <a:lnTo>
                    <a:pt x="1912" y="2911"/>
                  </a:lnTo>
                  <a:lnTo>
                    <a:pt x="1915" y="2914"/>
                  </a:lnTo>
                  <a:lnTo>
                    <a:pt x="1919" y="2917"/>
                  </a:lnTo>
                  <a:lnTo>
                    <a:pt x="1921" y="2922"/>
                  </a:lnTo>
                  <a:lnTo>
                    <a:pt x="1926" y="2929"/>
                  </a:lnTo>
                  <a:lnTo>
                    <a:pt x="1931" y="2934"/>
                  </a:lnTo>
                  <a:lnTo>
                    <a:pt x="1937" y="2936"/>
                  </a:lnTo>
                  <a:lnTo>
                    <a:pt x="1947" y="2938"/>
                  </a:lnTo>
                  <a:lnTo>
                    <a:pt x="1959" y="2942"/>
                  </a:lnTo>
                  <a:lnTo>
                    <a:pt x="1967" y="2946"/>
                  </a:lnTo>
                  <a:lnTo>
                    <a:pt x="1983" y="2949"/>
                  </a:lnTo>
                  <a:lnTo>
                    <a:pt x="1995" y="2954"/>
                  </a:lnTo>
                  <a:lnTo>
                    <a:pt x="2008" y="2966"/>
                  </a:lnTo>
                  <a:lnTo>
                    <a:pt x="2025" y="2981"/>
                  </a:lnTo>
                  <a:lnTo>
                    <a:pt x="2035" y="2988"/>
                  </a:lnTo>
                  <a:lnTo>
                    <a:pt x="2047" y="2994"/>
                  </a:lnTo>
                  <a:lnTo>
                    <a:pt x="2053" y="2998"/>
                  </a:lnTo>
                  <a:lnTo>
                    <a:pt x="2056" y="3004"/>
                  </a:lnTo>
                  <a:lnTo>
                    <a:pt x="2058" y="3010"/>
                  </a:lnTo>
                  <a:lnTo>
                    <a:pt x="2059" y="3021"/>
                  </a:lnTo>
                  <a:lnTo>
                    <a:pt x="2059" y="3024"/>
                  </a:lnTo>
                  <a:lnTo>
                    <a:pt x="2060" y="3029"/>
                  </a:lnTo>
                  <a:lnTo>
                    <a:pt x="2062" y="3032"/>
                  </a:lnTo>
                  <a:lnTo>
                    <a:pt x="2064" y="3036"/>
                  </a:lnTo>
                  <a:lnTo>
                    <a:pt x="2070" y="3042"/>
                  </a:lnTo>
                  <a:lnTo>
                    <a:pt x="2079" y="3048"/>
                  </a:lnTo>
                  <a:lnTo>
                    <a:pt x="2091" y="3055"/>
                  </a:lnTo>
                  <a:lnTo>
                    <a:pt x="2097" y="3062"/>
                  </a:lnTo>
                  <a:lnTo>
                    <a:pt x="2102" y="3064"/>
                  </a:lnTo>
                  <a:lnTo>
                    <a:pt x="2107" y="3067"/>
                  </a:lnTo>
                  <a:lnTo>
                    <a:pt x="2112" y="3068"/>
                  </a:lnTo>
                  <a:lnTo>
                    <a:pt x="2116" y="3069"/>
                  </a:lnTo>
                  <a:lnTo>
                    <a:pt x="2121" y="3068"/>
                  </a:lnTo>
                  <a:lnTo>
                    <a:pt x="2125" y="3067"/>
                  </a:lnTo>
                  <a:lnTo>
                    <a:pt x="2128" y="3064"/>
                  </a:lnTo>
                  <a:lnTo>
                    <a:pt x="2129" y="3062"/>
                  </a:lnTo>
                  <a:lnTo>
                    <a:pt x="2132" y="3057"/>
                  </a:lnTo>
                  <a:lnTo>
                    <a:pt x="2135" y="3053"/>
                  </a:lnTo>
                  <a:lnTo>
                    <a:pt x="2139" y="3049"/>
                  </a:lnTo>
                  <a:lnTo>
                    <a:pt x="2142" y="3045"/>
                  </a:lnTo>
                  <a:lnTo>
                    <a:pt x="2152" y="3042"/>
                  </a:lnTo>
                  <a:lnTo>
                    <a:pt x="2161" y="3037"/>
                  </a:lnTo>
                  <a:lnTo>
                    <a:pt x="2166" y="3034"/>
                  </a:lnTo>
                  <a:lnTo>
                    <a:pt x="2169" y="3030"/>
                  </a:lnTo>
                  <a:lnTo>
                    <a:pt x="2171" y="3025"/>
                  </a:lnTo>
                  <a:lnTo>
                    <a:pt x="2171" y="3022"/>
                  </a:lnTo>
                  <a:lnTo>
                    <a:pt x="2172" y="3013"/>
                  </a:lnTo>
                  <a:lnTo>
                    <a:pt x="2173" y="3006"/>
                  </a:lnTo>
                  <a:lnTo>
                    <a:pt x="2176" y="3001"/>
                  </a:lnTo>
                  <a:lnTo>
                    <a:pt x="2179" y="2998"/>
                  </a:lnTo>
                  <a:lnTo>
                    <a:pt x="2184" y="2994"/>
                  </a:lnTo>
                  <a:lnTo>
                    <a:pt x="2190" y="2990"/>
                  </a:lnTo>
                  <a:lnTo>
                    <a:pt x="2203" y="2980"/>
                  </a:lnTo>
                  <a:lnTo>
                    <a:pt x="2215" y="2969"/>
                  </a:lnTo>
                  <a:lnTo>
                    <a:pt x="2224" y="2958"/>
                  </a:lnTo>
                  <a:lnTo>
                    <a:pt x="2232" y="2946"/>
                  </a:lnTo>
                  <a:lnTo>
                    <a:pt x="2239" y="2935"/>
                  </a:lnTo>
                  <a:lnTo>
                    <a:pt x="2245" y="2929"/>
                  </a:lnTo>
                  <a:lnTo>
                    <a:pt x="2247" y="2928"/>
                  </a:lnTo>
                  <a:lnTo>
                    <a:pt x="2249" y="2927"/>
                  </a:lnTo>
                  <a:lnTo>
                    <a:pt x="2253" y="2927"/>
                  </a:lnTo>
                  <a:lnTo>
                    <a:pt x="2255" y="2927"/>
                  </a:lnTo>
                  <a:lnTo>
                    <a:pt x="2260" y="2929"/>
                  </a:lnTo>
                  <a:lnTo>
                    <a:pt x="2265" y="2933"/>
                  </a:lnTo>
                  <a:lnTo>
                    <a:pt x="2271" y="2940"/>
                  </a:lnTo>
                  <a:lnTo>
                    <a:pt x="2276" y="2947"/>
                  </a:lnTo>
                  <a:lnTo>
                    <a:pt x="2279" y="2956"/>
                  </a:lnTo>
                  <a:lnTo>
                    <a:pt x="2283" y="2966"/>
                  </a:lnTo>
                  <a:lnTo>
                    <a:pt x="2289" y="2985"/>
                  </a:lnTo>
                  <a:lnTo>
                    <a:pt x="2296" y="3004"/>
                  </a:lnTo>
                  <a:lnTo>
                    <a:pt x="2299" y="3011"/>
                  </a:lnTo>
                  <a:lnTo>
                    <a:pt x="2304" y="3017"/>
                  </a:lnTo>
                  <a:lnTo>
                    <a:pt x="2305" y="3018"/>
                  </a:lnTo>
                  <a:lnTo>
                    <a:pt x="2308" y="3021"/>
                  </a:lnTo>
                  <a:lnTo>
                    <a:pt x="2310" y="3021"/>
                  </a:lnTo>
                  <a:lnTo>
                    <a:pt x="2312" y="3021"/>
                  </a:lnTo>
                  <a:lnTo>
                    <a:pt x="2316" y="3019"/>
                  </a:lnTo>
                  <a:lnTo>
                    <a:pt x="2320" y="3017"/>
                  </a:lnTo>
                  <a:lnTo>
                    <a:pt x="2322" y="3015"/>
                  </a:lnTo>
                  <a:lnTo>
                    <a:pt x="2326" y="3011"/>
                  </a:lnTo>
                  <a:lnTo>
                    <a:pt x="2331" y="3003"/>
                  </a:lnTo>
                  <a:lnTo>
                    <a:pt x="2337" y="2992"/>
                  </a:lnTo>
                  <a:lnTo>
                    <a:pt x="2339" y="2985"/>
                  </a:lnTo>
                  <a:lnTo>
                    <a:pt x="2339" y="2977"/>
                  </a:lnTo>
                  <a:lnTo>
                    <a:pt x="2341" y="2971"/>
                  </a:lnTo>
                  <a:lnTo>
                    <a:pt x="2343" y="2965"/>
                  </a:lnTo>
                  <a:lnTo>
                    <a:pt x="2346" y="2959"/>
                  </a:lnTo>
                  <a:lnTo>
                    <a:pt x="2349" y="2953"/>
                  </a:lnTo>
                  <a:lnTo>
                    <a:pt x="2356" y="2943"/>
                  </a:lnTo>
                  <a:lnTo>
                    <a:pt x="2364" y="2936"/>
                  </a:lnTo>
                  <a:lnTo>
                    <a:pt x="2367" y="2935"/>
                  </a:lnTo>
                  <a:lnTo>
                    <a:pt x="2369" y="2935"/>
                  </a:lnTo>
                  <a:lnTo>
                    <a:pt x="2373" y="2936"/>
                  </a:lnTo>
                  <a:lnTo>
                    <a:pt x="2375" y="2937"/>
                  </a:lnTo>
                  <a:lnTo>
                    <a:pt x="2380" y="2944"/>
                  </a:lnTo>
                  <a:lnTo>
                    <a:pt x="2384" y="2950"/>
                  </a:lnTo>
                  <a:lnTo>
                    <a:pt x="2390" y="2958"/>
                  </a:lnTo>
                  <a:lnTo>
                    <a:pt x="2397" y="2966"/>
                  </a:lnTo>
                  <a:lnTo>
                    <a:pt x="2406" y="2975"/>
                  </a:lnTo>
                  <a:lnTo>
                    <a:pt x="2417" y="2982"/>
                  </a:lnTo>
                  <a:lnTo>
                    <a:pt x="2428" y="2992"/>
                  </a:lnTo>
                  <a:lnTo>
                    <a:pt x="2440" y="3003"/>
                  </a:lnTo>
                  <a:lnTo>
                    <a:pt x="2450" y="3013"/>
                  </a:lnTo>
                  <a:lnTo>
                    <a:pt x="2457" y="3022"/>
                  </a:lnTo>
                  <a:lnTo>
                    <a:pt x="2466" y="3030"/>
                  </a:lnTo>
                  <a:lnTo>
                    <a:pt x="2475" y="3042"/>
                  </a:lnTo>
                  <a:lnTo>
                    <a:pt x="2486" y="3054"/>
                  </a:lnTo>
                  <a:lnTo>
                    <a:pt x="2496" y="3066"/>
                  </a:lnTo>
                  <a:lnTo>
                    <a:pt x="2501" y="3074"/>
                  </a:lnTo>
                  <a:lnTo>
                    <a:pt x="2505" y="3079"/>
                  </a:lnTo>
                  <a:lnTo>
                    <a:pt x="2507" y="3080"/>
                  </a:lnTo>
                  <a:lnTo>
                    <a:pt x="2509" y="3079"/>
                  </a:lnTo>
                  <a:lnTo>
                    <a:pt x="2511" y="3075"/>
                  </a:lnTo>
                  <a:lnTo>
                    <a:pt x="2513" y="3069"/>
                  </a:lnTo>
                  <a:lnTo>
                    <a:pt x="2516" y="3060"/>
                  </a:lnTo>
                  <a:lnTo>
                    <a:pt x="2517" y="3054"/>
                  </a:lnTo>
                  <a:lnTo>
                    <a:pt x="2518" y="3049"/>
                  </a:lnTo>
                  <a:lnTo>
                    <a:pt x="2518" y="3042"/>
                  </a:lnTo>
                  <a:lnTo>
                    <a:pt x="2519" y="3035"/>
                  </a:lnTo>
                  <a:lnTo>
                    <a:pt x="2519" y="3029"/>
                  </a:lnTo>
                  <a:lnTo>
                    <a:pt x="2518" y="3012"/>
                  </a:lnTo>
                  <a:lnTo>
                    <a:pt x="2518" y="2998"/>
                  </a:lnTo>
                  <a:lnTo>
                    <a:pt x="2520" y="2988"/>
                  </a:lnTo>
                  <a:lnTo>
                    <a:pt x="2523" y="2980"/>
                  </a:lnTo>
                  <a:lnTo>
                    <a:pt x="2526" y="2972"/>
                  </a:lnTo>
                  <a:lnTo>
                    <a:pt x="2531" y="2963"/>
                  </a:lnTo>
                  <a:lnTo>
                    <a:pt x="2537" y="2956"/>
                  </a:lnTo>
                  <a:lnTo>
                    <a:pt x="2544" y="2950"/>
                  </a:lnTo>
                  <a:lnTo>
                    <a:pt x="2553" y="2944"/>
                  </a:lnTo>
                  <a:lnTo>
                    <a:pt x="2563" y="2940"/>
                  </a:lnTo>
                  <a:lnTo>
                    <a:pt x="2570" y="2936"/>
                  </a:lnTo>
                  <a:lnTo>
                    <a:pt x="2581" y="2934"/>
                  </a:lnTo>
                  <a:lnTo>
                    <a:pt x="2591" y="2930"/>
                  </a:lnTo>
                  <a:lnTo>
                    <a:pt x="2601" y="2928"/>
                  </a:lnTo>
                  <a:lnTo>
                    <a:pt x="2612" y="2927"/>
                  </a:lnTo>
                  <a:lnTo>
                    <a:pt x="2618" y="2925"/>
                  </a:lnTo>
                  <a:lnTo>
                    <a:pt x="2620" y="2927"/>
                  </a:lnTo>
                  <a:lnTo>
                    <a:pt x="2622" y="2927"/>
                  </a:lnTo>
                  <a:lnTo>
                    <a:pt x="2622" y="2928"/>
                  </a:lnTo>
                  <a:lnTo>
                    <a:pt x="2620" y="2930"/>
                  </a:lnTo>
                  <a:lnTo>
                    <a:pt x="2619" y="2933"/>
                  </a:lnTo>
                  <a:lnTo>
                    <a:pt x="2617" y="2940"/>
                  </a:lnTo>
                  <a:lnTo>
                    <a:pt x="2617" y="2950"/>
                  </a:lnTo>
                  <a:lnTo>
                    <a:pt x="2617" y="2963"/>
                  </a:lnTo>
                  <a:lnTo>
                    <a:pt x="2617" y="2974"/>
                  </a:lnTo>
                  <a:lnTo>
                    <a:pt x="2617" y="2980"/>
                  </a:lnTo>
                  <a:lnTo>
                    <a:pt x="2617" y="2982"/>
                  </a:lnTo>
                  <a:lnTo>
                    <a:pt x="2618" y="2984"/>
                  </a:lnTo>
                  <a:lnTo>
                    <a:pt x="2619" y="2984"/>
                  </a:lnTo>
                  <a:lnTo>
                    <a:pt x="2622" y="2984"/>
                  </a:lnTo>
                  <a:lnTo>
                    <a:pt x="2626" y="2985"/>
                  </a:lnTo>
                  <a:lnTo>
                    <a:pt x="2632" y="2986"/>
                  </a:lnTo>
                  <a:lnTo>
                    <a:pt x="2641" y="2990"/>
                  </a:lnTo>
                  <a:lnTo>
                    <a:pt x="2645" y="2993"/>
                  </a:lnTo>
                  <a:lnTo>
                    <a:pt x="2648" y="2994"/>
                  </a:lnTo>
                  <a:lnTo>
                    <a:pt x="2649" y="2994"/>
                  </a:lnTo>
                  <a:lnTo>
                    <a:pt x="2651" y="2994"/>
                  </a:lnTo>
                  <a:lnTo>
                    <a:pt x="2654" y="2993"/>
                  </a:lnTo>
                  <a:lnTo>
                    <a:pt x="2668" y="2985"/>
                  </a:lnTo>
                  <a:lnTo>
                    <a:pt x="2685" y="2972"/>
                  </a:lnTo>
                  <a:lnTo>
                    <a:pt x="2701" y="2961"/>
                  </a:lnTo>
                  <a:lnTo>
                    <a:pt x="2718" y="2953"/>
                  </a:lnTo>
                  <a:lnTo>
                    <a:pt x="2724" y="2947"/>
                  </a:lnTo>
                  <a:lnTo>
                    <a:pt x="2728" y="2941"/>
                  </a:lnTo>
                  <a:lnTo>
                    <a:pt x="2731" y="2937"/>
                  </a:lnTo>
                  <a:lnTo>
                    <a:pt x="2734" y="2935"/>
                  </a:lnTo>
                  <a:lnTo>
                    <a:pt x="2738" y="2933"/>
                  </a:lnTo>
                  <a:lnTo>
                    <a:pt x="2744" y="2931"/>
                  </a:lnTo>
                  <a:lnTo>
                    <a:pt x="2750" y="2935"/>
                  </a:lnTo>
                  <a:lnTo>
                    <a:pt x="2767" y="2941"/>
                  </a:lnTo>
                  <a:lnTo>
                    <a:pt x="2781" y="2942"/>
                  </a:lnTo>
                  <a:lnTo>
                    <a:pt x="2790" y="2941"/>
                  </a:lnTo>
                  <a:lnTo>
                    <a:pt x="2797" y="2937"/>
                  </a:lnTo>
                  <a:lnTo>
                    <a:pt x="2805" y="2934"/>
                  </a:lnTo>
                  <a:lnTo>
                    <a:pt x="2818" y="2922"/>
                  </a:lnTo>
                  <a:lnTo>
                    <a:pt x="2833" y="2910"/>
                  </a:lnTo>
                  <a:lnTo>
                    <a:pt x="2838" y="2906"/>
                  </a:lnTo>
                  <a:lnTo>
                    <a:pt x="2843" y="2905"/>
                  </a:lnTo>
                  <a:lnTo>
                    <a:pt x="2847" y="2904"/>
                  </a:lnTo>
                  <a:lnTo>
                    <a:pt x="2851" y="2904"/>
                  </a:lnTo>
                  <a:lnTo>
                    <a:pt x="2853" y="2904"/>
                  </a:lnTo>
                  <a:lnTo>
                    <a:pt x="2856" y="2904"/>
                  </a:lnTo>
                  <a:lnTo>
                    <a:pt x="2857" y="2902"/>
                  </a:lnTo>
                  <a:lnTo>
                    <a:pt x="2858" y="2898"/>
                  </a:lnTo>
                  <a:lnTo>
                    <a:pt x="2858" y="2892"/>
                  </a:lnTo>
                  <a:lnTo>
                    <a:pt x="2858" y="2886"/>
                  </a:lnTo>
                  <a:lnTo>
                    <a:pt x="2857" y="2881"/>
                  </a:lnTo>
                  <a:lnTo>
                    <a:pt x="2856" y="2877"/>
                  </a:lnTo>
                  <a:lnTo>
                    <a:pt x="2852" y="2868"/>
                  </a:lnTo>
                  <a:lnTo>
                    <a:pt x="2847" y="2860"/>
                  </a:lnTo>
                  <a:lnTo>
                    <a:pt x="2845" y="2854"/>
                  </a:lnTo>
                  <a:lnTo>
                    <a:pt x="2843" y="2848"/>
                  </a:lnTo>
                  <a:lnTo>
                    <a:pt x="2843" y="2843"/>
                  </a:lnTo>
                  <a:lnTo>
                    <a:pt x="2843" y="2839"/>
                  </a:lnTo>
                  <a:lnTo>
                    <a:pt x="2843" y="2835"/>
                  </a:lnTo>
                  <a:lnTo>
                    <a:pt x="2844" y="2833"/>
                  </a:lnTo>
                  <a:lnTo>
                    <a:pt x="2845" y="2829"/>
                  </a:lnTo>
                  <a:lnTo>
                    <a:pt x="2847" y="2827"/>
                  </a:lnTo>
                  <a:lnTo>
                    <a:pt x="2855" y="2822"/>
                  </a:lnTo>
                  <a:lnTo>
                    <a:pt x="2865" y="2817"/>
                  </a:lnTo>
                  <a:lnTo>
                    <a:pt x="2874" y="2813"/>
                  </a:lnTo>
                  <a:lnTo>
                    <a:pt x="2881" y="2807"/>
                  </a:lnTo>
                  <a:lnTo>
                    <a:pt x="2889" y="2808"/>
                  </a:lnTo>
                  <a:lnTo>
                    <a:pt x="2896" y="2809"/>
                  </a:lnTo>
                  <a:lnTo>
                    <a:pt x="2903" y="2805"/>
                  </a:lnTo>
                  <a:lnTo>
                    <a:pt x="2912" y="2801"/>
                  </a:lnTo>
                  <a:lnTo>
                    <a:pt x="2920" y="2795"/>
                  </a:lnTo>
                  <a:lnTo>
                    <a:pt x="2926" y="2790"/>
                  </a:lnTo>
                  <a:lnTo>
                    <a:pt x="2931" y="2785"/>
                  </a:lnTo>
                  <a:lnTo>
                    <a:pt x="2938" y="2779"/>
                  </a:lnTo>
                  <a:lnTo>
                    <a:pt x="2945" y="2774"/>
                  </a:lnTo>
                  <a:lnTo>
                    <a:pt x="2953" y="2771"/>
                  </a:lnTo>
                  <a:lnTo>
                    <a:pt x="2972" y="2770"/>
                  </a:lnTo>
                  <a:lnTo>
                    <a:pt x="2983" y="2769"/>
                  </a:lnTo>
                  <a:lnTo>
                    <a:pt x="2988" y="2766"/>
                  </a:lnTo>
                  <a:lnTo>
                    <a:pt x="2994" y="2764"/>
                  </a:lnTo>
                  <a:lnTo>
                    <a:pt x="2997" y="2764"/>
                  </a:lnTo>
                  <a:lnTo>
                    <a:pt x="3002" y="2764"/>
                  </a:lnTo>
                  <a:lnTo>
                    <a:pt x="3007" y="2766"/>
                  </a:lnTo>
                  <a:lnTo>
                    <a:pt x="3011" y="2767"/>
                  </a:lnTo>
                  <a:lnTo>
                    <a:pt x="3014" y="2767"/>
                  </a:lnTo>
                  <a:lnTo>
                    <a:pt x="3015" y="2766"/>
                  </a:lnTo>
                  <a:lnTo>
                    <a:pt x="3017" y="2765"/>
                  </a:lnTo>
                  <a:lnTo>
                    <a:pt x="3019" y="2761"/>
                  </a:lnTo>
                  <a:lnTo>
                    <a:pt x="3021" y="2757"/>
                  </a:lnTo>
                  <a:lnTo>
                    <a:pt x="3024" y="2751"/>
                  </a:lnTo>
                  <a:lnTo>
                    <a:pt x="3029" y="2746"/>
                  </a:lnTo>
                  <a:lnTo>
                    <a:pt x="3034" y="2741"/>
                  </a:lnTo>
                  <a:lnTo>
                    <a:pt x="3042" y="2734"/>
                  </a:lnTo>
                  <a:lnTo>
                    <a:pt x="3051" y="2728"/>
                  </a:lnTo>
                  <a:lnTo>
                    <a:pt x="3052" y="2727"/>
                  </a:lnTo>
                  <a:lnTo>
                    <a:pt x="3054" y="2728"/>
                  </a:lnTo>
                  <a:lnTo>
                    <a:pt x="3055" y="2729"/>
                  </a:lnTo>
                  <a:lnTo>
                    <a:pt x="3058" y="2730"/>
                  </a:lnTo>
                  <a:lnTo>
                    <a:pt x="3061" y="2736"/>
                  </a:lnTo>
                  <a:lnTo>
                    <a:pt x="3066" y="2744"/>
                  </a:lnTo>
                  <a:lnTo>
                    <a:pt x="3074" y="2755"/>
                  </a:lnTo>
                  <a:lnTo>
                    <a:pt x="3084" y="2765"/>
                  </a:lnTo>
                  <a:lnTo>
                    <a:pt x="3086" y="2767"/>
                  </a:lnTo>
                  <a:lnTo>
                    <a:pt x="3088" y="2767"/>
                  </a:lnTo>
                  <a:lnTo>
                    <a:pt x="3089" y="2766"/>
                  </a:lnTo>
                  <a:lnTo>
                    <a:pt x="3090" y="2765"/>
                  </a:lnTo>
                  <a:lnTo>
                    <a:pt x="3091" y="2764"/>
                  </a:lnTo>
                  <a:lnTo>
                    <a:pt x="3093" y="2763"/>
                  </a:lnTo>
                  <a:lnTo>
                    <a:pt x="3095" y="2761"/>
                  </a:lnTo>
                  <a:lnTo>
                    <a:pt x="3098" y="2763"/>
                  </a:lnTo>
                  <a:lnTo>
                    <a:pt x="3101" y="2771"/>
                  </a:lnTo>
                  <a:lnTo>
                    <a:pt x="3103" y="2783"/>
                  </a:lnTo>
                  <a:lnTo>
                    <a:pt x="3109" y="2790"/>
                  </a:lnTo>
                  <a:lnTo>
                    <a:pt x="3115" y="2795"/>
                  </a:lnTo>
                  <a:lnTo>
                    <a:pt x="3121" y="2799"/>
                  </a:lnTo>
                  <a:lnTo>
                    <a:pt x="3126" y="2801"/>
                  </a:lnTo>
                  <a:lnTo>
                    <a:pt x="3128" y="2802"/>
                  </a:lnTo>
                  <a:lnTo>
                    <a:pt x="3130" y="2801"/>
                  </a:lnTo>
                  <a:lnTo>
                    <a:pt x="3131" y="2799"/>
                  </a:lnTo>
                  <a:lnTo>
                    <a:pt x="3134" y="2797"/>
                  </a:lnTo>
                  <a:lnTo>
                    <a:pt x="3137" y="2790"/>
                  </a:lnTo>
                  <a:lnTo>
                    <a:pt x="3142" y="2784"/>
                  </a:lnTo>
                  <a:lnTo>
                    <a:pt x="3155" y="2767"/>
                  </a:lnTo>
                  <a:lnTo>
                    <a:pt x="3165" y="2755"/>
                  </a:lnTo>
                  <a:lnTo>
                    <a:pt x="3168" y="2752"/>
                  </a:lnTo>
                  <a:lnTo>
                    <a:pt x="3172" y="2748"/>
                  </a:lnTo>
                  <a:lnTo>
                    <a:pt x="3175" y="2747"/>
                  </a:lnTo>
                  <a:lnTo>
                    <a:pt x="3179" y="2745"/>
                  </a:lnTo>
                  <a:lnTo>
                    <a:pt x="3187" y="2744"/>
                  </a:lnTo>
                  <a:lnTo>
                    <a:pt x="3194" y="2742"/>
                  </a:lnTo>
                  <a:lnTo>
                    <a:pt x="3198" y="2742"/>
                  </a:lnTo>
                  <a:lnTo>
                    <a:pt x="3200" y="2742"/>
                  </a:lnTo>
                  <a:lnTo>
                    <a:pt x="3203" y="2741"/>
                  </a:lnTo>
                  <a:lnTo>
                    <a:pt x="3204" y="2739"/>
                  </a:lnTo>
                  <a:lnTo>
                    <a:pt x="3204" y="2735"/>
                  </a:lnTo>
                  <a:lnTo>
                    <a:pt x="3200" y="2727"/>
                  </a:lnTo>
                  <a:lnTo>
                    <a:pt x="3198" y="2723"/>
                  </a:lnTo>
                  <a:lnTo>
                    <a:pt x="3197" y="2720"/>
                  </a:lnTo>
                  <a:lnTo>
                    <a:pt x="3197" y="2716"/>
                  </a:lnTo>
                  <a:lnTo>
                    <a:pt x="3198" y="2714"/>
                  </a:lnTo>
                  <a:lnTo>
                    <a:pt x="3199" y="2710"/>
                  </a:lnTo>
                  <a:lnTo>
                    <a:pt x="3203" y="2709"/>
                  </a:lnTo>
                  <a:lnTo>
                    <a:pt x="3206" y="2707"/>
                  </a:lnTo>
                  <a:lnTo>
                    <a:pt x="3212" y="2706"/>
                  </a:lnTo>
                  <a:lnTo>
                    <a:pt x="3225" y="2703"/>
                  </a:lnTo>
                  <a:lnTo>
                    <a:pt x="3238" y="2700"/>
                  </a:lnTo>
                  <a:lnTo>
                    <a:pt x="3246" y="2697"/>
                  </a:lnTo>
                  <a:lnTo>
                    <a:pt x="3250" y="2692"/>
                  </a:lnTo>
                  <a:lnTo>
                    <a:pt x="3255" y="2689"/>
                  </a:lnTo>
                  <a:lnTo>
                    <a:pt x="3259" y="2683"/>
                  </a:lnTo>
                  <a:lnTo>
                    <a:pt x="3261" y="2677"/>
                  </a:lnTo>
                  <a:lnTo>
                    <a:pt x="3263" y="2673"/>
                  </a:lnTo>
                  <a:lnTo>
                    <a:pt x="3266" y="2670"/>
                  </a:lnTo>
                  <a:lnTo>
                    <a:pt x="3269" y="2667"/>
                  </a:lnTo>
                  <a:lnTo>
                    <a:pt x="3273" y="2665"/>
                  </a:lnTo>
                  <a:lnTo>
                    <a:pt x="3277" y="2665"/>
                  </a:lnTo>
                  <a:lnTo>
                    <a:pt x="3281" y="2665"/>
                  </a:lnTo>
                  <a:lnTo>
                    <a:pt x="3287" y="2667"/>
                  </a:lnTo>
                  <a:lnTo>
                    <a:pt x="3300" y="2671"/>
                  </a:lnTo>
                  <a:lnTo>
                    <a:pt x="3312" y="2675"/>
                  </a:lnTo>
                  <a:lnTo>
                    <a:pt x="3318" y="2676"/>
                  </a:lnTo>
                  <a:lnTo>
                    <a:pt x="3322" y="2678"/>
                  </a:lnTo>
                  <a:lnTo>
                    <a:pt x="3325" y="2682"/>
                  </a:lnTo>
                  <a:lnTo>
                    <a:pt x="3326" y="2684"/>
                  </a:lnTo>
                  <a:lnTo>
                    <a:pt x="3329" y="2691"/>
                  </a:lnTo>
                  <a:lnTo>
                    <a:pt x="3332" y="2695"/>
                  </a:lnTo>
                  <a:lnTo>
                    <a:pt x="3335" y="2696"/>
                  </a:lnTo>
                  <a:lnTo>
                    <a:pt x="3337" y="2696"/>
                  </a:lnTo>
                  <a:lnTo>
                    <a:pt x="3341" y="2695"/>
                  </a:lnTo>
                  <a:lnTo>
                    <a:pt x="3345" y="2691"/>
                  </a:lnTo>
                  <a:lnTo>
                    <a:pt x="3357" y="2685"/>
                  </a:lnTo>
                  <a:lnTo>
                    <a:pt x="3367" y="2679"/>
                  </a:lnTo>
                  <a:lnTo>
                    <a:pt x="3372" y="2677"/>
                  </a:lnTo>
                  <a:lnTo>
                    <a:pt x="3376" y="2673"/>
                  </a:lnTo>
                  <a:lnTo>
                    <a:pt x="3380" y="2670"/>
                  </a:lnTo>
                  <a:lnTo>
                    <a:pt x="3382" y="2664"/>
                  </a:lnTo>
                  <a:lnTo>
                    <a:pt x="3386" y="2650"/>
                  </a:lnTo>
                  <a:lnTo>
                    <a:pt x="3389" y="2632"/>
                  </a:lnTo>
                  <a:lnTo>
                    <a:pt x="3392" y="2613"/>
                  </a:lnTo>
                  <a:lnTo>
                    <a:pt x="3394" y="2595"/>
                  </a:lnTo>
                  <a:lnTo>
                    <a:pt x="3397" y="2580"/>
                  </a:lnTo>
                  <a:lnTo>
                    <a:pt x="3398" y="2565"/>
                  </a:lnTo>
                  <a:lnTo>
                    <a:pt x="3399" y="2559"/>
                  </a:lnTo>
                  <a:lnTo>
                    <a:pt x="3400" y="2553"/>
                  </a:lnTo>
                  <a:lnTo>
                    <a:pt x="3403" y="2549"/>
                  </a:lnTo>
                  <a:lnTo>
                    <a:pt x="3405" y="2544"/>
                  </a:lnTo>
                  <a:lnTo>
                    <a:pt x="3411" y="2537"/>
                  </a:lnTo>
                  <a:lnTo>
                    <a:pt x="3416" y="2528"/>
                  </a:lnTo>
                  <a:lnTo>
                    <a:pt x="3416" y="2525"/>
                  </a:lnTo>
                  <a:lnTo>
                    <a:pt x="3417" y="2520"/>
                  </a:lnTo>
                  <a:lnTo>
                    <a:pt x="3416" y="2514"/>
                  </a:lnTo>
                  <a:lnTo>
                    <a:pt x="3414" y="2508"/>
                  </a:lnTo>
                  <a:lnTo>
                    <a:pt x="3412" y="2501"/>
                  </a:lnTo>
                  <a:lnTo>
                    <a:pt x="3411" y="2494"/>
                  </a:lnTo>
                  <a:lnTo>
                    <a:pt x="3407" y="2488"/>
                  </a:lnTo>
                  <a:lnTo>
                    <a:pt x="3404" y="2483"/>
                  </a:lnTo>
                  <a:lnTo>
                    <a:pt x="3395" y="2471"/>
                  </a:lnTo>
                  <a:lnTo>
                    <a:pt x="3387" y="2458"/>
                  </a:lnTo>
                  <a:lnTo>
                    <a:pt x="3382" y="2450"/>
                  </a:lnTo>
                  <a:lnTo>
                    <a:pt x="3374" y="2436"/>
                  </a:lnTo>
                  <a:lnTo>
                    <a:pt x="3369" y="2427"/>
                  </a:lnTo>
                  <a:lnTo>
                    <a:pt x="3362" y="2417"/>
                  </a:lnTo>
                  <a:lnTo>
                    <a:pt x="3360" y="2413"/>
                  </a:lnTo>
                  <a:lnTo>
                    <a:pt x="3356" y="2411"/>
                  </a:lnTo>
                  <a:lnTo>
                    <a:pt x="3351" y="2410"/>
                  </a:lnTo>
                  <a:lnTo>
                    <a:pt x="3347" y="2410"/>
                  </a:lnTo>
                  <a:lnTo>
                    <a:pt x="3336" y="2410"/>
                  </a:lnTo>
                  <a:lnTo>
                    <a:pt x="3323" y="2412"/>
                  </a:lnTo>
                  <a:lnTo>
                    <a:pt x="3317" y="2412"/>
                  </a:lnTo>
                  <a:lnTo>
                    <a:pt x="3312" y="2414"/>
                  </a:lnTo>
                  <a:lnTo>
                    <a:pt x="3309" y="2416"/>
                  </a:lnTo>
                  <a:lnTo>
                    <a:pt x="3305" y="2419"/>
                  </a:lnTo>
                  <a:lnTo>
                    <a:pt x="3303" y="2421"/>
                  </a:lnTo>
                  <a:lnTo>
                    <a:pt x="3301" y="2425"/>
                  </a:lnTo>
                  <a:lnTo>
                    <a:pt x="3300" y="2430"/>
                  </a:lnTo>
                  <a:lnTo>
                    <a:pt x="3300" y="2436"/>
                  </a:lnTo>
                  <a:lnTo>
                    <a:pt x="3300" y="2438"/>
                  </a:lnTo>
                  <a:lnTo>
                    <a:pt x="3299" y="2440"/>
                  </a:lnTo>
                  <a:lnTo>
                    <a:pt x="3298" y="2443"/>
                  </a:lnTo>
                  <a:lnTo>
                    <a:pt x="3296" y="2445"/>
                  </a:lnTo>
                  <a:lnTo>
                    <a:pt x="3290" y="2449"/>
                  </a:lnTo>
                  <a:lnTo>
                    <a:pt x="3282" y="2451"/>
                  </a:lnTo>
                  <a:lnTo>
                    <a:pt x="3275" y="2452"/>
                  </a:lnTo>
                  <a:lnTo>
                    <a:pt x="3268" y="2452"/>
                  </a:lnTo>
                  <a:lnTo>
                    <a:pt x="3265" y="2451"/>
                  </a:lnTo>
                  <a:lnTo>
                    <a:pt x="3262" y="2450"/>
                  </a:lnTo>
                  <a:lnTo>
                    <a:pt x="3261" y="2448"/>
                  </a:lnTo>
                  <a:lnTo>
                    <a:pt x="3260" y="2445"/>
                  </a:lnTo>
                  <a:lnTo>
                    <a:pt x="3255" y="2436"/>
                  </a:lnTo>
                  <a:lnTo>
                    <a:pt x="3252" y="2430"/>
                  </a:lnTo>
                  <a:lnTo>
                    <a:pt x="3248" y="2427"/>
                  </a:lnTo>
                  <a:lnTo>
                    <a:pt x="3244" y="2426"/>
                  </a:lnTo>
                  <a:lnTo>
                    <a:pt x="3240" y="2426"/>
                  </a:lnTo>
                  <a:lnTo>
                    <a:pt x="3235" y="2429"/>
                  </a:lnTo>
                  <a:lnTo>
                    <a:pt x="3224" y="2431"/>
                  </a:lnTo>
                  <a:lnTo>
                    <a:pt x="3215" y="2431"/>
                  </a:lnTo>
                  <a:lnTo>
                    <a:pt x="3210" y="2430"/>
                  </a:lnTo>
                  <a:lnTo>
                    <a:pt x="3206" y="2429"/>
                  </a:lnTo>
                  <a:lnTo>
                    <a:pt x="3204" y="2425"/>
                  </a:lnTo>
                  <a:lnTo>
                    <a:pt x="3202" y="2420"/>
                  </a:lnTo>
                  <a:lnTo>
                    <a:pt x="3199" y="2414"/>
                  </a:lnTo>
                  <a:lnTo>
                    <a:pt x="3197" y="2411"/>
                  </a:lnTo>
                  <a:lnTo>
                    <a:pt x="3194" y="2408"/>
                  </a:lnTo>
                  <a:lnTo>
                    <a:pt x="3193" y="2407"/>
                  </a:lnTo>
                  <a:lnTo>
                    <a:pt x="3187" y="2405"/>
                  </a:lnTo>
                  <a:lnTo>
                    <a:pt x="3181" y="2404"/>
                  </a:lnTo>
                  <a:lnTo>
                    <a:pt x="3175" y="2401"/>
                  </a:lnTo>
                  <a:lnTo>
                    <a:pt x="3170" y="2399"/>
                  </a:lnTo>
                  <a:lnTo>
                    <a:pt x="3167" y="2399"/>
                  </a:lnTo>
                  <a:lnTo>
                    <a:pt x="3165" y="2399"/>
                  </a:lnTo>
                  <a:lnTo>
                    <a:pt x="3162" y="2400"/>
                  </a:lnTo>
                  <a:lnTo>
                    <a:pt x="3160" y="2402"/>
                  </a:lnTo>
                  <a:lnTo>
                    <a:pt x="3158" y="2408"/>
                  </a:lnTo>
                  <a:lnTo>
                    <a:pt x="3156" y="2416"/>
                  </a:lnTo>
                  <a:lnTo>
                    <a:pt x="3156" y="2423"/>
                  </a:lnTo>
                  <a:lnTo>
                    <a:pt x="3158" y="2427"/>
                  </a:lnTo>
                  <a:lnTo>
                    <a:pt x="3158" y="2437"/>
                  </a:lnTo>
                  <a:lnTo>
                    <a:pt x="3158" y="2443"/>
                  </a:lnTo>
                  <a:lnTo>
                    <a:pt x="3156" y="2444"/>
                  </a:lnTo>
                  <a:lnTo>
                    <a:pt x="3154" y="2445"/>
                  </a:lnTo>
                  <a:lnTo>
                    <a:pt x="3151" y="2446"/>
                  </a:lnTo>
                  <a:lnTo>
                    <a:pt x="3146" y="2448"/>
                  </a:lnTo>
                  <a:lnTo>
                    <a:pt x="3137" y="2448"/>
                  </a:lnTo>
                  <a:lnTo>
                    <a:pt x="3128" y="2448"/>
                  </a:lnTo>
                  <a:lnTo>
                    <a:pt x="3123" y="2446"/>
                  </a:lnTo>
                  <a:lnTo>
                    <a:pt x="3120" y="2445"/>
                  </a:lnTo>
                  <a:lnTo>
                    <a:pt x="3115" y="2442"/>
                  </a:lnTo>
                  <a:lnTo>
                    <a:pt x="3112" y="2438"/>
                  </a:lnTo>
                  <a:lnTo>
                    <a:pt x="3104" y="2426"/>
                  </a:lnTo>
                  <a:lnTo>
                    <a:pt x="3099" y="2417"/>
                  </a:lnTo>
                  <a:lnTo>
                    <a:pt x="3096" y="2413"/>
                  </a:lnTo>
                  <a:lnTo>
                    <a:pt x="3093" y="2411"/>
                  </a:lnTo>
                  <a:lnTo>
                    <a:pt x="3090" y="2408"/>
                  </a:lnTo>
                  <a:lnTo>
                    <a:pt x="3086" y="2407"/>
                  </a:lnTo>
                  <a:lnTo>
                    <a:pt x="3082" y="2408"/>
                  </a:lnTo>
                  <a:lnTo>
                    <a:pt x="3079" y="2410"/>
                  </a:lnTo>
                  <a:lnTo>
                    <a:pt x="3076" y="2412"/>
                  </a:lnTo>
                  <a:lnTo>
                    <a:pt x="3073" y="2414"/>
                  </a:lnTo>
                  <a:lnTo>
                    <a:pt x="3070" y="2417"/>
                  </a:lnTo>
                  <a:lnTo>
                    <a:pt x="3065" y="2419"/>
                  </a:lnTo>
                  <a:lnTo>
                    <a:pt x="3060" y="2418"/>
                  </a:lnTo>
                  <a:lnTo>
                    <a:pt x="3053" y="2417"/>
                  </a:lnTo>
                  <a:lnTo>
                    <a:pt x="3038" y="2410"/>
                  </a:lnTo>
                  <a:lnTo>
                    <a:pt x="3024" y="2401"/>
                  </a:lnTo>
                  <a:lnTo>
                    <a:pt x="3020" y="2398"/>
                  </a:lnTo>
                  <a:lnTo>
                    <a:pt x="3017" y="2393"/>
                  </a:lnTo>
                  <a:lnTo>
                    <a:pt x="3016" y="2392"/>
                  </a:lnTo>
                  <a:lnTo>
                    <a:pt x="3016" y="2389"/>
                  </a:lnTo>
                  <a:lnTo>
                    <a:pt x="3017" y="2387"/>
                  </a:lnTo>
                  <a:lnTo>
                    <a:pt x="3019" y="2386"/>
                  </a:lnTo>
                  <a:lnTo>
                    <a:pt x="3027" y="2379"/>
                  </a:lnTo>
                  <a:lnTo>
                    <a:pt x="3036" y="2375"/>
                  </a:lnTo>
                  <a:lnTo>
                    <a:pt x="3041" y="2373"/>
                  </a:lnTo>
                  <a:lnTo>
                    <a:pt x="3045" y="2369"/>
                  </a:lnTo>
                  <a:lnTo>
                    <a:pt x="3046" y="2367"/>
                  </a:lnTo>
                  <a:lnTo>
                    <a:pt x="3047" y="2362"/>
                  </a:lnTo>
                  <a:lnTo>
                    <a:pt x="3039" y="2350"/>
                  </a:lnTo>
                  <a:lnTo>
                    <a:pt x="3027" y="2335"/>
                  </a:lnTo>
                  <a:lnTo>
                    <a:pt x="3024" y="2323"/>
                  </a:lnTo>
                  <a:lnTo>
                    <a:pt x="3024" y="2311"/>
                  </a:lnTo>
                  <a:lnTo>
                    <a:pt x="3024" y="2306"/>
                  </a:lnTo>
                  <a:lnTo>
                    <a:pt x="3024" y="2301"/>
                  </a:lnTo>
                  <a:lnTo>
                    <a:pt x="3022" y="2297"/>
                  </a:lnTo>
                  <a:lnTo>
                    <a:pt x="3020" y="2292"/>
                  </a:lnTo>
                  <a:lnTo>
                    <a:pt x="3009" y="2281"/>
                  </a:lnTo>
                  <a:lnTo>
                    <a:pt x="2997" y="2272"/>
                  </a:lnTo>
                  <a:lnTo>
                    <a:pt x="2985" y="2263"/>
                  </a:lnTo>
                  <a:lnTo>
                    <a:pt x="2976" y="2259"/>
                  </a:lnTo>
                  <a:lnTo>
                    <a:pt x="2969" y="2257"/>
                  </a:lnTo>
                  <a:lnTo>
                    <a:pt x="2964" y="2257"/>
                  </a:lnTo>
                  <a:lnTo>
                    <a:pt x="2958" y="2261"/>
                  </a:lnTo>
                  <a:lnTo>
                    <a:pt x="2953" y="2265"/>
                  </a:lnTo>
                  <a:lnTo>
                    <a:pt x="2951" y="2266"/>
                  </a:lnTo>
                  <a:lnTo>
                    <a:pt x="2947" y="2267"/>
                  </a:lnTo>
                  <a:lnTo>
                    <a:pt x="2944" y="2268"/>
                  </a:lnTo>
                  <a:lnTo>
                    <a:pt x="2939" y="2268"/>
                  </a:lnTo>
                  <a:lnTo>
                    <a:pt x="2928" y="2266"/>
                  </a:lnTo>
                  <a:lnTo>
                    <a:pt x="2915" y="2261"/>
                  </a:lnTo>
                  <a:lnTo>
                    <a:pt x="2902" y="2255"/>
                  </a:lnTo>
                  <a:lnTo>
                    <a:pt x="2888" y="2249"/>
                  </a:lnTo>
                  <a:lnTo>
                    <a:pt x="2874" y="2243"/>
                  </a:lnTo>
                  <a:lnTo>
                    <a:pt x="2863" y="2241"/>
                  </a:lnTo>
                  <a:lnTo>
                    <a:pt x="2857" y="2241"/>
                  </a:lnTo>
                  <a:lnTo>
                    <a:pt x="2852" y="2243"/>
                  </a:lnTo>
                  <a:lnTo>
                    <a:pt x="2847" y="2246"/>
                  </a:lnTo>
                  <a:lnTo>
                    <a:pt x="2843" y="2250"/>
                  </a:lnTo>
                  <a:lnTo>
                    <a:pt x="2839" y="2255"/>
                  </a:lnTo>
                  <a:lnTo>
                    <a:pt x="2837" y="2260"/>
                  </a:lnTo>
                  <a:lnTo>
                    <a:pt x="2835" y="2266"/>
                  </a:lnTo>
                  <a:lnTo>
                    <a:pt x="2835" y="2271"/>
                  </a:lnTo>
                  <a:lnTo>
                    <a:pt x="2838" y="2281"/>
                  </a:lnTo>
                  <a:lnTo>
                    <a:pt x="2839" y="2288"/>
                  </a:lnTo>
                  <a:lnTo>
                    <a:pt x="2839" y="2291"/>
                  </a:lnTo>
                  <a:lnTo>
                    <a:pt x="2838" y="2293"/>
                  </a:lnTo>
                  <a:lnTo>
                    <a:pt x="2835" y="2294"/>
                  </a:lnTo>
                  <a:lnTo>
                    <a:pt x="2832" y="2294"/>
                  </a:lnTo>
                  <a:lnTo>
                    <a:pt x="2828" y="2294"/>
                  </a:lnTo>
                  <a:lnTo>
                    <a:pt x="2824" y="2294"/>
                  </a:lnTo>
                  <a:lnTo>
                    <a:pt x="2819" y="2292"/>
                  </a:lnTo>
                  <a:lnTo>
                    <a:pt x="2814" y="2288"/>
                  </a:lnTo>
                  <a:lnTo>
                    <a:pt x="2808" y="2282"/>
                  </a:lnTo>
                  <a:lnTo>
                    <a:pt x="2801" y="2274"/>
                  </a:lnTo>
                  <a:lnTo>
                    <a:pt x="2794" y="2263"/>
                  </a:lnTo>
                  <a:lnTo>
                    <a:pt x="2788" y="2253"/>
                  </a:lnTo>
                  <a:lnTo>
                    <a:pt x="2782" y="2243"/>
                  </a:lnTo>
                  <a:lnTo>
                    <a:pt x="2777" y="2236"/>
                  </a:lnTo>
                  <a:lnTo>
                    <a:pt x="2775" y="2222"/>
                  </a:lnTo>
                  <a:lnTo>
                    <a:pt x="2771" y="2203"/>
                  </a:lnTo>
                  <a:lnTo>
                    <a:pt x="2767" y="2192"/>
                  </a:lnTo>
                  <a:lnTo>
                    <a:pt x="2763" y="2181"/>
                  </a:lnTo>
                  <a:lnTo>
                    <a:pt x="2759" y="2171"/>
                  </a:lnTo>
                  <a:lnTo>
                    <a:pt x="2758" y="2159"/>
                  </a:lnTo>
                  <a:lnTo>
                    <a:pt x="2757" y="2147"/>
                  </a:lnTo>
                  <a:lnTo>
                    <a:pt x="2757" y="2137"/>
                  </a:lnTo>
                  <a:lnTo>
                    <a:pt x="2758" y="2134"/>
                  </a:lnTo>
                  <a:lnTo>
                    <a:pt x="2761" y="2130"/>
                  </a:lnTo>
                  <a:lnTo>
                    <a:pt x="2763" y="2129"/>
                  </a:lnTo>
                  <a:lnTo>
                    <a:pt x="2767" y="2127"/>
                  </a:lnTo>
                  <a:lnTo>
                    <a:pt x="2771" y="2127"/>
                  </a:lnTo>
                  <a:lnTo>
                    <a:pt x="2774" y="2126"/>
                  </a:lnTo>
                  <a:lnTo>
                    <a:pt x="2776" y="2124"/>
                  </a:lnTo>
                  <a:lnTo>
                    <a:pt x="2777" y="2122"/>
                  </a:lnTo>
                  <a:lnTo>
                    <a:pt x="2777" y="2115"/>
                  </a:lnTo>
                  <a:lnTo>
                    <a:pt x="2777" y="2104"/>
                  </a:lnTo>
                  <a:lnTo>
                    <a:pt x="2778" y="2099"/>
                  </a:lnTo>
                  <a:lnTo>
                    <a:pt x="2778" y="2095"/>
                  </a:lnTo>
                  <a:lnTo>
                    <a:pt x="2780" y="2089"/>
                  </a:lnTo>
                  <a:lnTo>
                    <a:pt x="2782" y="2083"/>
                  </a:lnTo>
                  <a:lnTo>
                    <a:pt x="2786" y="2072"/>
                  </a:lnTo>
                  <a:lnTo>
                    <a:pt x="2790" y="2063"/>
                  </a:lnTo>
                  <a:lnTo>
                    <a:pt x="2794" y="2057"/>
                  </a:lnTo>
                  <a:lnTo>
                    <a:pt x="2797" y="2052"/>
                  </a:lnTo>
                  <a:lnTo>
                    <a:pt x="2801" y="2047"/>
                  </a:lnTo>
                  <a:lnTo>
                    <a:pt x="2808" y="2038"/>
                  </a:lnTo>
                  <a:lnTo>
                    <a:pt x="2821" y="2023"/>
                  </a:lnTo>
                  <a:lnTo>
                    <a:pt x="2833" y="2009"/>
                  </a:lnTo>
                  <a:lnTo>
                    <a:pt x="2837" y="2003"/>
                  </a:lnTo>
                  <a:lnTo>
                    <a:pt x="2840" y="1998"/>
                  </a:lnTo>
                  <a:lnTo>
                    <a:pt x="2840" y="1995"/>
                  </a:lnTo>
                  <a:lnTo>
                    <a:pt x="2841" y="1992"/>
                  </a:lnTo>
                  <a:lnTo>
                    <a:pt x="2841" y="1990"/>
                  </a:lnTo>
                  <a:lnTo>
                    <a:pt x="2841" y="1989"/>
                  </a:lnTo>
                  <a:lnTo>
                    <a:pt x="2841" y="1988"/>
                  </a:lnTo>
                  <a:lnTo>
                    <a:pt x="2839" y="1986"/>
                  </a:lnTo>
                  <a:lnTo>
                    <a:pt x="2837" y="1986"/>
                  </a:lnTo>
                  <a:lnTo>
                    <a:pt x="2833" y="1983"/>
                  </a:lnTo>
                  <a:lnTo>
                    <a:pt x="2828" y="1980"/>
                  </a:lnTo>
                  <a:lnTo>
                    <a:pt x="2821" y="1978"/>
                  </a:lnTo>
                  <a:lnTo>
                    <a:pt x="2818" y="1975"/>
                  </a:lnTo>
                  <a:lnTo>
                    <a:pt x="2815" y="1972"/>
                  </a:lnTo>
                  <a:lnTo>
                    <a:pt x="2815" y="1969"/>
                  </a:lnTo>
                  <a:lnTo>
                    <a:pt x="2816" y="1963"/>
                  </a:lnTo>
                  <a:lnTo>
                    <a:pt x="2820" y="1958"/>
                  </a:lnTo>
                  <a:lnTo>
                    <a:pt x="2837" y="1956"/>
                  </a:lnTo>
                  <a:lnTo>
                    <a:pt x="2855" y="1952"/>
                  </a:lnTo>
                  <a:lnTo>
                    <a:pt x="2859" y="1934"/>
                  </a:lnTo>
                  <a:lnTo>
                    <a:pt x="2864" y="1923"/>
                  </a:lnTo>
                  <a:lnTo>
                    <a:pt x="2868" y="1922"/>
                  </a:lnTo>
                  <a:lnTo>
                    <a:pt x="2875" y="1925"/>
                  </a:lnTo>
                  <a:lnTo>
                    <a:pt x="2881" y="1927"/>
                  </a:lnTo>
                  <a:lnTo>
                    <a:pt x="2887" y="1931"/>
                  </a:lnTo>
                  <a:lnTo>
                    <a:pt x="2889" y="1932"/>
                  </a:lnTo>
                  <a:lnTo>
                    <a:pt x="2891" y="1932"/>
                  </a:lnTo>
                  <a:lnTo>
                    <a:pt x="2893" y="1931"/>
                  </a:lnTo>
                  <a:lnTo>
                    <a:pt x="2894" y="1929"/>
                  </a:lnTo>
                  <a:lnTo>
                    <a:pt x="2896" y="1923"/>
                  </a:lnTo>
                  <a:lnTo>
                    <a:pt x="2896" y="1916"/>
                  </a:lnTo>
                  <a:lnTo>
                    <a:pt x="2897" y="1908"/>
                  </a:lnTo>
                  <a:lnTo>
                    <a:pt x="2898" y="1901"/>
                  </a:lnTo>
                  <a:lnTo>
                    <a:pt x="2898" y="1897"/>
                  </a:lnTo>
                  <a:lnTo>
                    <a:pt x="2898" y="1894"/>
                  </a:lnTo>
                  <a:lnTo>
                    <a:pt x="2897" y="1890"/>
                  </a:lnTo>
                  <a:lnTo>
                    <a:pt x="2896" y="1888"/>
                  </a:lnTo>
                  <a:lnTo>
                    <a:pt x="2893" y="1885"/>
                  </a:lnTo>
                  <a:lnTo>
                    <a:pt x="2887" y="1884"/>
                  </a:lnTo>
                  <a:lnTo>
                    <a:pt x="2881" y="1883"/>
                  </a:lnTo>
                  <a:lnTo>
                    <a:pt x="2874" y="1882"/>
                  </a:lnTo>
                  <a:lnTo>
                    <a:pt x="2859" y="1883"/>
                  </a:lnTo>
                  <a:lnTo>
                    <a:pt x="2845" y="1884"/>
                  </a:lnTo>
                  <a:lnTo>
                    <a:pt x="2839" y="1885"/>
                  </a:lnTo>
                  <a:lnTo>
                    <a:pt x="2835" y="1885"/>
                  </a:lnTo>
                  <a:lnTo>
                    <a:pt x="2832" y="1885"/>
                  </a:lnTo>
                  <a:lnTo>
                    <a:pt x="2831" y="1884"/>
                  </a:lnTo>
                  <a:lnTo>
                    <a:pt x="2828" y="1878"/>
                  </a:lnTo>
                  <a:lnTo>
                    <a:pt x="2827" y="1869"/>
                  </a:lnTo>
                  <a:lnTo>
                    <a:pt x="2826" y="1859"/>
                  </a:lnTo>
                  <a:lnTo>
                    <a:pt x="2824" y="1853"/>
                  </a:lnTo>
                  <a:lnTo>
                    <a:pt x="2819" y="1847"/>
                  </a:lnTo>
                  <a:lnTo>
                    <a:pt x="2813" y="1843"/>
                  </a:lnTo>
                  <a:lnTo>
                    <a:pt x="2809" y="1839"/>
                  </a:lnTo>
                  <a:lnTo>
                    <a:pt x="2806" y="1833"/>
                  </a:lnTo>
                  <a:lnTo>
                    <a:pt x="2803" y="1827"/>
                  </a:lnTo>
                  <a:lnTo>
                    <a:pt x="2802" y="1820"/>
                  </a:lnTo>
                  <a:lnTo>
                    <a:pt x="2801" y="1812"/>
                  </a:lnTo>
                  <a:lnTo>
                    <a:pt x="2801" y="1802"/>
                  </a:lnTo>
                  <a:lnTo>
                    <a:pt x="2802" y="1794"/>
                  </a:lnTo>
                  <a:lnTo>
                    <a:pt x="2803" y="1786"/>
                  </a:lnTo>
                  <a:lnTo>
                    <a:pt x="2805" y="1782"/>
                  </a:lnTo>
                  <a:lnTo>
                    <a:pt x="2803" y="1778"/>
                  </a:lnTo>
                  <a:lnTo>
                    <a:pt x="2801" y="1775"/>
                  </a:lnTo>
                  <a:lnTo>
                    <a:pt x="2797" y="1772"/>
                  </a:lnTo>
                  <a:lnTo>
                    <a:pt x="2794" y="1770"/>
                  </a:lnTo>
                  <a:lnTo>
                    <a:pt x="2792" y="1769"/>
                  </a:lnTo>
                  <a:lnTo>
                    <a:pt x="2789" y="1769"/>
                  </a:lnTo>
                  <a:lnTo>
                    <a:pt x="2788" y="1769"/>
                  </a:lnTo>
                  <a:lnTo>
                    <a:pt x="2781" y="1777"/>
                  </a:lnTo>
                  <a:lnTo>
                    <a:pt x="2772" y="1783"/>
                  </a:lnTo>
                  <a:lnTo>
                    <a:pt x="2765" y="1788"/>
                  </a:lnTo>
                  <a:lnTo>
                    <a:pt x="2759" y="1790"/>
                  </a:lnTo>
                  <a:lnTo>
                    <a:pt x="2756" y="1792"/>
                  </a:lnTo>
                  <a:lnTo>
                    <a:pt x="2753" y="1792"/>
                  </a:lnTo>
                  <a:lnTo>
                    <a:pt x="2751" y="1789"/>
                  </a:lnTo>
                  <a:lnTo>
                    <a:pt x="2751" y="1787"/>
                  </a:lnTo>
                  <a:lnTo>
                    <a:pt x="2751" y="1778"/>
                  </a:lnTo>
                  <a:lnTo>
                    <a:pt x="2752" y="1767"/>
                  </a:lnTo>
                  <a:lnTo>
                    <a:pt x="2751" y="1763"/>
                  </a:lnTo>
                  <a:lnTo>
                    <a:pt x="2751" y="1761"/>
                  </a:lnTo>
                  <a:lnTo>
                    <a:pt x="2749" y="1757"/>
                  </a:lnTo>
                  <a:lnTo>
                    <a:pt x="2748" y="1755"/>
                  </a:lnTo>
                  <a:lnTo>
                    <a:pt x="2742" y="1750"/>
                  </a:lnTo>
                  <a:lnTo>
                    <a:pt x="2736" y="1745"/>
                  </a:lnTo>
                  <a:lnTo>
                    <a:pt x="2723" y="1738"/>
                  </a:lnTo>
                  <a:lnTo>
                    <a:pt x="2715" y="1731"/>
                  </a:lnTo>
                  <a:lnTo>
                    <a:pt x="2713" y="1727"/>
                  </a:lnTo>
                  <a:lnTo>
                    <a:pt x="2712" y="1723"/>
                  </a:lnTo>
                  <a:lnTo>
                    <a:pt x="2712" y="1718"/>
                  </a:lnTo>
                  <a:lnTo>
                    <a:pt x="2712" y="1712"/>
                  </a:lnTo>
                  <a:lnTo>
                    <a:pt x="2713" y="1707"/>
                  </a:lnTo>
                  <a:lnTo>
                    <a:pt x="2714" y="1702"/>
                  </a:lnTo>
                  <a:lnTo>
                    <a:pt x="2717" y="1698"/>
                  </a:lnTo>
                  <a:lnTo>
                    <a:pt x="2719" y="1694"/>
                  </a:lnTo>
                  <a:lnTo>
                    <a:pt x="2727" y="1686"/>
                  </a:lnTo>
                  <a:lnTo>
                    <a:pt x="2739" y="1674"/>
                  </a:lnTo>
                  <a:lnTo>
                    <a:pt x="2744" y="1667"/>
                  </a:lnTo>
                  <a:lnTo>
                    <a:pt x="2749" y="1660"/>
                  </a:lnTo>
                  <a:lnTo>
                    <a:pt x="2752" y="1654"/>
                  </a:lnTo>
                  <a:lnTo>
                    <a:pt x="2755" y="1648"/>
                  </a:lnTo>
                  <a:lnTo>
                    <a:pt x="2755" y="1637"/>
                  </a:lnTo>
                  <a:lnTo>
                    <a:pt x="2756" y="1624"/>
                  </a:lnTo>
                  <a:lnTo>
                    <a:pt x="2758" y="1612"/>
                  </a:lnTo>
                  <a:lnTo>
                    <a:pt x="2762" y="1603"/>
                  </a:lnTo>
                  <a:lnTo>
                    <a:pt x="2767" y="1592"/>
                  </a:lnTo>
                  <a:lnTo>
                    <a:pt x="2771" y="1581"/>
                  </a:lnTo>
                  <a:lnTo>
                    <a:pt x="2775" y="1568"/>
                  </a:lnTo>
                  <a:lnTo>
                    <a:pt x="2777" y="1556"/>
                  </a:lnTo>
                  <a:lnTo>
                    <a:pt x="2777" y="1550"/>
                  </a:lnTo>
                  <a:lnTo>
                    <a:pt x="2780" y="1547"/>
                  </a:lnTo>
                  <a:lnTo>
                    <a:pt x="2781" y="1544"/>
                  </a:lnTo>
                  <a:lnTo>
                    <a:pt x="2784" y="1543"/>
                  </a:lnTo>
                  <a:lnTo>
                    <a:pt x="2790" y="1541"/>
                  </a:lnTo>
                  <a:lnTo>
                    <a:pt x="2795" y="1538"/>
                  </a:lnTo>
                  <a:lnTo>
                    <a:pt x="2797" y="1536"/>
                  </a:lnTo>
                  <a:lnTo>
                    <a:pt x="2800" y="1532"/>
                  </a:lnTo>
                  <a:lnTo>
                    <a:pt x="2801" y="1528"/>
                  </a:lnTo>
                  <a:lnTo>
                    <a:pt x="2803" y="1522"/>
                  </a:lnTo>
                  <a:lnTo>
                    <a:pt x="2806" y="1511"/>
                  </a:lnTo>
                  <a:lnTo>
                    <a:pt x="2808" y="1500"/>
                  </a:lnTo>
                  <a:lnTo>
                    <a:pt x="2811" y="1486"/>
                  </a:lnTo>
                  <a:lnTo>
                    <a:pt x="2814" y="1469"/>
                  </a:lnTo>
                  <a:lnTo>
                    <a:pt x="2816" y="1462"/>
                  </a:lnTo>
                  <a:lnTo>
                    <a:pt x="2821" y="1456"/>
                  </a:lnTo>
                  <a:lnTo>
                    <a:pt x="2827" y="1452"/>
                  </a:lnTo>
                  <a:lnTo>
                    <a:pt x="2833" y="1446"/>
                  </a:lnTo>
                  <a:lnTo>
                    <a:pt x="2840" y="1438"/>
                  </a:lnTo>
                  <a:lnTo>
                    <a:pt x="2850" y="1433"/>
                  </a:lnTo>
                  <a:lnTo>
                    <a:pt x="2857" y="1427"/>
                  </a:lnTo>
                  <a:lnTo>
                    <a:pt x="2864" y="1423"/>
                  </a:lnTo>
                  <a:lnTo>
                    <a:pt x="2872" y="1419"/>
                  </a:lnTo>
                  <a:lnTo>
                    <a:pt x="2876" y="1416"/>
                  </a:lnTo>
                  <a:lnTo>
                    <a:pt x="2876" y="1411"/>
                  </a:lnTo>
                  <a:lnTo>
                    <a:pt x="2876" y="1404"/>
                  </a:lnTo>
                  <a:lnTo>
                    <a:pt x="2874" y="1393"/>
                  </a:lnTo>
                  <a:lnTo>
                    <a:pt x="2871" y="1384"/>
                  </a:lnTo>
                  <a:lnTo>
                    <a:pt x="2866" y="1373"/>
                  </a:lnTo>
                  <a:lnTo>
                    <a:pt x="2860" y="1361"/>
                  </a:lnTo>
                  <a:lnTo>
                    <a:pt x="2855" y="1348"/>
                  </a:lnTo>
                  <a:lnTo>
                    <a:pt x="2847" y="1336"/>
                  </a:lnTo>
                  <a:lnTo>
                    <a:pt x="2840" y="1326"/>
                  </a:lnTo>
                  <a:lnTo>
                    <a:pt x="2832" y="1317"/>
                  </a:lnTo>
                  <a:lnTo>
                    <a:pt x="2822" y="1310"/>
                  </a:lnTo>
                  <a:lnTo>
                    <a:pt x="2813" y="1303"/>
                  </a:lnTo>
                  <a:lnTo>
                    <a:pt x="2805" y="1296"/>
                  </a:lnTo>
                  <a:lnTo>
                    <a:pt x="2800" y="1290"/>
                  </a:lnTo>
                  <a:lnTo>
                    <a:pt x="2796" y="1282"/>
                  </a:lnTo>
                  <a:lnTo>
                    <a:pt x="2792" y="1273"/>
                  </a:lnTo>
                  <a:lnTo>
                    <a:pt x="2789" y="1267"/>
                  </a:lnTo>
                  <a:lnTo>
                    <a:pt x="2786" y="1264"/>
                  </a:lnTo>
                  <a:lnTo>
                    <a:pt x="2781" y="1261"/>
                  </a:lnTo>
                  <a:lnTo>
                    <a:pt x="2777" y="1259"/>
                  </a:lnTo>
                  <a:lnTo>
                    <a:pt x="2774" y="1258"/>
                  </a:lnTo>
                  <a:lnTo>
                    <a:pt x="2770" y="1258"/>
                  </a:lnTo>
                  <a:lnTo>
                    <a:pt x="2768" y="1258"/>
                  </a:lnTo>
                  <a:lnTo>
                    <a:pt x="2765" y="1259"/>
                  </a:lnTo>
                  <a:lnTo>
                    <a:pt x="2751" y="1274"/>
                  </a:lnTo>
                  <a:lnTo>
                    <a:pt x="2736" y="1290"/>
                  </a:lnTo>
                  <a:lnTo>
                    <a:pt x="2732" y="1292"/>
                  </a:lnTo>
                  <a:lnTo>
                    <a:pt x="2727" y="1293"/>
                  </a:lnTo>
                  <a:lnTo>
                    <a:pt x="2723" y="1295"/>
                  </a:lnTo>
                  <a:lnTo>
                    <a:pt x="2717" y="1295"/>
                  </a:lnTo>
                  <a:lnTo>
                    <a:pt x="2707" y="1293"/>
                  </a:lnTo>
                  <a:lnTo>
                    <a:pt x="2698" y="1291"/>
                  </a:lnTo>
                  <a:lnTo>
                    <a:pt x="2689" y="1288"/>
                  </a:lnTo>
                  <a:lnTo>
                    <a:pt x="2681" y="1286"/>
                  </a:lnTo>
                  <a:lnTo>
                    <a:pt x="2673" y="1288"/>
                  </a:lnTo>
                  <a:lnTo>
                    <a:pt x="2664" y="1290"/>
                  </a:lnTo>
                  <a:lnTo>
                    <a:pt x="2660" y="1292"/>
                  </a:lnTo>
                  <a:lnTo>
                    <a:pt x="2656" y="1297"/>
                  </a:lnTo>
                  <a:lnTo>
                    <a:pt x="2652" y="1302"/>
                  </a:lnTo>
                  <a:lnTo>
                    <a:pt x="2649" y="1307"/>
                  </a:lnTo>
                  <a:lnTo>
                    <a:pt x="2645" y="1314"/>
                  </a:lnTo>
                  <a:lnTo>
                    <a:pt x="2643" y="1317"/>
                  </a:lnTo>
                  <a:lnTo>
                    <a:pt x="2639" y="1321"/>
                  </a:lnTo>
                  <a:lnTo>
                    <a:pt x="2637" y="1323"/>
                  </a:lnTo>
                  <a:lnTo>
                    <a:pt x="2629" y="1326"/>
                  </a:lnTo>
                  <a:lnTo>
                    <a:pt x="2616" y="1327"/>
                  </a:lnTo>
                  <a:lnTo>
                    <a:pt x="2601" y="1328"/>
                  </a:lnTo>
                  <a:lnTo>
                    <a:pt x="2587" y="1328"/>
                  </a:lnTo>
                  <a:lnTo>
                    <a:pt x="2574" y="1326"/>
                  </a:lnTo>
                  <a:lnTo>
                    <a:pt x="2564" y="1323"/>
                  </a:lnTo>
                  <a:lnTo>
                    <a:pt x="2556" y="1318"/>
                  </a:lnTo>
                  <a:lnTo>
                    <a:pt x="2545" y="1311"/>
                  </a:lnTo>
                  <a:lnTo>
                    <a:pt x="2534" y="1304"/>
                  </a:lnTo>
                  <a:lnTo>
                    <a:pt x="2523" y="1296"/>
                  </a:lnTo>
                  <a:lnTo>
                    <a:pt x="2522" y="1292"/>
                  </a:lnTo>
                  <a:lnTo>
                    <a:pt x="2522" y="1289"/>
                  </a:lnTo>
                  <a:lnTo>
                    <a:pt x="2522" y="1285"/>
                  </a:lnTo>
                  <a:lnTo>
                    <a:pt x="2523" y="1283"/>
                  </a:lnTo>
                  <a:lnTo>
                    <a:pt x="2526" y="1272"/>
                  </a:lnTo>
                  <a:lnTo>
                    <a:pt x="2528" y="1259"/>
                  </a:lnTo>
                  <a:lnTo>
                    <a:pt x="2528" y="1253"/>
                  </a:lnTo>
                  <a:lnTo>
                    <a:pt x="2526" y="1246"/>
                  </a:lnTo>
                  <a:lnTo>
                    <a:pt x="2524" y="1239"/>
                  </a:lnTo>
                  <a:lnTo>
                    <a:pt x="2522" y="1232"/>
                  </a:lnTo>
                  <a:lnTo>
                    <a:pt x="2517" y="1217"/>
                  </a:lnTo>
                  <a:lnTo>
                    <a:pt x="2513" y="1207"/>
                  </a:lnTo>
                  <a:lnTo>
                    <a:pt x="2512" y="1201"/>
                  </a:lnTo>
                  <a:lnTo>
                    <a:pt x="2512" y="1196"/>
                  </a:lnTo>
                  <a:lnTo>
                    <a:pt x="2513" y="1190"/>
                  </a:lnTo>
                  <a:lnTo>
                    <a:pt x="2515" y="1185"/>
                  </a:lnTo>
                  <a:lnTo>
                    <a:pt x="2518" y="1177"/>
                  </a:lnTo>
                  <a:lnTo>
                    <a:pt x="2524" y="1170"/>
                  </a:lnTo>
                  <a:lnTo>
                    <a:pt x="2529" y="1165"/>
                  </a:lnTo>
                  <a:lnTo>
                    <a:pt x="2534" y="1160"/>
                  </a:lnTo>
                  <a:lnTo>
                    <a:pt x="2535" y="1157"/>
                  </a:lnTo>
                  <a:lnTo>
                    <a:pt x="2536" y="1153"/>
                  </a:lnTo>
                  <a:lnTo>
                    <a:pt x="2536" y="1148"/>
                  </a:lnTo>
                  <a:lnTo>
                    <a:pt x="2535" y="1143"/>
                  </a:lnTo>
                  <a:lnTo>
                    <a:pt x="2532" y="1131"/>
                  </a:lnTo>
                  <a:lnTo>
                    <a:pt x="2529" y="1119"/>
                  </a:lnTo>
                  <a:lnTo>
                    <a:pt x="2524" y="1109"/>
                  </a:lnTo>
                  <a:lnTo>
                    <a:pt x="2518" y="1102"/>
                  </a:lnTo>
                  <a:lnTo>
                    <a:pt x="2513" y="1097"/>
                  </a:lnTo>
                  <a:lnTo>
                    <a:pt x="2509" y="1094"/>
                  </a:lnTo>
                  <a:lnTo>
                    <a:pt x="2505" y="1093"/>
                  </a:lnTo>
                  <a:lnTo>
                    <a:pt x="2500" y="1094"/>
                  </a:lnTo>
                  <a:lnTo>
                    <a:pt x="2496" y="1095"/>
                  </a:lnTo>
                  <a:lnTo>
                    <a:pt x="2491" y="1100"/>
                  </a:lnTo>
                  <a:lnTo>
                    <a:pt x="2487" y="1105"/>
                  </a:lnTo>
                  <a:lnTo>
                    <a:pt x="2485" y="1106"/>
                  </a:lnTo>
                  <a:lnTo>
                    <a:pt x="2482" y="1105"/>
                  </a:lnTo>
                  <a:lnTo>
                    <a:pt x="2480" y="1100"/>
                  </a:lnTo>
                  <a:lnTo>
                    <a:pt x="2479" y="1097"/>
                  </a:lnTo>
                  <a:lnTo>
                    <a:pt x="2479" y="1094"/>
                  </a:lnTo>
                  <a:lnTo>
                    <a:pt x="2480" y="1091"/>
                  </a:lnTo>
                  <a:lnTo>
                    <a:pt x="2481" y="1091"/>
                  </a:lnTo>
                  <a:lnTo>
                    <a:pt x="2488" y="1090"/>
                  </a:lnTo>
                  <a:lnTo>
                    <a:pt x="2494" y="1088"/>
                  </a:lnTo>
                  <a:lnTo>
                    <a:pt x="2496" y="1087"/>
                  </a:lnTo>
                  <a:lnTo>
                    <a:pt x="2497" y="1084"/>
                  </a:lnTo>
                  <a:lnTo>
                    <a:pt x="2496" y="1081"/>
                  </a:lnTo>
                  <a:lnTo>
                    <a:pt x="2492" y="1076"/>
                  </a:lnTo>
                  <a:lnTo>
                    <a:pt x="2490" y="1074"/>
                  </a:lnTo>
                  <a:lnTo>
                    <a:pt x="2488" y="1071"/>
                  </a:lnTo>
                  <a:lnTo>
                    <a:pt x="2488" y="1070"/>
                  </a:lnTo>
                  <a:lnTo>
                    <a:pt x="2488" y="1068"/>
                  </a:lnTo>
                  <a:lnTo>
                    <a:pt x="2491" y="1064"/>
                  </a:lnTo>
                  <a:lnTo>
                    <a:pt x="2496" y="1062"/>
                  </a:lnTo>
                  <a:lnTo>
                    <a:pt x="2507" y="1055"/>
                  </a:lnTo>
                  <a:lnTo>
                    <a:pt x="2519" y="1046"/>
                  </a:lnTo>
                  <a:lnTo>
                    <a:pt x="2532" y="1032"/>
                  </a:lnTo>
                  <a:lnTo>
                    <a:pt x="2547" y="1018"/>
                  </a:lnTo>
                  <a:lnTo>
                    <a:pt x="2562" y="1001"/>
                  </a:lnTo>
                  <a:lnTo>
                    <a:pt x="2575" y="987"/>
                  </a:lnTo>
                  <a:lnTo>
                    <a:pt x="2586" y="974"/>
                  </a:lnTo>
                  <a:lnTo>
                    <a:pt x="2593" y="962"/>
                  </a:lnTo>
                  <a:lnTo>
                    <a:pt x="2598" y="951"/>
                  </a:lnTo>
                  <a:lnTo>
                    <a:pt x="2600" y="940"/>
                  </a:lnTo>
                  <a:lnTo>
                    <a:pt x="2601" y="936"/>
                  </a:lnTo>
                  <a:lnTo>
                    <a:pt x="2604" y="931"/>
                  </a:lnTo>
                  <a:lnTo>
                    <a:pt x="2606" y="929"/>
                  </a:lnTo>
                  <a:lnTo>
                    <a:pt x="2608" y="926"/>
                  </a:lnTo>
                  <a:lnTo>
                    <a:pt x="2611" y="926"/>
                  </a:lnTo>
                  <a:lnTo>
                    <a:pt x="2613" y="926"/>
                  </a:lnTo>
                  <a:lnTo>
                    <a:pt x="2617" y="926"/>
                  </a:lnTo>
                  <a:lnTo>
                    <a:pt x="2620" y="927"/>
                  </a:lnTo>
                  <a:lnTo>
                    <a:pt x="2629" y="932"/>
                  </a:lnTo>
                  <a:lnTo>
                    <a:pt x="2638" y="937"/>
                  </a:lnTo>
                  <a:lnTo>
                    <a:pt x="2643" y="939"/>
                  </a:lnTo>
                  <a:lnTo>
                    <a:pt x="2646" y="943"/>
                  </a:lnTo>
                  <a:lnTo>
                    <a:pt x="2650" y="945"/>
                  </a:lnTo>
                  <a:lnTo>
                    <a:pt x="2651" y="948"/>
                  </a:lnTo>
                  <a:lnTo>
                    <a:pt x="2652" y="955"/>
                  </a:lnTo>
                  <a:lnTo>
                    <a:pt x="2656" y="961"/>
                  </a:lnTo>
                  <a:lnTo>
                    <a:pt x="2660" y="967"/>
                  </a:lnTo>
                  <a:lnTo>
                    <a:pt x="2663" y="970"/>
                  </a:lnTo>
                  <a:lnTo>
                    <a:pt x="2675" y="979"/>
                  </a:lnTo>
                  <a:lnTo>
                    <a:pt x="2686" y="989"/>
                  </a:lnTo>
                  <a:lnTo>
                    <a:pt x="2692" y="999"/>
                  </a:lnTo>
                  <a:lnTo>
                    <a:pt x="2698" y="1008"/>
                  </a:lnTo>
                  <a:lnTo>
                    <a:pt x="2701" y="1012"/>
                  </a:lnTo>
                  <a:lnTo>
                    <a:pt x="2706" y="1014"/>
                  </a:lnTo>
                  <a:lnTo>
                    <a:pt x="2709" y="1014"/>
                  </a:lnTo>
                  <a:lnTo>
                    <a:pt x="2713" y="1013"/>
                  </a:lnTo>
                  <a:lnTo>
                    <a:pt x="2719" y="1007"/>
                  </a:lnTo>
                  <a:lnTo>
                    <a:pt x="2725" y="1001"/>
                  </a:lnTo>
                  <a:lnTo>
                    <a:pt x="2737" y="987"/>
                  </a:lnTo>
                  <a:lnTo>
                    <a:pt x="2749" y="973"/>
                  </a:lnTo>
                  <a:lnTo>
                    <a:pt x="2758" y="959"/>
                  </a:lnTo>
                  <a:lnTo>
                    <a:pt x="2767" y="949"/>
                  </a:lnTo>
                  <a:lnTo>
                    <a:pt x="2770" y="944"/>
                  </a:lnTo>
                  <a:lnTo>
                    <a:pt x="2775" y="940"/>
                  </a:lnTo>
                  <a:lnTo>
                    <a:pt x="2778" y="938"/>
                  </a:lnTo>
                  <a:lnTo>
                    <a:pt x="2783" y="936"/>
                  </a:lnTo>
                  <a:lnTo>
                    <a:pt x="2787" y="935"/>
                  </a:lnTo>
                  <a:lnTo>
                    <a:pt x="2792" y="935"/>
                  </a:lnTo>
                  <a:lnTo>
                    <a:pt x="2796" y="937"/>
                  </a:lnTo>
                  <a:lnTo>
                    <a:pt x="2801" y="939"/>
                  </a:lnTo>
                  <a:lnTo>
                    <a:pt x="2812" y="946"/>
                  </a:lnTo>
                  <a:lnTo>
                    <a:pt x="2822" y="957"/>
                  </a:lnTo>
                  <a:lnTo>
                    <a:pt x="2827" y="964"/>
                  </a:lnTo>
                  <a:lnTo>
                    <a:pt x="2831" y="970"/>
                  </a:lnTo>
                  <a:lnTo>
                    <a:pt x="2834" y="977"/>
                  </a:lnTo>
                  <a:lnTo>
                    <a:pt x="2835" y="984"/>
                  </a:lnTo>
                  <a:lnTo>
                    <a:pt x="2838" y="996"/>
                  </a:lnTo>
                  <a:lnTo>
                    <a:pt x="2840" y="1003"/>
                  </a:lnTo>
                  <a:lnTo>
                    <a:pt x="2843" y="1006"/>
                  </a:lnTo>
                  <a:lnTo>
                    <a:pt x="2845" y="1007"/>
                  </a:lnTo>
                  <a:lnTo>
                    <a:pt x="2847" y="1008"/>
                  </a:lnTo>
                  <a:lnTo>
                    <a:pt x="2851" y="1008"/>
                  </a:lnTo>
                  <a:lnTo>
                    <a:pt x="2860" y="1009"/>
                  </a:lnTo>
                  <a:lnTo>
                    <a:pt x="2876" y="1009"/>
                  </a:lnTo>
                  <a:lnTo>
                    <a:pt x="2895" y="1008"/>
                  </a:lnTo>
                  <a:lnTo>
                    <a:pt x="2914" y="1007"/>
                  </a:lnTo>
                  <a:lnTo>
                    <a:pt x="2928" y="1006"/>
                  </a:lnTo>
                  <a:lnTo>
                    <a:pt x="2934" y="1005"/>
                  </a:lnTo>
                  <a:lnTo>
                    <a:pt x="2939" y="1002"/>
                  </a:lnTo>
                  <a:lnTo>
                    <a:pt x="2947" y="1001"/>
                  </a:lnTo>
                  <a:lnTo>
                    <a:pt x="2950" y="1001"/>
                  </a:lnTo>
                  <a:lnTo>
                    <a:pt x="2952" y="1001"/>
                  </a:lnTo>
                  <a:lnTo>
                    <a:pt x="2953" y="1002"/>
                  </a:lnTo>
                  <a:lnTo>
                    <a:pt x="2956" y="1003"/>
                  </a:lnTo>
                  <a:lnTo>
                    <a:pt x="2957" y="1007"/>
                  </a:lnTo>
                  <a:lnTo>
                    <a:pt x="2958" y="1012"/>
                  </a:lnTo>
                  <a:lnTo>
                    <a:pt x="2959" y="1017"/>
                  </a:lnTo>
                  <a:lnTo>
                    <a:pt x="2960" y="1020"/>
                  </a:lnTo>
                  <a:lnTo>
                    <a:pt x="2961" y="1021"/>
                  </a:lnTo>
                  <a:lnTo>
                    <a:pt x="2963" y="1022"/>
                  </a:lnTo>
                  <a:lnTo>
                    <a:pt x="2965" y="1022"/>
                  </a:lnTo>
                  <a:lnTo>
                    <a:pt x="2967" y="1022"/>
                  </a:lnTo>
                  <a:lnTo>
                    <a:pt x="2975" y="1021"/>
                  </a:lnTo>
                  <a:lnTo>
                    <a:pt x="2981" y="1018"/>
                  </a:lnTo>
                  <a:lnTo>
                    <a:pt x="2988" y="1012"/>
                  </a:lnTo>
                  <a:lnTo>
                    <a:pt x="2997" y="1002"/>
                  </a:lnTo>
                  <a:lnTo>
                    <a:pt x="3009" y="993"/>
                  </a:lnTo>
                  <a:lnTo>
                    <a:pt x="3021" y="984"/>
                  </a:lnTo>
                  <a:lnTo>
                    <a:pt x="3034" y="976"/>
                  </a:lnTo>
                  <a:lnTo>
                    <a:pt x="3046" y="971"/>
                  </a:lnTo>
                  <a:lnTo>
                    <a:pt x="3052" y="970"/>
                  </a:lnTo>
                  <a:lnTo>
                    <a:pt x="3058" y="971"/>
                  </a:lnTo>
                  <a:lnTo>
                    <a:pt x="3064" y="973"/>
                  </a:lnTo>
                  <a:lnTo>
                    <a:pt x="3068" y="975"/>
                  </a:lnTo>
                  <a:lnTo>
                    <a:pt x="3079" y="982"/>
                  </a:lnTo>
                  <a:lnTo>
                    <a:pt x="3088" y="989"/>
                  </a:lnTo>
                  <a:lnTo>
                    <a:pt x="3091" y="992"/>
                  </a:lnTo>
                  <a:lnTo>
                    <a:pt x="3093" y="993"/>
                  </a:lnTo>
                  <a:lnTo>
                    <a:pt x="3096" y="994"/>
                  </a:lnTo>
                  <a:lnTo>
                    <a:pt x="3098" y="993"/>
                  </a:lnTo>
                  <a:lnTo>
                    <a:pt x="3101" y="987"/>
                  </a:lnTo>
                  <a:lnTo>
                    <a:pt x="3104" y="974"/>
                  </a:lnTo>
                  <a:lnTo>
                    <a:pt x="3108" y="959"/>
                  </a:lnTo>
                  <a:lnTo>
                    <a:pt x="3111" y="945"/>
                  </a:lnTo>
                  <a:lnTo>
                    <a:pt x="3114" y="931"/>
                  </a:lnTo>
                  <a:lnTo>
                    <a:pt x="3116" y="916"/>
                  </a:lnTo>
                  <a:lnTo>
                    <a:pt x="3117" y="908"/>
                  </a:lnTo>
                  <a:lnTo>
                    <a:pt x="3120" y="902"/>
                  </a:lnTo>
                  <a:lnTo>
                    <a:pt x="3123" y="898"/>
                  </a:lnTo>
                  <a:lnTo>
                    <a:pt x="3128" y="893"/>
                  </a:lnTo>
                  <a:lnTo>
                    <a:pt x="3136" y="885"/>
                  </a:lnTo>
                  <a:lnTo>
                    <a:pt x="3142" y="876"/>
                  </a:lnTo>
                  <a:lnTo>
                    <a:pt x="3145" y="872"/>
                  </a:lnTo>
                  <a:lnTo>
                    <a:pt x="3145" y="867"/>
                  </a:lnTo>
                  <a:lnTo>
                    <a:pt x="3146" y="862"/>
                  </a:lnTo>
                  <a:lnTo>
                    <a:pt x="3145" y="858"/>
                  </a:lnTo>
                  <a:lnTo>
                    <a:pt x="3143" y="854"/>
                  </a:lnTo>
                  <a:lnTo>
                    <a:pt x="3142" y="850"/>
                  </a:lnTo>
                  <a:lnTo>
                    <a:pt x="3140" y="847"/>
                  </a:lnTo>
                  <a:lnTo>
                    <a:pt x="3137" y="844"/>
                  </a:lnTo>
                  <a:lnTo>
                    <a:pt x="3135" y="841"/>
                  </a:lnTo>
                  <a:lnTo>
                    <a:pt x="3134" y="836"/>
                  </a:lnTo>
                  <a:lnTo>
                    <a:pt x="3133" y="831"/>
                  </a:lnTo>
                  <a:lnTo>
                    <a:pt x="3133" y="826"/>
                  </a:lnTo>
                  <a:lnTo>
                    <a:pt x="3134" y="822"/>
                  </a:lnTo>
                  <a:lnTo>
                    <a:pt x="3136" y="817"/>
                  </a:lnTo>
                  <a:lnTo>
                    <a:pt x="3139" y="813"/>
                  </a:lnTo>
                  <a:lnTo>
                    <a:pt x="3141" y="810"/>
                  </a:lnTo>
                  <a:lnTo>
                    <a:pt x="3143" y="807"/>
                  </a:lnTo>
                  <a:lnTo>
                    <a:pt x="3145" y="805"/>
                  </a:lnTo>
                  <a:lnTo>
                    <a:pt x="3146" y="803"/>
                  </a:lnTo>
                  <a:lnTo>
                    <a:pt x="3146" y="801"/>
                  </a:lnTo>
                  <a:lnTo>
                    <a:pt x="3145" y="800"/>
                  </a:lnTo>
                  <a:lnTo>
                    <a:pt x="3142" y="799"/>
                  </a:lnTo>
                  <a:lnTo>
                    <a:pt x="3139" y="798"/>
                  </a:lnTo>
                  <a:lnTo>
                    <a:pt x="3135" y="798"/>
                  </a:lnTo>
                  <a:lnTo>
                    <a:pt x="3131" y="798"/>
                  </a:lnTo>
                  <a:lnTo>
                    <a:pt x="3128" y="798"/>
                  </a:lnTo>
                  <a:lnTo>
                    <a:pt x="3124" y="797"/>
                  </a:lnTo>
                  <a:lnTo>
                    <a:pt x="3122" y="794"/>
                  </a:lnTo>
                  <a:lnTo>
                    <a:pt x="3121" y="792"/>
                  </a:lnTo>
                  <a:lnTo>
                    <a:pt x="3120" y="788"/>
                  </a:lnTo>
                  <a:lnTo>
                    <a:pt x="3120" y="785"/>
                  </a:lnTo>
                  <a:lnTo>
                    <a:pt x="3120" y="780"/>
                  </a:lnTo>
                  <a:lnTo>
                    <a:pt x="3122" y="771"/>
                  </a:lnTo>
                  <a:lnTo>
                    <a:pt x="3126" y="762"/>
                  </a:lnTo>
                  <a:lnTo>
                    <a:pt x="3130" y="754"/>
                  </a:lnTo>
                  <a:lnTo>
                    <a:pt x="3134" y="742"/>
                  </a:lnTo>
                  <a:lnTo>
                    <a:pt x="3134" y="736"/>
                  </a:lnTo>
                  <a:lnTo>
                    <a:pt x="3134" y="730"/>
                  </a:lnTo>
                  <a:lnTo>
                    <a:pt x="3133" y="727"/>
                  </a:lnTo>
                  <a:lnTo>
                    <a:pt x="3131" y="723"/>
                  </a:lnTo>
                  <a:lnTo>
                    <a:pt x="3129" y="721"/>
                  </a:lnTo>
                  <a:lnTo>
                    <a:pt x="3127" y="719"/>
                  </a:lnTo>
                  <a:lnTo>
                    <a:pt x="3123" y="718"/>
                  </a:lnTo>
                  <a:lnTo>
                    <a:pt x="3118" y="718"/>
                  </a:lnTo>
                  <a:lnTo>
                    <a:pt x="3110" y="718"/>
                  </a:lnTo>
                  <a:lnTo>
                    <a:pt x="3104" y="718"/>
                  </a:lnTo>
                  <a:lnTo>
                    <a:pt x="3101" y="718"/>
                  </a:lnTo>
                  <a:lnTo>
                    <a:pt x="3099" y="717"/>
                  </a:lnTo>
                  <a:lnTo>
                    <a:pt x="3097" y="716"/>
                  </a:lnTo>
                  <a:lnTo>
                    <a:pt x="3096" y="713"/>
                  </a:lnTo>
                  <a:lnTo>
                    <a:pt x="3095" y="706"/>
                  </a:lnTo>
                  <a:lnTo>
                    <a:pt x="3095" y="699"/>
                  </a:lnTo>
                  <a:lnTo>
                    <a:pt x="3093" y="694"/>
                  </a:lnTo>
                  <a:lnTo>
                    <a:pt x="3092" y="691"/>
                  </a:lnTo>
                  <a:lnTo>
                    <a:pt x="3090" y="687"/>
                  </a:lnTo>
                  <a:lnTo>
                    <a:pt x="3088" y="685"/>
                  </a:lnTo>
                  <a:lnTo>
                    <a:pt x="3084" y="681"/>
                  </a:lnTo>
                  <a:lnTo>
                    <a:pt x="3079" y="678"/>
                  </a:lnTo>
                  <a:lnTo>
                    <a:pt x="3072" y="675"/>
                  </a:lnTo>
                  <a:lnTo>
                    <a:pt x="3065" y="674"/>
                  </a:lnTo>
                  <a:lnTo>
                    <a:pt x="3057" y="674"/>
                  </a:lnTo>
                  <a:lnTo>
                    <a:pt x="3048" y="675"/>
                  </a:lnTo>
                  <a:lnTo>
                    <a:pt x="3039" y="679"/>
                  </a:lnTo>
                  <a:lnTo>
                    <a:pt x="3028" y="685"/>
                  </a:lnTo>
                  <a:lnTo>
                    <a:pt x="3019" y="693"/>
                  </a:lnTo>
                  <a:lnTo>
                    <a:pt x="3010" y="702"/>
                  </a:lnTo>
                  <a:lnTo>
                    <a:pt x="3003" y="711"/>
                  </a:lnTo>
                  <a:lnTo>
                    <a:pt x="2997" y="721"/>
                  </a:lnTo>
                  <a:lnTo>
                    <a:pt x="2989" y="738"/>
                  </a:lnTo>
                  <a:lnTo>
                    <a:pt x="2984" y="753"/>
                  </a:lnTo>
                  <a:lnTo>
                    <a:pt x="2983" y="755"/>
                  </a:lnTo>
                  <a:lnTo>
                    <a:pt x="2981" y="756"/>
                  </a:lnTo>
                  <a:lnTo>
                    <a:pt x="2978" y="759"/>
                  </a:lnTo>
                  <a:lnTo>
                    <a:pt x="2976" y="759"/>
                  </a:lnTo>
                  <a:lnTo>
                    <a:pt x="2967" y="760"/>
                  </a:lnTo>
                  <a:lnTo>
                    <a:pt x="2959" y="760"/>
                  </a:lnTo>
                  <a:lnTo>
                    <a:pt x="2941" y="757"/>
                  </a:lnTo>
                  <a:lnTo>
                    <a:pt x="2926" y="755"/>
                  </a:lnTo>
                  <a:lnTo>
                    <a:pt x="2919" y="755"/>
                  </a:lnTo>
                  <a:lnTo>
                    <a:pt x="2913" y="757"/>
                  </a:lnTo>
                  <a:lnTo>
                    <a:pt x="2907" y="760"/>
                  </a:lnTo>
                  <a:lnTo>
                    <a:pt x="2900" y="765"/>
                  </a:lnTo>
                  <a:lnTo>
                    <a:pt x="2894" y="768"/>
                  </a:lnTo>
                  <a:lnTo>
                    <a:pt x="2888" y="771"/>
                  </a:lnTo>
                  <a:lnTo>
                    <a:pt x="2882" y="772"/>
                  </a:lnTo>
                  <a:lnTo>
                    <a:pt x="2875" y="772"/>
                  </a:lnTo>
                  <a:lnTo>
                    <a:pt x="2869" y="771"/>
                  </a:lnTo>
                  <a:lnTo>
                    <a:pt x="2863" y="767"/>
                  </a:lnTo>
                  <a:lnTo>
                    <a:pt x="2858" y="765"/>
                  </a:lnTo>
                  <a:lnTo>
                    <a:pt x="2852" y="760"/>
                  </a:lnTo>
                  <a:lnTo>
                    <a:pt x="2840" y="749"/>
                  </a:lnTo>
                  <a:lnTo>
                    <a:pt x="2826" y="736"/>
                  </a:lnTo>
                  <a:lnTo>
                    <a:pt x="2808" y="722"/>
                  </a:lnTo>
                  <a:lnTo>
                    <a:pt x="2789" y="709"/>
                  </a:lnTo>
                  <a:lnTo>
                    <a:pt x="2781" y="703"/>
                  </a:lnTo>
                  <a:lnTo>
                    <a:pt x="2775" y="697"/>
                  </a:lnTo>
                  <a:lnTo>
                    <a:pt x="2769" y="692"/>
                  </a:lnTo>
                  <a:lnTo>
                    <a:pt x="2767" y="688"/>
                  </a:lnTo>
                  <a:lnTo>
                    <a:pt x="2765" y="684"/>
                  </a:lnTo>
                  <a:lnTo>
                    <a:pt x="2765" y="681"/>
                  </a:lnTo>
                  <a:lnTo>
                    <a:pt x="2767" y="679"/>
                  </a:lnTo>
                  <a:lnTo>
                    <a:pt x="2769" y="677"/>
                  </a:lnTo>
                  <a:lnTo>
                    <a:pt x="2776" y="674"/>
                  </a:lnTo>
                  <a:lnTo>
                    <a:pt x="2787" y="671"/>
                  </a:lnTo>
                  <a:lnTo>
                    <a:pt x="2792" y="669"/>
                  </a:lnTo>
                  <a:lnTo>
                    <a:pt x="2796" y="667"/>
                  </a:lnTo>
                  <a:lnTo>
                    <a:pt x="2801" y="665"/>
                  </a:lnTo>
                  <a:lnTo>
                    <a:pt x="2805" y="662"/>
                  </a:lnTo>
                  <a:lnTo>
                    <a:pt x="2811" y="656"/>
                  </a:lnTo>
                  <a:lnTo>
                    <a:pt x="2815" y="649"/>
                  </a:lnTo>
                  <a:lnTo>
                    <a:pt x="2819" y="642"/>
                  </a:lnTo>
                  <a:lnTo>
                    <a:pt x="2821" y="636"/>
                  </a:lnTo>
                  <a:lnTo>
                    <a:pt x="2821" y="633"/>
                  </a:lnTo>
                  <a:lnTo>
                    <a:pt x="2820" y="630"/>
                  </a:lnTo>
                  <a:lnTo>
                    <a:pt x="2818" y="628"/>
                  </a:lnTo>
                  <a:lnTo>
                    <a:pt x="2815" y="624"/>
                  </a:lnTo>
                  <a:lnTo>
                    <a:pt x="2812" y="622"/>
                  </a:lnTo>
                  <a:lnTo>
                    <a:pt x="2809" y="620"/>
                  </a:lnTo>
                  <a:lnTo>
                    <a:pt x="2809" y="617"/>
                  </a:lnTo>
                  <a:lnTo>
                    <a:pt x="2809" y="615"/>
                  </a:lnTo>
                  <a:lnTo>
                    <a:pt x="2814" y="610"/>
                  </a:lnTo>
                  <a:lnTo>
                    <a:pt x="2821" y="604"/>
                  </a:lnTo>
                  <a:lnTo>
                    <a:pt x="2825" y="602"/>
                  </a:lnTo>
                  <a:lnTo>
                    <a:pt x="2827" y="598"/>
                  </a:lnTo>
                  <a:lnTo>
                    <a:pt x="2828" y="596"/>
                  </a:lnTo>
                  <a:lnTo>
                    <a:pt x="2828" y="592"/>
                  </a:lnTo>
                  <a:lnTo>
                    <a:pt x="2825" y="587"/>
                  </a:lnTo>
                  <a:lnTo>
                    <a:pt x="2820" y="582"/>
                  </a:lnTo>
                  <a:lnTo>
                    <a:pt x="2814" y="577"/>
                  </a:lnTo>
                  <a:lnTo>
                    <a:pt x="2811" y="572"/>
                  </a:lnTo>
                  <a:lnTo>
                    <a:pt x="2807" y="567"/>
                  </a:lnTo>
                  <a:lnTo>
                    <a:pt x="2806" y="559"/>
                  </a:lnTo>
                  <a:lnTo>
                    <a:pt x="2805" y="555"/>
                  </a:lnTo>
                  <a:lnTo>
                    <a:pt x="2803" y="553"/>
                  </a:lnTo>
                  <a:lnTo>
                    <a:pt x="2801" y="552"/>
                  </a:lnTo>
                  <a:lnTo>
                    <a:pt x="2799" y="551"/>
                  </a:lnTo>
                  <a:lnTo>
                    <a:pt x="2795" y="551"/>
                  </a:lnTo>
                  <a:lnTo>
                    <a:pt x="2790" y="552"/>
                  </a:lnTo>
                  <a:lnTo>
                    <a:pt x="2787" y="554"/>
                  </a:lnTo>
                  <a:lnTo>
                    <a:pt x="2783" y="557"/>
                  </a:lnTo>
                  <a:lnTo>
                    <a:pt x="2778" y="559"/>
                  </a:lnTo>
                  <a:lnTo>
                    <a:pt x="2774" y="561"/>
                  </a:lnTo>
                  <a:lnTo>
                    <a:pt x="2769" y="561"/>
                  </a:lnTo>
                  <a:lnTo>
                    <a:pt x="2765" y="560"/>
                  </a:lnTo>
                  <a:lnTo>
                    <a:pt x="2762" y="559"/>
                  </a:lnTo>
                  <a:lnTo>
                    <a:pt x="2759" y="557"/>
                  </a:lnTo>
                  <a:lnTo>
                    <a:pt x="2758" y="554"/>
                  </a:lnTo>
                  <a:lnTo>
                    <a:pt x="2758" y="551"/>
                  </a:lnTo>
                  <a:lnTo>
                    <a:pt x="2759" y="542"/>
                  </a:lnTo>
                  <a:lnTo>
                    <a:pt x="2762" y="532"/>
                  </a:lnTo>
                  <a:lnTo>
                    <a:pt x="2763" y="520"/>
                  </a:lnTo>
                  <a:lnTo>
                    <a:pt x="2764" y="504"/>
                  </a:lnTo>
                  <a:lnTo>
                    <a:pt x="2764" y="497"/>
                  </a:lnTo>
                  <a:lnTo>
                    <a:pt x="2765" y="489"/>
                  </a:lnTo>
                  <a:lnTo>
                    <a:pt x="2768" y="482"/>
                  </a:lnTo>
                  <a:lnTo>
                    <a:pt x="2771" y="473"/>
                  </a:lnTo>
                  <a:lnTo>
                    <a:pt x="2775" y="467"/>
                  </a:lnTo>
                  <a:lnTo>
                    <a:pt x="2780" y="461"/>
                  </a:lnTo>
                  <a:lnTo>
                    <a:pt x="2786" y="456"/>
                  </a:lnTo>
                  <a:lnTo>
                    <a:pt x="2792" y="452"/>
                  </a:lnTo>
                  <a:lnTo>
                    <a:pt x="2802" y="446"/>
                  </a:lnTo>
                  <a:lnTo>
                    <a:pt x="2813" y="440"/>
                  </a:lnTo>
                  <a:lnTo>
                    <a:pt x="2822" y="434"/>
                  </a:lnTo>
                  <a:lnTo>
                    <a:pt x="2831" y="427"/>
                  </a:lnTo>
                  <a:lnTo>
                    <a:pt x="2834" y="423"/>
                  </a:lnTo>
                  <a:lnTo>
                    <a:pt x="2835" y="422"/>
                  </a:lnTo>
                  <a:lnTo>
                    <a:pt x="2834" y="421"/>
                  </a:lnTo>
                  <a:lnTo>
                    <a:pt x="2832" y="420"/>
                  </a:lnTo>
                  <a:lnTo>
                    <a:pt x="2828" y="419"/>
                  </a:lnTo>
                  <a:lnTo>
                    <a:pt x="2825" y="417"/>
                  </a:lnTo>
                  <a:lnTo>
                    <a:pt x="2816" y="417"/>
                  </a:lnTo>
                  <a:lnTo>
                    <a:pt x="2808" y="417"/>
                  </a:lnTo>
                  <a:lnTo>
                    <a:pt x="2802" y="417"/>
                  </a:lnTo>
                  <a:lnTo>
                    <a:pt x="2796" y="417"/>
                  </a:lnTo>
                  <a:lnTo>
                    <a:pt x="2790" y="416"/>
                  </a:lnTo>
                  <a:lnTo>
                    <a:pt x="2787" y="415"/>
                  </a:lnTo>
                  <a:lnTo>
                    <a:pt x="2782" y="413"/>
                  </a:lnTo>
                  <a:lnTo>
                    <a:pt x="2776" y="410"/>
                  </a:lnTo>
                  <a:lnTo>
                    <a:pt x="2770" y="410"/>
                  </a:lnTo>
                  <a:lnTo>
                    <a:pt x="2763" y="410"/>
                  </a:lnTo>
                  <a:lnTo>
                    <a:pt x="2755" y="413"/>
                  </a:lnTo>
                  <a:lnTo>
                    <a:pt x="2745" y="416"/>
                  </a:lnTo>
                  <a:lnTo>
                    <a:pt x="2736" y="421"/>
                  </a:lnTo>
                  <a:lnTo>
                    <a:pt x="2725" y="423"/>
                  </a:lnTo>
                  <a:lnTo>
                    <a:pt x="2714" y="426"/>
                  </a:lnTo>
                  <a:lnTo>
                    <a:pt x="2704" y="426"/>
                  </a:lnTo>
                  <a:lnTo>
                    <a:pt x="2694" y="425"/>
                  </a:lnTo>
                  <a:lnTo>
                    <a:pt x="2687" y="422"/>
                  </a:lnTo>
                  <a:lnTo>
                    <a:pt x="2680" y="420"/>
                  </a:lnTo>
                  <a:lnTo>
                    <a:pt x="2671" y="419"/>
                  </a:lnTo>
                  <a:lnTo>
                    <a:pt x="2663" y="420"/>
                  </a:lnTo>
                  <a:lnTo>
                    <a:pt x="2654" y="421"/>
                  </a:lnTo>
                  <a:lnTo>
                    <a:pt x="2646" y="421"/>
                  </a:lnTo>
                  <a:lnTo>
                    <a:pt x="2639" y="419"/>
                  </a:lnTo>
                  <a:lnTo>
                    <a:pt x="2635" y="416"/>
                  </a:lnTo>
                  <a:lnTo>
                    <a:pt x="2631" y="412"/>
                  </a:lnTo>
                  <a:lnTo>
                    <a:pt x="2629" y="408"/>
                  </a:lnTo>
                  <a:lnTo>
                    <a:pt x="2625" y="404"/>
                  </a:lnTo>
                  <a:lnTo>
                    <a:pt x="2622" y="402"/>
                  </a:lnTo>
                  <a:lnTo>
                    <a:pt x="2618" y="401"/>
                  </a:lnTo>
                  <a:lnTo>
                    <a:pt x="2614" y="402"/>
                  </a:lnTo>
                  <a:lnTo>
                    <a:pt x="2611" y="403"/>
                  </a:lnTo>
                  <a:lnTo>
                    <a:pt x="2608" y="407"/>
                  </a:lnTo>
                  <a:lnTo>
                    <a:pt x="2607" y="413"/>
                  </a:lnTo>
                  <a:lnTo>
                    <a:pt x="2606" y="420"/>
                  </a:lnTo>
                  <a:lnTo>
                    <a:pt x="2602" y="426"/>
                  </a:lnTo>
                  <a:lnTo>
                    <a:pt x="2599" y="432"/>
                  </a:lnTo>
                  <a:lnTo>
                    <a:pt x="2595" y="438"/>
                  </a:lnTo>
                  <a:lnTo>
                    <a:pt x="2592" y="444"/>
                  </a:lnTo>
                  <a:lnTo>
                    <a:pt x="2591" y="451"/>
                  </a:lnTo>
                  <a:lnTo>
                    <a:pt x="2591" y="459"/>
                  </a:lnTo>
                  <a:lnTo>
                    <a:pt x="2592" y="466"/>
                  </a:lnTo>
                  <a:lnTo>
                    <a:pt x="2595" y="473"/>
                  </a:lnTo>
                  <a:lnTo>
                    <a:pt x="2599" y="483"/>
                  </a:lnTo>
                  <a:lnTo>
                    <a:pt x="2604" y="492"/>
                  </a:lnTo>
                  <a:lnTo>
                    <a:pt x="2607" y="502"/>
                  </a:lnTo>
                  <a:lnTo>
                    <a:pt x="2612" y="511"/>
                  </a:lnTo>
                  <a:lnTo>
                    <a:pt x="2614" y="521"/>
                  </a:lnTo>
                  <a:lnTo>
                    <a:pt x="2616" y="529"/>
                  </a:lnTo>
                  <a:lnTo>
                    <a:pt x="2616" y="538"/>
                  </a:lnTo>
                  <a:lnTo>
                    <a:pt x="2613" y="546"/>
                  </a:lnTo>
                  <a:lnTo>
                    <a:pt x="2610" y="552"/>
                  </a:lnTo>
                  <a:lnTo>
                    <a:pt x="2605" y="558"/>
                  </a:lnTo>
                  <a:lnTo>
                    <a:pt x="2598" y="563"/>
                  </a:lnTo>
                  <a:lnTo>
                    <a:pt x="2587" y="571"/>
                  </a:lnTo>
                  <a:lnTo>
                    <a:pt x="2576" y="580"/>
                  </a:lnTo>
                  <a:lnTo>
                    <a:pt x="2570" y="586"/>
                  </a:lnTo>
                  <a:lnTo>
                    <a:pt x="2566" y="590"/>
                  </a:lnTo>
                  <a:lnTo>
                    <a:pt x="2560" y="592"/>
                  </a:lnTo>
                  <a:lnTo>
                    <a:pt x="2555" y="592"/>
                  </a:lnTo>
                  <a:lnTo>
                    <a:pt x="2550" y="591"/>
                  </a:lnTo>
                  <a:lnTo>
                    <a:pt x="2545" y="589"/>
                  </a:lnTo>
                  <a:lnTo>
                    <a:pt x="2541" y="584"/>
                  </a:lnTo>
                  <a:lnTo>
                    <a:pt x="2536" y="578"/>
                  </a:lnTo>
                  <a:lnTo>
                    <a:pt x="2531" y="572"/>
                  </a:lnTo>
                  <a:lnTo>
                    <a:pt x="2526" y="568"/>
                  </a:lnTo>
                  <a:lnTo>
                    <a:pt x="2522" y="566"/>
                  </a:lnTo>
                  <a:lnTo>
                    <a:pt x="2517" y="565"/>
                  </a:lnTo>
                  <a:lnTo>
                    <a:pt x="2511" y="566"/>
                  </a:lnTo>
                  <a:lnTo>
                    <a:pt x="2507" y="570"/>
                  </a:lnTo>
                  <a:lnTo>
                    <a:pt x="2501" y="576"/>
                  </a:lnTo>
                  <a:lnTo>
                    <a:pt x="2494" y="583"/>
                  </a:lnTo>
                  <a:lnTo>
                    <a:pt x="2475" y="598"/>
                  </a:lnTo>
                  <a:lnTo>
                    <a:pt x="2459" y="610"/>
                  </a:lnTo>
                  <a:lnTo>
                    <a:pt x="2453" y="615"/>
                  </a:lnTo>
                  <a:lnTo>
                    <a:pt x="2448" y="621"/>
                  </a:lnTo>
                  <a:lnTo>
                    <a:pt x="2446" y="628"/>
                  </a:lnTo>
                  <a:lnTo>
                    <a:pt x="2446" y="634"/>
                  </a:lnTo>
                  <a:lnTo>
                    <a:pt x="2448" y="641"/>
                  </a:lnTo>
                  <a:lnTo>
                    <a:pt x="2452" y="648"/>
                  </a:lnTo>
                  <a:lnTo>
                    <a:pt x="2457" y="656"/>
                  </a:lnTo>
                  <a:lnTo>
                    <a:pt x="2465" y="664"/>
                  </a:lnTo>
                  <a:lnTo>
                    <a:pt x="2468" y="667"/>
                  </a:lnTo>
                  <a:lnTo>
                    <a:pt x="2471" y="671"/>
                  </a:lnTo>
                  <a:lnTo>
                    <a:pt x="2473" y="675"/>
                  </a:lnTo>
                  <a:lnTo>
                    <a:pt x="2473" y="679"/>
                  </a:lnTo>
                  <a:lnTo>
                    <a:pt x="2473" y="686"/>
                  </a:lnTo>
                  <a:lnTo>
                    <a:pt x="2472" y="694"/>
                  </a:lnTo>
                  <a:lnTo>
                    <a:pt x="2469" y="705"/>
                  </a:lnTo>
                  <a:lnTo>
                    <a:pt x="2466" y="719"/>
                  </a:lnTo>
                  <a:lnTo>
                    <a:pt x="2463" y="735"/>
                  </a:lnTo>
                  <a:lnTo>
                    <a:pt x="2460" y="747"/>
                  </a:lnTo>
                  <a:lnTo>
                    <a:pt x="2457" y="751"/>
                  </a:lnTo>
                  <a:lnTo>
                    <a:pt x="2455" y="757"/>
                  </a:lnTo>
                  <a:lnTo>
                    <a:pt x="2452" y="762"/>
                  </a:lnTo>
                  <a:lnTo>
                    <a:pt x="2447" y="767"/>
                  </a:lnTo>
                  <a:lnTo>
                    <a:pt x="2435" y="778"/>
                  </a:lnTo>
                  <a:lnTo>
                    <a:pt x="2422" y="787"/>
                  </a:lnTo>
                  <a:lnTo>
                    <a:pt x="2410" y="798"/>
                  </a:lnTo>
                  <a:lnTo>
                    <a:pt x="2400" y="807"/>
                  </a:lnTo>
                  <a:lnTo>
                    <a:pt x="2392" y="818"/>
                  </a:lnTo>
                  <a:lnTo>
                    <a:pt x="2381" y="831"/>
                  </a:lnTo>
                  <a:lnTo>
                    <a:pt x="2371" y="842"/>
                  </a:lnTo>
                  <a:lnTo>
                    <a:pt x="2360" y="849"/>
                  </a:lnTo>
                  <a:lnTo>
                    <a:pt x="2349" y="856"/>
                  </a:lnTo>
                  <a:lnTo>
                    <a:pt x="2339" y="862"/>
                  </a:lnTo>
                  <a:lnTo>
                    <a:pt x="2335" y="866"/>
                  </a:lnTo>
                  <a:lnTo>
                    <a:pt x="2331" y="869"/>
                  </a:lnTo>
                  <a:lnTo>
                    <a:pt x="2328" y="874"/>
                  </a:lnTo>
                  <a:lnTo>
                    <a:pt x="2327" y="880"/>
                  </a:lnTo>
                  <a:lnTo>
                    <a:pt x="2322" y="889"/>
                  </a:lnTo>
                  <a:lnTo>
                    <a:pt x="2318" y="900"/>
                  </a:lnTo>
                  <a:lnTo>
                    <a:pt x="2312" y="908"/>
                  </a:lnTo>
                  <a:lnTo>
                    <a:pt x="2306" y="913"/>
                  </a:lnTo>
                  <a:lnTo>
                    <a:pt x="2301" y="917"/>
                  </a:lnTo>
                  <a:lnTo>
                    <a:pt x="2292" y="920"/>
                  </a:lnTo>
                  <a:lnTo>
                    <a:pt x="2286" y="923"/>
                  </a:lnTo>
                  <a:lnTo>
                    <a:pt x="2280" y="927"/>
                  </a:lnTo>
                  <a:lnTo>
                    <a:pt x="2276" y="931"/>
                  </a:lnTo>
                  <a:lnTo>
                    <a:pt x="2271" y="936"/>
                  </a:lnTo>
                  <a:lnTo>
                    <a:pt x="2268" y="938"/>
                  </a:lnTo>
                  <a:lnTo>
                    <a:pt x="2265" y="939"/>
                  </a:lnTo>
                  <a:lnTo>
                    <a:pt x="2264" y="939"/>
                  </a:lnTo>
                  <a:lnTo>
                    <a:pt x="2261" y="939"/>
                  </a:lnTo>
                  <a:lnTo>
                    <a:pt x="2257" y="936"/>
                  </a:lnTo>
                  <a:lnTo>
                    <a:pt x="2253" y="931"/>
                  </a:lnTo>
                  <a:lnTo>
                    <a:pt x="2249" y="926"/>
                  </a:lnTo>
                  <a:lnTo>
                    <a:pt x="2246" y="923"/>
                  </a:lnTo>
                  <a:lnTo>
                    <a:pt x="2242" y="921"/>
                  </a:lnTo>
                  <a:lnTo>
                    <a:pt x="2239" y="921"/>
                  </a:lnTo>
                  <a:lnTo>
                    <a:pt x="2236" y="921"/>
                  </a:lnTo>
                  <a:lnTo>
                    <a:pt x="2235" y="923"/>
                  </a:lnTo>
                  <a:lnTo>
                    <a:pt x="2234" y="925"/>
                  </a:lnTo>
                  <a:lnTo>
                    <a:pt x="2233" y="927"/>
                  </a:lnTo>
                  <a:lnTo>
                    <a:pt x="2232" y="933"/>
                  </a:lnTo>
                  <a:lnTo>
                    <a:pt x="2230" y="942"/>
                  </a:lnTo>
                  <a:lnTo>
                    <a:pt x="2228" y="949"/>
                  </a:lnTo>
                  <a:lnTo>
                    <a:pt x="2226" y="954"/>
                  </a:lnTo>
                  <a:lnTo>
                    <a:pt x="2223" y="958"/>
                  </a:lnTo>
                  <a:lnTo>
                    <a:pt x="2219" y="964"/>
                  </a:lnTo>
                  <a:lnTo>
                    <a:pt x="2217" y="968"/>
                  </a:lnTo>
                  <a:lnTo>
                    <a:pt x="2216" y="974"/>
                  </a:lnTo>
                  <a:lnTo>
                    <a:pt x="2215" y="982"/>
                  </a:lnTo>
                  <a:lnTo>
                    <a:pt x="2215" y="989"/>
                  </a:lnTo>
                  <a:lnTo>
                    <a:pt x="2215" y="1006"/>
                  </a:lnTo>
                  <a:lnTo>
                    <a:pt x="2215" y="1021"/>
                  </a:lnTo>
                  <a:lnTo>
                    <a:pt x="2214" y="1034"/>
                  </a:lnTo>
                  <a:lnTo>
                    <a:pt x="2210" y="1046"/>
                  </a:lnTo>
                  <a:lnTo>
                    <a:pt x="2207" y="1056"/>
                  </a:lnTo>
                  <a:lnTo>
                    <a:pt x="2203" y="1065"/>
                  </a:lnTo>
                  <a:lnTo>
                    <a:pt x="2201" y="1078"/>
                  </a:lnTo>
                  <a:lnTo>
                    <a:pt x="2200" y="1096"/>
                  </a:lnTo>
                  <a:lnTo>
                    <a:pt x="2200" y="1114"/>
                  </a:lnTo>
                  <a:lnTo>
                    <a:pt x="2201" y="1127"/>
                  </a:lnTo>
                  <a:lnTo>
                    <a:pt x="2201" y="1132"/>
                  </a:lnTo>
                  <a:lnTo>
                    <a:pt x="2203" y="1135"/>
                  </a:lnTo>
                  <a:lnTo>
                    <a:pt x="2204" y="1140"/>
                  </a:lnTo>
                  <a:lnTo>
                    <a:pt x="2207" y="1144"/>
                  </a:lnTo>
                  <a:lnTo>
                    <a:pt x="2213" y="1152"/>
                  </a:lnTo>
                  <a:lnTo>
                    <a:pt x="2220" y="1160"/>
                  </a:lnTo>
                  <a:lnTo>
                    <a:pt x="2227" y="1171"/>
                  </a:lnTo>
                  <a:lnTo>
                    <a:pt x="2232" y="1183"/>
                  </a:lnTo>
                  <a:lnTo>
                    <a:pt x="2234" y="1194"/>
                  </a:lnTo>
                  <a:lnTo>
                    <a:pt x="2235" y="1203"/>
                  </a:lnTo>
                  <a:lnTo>
                    <a:pt x="2235" y="1213"/>
                  </a:lnTo>
                  <a:lnTo>
                    <a:pt x="2233" y="1222"/>
                  </a:lnTo>
                  <a:lnTo>
                    <a:pt x="2232" y="1233"/>
                  </a:lnTo>
                  <a:lnTo>
                    <a:pt x="2229" y="1244"/>
                  </a:lnTo>
                  <a:lnTo>
                    <a:pt x="2229" y="1248"/>
                  </a:lnTo>
                  <a:lnTo>
                    <a:pt x="2229" y="1253"/>
                  </a:lnTo>
                  <a:lnTo>
                    <a:pt x="2229" y="1258"/>
                  </a:lnTo>
                  <a:lnTo>
                    <a:pt x="2230" y="1263"/>
                  </a:lnTo>
                  <a:lnTo>
                    <a:pt x="2232" y="1266"/>
                  </a:lnTo>
                  <a:lnTo>
                    <a:pt x="2234" y="1270"/>
                  </a:lnTo>
                  <a:lnTo>
                    <a:pt x="2236" y="1272"/>
                  </a:lnTo>
                  <a:lnTo>
                    <a:pt x="2239" y="1274"/>
                  </a:lnTo>
                  <a:lnTo>
                    <a:pt x="2243" y="1278"/>
                  </a:lnTo>
                  <a:lnTo>
                    <a:pt x="2247" y="1284"/>
                  </a:lnTo>
                  <a:lnTo>
                    <a:pt x="2249" y="1290"/>
                  </a:lnTo>
                  <a:lnTo>
                    <a:pt x="2251" y="1298"/>
                  </a:lnTo>
                  <a:lnTo>
                    <a:pt x="2249" y="1302"/>
                  </a:lnTo>
                  <a:lnTo>
                    <a:pt x="2248" y="1305"/>
                  </a:lnTo>
                  <a:lnTo>
                    <a:pt x="2247" y="1308"/>
                  </a:lnTo>
                  <a:lnTo>
                    <a:pt x="2246" y="1309"/>
                  </a:lnTo>
                  <a:lnTo>
                    <a:pt x="2241" y="1311"/>
                  </a:lnTo>
                  <a:lnTo>
                    <a:pt x="2235" y="1314"/>
                  </a:lnTo>
                  <a:lnTo>
                    <a:pt x="2233" y="1315"/>
                  </a:lnTo>
                  <a:lnTo>
                    <a:pt x="2230" y="1316"/>
                  </a:lnTo>
                  <a:lnTo>
                    <a:pt x="2228" y="1318"/>
                  </a:lnTo>
                  <a:lnTo>
                    <a:pt x="2227" y="1322"/>
                  </a:lnTo>
                  <a:lnTo>
                    <a:pt x="2226" y="1328"/>
                  </a:lnTo>
                  <a:lnTo>
                    <a:pt x="2226" y="1336"/>
                  </a:lnTo>
                  <a:lnTo>
                    <a:pt x="2224" y="1347"/>
                  </a:lnTo>
                  <a:lnTo>
                    <a:pt x="2224" y="1359"/>
                  </a:lnTo>
                  <a:lnTo>
                    <a:pt x="2222" y="1371"/>
                  </a:lnTo>
                  <a:lnTo>
                    <a:pt x="2219" y="1380"/>
                  </a:lnTo>
                  <a:lnTo>
                    <a:pt x="2216" y="1383"/>
                  </a:lnTo>
                  <a:lnTo>
                    <a:pt x="2214" y="1385"/>
                  </a:lnTo>
                  <a:lnTo>
                    <a:pt x="2210" y="1386"/>
                  </a:lnTo>
                  <a:lnTo>
                    <a:pt x="2207" y="1386"/>
                  </a:lnTo>
                  <a:lnTo>
                    <a:pt x="2200" y="1386"/>
                  </a:lnTo>
                  <a:lnTo>
                    <a:pt x="2191" y="1384"/>
                  </a:lnTo>
                  <a:lnTo>
                    <a:pt x="2188" y="1383"/>
                  </a:lnTo>
                  <a:lnTo>
                    <a:pt x="2184" y="1383"/>
                  </a:lnTo>
                  <a:lnTo>
                    <a:pt x="2180" y="1384"/>
                  </a:lnTo>
                  <a:lnTo>
                    <a:pt x="2177" y="1385"/>
                  </a:lnTo>
                  <a:lnTo>
                    <a:pt x="2170" y="1389"/>
                  </a:lnTo>
                  <a:lnTo>
                    <a:pt x="2163" y="1395"/>
                  </a:lnTo>
                  <a:lnTo>
                    <a:pt x="2159" y="1398"/>
                  </a:lnTo>
                  <a:lnTo>
                    <a:pt x="2157" y="1400"/>
                  </a:lnTo>
                  <a:lnTo>
                    <a:pt x="2153" y="1402"/>
                  </a:lnTo>
                  <a:lnTo>
                    <a:pt x="2150" y="1402"/>
                  </a:lnTo>
                  <a:lnTo>
                    <a:pt x="2142" y="1403"/>
                  </a:lnTo>
                  <a:lnTo>
                    <a:pt x="2135" y="1403"/>
                  </a:lnTo>
                  <a:lnTo>
                    <a:pt x="2132" y="1404"/>
                  </a:lnTo>
                  <a:lnTo>
                    <a:pt x="2127" y="1406"/>
                  </a:lnTo>
                  <a:lnTo>
                    <a:pt x="2123" y="1410"/>
                  </a:lnTo>
                  <a:lnTo>
                    <a:pt x="2119" y="1414"/>
                  </a:lnTo>
                  <a:lnTo>
                    <a:pt x="2112" y="1423"/>
                  </a:lnTo>
                  <a:lnTo>
                    <a:pt x="2106" y="1429"/>
                  </a:lnTo>
                  <a:lnTo>
                    <a:pt x="2102" y="1431"/>
                  </a:lnTo>
                  <a:lnTo>
                    <a:pt x="2098" y="1431"/>
                  </a:lnTo>
                  <a:lnTo>
                    <a:pt x="2095" y="1433"/>
                  </a:lnTo>
                  <a:lnTo>
                    <a:pt x="2091" y="1431"/>
                  </a:lnTo>
                  <a:lnTo>
                    <a:pt x="2084" y="1429"/>
                  </a:lnTo>
                  <a:lnTo>
                    <a:pt x="2077" y="1423"/>
                  </a:lnTo>
                  <a:lnTo>
                    <a:pt x="2072" y="1417"/>
                  </a:lnTo>
                  <a:lnTo>
                    <a:pt x="2071" y="1412"/>
                  </a:lnTo>
                  <a:lnTo>
                    <a:pt x="2070" y="1406"/>
                  </a:lnTo>
                  <a:lnTo>
                    <a:pt x="2071" y="1402"/>
                  </a:lnTo>
                  <a:lnTo>
                    <a:pt x="2072" y="1396"/>
                  </a:lnTo>
                  <a:lnTo>
                    <a:pt x="2073" y="1389"/>
                  </a:lnTo>
                  <a:lnTo>
                    <a:pt x="2073" y="1380"/>
                  </a:lnTo>
                  <a:lnTo>
                    <a:pt x="2072" y="1374"/>
                  </a:lnTo>
                  <a:lnTo>
                    <a:pt x="2071" y="1371"/>
                  </a:lnTo>
                  <a:lnTo>
                    <a:pt x="2069" y="1368"/>
                  </a:lnTo>
                  <a:lnTo>
                    <a:pt x="2065" y="1367"/>
                  </a:lnTo>
                  <a:lnTo>
                    <a:pt x="2062" y="1367"/>
                  </a:lnTo>
                  <a:lnTo>
                    <a:pt x="2053" y="1367"/>
                  </a:lnTo>
                  <a:lnTo>
                    <a:pt x="2045" y="1368"/>
                  </a:lnTo>
                  <a:lnTo>
                    <a:pt x="2033" y="1374"/>
                  </a:lnTo>
                  <a:lnTo>
                    <a:pt x="2019" y="1381"/>
                  </a:lnTo>
                  <a:lnTo>
                    <a:pt x="2002" y="1391"/>
                  </a:lnTo>
                  <a:lnTo>
                    <a:pt x="1987" y="1399"/>
                  </a:lnTo>
                  <a:lnTo>
                    <a:pt x="1975" y="1405"/>
                  </a:lnTo>
                  <a:lnTo>
                    <a:pt x="1964" y="1410"/>
                  </a:lnTo>
                  <a:lnTo>
                    <a:pt x="1953" y="1412"/>
                  </a:lnTo>
                  <a:lnTo>
                    <a:pt x="1942" y="1414"/>
                  </a:lnTo>
                  <a:lnTo>
                    <a:pt x="1934" y="1416"/>
                  </a:lnTo>
                  <a:lnTo>
                    <a:pt x="1926" y="1419"/>
                  </a:lnTo>
                  <a:lnTo>
                    <a:pt x="1919" y="1425"/>
                  </a:lnTo>
                  <a:lnTo>
                    <a:pt x="1911" y="1431"/>
                  </a:lnTo>
                  <a:lnTo>
                    <a:pt x="1896" y="1446"/>
                  </a:lnTo>
                  <a:lnTo>
                    <a:pt x="1886" y="1458"/>
                  </a:lnTo>
                  <a:lnTo>
                    <a:pt x="1880" y="1466"/>
                  </a:lnTo>
                  <a:lnTo>
                    <a:pt x="1876" y="1472"/>
                  </a:lnTo>
                  <a:lnTo>
                    <a:pt x="1874" y="1473"/>
                  </a:lnTo>
                  <a:lnTo>
                    <a:pt x="1870" y="1475"/>
                  </a:lnTo>
                  <a:lnTo>
                    <a:pt x="1865" y="1475"/>
                  </a:lnTo>
                  <a:lnTo>
                    <a:pt x="1860" y="1475"/>
                  </a:lnTo>
                  <a:lnTo>
                    <a:pt x="1850" y="1474"/>
                  </a:lnTo>
                  <a:lnTo>
                    <a:pt x="1842" y="1472"/>
                  </a:lnTo>
                  <a:lnTo>
                    <a:pt x="1835" y="1468"/>
                  </a:lnTo>
                  <a:lnTo>
                    <a:pt x="1826" y="1463"/>
                  </a:lnTo>
                  <a:lnTo>
                    <a:pt x="1820" y="1460"/>
                  </a:lnTo>
                  <a:lnTo>
                    <a:pt x="1816" y="1458"/>
                  </a:lnTo>
                  <a:lnTo>
                    <a:pt x="1810" y="1458"/>
                  </a:lnTo>
                  <a:lnTo>
                    <a:pt x="1805" y="1458"/>
                  </a:lnTo>
                  <a:lnTo>
                    <a:pt x="1800" y="1459"/>
                  </a:lnTo>
                  <a:lnTo>
                    <a:pt x="1797" y="1461"/>
                  </a:lnTo>
                  <a:lnTo>
                    <a:pt x="1792" y="1465"/>
                  </a:lnTo>
                  <a:lnTo>
                    <a:pt x="1789" y="1469"/>
                  </a:lnTo>
                  <a:lnTo>
                    <a:pt x="1786" y="1473"/>
                  </a:lnTo>
                  <a:lnTo>
                    <a:pt x="1782" y="1477"/>
                  </a:lnTo>
                  <a:lnTo>
                    <a:pt x="1779" y="1479"/>
                  </a:lnTo>
                  <a:lnTo>
                    <a:pt x="1775" y="1480"/>
                  </a:lnTo>
                  <a:lnTo>
                    <a:pt x="1770" y="1480"/>
                  </a:lnTo>
                  <a:lnTo>
                    <a:pt x="1767" y="1479"/>
                  </a:lnTo>
                  <a:lnTo>
                    <a:pt x="1763" y="1477"/>
                  </a:lnTo>
                  <a:lnTo>
                    <a:pt x="1758" y="1473"/>
                  </a:lnTo>
                  <a:lnTo>
                    <a:pt x="1755" y="1468"/>
                  </a:lnTo>
                  <a:lnTo>
                    <a:pt x="1751" y="1461"/>
                  </a:lnTo>
                  <a:lnTo>
                    <a:pt x="1748" y="1452"/>
                  </a:lnTo>
                  <a:lnTo>
                    <a:pt x="1744" y="1443"/>
                  </a:lnTo>
                  <a:lnTo>
                    <a:pt x="1738" y="1424"/>
                  </a:lnTo>
                  <a:lnTo>
                    <a:pt x="1732" y="1411"/>
                  </a:lnTo>
                  <a:lnTo>
                    <a:pt x="1730" y="1408"/>
                  </a:lnTo>
                  <a:lnTo>
                    <a:pt x="1728" y="1404"/>
                  </a:lnTo>
                  <a:lnTo>
                    <a:pt x="1724" y="1403"/>
                  </a:lnTo>
                  <a:lnTo>
                    <a:pt x="1720" y="1402"/>
                  </a:lnTo>
                  <a:lnTo>
                    <a:pt x="1710" y="1402"/>
                  </a:lnTo>
                  <a:lnTo>
                    <a:pt x="1697" y="1404"/>
                  </a:lnTo>
                  <a:lnTo>
                    <a:pt x="1690" y="1404"/>
                  </a:lnTo>
                  <a:lnTo>
                    <a:pt x="1685" y="1404"/>
                  </a:lnTo>
                  <a:lnTo>
                    <a:pt x="1681" y="1403"/>
                  </a:lnTo>
                  <a:lnTo>
                    <a:pt x="1678" y="1400"/>
                  </a:lnTo>
                  <a:lnTo>
                    <a:pt x="1674" y="1392"/>
                  </a:lnTo>
                  <a:lnTo>
                    <a:pt x="1671" y="1383"/>
                  </a:lnTo>
                  <a:lnTo>
                    <a:pt x="1667" y="1372"/>
                  </a:lnTo>
                  <a:lnTo>
                    <a:pt x="1665" y="1362"/>
                  </a:lnTo>
                  <a:lnTo>
                    <a:pt x="1665" y="1359"/>
                  </a:lnTo>
                  <a:lnTo>
                    <a:pt x="1666" y="1356"/>
                  </a:lnTo>
                  <a:lnTo>
                    <a:pt x="1667" y="1354"/>
                  </a:lnTo>
                  <a:lnTo>
                    <a:pt x="1671" y="1353"/>
                  </a:lnTo>
                  <a:lnTo>
                    <a:pt x="1675" y="1353"/>
                  </a:lnTo>
                  <a:lnTo>
                    <a:pt x="1680" y="1355"/>
                  </a:lnTo>
                  <a:lnTo>
                    <a:pt x="1685" y="1358"/>
                  </a:lnTo>
                  <a:lnTo>
                    <a:pt x="1690" y="1361"/>
                  </a:lnTo>
                  <a:lnTo>
                    <a:pt x="1693" y="1362"/>
                  </a:lnTo>
                  <a:lnTo>
                    <a:pt x="1697" y="1364"/>
                  </a:lnTo>
                  <a:lnTo>
                    <a:pt x="1698" y="1362"/>
                  </a:lnTo>
                  <a:lnTo>
                    <a:pt x="1700" y="1361"/>
                  </a:lnTo>
                  <a:lnTo>
                    <a:pt x="1700" y="1359"/>
                  </a:lnTo>
                  <a:lnTo>
                    <a:pt x="1701" y="1355"/>
                  </a:lnTo>
                  <a:lnTo>
                    <a:pt x="1703" y="1348"/>
                  </a:lnTo>
                  <a:lnTo>
                    <a:pt x="1701" y="1342"/>
                  </a:lnTo>
                  <a:lnTo>
                    <a:pt x="1698" y="1336"/>
                  </a:lnTo>
                  <a:lnTo>
                    <a:pt x="1694" y="1332"/>
                  </a:lnTo>
                  <a:lnTo>
                    <a:pt x="1685" y="1321"/>
                  </a:lnTo>
                  <a:lnTo>
                    <a:pt x="1673" y="1310"/>
                  </a:lnTo>
                  <a:lnTo>
                    <a:pt x="1668" y="1303"/>
                  </a:lnTo>
                  <a:lnTo>
                    <a:pt x="1663" y="1295"/>
                  </a:lnTo>
                  <a:lnTo>
                    <a:pt x="1661" y="1291"/>
                  </a:lnTo>
                  <a:lnTo>
                    <a:pt x="1659" y="1288"/>
                  </a:lnTo>
                  <a:lnTo>
                    <a:pt x="1654" y="1284"/>
                  </a:lnTo>
                  <a:lnTo>
                    <a:pt x="1648" y="1282"/>
                  </a:lnTo>
                  <a:lnTo>
                    <a:pt x="1646" y="1282"/>
                  </a:lnTo>
                  <a:lnTo>
                    <a:pt x="1644" y="1279"/>
                  </a:lnTo>
                  <a:lnTo>
                    <a:pt x="1643" y="1278"/>
                  </a:lnTo>
                  <a:lnTo>
                    <a:pt x="1642" y="1276"/>
                  </a:lnTo>
                  <a:lnTo>
                    <a:pt x="1642" y="1269"/>
                  </a:lnTo>
                  <a:lnTo>
                    <a:pt x="1644" y="1261"/>
                  </a:lnTo>
                  <a:lnTo>
                    <a:pt x="1644" y="1260"/>
                  </a:lnTo>
                  <a:lnTo>
                    <a:pt x="1642" y="1259"/>
                  </a:lnTo>
                  <a:lnTo>
                    <a:pt x="1640" y="1258"/>
                  </a:lnTo>
                  <a:lnTo>
                    <a:pt x="1636" y="1257"/>
                  </a:lnTo>
                  <a:lnTo>
                    <a:pt x="1629" y="1257"/>
                  </a:lnTo>
                  <a:lnTo>
                    <a:pt x="1624" y="1255"/>
                  </a:lnTo>
                  <a:lnTo>
                    <a:pt x="1619" y="1254"/>
                  </a:lnTo>
                  <a:lnTo>
                    <a:pt x="1616" y="1252"/>
                  </a:lnTo>
                  <a:lnTo>
                    <a:pt x="1613" y="1250"/>
                  </a:lnTo>
                  <a:lnTo>
                    <a:pt x="1612" y="1247"/>
                  </a:lnTo>
                  <a:lnTo>
                    <a:pt x="1612" y="1244"/>
                  </a:lnTo>
                  <a:lnTo>
                    <a:pt x="1615" y="1240"/>
                  </a:lnTo>
                  <a:lnTo>
                    <a:pt x="1617" y="1236"/>
                  </a:lnTo>
                  <a:lnTo>
                    <a:pt x="1622" y="1232"/>
                  </a:lnTo>
                  <a:lnTo>
                    <a:pt x="1627" y="1227"/>
                  </a:lnTo>
                  <a:lnTo>
                    <a:pt x="1631" y="1222"/>
                  </a:lnTo>
                  <a:lnTo>
                    <a:pt x="1635" y="1216"/>
                  </a:lnTo>
                  <a:lnTo>
                    <a:pt x="1638" y="1210"/>
                  </a:lnTo>
                  <a:lnTo>
                    <a:pt x="1643" y="1198"/>
                  </a:lnTo>
                  <a:lnTo>
                    <a:pt x="1648" y="1185"/>
                  </a:lnTo>
                  <a:lnTo>
                    <a:pt x="1660" y="1170"/>
                  </a:lnTo>
                  <a:lnTo>
                    <a:pt x="1668" y="1163"/>
                  </a:lnTo>
                  <a:lnTo>
                    <a:pt x="1668" y="1159"/>
                  </a:lnTo>
                  <a:lnTo>
                    <a:pt x="1667" y="1157"/>
                  </a:lnTo>
                  <a:lnTo>
                    <a:pt x="1666" y="1154"/>
                  </a:lnTo>
                  <a:lnTo>
                    <a:pt x="1663" y="1152"/>
                  </a:lnTo>
                  <a:lnTo>
                    <a:pt x="1660" y="1150"/>
                  </a:lnTo>
                  <a:lnTo>
                    <a:pt x="1656" y="1148"/>
                  </a:lnTo>
                  <a:lnTo>
                    <a:pt x="1653" y="1147"/>
                  </a:lnTo>
                  <a:lnTo>
                    <a:pt x="1648" y="1147"/>
                  </a:lnTo>
                  <a:lnTo>
                    <a:pt x="1644" y="1148"/>
                  </a:lnTo>
                  <a:lnTo>
                    <a:pt x="1643" y="1151"/>
                  </a:lnTo>
                  <a:lnTo>
                    <a:pt x="1641" y="1154"/>
                  </a:lnTo>
                  <a:lnTo>
                    <a:pt x="1641" y="1158"/>
                  </a:lnTo>
                  <a:lnTo>
                    <a:pt x="1640" y="1163"/>
                  </a:lnTo>
                  <a:lnTo>
                    <a:pt x="1638" y="1166"/>
                  </a:lnTo>
                  <a:lnTo>
                    <a:pt x="1636" y="1169"/>
                  </a:lnTo>
                  <a:lnTo>
                    <a:pt x="1634" y="1171"/>
                  </a:lnTo>
                  <a:lnTo>
                    <a:pt x="1630" y="1172"/>
                  </a:lnTo>
                  <a:lnTo>
                    <a:pt x="1627" y="1173"/>
                  </a:lnTo>
                  <a:lnTo>
                    <a:pt x="1623" y="1173"/>
                  </a:lnTo>
                  <a:lnTo>
                    <a:pt x="1619" y="1172"/>
                  </a:lnTo>
                  <a:lnTo>
                    <a:pt x="1617" y="1170"/>
                  </a:lnTo>
                  <a:lnTo>
                    <a:pt x="1615" y="1167"/>
                  </a:lnTo>
                  <a:lnTo>
                    <a:pt x="1613" y="1165"/>
                  </a:lnTo>
                  <a:lnTo>
                    <a:pt x="1612" y="1160"/>
                  </a:lnTo>
                  <a:lnTo>
                    <a:pt x="1615" y="1150"/>
                  </a:lnTo>
                  <a:lnTo>
                    <a:pt x="1617" y="1139"/>
                  </a:lnTo>
                  <a:lnTo>
                    <a:pt x="1618" y="1133"/>
                  </a:lnTo>
                  <a:lnTo>
                    <a:pt x="1619" y="1127"/>
                  </a:lnTo>
                  <a:lnTo>
                    <a:pt x="1619" y="1122"/>
                  </a:lnTo>
                  <a:lnTo>
                    <a:pt x="1619" y="1116"/>
                  </a:lnTo>
                  <a:lnTo>
                    <a:pt x="1617" y="1113"/>
                  </a:lnTo>
                  <a:lnTo>
                    <a:pt x="1615" y="1108"/>
                  </a:lnTo>
                  <a:lnTo>
                    <a:pt x="1611" y="1106"/>
                  </a:lnTo>
                  <a:lnTo>
                    <a:pt x="1606" y="1103"/>
                  </a:lnTo>
                  <a:lnTo>
                    <a:pt x="1598" y="1100"/>
                  </a:lnTo>
                  <a:lnTo>
                    <a:pt x="1590" y="1099"/>
                  </a:lnTo>
                  <a:lnTo>
                    <a:pt x="1584" y="1097"/>
                  </a:lnTo>
                  <a:lnTo>
                    <a:pt x="1580" y="1095"/>
                  </a:lnTo>
                  <a:lnTo>
                    <a:pt x="1578" y="1093"/>
                  </a:lnTo>
                  <a:lnTo>
                    <a:pt x="1577" y="1089"/>
                  </a:lnTo>
                  <a:lnTo>
                    <a:pt x="1577" y="1085"/>
                  </a:lnTo>
                  <a:lnTo>
                    <a:pt x="1577" y="1082"/>
                  </a:lnTo>
                  <a:lnTo>
                    <a:pt x="1575" y="1074"/>
                  </a:lnTo>
                  <a:lnTo>
                    <a:pt x="1574" y="1069"/>
                  </a:lnTo>
                  <a:lnTo>
                    <a:pt x="1571" y="1065"/>
                  </a:lnTo>
                  <a:lnTo>
                    <a:pt x="1566" y="1061"/>
                  </a:lnTo>
                  <a:lnTo>
                    <a:pt x="1560" y="1056"/>
                  </a:lnTo>
                  <a:lnTo>
                    <a:pt x="1552" y="1051"/>
                  </a:lnTo>
                  <a:lnTo>
                    <a:pt x="1548" y="1047"/>
                  </a:lnTo>
                  <a:lnTo>
                    <a:pt x="1545" y="1044"/>
                  </a:lnTo>
                  <a:lnTo>
                    <a:pt x="1541" y="1039"/>
                  </a:lnTo>
                  <a:lnTo>
                    <a:pt x="1539" y="1033"/>
                  </a:lnTo>
                  <a:lnTo>
                    <a:pt x="1536" y="1027"/>
                  </a:lnTo>
                  <a:lnTo>
                    <a:pt x="1536" y="1021"/>
                  </a:lnTo>
                  <a:lnTo>
                    <a:pt x="1537" y="1015"/>
                  </a:lnTo>
                  <a:lnTo>
                    <a:pt x="1539" y="1011"/>
                  </a:lnTo>
                  <a:lnTo>
                    <a:pt x="1542" y="999"/>
                  </a:lnTo>
                  <a:lnTo>
                    <a:pt x="1547" y="984"/>
                  </a:lnTo>
                  <a:lnTo>
                    <a:pt x="1547" y="977"/>
                  </a:lnTo>
                  <a:lnTo>
                    <a:pt x="1547" y="971"/>
                  </a:lnTo>
                  <a:lnTo>
                    <a:pt x="1545" y="968"/>
                  </a:lnTo>
                  <a:lnTo>
                    <a:pt x="1542" y="964"/>
                  </a:lnTo>
                  <a:lnTo>
                    <a:pt x="1537" y="963"/>
                  </a:lnTo>
                  <a:lnTo>
                    <a:pt x="1533" y="961"/>
                  </a:lnTo>
                  <a:lnTo>
                    <a:pt x="1527" y="961"/>
                  </a:lnTo>
                  <a:lnTo>
                    <a:pt x="1521" y="961"/>
                  </a:lnTo>
                  <a:lnTo>
                    <a:pt x="1515" y="959"/>
                  </a:lnTo>
                  <a:lnTo>
                    <a:pt x="1510" y="959"/>
                  </a:lnTo>
                  <a:lnTo>
                    <a:pt x="1508" y="958"/>
                  </a:lnTo>
                  <a:lnTo>
                    <a:pt x="1505" y="956"/>
                  </a:lnTo>
                  <a:lnTo>
                    <a:pt x="1504" y="950"/>
                  </a:lnTo>
                  <a:lnTo>
                    <a:pt x="1504" y="940"/>
                  </a:lnTo>
                  <a:lnTo>
                    <a:pt x="1505" y="931"/>
                  </a:lnTo>
                  <a:lnTo>
                    <a:pt x="1504" y="921"/>
                  </a:lnTo>
                  <a:lnTo>
                    <a:pt x="1502" y="912"/>
                  </a:lnTo>
                  <a:lnTo>
                    <a:pt x="1498" y="901"/>
                  </a:lnTo>
                  <a:lnTo>
                    <a:pt x="1491" y="889"/>
                  </a:lnTo>
                  <a:lnTo>
                    <a:pt x="1484" y="877"/>
                  </a:lnTo>
                  <a:lnTo>
                    <a:pt x="1480" y="872"/>
                  </a:lnTo>
                  <a:lnTo>
                    <a:pt x="1478" y="866"/>
                  </a:lnTo>
                  <a:lnTo>
                    <a:pt x="1476" y="861"/>
                  </a:lnTo>
                  <a:lnTo>
                    <a:pt x="1476" y="855"/>
                  </a:lnTo>
                  <a:lnTo>
                    <a:pt x="1474" y="850"/>
                  </a:lnTo>
                  <a:lnTo>
                    <a:pt x="1473" y="845"/>
                  </a:lnTo>
                  <a:lnTo>
                    <a:pt x="1471" y="842"/>
                  </a:lnTo>
                  <a:lnTo>
                    <a:pt x="1468" y="839"/>
                  </a:lnTo>
                  <a:lnTo>
                    <a:pt x="1462" y="836"/>
                  </a:lnTo>
                  <a:lnTo>
                    <a:pt x="1457" y="834"/>
                  </a:lnTo>
                  <a:lnTo>
                    <a:pt x="1452" y="831"/>
                  </a:lnTo>
                  <a:lnTo>
                    <a:pt x="1448" y="828"/>
                  </a:lnTo>
                  <a:lnTo>
                    <a:pt x="1447" y="822"/>
                  </a:lnTo>
                  <a:lnTo>
                    <a:pt x="1447" y="813"/>
                  </a:lnTo>
                  <a:lnTo>
                    <a:pt x="1447" y="805"/>
                  </a:lnTo>
                  <a:lnTo>
                    <a:pt x="1447" y="797"/>
                  </a:lnTo>
                  <a:lnTo>
                    <a:pt x="1447" y="786"/>
                  </a:lnTo>
                  <a:lnTo>
                    <a:pt x="1447" y="776"/>
                  </a:lnTo>
                  <a:lnTo>
                    <a:pt x="1447" y="767"/>
                  </a:lnTo>
                  <a:lnTo>
                    <a:pt x="1446" y="759"/>
                  </a:lnTo>
                  <a:lnTo>
                    <a:pt x="1445" y="755"/>
                  </a:lnTo>
                  <a:lnTo>
                    <a:pt x="1442" y="750"/>
                  </a:lnTo>
                  <a:lnTo>
                    <a:pt x="1440" y="747"/>
                  </a:lnTo>
                  <a:lnTo>
                    <a:pt x="1436" y="742"/>
                  </a:lnTo>
                  <a:lnTo>
                    <a:pt x="1424" y="730"/>
                  </a:lnTo>
                  <a:lnTo>
                    <a:pt x="1413" y="717"/>
                  </a:lnTo>
                  <a:lnTo>
                    <a:pt x="1408" y="709"/>
                  </a:lnTo>
                  <a:lnTo>
                    <a:pt x="1404" y="700"/>
                  </a:lnTo>
                  <a:lnTo>
                    <a:pt x="1403" y="692"/>
                  </a:lnTo>
                  <a:lnTo>
                    <a:pt x="1402" y="683"/>
                  </a:lnTo>
                  <a:lnTo>
                    <a:pt x="1398" y="668"/>
                  </a:lnTo>
                  <a:lnTo>
                    <a:pt x="1394" y="654"/>
                  </a:lnTo>
                  <a:lnTo>
                    <a:pt x="1390" y="642"/>
                  </a:lnTo>
                  <a:lnTo>
                    <a:pt x="1385" y="635"/>
                  </a:lnTo>
                  <a:lnTo>
                    <a:pt x="1382" y="633"/>
                  </a:lnTo>
                  <a:lnTo>
                    <a:pt x="1377" y="631"/>
                  </a:lnTo>
                  <a:lnTo>
                    <a:pt x="1372" y="631"/>
                  </a:lnTo>
                  <a:lnTo>
                    <a:pt x="1369" y="633"/>
                  </a:lnTo>
                  <a:lnTo>
                    <a:pt x="1364" y="635"/>
                  </a:lnTo>
                  <a:lnTo>
                    <a:pt x="1359" y="640"/>
                  </a:lnTo>
                  <a:lnTo>
                    <a:pt x="1355" y="645"/>
                  </a:lnTo>
                  <a:lnTo>
                    <a:pt x="1353" y="650"/>
                  </a:lnTo>
                  <a:lnTo>
                    <a:pt x="1351" y="656"/>
                  </a:lnTo>
                  <a:lnTo>
                    <a:pt x="1347" y="661"/>
                  </a:lnTo>
                  <a:lnTo>
                    <a:pt x="1342" y="665"/>
                  </a:lnTo>
                  <a:lnTo>
                    <a:pt x="1339" y="667"/>
                  </a:lnTo>
                  <a:lnTo>
                    <a:pt x="1334" y="668"/>
                  </a:lnTo>
                  <a:lnTo>
                    <a:pt x="1331" y="668"/>
                  </a:lnTo>
                  <a:lnTo>
                    <a:pt x="1326" y="666"/>
                  </a:lnTo>
                  <a:lnTo>
                    <a:pt x="1322" y="664"/>
                  </a:lnTo>
                  <a:lnTo>
                    <a:pt x="1316" y="652"/>
                  </a:lnTo>
                  <a:lnTo>
                    <a:pt x="1312" y="639"/>
                  </a:lnTo>
                  <a:lnTo>
                    <a:pt x="1310" y="637"/>
                  </a:lnTo>
                  <a:lnTo>
                    <a:pt x="1309" y="636"/>
                  </a:lnTo>
                  <a:lnTo>
                    <a:pt x="1308" y="635"/>
                  </a:lnTo>
                  <a:lnTo>
                    <a:pt x="1307" y="636"/>
                  </a:lnTo>
                  <a:lnTo>
                    <a:pt x="1304" y="639"/>
                  </a:lnTo>
                  <a:lnTo>
                    <a:pt x="1302" y="642"/>
                  </a:lnTo>
                  <a:lnTo>
                    <a:pt x="1294" y="654"/>
                  </a:lnTo>
                  <a:lnTo>
                    <a:pt x="1287" y="667"/>
                  </a:lnTo>
                  <a:lnTo>
                    <a:pt x="1283" y="675"/>
                  </a:lnTo>
                  <a:lnTo>
                    <a:pt x="1281" y="685"/>
                  </a:lnTo>
                  <a:lnTo>
                    <a:pt x="1279" y="687"/>
                  </a:lnTo>
                  <a:lnTo>
                    <a:pt x="1278" y="688"/>
                  </a:lnTo>
                  <a:lnTo>
                    <a:pt x="1277" y="688"/>
                  </a:lnTo>
                  <a:lnTo>
                    <a:pt x="1275" y="688"/>
                  </a:lnTo>
                  <a:lnTo>
                    <a:pt x="1269" y="690"/>
                  </a:lnTo>
                  <a:lnTo>
                    <a:pt x="1263" y="692"/>
                  </a:lnTo>
                  <a:lnTo>
                    <a:pt x="1257" y="696"/>
                  </a:lnTo>
                  <a:lnTo>
                    <a:pt x="1250" y="697"/>
                  </a:lnTo>
                  <a:lnTo>
                    <a:pt x="1246" y="698"/>
                  </a:lnTo>
                  <a:lnTo>
                    <a:pt x="1243" y="698"/>
                  </a:lnTo>
                  <a:lnTo>
                    <a:pt x="1240" y="697"/>
                  </a:lnTo>
                  <a:lnTo>
                    <a:pt x="1238" y="696"/>
                  </a:lnTo>
                  <a:lnTo>
                    <a:pt x="1237" y="691"/>
                  </a:lnTo>
                  <a:lnTo>
                    <a:pt x="1235" y="684"/>
                  </a:lnTo>
                  <a:lnTo>
                    <a:pt x="1237" y="672"/>
                  </a:lnTo>
                  <a:lnTo>
                    <a:pt x="1240" y="662"/>
                  </a:lnTo>
                  <a:lnTo>
                    <a:pt x="1241" y="658"/>
                  </a:lnTo>
                  <a:lnTo>
                    <a:pt x="1243" y="654"/>
                  </a:lnTo>
                  <a:lnTo>
                    <a:pt x="1243" y="650"/>
                  </a:lnTo>
                  <a:lnTo>
                    <a:pt x="1243" y="647"/>
                  </a:lnTo>
                  <a:lnTo>
                    <a:pt x="1240" y="643"/>
                  </a:lnTo>
                  <a:lnTo>
                    <a:pt x="1238" y="640"/>
                  </a:lnTo>
                  <a:lnTo>
                    <a:pt x="1233" y="639"/>
                  </a:lnTo>
                  <a:lnTo>
                    <a:pt x="1227" y="636"/>
                  </a:lnTo>
                  <a:lnTo>
                    <a:pt x="1215" y="634"/>
                  </a:lnTo>
                  <a:lnTo>
                    <a:pt x="1202" y="629"/>
                  </a:lnTo>
                  <a:lnTo>
                    <a:pt x="1197" y="626"/>
                  </a:lnTo>
                  <a:lnTo>
                    <a:pt x="1195" y="623"/>
                  </a:lnTo>
                  <a:lnTo>
                    <a:pt x="1194" y="621"/>
                  </a:lnTo>
                  <a:lnTo>
                    <a:pt x="1195" y="617"/>
                  </a:lnTo>
                  <a:lnTo>
                    <a:pt x="1199" y="612"/>
                  </a:lnTo>
                  <a:lnTo>
                    <a:pt x="1206" y="606"/>
                  </a:lnTo>
                  <a:lnTo>
                    <a:pt x="1208" y="603"/>
                  </a:lnTo>
                  <a:lnTo>
                    <a:pt x="1208" y="601"/>
                  </a:lnTo>
                  <a:lnTo>
                    <a:pt x="1208" y="598"/>
                  </a:lnTo>
                  <a:lnTo>
                    <a:pt x="1206" y="596"/>
                  </a:lnTo>
                  <a:lnTo>
                    <a:pt x="1200" y="589"/>
                  </a:lnTo>
                  <a:lnTo>
                    <a:pt x="1193" y="578"/>
                  </a:lnTo>
                  <a:lnTo>
                    <a:pt x="1184" y="564"/>
                  </a:lnTo>
                  <a:lnTo>
                    <a:pt x="1174" y="546"/>
                  </a:lnTo>
                  <a:lnTo>
                    <a:pt x="1164" y="528"/>
                  </a:lnTo>
                  <a:lnTo>
                    <a:pt x="1157" y="514"/>
                  </a:lnTo>
                  <a:lnTo>
                    <a:pt x="1156" y="508"/>
                  </a:lnTo>
                  <a:lnTo>
                    <a:pt x="1155" y="503"/>
                  </a:lnTo>
                  <a:lnTo>
                    <a:pt x="1156" y="500"/>
                  </a:lnTo>
                  <a:lnTo>
                    <a:pt x="1158" y="496"/>
                  </a:lnTo>
                  <a:lnTo>
                    <a:pt x="1162" y="494"/>
                  </a:lnTo>
                  <a:lnTo>
                    <a:pt x="1165" y="491"/>
                  </a:lnTo>
                  <a:lnTo>
                    <a:pt x="1170" y="490"/>
                  </a:lnTo>
                  <a:lnTo>
                    <a:pt x="1175" y="490"/>
                  </a:lnTo>
                  <a:lnTo>
                    <a:pt x="1184" y="490"/>
                  </a:lnTo>
                  <a:lnTo>
                    <a:pt x="1194" y="489"/>
                  </a:lnTo>
                  <a:lnTo>
                    <a:pt x="1199" y="488"/>
                  </a:lnTo>
                  <a:lnTo>
                    <a:pt x="1202" y="486"/>
                  </a:lnTo>
                  <a:lnTo>
                    <a:pt x="1205" y="485"/>
                  </a:lnTo>
                  <a:lnTo>
                    <a:pt x="1207" y="483"/>
                  </a:lnTo>
                  <a:lnTo>
                    <a:pt x="1209" y="477"/>
                  </a:lnTo>
                  <a:lnTo>
                    <a:pt x="1209" y="471"/>
                  </a:lnTo>
                  <a:lnTo>
                    <a:pt x="1208" y="465"/>
                  </a:lnTo>
                  <a:lnTo>
                    <a:pt x="1205" y="459"/>
                  </a:lnTo>
                  <a:lnTo>
                    <a:pt x="1203" y="457"/>
                  </a:lnTo>
                  <a:lnTo>
                    <a:pt x="1202" y="454"/>
                  </a:lnTo>
                  <a:lnTo>
                    <a:pt x="1202" y="452"/>
                  </a:lnTo>
                  <a:lnTo>
                    <a:pt x="1203" y="451"/>
                  </a:lnTo>
                  <a:lnTo>
                    <a:pt x="1207" y="446"/>
                  </a:lnTo>
                  <a:lnTo>
                    <a:pt x="1210" y="439"/>
                  </a:lnTo>
                  <a:lnTo>
                    <a:pt x="1210" y="435"/>
                  </a:lnTo>
                  <a:lnTo>
                    <a:pt x="1209" y="432"/>
                  </a:lnTo>
                  <a:lnTo>
                    <a:pt x="1208" y="429"/>
                  </a:lnTo>
                  <a:lnTo>
                    <a:pt x="1205" y="427"/>
                  </a:lnTo>
                  <a:lnTo>
                    <a:pt x="1196" y="423"/>
                  </a:lnTo>
                  <a:lnTo>
                    <a:pt x="1189" y="420"/>
                  </a:lnTo>
                  <a:lnTo>
                    <a:pt x="1186" y="417"/>
                  </a:lnTo>
                  <a:lnTo>
                    <a:pt x="1183" y="414"/>
                  </a:lnTo>
                  <a:lnTo>
                    <a:pt x="1181" y="412"/>
                  </a:lnTo>
                  <a:lnTo>
                    <a:pt x="1180" y="408"/>
                  </a:lnTo>
                  <a:lnTo>
                    <a:pt x="1178" y="400"/>
                  </a:lnTo>
                  <a:lnTo>
                    <a:pt x="1178" y="391"/>
                  </a:lnTo>
                  <a:lnTo>
                    <a:pt x="1176" y="382"/>
                  </a:lnTo>
                  <a:lnTo>
                    <a:pt x="1172" y="374"/>
                  </a:lnTo>
                  <a:lnTo>
                    <a:pt x="1166" y="364"/>
                  </a:lnTo>
                  <a:lnTo>
                    <a:pt x="1161" y="353"/>
                  </a:lnTo>
                  <a:lnTo>
                    <a:pt x="1155" y="340"/>
                  </a:lnTo>
                  <a:lnTo>
                    <a:pt x="1149" y="325"/>
                  </a:lnTo>
                  <a:lnTo>
                    <a:pt x="1146" y="319"/>
                  </a:lnTo>
                  <a:lnTo>
                    <a:pt x="1144" y="313"/>
                  </a:lnTo>
                  <a:lnTo>
                    <a:pt x="1140" y="308"/>
                  </a:lnTo>
                  <a:lnTo>
                    <a:pt x="1138" y="305"/>
                  </a:lnTo>
                  <a:lnTo>
                    <a:pt x="1120" y="306"/>
                  </a:lnTo>
                  <a:lnTo>
                    <a:pt x="1107" y="307"/>
                  </a:lnTo>
                  <a:lnTo>
                    <a:pt x="1106" y="305"/>
                  </a:lnTo>
                  <a:lnTo>
                    <a:pt x="1108" y="302"/>
                  </a:lnTo>
                  <a:lnTo>
                    <a:pt x="1111" y="300"/>
                  </a:lnTo>
                  <a:lnTo>
                    <a:pt x="1113" y="296"/>
                  </a:lnTo>
                  <a:lnTo>
                    <a:pt x="1117" y="293"/>
                  </a:lnTo>
                  <a:lnTo>
                    <a:pt x="1120" y="287"/>
                  </a:lnTo>
                  <a:lnTo>
                    <a:pt x="1121" y="281"/>
                  </a:lnTo>
                  <a:lnTo>
                    <a:pt x="1121" y="274"/>
                  </a:lnTo>
                  <a:lnTo>
                    <a:pt x="1121" y="270"/>
                  </a:lnTo>
                  <a:lnTo>
                    <a:pt x="1119" y="267"/>
                  </a:lnTo>
                  <a:lnTo>
                    <a:pt x="1118" y="263"/>
                  </a:lnTo>
                  <a:lnTo>
                    <a:pt x="1114" y="261"/>
                  </a:lnTo>
                  <a:lnTo>
                    <a:pt x="1108" y="256"/>
                  </a:lnTo>
                  <a:lnTo>
                    <a:pt x="1101" y="251"/>
                  </a:lnTo>
                  <a:lnTo>
                    <a:pt x="1086" y="245"/>
                  </a:lnTo>
                  <a:lnTo>
                    <a:pt x="1075" y="238"/>
                  </a:lnTo>
                  <a:lnTo>
                    <a:pt x="1071" y="236"/>
                  </a:lnTo>
                  <a:lnTo>
                    <a:pt x="1069" y="232"/>
                  </a:lnTo>
                  <a:lnTo>
                    <a:pt x="1068" y="227"/>
                  </a:lnTo>
                  <a:lnTo>
                    <a:pt x="1068" y="224"/>
                  </a:lnTo>
                  <a:lnTo>
                    <a:pt x="1069" y="215"/>
                  </a:lnTo>
                  <a:lnTo>
                    <a:pt x="1073" y="206"/>
                  </a:lnTo>
                  <a:lnTo>
                    <a:pt x="1075" y="201"/>
                  </a:lnTo>
                  <a:lnTo>
                    <a:pt x="1075" y="196"/>
                  </a:lnTo>
                  <a:lnTo>
                    <a:pt x="1075" y="193"/>
                  </a:lnTo>
                  <a:lnTo>
                    <a:pt x="1074" y="189"/>
                  </a:lnTo>
                  <a:lnTo>
                    <a:pt x="1073" y="187"/>
                  </a:lnTo>
                  <a:lnTo>
                    <a:pt x="1069" y="186"/>
                  </a:lnTo>
                  <a:lnTo>
                    <a:pt x="1065" y="185"/>
                  </a:lnTo>
                  <a:lnTo>
                    <a:pt x="1062" y="186"/>
                  </a:lnTo>
                  <a:lnTo>
                    <a:pt x="1051" y="189"/>
                  </a:lnTo>
                  <a:lnTo>
                    <a:pt x="1042" y="194"/>
                  </a:lnTo>
                  <a:lnTo>
                    <a:pt x="1038" y="198"/>
                  </a:lnTo>
                  <a:lnTo>
                    <a:pt x="1035" y="202"/>
                  </a:lnTo>
                  <a:lnTo>
                    <a:pt x="1032" y="206"/>
                  </a:lnTo>
                  <a:lnTo>
                    <a:pt x="1031" y="211"/>
                  </a:lnTo>
                  <a:lnTo>
                    <a:pt x="1030" y="220"/>
                  </a:lnTo>
                  <a:lnTo>
                    <a:pt x="1027" y="226"/>
                  </a:lnTo>
                  <a:lnTo>
                    <a:pt x="1025" y="229"/>
                  </a:lnTo>
                  <a:lnTo>
                    <a:pt x="1021" y="231"/>
                  </a:lnTo>
                  <a:lnTo>
                    <a:pt x="1018" y="233"/>
                  </a:lnTo>
                  <a:lnTo>
                    <a:pt x="1013" y="233"/>
                  </a:lnTo>
                  <a:lnTo>
                    <a:pt x="1008" y="234"/>
                  </a:lnTo>
                  <a:lnTo>
                    <a:pt x="1005" y="237"/>
                  </a:lnTo>
                  <a:lnTo>
                    <a:pt x="1001" y="239"/>
                  </a:lnTo>
                  <a:lnTo>
                    <a:pt x="999" y="242"/>
                  </a:lnTo>
                  <a:lnTo>
                    <a:pt x="996" y="248"/>
                  </a:lnTo>
                  <a:lnTo>
                    <a:pt x="995" y="256"/>
                  </a:lnTo>
                  <a:lnTo>
                    <a:pt x="995" y="263"/>
                  </a:lnTo>
                  <a:lnTo>
                    <a:pt x="995" y="272"/>
                  </a:lnTo>
                  <a:lnTo>
                    <a:pt x="994" y="277"/>
                  </a:lnTo>
                  <a:lnTo>
                    <a:pt x="993" y="281"/>
                  </a:lnTo>
                  <a:lnTo>
                    <a:pt x="989" y="286"/>
                  </a:lnTo>
                  <a:lnTo>
                    <a:pt x="986" y="290"/>
                  </a:lnTo>
                  <a:lnTo>
                    <a:pt x="981" y="294"/>
                  </a:lnTo>
                  <a:lnTo>
                    <a:pt x="975" y="296"/>
                  </a:lnTo>
                  <a:lnTo>
                    <a:pt x="970" y="299"/>
                  </a:lnTo>
                  <a:lnTo>
                    <a:pt x="966" y="300"/>
                  </a:lnTo>
                  <a:lnTo>
                    <a:pt x="954" y="301"/>
                  </a:lnTo>
                  <a:lnTo>
                    <a:pt x="942" y="301"/>
                  </a:lnTo>
                  <a:lnTo>
                    <a:pt x="936" y="301"/>
                  </a:lnTo>
                  <a:lnTo>
                    <a:pt x="931" y="303"/>
                  </a:lnTo>
                  <a:lnTo>
                    <a:pt x="928" y="306"/>
                  </a:lnTo>
                  <a:lnTo>
                    <a:pt x="924" y="309"/>
                  </a:lnTo>
                  <a:lnTo>
                    <a:pt x="922" y="313"/>
                  </a:lnTo>
                  <a:lnTo>
                    <a:pt x="920" y="318"/>
                  </a:lnTo>
                  <a:lnTo>
                    <a:pt x="920" y="321"/>
                  </a:lnTo>
                  <a:lnTo>
                    <a:pt x="922" y="325"/>
                  </a:lnTo>
                  <a:lnTo>
                    <a:pt x="925" y="333"/>
                  </a:lnTo>
                  <a:lnTo>
                    <a:pt x="929" y="344"/>
                  </a:lnTo>
                  <a:lnTo>
                    <a:pt x="931" y="357"/>
                  </a:lnTo>
                  <a:lnTo>
                    <a:pt x="931" y="372"/>
                  </a:lnTo>
                  <a:lnTo>
                    <a:pt x="931" y="389"/>
                  </a:lnTo>
                  <a:lnTo>
                    <a:pt x="929" y="404"/>
                  </a:lnTo>
                  <a:lnTo>
                    <a:pt x="926" y="410"/>
                  </a:lnTo>
                  <a:lnTo>
                    <a:pt x="924" y="417"/>
                  </a:lnTo>
                  <a:lnTo>
                    <a:pt x="922" y="422"/>
                  </a:lnTo>
                  <a:lnTo>
                    <a:pt x="919" y="426"/>
                  </a:lnTo>
                  <a:lnTo>
                    <a:pt x="917" y="431"/>
                  </a:lnTo>
                  <a:lnTo>
                    <a:pt x="913" y="435"/>
                  </a:lnTo>
                  <a:lnTo>
                    <a:pt x="911" y="441"/>
                  </a:lnTo>
                  <a:lnTo>
                    <a:pt x="910" y="448"/>
                  </a:lnTo>
                  <a:lnTo>
                    <a:pt x="909" y="456"/>
                  </a:lnTo>
                  <a:lnTo>
                    <a:pt x="907" y="460"/>
                  </a:lnTo>
                  <a:lnTo>
                    <a:pt x="906" y="461"/>
                  </a:lnTo>
                  <a:lnTo>
                    <a:pt x="904" y="460"/>
                  </a:lnTo>
                  <a:lnTo>
                    <a:pt x="901" y="459"/>
                  </a:lnTo>
                  <a:lnTo>
                    <a:pt x="898" y="454"/>
                  </a:lnTo>
                  <a:lnTo>
                    <a:pt x="893" y="447"/>
                  </a:lnTo>
                  <a:lnTo>
                    <a:pt x="890" y="439"/>
                  </a:lnTo>
                  <a:lnTo>
                    <a:pt x="886" y="431"/>
                  </a:lnTo>
                  <a:lnTo>
                    <a:pt x="884" y="420"/>
                  </a:lnTo>
                  <a:lnTo>
                    <a:pt x="882" y="415"/>
                  </a:lnTo>
                  <a:lnTo>
                    <a:pt x="880" y="409"/>
                  </a:lnTo>
                  <a:lnTo>
                    <a:pt x="876" y="404"/>
                  </a:lnTo>
                  <a:lnTo>
                    <a:pt x="873" y="400"/>
                  </a:lnTo>
                  <a:lnTo>
                    <a:pt x="866" y="391"/>
                  </a:lnTo>
                  <a:lnTo>
                    <a:pt x="860" y="384"/>
                  </a:lnTo>
                  <a:lnTo>
                    <a:pt x="855" y="377"/>
                  </a:lnTo>
                  <a:lnTo>
                    <a:pt x="851" y="369"/>
                  </a:lnTo>
                  <a:lnTo>
                    <a:pt x="848" y="359"/>
                  </a:lnTo>
                  <a:lnTo>
                    <a:pt x="848" y="350"/>
                  </a:lnTo>
                  <a:lnTo>
                    <a:pt x="849" y="343"/>
                  </a:lnTo>
                  <a:lnTo>
                    <a:pt x="851" y="335"/>
                  </a:lnTo>
                  <a:lnTo>
                    <a:pt x="855" y="330"/>
                  </a:lnTo>
                  <a:lnTo>
                    <a:pt x="857" y="325"/>
                  </a:lnTo>
                  <a:lnTo>
                    <a:pt x="860" y="316"/>
                  </a:lnTo>
                  <a:lnTo>
                    <a:pt x="860" y="307"/>
                  </a:lnTo>
                  <a:lnTo>
                    <a:pt x="860" y="296"/>
                  </a:lnTo>
                  <a:lnTo>
                    <a:pt x="859" y="287"/>
                  </a:lnTo>
                  <a:lnTo>
                    <a:pt x="856" y="276"/>
                  </a:lnTo>
                  <a:lnTo>
                    <a:pt x="854" y="265"/>
                  </a:lnTo>
                  <a:lnTo>
                    <a:pt x="850" y="255"/>
                  </a:lnTo>
                  <a:lnTo>
                    <a:pt x="847" y="244"/>
                  </a:lnTo>
                  <a:lnTo>
                    <a:pt x="844" y="233"/>
                  </a:lnTo>
                  <a:lnTo>
                    <a:pt x="842" y="220"/>
                  </a:lnTo>
                  <a:lnTo>
                    <a:pt x="840" y="206"/>
                  </a:lnTo>
                  <a:lnTo>
                    <a:pt x="840" y="193"/>
                  </a:lnTo>
                  <a:lnTo>
                    <a:pt x="841" y="181"/>
                  </a:lnTo>
                  <a:lnTo>
                    <a:pt x="843" y="169"/>
                  </a:lnTo>
                  <a:lnTo>
                    <a:pt x="846" y="160"/>
                  </a:lnTo>
                  <a:lnTo>
                    <a:pt x="848" y="152"/>
                  </a:lnTo>
                  <a:lnTo>
                    <a:pt x="850" y="137"/>
                  </a:lnTo>
                  <a:lnTo>
                    <a:pt x="850" y="118"/>
                  </a:lnTo>
                  <a:lnTo>
                    <a:pt x="853" y="107"/>
                  </a:lnTo>
                  <a:lnTo>
                    <a:pt x="856" y="95"/>
                  </a:lnTo>
                  <a:lnTo>
                    <a:pt x="860" y="84"/>
                  </a:lnTo>
                  <a:lnTo>
                    <a:pt x="862" y="74"/>
                  </a:lnTo>
                  <a:lnTo>
                    <a:pt x="862" y="63"/>
                  </a:lnTo>
                  <a:lnTo>
                    <a:pt x="862" y="50"/>
                  </a:lnTo>
                  <a:lnTo>
                    <a:pt x="863" y="34"/>
                  </a:lnTo>
                  <a:lnTo>
                    <a:pt x="863" y="13"/>
                  </a:lnTo>
                  <a:lnTo>
                    <a:pt x="863" y="6"/>
                  </a:lnTo>
                  <a:lnTo>
                    <a:pt x="863" y="4"/>
                  </a:lnTo>
                  <a:lnTo>
                    <a:pt x="862" y="3"/>
                  </a:lnTo>
                  <a:lnTo>
                    <a:pt x="856" y="1"/>
                  </a:lnTo>
                  <a:close/>
                </a:path>
              </a:pathLst>
            </a:custGeom>
            <a:grpFill/>
            <a:ln w="12700">
              <a:solidFill>
                <a:schemeClr val="bg1"/>
              </a:solidFill>
              <a:round/>
              <a:headEnd/>
              <a:tailEnd/>
            </a:ln>
          </p:spPr>
          <p:txBody>
            <a:bodyPr/>
            <a:lstStyle/>
            <a:p>
              <a:endParaRPr lang="zh-CN" altLang="en-US">
                <a:cs typeface="+mn-ea"/>
                <a:sym typeface="+mn-lt"/>
              </a:endParaRPr>
            </a:p>
          </p:txBody>
        </p:sp>
        <p:sp>
          <p:nvSpPr>
            <p:cNvPr id="63" name="青海">
              <a:extLst>
                <a:ext uri="{FF2B5EF4-FFF2-40B4-BE49-F238E27FC236}">
                  <a16:creationId xmlns="" xmlns:a16="http://schemas.microsoft.com/office/drawing/2014/main" id="{F8967F0F-816F-42CD-BBE5-147E13027F37}"/>
                </a:ext>
              </a:extLst>
            </p:cNvPr>
            <p:cNvSpPr>
              <a:spLocks/>
            </p:cNvSpPr>
            <p:nvPr/>
          </p:nvSpPr>
          <p:spPr bwMode="auto">
            <a:xfrm>
              <a:off x="3854497" y="3581587"/>
              <a:ext cx="1257316" cy="914448"/>
            </a:xfrm>
            <a:custGeom>
              <a:avLst/>
              <a:gdLst>
                <a:gd name="T0" fmla="*/ 4484 w 4767"/>
                <a:gd name="T1" fmla="*/ 1080 h 3475"/>
                <a:gd name="T2" fmla="*/ 4267 w 4767"/>
                <a:gd name="T3" fmla="*/ 940 h 3475"/>
                <a:gd name="T4" fmla="*/ 3970 w 4767"/>
                <a:gd name="T5" fmla="*/ 724 h 3475"/>
                <a:gd name="T6" fmla="*/ 3855 w 4767"/>
                <a:gd name="T7" fmla="*/ 686 h 3475"/>
                <a:gd name="T8" fmla="*/ 3520 w 4767"/>
                <a:gd name="T9" fmla="*/ 407 h 3475"/>
                <a:gd name="T10" fmla="*/ 3316 w 4767"/>
                <a:gd name="T11" fmla="*/ 341 h 3475"/>
                <a:gd name="T12" fmla="*/ 3107 w 4767"/>
                <a:gd name="T13" fmla="*/ 338 h 3475"/>
                <a:gd name="T14" fmla="*/ 2841 w 4767"/>
                <a:gd name="T15" fmla="*/ 214 h 3475"/>
                <a:gd name="T16" fmla="*/ 2741 w 4767"/>
                <a:gd name="T17" fmla="*/ 462 h 3475"/>
                <a:gd name="T18" fmla="*/ 2572 w 4767"/>
                <a:gd name="T19" fmla="*/ 613 h 3475"/>
                <a:gd name="T20" fmla="*/ 2258 w 4767"/>
                <a:gd name="T21" fmla="*/ 510 h 3475"/>
                <a:gd name="T22" fmla="*/ 1977 w 4767"/>
                <a:gd name="T23" fmla="*/ 266 h 3475"/>
                <a:gd name="T24" fmla="*/ 1714 w 4767"/>
                <a:gd name="T25" fmla="*/ 140 h 3475"/>
                <a:gd name="T26" fmla="*/ 1379 w 4767"/>
                <a:gd name="T27" fmla="*/ 13 h 3475"/>
                <a:gd name="T28" fmla="*/ 995 w 4767"/>
                <a:gd name="T29" fmla="*/ 77 h 3475"/>
                <a:gd name="T30" fmla="*/ 575 w 4767"/>
                <a:gd name="T31" fmla="*/ 226 h 3475"/>
                <a:gd name="T32" fmla="*/ 747 w 4767"/>
                <a:gd name="T33" fmla="*/ 602 h 3475"/>
                <a:gd name="T34" fmla="*/ 637 w 4767"/>
                <a:gd name="T35" fmla="*/ 872 h 3475"/>
                <a:gd name="T36" fmla="*/ 684 w 4767"/>
                <a:gd name="T37" fmla="*/ 1099 h 3475"/>
                <a:gd name="T38" fmla="*/ 620 w 4767"/>
                <a:gd name="T39" fmla="*/ 1228 h 3475"/>
                <a:gd name="T40" fmla="*/ 297 w 4767"/>
                <a:gd name="T41" fmla="*/ 1142 h 3475"/>
                <a:gd name="T42" fmla="*/ 151 w 4767"/>
                <a:gd name="T43" fmla="*/ 1229 h 3475"/>
                <a:gd name="T44" fmla="*/ 160 w 4767"/>
                <a:gd name="T45" fmla="*/ 1402 h 3475"/>
                <a:gd name="T46" fmla="*/ 48 w 4767"/>
                <a:gd name="T47" fmla="*/ 1621 h 3475"/>
                <a:gd name="T48" fmla="*/ 102 w 4767"/>
                <a:gd name="T49" fmla="*/ 1783 h 3475"/>
                <a:gd name="T50" fmla="*/ 25 w 4767"/>
                <a:gd name="T51" fmla="*/ 2058 h 3475"/>
                <a:gd name="T52" fmla="*/ 154 w 4767"/>
                <a:gd name="T53" fmla="*/ 2283 h 3475"/>
                <a:gd name="T54" fmla="*/ 349 w 4767"/>
                <a:gd name="T55" fmla="*/ 2480 h 3475"/>
                <a:gd name="T56" fmla="*/ 535 w 4767"/>
                <a:gd name="T57" fmla="*/ 2458 h 3475"/>
                <a:gd name="T58" fmla="*/ 805 w 4767"/>
                <a:gd name="T59" fmla="*/ 2695 h 3475"/>
                <a:gd name="T60" fmla="*/ 1068 w 4767"/>
                <a:gd name="T61" fmla="*/ 2800 h 3475"/>
                <a:gd name="T62" fmla="*/ 1293 w 4767"/>
                <a:gd name="T63" fmla="*/ 2908 h 3475"/>
                <a:gd name="T64" fmla="*/ 1575 w 4767"/>
                <a:gd name="T65" fmla="*/ 2940 h 3475"/>
                <a:gd name="T66" fmla="*/ 1799 w 4767"/>
                <a:gd name="T67" fmla="*/ 3128 h 3475"/>
                <a:gd name="T68" fmla="*/ 1898 w 4767"/>
                <a:gd name="T69" fmla="*/ 3362 h 3475"/>
                <a:gd name="T70" fmla="*/ 2118 w 4767"/>
                <a:gd name="T71" fmla="*/ 3459 h 3475"/>
                <a:gd name="T72" fmla="*/ 2153 w 4767"/>
                <a:gd name="T73" fmla="*/ 3342 h 3475"/>
                <a:gd name="T74" fmla="*/ 2363 w 4767"/>
                <a:gd name="T75" fmla="*/ 3450 h 3475"/>
                <a:gd name="T76" fmla="*/ 2490 w 4767"/>
                <a:gd name="T77" fmla="*/ 3308 h 3475"/>
                <a:gd name="T78" fmla="*/ 2607 w 4767"/>
                <a:gd name="T79" fmla="*/ 3183 h 3475"/>
                <a:gd name="T80" fmla="*/ 2667 w 4767"/>
                <a:gd name="T81" fmla="*/ 3041 h 3475"/>
                <a:gd name="T82" fmla="*/ 2714 w 4767"/>
                <a:gd name="T83" fmla="*/ 2824 h 3475"/>
                <a:gd name="T84" fmla="*/ 2705 w 4767"/>
                <a:gd name="T85" fmla="*/ 2666 h 3475"/>
                <a:gd name="T86" fmla="*/ 2815 w 4767"/>
                <a:gd name="T87" fmla="*/ 2484 h 3475"/>
                <a:gd name="T88" fmla="*/ 3033 w 4767"/>
                <a:gd name="T89" fmla="*/ 2568 h 3475"/>
                <a:gd name="T90" fmla="*/ 3163 w 4767"/>
                <a:gd name="T91" fmla="*/ 2858 h 3475"/>
                <a:gd name="T92" fmla="*/ 3390 w 4767"/>
                <a:gd name="T93" fmla="*/ 3058 h 3475"/>
                <a:gd name="T94" fmla="*/ 3562 w 4767"/>
                <a:gd name="T95" fmla="*/ 3006 h 3475"/>
                <a:gd name="T96" fmla="*/ 3656 w 4767"/>
                <a:gd name="T97" fmla="*/ 3139 h 3475"/>
                <a:gd name="T98" fmla="*/ 3791 w 4767"/>
                <a:gd name="T99" fmla="*/ 3233 h 3475"/>
                <a:gd name="T100" fmla="*/ 3971 w 4767"/>
                <a:gd name="T101" fmla="*/ 3197 h 3475"/>
                <a:gd name="T102" fmla="*/ 4081 w 4767"/>
                <a:gd name="T103" fmla="*/ 2974 h 3475"/>
                <a:gd name="T104" fmla="*/ 4211 w 4767"/>
                <a:gd name="T105" fmla="*/ 2888 h 3475"/>
                <a:gd name="T106" fmla="*/ 4101 w 4767"/>
                <a:gd name="T107" fmla="*/ 2763 h 3475"/>
                <a:gd name="T108" fmla="*/ 3917 w 4767"/>
                <a:gd name="T109" fmla="*/ 2548 h 3475"/>
                <a:gd name="T110" fmla="*/ 4074 w 4767"/>
                <a:gd name="T111" fmla="*/ 2490 h 3475"/>
                <a:gd name="T112" fmla="*/ 4310 w 4767"/>
                <a:gd name="T113" fmla="*/ 2584 h 3475"/>
                <a:gd name="T114" fmla="*/ 4414 w 4767"/>
                <a:gd name="T115" fmla="*/ 2449 h 3475"/>
                <a:gd name="T116" fmla="*/ 4499 w 4767"/>
                <a:gd name="T117" fmla="*/ 2126 h 3475"/>
                <a:gd name="T118" fmla="*/ 4622 w 4767"/>
                <a:gd name="T119" fmla="*/ 1986 h 3475"/>
                <a:gd name="T120" fmla="*/ 4720 w 4767"/>
                <a:gd name="T121" fmla="*/ 1784 h 3475"/>
                <a:gd name="T122" fmla="*/ 4623 w 4767"/>
                <a:gd name="T123" fmla="*/ 1483 h 3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67" h="3475">
                  <a:moveTo>
                    <a:pt x="4599" y="1319"/>
                  </a:moveTo>
                  <a:lnTo>
                    <a:pt x="4599" y="1311"/>
                  </a:lnTo>
                  <a:lnTo>
                    <a:pt x="4599" y="1304"/>
                  </a:lnTo>
                  <a:lnTo>
                    <a:pt x="4600" y="1301"/>
                  </a:lnTo>
                  <a:lnTo>
                    <a:pt x="4601" y="1299"/>
                  </a:lnTo>
                  <a:lnTo>
                    <a:pt x="4603" y="1298"/>
                  </a:lnTo>
                  <a:lnTo>
                    <a:pt x="4605" y="1297"/>
                  </a:lnTo>
                  <a:lnTo>
                    <a:pt x="4611" y="1297"/>
                  </a:lnTo>
                  <a:lnTo>
                    <a:pt x="4617" y="1297"/>
                  </a:lnTo>
                  <a:lnTo>
                    <a:pt x="4622" y="1295"/>
                  </a:lnTo>
                  <a:lnTo>
                    <a:pt x="4626" y="1293"/>
                  </a:lnTo>
                  <a:lnTo>
                    <a:pt x="4630" y="1288"/>
                  </a:lnTo>
                  <a:lnTo>
                    <a:pt x="4631" y="1281"/>
                  </a:lnTo>
                  <a:lnTo>
                    <a:pt x="4631" y="1277"/>
                  </a:lnTo>
                  <a:lnTo>
                    <a:pt x="4630" y="1273"/>
                  </a:lnTo>
                  <a:lnTo>
                    <a:pt x="4629" y="1269"/>
                  </a:lnTo>
                  <a:lnTo>
                    <a:pt x="4626" y="1263"/>
                  </a:lnTo>
                  <a:lnTo>
                    <a:pt x="4612" y="1253"/>
                  </a:lnTo>
                  <a:lnTo>
                    <a:pt x="4600" y="1241"/>
                  </a:lnTo>
                  <a:lnTo>
                    <a:pt x="4597" y="1231"/>
                  </a:lnTo>
                  <a:lnTo>
                    <a:pt x="4592" y="1224"/>
                  </a:lnTo>
                  <a:lnTo>
                    <a:pt x="4588" y="1220"/>
                  </a:lnTo>
                  <a:lnTo>
                    <a:pt x="4586" y="1217"/>
                  </a:lnTo>
                  <a:lnTo>
                    <a:pt x="4581" y="1214"/>
                  </a:lnTo>
                  <a:lnTo>
                    <a:pt x="4576" y="1212"/>
                  </a:lnTo>
                  <a:lnTo>
                    <a:pt x="4568" y="1207"/>
                  </a:lnTo>
                  <a:lnTo>
                    <a:pt x="4561" y="1203"/>
                  </a:lnTo>
                  <a:lnTo>
                    <a:pt x="4556" y="1197"/>
                  </a:lnTo>
                  <a:lnTo>
                    <a:pt x="4550" y="1188"/>
                  </a:lnTo>
                  <a:lnTo>
                    <a:pt x="4542" y="1179"/>
                  </a:lnTo>
                  <a:lnTo>
                    <a:pt x="4530" y="1168"/>
                  </a:lnTo>
                  <a:lnTo>
                    <a:pt x="4517" y="1159"/>
                  </a:lnTo>
                  <a:lnTo>
                    <a:pt x="4505" y="1150"/>
                  </a:lnTo>
                  <a:lnTo>
                    <a:pt x="4493" y="1141"/>
                  </a:lnTo>
                  <a:lnTo>
                    <a:pt x="4486" y="1134"/>
                  </a:lnTo>
                  <a:lnTo>
                    <a:pt x="4484" y="1130"/>
                  </a:lnTo>
                  <a:lnTo>
                    <a:pt x="4483" y="1128"/>
                  </a:lnTo>
                  <a:lnTo>
                    <a:pt x="4483" y="1123"/>
                  </a:lnTo>
                  <a:lnTo>
                    <a:pt x="4483" y="1119"/>
                  </a:lnTo>
                  <a:lnTo>
                    <a:pt x="4485" y="1109"/>
                  </a:lnTo>
                  <a:lnTo>
                    <a:pt x="4487" y="1098"/>
                  </a:lnTo>
                  <a:lnTo>
                    <a:pt x="4487" y="1093"/>
                  </a:lnTo>
                  <a:lnTo>
                    <a:pt x="4487" y="1088"/>
                  </a:lnTo>
                  <a:lnTo>
                    <a:pt x="4486" y="1084"/>
                  </a:lnTo>
                  <a:lnTo>
                    <a:pt x="4484" y="1080"/>
                  </a:lnTo>
                  <a:lnTo>
                    <a:pt x="4479" y="1073"/>
                  </a:lnTo>
                  <a:lnTo>
                    <a:pt x="4475" y="1066"/>
                  </a:lnTo>
                  <a:lnTo>
                    <a:pt x="4469" y="1055"/>
                  </a:lnTo>
                  <a:lnTo>
                    <a:pt x="4463" y="1042"/>
                  </a:lnTo>
                  <a:lnTo>
                    <a:pt x="4460" y="1036"/>
                  </a:lnTo>
                  <a:lnTo>
                    <a:pt x="4458" y="1029"/>
                  </a:lnTo>
                  <a:lnTo>
                    <a:pt x="4456" y="1023"/>
                  </a:lnTo>
                  <a:lnTo>
                    <a:pt x="4455" y="1017"/>
                  </a:lnTo>
                  <a:lnTo>
                    <a:pt x="4455" y="1009"/>
                  </a:lnTo>
                  <a:lnTo>
                    <a:pt x="4453" y="1002"/>
                  </a:lnTo>
                  <a:lnTo>
                    <a:pt x="4452" y="998"/>
                  </a:lnTo>
                  <a:lnTo>
                    <a:pt x="4450" y="996"/>
                  </a:lnTo>
                  <a:lnTo>
                    <a:pt x="4448" y="995"/>
                  </a:lnTo>
                  <a:lnTo>
                    <a:pt x="4446" y="995"/>
                  </a:lnTo>
                  <a:lnTo>
                    <a:pt x="4443" y="995"/>
                  </a:lnTo>
                  <a:lnTo>
                    <a:pt x="4441" y="996"/>
                  </a:lnTo>
                  <a:lnTo>
                    <a:pt x="4439" y="997"/>
                  </a:lnTo>
                  <a:lnTo>
                    <a:pt x="4436" y="999"/>
                  </a:lnTo>
                  <a:lnTo>
                    <a:pt x="4430" y="1006"/>
                  </a:lnTo>
                  <a:lnTo>
                    <a:pt x="4421" y="1017"/>
                  </a:lnTo>
                  <a:lnTo>
                    <a:pt x="4406" y="1030"/>
                  </a:lnTo>
                  <a:lnTo>
                    <a:pt x="4396" y="1037"/>
                  </a:lnTo>
                  <a:lnTo>
                    <a:pt x="4391" y="1043"/>
                  </a:lnTo>
                  <a:lnTo>
                    <a:pt x="4389" y="1045"/>
                  </a:lnTo>
                  <a:lnTo>
                    <a:pt x="4385" y="1043"/>
                  </a:lnTo>
                  <a:lnTo>
                    <a:pt x="4380" y="1040"/>
                  </a:lnTo>
                  <a:lnTo>
                    <a:pt x="4371" y="1033"/>
                  </a:lnTo>
                  <a:lnTo>
                    <a:pt x="4357" y="1020"/>
                  </a:lnTo>
                  <a:lnTo>
                    <a:pt x="4349" y="1014"/>
                  </a:lnTo>
                  <a:lnTo>
                    <a:pt x="4346" y="1012"/>
                  </a:lnTo>
                  <a:lnTo>
                    <a:pt x="4343" y="1010"/>
                  </a:lnTo>
                  <a:lnTo>
                    <a:pt x="4336" y="1004"/>
                  </a:lnTo>
                  <a:lnTo>
                    <a:pt x="4337" y="998"/>
                  </a:lnTo>
                  <a:lnTo>
                    <a:pt x="4340" y="987"/>
                  </a:lnTo>
                  <a:lnTo>
                    <a:pt x="4333" y="976"/>
                  </a:lnTo>
                  <a:lnTo>
                    <a:pt x="4323" y="965"/>
                  </a:lnTo>
                  <a:lnTo>
                    <a:pt x="4318" y="959"/>
                  </a:lnTo>
                  <a:lnTo>
                    <a:pt x="4314" y="954"/>
                  </a:lnTo>
                  <a:lnTo>
                    <a:pt x="4307" y="951"/>
                  </a:lnTo>
                  <a:lnTo>
                    <a:pt x="4301" y="946"/>
                  </a:lnTo>
                  <a:lnTo>
                    <a:pt x="4289" y="940"/>
                  </a:lnTo>
                  <a:lnTo>
                    <a:pt x="4282" y="935"/>
                  </a:lnTo>
                  <a:lnTo>
                    <a:pt x="4278" y="935"/>
                  </a:lnTo>
                  <a:lnTo>
                    <a:pt x="4273" y="936"/>
                  </a:lnTo>
                  <a:lnTo>
                    <a:pt x="4267" y="940"/>
                  </a:lnTo>
                  <a:lnTo>
                    <a:pt x="4260" y="943"/>
                  </a:lnTo>
                  <a:lnTo>
                    <a:pt x="4253" y="948"/>
                  </a:lnTo>
                  <a:lnTo>
                    <a:pt x="4247" y="952"/>
                  </a:lnTo>
                  <a:lnTo>
                    <a:pt x="4241" y="953"/>
                  </a:lnTo>
                  <a:lnTo>
                    <a:pt x="4236" y="953"/>
                  </a:lnTo>
                  <a:lnTo>
                    <a:pt x="4222" y="943"/>
                  </a:lnTo>
                  <a:lnTo>
                    <a:pt x="4208" y="936"/>
                  </a:lnTo>
                  <a:lnTo>
                    <a:pt x="4200" y="932"/>
                  </a:lnTo>
                  <a:lnTo>
                    <a:pt x="4194" y="926"/>
                  </a:lnTo>
                  <a:lnTo>
                    <a:pt x="4188" y="919"/>
                  </a:lnTo>
                  <a:lnTo>
                    <a:pt x="4181" y="907"/>
                  </a:lnTo>
                  <a:lnTo>
                    <a:pt x="4172" y="895"/>
                  </a:lnTo>
                  <a:lnTo>
                    <a:pt x="4164" y="886"/>
                  </a:lnTo>
                  <a:lnTo>
                    <a:pt x="4156" y="879"/>
                  </a:lnTo>
                  <a:lnTo>
                    <a:pt x="4144" y="871"/>
                  </a:lnTo>
                  <a:lnTo>
                    <a:pt x="4133" y="864"/>
                  </a:lnTo>
                  <a:lnTo>
                    <a:pt x="4122" y="859"/>
                  </a:lnTo>
                  <a:lnTo>
                    <a:pt x="4114" y="857"/>
                  </a:lnTo>
                  <a:lnTo>
                    <a:pt x="4108" y="856"/>
                  </a:lnTo>
                  <a:lnTo>
                    <a:pt x="4101" y="854"/>
                  </a:lnTo>
                  <a:lnTo>
                    <a:pt x="4093" y="850"/>
                  </a:lnTo>
                  <a:lnTo>
                    <a:pt x="4082" y="844"/>
                  </a:lnTo>
                  <a:lnTo>
                    <a:pt x="4071" y="833"/>
                  </a:lnTo>
                  <a:lnTo>
                    <a:pt x="4065" y="828"/>
                  </a:lnTo>
                  <a:lnTo>
                    <a:pt x="4059" y="823"/>
                  </a:lnTo>
                  <a:lnTo>
                    <a:pt x="4052" y="819"/>
                  </a:lnTo>
                  <a:lnTo>
                    <a:pt x="4046" y="815"/>
                  </a:lnTo>
                  <a:lnTo>
                    <a:pt x="4033" y="809"/>
                  </a:lnTo>
                  <a:lnTo>
                    <a:pt x="4024" y="806"/>
                  </a:lnTo>
                  <a:lnTo>
                    <a:pt x="4020" y="803"/>
                  </a:lnTo>
                  <a:lnTo>
                    <a:pt x="4017" y="800"/>
                  </a:lnTo>
                  <a:lnTo>
                    <a:pt x="4015" y="796"/>
                  </a:lnTo>
                  <a:lnTo>
                    <a:pt x="4014" y="793"/>
                  </a:lnTo>
                  <a:lnTo>
                    <a:pt x="4013" y="784"/>
                  </a:lnTo>
                  <a:lnTo>
                    <a:pt x="4013" y="775"/>
                  </a:lnTo>
                  <a:lnTo>
                    <a:pt x="4013" y="764"/>
                  </a:lnTo>
                  <a:lnTo>
                    <a:pt x="4011" y="753"/>
                  </a:lnTo>
                  <a:lnTo>
                    <a:pt x="4008" y="747"/>
                  </a:lnTo>
                  <a:lnTo>
                    <a:pt x="4006" y="743"/>
                  </a:lnTo>
                  <a:lnTo>
                    <a:pt x="4001" y="737"/>
                  </a:lnTo>
                  <a:lnTo>
                    <a:pt x="3996" y="732"/>
                  </a:lnTo>
                  <a:lnTo>
                    <a:pt x="3989" y="728"/>
                  </a:lnTo>
                  <a:lnTo>
                    <a:pt x="3983" y="726"/>
                  </a:lnTo>
                  <a:lnTo>
                    <a:pt x="3976" y="725"/>
                  </a:lnTo>
                  <a:lnTo>
                    <a:pt x="3970" y="724"/>
                  </a:lnTo>
                  <a:lnTo>
                    <a:pt x="3957" y="724"/>
                  </a:lnTo>
                  <a:lnTo>
                    <a:pt x="3946" y="722"/>
                  </a:lnTo>
                  <a:lnTo>
                    <a:pt x="3942" y="720"/>
                  </a:lnTo>
                  <a:lnTo>
                    <a:pt x="3937" y="716"/>
                  </a:lnTo>
                  <a:lnTo>
                    <a:pt x="3932" y="712"/>
                  </a:lnTo>
                  <a:lnTo>
                    <a:pt x="3927" y="707"/>
                  </a:lnTo>
                  <a:lnTo>
                    <a:pt x="3924" y="702"/>
                  </a:lnTo>
                  <a:lnTo>
                    <a:pt x="3921" y="697"/>
                  </a:lnTo>
                  <a:lnTo>
                    <a:pt x="3919" y="693"/>
                  </a:lnTo>
                  <a:lnTo>
                    <a:pt x="3918" y="688"/>
                  </a:lnTo>
                  <a:lnTo>
                    <a:pt x="3917" y="681"/>
                  </a:lnTo>
                  <a:lnTo>
                    <a:pt x="3914" y="675"/>
                  </a:lnTo>
                  <a:lnTo>
                    <a:pt x="3913" y="674"/>
                  </a:lnTo>
                  <a:lnTo>
                    <a:pt x="3911" y="671"/>
                  </a:lnTo>
                  <a:lnTo>
                    <a:pt x="3908" y="671"/>
                  </a:lnTo>
                  <a:lnTo>
                    <a:pt x="3905" y="671"/>
                  </a:lnTo>
                  <a:lnTo>
                    <a:pt x="3901" y="671"/>
                  </a:lnTo>
                  <a:lnTo>
                    <a:pt x="3898" y="670"/>
                  </a:lnTo>
                  <a:lnTo>
                    <a:pt x="3896" y="669"/>
                  </a:lnTo>
                  <a:lnTo>
                    <a:pt x="3895" y="667"/>
                  </a:lnTo>
                  <a:lnTo>
                    <a:pt x="3894" y="661"/>
                  </a:lnTo>
                  <a:lnTo>
                    <a:pt x="3894" y="651"/>
                  </a:lnTo>
                  <a:lnTo>
                    <a:pt x="3893" y="646"/>
                  </a:lnTo>
                  <a:lnTo>
                    <a:pt x="3892" y="642"/>
                  </a:lnTo>
                  <a:lnTo>
                    <a:pt x="3891" y="637"/>
                  </a:lnTo>
                  <a:lnTo>
                    <a:pt x="3888" y="633"/>
                  </a:lnTo>
                  <a:lnTo>
                    <a:pt x="3882" y="626"/>
                  </a:lnTo>
                  <a:lnTo>
                    <a:pt x="3874" y="619"/>
                  </a:lnTo>
                  <a:lnTo>
                    <a:pt x="3869" y="615"/>
                  </a:lnTo>
                  <a:lnTo>
                    <a:pt x="3863" y="613"/>
                  </a:lnTo>
                  <a:lnTo>
                    <a:pt x="3857" y="609"/>
                  </a:lnTo>
                  <a:lnTo>
                    <a:pt x="3850" y="608"/>
                  </a:lnTo>
                  <a:lnTo>
                    <a:pt x="3844" y="607"/>
                  </a:lnTo>
                  <a:lnTo>
                    <a:pt x="3839" y="608"/>
                  </a:lnTo>
                  <a:lnTo>
                    <a:pt x="3837" y="608"/>
                  </a:lnTo>
                  <a:lnTo>
                    <a:pt x="3835" y="609"/>
                  </a:lnTo>
                  <a:lnTo>
                    <a:pt x="3835" y="612"/>
                  </a:lnTo>
                  <a:lnTo>
                    <a:pt x="3833" y="614"/>
                  </a:lnTo>
                  <a:lnTo>
                    <a:pt x="3833" y="624"/>
                  </a:lnTo>
                  <a:lnTo>
                    <a:pt x="3832" y="633"/>
                  </a:lnTo>
                  <a:lnTo>
                    <a:pt x="3832" y="640"/>
                  </a:lnTo>
                  <a:lnTo>
                    <a:pt x="3837" y="651"/>
                  </a:lnTo>
                  <a:lnTo>
                    <a:pt x="3842" y="662"/>
                  </a:lnTo>
                  <a:lnTo>
                    <a:pt x="3847" y="671"/>
                  </a:lnTo>
                  <a:lnTo>
                    <a:pt x="3855" y="686"/>
                  </a:lnTo>
                  <a:lnTo>
                    <a:pt x="3862" y="701"/>
                  </a:lnTo>
                  <a:lnTo>
                    <a:pt x="3864" y="708"/>
                  </a:lnTo>
                  <a:lnTo>
                    <a:pt x="3866" y="713"/>
                  </a:lnTo>
                  <a:lnTo>
                    <a:pt x="3866" y="718"/>
                  </a:lnTo>
                  <a:lnTo>
                    <a:pt x="3864" y="720"/>
                  </a:lnTo>
                  <a:lnTo>
                    <a:pt x="3863" y="721"/>
                  </a:lnTo>
                  <a:lnTo>
                    <a:pt x="3860" y="721"/>
                  </a:lnTo>
                  <a:lnTo>
                    <a:pt x="3856" y="720"/>
                  </a:lnTo>
                  <a:lnTo>
                    <a:pt x="3850" y="718"/>
                  </a:lnTo>
                  <a:lnTo>
                    <a:pt x="3838" y="711"/>
                  </a:lnTo>
                  <a:lnTo>
                    <a:pt x="3826" y="705"/>
                  </a:lnTo>
                  <a:lnTo>
                    <a:pt x="3814" y="697"/>
                  </a:lnTo>
                  <a:lnTo>
                    <a:pt x="3804" y="690"/>
                  </a:lnTo>
                  <a:lnTo>
                    <a:pt x="3789" y="682"/>
                  </a:lnTo>
                  <a:lnTo>
                    <a:pt x="3773" y="672"/>
                  </a:lnTo>
                  <a:lnTo>
                    <a:pt x="3757" y="663"/>
                  </a:lnTo>
                  <a:lnTo>
                    <a:pt x="3744" y="655"/>
                  </a:lnTo>
                  <a:lnTo>
                    <a:pt x="3731" y="645"/>
                  </a:lnTo>
                  <a:lnTo>
                    <a:pt x="3716" y="633"/>
                  </a:lnTo>
                  <a:lnTo>
                    <a:pt x="3700" y="621"/>
                  </a:lnTo>
                  <a:lnTo>
                    <a:pt x="3690" y="612"/>
                  </a:lnTo>
                  <a:lnTo>
                    <a:pt x="3682" y="602"/>
                  </a:lnTo>
                  <a:lnTo>
                    <a:pt x="3675" y="590"/>
                  </a:lnTo>
                  <a:lnTo>
                    <a:pt x="3669" y="579"/>
                  </a:lnTo>
                  <a:lnTo>
                    <a:pt x="3666" y="569"/>
                  </a:lnTo>
                  <a:lnTo>
                    <a:pt x="3665" y="563"/>
                  </a:lnTo>
                  <a:lnTo>
                    <a:pt x="3663" y="558"/>
                  </a:lnTo>
                  <a:lnTo>
                    <a:pt x="3660" y="554"/>
                  </a:lnTo>
                  <a:lnTo>
                    <a:pt x="3653" y="547"/>
                  </a:lnTo>
                  <a:lnTo>
                    <a:pt x="3644" y="538"/>
                  </a:lnTo>
                  <a:lnTo>
                    <a:pt x="3637" y="529"/>
                  </a:lnTo>
                  <a:lnTo>
                    <a:pt x="3631" y="518"/>
                  </a:lnTo>
                  <a:lnTo>
                    <a:pt x="3624" y="505"/>
                  </a:lnTo>
                  <a:lnTo>
                    <a:pt x="3621" y="499"/>
                  </a:lnTo>
                  <a:lnTo>
                    <a:pt x="3616" y="492"/>
                  </a:lnTo>
                  <a:lnTo>
                    <a:pt x="3610" y="486"/>
                  </a:lnTo>
                  <a:lnTo>
                    <a:pt x="3603" y="479"/>
                  </a:lnTo>
                  <a:lnTo>
                    <a:pt x="3589" y="467"/>
                  </a:lnTo>
                  <a:lnTo>
                    <a:pt x="3575" y="456"/>
                  </a:lnTo>
                  <a:lnTo>
                    <a:pt x="3562" y="445"/>
                  </a:lnTo>
                  <a:lnTo>
                    <a:pt x="3547" y="434"/>
                  </a:lnTo>
                  <a:lnTo>
                    <a:pt x="3534" y="423"/>
                  </a:lnTo>
                  <a:lnTo>
                    <a:pt x="3524" y="415"/>
                  </a:lnTo>
                  <a:lnTo>
                    <a:pt x="3521" y="411"/>
                  </a:lnTo>
                  <a:lnTo>
                    <a:pt x="3520" y="407"/>
                  </a:lnTo>
                  <a:lnTo>
                    <a:pt x="3520" y="405"/>
                  </a:lnTo>
                  <a:lnTo>
                    <a:pt x="3520" y="403"/>
                  </a:lnTo>
                  <a:lnTo>
                    <a:pt x="3521" y="398"/>
                  </a:lnTo>
                  <a:lnTo>
                    <a:pt x="3524" y="392"/>
                  </a:lnTo>
                  <a:lnTo>
                    <a:pt x="3526" y="390"/>
                  </a:lnTo>
                  <a:lnTo>
                    <a:pt x="3524" y="386"/>
                  </a:lnTo>
                  <a:lnTo>
                    <a:pt x="3523" y="384"/>
                  </a:lnTo>
                  <a:lnTo>
                    <a:pt x="3522" y="381"/>
                  </a:lnTo>
                  <a:lnTo>
                    <a:pt x="3516" y="378"/>
                  </a:lnTo>
                  <a:lnTo>
                    <a:pt x="3508" y="375"/>
                  </a:lnTo>
                  <a:lnTo>
                    <a:pt x="3497" y="373"/>
                  </a:lnTo>
                  <a:lnTo>
                    <a:pt x="3486" y="369"/>
                  </a:lnTo>
                  <a:lnTo>
                    <a:pt x="3480" y="366"/>
                  </a:lnTo>
                  <a:lnTo>
                    <a:pt x="3476" y="363"/>
                  </a:lnTo>
                  <a:lnTo>
                    <a:pt x="3470" y="360"/>
                  </a:lnTo>
                  <a:lnTo>
                    <a:pt x="3465" y="355"/>
                  </a:lnTo>
                  <a:lnTo>
                    <a:pt x="3461" y="350"/>
                  </a:lnTo>
                  <a:lnTo>
                    <a:pt x="3459" y="346"/>
                  </a:lnTo>
                  <a:lnTo>
                    <a:pt x="3457" y="341"/>
                  </a:lnTo>
                  <a:lnTo>
                    <a:pt x="3455" y="335"/>
                  </a:lnTo>
                  <a:lnTo>
                    <a:pt x="3452" y="325"/>
                  </a:lnTo>
                  <a:lnTo>
                    <a:pt x="3447" y="316"/>
                  </a:lnTo>
                  <a:lnTo>
                    <a:pt x="3444" y="312"/>
                  </a:lnTo>
                  <a:lnTo>
                    <a:pt x="3440" y="310"/>
                  </a:lnTo>
                  <a:lnTo>
                    <a:pt x="3435" y="309"/>
                  </a:lnTo>
                  <a:lnTo>
                    <a:pt x="3432" y="308"/>
                  </a:lnTo>
                  <a:lnTo>
                    <a:pt x="3427" y="309"/>
                  </a:lnTo>
                  <a:lnTo>
                    <a:pt x="3422" y="311"/>
                  </a:lnTo>
                  <a:lnTo>
                    <a:pt x="3417" y="314"/>
                  </a:lnTo>
                  <a:lnTo>
                    <a:pt x="3413" y="318"/>
                  </a:lnTo>
                  <a:lnTo>
                    <a:pt x="3403" y="330"/>
                  </a:lnTo>
                  <a:lnTo>
                    <a:pt x="3392" y="344"/>
                  </a:lnTo>
                  <a:lnTo>
                    <a:pt x="3382" y="356"/>
                  </a:lnTo>
                  <a:lnTo>
                    <a:pt x="3372" y="366"/>
                  </a:lnTo>
                  <a:lnTo>
                    <a:pt x="3367" y="368"/>
                  </a:lnTo>
                  <a:lnTo>
                    <a:pt x="3363" y="368"/>
                  </a:lnTo>
                  <a:lnTo>
                    <a:pt x="3357" y="368"/>
                  </a:lnTo>
                  <a:lnTo>
                    <a:pt x="3350" y="367"/>
                  </a:lnTo>
                  <a:lnTo>
                    <a:pt x="3338" y="363"/>
                  </a:lnTo>
                  <a:lnTo>
                    <a:pt x="3327" y="359"/>
                  </a:lnTo>
                  <a:lnTo>
                    <a:pt x="3323" y="358"/>
                  </a:lnTo>
                  <a:lnTo>
                    <a:pt x="3321" y="355"/>
                  </a:lnTo>
                  <a:lnTo>
                    <a:pt x="3319" y="352"/>
                  </a:lnTo>
                  <a:lnTo>
                    <a:pt x="3318" y="349"/>
                  </a:lnTo>
                  <a:lnTo>
                    <a:pt x="3316" y="341"/>
                  </a:lnTo>
                  <a:lnTo>
                    <a:pt x="3316" y="330"/>
                  </a:lnTo>
                  <a:lnTo>
                    <a:pt x="3315" y="324"/>
                  </a:lnTo>
                  <a:lnTo>
                    <a:pt x="3312" y="321"/>
                  </a:lnTo>
                  <a:lnTo>
                    <a:pt x="3307" y="317"/>
                  </a:lnTo>
                  <a:lnTo>
                    <a:pt x="3301" y="315"/>
                  </a:lnTo>
                  <a:lnTo>
                    <a:pt x="3294" y="314"/>
                  </a:lnTo>
                  <a:lnTo>
                    <a:pt x="3288" y="314"/>
                  </a:lnTo>
                  <a:lnTo>
                    <a:pt x="3281" y="314"/>
                  </a:lnTo>
                  <a:lnTo>
                    <a:pt x="3276" y="315"/>
                  </a:lnTo>
                  <a:lnTo>
                    <a:pt x="3271" y="317"/>
                  </a:lnTo>
                  <a:lnTo>
                    <a:pt x="3269" y="319"/>
                  </a:lnTo>
                  <a:lnTo>
                    <a:pt x="3266" y="323"/>
                  </a:lnTo>
                  <a:lnTo>
                    <a:pt x="3266" y="327"/>
                  </a:lnTo>
                  <a:lnTo>
                    <a:pt x="3266" y="336"/>
                  </a:lnTo>
                  <a:lnTo>
                    <a:pt x="3266" y="346"/>
                  </a:lnTo>
                  <a:lnTo>
                    <a:pt x="3265" y="350"/>
                  </a:lnTo>
                  <a:lnTo>
                    <a:pt x="3264" y="354"/>
                  </a:lnTo>
                  <a:lnTo>
                    <a:pt x="3260" y="358"/>
                  </a:lnTo>
                  <a:lnTo>
                    <a:pt x="3256" y="362"/>
                  </a:lnTo>
                  <a:lnTo>
                    <a:pt x="3243" y="371"/>
                  </a:lnTo>
                  <a:lnTo>
                    <a:pt x="3227" y="381"/>
                  </a:lnTo>
                  <a:lnTo>
                    <a:pt x="3220" y="386"/>
                  </a:lnTo>
                  <a:lnTo>
                    <a:pt x="3214" y="391"/>
                  </a:lnTo>
                  <a:lnTo>
                    <a:pt x="3211" y="394"/>
                  </a:lnTo>
                  <a:lnTo>
                    <a:pt x="3208" y="398"/>
                  </a:lnTo>
                  <a:lnTo>
                    <a:pt x="3207" y="404"/>
                  </a:lnTo>
                  <a:lnTo>
                    <a:pt x="3205" y="410"/>
                  </a:lnTo>
                  <a:lnTo>
                    <a:pt x="3202" y="413"/>
                  </a:lnTo>
                  <a:lnTo>
                    <a:pt x="3200" y="416"/>
                  </a:lnTo>
                  <a:lnTo>
                    <a:pt x="3197" y="417"/>
                  </a:lnTo>
                  <a:lnTo>
                    <a:pt x="3196" y="417"/>
                  </a:lnTo>
                  <a:lnTo>
                    <a:pt x="3194" y="417"/>
                  </a:lnTo>
                  <a:lnTo>
                    <a:pt x="3192" y="415"/>
                  </a:lnTo>
                  <a:lnTo>
                    <a:pt x="3189" y="412"/>
                  </a:lnTo>
                  <a:lnTo>
                    <a:pt x="3187" y="409"/>
                  </a:lnTo>
                  <a:lnTo>
                    <a:pt x="3183" y="401"/>
                  </a:lnTo>
                  <a:lnTo>
                    <a:pt x="3178" y="393"/>
                  </a:lnTo>
                  <a:lnTo>
                    <a:pt x="3174" y="386"/>
                  </a:lnTo>
                  <a:lnTo>
                    <a:pt x="3165" y="380"/>
                  </a:lnTo>
                  <a:lnTo>
                    <a:pt x="3156" y="374"/>
                  </a:lnTo>
                  <a:lnTo>
                    <a:pt x="3146" y="368"/>
                  </a:lnTo>
                  <a:lnTo>
                    <a:pt x="3137" y="361"/>
                  </a:lnTo>
                  <a:lnTo>
                    <a:pt x="3127" y="354"/>
                  </a:lnTo>
                  <a:lnTo>
                    <a:pt x="3118" y="346"/>
                  </a:lnTo>
                  <a:lnTo>
                    <a:pt x="3107" y="338"/>
                  </a:lnTo>
                  <a:lnTo>
                    <a:pt x="3101" y="336"/>
                  </a:lnTo>
                  <a:lnTo>
                    <a:pt x="3095" y="334"/>
                  </a:lnTo>
                  <a:lnTo>
                    <a:pt x="3090" y="331"/>
                  </a:lnTo>
                  <a:lnTo>
                    <a:pt x="3086" y="331"/>
                  </a:lnTo>
                  <a:lnTo>
                    <a:pt x="3081" y="330"/>
                  </a:lnTo>
                  <a:lnTo>
                    <a:pt x="3079" y="330"/>
                  </a:lnTo>
                  <a:lnTo>
                    <a:pt x="3076" y="329"/>
                  </a:lnTo>
                  <a:lnTo>
                    <a:pt x="3074" y="328"/>
                  </a:lnTo>
                  <a:lnTo>
                    <a:pt x="3073" y="323"/>
                  </a:lnTo>
                  <a:lnTo>
                    <a:pt x="3073" y="316"/>
                  </a:lnTo>
                  <a:lnTo>
                    <a:pt x="3071" y="311"/>
                  </a:lnTo>
                  <a:lnTo>
                    <a:pt x="3069" y="308"/>
                  </a:lnTo>
                  <a:lnTo>
                    <a:pt x="3067" y="304"/>
                  </a:lnTo>
                  <a:lnTo>
                    <a:pt x="3063" y="300"/>
                  </a:lnTo>
                  <a:lnTo>
                    <a:pt x="3054" y="292"/>
                  </a:lnTo>
                  <a:lnTo>
                    <a:pt x="3044" y="284"/>
                  </a:lnTo>
                  <a:lnTo>
                    <a:pt x="3036" y="274"/>
                  </a:lnTo>
                  <a:lnTo>
                    <a:pt x="3025" y="264"/>
                  </a:lnTo>
                  <a:lnTo>
                    <a:pt x="3016" y="254"/>
                  </a:lnTo>
                  <a:lnTo>
                    <a:pt x="3007" y="246"/>
                  </a:lnTo>
                  <a:lnTo>
                    <a:pt x="3001" y="239"/>
                  </a:lnTo>
                  <a:lnTo>
                    <a:pt x="2995" y="232"/>
                  </a:lnTo>
                  <a:lnTo>
                    <a:pt x="2991" y="227"/>
                  </a:lnTo>
                  <a:lnTo>
                    <a:pt x="2985" y="224"/>
                  </a:lnTo>
                  <a:lnTo>
                    <a:pt x="2980" y="224"/>
                  </a:lnTo>
                  <a:lnTo>
                    <a:pt x="2976" y="223"/>
                  </a:lnTo>
                  <a:lnTo>
                    <a:pt x="2972" y="221"/>
                  </a:lnTo>
                  <a:lnTo>
                    <a:pt x="2967" y="214"/>
                  </a:lnTo>
                  <a:lnTo>
                    <a:pt x="2963" y="210"/>
                  </a:lnTo>
                  <a:lnTo>
                    <a:pt x="2957" y="207"/>
                  </a:lnTo>
                  <a:lnTo>
                    <a:pt x="2950" y="203"/>
                  </a:lnTo>
                  <a:lnTo>
                    <a:pt x="2943" y="199"/>
                  </a:lnTo>
                  <a:lnTo>
                    <a:pt x="2926" y="195"/>
                  </a:lnTo>
                  <a:lnTo>
                    <a:pt x="2912" y="189"/>
                  </a:lnTo>
                  <a:lnTo>
                    <a:pt x="2905" y="186"/>
                  </a:lnTo>
                  <a:lnTo>
                    <a:pt x="2898" y="185"/>
                  </a:lnTo>
                  <a:lnTo>
                    <a:pt x="2890" y="185"/>
                  </a:lnTo>
                  <a:lnTo>
                    <a:pt x="2882" y="185"/>
                  </a:lnTo>
                  <a:lnTo>
                    <a:pt x="2874" y="186"/>
                  </a:lnTo>
                  <a:lnTo>
                    <a:pt x="2867" y="189"/>
                  </a:lnTo>
                  <a:lnTo>
                    <a:pt x="2860" y="192"/>
                  </a:lnTo>
                  <a:lnTo>
                    <a:pt x="2854" y="197"/>
                  </a:lnTo>
                  <a:lnTo>
                    <a:pt x="2849" y="203"/>
                  </a:lnTo>
                  <a:lnTo>
                    <a:pt x="2844" y="209"/>
                  </a:lnTo>
                  <a:lnTo>
                    <a:pt x="2841" y="214"/>
                  </a:lnTo>
                  <a:lnTo>
                    <a:pt x="2838" y="220"/>
                  </a:lnTo>
                  <a:lnTo>
                    <a:pt x="2837" y="226"/>
                  </a:lnTo>
                  <a:lnTo>
                    <a:pt x="2837" y="232"/>
                  </a:lnTo>
                  <a:lnTo>
                    <a:pt x="2838" y="236"/>
                  </a:lnTo>
                  <a:lnTo>
                    <a:pt x="2840" y="242"/>
                  </a:lnTo>
                  <a:lnTo>
                    <a:pt x="2842" y="248"/>
                  </a:lnTo>
                  <a:lnTo>
                    <a:pt x="2844" y="255"/>
                  </a:lnTo>
                  <a:lnTo>
                    <a:pt x="2846" y="264"/>
                  </a:lnTo>
                  <a:lnTo>
                    <a:pt x="2846" y="272"/>
                  </a:lnTo>
                  <a:lnTo>
                    <a:pt x="2846" y="280"/>
                  </a:lnTo>
                  <a:lnTo>
                    <a:pt x="2844" y="287"/>
                  </a:lnTo>
                  <a:lnTo>
                    <a:pt x="2843" y="295"/>
                  </a:lnTo>
                  <a:lnTo>
                    <a:pt x="2841" y="302"/>
                  </a:lnTo>
                  <a:lnTo>
                    <a:pt x="2838" y="308"/>
                  </a:lnTo>
                  <a:lnTo>
                    <a:pt x="2836" y="316"/>
                  </a:lnTo>
                  <a:lnTo>
                    <a:pt x="2835" y="324"/>
                  </a:lnTo>
                  <a:lnTo>
                    <a:pt x="2835" y="335"/>
                  </a:lnTo>
                  <a:lnTo>
                    <a:pt x="2835" y="355"/>
                  </a:lnTo>
                  <a:lnTo>
                    <a:pt x="2836" y="375"/>
                  </a:lnTo>
                  <a:lnTo>
                    <a:pt x="2837" y="391"/>
                  </a:lnTo>
                  <a:lnTo>
                    <a:pt x="2840" y="404"/>
                  </a:lnTo>
                  <a:lnTo>
                    <a:pt x="2843" y="415"/>
                  </a:lnTo>
                  <a:lnTo>
                    <a:pt x="2847" y="422"/>
                  </a:lnTo>
                  <a:lnTo>
                    <a:pt x="2848" y="436"/>
                  </a:lnTo>
                  <a:lnTo>
                    <a:pt x="2847" y="449"/>
                  </a:lnTo>
                  <a:lnTo>
                    <a:pt x="2846" y="454"/>
                  </a:lnTo>
                  <a:lnTo>
                    <a:pt x="2843" y="460"/>
                  </a:lnTo>
                  <a:lnTo>
                    <a:pt x="2840" y="464"/>
                  </a:lnTo>
                  <a:lnTo>
                    <a:pt x="2834" y="469"/>
                  </a:lnTo>
                  <a:lnTo>
                    <a:pt x="2827" y="472"/>
                  </a:lnTo>
                  <a:lnTo>
                    <a:pt x="2819" y="472"/>
                  </a:lnTo>
                  <a:lnTo>
                    <a:pt x="2815" y="472"/>
                  </a:lnTo>
                  <a:lnTo>
                    <a:pt x="2810" y="470"/>
                  </a:lnTo>
                  <a:lnTo>
                    <a:pt x="2806" y="468"/>
                  </a:lnTo>
                  <a:lnTo>
                    <a:pt x="2802" y="466"/>
                  </a:lnTo>
                  <a:lnTo>
                    <a:pt x="2787" y="457"/>
                  </a:lnTo>
                  <a:lnTo>
                    <a:pt x="2775" y="453"/>
                  </a:lnTo>
                  <a:lnTo>
                    <a:pt x="2764" y="448"/>
                  </a:lnTo>
                  <a:lnTo>
                    <a:pt x="2753" y="444"/>
                  </a:lnTo>
                  <a:lnTo>
                    <a:pt x="2750" y="444"/>
                  </a:lnTo>
                  <a:lnTo>
                    <a:pt x="2748" y="444"/>
                  </a:lnTo>
                  <a:lnTo>
                    <a:pt x="2747" y="445"/>
                  </a:lnTo>
                  <a:lnTo>
                    <a:pt x="2746" y="448"/>
                  </a:lnTo>
                  <a:lnTo>
                    <a:pt x="2743" y="454"/>
                  </a:lnTo>
                  <a:lnTo>
                    <a:pt x="2741" y="462"/>
                  </a:lnTo>
                  <a:lnTo>
                    <a:pt x="2740" y="469"/>
                  </a:lnTo>
                  <a:lnTo>
                    <a:pt x="2739" y="476"/>
                  </a:lnTo>
                  <a:lnTo>
                    <a:pt x="2737" y="482"/>
                  </a:lnTo>
                  <a:lnTo>
                    <a:pt x="2735" y="486"/>
                  </a:lnTo>
                  <a:lnTo>
                    <a:pt x="2728" y="487"/>
                  </a:lnTo>
                  <a:lnTo>
                    <a:pt x="2720" y="489"/>
                  </a:lnTo>
                  <a:lnTo>
                    <a:pt x="2716" y="491"/>
                  </a:lnTo>
                  <a:lnTo>
                    <a:pt x="2712" y="493"/>
                  </a:lnTo>
                  <a:lnTo>
                    <a:pt x="2710" y="495"/>
                  </a:lnTo>
                  <a:lnTo>
                    <a:pt x="2709" y="499"/>
                  </a:lnTo>
                  <a:lnTo>
                    <a:pt x="2710" y="510"/>
                  </a:lnTo>
                  <a:lnTo>
                    <a:pt x="2712" y="519"/>
                  </a:lnTo>
                  <a:lnTo>
                    <a:pt x="2714" y="524"/>
                  </a:lnTo>
                  <a:lnTo>
                    <a:pt x="2714" y="527"/>
                  </a:lnTo>
                  <a:lnTo>
                    <a:pt x="2712" y="531"/>
                  </a:lnTo>
                  <a:lnTo>
                    <a:pt x="2710" y="533"/>
                  </a:lnTo>
                  <a:lnTo>
                    <a:pt x="2705" y="536"/>
                  </a:lnTo>
                  <a:lnTo>
                    <a:pt x="2703" y="538"/>
                  </a:lnTo>
                  <a:lnTo>
                    <a:pt x="2701" y="543"/>
                  </a:lnTo>
                  <a:lnTo>
                    <a:pt x="2698" y="548"/>
                  </a:lnTo>
                  <a:lnTo>
                    <a:pt x="2696" y="561"/>
                  </a:lnTo>
                  <a:lnTo>
                    <a:pt x="2693" y="574"/>
                  </a:lnTo>
                  <a:lnTo>
                    <a:pt x="2692" y="587"/>
                  </a:lnTo>
                  <a:lnTo>
                    <a:pt x="2690" y="599"/>
                  </a:lnTo>
                  <a:lnTo>
                    <a:pt x="2689" y="604"/>
                  </a:lnTo>
                  <a:lnTo>
                    <a:pt x="2686" y="607"/>
                  </a:lnTo>
                  <a:lnTo>
                    <a:pt x="2685" y="611"/>
                  </a:lnTo>
                  <a:lnTo>
                    <a:pt x="2683" y="612"/>
                  </a:lnTo>
                  <a:lnTo>
                    <a:pt x="2677" y="612"/>
                  </a:lnTo>
                  <a:lnTo>
                    <a:pt x="2672" y="612"/>
                  </a:lnTo>
                  <a:lnTo>
                    <a:pt x="2668" y="609"/>
                  </a:lnTo>
                  <a:lnTo>
                    <a:pt x="2665" y="608"/>
                  </a:lnTo>
                  <a:lnTo>
                    <a:pt x="2658" y="602"/>
                  </a:lnTo>
                  <a:lnTo>
                    <a:pt x="2651" y="596"/>
                  </a:lnTo>
                  <a:lnTo>
                    <a:pt x="2642" y="592"/>
                  </a:lnTo>
                  <a:lnTo>
                    <a:pt x="2633" y="587"/>
                  </a:lnTo>
                  <a:lnTo>
                    <a:pt x="2623" y="582"/>
                  </a:lnTo>
                  <a:lnTo>
                    <a:pt x="2614" y="580"/>
                  </a:lnTo>
                  <a:lnTo>
                    <a:pt x="2609" y="580"/>
                  </a:lnTo>
                  <a:lnTo>
                    <a:pt x="2605" y="581"/>
                  </a:lnTo>
                  <a:lnTo>
                    <a:pt x="2601" y="585"/>
                  </a:lnTo>
                  <a:lnTo>
                    <a:pt x="2597" y="588"/>
                  </a:lnTo>
                  <a:lnTo>
                    <a:pt x="2589" y="598"/>
                  </a:lnTo>
                  <a:lnTo>
                    <a:pt x="2579" y="608"/>
                  </a:lnTo>
                  <a:lnTo>
                    <a:pt x="2572" y="613"/>
                  </a:lnTo>
                  <a:lnTo>
                    <a:pt x="2566" y="615"/>
                  </a:lnTo>
                  <a:lnTo>
                    <a:pt x="2560" y="617"/>
                  </a:lnTo>
                  <a:lnTo>
                    <a:pt x="2556" y="617"/>
                  </a:lnTo>
                  <a:lnTo>
                    <a:pt x="2551" y="617"/>
                  </a:lnTo>
                  <a:lnTo>
                    <a:pt x="2548" y="615"/>
                  </a:lnTo>
                  <a:lnTo>
                    <a:pt x="2546" y="613"/>
                  </a:lnTo>
                  <a:lnTo>
                    <a:pt x="2544" y="611"/>
                  </a:lnTo>
                  <a:lnTo>
                    <a:pt x="2540" y="607"/>
                  </a:lnTo>
                  <a:lnTo>
                    <a:pt x="2535" y="604"/>
                  </a:lnTo>
                  <a:lnTo>
                    <a:pt x="2529" y="601"/>
                  </a:lnTo>
                  <a:lnTo>
                    <a:pt x="2521" y="598"/>
                  </a:lnTo>
                  <a:lnTo>
                    <a:pt x="2506" y="592"/>
                  </a:lnTo>
                  <a:lnTo>
                    <a:pt x="2494" y="586"/>
                  </a:lnTo>
                  <a:lnTo>
                    <a:pt x="2483" y="580"/>
                  </a:lnTo>
                  <a:lnTo>
                    <a:pt x="2474" y="573"/>
                  </a:lnTo>
                  <a:lnTo>
                    <a:pt x="2469" y="569"/>
                  </a:lnTo>
                  <a:lnTo>
                    <a:pt x="2464" y="564"/>
                  </a:lnTo>
                  <a:lnTo>
                    <a:pt x="2460" y="558"/>
                  </a:lnTo>
                  <a:lnTo>
                    <a:pt x="2457" y="551"/>
                  </a:lnTo>
                  <a:lnTo>
                    <a:pt x="2451" y="538"/>
                  </a:lnTo>
                  <a:lnTo>
                    <a:pt x="2445" y="526"/>
                  </a:lnTo>
                  <a:lnTo>
                    <a:pt x="2439" y="517"/>
                  </a:lnTo>
                  <a:lnTo>
                    <a:pt x="2432" y="507"/>
                  </a:lnTo>
                  <a:lnTo>
                    <a:pt x="2422" y="500"/>
                  </a:lnTo>
                  <a:lnTo>
                    <a:pt x="2413" y="494"/>
                  </a:lnTo>
                  <a:lnTo>
                    <a:pt x="2408" y="491"/>
                  </a:lnTo>
                  <a:lnTo>
                    <a:pt x="2403" y="489"/>
                  </a:lnTo>
                  <a:lnTo>
                    <a:pt x="2401" y="488"/>
                  </a:lnTo>
                  <a:lnTo>
                    <a:pt x="2397" y="488"/>
                  </a:lnTo>
                  <a:lnTo>
                    <a:pt x="2390" y="491"/>
                  </a:lnTo>
                  <a:lnTo>
                    <a:pt x="2381" y="495"/>
                  </a:lnTo>
                  <a:lnTo>
                    <a:pt x="2368" y="505"/>
                  </a:lnTo>
                  <a:lnTo>
                    <a:pt x="2351" y="516"/>
                  </a:lnTo>
                  <a:lnTo>
                    <a:pt x="2342" y="520"/>
                  </a:lnTo>
                  <a:lnTo>
                    <a:pt x="2331" y="524"/>
                  </a:lnTo>
                  <a:lnTo>
                    <a:pt x="2326" y="525"/>
                  </a:lnTo>
                  <a:lnTo>
                    <a:pt x="2321" y="525"/>
                  </a:lnTo>
                  <a:lnTo>
                    <a:pt x="2315" y="524"/>
                  </a:lnTo>
                  <a:lnTo>
                    <a:pt x="2311" y="523"/>
                  </a:lnTo>
                  <a:lnTo>
                    <a:pt x="2300" y="518"/>
                  </a:lnTo>
                  <a:lnTo>
                    <a:pt x="2290" y="513"/>
                  </a:lnTo>
                  <a:lnTo>
                    <a:pt x="2282" y="511"/>
                  </a:lnTo>
                  <a:lnTo>
                    <a:pt x="2273" y="508"/>
                  </a:lnTo>
                  <a:lnTo>
                    <a:pt x="2264" y="508"/>
                  </a:lnTo>
                  <a:lnTo>
                    <a:pt x="2258" y="510"/>
                  </a:lnTo>
                  <a:lnTo>
                    <a:pt x="2252" y="512"/>
                  </a:lnTo>
                  <a:lnTo>
                    <a:pt x="2249" y="514"/>
                  </a:lnTo>
                  <a:lnTo>
                    <a:pt x="2246" y="514"/>
                  </a:lnTo>
                  <a:lnTo>
                    <a:pt x="2244" y="513"/>
                  </a:lnTo>
                  <a:lnTo>
                    <a:pt x="2242" y="512"/>
                  </a:lnTo>
                  <a:lnTo>
                    <a:pt x="2241" y="508"/>
                  </a:lnTo>
                  <a:lnTo>
                    <a:pt x="2236" y="501"/>
                  </a:lnTo>
                  <a:lnTo>
                    <a:pt x="2232" y="492"/>
                  </a:lnTo>
                  <a:lnTo>
                    <a:pt x="2229" y="482"/>
                  </a:lnTo>
                  <a:lnTo>
                    <a:pt x="2224" y="473"/>
                  </a:lnTo>
                  <a:lnTo>
                    <a:pt x="2220" y="464"/>
                  </a:lnTo>
                  <a:lnTo>
                    <a:pt x="2214" y="461"/>
                  </a:lnTo>
                  <a:lnTo>
                    <a:pt x="2201" y="455"/>
                  </a:lnTo>
                  <a:lnTo>
                    <a:pt x="2183" y="449"/>
                  </a:lnTo>
                  <a:lnTo>
                    <a:pt x="2167" y="443"/>
                  </a:lnTo>
                  <a:lnTo>
                    <a:pt x="2154" y="437"/>
                  </a:lnTo>
                  <a:lnTo>
                    <a:pt x="2148" y="436"/>
                  </a:lnTo>
                  <a:lnTo>
                    <a:pt x="2143" y="437"/>
                  </a:lnTo>
                  <a:lnTo>
                    <a:pt x="2137" y="438"/>
                  </a:lnTo>
                  <a:lnTo>
                    <a:pt x="2132" y="442"/>
                  </a:lnTo>
                  <a:lnTo>
                    <a:pt x="2126" y="445"/>
                  </a:lnTo>
                  <a:lnTo>
                    <a:pt x="2120" y="448"/>
                  </a:lnTo>
                  <a:lnTo>
                    <a:pt x="2116" y="450"/>
                  </a:lnTo>
                  <a:lnTo>
                    <a:pt x="2110" y="450"/>
                  </a:lnTo>
                  <a:lnTo>
                    <a:pt x="2093" y="449"/>
                  </a:lnTo>
                  <a:lnTo>
                    <a:pt x="2067" y="449"/>
                  </a:lnTo>
                  <a:lnTo>
                    <a:pt x="2053" y="448"/>
                  </a:lnTo>
                  <a:lnTo>
                    <a:pt x="2040" y="448"/>
                  </a:lnTo>
                  <a:lnTo>
                    <a:pt x="2027" y="445"/>
                  </a:lnTo>
                  <a:lnTo>
                    <a:pt x="2016" y="443"/>
                  </a:lnTo>
                  <a:lnTo>
                    <a:pt x="2011" y="441"/>
                  </a:lnTo>
                  <a:lnTo>
                    <a:pt x="2008" y="437"/>
                  </a:lnTo>
                  <a:lnTo>
                    <a:pt x="2005" y="434"/>
                  </a:lnTo>
                  <a:lnTo>
                    <a:pt x="2003" y="429"/>
                  </a:lnTo>
                  <a:lnTo>
                    <a:pt x="1999" y="418"/>
                  </a:lnTo>
                  <a:lnTo>
                    <a:pt x="1997" y="406"/>
                  </a:lnTo>
                  <a:lnTo>
                    <a:pt x="1994" y="380"/>
                  </a:lnTo>
                  <a:lnTo>
                    <a:pt x="1992" y="358"/>
                  </a:lnTo>
                  <a:lnTo>
                    <a:pt x="1989" y="349"/>
                  </a:lnTo>
                  <a:lnTo>
                    <a:pt x="1985" y="340"/>
                  </a:lnTo>
                  <a:lnTo>
                    <a:pt x="1983" y="316"/>
                  </a:lnTo>
                  <a:lnTo>
                    <a:pt x="1981" y="293"/>
                  </a:lnTo>
                  <a:lnTo>
                    <a:pt x="1980" y="283"/>
                  </a:lnTo>
                  <a:lnTo>
                    <a:pt x="1978" y="273"/>
                  </a:lnTo>
                  <a:lnTo>
                    <a:pt x="1977" y="266"/>
                  </a:lnTo>
                  <a:lnTo>
                    <a:pt x="1973" y="261"/>
                  </a:lnTo>
                  <a:lnTo>
                    <a:pt x="1969" y="260"/>
                  </a:lnTo>
                  <a:lnTo>
                    <a:pt x="1965" y="259"/>
                  </a:lnTo>
                  <a:lnTo>
                    <a:pt x="1958" y="258"/>
                  </a:lnTo>
                  <a:lnTo>
                    <a:pt x="1948" y="258"/>
                  </a:lnTo>
                  <a:lnTo>
                    <a:pt x="1928" y="258"/>
                  </a:lnTo>
                  <a:lnTo>
                    <a:pt x="1904" y="259"/>
                  </a:lnTo>
                  <a:lnTo>
                    <a:pt x="1879" y="261"/>
                  </a:lnTo>
                  <a:lnTo>
                    <a:pt x="1855" y="262"/>
                  </a:lnTo>
                  <a:lnTo>
                    <a:pt x="1836" y="262"/>
                  </a:lnTo>
                  <a:lnTo>
                    <a:pt x="1822" y="260"/>
                  </a:lnTo>
                  <a:lnTo>
                    <a:pt x="1813" y="258"/>
                  </a:lnTo>
                  <a:lnTo>
                    <a:pt x="1804" y="254"/>
                  </a:lnTo>
                  <a:lnTo>
                    <a:pt x="1797" y="251"/>
                  </a:lnTo>
                  <a:lnTo>
                    <a:pt x="1790" y="246"/>
                  </a:lnTo>
                  <a:lnTo>
                    <a:pt x="1785" y="240"/>
                  </a:lnTo>
                  <a:lnTo>
                    <a:pt x="1780" y="233"/>
                  </a:lnTo>
                  <a:lnTo>
                    <a:pt x="1777" y="224"/>
                  </a:lnTo>
                  <a:lnTo>
                    <a:pt x="1775" y="215"/>
                  </a:lnTo>
                  <a:lnTo>
                    <a:pt x="1773" y="210"/>
                  </a:lnTo>
                  <a:lnTo>
                    <a:pt x="1773" y="208"/>
                  </a:lnTo>
                  <a:lnTo>
                    <a:pt x="1775" y="205"/>
                  </a:lnTo>
                  <a:lnTo>
                    <a:pt x="1776" y="203"/>
                  </a:lnTo>
                  <a:lnTo>
                    <a:pt x="1779" y="202"/>
                  </a:lnTo>
                  <a:lnTo>
                    <a:pt x="1785" y="202"/>
                  </a:lnTo>
                  <a:lnTo>
                    <a:pt x="1791" y="203"/>
                  </a:lnTo>
                  <a:lnTo>
                    <a:pt x="1798" y="204"/>
                  </a:lnTo>
                  <a:lnTo>
                    <a:pt x="1802" y="204"/>
                  </a:lnTo>
                  <a:lnTo>
                    <a:pt x="1804" y="203"/>
                  </a:lnTo>
                  <a:lnTo>
                    <a:pt x="1808" y="203"/>
                  </a:lnTo>
                  <a:lnTo>
                    <a:pt x="1810" y="201"/>
                  </a:lnTo>
                  <a:lnTo>
                    <a:pt x="1817" y="193"/>
                  </a:lnTo>
                  <a:lnTo>
                    <a:pt x="1820" y="189"/>
                  </a:lnTo>
                  <a:lnTo>
                    <a:pt x="1821" y="185"/>
                  </a:lnTo>
                  <a:lnTo>
                    <a:pt x="1820" y="183"/>
                  </a:lnTo>
                  <a:lnTo>
                    <a:pt x="1820" y="180"/>
                  </a:lnTo>
                  <a:lnTo>
                    <a:pt x="1816" y="176"/>
                  </a:lnTo>
                  <a:lnTo>
                    <a:pt x="1809" y="171"/>
                  </a:lnTo>
                  <a:lnTo>
                    <a:pt x="1794" y="163"/>
                  </a:lnTo>
                  <a:lnTo>
                    <a:pt x="1777" y="153"/>
                  </a:lnTo>
                  <a:lnTo>
                    <a:pt x="1760" y="146"/>
                  </a:lnTo>
                  <a:lnTo>
                    <a:pt x="1752" y="144"/>
                  </a:lnTo>
                  <a:lnTo>
                    <a:pt x="1741" y="142"/>
                  </a:lnTo>
                  <a:lnTo>
                    <a:pt x="1728" y="140"/>
                  </a:lnTo>
                  <a:lnTo>
                    <a:pt x="1714" y="140"/>
                  </a:lnTo>
                  <a:lnTo>
                    <a:pt x="1697" y="139"/>
                  </a:lnTo>
                  <a:lnTo>
                    <a:pt x="1681" y="136"/>
                  </a:lnTo>
                  <a:lnTo>
                    <a:pt x="1664" y="133"/>
                  </a:lnTo>
                  <a:lnTo>
                    <a:pt x="1650" y="129"/>
                  </a:lnTo>
                  <a:lnTo>
                    <a:pt x="1635" y="127"/>
                  </a:lnTo>
                  <a:lnTo>
                    <a:pt x="1624" y="125"/>
                  </a:lnTo>
                  <a:lnTo>
                    <a:pt x="1614" y="125"/>
                  </a:lnTo>
                  <a:lnTo>
                    <a:pt x="1608" y="126"/>
                  </a:lnTo>
                  <a:lnTo>
                    <a:pt x="1606" y="127"/>
                  </a:lnTo>
                  <a:lnTo>
                    <a:pt x="1603" y="125"/>
                  </a:lnTo>
                  <a:lnTo>
                    <a:pt x="1602" y="121"/>
                  </a:lnTo>
                  <a:lnTo>
                    <a:pt x="1602" y="116"/>
                  </a:lnTo>
                  <a:lnTo>
                    <a:pt x="1603" y="102"/>
                  </a:lnTo>
                  <a:lnTo>
                    <a:pt x="1605" y="84"/>
                  </a:lnTo>
                  <a:lnTo>
                    <a:pt x="1607" y="66"/>
                  </a:lnTo>
                  <a:lnTo>
                    <a:pt x="1607" y="48"/>
                  </a:lnTo>
                  <a:lnTo>
                    <a:pt x="1607" y="41"/>
                  </a:lnTo>
                  <a:lnTo>
                    <a:pt x="1607" y="34"/>
                  </a:lnTo>
                  <a:lnTo>
                    <a:pt x="1606" y="29"/>
                  </a:lnTo>
                  <a:lnTo>
                    <a:pt x="1605" y="25"/>
                  </a:lnTo>
                  <a:lnTo>
                    <a:pt x="1600" y="19"/>
                  </a:lnTo>
                  <a:lnTo>
                    <a:pt x="1594" y="15"/>
                  </a:lnTo>
                  <a:lnTo>
                    <a:pt x="1589" y="12"/>
                  </a:lnTo>
                  <a:lnTo>
                    <a:pt x="1583" y="9"/>
                  </a:lnTo>
                  <a:lnTo>
                    <a:pt x="1572" y="8"/>
                  </a:lnTo>
                  <a:lnTo>
                    <a:pt x="1561" y="8"/>
                  </a:lnTo>
                  <a:lnTo>
                    <a:pt x="1556" y="8"/>
                  </a:lnTo>
                  <a:lnTo>
                    <a:pt x="1550" y="7"/>
                  </a:lnTo>
                  <a:lnTo>
                    <a:pt x="1545" y="6"/>
                  </a:lnTo>
                  <a:lnTo>
                    <a:pt x="1540" y="5"/>
                  </a:lnTo>
                  <a:lnTo>
                    <a:pt x="1534" y="2"/>
                  </a:lnTo>
                  <a:lnTo>
                    <a:pt x="1528" y="2"/>
                  </a:lnTo>
                  <a:lnTo>
                    <a:pt x="1521" y="1"/>
                  </a:lnTo>
                  <a:lnTo>
                    <a:pt x="1515" y="2"/>
                  </a:lnTo>
                  <a:lnTo>
                    <a:pt x="1494" y="2"/>
                  </a:lnTo>
                  <a:lnTo>
                    <a:pt x="1469" y="1"/>
                  </a:lnTo>
                  <a:lnTo>
                    <a:pt x="1442" y="1"/>
                  </a:lnTo>
                  <a:lnTo>
                    <a:pt x="1417" y="0"/>
                  </a:lnTo>
                  <a:lnTo>
                    <a:pt x="1406" y="0"/>
                  </a:lnTo>
                  <a:lnTo>
                    <a:pt x="1399" y="2"/>
                  </a:lnTo>
                  <a:lnTo>
                    <a:pt x="1393" y="3"/>
                  </a:lnTo>
                  <a:lnTo>
                    <a:pt x="1389" y="6"/>
                  </a:lnTo>
                  <a:lnTo>
                    <a:pt x="1386" y="9"/>
                  </a:lnTo>
                  <a:lnTo>
                    <a:pt x="1382" y="10"/>
                  </a:lnTo>
                  <a:lnTo>
                    <a:pt x="1379" y="13"/>
                  </a:lnTo>
                  <a:lnTo>
                    <a:pt x="1374" y="13"/>
                  </a:lnTo>
                  <a:lnTo>
                    <a:pt x="1368" y="13"/>
                  </a:lnTo>
                  <a:lnTo>
                    <a:pt x="1363" y="13"/>
                  </a:lnTo>
                  <a:lnTo>
                    <a:pt x="1360" y="15"/>
                  </a:lnTo>
                  <a:lnTo>
                    <a:pt x="1356" y="18"/>
                  </a:lnTo>
                  <a:lnTo>
                    <a:pt x="1350" y="22"/>
                  </a:lnTo>
                  <a:lnTo>
                    <a:pt x="1345" y="28"/>
                  </a:lnTo>
                  <a:lnTo>
                    <a:pt x="1343" y="32"/>
                  </a:lnTo>
                  <a:lnTo>
                    <a:pt x="1341" y="33"/>
                  </a:lnTo>
                  <a:lnTo>
                    <a:pt x="1337" y="34"/>
                  </a:lnTo>
                  <a:lnTo>
                    <a:pt x="1334" y="34"/>
                  </a:lnTo>
                  <a:lnTo>
                    <a:pt x="1325" y="32"/>
                  </a:lnTo>
                  <a:lnTo>
                    <a:pt x="1317" y="29"/>
                  </a:lnTo>
                  <a:lnTo>
                    <a:pt x="1312" y="28"/>
                  </a:lnTo>
                  <a:lnTo>
                    <a:pt x="1307" y="28"/>
                  </a:lnTo>
                  <a:lnTo>
                    <a:pt x="1303" y="28"/>
                  </a:lnTo>
                  <a:lnTo>
                    <a:pt x="1297" y="28"/>
                  </a:lnTo>
                  <a:lnTo>
                    <a:pt x="1285" y="31"/>
                  </a:lnTo>
                  <a:lnTo>
                    <a:pt x="1273" y="35"/>
                  </a:lnTo>
                  <a:lnTo>
                    <a:pt x="1262" y="40"/>
                  </a:lnTo>
                  <a:lnTo>
                    <a:pt x="1254" y="41"/>
                  </a:lnTo>
                  <a:lnTo>
                    <a:pt x="1244" y="43"/>
                  </a:lnTo>
                  <a:lnTo>
                    <a:pt x="1232" y="43"/>
                  </a:lnTo>
                  <a:lnTo>
                    <a:pt x="1219" y="44"/>
                  </a:lnTo>
                  <a:lnTo>
                    <a:pt x="1209" y="45"/>
                  </a:lnTo>
                  <a:lnTo>
                    <a:pt x="1198" y="50"/>
                  </a:lnTo>
                  <a:lnTo>
                    <a:pt x="1187" y="56"/>
                  </a:lnTo>
                  <a:lnTo>
                    <a:pt x="1180" y="59"/>
                  </a:lnTo>
                  <a:lnTo>
                    <a:pt x="1172" y="63"/>
                  </a:lnTo>
                  <a:lnTo>
                    <a:pt x="1164" y="66"/>
                  </a:lnTo>
                  <a:lnTo>
                    <a:pt x="1154" y="68"/>
                  </a:lnTo>
                  <a:lnTo>
                    <a:pt x="1144" y="70"/>
                  </a:lnTo>
                  <a:lnTo>
                    <a:pt x="1135" y="71"/>
                  </a:lnTo>
                  <a:lnTo>
                    <a:pt x="1127" y="71"/>
                  </a:lnTo>
                  <a:lnTo>
                    <a:pt x="1120" y="71"/>
                  </a:lnTo>
                  <a:lnTo>
                    <a:pt x="1103" y="69"/>
                  </a:lnTo>
                  <a:lnTo>
                    <a:pt x="1084" y="65"/>
                  </a:lnTo>
                  <a:lnTo>
                    <a:pt x="1073" y="64"/>
                  </a:lnTo>
                  <a:lnTo>
                    <a:pt x="1062" y="64"/>
                  </a:lnTo>
                  <a:lnTo>
                    <a:pt x="1052" y="64"/>
                  </a:lnTo>
                  <a:lnTo>
                    <a:pt x="1040" y="64"/>
                  </a:lnTo>
                  <a:lnTo>
                    <a:pt x="1029" y="66"/>
                  </a:lnTo>
                  <a:lnTo>
                    <a:pt x="1017" y="69"/>
                  </a:lnTo>
                  <a:lnTo>
                    <a:pt x="1007" y="72"/>
                  </a:lnTo>
                  <a:lnTo>
                    <a:pt x="995" y="77"/>
                  </a:lnTo>
                  <a:lnTo>
                    <a:pt x="976" y="84"/>
                  </a:lnTo>
                  <a:lnTo>
                    <a:pt x="963" y="88"/>
                  </a:lnTo>
                  <a:lnTo>
                    <a:pt x="948" y="90"/>
                  </a:lnTo>
                  <a:lnTo>
                    <a:pt x="927" y="91"/>
                  </a:lnTo>
                  <a:lnTo>
                    <a:pt x="901" y="92"/>
                  </a:lnTo>
                  <a:lnTo>
                    <a:pt x="875" y="94"/>
                  </a:lnTo>
                  <a:lnTo>
                    <a:pt x="851" y="95"/>
                  </a:lnTo>
                  <a:lnTo>
                    <a:pt x="826" y="94"/>
                  </a:lnTo>
                  <a:lnTo>
                    <a:pt x="802" y="92"/>
                  </a:lnTo>
                  <a:lnTo>
                    <a:pt x="782" y="90"/>
                  </a:lnTo>
                  <a:lnTo>
                    <a:pt x="774" y="90"/>
                  </a:lnTo>
                  <a:lnTo>
                    <a:pt x="764" y="91"/>
                  </a:lnTo>
                  <a:lnTo>
                    <a:pt x="755" y="94"/>
                  </a:lnTo>
                  <a:lnTo>
                    <a:pt x="745" y="97"/>
                  </a:lnTo>
                  <a:lnTo>
                    <a:pt x="726" y="107"/>
                  </a:lnTo>
                  <a:lnTo>
                    <a:pt x="705" y="119"/>
                  </a:lnTo>
                  <a:lnTo>
                    <a:pt x="683" y="130"/>
                  </a:lnTo>
                  <a:lnTo>
                    <a:pt x="665" y="138"/>
                  </a:lnTo>
                  <a:lnTo>
                    <a:pt x="649" y="144"/>
                  </a:lnTo>
                  <a:lnTo>
                    <a:pt x="633" y="146"/>
                  </a:lnTo>
                  <a:lnTo>
                    <a:pt x="625" y="147"/>
                  </a:lnTo>
                  <a:lnTo>
                    <a:pt x="618" y="146"/>
                  </a:lnTo>
                  <a:lnTo>
                    <a:pt x="611" y="145"/>
                  </a:lnTo>
                  <a:lnTo>
                    <a:pt x="604" y="142"/>
                  </a:lnTo>
                  <a:lnTo>
                    <a:pt x="598" y="141"/>
                  </a:lnTo>
                  <a:lnTo>
                    <a:pt x="592" y="140"/>
                  </a:lnTo>
                  <a:lnTo>
                    <a:pt x="586" y="140"/>
                  </a:lnTo>
                  <a:lnTo>
                    <a:pt x="580" y="141"/>
                  </a:lnTo>
                  <a:lnTo>
                    <a:pt x="569" y="146"/>
                  </a:lnTo>
                  <a:lnTo>
                    <a:pt x="560" y="151"/>
                  </a:lnTo>
                  <a:lnTo>
                    <a:pt x="554" y="157"/>
                  </a:lnTo>
                  <a:lnTo>
                    <a:pt x="549" y="164"/>
                  </a:lnTo>
                  <a:lnTo>
                    <a:pt x="547" y="170"/>
                  </a:lnTo>
                  <a:lnTo>
                    <a:pt x="545" y="177"/>
                  </a:lnTo>
                  <a:lnTo>
                    <a:pt x="545" y="184"/>
                  </a:lnTo>
                  <a:lnTo>
                    <a:pt x="547" y="191"/>
                  </a:lnTo>
                  <a:lnTo>
                    <a:pt x="549" y="198"/>
                  </a:lnTo>
                  <a:lnTo>
                    <a:pt x="553" y="204"/>
                  </a:lnTo>
                  <a:lnTo>
                    <a:pt x="556" y="210"/>
                  </a:lnTo>
                  <a:lnTo>
                    <a:pt x="560" y="216"/>
                  </a:lnTo>
                  <a:lnTo>
                    <a:pt x="563" y="220"/>
                  </a:lnTo>
                  <a:lnTo>
                    <a:pt x="567" y="223"/>
                  </a:lnTo>
                  <a:lnTo>
                    <a:pt x="569" y="224"/>
                  </a:lnTo>
                  <a:lnTo>
                    <a:pt x="572" y="226"/>
                  </a:lnTo>
                  <a:lnTo>
                    <a:pt x="575" y="226"/>
                  </a:lnTo>
                  <a:lnTo>
                    <a:pt x="579" y="228"/>
                  </a:lnTo>
                  <a:lnTo>
                    <a:pt x="582" y="230"/>
                  </a:lnTo>
                  <a:lnTo>
                    <a:pt x="586" y="235"/>
                  </a:lnTo>
                  <a:lnTo>
                    <a:pt x="592" y="246"/>
                  </a:lnTo>
                  <a:lnTo>
                    <a:pt x="598" y="259"/>
                  </a:lnTo>
                  <a:lnTo>
                    <a:pt x="608" y="284"/>
                  </a:lnTo>
                  <a:lnTo>
                    <a:pt x="616" y="302"/>
                  </a:lnTo>
                  <a:lnTo>
                    <a:pt x="623" y="312"/>
                  </a:lnTo>
                  <a:lnTo>
                    <a:pt x="629" y="328"/>
                  </a:lnTo>
                  <a:lnTo>
                    <a:pt x="635" y="344"/>
                  </a:lnTo>
                  <a:lnTo>
                    <a:pt x="636" y="358"/>
                  </a:lnTo>
                  <a:lnTo>
                    <a:pt x="636" y="362"/>
                  </a:lnTo>
                  <a:lnTo>
                    <a:pt x="633" y="366"/>
                  </a:lnTo>
                  <a:lnTo>
                    <a:pt x="631" y="369"/>
                  </a:lnTo>
                  <a:lnTo>
                    <a:pt x="627" y="371"/>
                  </a:lnTo>
                  <a:lnTo>
                    <a:pt x="618" y="374"/>
                  </a:lnTo>
                  <a:lnTo>
                    <a:pt x="607" y="377"/>
                  </a:lnTo>
                  <a:lnTo>
                    <a:pt x="602" y="379"/>
                  </a:lnTo>
                  <a:lnTo>
                    <a:pt x="599" y="381"/>
                  </a:lnTo>
                  <a:lnTo>
                    <a:pt x="596" y="386"/>
                  </a:lnTo>
                  <a:lnTo>
                    <a:pt x="594" y="392"/>
                  </a:lnTo>
                  <a:lnTo>
                    <a:pt x="593" y="405"/>
                  </a:lnTo>
                  <a:lnTo>
                    <a:pt x="593" y="421"/>
                  </a:lnTo>
                  <a:lnTo>
                    <a:pt x="593" y="428"/>
                  </a:lnTo>
                  <a:lnTo>
                    <a:pt x="595" y="435"/>
                  </a:lnTo>
                  <a:lnTo>
                    <a:pt x="599" y="442"/>
                  </a:lnTo>
                  <a:lnTo>
                    <a:pt x="604" y="448"/>
                  </a:lnTo>
                  <a:lnTo>
                    <a:pt x="608" y="454"/>
                  </a:lnTo>
                  <a:lnTo>
                    <a:pt x="614" y="460"/>
                  </a:lnTo>
                  <a:lnTo>
                    <a:pt x="620" y="464"/>
                  </a:lnTo>
                  <a:lnTo>
                    <a:pt x="627" y="469"/>
                  </a:lnTo>
                  <a:lnTo>
                    <a:pt x="644" y="480"/>
                  </a:lnTo>
                  <a:lnTo>
                    <a:pt x="664" y="493"/>
                  </a:lnTo>
                  <a:lnTo>
                    <a:pt x="687" y="507"/>
                  </a:lnTo>
                  <a:lnTo>
                    <a:pt x="706" y="523"/>
                  </a:lnTo>
                  <a:lnTo>
                    <a:pt x="713" y="531"/>
                  </a:lnTo>
                  <a:lnTo>
                    <a:pt x="718" y="538"/>
                  </a:lnTo>
                  <a:lnTo>
                    <a:pt x="720" y="545"/>
                  </a:lnTo>
                  <a:lnTo>
                    <a:pt x="722" y="552"/>
                  </a:lnTo>
                  <a:lnTo>
                    <a:pt x="725" y="567"/>
                  </a:lnTo>
                  <a:lnTo>
                    <a:pt x="730" y="582"/>
                  </a:lnTo>
                  <a:lnTo>
                    <a:pt x="733" y="589"/>
                  </a:lnTo>
                  <a:lnTo>
                    <a:pt x="737" y="595"/>
                  </a:lnTo>
                  <a:lnTo>
                    <a:pt x="743" y="599"/>
                  </a:lnTo>
                  <a:lnTo>
                    <a:pt x="747" y="602"/>
                  </a:lnTo>
                  <a:lnTo>
                    <a:pt x="759" y="608"/>
                  </a:lnTo>
                  <a:lnTo>
                    <a:pt x="770" y="612"/>
                  </a:lnTo>
                  <a:lnTo>
                    <a:pt x="775" y="614"/>
                  </a:lnTo>
                  <a:lnTo>
                    <a:pt x="778" y="618"/>
                  </a:lnTo>
                  <a:lnTo>
                    <a:pt x="782" y="621"/>
                  </a:lnTo>
                  <a:lnTo>
                    <a:pt x="785" y="626"/>
                  </a:lnTo>
                  <a:lnTo>
                    <a:pt x="790" y="637"/>
                  </a:lnTo>
                  <a:lnTo>
                    <a:pt x="793" y="650"/>
                  </a:lnTo>
                  <a:lnTo>
                    <a:pt x="795" y="665"/>
                  </a:lnTo>
                  <a:lnTo>
                    <a:pt x="797" y="686"/>
                  </a:lnTo>
                  <a:lnTo>
                    <a:pt x="800" y="706"/>
                  </a:lnTo>
                  <a:lnTo>
                    <a:pt x="805" y="721"/>
                  </a:lnTo>
                  <a:lnTo>
                    <a:pt x="809" y="733"/>
                  </a:lnTo>
                  <a:lnTo>
                    <a:pt x="816" y="746"/>
                  </a:lnTo>
                  <a:lnTo>
                    <a:pt x="824" y="758"/>
                  </a:lnTo>
                  <a:lnTo>
                    <a:pt x="828" y="768"/>
                  </a:lnTo>
                  <a:lnTo>
                    <a:pt x="833" y="778"/>
                  </a:lnTo>
                  <a:lnTo>
                    <a:pt x="835" y="794"/>
                  </a:lnTo>
                  <a:lnTo>
                    <a:pt x="837" y="801"/>
                  </a:lnTo>
                  <a:lnTo>
                    <a:pt x="837" y="808"/>
                  </a:lnTo>
                  <a:lnTo>
                    <a:pt x="834" y="814"/>
                  </a:lnTo>
                  <a:lnTo>
                    <a:pt x="832" y="819"/>
                  </a:lnTo>
                  <a:lnTo>
                    <a:pt x="828" y="822"/>
                  </a:lnTo>
                  <a:lnTo>
                    <a:pt x="824" y="823"/>
                  </a:lnTo>
                  <a:lnTo>
                    <a:pt x="819" y="825"/>
                  </a:lnTo>
                  <a:lnTo>
                    <a:pt x="814" y="825"/>
                  </a:lnTo>
                  <a:lnTo>
                    <a:pt x="802" y="822"/>
                  </a:lnTo>
                  <a:lnTo>
                    <a:pt x="788" y="820"/>
                  </a:lnTo>
                  <a:lnTo>
                    <a:pt x="781" y="819"/>
                  </a:lnTo>
                  <a:lnTo>
                    <a:pt x="775" y="820"/>
                  </a:lnTo>
                  <a:lnTo>
                    <a:pt x="770" y="822"/>
                  </a:lnTo>
                  <a:lnTo>
                    <a:pt x="766" y="826"/>
                  </a:lnTo>
                  <a:lnTo>
                    <a:pt x="758" y="834"/>
                  </a:lnTo>
                  <a:lnTo>
                    <a:pt x="747" y="845"/>
                  </a:lnTo>
                  <a:lnTo>
                    <a:pt x="740" y="848"/>
                  </a:lnTo>
                  <a:lnTo>
                    <a:pt x="733" y="851"/>
                  </a:lnTo>
                  <a:lnTo>
                    <a:pt x="724" y="853"/>
                  </a:lnTo>
                  <a:lnTo>
                    <a:pt x="715" y="853"/>
                  </a:lnTo>
                  <a:lnTo>
                    <a:pt x="696" y="853"/>
                  </a:lnTo>
                  <a:lnTo>
                    <a:pt x="681" y="851"/>
                  </a:lnTo>
                  <a:lnTo>
                    <a:pt x="674" y="852"/>
                  </a:lnTo>
                  <a:lnTo>
                    <a:pt x="667" y="853"/>
                  </a:lnTo>
                  <a:lnTo>
                    <a:pt x="658" y="858"/>
                  </a:lnTo>
                  <a:lnTo>
                    <a:pt x="651" y="861"/>
                  </a:lnTo>
                  <a:lnTo>
                    <a:pt x="637" y="872"/>
                  </a:lnTo>
                  <a:lnTo>
                    <a:pt x="625" y="882"/>
                  </a:lnTo>
                  <a:lnTo>
                    <a:pt x="620" y="885"/>
                  </a:lnTo>
                  <a:lnTo>
                    <a:pt x="618" y="889"/>
                  </a:lnTo>
                  <a:lnTo>
                    <a:pt x="616" y="892"/>
                  </a:lnTo>
                  <a:lnTo>
                    <a:pt x="613" y="895"/>
                  </a:lnTo>
                  <a:lnTo>
                    <a:pt x="613" y="898"/>
                  </a:lnTo>
                  <a:lnTo>
                    <a:pt x="613" y="902"/>
                  </a:lnTo>
                  <a:lnTo>
                    <a:pt x="614" y="905"/>
                  </a:lnTo>
                  <a:lnTo>
                    <a:pt x="616" y="908"/>
                  </a:lnTo>
                  <a:lnTo>
                    <a:pt x="617" y="915"/>
                  </a:lnTo>
                  <a:lnTo>
                    <a:pt x="618" y="920"/>
                  </a:lnTo>
                  <a:lnTo>
                    <a:pt x="616" y="924"/>
                  </a:lnTo>
                  <a:lnTo>
                    <a:pt x="612" y="929"/>
                  </a:lnTo>
                  <a:lnTo>
                    <a:pt x="610" y="932"/>
                  </a:lnTo>
                  <a:lnTo>
                    <a:pt x="608" y="936"/>
                  </a:lnTo>
                  <a:lnTo>
                    <a:pt x="607" y="941"/>
                  </a:lnTo>
                  <a:lnTo>
                    <a:pt x="606" y="947"/>
                  </a:lnTo>
                  <a:lnTo>
                    <a:pt x="605" y="961"/>
                  </a:lnTo>
                  <a:lnTo>
                    <a:pt x="607" y="974"/>
                  </a:lnTo>
                  <a:lnTo>
                    <a:pt x="608" y="980"/>
                  </a:lnTo>
                  <a:lnTo>
                    <a:pt x="611" y="984"/>
                  </a:lnTo>
                  <a:lnTo>
                    <a:pt x="613" y="987"/>
                  </a:lnTo>
                  <a:lnTo>
                    <a:pt x="617" y="990"/>
                  </a:lnTo>
                  <a:lnTo>
                    <a:pt x="623" y="992"/>
                  </a:lnTo>
                  <a:lnTo>
                    <a:pt x="630" y="992"/>
                  </a:lnTo>
                  <a:lnTo>
                    <a:pt x="635" y="993"/>
                  </a:lnTo>
                  <a:lnTo>
                    <a:pt x="638" y="995"/>
                  </a:lnTo>
                  <a:lnTo>
                    <a:pt x="639" y="998"/>
                  </a:lnTo>
                  <a:lnTo>
                    <a:pt x="640" y="1004"/>
                  </a:lnTo>
                  <a:lnTo>
                    <a:pt x="642" y="1006"/>
                  </a:lnTo>
                  <a:lnTo>
                    <a:pt x="644" y="1009"/>
                  </a:lnTo>
                  <a:lnTo>
                    <a:pt x="648" y="1010"/>
                  </a:lnTo>
                  <a:lnTo>
                    <a:pt x="652" y="1011"/>
                  </a:lnTo>
                  <a:lnTo>
                    <a:pt x="664" y="1012"/>
                  </a:lnTo>
                  <a:lnTo>
                    <a:pt x="679" y="1015"/>
                  </a:lnTo>
                  <a:lnTo>
                    <a:pt x="686" y="1017"/>
                  </a:lnTo>
                  <a:lnTo>
                    <a:pt x="690" y="1021"/>
                  </a:lnTo>
                  <a:lnTo>
                    <a:pt x="693" y="1026"/>
                  </a:lnTo>
                  <a:lnTo>
                    <a:pt x="694" y="1030"/>
                  </a:lnTo>
                  <a:lnTo>
                    <a:pt x="695" y="1042"/>
                  </a:lnTo>
                  <a:lnTo>
                    <a:pt x="695" y="1054"/>
                  </a:lnTo>
                  <a:lnTo>
                    <a:pt x="694" y="1066"/>
                  </a:lnTo>
                  <a:lnTo>
                    <a:pt x="692" y="1075"/>
                  </a:lnTo>
                  <a:lnTo>
                    <a:pt x="688" y="1087"/>
                  </a:lnTo>
                  <a:lnTo>
                    <a:pt x="684" y="1099"/>
                  </a:lnTo>
                  <a:lnTo>
                    <a:pt x="683" y="1105"/>
                  </a:lnTo>
                  <a:lnTo>
                    <a:pt x="683" y="1110"/>
                  </a:lnTo>
                  <a:lnTo>
                    <a:pt x="684" y="1115"/>
                  </a:lnTo>
                  <a:lnTo>
                    <a:pt x="686" y="1117"/>
                  </a:lnTo>
                  <a:lnTo>
                    <a:pt x="688" y="1119"/>
                  </a:lnTo>
                  <a:lnTo>
                    <a:pt x="690" y="1121"/>
                  </a:lnTo>
                  <a:lnTo>
                    <a:pt x="694" y="1122"/>
                  </a:lnTo>
                  <a:lnTo>
                    <a:pt x="696" y="1123"/>
                  </a:lnTo>
                  <a:lnTo>
                    <a:pt x="700" y="1123"/>
                  </a:lnTo>
                  <a:lnTo>
                    <a:pt x="701" y="1123"/>
                  </a:lnTo>
                  <a:lnTo>
                    <a:pt x="702" y="1124"/>
                  </a:lnTo>
                  <a:lnTo>
                    <a:pt x="702" y="1125"/>
                  </a:lnTo>
                  <a:lnTo>
                    <a:pt x="699" y="1129"/>
                  </a:lnTo>
                  <a:lnTo>
                    <a:pt x="694" y="1132"/>
                  </a:lnTo>
                  <a:lnTo>
                    <a:pt x="692" y="1135"/>
                  </a:lnTo>
                  <a:lnTo>
                    <a:pt x="690" y="1137"/>
                  </a:lnTo>
                  <a:lnTo>
                    <a:pt x="689" y="1140"/>
                  </a:lnTo>
                  <a:lnTo>
                    <a:pt x="689" y="1142"/>
                  </a:lnTo>
                  <a:lnTo>
                    <a:pt x="690" y="1147"/>
                  </a:lnTo>
                  <a:lnTo>
                    <a:pt x="695" y="1153"/>
                  </a:lnTo>
                  <a:lnTo>
                    <a:pt x="696" y="1155"/>
                  </a:lnTo>
                  <a:lnTo>
                    <a:pt x="699" y="1159"/>
                  </a:lnTo>
                  <a:lnTo>
                    <a:pt x="700" y="1163"/>
                  </a:lnTo>
                  <a:lnTo>
                    <a:pt x="701" y="1169"/>
                  </a:lnTo>
                  <a:lnTo>
                    <a:pt x="701" y="1180"/>
                  </a:lnTo>
                  <a:lnTo>
                    <a:pt x="700" y="1192"/>
                  </a:lnTo>
                  <a:lnTo>
                    <a:pt x="699" y="1198"/>
                  </a:lnTo>
                  <a:lnTo>
                    <a:pt x="696" y="1201"/>
                  </a:lnTo>
                  <a:lnTo>
                    <a:pt x="694" y="1205"/>
                  </a:lnTo>
                  <a:lnTo>
                    <a:pt x="690" y="1207"/>
                  </a:lnTo>
                  <a:lnTo>
                    <a:pt x="687" y="1209"/>
                  </a:lnTo>
                  <a:lnTo>
                    <a:pt x="683" y="1210"/>
                  </a:lnTo>
                  <a:lnTo>
                    <a:pt x="679" y="1210"/>
                  </a:lnTo>
                  <a:lnTo>
                    <a:pt x="674" y="1209"/>
                  </a:lnTo>
                  <a:lnTo>
                    <a:pt x="664" y="1207"/>
                  </a:lnTo>
                  <a:lnTo>
                    <a:pt x="656" y="1209"/>
                  </a:lnTo>
                  <a:lnTo>
                    <a:pt x="652" y="1210"/>
                  </a:lnTo>
                  <a:lnTo>
                    <a:pt x="649" y="1212"/>
                  </a:lnTo>
                  <a:lnTo>
                    <a:pt x="646" y="1214"/>
                  </a:lnTo>
                  <a:lnTo>
                    <a:pt x="643" y="1217"/>
                  </a:lnTo>
                  <a:lnTo>
                    <a:pt x="640" y="1220"/>
                  </a:lnTo>
                  <a:lnTo>
                    <a:pt x="637" y="1223"/>
                  </a:lnTo>
                  <a:lnTo>
                    <a:pt x="633" y="1224"/>
                  </a:lnTo>
                  <a:lnTo>
                    <a:pt x="630" y="1226"/>
                  </a:lnTo>
                  <a:lnTo>
                    <a:pt x="620" y="1228"/>
                  </a:lnTo>
                  <a:lnTo>
                    <a:pt x="610" y="1228"/>
                  </a:lnTo>
                  <a:lnTo>
                    <a:pt x="605" y="1226"/>
                  </a:lnTo>
                  <a:lnTo>
                    <a:pt x="600" y="1225"/>
                  </a:lnTo>
                  <a:lnTo>
                    <a:pt x="595" y="1223"/>
                  </a:lnTo>
                  <a:lnTo>
                    <a:pt x="592" y="1219"/>
                  </a:lnTo>
                  <a:lnTo>
                    <a:pt x="583" y="1212"/>
                  </a:lnTo>
                  <a:lnTo>
                    <a:pt x="577" y="1204"/>
                  </a:lnTo>
                  <a:lnTo>
                    <a:pt x="570" y="1194"/>
                  </a:lnTo>
                  <a:lnTo>
                    <a:pt x="563" y="1186"/>
                  </a:lnTo>
                  <a:lnTo>
                    <a:pt x="555" y="1178"/>
                  </a:lnTo>
                  <a:lnTo>
                    <a:pt x="544" y="1171"/>
                  </a:lnTo>
                  <a:lnTo>
                    <a:pt x="533" y="1162"/>
                  </a:lnTo>
                  <a:lnTo>
                    <a:pt x="520" y="1156"/>
                  </a:lnTo>
                  <a:lnTo>
                    <a:pt x="509" y="1151"/>
                  </a:lnTo>
                  <a:lnTo>
                    <a:pt x="499" y="1150"/>
                  </a:lnTo>
                  <a:lnTo>
                    <a:pt x="488" y="1150"/>
                  </a:lnTo>
                  <a:lnTo>
                    <a:pt x="475" y="1150"/>
                  </a:lnTo>
                  <a:lnTo>
                    <a:pt x="468" y="1150"/>
                  </a:lnTo>
                  <a:lnTo>
                    <a:pt x="461" y="1149"/>
                  </a:lnTo>
                  <a:lnTo>
                    <a:pt x="454" y="1147"/>
                  </a:lnTo>
                  <a:lnTo>
                    <a:pt x="447" y="1144"/>
                  </a:lnTo>
                  <a:lnTo>
                    <a:pt x="429" y="1137"/>
                  </a:lnTo>
                  <a:lnTo>
                    <a:pt x="410" y="1130"/>
                  </a:lnTo>
                  <a:lnTo>
                    <a:pt x="400" y="1127"/>
                  </a:lnTo>
                  <a:lnTo>
                    <a:pt x="392" y="1123"/>
                  </a:lnTo>
                  <a:lnTo>
                    <a:pt x="385" y="1118"/>
                  </a:lnTo>
                  <a:lnTo>
                    <a:pt x="381" y="1115"/>
                  </a:lnTo>
                  <a:lnTo>
                    <a:pt x="375" y="1105"/>
                  </a:lnTo>
                  <a:lnTo>
                    <a:pt x="369" y="1094"/>
                  </a:lnTo>
                  <a:lnTo>
                    <a:pt x="362" y="1084"/>
                  </a:lnTo>
                  <a:lnTo>
                    <a:pt x="354" y="1074"/>
                  </a:lnTo>
                  <a:lnTo>
                    <a:pt x="346" y="1067"/>
                  </a:lnTo>
                  <a:lnTo>
                    <a:pt x="339" y="1062"/>
                  </a:lnTo>
                  <a:lnTo>
                    <a:pt x="335" y="1062"/>
                  </a:lnTo>
                  <a:lnTo>
                    <a:pt x="333" y="1062"/>
                  </a:lnTo>
                  <a:lnTo>
                    <a:pt x="330" y="1065"/>
                  </a:lnTo>
                  <a:lnTo>
                    <a:pt x="329" y="1068"/>
                  </a:lnTo>
                  <a:lnTo>
                    <a:pt x="327" y="1081"/>
                  </a:lnTo>
                  <a:lnTo>
                    <a:pt x="322" y="1098"/>
                  </a:lnTo>
                  <a:lnTo>
                    <a:pt x="316" y="1116"/>
                  </a:lnTo>
                  <a:lnTo>
                    <a:pt x="311" y="1129"/>
                  </a:lnTo>
                  <a:lnTo>
                    <a:pt x="308" y="1132"/>
                  </a:lnTo>
                  <a:lnTo>
                    <a:pt x="304" y="1137"/>
                  </a:lnTo>
                  <a:lnTo>
                    <a:pt x="300" y="1140"/>
                  </a:lnTo>
                  <a:lnTo>
                    <a:pt x="297" y="1142"/>
                  </a:lnTo>
                  <a:lnTo>
                    <a:pt x="293" y="1144"/>
                  </a:lnTo>
                  <a:lnTo>
                    <a:pt x="289" y="1144"/>
                  </a:lnTo>
                  <a:lnTo>
                    <a:pt x="285" y="1144"/>
                  </a:lnTo>
                  <a:lnTo>
                    <a:pt x="280" y="1142"/>
                  </a:lnTo>
                  <a:lnTo>
                    <a:pt x="273" y="1138"/>
                  </a:lnTo>
                  <a:lnTo>
                    <a:pt x="266" y="1137"/>
                  </a:lnTo>
                  <a:lnTo>
                    <a:pt x="258" y="1137"/>
                  </a:lnTo>
                  <a:lnTo>
                    <a:pt x="246" y="1136"/>
                  </a:lnTo>
                  <a:lnTo>
                    <a:pt x="236" y="1135"/>
                  </a:lnTo>
                  <a:lnTo>
                    <a:pt x="226" y="1131"/>
                  </a:lnTo>
                  <a:lnTo>
                    <a:pt x="215" y="1128"/>
                  </a:lnTo>
                  <a:lnTo>
                    <a:pt x="202" y="1122"/>
                  </a:lnTo>
                  <a:lnTo>
                    <a:pt x="196" y="1118"/>
                  </a:lnTo>
                  <a:lnTo>
                    <a:pt x="191" y="1117"/>
                  </a:lnTo>
                  <a:lnTo>
                    <a:pt x="186" y="1118"/>
                  </a:lnTo>
                  <a:lnTo>
                    <a:pt x="180" y="1122"/>
                  </a:lnTo>
                  <a:lnTo>
                    <a:pt x="174" y="1125"/>
                  </a:lnTo>
                  <a:lnTo>
                    <a:pt x="167" y="1129"/>
                  </a:lnTo>
                  <a:lnTo>
                    <a:pt x="160" y="1132"/>
                  </a:lnTo>
                  <a:lnTo>
                    <a:pt x="153" y="1134"/>
                  </a:lnTo>
                  <a:lnTo>
                    <a:pt x="142" y="1135"/>
                  </a:lnTo>
                  <a:lnTo>
                    <a:pt x="135" y="1136"/>
                  </a:lnTo>
                  <a:lnTo>
                    <a:pt x="133" y="1136"/>
                  </a:lnTo>
                  <a:lnTo>
                    <a:pt x="130" y="1137"/>
                  </a:lnTo>
                  <a:lnTo>
                    <a:pt x="129" y="1140"/>
                  </a:lnTo>
                  <a:lnTo>
                    <a:pt x="127" y="1142"/>
                  </a:lnTo>
                  <a:lnTo>
                    <a:pt x="125" y="1146"/>
                  </a:lnTo>
                  <a:lnTo>
                    <a:pt x="121" y="1148"/>
                  </a:lnTo>
                  <a:lnTo>
                    <a:pt x="116" y="1150"/>
                  </a:lnTo>
                  <a:lnTo>
                    <a:pt x="110" y="1151"/>
                  </a:lnTo>
                  <a:lnTo>
                    <a:pt x="107" y="1151"/>
                  </a:lnTo>
                  <a:lnTo>
                    <a:pt x="104" y="1153"/>
                  </a:lnTo>
                  <a:lnTo>
                    <a:pt x="103" y="1155"/>
                  </a:lnTo>
                  <a:lnTo>
                    <a:pt x="102" y="1157"/>
                  </a:lnTo>
                  <a:lnTo>
                    <a:pt x="101" y="1163"/>
                  </a:lnTo>
                  <a:lnTo>
                    <a:pt x="101" y="1169"/>
                  </a:lnTo>
                  <a:lnTo>
                    <a:pt x="102" y="1176"/>
                  </a:lnTo>
                  <a:lnTo>
                    <a:pt x="103" y="1182"/>
                  </a:lnTo>
                  <a:lnTo>
                    <a:pt x="108" y="1190"/>
                  </a:lnTo>
                  <a:lnTo>
                    <a:pt x="114" y="1197"/>
                  </a:lnTo>
                  <a:lnTo>
                    <a:pt x="122" y="1205"/>
                  </a:lnTo>
                  <a:lnTo>
                    <a:pt x="129" y="1213"/>
                  </a:lnTo>
                  <a:lnTo>
                    <a:pt x="136" y="1220"/>
                  </a:lnTo>
                  <a:lnTo>
                    <a:pt x="144" y="1225"/>
                  </a:lnTo>
                  <a:lnTo>
                    <a:pt x="151" y="1229"/>
                  </a:lnTo>
                  <a:lnTo>
                    <a:pt x="160" y="1230"/>
                  </a:lnTo>
                  <a:lnTo>
                    <a:pt x="172" y="1231"/>
                  </a:lnTo>
                  <a:lnTo>
                    <a:pt x="186" y="1231"/>
                  </a:lnTo>
                  <a:lnTo>
                    <a:pt x="193" y="1232"/>
                  </a:lnTo>
                  <a:lnTo>
                    <a:pt x="198" y="1234"/>
                  </a:lnTo>
                  <a:lnTo>
                    <a:pt x="203" y="1235"/>
                  </a:lnTo>
                  <a:lnTo>
                    <a:pt x="207" y="1237"/>
                  </a:lnTo>
                  <a:lnTo>
                    <a:pt x="209" y="1239"/>
                  </a:lnTo>
                  <a:lnTo>
                    <a:pt x="210" y="1243"/>
                  </a:lnTo>
                  <a:lnTo>
                    <a:pt x="211" y="1247"/>
                  </a:lnTo>
                  <a:lnTo>
                    <a:pt x="211" y="1250"/>
                  </a:lnTo>
                  <a:lnTo>
                    <a:pt x="210" y="1254"/>
                  </a:lnTo>
                  <a:lnTo>
                    <a:pt x="209" y="1258"/>
                  </a:lnTo>
                  <a:lnTo>
                    <a:pt x="207" y="1263"/>
                  </a:lnTo>
                  <a:lnTo>
                    <a:pt x="204" y="1268"/>
                  </a:lnTo>
                  <a:lnTo>
                    <a:pt x="197" y="1277"/>
                  </a:lnTo>
                  <a:lnTo>
                    <a:pt x="189" y="1286"/>
                  </a:lnTo>
                  <a:lnTo>
                    <a:pt x="185" y="1292"/>
                  </a:lnTo>
                  <a:lnTo>
                    <a:pt x="182" y="1297"/>
                  </a:lnTo>
                  <a:lnTo>
                    <a:pt x="179" y="1304"/>
                  </a:lnTo>
                  <a:lnTo>
                    <a:pt x="177" y="1310"/>
                  </a:lnTo>
                  <a:lnTo>
                    <a:pt x="176" y="1316"/>
                  </a:lnTo>
                  <a:lnTo>
                    <a:pt x="176" y="1321"/>
                  </a:lnTo>
                  <a:lnTo>
                    <a:pt x="176" y="1327"/>
                  </a:lnTo>
                  <a:lnTo>
                    <a:pt x="177" y="1332"/>
                  </a:lnTo>
                  <a:lnTo>
                    <a:pt x="180" y="1339"/>
                  </a:lnTo>
                  <a:lnTo>
                    <a:pt x="183" y="1346"/>
                  </a:lnTo>
                  <a:lnTo>
                    <a:pt x="183" y="1349"/>
                  </a:lnTo>
                  <a:lnTo>
                    <a:pt x="183" y="1351"/>
                  </a:lnTo>
                  <a:lnTo>
                    <a:pt x="180" y="1352"/>
                  </a:lnTo>
                  <a:lnTo>
                    <a:pt x="178" y="1355"/>
                  </a:lnTo>
                  <a:lnTo>
                    <a:pt x="173" y="1357"/>
                  </a:lnTo>
                  <a:lnTo>
                    <a:pt x="170" y="1359"/>
                  </a:lnTo>
                  <a:lnTo>
                    <a:pt x="167" y="1362"/>
                  </a:lnTo>
                  <a:lnTo>
                    <a:pt x="165" y="1364"/>
                  </a:lnTo>
                  <a:lnTo>
                    <a:pt x="164" y="1368"/>
                  </a:lnTo>
                  <a:lnTo>
                    <a:pt x="163" y="1371"/>
                  </a:lnTo>
                  <a:lnTo>
                    <a:pt x="164" y="1375"/>
                  </a:lnTo>
                  <a:lnTo>
                    <a:pt x="165" y="1377"/>
                  </a:lnTo>
                  <a:lnTo>
                    <a:pt x="166" y="1382"/>
                  </a:lnTo>
                  <a:lnTo>
                    <a:pt x="167" y="1388"/>
                  </a:lnTo>
                  <a:lnTo>
                    <a:pt x="166" y="1392"/>
                  </a:lnTo>
                  <a:lnTo>
                    <a:pt x="165" y="1395"/>
                  </a:lnTo>
                  <a:lnTo>
                    <a:pt x="163" y="1399"/>
                  </a:lnTo>
                  <a:lnTo>
                    <a:pt x="160" y="1402"/>
                  </a:lnTo>
                  <a:lnTo>
                    <a:pt x="153" y="1407"/>
                  </a:lnTo>
                  <a:lnTo>
                    <a:pt x="146" y="1411"/>
                  </a:lnTo>
                  <a:lnTo>
                    <a:pt x="136" y="1413"/>
                  </a:lnTo>
                  <a:lnTo>
                    <a:pt x="123" y="1415"/>
                  </a:lnTo>
                  <a:lnTo>
                    <a:pt x="108" y="1417"/>
                  </a:lnTo>
                  <a:lnTo>
                    <a:pt x="94" y="1419"/>
                  </a:lnTo>
                  <a:lnTo>
                    <a:pt x="87" y="1421"/>
                  </a:lnTo>
                  <a:lnTo>
                    <a:pt x="82" y="1425"/>
                  </a:lnTo>
                  <a:lnTo>
                    <a:pt x="77" y="1428"/>
                  </a:lnTo>
                  <a:lnTo>
                    <a:pt x="75" y="1434"/>
                  </a:lnTo>
                  <a:lnTo>
                    <a:pt x="72" y="1445"/>
                  </a:lnTo>
                  <a:lnTo>
                    <a:pt x="72" y="1453"/>
                  </a:lnTo>
                  <a:lnTo>
                    <a:pt x="71" y="1457"/>
                  </a:lnTo>
                  <a:lnTo>
                    <a:pt x="71" y="1459"/>
                  </a:lnTo>
                  <a:lnTo>
                    <a:pt x="70" y="1462"/>
                  </a:lnTo>
                  <a:lnTo>
                    <a:pt x="67" y="1463"/>
                  </a:lnTo>
                  <a:lnTo>
                    <a:pt x="62" y="1466"/>
                  </a:lnTo>
                  <a:lnTo>
                    <a:pt x="54" y="1470"/>
                  </a:lnTo>
                  <a:lnTo>
                    <a:pt x="52" y="1471"/>
                  </a:lnTo>
                  <a:lnTo>
                    <a:pt x="48" y="1475"/>
                  </a:lnTo>
                  <a:lnTo>
                    <a:pt x="46" y="1477"/>
                  </a:lnTo>
                  <a:lnTo>
                    <a:pt x="45" y="1481"/>
                  </a:lnTo>
                  <a:lnTo>
                    <a:pt x="44" y="1489"/>
                  </a:lnTo>
                  <a:lnTo>
                    <a:pt x="46" y="1499"/>
                  </a:lnTo>
                  <a:lnTo>
                    <a:pt x="47" y="1503"/>
                  </a:lnTo>
                  <a:lnTo>
                    <a:pt x="50" y="1509"/>
                  </a:lnTo>
                  <a:lnTo>
                    <a:pt x="52" y="1513"/>
                  </a:lnTo>
                  <a:lnTo>
                    <a:pt x="54" y="1518"/>
                  </a:lnTo>
                  <a:lnTo>
                    <a:pt x="62" y="1525"/>
                  </a:lnTo>
                  <a:lnTo>
                    <a:pt x="69" y="1532"/>
                  </a:lnTo>
                  <a:lnTo>
                    <a:pt x="72" y="1535"/>
                  </a:lnTo>
                  <a:lnTo>
                    <a:pt x="75" y="1539"/>
                  </a:lnTo>
                  <a:lnTo>
                    <a:pt x="77" y="1544"/>
                  </a:lnTo>
                  <a:lnTo>
                    <a:pt x="79" y="1547"/>
                  </a:lnTo>
                  <a:lnTo>
                    <a:pt x="79" y="1552"/>
                  </a:lnTo>
                  <a:lnTo>
                    <a:pt x="79" y="1556"/>
                  </a:lnTo>
                  <a:lnTo>
                    <a:pt x="77" y="1560"/>
                  </a:lnTo>
                  <a:lnTo>
                    <a:pt x="76" y="1564"/>
                  </a:lnTo>
                  <a:lnTo>
                    <a:pt x="70" y="1572"/>
                  </a:lnTo>
                  <a:lnTo>
                    <a:pt x="64" y="1581"/>
                  </a:lnTo>
                  <a:lnTo>
                    <a:pt x="59" y="1590"/>
                  </a:lnTo>
                  <a:lnTo>
                    <a:pt x="53" y="1600"/>
                  </a:lnTo>
                  <a:lnTo>
                    <a:pt x="50" y="1609"/>
                  </a:lnTo>
                  <a:lnTo>
                    <a:pt x="48" y="1617"/>
                  </a:lnTo>
                  <a:lnTo>
                    <a:pt x="48" y="1621"/>
                  </a:lnTo>
                  <a:lnTo>
                    <a:pt x="50" y="1625"/>
                  </a:lnTo>
                  <a:lnTo>
                    <a:pt x="51" y="1628"/>
                  </a:lnTo>
                  <a:lnTo>
                    <a:pt x="53" y="1632"/>
                  </a:lnTo>
                  <a:lnTo>
                    <a:pt x="58" y="1638"/>
                  </a:lnTo>
                  <a:lnTo>
                    <a:pt x="65" y="1641"/>
                  </a:lnTo>
                  <a:lnTo>
                    <a:pt x="73" y="1642"/>
                  </a:lnTo>
                  <a:lnTo>
                    <a:pt x="83" y="1642"/>
                  </a:lnTo>
                  <a:lnTo>
                    <a:pt x="92" y="1640"/>
                  </a:lnTo>
                  <a:lnTo>
                    <a:pt x="101" y="1638"/>
                  </a:lnTo>
                  <a:lnTo>
                    <a:pt x="106" y="1636"/>
                  </a:lnTo>
                  <a:lnTo>
                    <a:pt x="110" y="1636"/>
                  </a:lnTo>
                  <a:lnTo>
                    <a:pt x="116" y="1638"/>
                  </a:lnTo>
                  <a:lnTo>
                    <a:pt x="121" y="1640"/>
                  </a:lnTo>
                  <a:lnTo>
                    <a:pt x="127" y="1642"/>
                  </a:lnTo>
                  <a:lnTo>
                    <a:pt x="132" y="1645"/>
                  </a:lnTo>
                  <a:lnTo>
                    <a:pt x="136" y="1648"/>
                  </a:lnTo>
                  <a:lnTo>
                    <a:pt x="139" y="1652"/>
                  </a:lnTo>
                  <a:lnTo>
                    <a:pt x="142" y="1661"/>
                  </a:lnTo>
                  <a:lnTo>
                    <a:pt x="144" y="1672"/>
                  </a:lnTo>
                  <a:lnTo>
                    <a:pt x="144" y="1683"/>
                  </a:lnTo>
                  <a:lnTo>
                    <a:pt x="142" y="1691"/>
                  </a:lnTo>
                  <a:lnTo>
                    <a:pt x="140" y="1695"/>
                  </a:lnTo>
                  <a:lnTo>
                    <a:pt x="138" y="1698"/>
                  </a:lnTo>
                  <a:lnTo>
                    <a:pt x="133" y="1702"/>
                  </a:lnTo>
                  <a:lnTo>
                    <a:pt x="128" y="1704"/>
                  </a:lnTo>
                  <a:lnTo>
                    <a:pt x="119" y="1708"/>
                  </a:lnTo>
                  <a:lnTo>
                    <a:pt x="110" y="1710"/>
                  </a:lnTo>
                  <a:lnTo>
                    <a:pt x="102" y="1714"/>
                  </a:lnTo>
                  <a:lnTo>
                    <a:pt x="94" y="1717"/>
                  </a:lnTo>
                  <a:lnTo>
                    <a:pt x="90" y="1720"/>
                  </a:lnTo>
                  <a:lnTo>
                    <a:pt x="87" y="1722"/>
                  </a:lnTo>
                  <a:lnTo>
                    <a:pt x="84" y="1724"/>
                  </a:lnTo>
                  <a:lnTo>
                    <a:pt x="83" y="1728"/>
                  </a:lnTo>
                  <a:lnTo>
                    <a:pt x="83" y="1735"/>
                  </a:lnTo>
                  <a:lnTo>
                    <a:pt x="85" y="1741"/>
                  </a:lnTo>
                  <a:lnTo>
                    <a:pt x="89" y="1746"/>
                  </a:lnTo>
                  <a:lnTo>
                    <a:pt x="94" y="1751"/>
                  </a:lnTo>
                  <a:lnTo>
                    <a:pt x="100" y="1754"/>
                  </a:lnTo>
                  <a:lnTo>
                    <a:pt x="103" y="1760"/>
                  </a:lnTo>
                  <a:lnTo>
                    <a:pt x="104" y="1762"/>
                  </a:lnTo>
                  <a:lnTo>
                    <a:pt x="106" y="1766"/>
                  </a:lnTo>
                  <a:lnTo>
                    <a:pt x="106" y="1770"/>
                  </a:lnTo>
                  <a:lnTo>
                    <a:pt x="104" y="1773"/>
                  </a:lnTo>
                  <a:lnTo>
                    <a:pt x="103" y="1778"/>
                  </a:lnTo>
                  <a:lnTo>
                    <a:pt x="102" y="1783"/>
                  </a:lnTo>
                  <a:lnTo>
                    <a:pt x="102" y="1786"/>
                  </a:lnTo>
                  <a:lnTo>
                    <a:pt x="103" y="1792"/>
                  </a:lnTo>
                  <a:lnTo>
                    <a:pt x="104" y="1803"/>
                  </a:lnTo>
                  <a:lnTo>
                    <a:pt x="104" y="1816"/>
                  </a:lnTo>
                  <a:lnTo>
                    <a:pt x="102" y="1830"/>
                  </a:lnTo>
                  <a:lnTo>
                    <a:pt x="100" y="1843"/>
                  </a:lnTo>
                  <a:lnTo>
                    <a:pt x="97" y="1854"/>
                  </a:lnTo>
                  <a:lnTo>
                    <a:pt x="95" y="1861"/>
                  </a:lnTo>
                  <a:lnTo>
                    <a:pt x="95" y="1865"/>
                  </a:lnTo>
                  <a:lnTo>
                    <a:pt x="96" y="1868"/>
                  </a:lnTo>
                  <a:lnTo>
                    <a:pt x="96" y="1872"/>
                  </a:lnTo>
                  <a:lnTo>
                    <a:pt x="98" y="1877"/>
                  </a:lnTo>
                  <a:lnTo>
                    <a:pt x="102" y="1884"/>
                  </a:lnTo>
                  <a:lnTo>
                    <a:pt x="107" y="1888"/>
                  </a:lnTo>
                  <a:lnTo>
                    <a:pt x="108" y="1890"/>
                  </a:lnTo>
                  <a:lnTo>
                    <a:pt x="108" y="1892"/>
                  </a:lnTo>
                  <a:lnTo>
                    <a:pt x="108" y="1894"/>
                  </a:lnTo>
                  <a:lnTo>
                    <a:pt x="107" y="1898"/>
                  </a:lnTo>
                  <a:lnTo>
                    <a:pt x="95" y="1912"/>
                  </a:lnTo>
                  <a:lnTo>
                    <a:pt x="83" y="1926"/>
                  </a:lnTo>
                  <a:lnTo>
                    <a:pt x="79" y="1935"/>
                  </a:lnTo>
                  <a:lnTo>
                    <a:pt x="77" y="1941"/>
                  </a:lnTo>
                  <a:lnTo>
                    <a:pt x="76" y="1948"/>
                  </a:lnTo>
                  <a:lnTo>
                    <a:pt x="75" y="1955"/>
                  </a:lnTo>
                  <a:lnTo>
                    <a:pt x="72" y="1962"/>
                  </a:lnTo>
                  <a:lnTo>
                    <a:pt x="69" y="1967"/>
                  </a:lnTo>
                  <a:lnTo>
                    <a:pt x="66" y="1969"/>
                  </a:lnTo>
                  <a:lnTo>
                    <a:pt x="64" y="1970"/>
                  </a:lnTo>
                  <a:lnTo>
                    <a:pt x="59" y="1972"/>
                  </a:lnTo>
                  <a:lnTo>
                    <a:pt x="56" y="1973"/>
                  </a:lnTo>
                  <a:lnTo>
                    <a:pt x="44" y="1973"/>
                  </a:lnTo>
                  <a:lnTo>
                    <a:pt x="33" y="1974"/>
                  </a:lnTo>
                  <a:lnTo>
                    <a:pt x="22" y="1975"/>
                  </a:lnTo>
                  <a:lnTo>
                    <a:pt x="15" y="1979"/>
                  </a:lnTo>
                  <a:lnTo>
                    <a:pt x="9" y="1985"/>
                  </a:lnTo>
                  <a:lnTo>
                    <a:pt x="3" y="1993"/>
                  </a:lnTo>
                  <a:lnTo>
                    <a:pt x="2" y="1998"/>
                  </a:lnTo>
                  <a:lnTo>
                    <a:pt x="1" y="2003"/>
                  </a:lnTo>
                  <a:lnTo>
                    <a:pt x="0" y="2007"/>
                  </a:lnTo>
                  <a:lnTo>
                    <a:pt x="1" y="2012"/>
                  </a:lnTo>
                  <a:lnTo>
                    <a:pt x="4" y="2022"/>
                  </a:lnTo>
                  <a:lnTo>
                    <a:pt x="9" y="2032"/>
                  </a:lnTo>
                  <a:lnTo>
                    <a:pt x="15" y="2043"/>
                  </a:lnTo>
                  <a:lnTo>
                    <a:pt x="20" y="2051"/>
                  </a:lnTo>
                  <a:lnTo>
                    <a:pt x="25" y="2058"/>
                  </a:lnTo>
                  <a:lnTo>
                    <a:pt x="28" y="2064"/>
                  </a:lnTo>
                  <a:lnTo>
                    <a:pt x="31" y="2071"/>
                  </a:lnTo>
                  <a:lnTo>
                    <a:pt x="33" y="2079"/>
                  </a:lnTo>
                  <a:lnTo>
                    <a:pt x="35" y="2085"/>
                  </a:lnTo>
                  <a:lnTo>
                    <a:pt x="40" y="2088"/>
                  </a:lnTo>
                  <a:lnTo>
                    <a:pt x="44" y="2090"/>
                  </a:lnTo>
                  <a:lnTo>
                    <a:pt x="48" y="2090"/>
                  </a:lnTo>
                  <a:lnTo>
                    <a:pt x="53" y="2092"/>
                  </a:lnTo>
                  <a:lnTo>
                    <a:pt x="58" y="2093"/>
                  </a:lnTo>
                  <a:lnTo>
                    <a:pt x="63" y="2096"/>
                  </a:lnTo>
                  <a:lnTo>
                    <a:pt x="69" y="2102"/>
                  </a:lnTo>
                  <a:lnTo>
                    <a:pt x="72" y="2109"/>
                  </a:lnTo>
                  <a:lnTo>
                    <a:pt x="76" y="2118"/>
                  </a:lnTo>
                  <a:lnTo>
                    <a:pt x="77" y="2121"/>
                  </a:lnTo>
                  <a:lnTo>
                    <a:pt x="78" y="2125"/>
                  </a:lnTo>
                  <a:lnTo>
                    <a:pt x="78" y="2129"/>
                  </a:lnTo>
                  <a:lnTo>
                    <a:pt x="77" y="2131"/>
                  </a:lnTo>
                  <a:lnTo>
                    <a:pt x="73" y="2136"/>
                  </a:lnTo>
                  <a:lnTo>
                    <a:pt x="70" y="2140"/>
                  </a:lnTo>
                  <a:lnTo>
                    <a:pt x="69" y="2142"/>
                  </a:lnTo>
                  <a:lnTo>
                    <a:pt x="69" y="2145"/>
                  </a:lnTo>
                  <a:lnTo>
                    <a:pt x="69" y="2149"/>
                  </a:lnTo>
                  <a:lnTo>
                    <a:pt x="71" y="2153"/>
                  </a:lnTo>
                  <a:lnTo>
                    <a:pt x="78" y="2163"/>
                  </a:lnTo>
                  <a:lnTo>
                    <a:pt x="83" y="2172"/>
                  </a:lnTo>
                  <a:lnTo>
                    <a:pt x="85" y="2177"/>
                  </a:lnTo>
                  <a:lnTo>
                    <a:pt x="87" y="2181"/>
                  </a:lnTo>
                  <a:lnTo>
                    <a:pt x="88" y="2186"/>
                  </a:lnTo>
                  <a:lnTo>
                    <a:pt x="88" y="2192"/>
                  </a:lnTo>
                  <a:lnTo>
                    <a:pt x="87" y="2202"/>
                  </a:lnTo>
                  <a:lnTo>
                    <a:pt x="84" y="2212"/>
                  </a:lnTo>
                  <a:lnTo>
                    <a:pt x="84" y="2215"/>
                  </a:lnTo>
                  <a:lnTo>
                    <a:pt x="85" y="2219"/>
                  </a:lnTo>
                  <a:lnTo>
                    <a:pt x="88" y="2222"/>
                  </a:lnTo>
                  <a:lnTo>
                    <a:pt x="91" y="2226"/>
                  </a:lnTo>
                  <a:lnTo>
                    <a:pt x="104" y="2233"/>
                  </a:lnTo>
                  <a:lnTo>
                    <a:pt x="122" y="2240"/>
                  </a:lnTo>
                  <a:lnTo>
                    <a:pt x="130" y="2245"/>
                  </a:lnTo>
                  <a:lnTo>
                    <a:pt x="139" y="2250"/>
                  </a:lnTo>
                  <a:lnTo>
                    <a:pt x="145" y="2256"/>
                  </a:lnTo>
                  <a:lnTo>
                    <a:pt x="148" y="2262"/>
                  </a:lnTo>
                  <a:lnTo>
                    <a:pt x="151" y="2268"/>
                  </a:lnTo>
                  <a:lnTo>
                    <a:pt x="153" y="2274"/>
                  </a:lnTo>
                  <a:lnTo>
                    <a:pt x="153" y="2278"/>
                  </a:lnTo>
                  <a:lnTo>
                    <a:pt x="154" y="2283"/>
                  </a:lnTo>
                  <a:lnTo>
                    <a:pt x="153" y="2291"/>
                  </a:lnTo>
                  <a:lnTo>
                    <a:pt x="153" y="2302"/>
                  </a:lnTo>
                  <a:lnTo>
                    <a:pt x="153" y="2314"/>
                  </a:lnTo>
                  <a:lnTo>
                    <a:pt x="157" y="2329"/>
                  </a:lnTo>
                  <a:lnTo>
                    <a:pt x="159" y="2337"/>
                  </a:lnTo>
                  <a:lnTo>
                    <a:pt x="161" y="2344"/>
                  </a:lnTo>
                  <a:lnTo>
                    <a:pt x="165" y="2350"/>
                  </a:lnTo>
                  <a:lnTo>
                    <a:pt x="169" y="2354"/>
                  </a:lnTo>
                  <a:lnTo>
                    <a:pt x="176" y="2365"/>
                  </a:lnTo>
                  <a:lnTo>
                    <a:pt x="183" y="2379"/>
                  </a:lnTo>
                  <a:lnTo>
                    <a:pt x="188" y="2385"/>
                  </a:lnTo>
                  <a:lnTo>
                    <a:pt x="191" y="2391"/>
                  </a:lnTo>
                  <a:lnTo>
                    <a:pt x="196" y="2396"/>
                  </a:lnTo>
                  <a:lnTo>
                    <a:pt x="199" y="2400"/>
                  </a:lnTo>
                  <a:lnTo>
                    <a:pt x="204" y="2402"/>
                  </a:lnTo>
                  <a:lnTo>
                    <a:pt x="209" y="2403"/>
                  </a:lnTo>
                  <a:lnTo>
                    <a:pt x="215" y="2404"/>
                  </a:lnTo>
                  <a:lnTo>
                    <a:pt x="221" y="2404"/>
                  </a:lnTo>
                  <a:lnTo>
                    <a:pt x="227" y="2404"/>
                  </a:lnTo>
                  <a:lnTo>
                    <a:pt x="233" y="2405"/>
                  </a:lnTo>
                  <a:lnTo>
                    <a:pt x="237" y="2408"/>
                  </a:lnTo>
                  <a:lnTo>
                    <a:pt x="241" y="2410"/>
                  </a:lnTo>
                  <a:lnTo>
                    <a:pt x="248" y="2416"/>
                  </a:lnTo>
                  <a:lnTo>
                    <a:pt x="255" y="2421"/>
                  </a:lnTo>
                  <a:lnTo>
                    <a:pt x="265" y="2423"/>
                  </a:lnTo>
                  <a:lnTo>
                    <a:pt x="274" y="2424"/>
                  </a:lnTo>
                  <a:lnTo>
                    <a:pt x="279" y="2424"/>
                  </a:lnTo>
                  <a:lnTo>
                    <a:pt x="281" y="2426"/>
                  </a:lnTo>
                  <a:lnTo>
                    <a:pt x="284" y="2427"/>
                  </a:lnTo>
                  <a:lnTo>
                    <a:pt x="284" y="2429"/>
                  </a:lnTo>
                  <a:lnTo>
                    <a:pt x="283" y="2435"/>
                  </a:lnTo>
                  <a:lnTo>
                    <a:pt x="279" y="2441"/>
                  </a:lnTo>
                  <a:lnTo>
                    <a:pt x="278" y="2443"/>
                  </a:lnTo>
                  <a:lnTo>
                    <a:pt x="278" y="2446"/>
                  </a:lnTo>
                  <a:lnTo>
                    <a:pt x="278" y="2448"/>
                  </a:lnTo>
                  <a:lnTo>
                    <a:pt x="280" y="2451"/>
                  </a:lnTo>
                  <a:lnTo>
                    <a:pt x="285" y="2457"/>
                  </a:lnTo>
                  <a:lnTo>
                    <a:pt x="291" y="2463"/>
                  </a:lnTo>
                  <a:lnTo>
                    <a:pt x="300" y="2470"/>
                  </a:lnTo>
                  <a:lnTo>
                    <a:pt x="314" y="2477"/>
                  </a:lnTo>
                  <a:lnTo>
                    <a:pt x="322" y="2479"/>
                  </a:lnTo>
                  <a:lnTo>
                    <a:pt x="329" y="2482"/>
                  </a:lnTo>
                  <a:lnTo>
                    <a:pt x="336" y="2483"/>
                  </a:lnTo>
                  <a:lnTo>
                    <a:pt x="343" y="2483"/>
                  </a:lnTo>
                  <a:lnTo>
                    <a:pt x="349" y="2480"/>
                  </a:lnTo>
                  <a:lnTo>
                    <a:pt x="355" y="2478"/>
                  </a:lnTo>
                  <a:lnTo>
                    <a:pt x="360" y="2476"/>
                  </a:lnTo>
                  <a:lnTo>
                    <a:pt x="363" y="2472"/>
                  </a:lnTo>
                  <a:lnTo>
                    <a:pt x="372" y="2463"/>
                  </a:lnTo>
                  <a:lnTo>
                    <a:pt x="379" y="2454"/>
                  </a:lnTo>
                  <a:lnTo>
                    <a:pt x="383" y="2451"/>
                  </a:lnTo>
                  <a:lnTo>
                    <a:pt x="387" y="2447"/>
                  </a:lnTo>
                  <a:lnTo>
                    <a:pt x="391" y="2445"/>
                  </a:lnTo>
                  <a:lnTo>
                    <a:pt x="396" y="2442"/>
                  </a:lnTo>
                  <a:lnTo>
                    <a:pt x="399" y="2442"/>
                  </a:lnTo>
                  <a:lnTo>
                    <a:pt x="403" y="2442"/>
                  </a:lnTo>
                  <a:lnTo>
                    <a:pt x="406" y="2443"/>
                  </a:lnTo>
                  <a:lnTo>
                    <a:pt x="410" y="2447"/>
                  </a:lnTo>
                  <a:lnTo>
                    <a:pt x="412" y="2451"/>
                  </a:lnTo>
                  <a:lnTo>
                    <a:pt x="416" y="2453"/>
                  </a:lnTo>
                  <a:lnTo>
                    <a:pt x="418" y="2455"/>
                  </a:lnTo>
                  <a:lnTo>
                    <a:pt x="423" y="2458"/>
                  </a:lnTo>
                  <a:lnTo>
                    <a:pt x="432" y="2459"/>
                  </a:lnTo>
                  <a:lnTo>
                    <a:pt x="443" y="2459"/>
                  </a:lnTo>
                  <a:lnTo>
                    <a:pt x="455" y="2459"/>
                  </a:lnTo>
                  <a:lnTo>
                    <a:pt x="465" y="2455"/>
                  </a:lnTo>
                  <a:lnTo>
                    <a:pt x="468" y="2454"/>
                  </a:lnTo>
                  <a:lnTo>
                    <a:pt x="470" y="2451"/>
                  </a:lnTo>
                  <a:lnTo>
                    <a:pt x="473" y="2447"/>
                  </a:lnTo>
                  <a:lnTo>
                    <a:pt x="475" y="2443"/>
                  </a:lnTo>
                  <a:lnTo>
                    <a:pt x="479" y="2436"/>
                  </a:lnTo>
                  <a:lnTo>
                    <a:pt x="484" y="2432"/>
                  </a:lnTo>
                  <a:lnTo>
                    <a:pt x="487" y="2429"/>
                  </a:lnTo>
                  <a:lnTo>
                    <a:pt x="491" y="2429"/>
                  </a:lnTo>
                  <a:lnTo>
                    <a:pt x="494" y="2428"/>
                  </a:lnTo>
                  <a:lnTo>
                    <a:pt x="500" y="2429"/>
                  </a:lnTo>
                  <a:lnTo>
                    <a:pt x="511" y="2430"/>
                  </a:lnTo>
                  <a:lnTo>
                    <a:pt x="522" y="2432"/>
                  </a:lnTo>
                  <a:lnTo>
                    <a:pt x="530" y="2433"/>
                  </a:lnTo>
                  <a:lnTo>
                    <a:pt x="539" y="2434"/>
                  </a:lnTo>
                  <a:lnTo>
                    <a:pt x="543" y="2435"/>
                  </a:lnTo>
                  <a:lnTo>
                    <a:pt x="545" y="2436"/>
                  </a:lnTo>
                  <a:lnTo>
                    <a:pt x="548" y="2438"/>
                  </a:lnTo>
                  <a:lnTo>
                    <a:pt x="549" y="2439"/>
                  </a:lnTo>
                  <a:lnTo>
                    <a:pt x="549" y="2441"/>
                  </a:lnTo>
                  <a:lnTo>
                    <a:pt x="549" y="2442"/>
                  </a:lnTo>
                  <a:lnTo>
                    <a:pt x="547" y="2445"/>
                  </a:lnTo>
                  <a:lnTo>
                    <a:pt x="544" y="2446"/>
                  </a:lnTo>
                  <a:lnTo>
                    <a:pt x="538" y="2451"/>
                  </a:lnTo>
                  <a:lnTo>
                    <a:pt x="535" y="2458"/>
                  </a:lnTo>
                  <a:lnTo>
                    <a:pt x="533" y="2461"/>
                  </a:lnTo>
                  <a:lnTo>
                    <a:pt x="533" y="2466"/>
                  </a:lnTo>
                  <a:lnTo>
                    <a:pt x="535" y="2471"/>
                  </a:lnTo>
                  <a:lnTo>
                    <a:pt x="537" y="2477"/>
                  </a:lnTo>
                  <a:lnTo>
                    <a:pt x="544" y="2487"/>
                  </a:lnTo>
                  <a:lnTo>
                    <a:pt x="553" y="2499"/>
                  </a:lnTo>
                  <a:lnTo>
                    <a:pt x="561" y="2512"/>
                  </a:lnTo>
                  <a:lnTo>
                    <a:pt x="569" y="2528"/>
                  </a:lnTo>
                  <a:lnTo>
                    <a:pt x="575" y="2543"/>
                  </a:lnTo>
                  <a:lnTo>
                    <a:pt x="582" y="2558"/>
                  </a:lnTo>
                  <a:lnTo>
                    <a:pt x="586" y="2565"/>
                  </a:lnTo>
                  <a:lnTo>
                    <a:pt x="589" y="2573"/>
                  </a:lnTo>
                  <a:lnTo>
                    <a:pt x="595" y="2580"/>
                  </a:lnTo>
                  <a:lnTo>
                    <a:pt x="601" y="2587"/>
                  </a:lnTo>
                  <a:lnTo>
                    <a:pt x="608" y="2594"/>
                  </a:lnTo>
                  <a:lnTo>
                    <a:pt x="616" y="2602"/>
                  </a:lnTo>
                  <a:lnTo>
                    <a:pt x="623" y="2606"/>
                  </a:lnTo>
                  <a:lnTo>
                    <a:pt x="629" y="2611"/>
                  </a:lnTo>
                  <a:lnTo>
                    <a:pt x="642" y="2618"/>
                  </a:lnTo>
                  <a:lnTo>
                    <a:pt x="652" y="2622"/>
                  </a:lnTo>
                  <a:lnTo>
                    <a:pt x="663" y="2625"/>
                  </a:lnTo>
                  <a:lnTo>
                    <a:pt x="674" y="2630"/>
                  </a:lnTo>
                  <a:lnTo>
                    <a:pt x="679" y="2634"/>
                  </a:lnTo>
                  <a:lnTo>
                    <a:pt x="682" y="2637"/>
                  </a:lnTo>
                  <a:lnTo>
                    <a:pt x="687" y="2641"/>
                  </a:lnTo>
                  <a:lnTo>
                    <a:pt x="689" y="2646"/>
                  </a:lnTo>
                  <a:lnTo>
                    <a:pt x="696" y="2657"/>
                  </a:lnTo>
                  <a:lnTo>
                    <a:pt x="705" y="2672"/>
                  </a:lnTo>
                  <a:lnTo>
                    <a:pt x="713" y="2685"/>
                  </a:lnTo>
                  <a:lnTo>
                    <a:pt x="720" y="2693"/>
                  </a:lnTo>
                  <a:lnTo>
                    <a:pt x="724" y="2694"/>
                  </a:lnTo>
                  <a:lnTo>
                    <a:pt x="727" y="2694"/>
                  </a:lnTo>
                  <a:lnTo>
                    <a:pt x="732" y="2693"/>
                  </a:lnTo>
                  <a:lnTo>
                    <a:pt x="737" y="2692"/>
                  </a:lnTo>
                  <a:lnTo>
                    <a:pt x="745" y="2686"/>
                  </a:lnTo>
                  <a:lnTo>
                    <a:pt x="753" y="2680"/>
                  </a:lnTo>
                  <a:lnTo>
                    <a:pt x="757" y="2678"/>
                  </a:lnTo>
                  <a:lnTo>
                    <a:pt x="765" y="2678"/>
                  </a:lnTo>
                  <a:lnTo>
                    <a:pt x="774" y="2679"/>
                  </a:lnTo>
                  <a:lnTo>
                    <a:pt x="784" y="2681"/>
                  </a:lnTo>
                  <a:lnTo>
                    <a:pt x="793" y="2685"/>
                  </a:lnTo>
                  <a:lnTo>
                    <a:pt x="800" y="2688"/>
                  </a:lnTo>
                  <a:lnTo>
                    <a:pt x="802" y="2691"/>
                  </a:lnTo>
                  <a:lnTo>
                    <a:pt x="805" y="2693"/>
                  </a:lnTo>
                  <a:lnTo>
                    <a:pt x="805" y="2695"/>
                  </a:lnTo>
                  <a:lnTo>
                    <a:pt x="805" y="2699"/>
                  </a:lnTo>
                  <a:lnTo>
                    <a:pt x="800" y="2709"/>
                  </a:lnTo>
                  <a:lnTo>
                    <a:pt x="796" y="2717"/>
                  </a:lnTo>
                  <a:lnTo>
                    <a:pt x="795" y="2720"/>
                  </a:lnTo>
                  <a:lnTo>
                    <a:pt x="794" y="2725"/>
                  </a:lnTo>
                  <a:lnTo>
                    <a:pt x="794" y="2729"/>
                  </a:lnTo>
                  <a:lnTo>
                    <a:pt x="795" y="2735"/>
                  </a:lnTo>
                  <a:lnTo>
                    <a:pt x="797" y="2739"/>
                  </a:lnTo>
                  <a:lnTo>
                    <a:pt x="801" y="2742"/>
                  </a:lnTo>
                  <a:lnTo>
                    <a:pt x="805" y="2744"/>
                  </a:lnTo>
                  <a:lnTo>
                    <a:pt x="809" y="2745"/>
                  </a:lnTo>
                  <a:lnTo>
                    <a:pt x="818" y="2745"/>
                  </a:lnTo>
                  <a:lnTo>
                    <a:pt x="824" y="2743"/>
                  </a:lnTo>
                  <a:lnTo>
                    <a:pt x="827" y="2742"/>
                  </a:lnTo>
                  <a:lnTo>
                    <a:pt x="831" y="2742"/>
                  </a:lnTo>
                  <a:lnTo>
                    <a:pt x="835" y="2744"/>
                  </a:lnTo>
                  <a:lnTo>
                    <a:pt x="839" y="2748"/>
                  </a:lnTo>
                  <a:lnTo>
                    <a:pt x="850" y="2747"/>
                  </a:lnTo>
                  <a:lnTo>
                    <a:pt x="870" y="2748"/>
                  </a:lnTo>
                  <a:lnTo>
                    <a:pt x="889" y="2761"/>
                  </a:lnTo>
                  <a:lnTo>
                    <a:pt x="903" y="2772"/>
                  </a:lnTo>
                  <a:lnTo>
                    <a:pt x="915" y="2774"/>
                  </a:lnTo>
                  <a:lnTo>
                    <a:pt x="928" y="2775"/>
                  </a:lnTo>
                  <a:lnTo>
                    <a:pt x="942" y="2775"/>
                  </a:lnTo>
                  <a:lnTo>
                    <a:pt x="954" y="2774"/>
                  </a:lnTo>
                  <a:lnTo>
                    <a:pt x="961" y="2772"/>
                  </a:lnTo>
                  <a:lnTo>
                    <a:pt x="967" y="2770"/>
                  </a:lnTo>
                  <a:lnTo>
                    <a:pt x="970" y="2770"/>
                  </a:lnTo>
                  <a:lnTo>
                    <a:pt x="972" y="2772"/>
                  </a:lnTo>
                  <a:lnTo>
                    <a:pt x="976" y="2773"/>
                  </a:lnTo>
                  <a:lnTo>
                    <a:pt x="980" y="2776"/>
                  </a:lnTo>
                  <a:lnTo>
                    <a:pt x="990" y="2785"/>
                  </a:lnTo>
                  <a:lnTo>
                    <a:pt x="1001" y="2793"/>
                  </a:lnTo>
                  <a:lnTo>
                    <a:pt x="1010" y="2799"/>
                  </a:lnTo>
                  <a:lnTo>
                    <a:pt x="1017" y="2802"/>
                  </a:lnTo>
                  <a:lnTo>
                    <a:pt x="1024" y="2805"/>
                  </a:lnTo>
                  <a:lnTo>
                    <a:pt x="1032" y="2804"/>
                  </a:lnTo>
                  <a:lnTo>
                    <a:pt x="1039" y="2801"/>
                  </a:lnTo>
                  <a:lnTo>
                    <a:pt x="1045" y="2799"/>
                  </a:lnTo>
                  <a:lnTo>
                    <a:pt x="1047" y="2798"/>
                  </a:lnTo>
                  <a:lnTo>
                    <a:pt x="1052" y="2797"/>
                  </a:lnTo>
                  <a:lnTo>
                    <a:pt x="1055" y="2797"/>
                  </a:lnTo>
                  <a:lnTo>
                    <a:pt x="1060" y="2797"/>
                  </a:lnTo>
                  <a:lnTo>
                    <a:pt x="1065" y="2798"/>
                  </a:lnTo>
                  <a:lnTo>
                    <a:pt x="1068" y="2800"/>
                  </a:lnTo>
                  <a:lnTo>
                    <a:pt x="1072" y="2802"/>
                  </a:lnTo>
                  <a:lnTo>
                    <a:pt x="1074" y="2805"/>
                  </a:lnTo>
                  <a:lnTo>
                    <a:pt x="1078" y="2819"/>
                  </a:lnTo>
                  <a:lnTo>
                    <a:pt x="1081" y="2835"/>
                  </a:lnTo>
                  <a:lnTo>
                    <a:pt x="1083" y="2837"/>
                  </a:lnTo>
                  <a:lnTo>
                    <a:pt x="1085" y="2839"/>
                  </a:lnTo>
                  <a:lnTo>
                    <a:pt x="1087" y="2840"/>
                  </a:lnTo>
                  <a:lnTo>
                    <a:pt x="1091" y="2842"/>
                  </a:lnTo>
                  <a:lnTo>
                    <a:pt x="1098" y="2842"/>
                  </a:lnTo>
                  <a:lnTo>
                    <a:pt x="1108" y="2840"/>
                  </a:lnTo>
                  <a:lnTo>
                    <a:pt x="1118" y="2838"/>
                  </a:lnTo>
                  <a:lnTo>
                    <a:pt x="1130" y="2837"/>
                  </a:lnTo>
                  <a:lnTo>
                    <a:pt x="1136" y="2837"/>
                  </a:lnTo>
                  <a:lnTo>
                    <a:pt x="1142" y="2838"/>
                  </a:lnTo>
                  <a:lnTo>
                    <a:pt x="1147" y="2840"/>
                  </a:lnTo>
                  <a:lnTo>
                    <a:pt x="1150" y="2844"/>
                  </a:lnTo>
                  <a:lnTo>
                    <a:pt x="1155" y="2852"/>
                  </a:lnTo>
                  <a:lnTo>
                    <a:pt x="1160" y="2862"/>
                  </a:lnTo>
                  <a:lnTo>
                    <a:pt x="1166" y="2870"/>
                  </a:lnTo>
                  <a:lnTo>
                    <a:pt x="1173" y="2881"/>
                  </a:lnTo>
                  <a:lnTo>
                    <a:pt x="1181" y="2889"/>
                  </a:lnTo>
                  <a:lnTo>
                    <a:pt x="1187" y="2895"/>
                  </a:lnTo>
                  <a:lnTo>
                    <a:pt x="1191" y="2898"/>
                  </a:lnTo>
                  <a:lnTo>
                    <a:pt x="1194" y="2899"/>
                  </a:lnTo>
                  <a:lnTo>
                    <a:pt x="1198" y="2900"/>
                  </a:lnTo>
                  <a:lnTo>
                    <a:pt x="1203" y="2899"/>
                  </a:lnTo>
                  <a:lnTo>
                    <a:pt x="1210" y="2899"/>
                  </a:lnTo>
                  <a:lnTo>
                    <a:pt x="1216" y="2899"/>
                  </a:lnTo>
                  <a:lnTo>
                    <a:pt x="1218" y="2900"/>
                  </a:lnTo>
                  <a:lnTo>
                    <a:pt x="1221" y="2902"/>
                  </a:lnTo>
                  <a:lnTo>
                    <a:pt x="1222" y="2905"/>
                  </a:lnTo>
                  <a:lnTo>
                    <a:pt x="1223" y="2907"/>
                  </a:lnTo>
                  <a:lnTo>
                    <a:pt x="1225" y="2915"/>
                  </a:lnTo>
                  <a:lnTo>
                    <a:pt x="1229" y="2922"/>
                  </a:lnTo>
                  <a:lnTo>
                    <a:pt x="1231" y="2925"/>
                  </a:lnTo>
                  <a:lnTo>
                    <a:pt x="1235" y="2928"/>
                  </a:lnTo>
                  <a:lnTo>
                    <a:pt x="1238" y="2930"/>
                  </a:lnTo>
                  <a:lnTo>
                    <a:pt x="1244" y="2931"/>
                  </a:lnTo>
                  <a:lnTo>
                    <a:pt x="1254" y="2930"/>
                  </a:lnTo>
                  <a:lnTo>
                    <a:pt x="1261" y="2927"/>
                  </a:lnTo>
                  <a:lnTo>
                    <a:pt x="1268" y="2924"/>
                  </a:lnTo>
                  <a:lnTo>
                    <a:pt x="1276" y="2917"/>
                  </a:lnTo>
                  <a:lnTo>
                    <a:pt x="1281" y="2913"/>
                  </a:lnTo>
                  <a:lnTo>
                    <a:pt x="1287" y="2911"/>
                  </a:lnTo>
                  <a:lnTo>
                    <a:pt x="1293" y="2908"/>
                  </a:lnTo>
                  <a:lnTo>
                    <a:pt x="1300" y="2907"/>
                  </a:lnTo>
                  <a:lnTo>
                    <a:pt x="1314" y="2907"/>
                  </a:lnTo>
                  <a:lnTo>
                    <a:pt x="1325" y="2907"/>
                  </a:lnTo>
                  <a:lnTo>
                    <a:pt x="1330" y="2908"/>
                  </a:lnTo>
                  <a:lnTo>
                    <a:pt x="1335" y="2911"/>
                  </a:lnTo>
                  <a:lnTo>
                    <a:pt x="1338" y="2912"/>
                  </a:lnTo>
                  <a:lnTo>
                    <a:pt x="1343" y="2915"/>
                  </a:lnTo>
                  <a:lnTo>
                    <a:pt x="1350" y="2922"/>
                  </a:lnTo>
                  <a:lnTo>
                    <a:pt x="1356" y="2932"/>
                  </a:lnTo>
                  <a:lnTo>
                    <a:pt x="1362" y="2943"/>
                  </a:lnTo>
                  <a:lnTo>
                    <a:pt x="1368" y="2952"/>
                  </a:lnTo>
                  <a:lnTo>
                    <a:pt x="1372" y="2956"/>
                  </a:lnTo>
                  <a:lnTo>
                    <a:pt x="1375" y="2958"/>
                  </a:lnTo>
                  <a:lnTo>
                    <a:pt x="1379" y="2959"/>
                  </a:lnTo>
                  <a:lnTo>
                    <a:pt x="1383" y="2959"/>
                  </a:lnTo>
                  <a:lnTo>
                    <a:pt x="1392" y="2958"/>
                  </a:lnTo>
                  <a:lnTo>
                    <a:pt x="1399" y="2958"/>
                  </a:lnTo>
                  <a:lnTo>
                    <a:pt x="1402" y="2959"/>
                  </a:lnTo>
                  <a:lnTo>
                    <a:pt x="1405" y="2961"/>
                  </a:lnTo>
                  <a:lnTo>
                    <a:pt x="1407" y="2962"/>
                  </a:lnTo>
                  <a:lnTo>
                    <a:pt x="1410" y="2964"/>
                  </a:lnTo>
                  <a:lnTo>
                    <a:pt x="1416" y="2970"/>
                  </a:lnTo>
                  <a:lnTo>
                    <a:pt x="1426" y="2975"/>
                  </a:lnTo>
                  <a:lnTo>
                    <a:pt x="1437" y="2978"/>
                  </a:lnTo>
                  <a:lnTo>
                    <a:pt x="1446" y="2981"/>
                  </a:lnTo>
                  <a:lnTo>
                    <a:pt x="1455" y="2980"/>
                  </a:lnTo>
                  <a:lnTo>
                    <a:pt x="1462" y="2977"/>
                  </a:lnTo>
                  <a:lnTo>
                    <a:pt x="1468" y="2972"/>
                  </a:lnTo>
                  <a:lnTo>
                    <a:pt x="1474" y="2966"/>
                  </a:lnTo>
                  <a:lnTo>
                    <a:pt x="1477" y="2963"/>
                  </a:lnTo>
                  <a:lnTo>
                    <a:pt x="1481" y="2961"/>
                  </a:lnTo>
                  <a:lnTo>
                    <a:pt x="1484" y="2959"/>
                  </a:lnTo>
                  <a:lnTo>
                    <a:pt x="1489" y="2959"/>
                  </a:lnTo>
                  <a:lnTo>
                    <a:pt x="1498" y="2959"/>
                  </a:lnTo>
                  <a:lnTo>
                    <a:pt x="1506" y="2961"/>
                  </a:lnTo>
                  <a:lnTo>
                    <a:pt x="1517" y="2962"/>
                  </a:lnTo>
                  <a:lnTo>
                    <a:pt x="1526" y="2962"/>
                  </a:lnTo>
                  <a:lnTo>
                    <a:pt x="1532" y="2962"/>
                  </a:lnTo>
                  <a:lnTo>
                    <a:pt x="1536" y="2959"/>
                  </a:lnTo>
                  <a:lnTo>
                    <a:pt x="1540" y="2957"/>
                  </a:lnTo>
                  <a:lnTo>
                    <a:pt x="1543" y="2953"/>
                  </a:lnTo>
                  <a:lnTo>
                    <a:pt x="1547" y="2947"/>
                  </a:lnTo>
                  <a:lnTo>
                    <a:pt x="1553" y="2944"/>
                  </a:lnTo>
                  <a:lnTo>
                    <a:pt x="1562" y="2942"/>
                  </a:lnTo>
                  <a:lnTo>
                    <a:pt x="1575" y="2940"/>
                  </a:lnTo>
                  <a:lnTo>
                    <a:pt x="1589" y="2940"/>
                  </a:lnTo>
                  <a:lnTo>
                    <a:pt x="1603" y="2938"/>
                  </a:lnTo>
                  <a:lnTo>
                    <a:pt x="1609" y="2937"/>
                  </a:lnTo>
                  <a:lnTo>
                    <a:pt x="1614" y="2936"/>
                  </a:lnTo>
                  <a:lnTo>
                    <a:pt x="1619" y="2933"/>
                  </a:lnTo>
                  <a:lnTo>
                    <a:pt x="1621" y="2930"/>
                  </a:lnTo>
                  <a:lnTo>
                    <a:pt x="1627" y="2924"/>
                  </a:lnTo>
                  <a:lnTo>
                    <a:pt x="1632" y="2919"/>
                  </a:lnTo>
                  <a:lnTo>
                    <a:pt x="1633" y="2918"/>
                  </a:lnTo>
                  <a:lnTo>
                    <a:pt x="1637" y="2918"/>
                  </a:lnTo>
                  <a:lnTo>
                    <a:pt x="1639" y="2919"/>
                  </a:lnTo>
                  <a:lnTo>
                    <a:pt x="1643" y="2922"/>
                  </a:lnTo>
                  <a:lnTo>
                    <a:pt x="1651" y="2932"/>
                  </a:lnTo>
                  <a:lnTo>
                    <a:pt x="1663" y="2942"/>
                  </a:lnTo>
                  <a:lnTo>
                    <a:pt x="1672" y="2951"/>
                  </a:lnTo>
                  <a:lnTo>
                    <a:pt x="1679" y="2958"/>
                  </a:lnTo>
                  <a:lnTo>
                    <a:pt x="1683" y="2964"/>
                  </a:lnTo>
                  <a:lnTo>
                    <a:pt x="1685" y="2970"/>
                  </a:lnTo>
                  <a:lnTo>
                    <a:pt x="1688" y="2977"/>
                  </a:lnTo>
                  <a:lnTo>
                    <a:pt x="1689" y="2985"/>
                  </a:lnTo>
                  <a:lnTo>
                    <a:pt x="1693" y="2995"/>
                  </a:lnTo>
                  <a:lnTo>
                    <a:pt x="1696" y="3002"/>
                  </a:lnTo>
                  <a:lnTo>
                    <a:pt x="1698" y="3006"/>
                  </a:lnTo>
                  <a:lnTo>
                    <a:pt x="1702" y="3008"/>
                  </a:lnTo>
                  <a:lnTo>
                    <a:pt x="1706" y="3009"/>
                  </a:lnTo>
                  <a:lnTo>
                    <a:pt x="1709" y="3010"/>
                  </a:lnTo>
                  <a:lnTo>
                    <a:pt x="1716" y="3012"/>
                  </a:lnTo>
                  <a:lnTo>
                    <a:pt x="1721" y="3014"/>
                  </a:lnTo>
                  <a:lnTo>
                    <a:pt x="1723" y="3016"/>
                  </a:lnTo>
                  <a:lnTo>
                    <a:pt x="1725" y="3019"/>
                  </a:lnTo>
                  <a:lnTo>
                    <a:pt x="1726" y="3021"/>
                  </a:lnTo>
                  <a:lnTo>
                    <a:pt x="1727" y="3025"/>
                  </a:lnTo>
                  <a:lnTo>
                    <a:pt x="1729" y="3035"/>
                  </a:lnTo>
                  <a:lnTo>
                    <a:pt x="1732" y="3047"/>
                  </a:lnTo>
                  <a:lnTo>
                    <a:pt x="1734" y="3053"/>
                  </a:lnTo>
                  <a:lnTo>
                    <a:pt x="1736" y="3060"/>
                  </a:lnTo>
                  <a:lnTo>
                    <a:pt x="1739" y="3066"/>
                  </a:lnTo>
                  <a:lnTo>
                    <a:pt x="1744" y="3072"/>
                  </a:lnTo>
                  <a:lnTo>
                    <a:pt x="1753" y="3085"/>
                  </a:lnTo>
                  <a:lnTo>
                    <a:pt x="1764" y="3100"/>
                  </a:lnTo>
                  <a:lnTo>
                    <a:pt x="1773" y="3111"/>
                  </a:lnTo>
                  <a:lnTo>
                    <a:pt x="1782" y="3121"/>
                  </a:lnTo>
                  <a:lnTo>
                    <a:pt x="1786" y="3125"/>
                  </a:lnTo>
                  <a:lnTo>
                    <a:pt x="1792" y="3126"/>
                  </a:lnTo>
                  <a:lnTo>
                    <a:pt x="1799" y="3128"/>
                  </a:lnTo>
                  <a:lnTo>
                    <a:pt x="1807" y="3129"/>
                  </a:lnTo>
                  <a:lnTo>
                    <a:pt x="1822" y="3130"/>
                  </a:lnTo>
                  <a:lnTo>
                    <a:pt x="1834" y="3132"/>
                  </a:lnTo>
                  <a:lnTo>
                    <a:pt x="1843" y="3133"/>
                  </a:lnTo>
                  <a:lnTo>
                    <a:pt x="1849" y="3135"/>
                  </a:lnTo>
                  <a:lnTo>
                    <a:pt x="1853" y="3136"/>
                  </a:lnTo>
                  <a:lnTo>
                    <a:pt x="1854" y="3139"/>
                  </a:lnTo>
                  <a:lnTo>
                    <a:pt x="1857" y="3142"/>
                  </a:lnTo>
                  <a:lnTo>
                    <a:pt x="1858" y="3146"/>
                  </a:lnTo>
                  <a:lnTo>
                    <a:pt x="1859" y="3153"/>
                  </a:lnTo>
                  <a:lnTo>
                    <a:pt x="1861" y="3159"/>
                  </a:lnTo>
                  <a:lnTo>
                    <a:pt x="1864" y="3161"/>
                  </a:lnTo>
                  <a:lnTo>
                    <a:pt x="1866" y="3163"/>
                  </a:lnTo>
                  <a:lnTo>
                    <a:pt x="1870" y="3164"/>
                  </a:lnTo>
                  <a:lnTo>
                    <a:pt x="1874" y="3165"/>
                  </a:lnTo>
                  <a:lnTo>
                    <a:pt x="1883" y="3167"/>
                  </a:lnTo>
                  <a:lnTo>
                    <a:pt x="1887" y="3171"/>
                  </a:lnTo>
                  <a:lnTo>
                    <a:pt x="1891" y="3176"/>
                  </a:lnTo>
                  <a:lnTo>
                    <a:pt x="1893" y="3183"/>
                  </a:lnTo>
                  <a:lnTo>
                    <a:pt x="1893" y="3191"/>
                  </a:lnTo>
                  <a:lnTo>
                    <a:pt x="1892" y="3199"/>
                  </a:lnTo>
                  <a:lnTo>
                    <a:pt x="1889" y="3208"/>
                  </a:lnTo>
                  <a:lnTo>
                    <a:pt x="1886" y="3215"/>
                  </a:lnTo>
                  <a:lnTo>
                    <a:pt x="1883" y="3220"/>
                  </a:lnTo>
                  <a:lnTo>
                    <a:pt x="1882" y="3223"/>
                  </a:lnTo>
                  <a:lnTo>
                    <a:pt x="1880" y="3227"/>
                  </a:lnTo>
                  <a:lnTo>
                    <a:pt x="1880" y="3230"/>
                  </a:lnTo>
                  <a:lnTo>
                    <a:pt x="1880" y="3235"/>
                  </a:lnTo>
                  <a:lnTo>
                    <a:pt x="1879" y="3240"/>
                  </a:lnTo>
                  <a:lnTo>
                    <a:pt x="1876" y="3245"/>
                  </a:lnTo>
                  <a:lnTo>
                    <a:pt x="1870" y="3247"/>
                  </a:lnTo>
                  <a:lnTo>
                    <a:pt x="1867" y="3248"/>
                  </a:lnTo>
                  <a:lnTo>
                    <a:pt x="1865" y="3249"/>
                  </a:lnTo>
                  <a:lnTo>
                    <a:pt x="1863" y="3252"/>
                  </a:lnTo>
                  <a:lnTo>
                    <a:pt x="1860" y="3254"/>
                  </a:lnTo>
                  <a:lnTo>
                    <a:pt x="1858" y="3258"/>
                  </a:lnTo>
                  <a:lnTo>
                    <a:pt x="1858" y="3262"/>
                  </a:lnTo>
                  <a:lnTo>
                    <a:pt x="1857" y="3267"/>
                  </a:lnTo>
                  <a:lnTo>
                    <a:pt x="1858" y="3273"/>
                  </a:lnTo>
                  <a:lnTo>
                    <a:pt x="1860" y="3287"/>
                  </a:lnTo>
                  <a:lnTo>
                    <a:pt x="1866" y="3304"/>
                  </a:lnTo>
                  <a:lnTo>
                    <a:pt x="1873" y="3322"/>
                  </a:lnTo>
                  <a:lnTo>
                    <a:pt x="1882" y="3338"/>
                  </a:lnTo>
                  <a:lnTo>
                    <a:pt x="1890" y="3352"/>
                  </a:lnTo>
                  <a:lnTo>
                    <a:pt x="1898" y="3362"/>
                  </a:lnTo>
                  <a:lnTo>
                    <a:pt x="1905" y="3368"/>
                  </a:lnTo>
                  <a:lnTo>
                    <a:pt x="1911" y="3372"/>
                  </a:lnTo>
                  <a:lnTo>
                    <a:pt x="1914" y="3372"/>
                  </a:lnTo>
                  <a:lnTo>
                    <a:pt x="1916" y="3372"/>
                  </a:lnTo>
                  <a:lnTo>
                    <a:pt x="1920" y="3371"/>
                  </a:lnTo>
                  <a:lnTo>
                    <a:pt x="1923" y="3369"/>
                  </a:lnTo>
                  <a:lnTo>
                    <a:pt x="1929" y="3366"/>
                  </a:lnTo>
                  <a:lnTo>
                    <a:pt x="1936" y="3362"/>
                  </a:lnTo>
                  <a:lnTo>
                    <a:pt x="1942" y="3359"/>
                  </a:lnTo>
                  <a:lnTo>
                    <a:pt x="1949" y="3359"/>
                  </a:lnTo>
                  <a:lnTo>
                    <a:pt x="1958" y="3360"/>
                  </a:lnTo>
                  <a:lnTo>
                    <a:pt x="1966" y="3362"/>
                  </a:lnTo>
                  <a:lnTo>
                    <a:pt x="1974" y="3366"/>
                  </a:lnTo>
                  <a:lnTo>
                    <a:pt x="1983" y="3371"/>
                  </a:lnTo>
                  <a:lnTo>
                    <a:pt x="1986" y="3373"/>
                  </a:lnTo>
                  <a:lnTo>
                    <a:pt x="1990" y="3377"/>
                  </a:lnTo>
                  <a:lnTo>
                    <a:pt x="1992" y="3380"/>
                  </a:lnTo>
                  <a:lnTo>
                    <a:pt x="1994" y="3385"/>
                  </a:lnTo>
                  <a:lnTo>
                    <a:pt x="1997" y="3390"/>
                  </a:lnTo>
                  <a:lnTo>
                    <a:pt x="1999" y="3393"/>
                  </a:lnTo>
                  <a:lnTo>
                    <a:pt x="2002" y="3396"/>
                  </a:lnTo>
                  <a:lnTo>
                    <a:pt x="2004" y="3397"/>
                  </a:lnTo>
                  <a:lnTo>
                    <a:pt x="2008" y="3398"/>
                  </a:lnTo>
                  <a:lnTo>
                    <a:pt x="2011" y="3398"/>
                  </a:lnTo>
                  <a:lnTo>
                    <a:pt x="2015" y="3398"/>
                  </a:lnTo>
                  <a:lnTo>
                    <a:pt x="2018" y="3396"/>
                  </a:lnTo>
                  <a:lnTo>
                    <a:pt x="2025" y="3392"/>
                  </a:lnTo>
                  <a:lnTo>
                    <a:pt x="2031" y="3391"/>
                  </a:lnTo>
                  <a:lnTo>
                    <a:pt x="2036" y="3392"/>
                  </a:lnTo>
                  <a:lnTo>
                    <a:pt x="2042" y="3396"/>
                  </a:lnTo>
                  <a:lnTo>
                    <a:pt x="2047" y="3399"/>
                  </a:lnTo>
                  <a:lnTo>
                    <a:pt x="2052" y="3400"/>
                  </a:lnTo>
                  <a:lnTo>
                    <a:pt x="2057" y="3403"/>
                  </a:lnTo>
                  <a:lnTo>
                    <a:pt x="2065" y="3404"/>
                  </a:lnTo>
                  <a:lnTo>
                    <a:pt x="2076" y="3405"/>
                  </a:lnTo>
                  <a:lnTo>
                    <a:pt x="2087" y="3405"/>
                  </a:lnTo>
                  <a:lnTo>
                    <a:pt x="2095" y="3407"/>
                  </a:lnTo>
                  <a:lnTo>
                    <a:pt x="2105" y="3410"/>
                  </a:lnTo>
                  <a:lnTo>
                    <a:pt x="2109" y="3412"/>
                  </a:lnTo>
                  <a:lnTo>
                    <a:pt x="2112" y="3415"/>
                  </a:lnTo>
                  <a:lnTo>
                    <a:pt x="2115" y="3418"/>
                  </a:lnTo>
                  <a:lnTo>
                    <a:pt x="2116" y="3422"/>
                  </a:lnTo>
                  <a:lnTo>
                    <a:pt x="2116" y="3438"/>
                  </a:lnTo>
                  <a:lnTo>
                    <a:pt x="2116" y="3455"/>
                  </a:lnTo>
                  <a:lnTo>
                    <a:pt x="2118" y="3459"/>
                  </a:lnTo>
                  <a:lnTo>
                    <a:pt x="2120" y="3463"/>
                  </a:lnTo>
                  <a:lnTo>
                    <a:pt x="2124" y="3467"/>
                  </a:lnTo>
                  <a:lnTo>
                    <a:pt x="2129" y="3470"/>
                  </a:lnTo>
                  <a:lnTo>
                    <a:pt x="2135" y="3473"/>
                  </a:lnTo>
                  <a:lnTo>
                    <a:pt x="2139" y="3475"/>
                  </a:lnTo>
                  <a:lnTo>
                    <a:pt x="2144" y="3474"/>
                  </a:lnTo>
                  <a:lnTo>
                    <a:pt x="2149" y="3473"/>
                  </a:lnTo>
                  <a:lnTo>
                    <a:pt x="2153" y="3470"/>
                  </a:lnTo>
                  <a:lnTo>
                    <a:pt x="2154" y="3467"/>
                  </a:lnTo>
                  <a:lnTo>
                    <a:pt x="2155" y="3464"/>
                  </a:lnTo>
                  <a:lnTo>
                    <a:pt x="2155" y="3463"/>
                  </a:lnTo>
                  <a:lnTo>
                    <a:pt x="2154" y="3461"/>
                  </a:lnTo>
                  <a:lnTo>
                    <a:pt x="2153" y="3460"/>
                  </a:lnTo>
                  <a:lnTo>
                    <a:pt x="2150" y="3460"/>
                  </a:lnTo>
                  <a:lnTo>
                    <a:pt x="2147" y="3460"/>
                  </a:lnTo>
                  <a:lnTo>
                    <a:pt x="2144" y="3460"/>
                  </a:lnTo>
                  <a:lnTo>
                    <a:pt x="2142" y="3460"/>
                  </a:lnTo>
                  <a:lnTo>
                    <a:pt x="2141" y="3457"/>
                  </a:lnTo>
                  <a:lnTo>
                    <a:pt x="2141" y="3455"/>
                  </a:lnTo>
                  <a:lnTo>
                    <a:pt x="2141" y="3453"/>
                  </a:lnTo>
                  <a:lnTo>
                    <a:pt x="2142" y="3449"/>
                  </a:lnTo>
                  <a:lnTo>
                    <a:pt x="2143" y="3445"/>
                  </a:lnTo>
                  <a:lnTo>
                    <a:pt x="2147" y="3442"/>
                  </a:lnTo>
                  <a:lnTo>
                    <a:pt x="2153" y="3435"/>
                  </a:lnTo>
                  <a:lnTo>
                    <a:pt x="2159" y="3426"/>
                  </a:lnTo>
                  <a:lnTo>
                    <a:pt x="2161" y="3422"/>
                  </a:lnTo>
                  <a:lnTo>
                    <a:pt x="2161" y="3417"/>
                  </a:lnTo>
                  <a:lnTo>
                    <a:pt x="2161" y="3412"/>
                  </a:lnTo>
                  <a:lnTo>
                    <a:pt x="2159" y="3406"/>
                  </a:lnTo>
                  <a:lnTo>
                    <a:pt x="2154" y="3399"/>
                  </a:lnTo>
                  <a:lnTo>
                    <a:pt x="2151" y="3393"/>
                  </a:lnTo>
                  <a:lnTo>
                    <a:pt x="2151" y="3386"/>
                  </a:lnTo>
                  <a:lnTo>
                    <a:pt x="2151" y="3378"/>
                  </a:lnTo>
                  <a:lnTo>
                    <a:pt x="2148" y="3366"/>
                  </a:lnTo>
                  <a:lnTo>
                    <a:pt x="2142" y="3355"/>
                  </a:lnTo>
                  <a:lnTo>
                    <a:pt x="2141" y="3352"/>
                  </a:lnTo>
                  <a:lnTo>
                    <a:pt x="2139" y="3348"/>
                  </a:lnTo>
                  <a:lnTo>
                    <a:pt x="2139" y="3346"/>
                  </a:lnTo>
                  <a:lnTo>
                    <a:pt x="2139" y="3346"/>
                  </a:lnTo>
                  <a:lnTo>
                    <a:pt x="2141" y="3344"/>
                  </a:lnTo>
                  <a:lnTo>
                    <a:pt x="2143" y="3344"/>
                  </a:lnTo>
                  <a:lnTo>
                    <a:pt x="2147" y="3344"/>
                  </a:lnTo>
                  <a:lnTo>
                    <a:pt x="2149" y="3343"/>
                  </a:lnTo>
                  <a:lnTo>
                    <a:pt x="2151" y="3343"/>
                  </a:lnTo>
                  <a:lnTo>
                    <a:pt x="2153" y="3342"/>
                  </a:lnTo>
                  <a:lnTo>
                    <a:pt x="2154" y="3337"/>
                  </a:lnTo>
                  <a:lnTo>
                    <a:pt x="2154" y="3330"/>
                  </a:lnTo>
                  <a:lnTo>
                    <a:pt x="2154" y="3325"/>
                  </a:lnTo>
                  <a:lnTo>
                    <a:pt x="2155" y="3322"/>
                  </a:lnTo>
                  <a:lnTo>
                    <a:pt x="2157" y="3319"/>
                  </a:lnTo>
                  <a:lnTo>
                    <a:pt x="2160" y="3317"/>
                  </a:lnTo>
                  <a:lnTo>
                    <a:pt x="2163" y="3316"/>
                  </a:lnTo>
                  <a:lnTo>
                    <a:pt x="2168" y="3314"/>
                  </a:lnTo>
                  <a:lnTo>
                    <a:pt x="2174" y="3314"/>
                  </a:lnTo>
                  <a:lnTo>
                    <a:pt x="2181" y="3312"/>
                  </a:lnTo>
                  <a:lnTo>
                    <a:pt x="2187" y="3314"/>
                  </a:lnTo>
                  <a:lnTo>
                    <a:pt x="2193" y="3314"/>
                  </a:lnTo>
                  <a:lnTo>
                    <a:pt x="2197" y="3316"/>
                  </a:lnTo>
                  <a:lnTo>
                    <a:pt x="2200" y="3317"/>
                  </a:lnTo>
                  <a:lnTo>
                    <a:pt x="2202" y="3321"/>
                  </a:lnTo>
                  <a:lnTo>
                    <a:pt x="2204" y="3323"/>
                  </a:lnTo>
                  <a:lnTo>
                    <a:pt x="2205" y="3327"/>
                  </a:lnTo>
                  <a:lnTo>
                    <a:pt x="2205" y="3331"/>
                  </a:lnTo>
                  <a:lnTo>
                    <a:pt x="2205" y="3340"/>
                  </a:lnTo>
                  <a:lnTo>
                    <a:pt x="2206" y="3346"/>
                  </a:lnTo>
                  <a:lnTo>
                    <a:pt x="2208" y="3349"/>
                  </a:lnTo>
                  <a:lnTo>
                    <a:pt x="2210" y="3353"/>
                  </a:lnTo>
                  <a:lnTo>
                    <a:pt x="2213" y="3355"/>
                  </a:lnTo>
                  <a:lnTo>
                    <a:pt x="2217" y="3359"/>
                  </a:lnTo>
                  <a:lnTo>
                    <a:pt x="2220" y="3361"/>
                  </a:lnTo>
                  <a:lnTo>
                    <a:pt x="2223" y="3365"/>
                  </a:lnTo>
                  <a:lnTo>
                    <a:pt x="2224" y="3368"/>
                  </a:lnTo>
                  <a:lnTo>
                    <a:pt x="2225" y="3372"/>
                  </a:lnTo>
                  <a:lnTo>
                    <a:pt x="2226" y="3379"/>
                  </a:lnTo>
                  <a:lnTo>
                    <a:pt x="2226" y="3386"/>
                  </a:lnTo>
                  <a:lnTo>
                    <a:pt x="2227" y="3390"/>
                  </a:lnTo>
                  <a:lnTo>
                    <a:pt x="2229" y="3394"/>
                  </a:lnTo>
                  <a:lnTo>
                    <a:pt x="2232" y="3397"/>
                  </a:lnTo>
                  <a:lnTo>
                    <a:pt x="2236" y="3400"/>
                  </a:lnTo>
                  <a:lnTo>
                    <a:pt x="2245" y="3405"/>
                  </a:lnTo>
                  <a:lnTo>
                    <a:pt x="2256" y="3410"/>
                  </a:lnTo>
                  <a:lnTo>
                    <a:pt x="2273" y="3415"/>
                  </a:lnTo>
                  <a:lnTo>
                    <a:pt x="2295" y="3423"/>
                  </a:lnTo>
                  <a:lnTo>
                    <a:pt x="2317" y="3431"/>
                  </a:lnTo>
                  <a:lnTo>
                    <a:pt x="2332" y="3438"/>
                  </a:lnTo>
                  <a:lnTo>
                    <a:pt x="2342" y="3444"/>
                  </a:lnTo>
                  <a:lnTo>
                    <a:pt x="2351" y="3449"/>
                  </a:lnTo>
                  <a:lnTo>
                    <a:pt x="2355" y="3450"/>
                  </a:lnTo>
                  <a:lnTo>
                    <a:pt x="2359" y="3451"/>
                  </a:lnTo>
                  <a:lnTo>
                    <a:pt x="2363" y="3450"/>
                  </a:lnTo>
                  <a:lnTo>
                    <a:pt x="2365" y="3450"/>
                  </a:lnTo>
                  <a:lnTo>
                    <a:pt x="2369" y="3448"/>
                  </a:lnTo>
                  <a:lnTo>
                    <a:pt x="2370" y="3443"/>
                  </a:lnTo>
                  <a:lnTo>
                    <a:pt x="2371" y="3440"/>
                  </a:lnTo>
                  <a:lnTo>
                    <a:pt x="2370" y="3434"/>
                  </a:lnTo>
                  <a:lnTo>
                    <a:pt x="2369" y="3428"/>
                  </a:lnTo>
                  <a:lnTo>
                    <a:pt x="2367" y="3422"/>
                  </a:lnTo>
                  <a:lnTo>
                    <a:pt x="2364" y="3416"/>
                  </a:lnTo>
                  <a:lnTo>
                    <a:pt x="2361" y="3411"/>
                  </a:lnTo>
                  <a:lnTo>
                    <a:pt x="2355" y="3401"/>
                  </a:lnTo>
                  <a:lnTo>
                    <a:pt x="2350" y="3392"/>
                  </a:lnTo>
                  <a:lnTo>
                    <a:pt x="2350" y="3387"/>
                  </a:lnTo>
                  <a:lnTo>
                    <a:pt x="2350" y="3382"/>
                  </a:lnTo>
                  <a:lnTo>
                    <a:pt x="2350" y="3377"/>
                  </a:lnTo>
                  <a:lnTo>
                    <a:pt x="2352" y="3371"/>
                  </a:lnTo>
                  <a:lnTo>
                    <a:pt x="2356" y="3360"/>
                  </a:lnTo>
                  <a:lnTo>
                    <a:pt x="2357" y="3350"/>
                  </a:lnTo>
                  <a:lnTo>
                    <a:pt x="2357" y="3346"/>
                  </a:lnTo>
                  <a:lnTo>
                    <a:pt x="2356" y="3341"/>
                  </a:lnTo>
                  <a:lnTo>
                    <a:pt x="2355" y="3336"/>
                  </a:lnTo>
                  <a:lnTo>
                    <a:pt x="2352" y="3330"/>
                  </a:lnTo>
                  <a:lnTo>
                    <a:pt x="2349" y="3319"/>
                  </a:lnTo>
                  <a:lnTo>
                    <a:pt x="2346" y="3310"/>
                  </a:lnTo>
                  <a:lnTo>
                    <a:pt x="2348" y="3306"/>
                  </a:lnTo>
                  <a:lnTo>
                    <a:pt x="2349" y="3304"/>
                  </a:lnTo>
                  <a:lnTo>
                    <a:pt x="2350" y="3302"/>
                  </a:lnTo>
                  <a:lnTo>
                    <a:pt x="2352" y="3302"/>
                  </a:lnTo>
                  <a:lnTo>
                    <a:pt x="2364" y="3305"/>
                  </a:lnTo>
                  <a:lnTo>
                    <a:pt x="2380" y="3314"/>
                  </a:lnTo>
                  <a:lnTo>
                    <a:pt x="2390" y="3317"/>
                  </a:lnTo>
                  <a:lnTo>
                    <a:pt x="2401" y="3321"/>
                  </a:lnTo>
                  <a:lnTo>
                    <a:pt x="2411" y="3323"/>
                  </a:lnTo>
                  <a:lnTo>
                    <a:pt x="2419" y="3323"/>
                  </a:lnTo>
                  <a:lnTo>
                    <a:pt x="2426" y="3323"/>
                  </a:lnTo>
                  <a:lnTo>
                    <a:pt x="2428" y="3321"/>
                  </a:lnTo>
                  <a:lnTo>
                    <a:pt x="2431" y="3316"/>
                  </a:lnTo>
                  <a:lnTo>
                    <a:pt x="2431" y="3310"/>
                  </a:lnTo>
                  <a:lnTo>
                    <a:pt x="2431" y="3306"/>
                  </a:lnTo>
                  <a:lnTo>
                    <a:pt x="2433" y="3304"/>
                  </a:lnTo>
                  <a:lnTo>
                    <a:pt x="2437" y="3303"/>
                  </a:lnTo>
                  <a:lnTo>
                    <a:pt x="2441" y="3302"/>
                  </a:lnTo>
                  <a:lnTo>
                    <a:pt x="2452" y="3300"/>
                  </a:lnTo>
                  <a:lnTo>
                    <a:pt x="2466" y="3302"/>
                  </a:lnTo>
                  <a:lnTo>
                    <a:pt x="2479" y="3304"/>
                  </a:lnTo>
                  <a:lnTo>
                    <a:pt x="2490" y="3308"/>
                  </a:lnTo>
                  <a:lnTo>
                    <a:pt x="2497" y="3311"/>
                  </a:lnTo>
                  <a:lnTo>
                    <a:pt x="2504" y="3314"/>
                  </a:lnTo>
                  <a:lnTo>
                    <a:pt x="2508" y="3315"/>
                  </a:lnTo>
                  <a:lnTo>
                    <a:pt x="2510" y="3315"/>
                  </a:lnTo>
                  <a:lnTo>
                    <a:pt x="2514" y="3315"/>
                  </a:lnTo>
                  <a:lnTo>
                    <a:pt x="2516" y="3314"/>
                  </a:lnTo>
                  <a:lnTo>
                    <a:pt x="2520" y="3309"/>
                  </a:lnTo>
                  <a:lnTo>
                    <a:pt x="2522" y="3304"/>
                  </a:lnTo>
                  <a:lnTo>
                    <a:pt x="2523" y="3296"/>
                  </a:lnTo>
                  <a:lnTo>
                    <a:pt x="2527" y="3289"/>
                  </a:lnTo>
                  <a:lnTo>
                    <a:pt x="2529" y="3286"/>
                  </a:lnTo>
                  <a:lnTo>
                    <a:pt x="2532" y="3285"/>
                  </a:lnTo>
                  <a:lnTo>
                    <a:pt x="2535" y="3285"/>
                  </a:lnTo>
                  <a:lnTo>
                    <a:pt x="2539" y="3286"/>
                  </a:lnTo>
                  <a:lnTo>
                    <a:pt x="2548" y="3291"/>
                  </a:lnTo>
                  <a:lnTo>
                    <a:pt x="2558" y="3292"/>
                  </a:lnTo>
                  <a:lnTo>
                    <a:pt x="2561" y="3292"/>
                  </a:lnTo>
                  <a:lnTo>
                    <a:pt x="2564" y="3291"/>
                  </a:lnTo>
                  <a:lnTo>
                    <a:pt x="2566" y="3289"/>
                  </a:lnTo>
                  <a:lnTo>
                    <a:pt x="2566" y="3285"/>
                  </a:lnTo>
                  <a:lnTo>
                    <a:pt x="2564" y="3276"/>
                  </a:lnTo>
                  <a:lnTo>
                    <a:pt x="2561" y="3264"/>
                  </a:lnTo>
                  <a:lnTo>
                    <a:pt x="2560" y="3256"/>
                  </a:lnTo>
                  <a:lnTo>
                    <a:pt x="2559" y="3249"/>
                  </a:lnTo>
                  <a:lnTo>
                    <a:pt x="2559" y="3241"/>
                  </a:lnTo>
                  <a:lnTo>
                    <a:pt x="2560" y="3232"/>
                  </a:lnTo>
                  <a:lnTo>
                    <a:pt x="2563" y="3223"/>
                  </a:lnTo>
                  <a:lnTo>
                    <a:pt x="2565" y="3217"/>
                  </a:lnTo>
                  <a:lnTo>
                    <a:pt x="2569" y="3213"/>
                  </a:lnTo>
                  <a:lnTo>
                    <a:pt x="2571" y="3210"/>
                  </a:lnTo>
                  <a:lnTo>
                    <a:pt x="2575" y="3209"/>
                  </a:lnTo>
                  <a:lnTo>
                    <a:pt x="2578" y="3209"/>
                  </a:lnTo>
                  <a:lnTo>
                    <a:pt x="2582" y="3210"/>
                  </a:lnTo>
                  <a:lnTo>
                    <a:pt x="2585" y="3211"/>
                  </a:lnTo>
                  <a:lnTo>
                    <a:pt x="2594" y="3215"/>
                  </a:lnTo>
                  <a:lnTo>
                    <a:pt x="2602" y="3216"/>
                  </a:lnTo>
                  <a:lnTo>
                    <a:pt x="2605" y="3216"/>
                  </a:lnTo>
                  <a:lnTo>
                    <a:pt x="2608" y="3215"/>
                  </a:lnTo>
                  <a:lnTo>
                    <a:pt x="2609" y="3213"/>
                  </a:lnTo>
                  <a:lnTo>
                    <a:pt x="2609" y="3209"/>
                  </a:lnTo>
                  <a:lnTo>
                    <a:pt x="2605" y="3199"/>
                  </a:lnTo>
                  <a:lnTo>
                    <a:pt x="2604" y="3192"/>
                  </a:lnTo>
                  <a:lnTo>
                    <a:pt x="2604" y="3189"/>
                  </a:lnTo>
                  <a:lnTo>
                    <a:pt x="2605" y="3185"/>
                  </a:lnTo>
                  <a:lnTo>
                    <a:pt x="2607" y="3183"/>
                  </a:lnTo>
                  <a:lnTo>
                    <a:pt x="2609" y="3180"/>
                  </a:lnTo>
                  <a:lnTo>
                    <a:pt x="2613" y="3179"/>
                  </a:lnTo>
                  <a:lnTo>
                    <a:pt x="2615" y="3176"/>
                  </a:lnTo>
                  <a:lnTo>
                    <a:pt x="2617" y="3173"/>
                  </a:lnTo>
                  <a:lnTo>
                    <a:pt x="2619" y="3170"/>
                  </a:lnTo>
                  <a:lnTo>
                    <a:pt x="2620" y="3167"/>
                  </a:lnTo>
                  <a:lnTo>
                    <a:pt x="2619" y="3164"/>
                  </a:lnTo>
                  <a:lnTo>
                    <a:pt x="2617" y="3161"/>
                  </a:lnTo>
                  <a:lnTo>
                    <a:pt x="2614" y="3160"/>
                  </a:lnTo>
                  <a:lnTo>
                    <a:pt x="2605" y="3155"/>
                  </a:lnTo>
                  <a:lnTo>
                    <a:pt x="2598" y="3152"/>
                  </a:lnTo>
                  <a:lnTo>
                    <a:pt x="2596" y="3148"/>
                  </a:lnTo>
                  <a:lnTo>
                    <a:pt x="2595" y="3146"/>
                  </a:lnTo>
                  <a:lnTo>
                    <a:pt x="2595" y="3142"/>
                  </a:lnTo>
                  <a:lnTo>
                    <a:pt x="2597" y="3138"/>
                  </a:lnTo>
                  <a:lnTo>
                    <a:pt x="2602" y="3129"/>
                  </a:lnTo>
                  <a:lnTo>
                    <a:pt x="2609" y="3121"/>
                  </a:lnTo>
                  <a:lnTo>
                    <a:pt x="2613" y="3117"/>
                  </a:lnTo>
                  <a:lnTo>
                    <a:pt x="2616" y="3115"/>
                  </a:lnTo>
                  <a:lnTo>
                    <a:pt x="2621" y="3113"/>
                  </a:lnTo>
                  <a:lnTo>
                    <a:pt x="2626" y="3113"/>
                  </a:lnTo>
                  <a:lnTo>
                    <a:pt x="2641" y="3119"/>
                  </a:lnTo>
                  <a:lnTo>
                    <a:pt x="2664" y="3128"/>
                  </a:lnTo>
                  <a:lnTo>
                    <a:pt x="2686" y="3138"/>
                  </a:lnTo>
                  <a:lnTo>
                    <a:pt x="2704" y="3144"/>
                  </a:lnTo>
                  <a:lnTo>
                    <a:pt x="2708" y="3144"/>
                  </a:lnTo>
                  <a:lnTo>
                    <a:pt x="2711" y="3144"/>
                  </a:lnTo>
                  <a:lnTo>
                    <a:pt x="2712" y="3144"/>
                  </a:lnTo>
                  <a:lnTo>
                    <a:pt x="2715" y="3142"/>
                  </a:lnTo>
                  <a:lnTo>
                    <a:pt x="2717" y="3138"/>
                  </a:lnTo>
                  <a:lnTo>
                    <a:pt x="2723" y="3132"/>
                  </a:lnTo>
                  <a:lnTo>
                    <a:pt x="2730" y="3126"/>
                  </a:lnTo>
                  <a:lnTo>
                    <a:pt x="2736" y="3123"/>
                  </a:lnTo>
                  <a:lnTo>
                    <a:pt x="2739" y="3121"/>
                  </a:lnTo>
                  <a:lnTo>
                    <a:pt x="2740" y="3120"/>
                  </a:lnTo>
                  <a:lnTo>
                    <a:pt x="2739" y="3119"/>
                  </a:lnTo>
                  <a:lnTo>
                    <a:pt x="2736" y="3116"/>
                  </a:lnTo>
                  <a:lnTo>
                    <a:pt x="2729" y="3108"/>
                  </a:lnTo>
                  <a:lnTo>
                    <a:pt x="2721" y="3100"/>
                  </a:lnTo>
                  <a:lnTo>
                    <a:pt x="2710" y="3087"/>
                  </a:lnTo>
                  <a:lnTo>
                    <a:pt x="2698" y="3075"/>
                  </a:lnTo>
                  <a:lnTo>
                    <a:pt x="2689" y="3063"/>
                  </a:lnTo>
                  <a:lnTo>
                    <a:pt x="2682" y="3053"/>
                  </a:lnTo>
                  <a:lnTo>
                    <a:pt x="2674" y="3046"/>
                  </a:lnTo>
                  <a:lnTo>
                    <a:pt x="2667" y="3041"/>
                  </a:lnTo>
                  <a:lnTo>
                    <a:pt x="2660" y="3037"/>
                  </a:lnTo>
                  <a:lnTo>
                    <a:pt x="2653" y="3034"/>
                  </a:lnTo>
                  <a:lnTo>
                    <a:pt x="2647" y="3029"/>
                  </a:lnTo>
                  <a:lnTo>
                    <a:pt x="2640" y="3024"/>
                  </a:lnTo>
                  <a:lnTo>
                    <a:pt x="2634" y="3016"/>
                  </a:lnTo>
                  <a:lnTo>
                    <a:pt x="2630" y="3008"/>
                  </a:lnTo>
                  <a:lnTo>
                    <a:pt x="2629" y="2999"/>
                  </a:lnTo>
                  <a:lnTo>
                    <a:pt x="2628" y="2987"/>
                  </a:lnTo>
                  <a:lnTo>
                    <a:pt x="2627" y="2974"/>
                  </a:lnTo>
                  <a:lnTo>
                    <a:pt x="2627" y="2963"/>
                  </a:lnTo>
                  <a:lnTo>
                    <a:pt x="2627" y="2958"/>
                  </a:lnTo>
                  <a:lnTo>
                    <a:pt x="2626" y="2956"/>
                  </a:lnTo>
                  <a:lnTo>
                    <a:pt x="2623" y="2952"/>
                  </a:lnTo>
                  <a:lnTo>
                    <a:pt x="2622" y="2950"/>
                  </a:lnTo>
                  <a:lnTo>
                    <a:pt x="2619" y="2946"/>
                  </a:lnTo>
                  <a:lnTo>
                    <a:pt x="2617" y="2943"/>
                  </a:lnTo>
                  <a:lnTo>
                    <a:pt x="2616" y="2940"/>
                  </a:lnTo>
                  <a:lnTo>
                    <a:pt x="2616" y="2938"/>
                  </a:lnTo>
                  <a:lnTo>
                    <a:pt x="2619" y="2934"/>
                  </a:lnTo>
                  <a:lnTo>
                    <a:pt x="2626" y="2927"/>
                  </a:lnTo>
                  <a:lnTo>
                    <a:pt x="2632" y="2924"/>
                  </a:lnTo>
                  <a:lnTo>
                    <a:pt x="2638" y="2921"/>
                  </a:lnTo>
                  <a:lnTo>
                    <a:pt x="2644" y="2919"/>
                  </a:lnTo>
                  <a:lnTo>
                    <a:pt x="2653" y="2919"/>
                  </a:lnTo>
                  <a:lnTo>
                    <a:pt x="2670" y="2919"/>
                  </a:lnTo>
                  <a:lnTo>
                    <a:pt x="2682" y="2918"/>
                  </a:lnTo>
                  <a:lnTo>
                    <a:pt x="2687" y="2915"/>
                  </a:lnTo>
                  <a:lnTo>
                    <a:pt x="2691" y="2913"/>
                  </a:lnTo>
                  <a:lnTo>
                    <a:pt x="2695" y="2909"/>
                  </a:lnTo>
                  <a:lnTo>
                    <a:pt x="2698" y="2903"/>
                  </a:lnTo>
                  <a:lnTo>
                    <a:pt x="2699" y="2898"/>
                  </a:lnTo>
                  <a:lnTo>
                    <a:pt x="2699" y="2890"/>
                  </a:lnTo>
                  <a:lnTo>
                    <a:pt x="2698" y="2884"/>
                  </a:lnTo>
                  <a:lnTo>
                    <a:pt x="2696" y="2877"/>
                  </a:lnTo>
                  <a:lnTo>
                    <a:pt x="2690" y="2867"/>
                  </a:lnTo>
                  <a:lnTo>
                    <a:pt x="2685" y="2857"/>
                  </a:lnTo>
                  <a:lnTo>
                    <a:pt x="2684" y="2854"/>
                  </a:lnTo>
                  <a:lnTo>
                    <a:pt x="2684" y="2851"/>
                  </a:lnTo>
                  <a:lnTo>
                    <a:pt x="2685" y="2848"/>
                  </a:lnTo>
                  <a:lnTo>
                    <a:pt x="2686" y="2844"/>
                  </a:lnTo>
                  <a:lnTo>
                    <a:pt x="2689" y="2840"/>
                  </a:lnTo>
                  <a:lnTo>
                    <a:pt x="2692" y="2837"/>
                  </a:lnTo>
                  <a:lnTo>
                    <a:pt x="2697" y="2833"/>
                  </a:lnTo>
                  <a:lnTo>
                    <a:pt x="2702" y="2831"/>
                  </a:lnTo>
                  <a:lnTo>
                    <a:pt x="2714" y="2824"/>
                  </a:lnTo>
                  <a:lnTo>
                    <a:pt x="2723" y="2816"/>
                  </a:lnTo>
                  <a:lnTo>
                    <a:pt x="2727" y="2811"/>
                  </a:lnTo>
                  <a:lnTo>
                    <a:pt x="2729" y="2806"/>
                  </a:lnTo>
                  <a:lnTo>
                    <a:pt x="2731" y="2800"/>
                  </a:lnTo>
                  <a:lnTo>
                    <a:pt x="2733" y="2794"/>
                  </a:lnTo>
                  <a:lnTo>
                    <a:pt x="2734" y="2787"/>
                  </a:lnTo>
                  <a:lnTo>
                    <a:pt x="2735" y="2781"/>
                  </a:lnTo>
                  <a:lnTo>
                    <a:pt x="2737" y="2775"/>
                  </a:lnTo>
                  <a:lnTo>
                    <a:pt x="2740" y="2769"/>
                  </a:lnTo>
                  <a:lnTo>
                    <a:pt x="2743" y="2766"/>
                  </a:lnTo>
                  <a:lnTo>
                    <a:pt x="2748" y="2762"/>
                  </a:lnTo>
                  <a:lnTo>
                    <a:pt x="2753" y="2760"/>
                  </a:lnTo>
                  <a:lnTo>
                    <a:pt x="2758" y="2758"/>
                  </a:lnTo>
                  <a:lnTo>
                    <a:pt x="2768" y="2757"/>
                  </a:lnTo>
                  <a:lnTo>
                    <a:pt x="2780" y="2755"/>
                  </a:lnTo>
                  <a:lnTo>
                    <a:pt x="2790" y="2753"/>
                  </a:lnTo>
                  <a:lnTo>
                    <a:pt x="2797" y="2750"/>
                  </a:lnTo>
                  <a:lnTo>
                    <a:pt x="2799" y="2749"/>
                  </a:lnTo>
                  <a:lnTo>
                    <a:pt x="2800" y="2747"/>
                  </a:lnTo>
                  <a:lnTo>
                    <a:pt x="2799" y="2744"/>
                  </a:lnTo>
                  <a:lnTo>
                    <a:pt x="2796" y="2742"/>
                  </a:lnTo>
                  <a:lnTo>
                    <a:pt x="2792" y="2738"/>
                  </a:lnTo>
                  <a:lnTo>
                    <a:pt x="2787" y="2736"/>
                  </a:lnTo>
                  <a:lnTo>
                    <a:pt x="2781" y="2734"/>
                  </a:lnTo>
                  <a:lnTo>
                    <a:pt x="2774" y="2731"/>
                  </a:lnTo>
                  <a:lnTo>
                    <a:pt x="2767" y="2729"/>
                  </a:lnTo>
                  <a:lnTo>
                    <a:pt x="2760" y="2726"/>
                  </a:lnTo>
                  <a:lnTo>
                    <a:pt x="2754" y="2723"/>
                  </a:lnTo>
                  <a:lnTo>
                    <a:pt x="2748" y="2719"/>
                  </a:lnTo>
                  <a:lnTo>
                    <a:pt x="2736" y="2712"/>
                  </a:lnTo>
                  <a:lnTo>
                    <a:pt x="2727" y="2706"/>
                  </a:lnTo>
                  <a:lnTo>
                    <a:pt x="2722" y="2703"/>
                  </a:lnTo>
                  <a:lnTo>
                    <a:pt x="2720" y="2699"/>
                  </a:lnTo>
                  <a:lnTo>
                    <a:pt x="2717" y="2695"/>
                  </a:lnTo>
                  <a:lnTo>
                    <a:pt x="2715" y="2692"/>
                  </a:lnTo>
                  <a:lnTo>
                    <a:pt x="2715" y="2687"/>
                  </a:lnTo>
                  <a:lnTo>
                    <a:pt x="2715" y="2684"/>
                  </a:lnTo>
                  <a:lnTo>
                    <a:pt x="2716" y="2680"/>
                  </a:lnTo>
                  <a:lnTo>
                    <a:pt x="2717" y="2676"/>
                  </a:lnTo>
                  <a:lnTo>
                    <a:pt x="2718" y="2673"/>
                  </a:lnTo>
                  <a:lnTo>
                    <a:pt x="2718" y="2671"/>
                  </a:lnTo>
                  <a:lnTo>
                    <a:pt x="2718" y="2669"/>
                  </a:lnTo>
                  <a:lnTo>
                    <a:pt x="2717" y="2668"/>
                  </a:lnTo>
                  <a:lnTo>
                    <a:pt x="2712" y="2666"/>
                  </a:lnTo>
                  <a:lnTo>
                    <a:pt x="2705" y="2666"/>
                  </a:lnTo>
                  <a:lnTo>
                    <a:pt x="2701" y="2665"/>
                  </a:lnTo>
                  <a:lnTo>
                    <a:pt x="2697" y="2662"/>
                  </a:lnTo>
                  <a:lnTo>
                    <a:pt x="2692" y="2661"/>
                  </a:lnTo>
                  <a:lnTo>
                    <a:pt x="2690" y="2657"/>
                  </a:lnTo>
                  <a:lnTo>
                    <a:pt x="2686" y="2654"/>
                  </a:lnTo>
                  <a:lnTo>
                    <a:pt x="2685" y="2650"/>
                  </a:lnTo>
                  <a:lnTo>
                    <a:pt x="2685" y="2646"/>
                  </a:lnTo>
                  <a:lnTo>
                    <a:pt x="2685" y="2641"/>
                  </a:lnTo>
                  <a:lnTo>
                    <a:pt x="2690" y="2631"/>
                  </a:lnTo>
                  <a:lnTo>
                    <a:pt x="2693" y="2622"/>
                  </a:lnTo>
                  <a:lnTo>
                    <a:pt x="2695" y="2616"/>
                  </a:lnTo>
                  <a:lnTo>
                    <a:pt x="2695" y="2610"/>
                  </a:lnTo>
                  <a:lnTo>
                    <a:pt x="2695" y="2603"/>
                  </a:lnTo>
                  <a:lnTo>
                    <a:pt x="2693" y="2594"/>
                  </a:lnTo>
                  <a:lnTo>
                    <a:pt x="2690" y="2580"/>
                  </a:lnTo>
                  <a:lnTo>
                    <a:pt x="2685" y="2571"/>
                  </a:lnTo>
                  <a:lnTo>
                    <a:pt x="2682" y="2564"/>
                  </a:lnTo>
                  <a:lnTo>
                    <a:pt x="2678" y="2555"/>
                  </a:lnTo>
                  <a:lnTo>
                    <a:pt x="2677" y="2550"/>
                  </a:lnTo>
                  <a:lnTo>
                    <a:pt x="2678" y="2547"/>
                  </a:lnTo>
                  <a:lnTo>
                    <a:pt x="2679" y="2543"/>
                  </a:lnTo>
                  <a:lnTo>
                    <a:pt x="2682" y="2539"/>
                  </a:lnTo>
                  <a:lnTo>
                    <a:pt x="2684" y="2536"/>
                  </a:lnTo>
                  <a:lnTo>
                    <a:pt x="2689" y="2533"/>
                  </a:lnTo>
                  <a:lnTo>
                    <a:pt x="2693" y="2530"/>
                  </a:lnTo>
                  <a:lnTo>
                    <a:pt x="2698" y="2529"/>
                  </a:lnTo>
                  <a:lnTo>
                    <a:pt x="2709" y="2527"/>
                  </a:lnTo>
                  <a:lnTo>
                    <a:pt x="2720" y="2526"/>
                  </a:lnTo>
                  <a:lnTo>
                    <a:pt x="2733" y="2524"/>
                  </a:lnTo>
                  <a:lnTo>
                    <a:pt x="2746" y="2521"/>
                  </a:lnTo>
                  <a:lnTo>
                    <a:pt x="2760" y="2517"/>
                  </a:lnTo>
                  <a:lnTo>
                    <a:pt x="2770" y="2515"/>
                  </a:lnTo>
                  <a:lnTo>
                    <a:pt x="2774" y="2514"/>
                  </a:lnTo>
                  <a:lnTo>
                    <a:pt x="2778" y="2510"/>
                  </a:lnTo>
                  <a:lnTo>
                    <a:pt x="2781" y="2506"/>
                  </a:lnTo>
                  <a:lnTo>
                    <a:pt x="2784" y="2501"/>
                  </a:lnTo>
                  <a:lnTo>
                    <a:pt x="2786" y="2495"/>
                  </a:lnTo>
                  <a:lnTo>
                    <a:pt x="2790" y="2490"/>
                  </a:lnTo>
                  <a:lnTo>
                    <a:pt x="2792" y="2486"/>
                  </a:lnTo>
                  <a:lnTo>
                    <a:pt x="2796" y="2484"/>
                  </a:lnTo>
                  <a:lnTo>
                    <a:pt x="2799" y="2482"/>
                  </a:lnTo>
                  <a:lnTo>
                    <a:pt x="2803" y="2482"/>
                  </a:lnTo>
                  <a:lnTo>
                    <a:pt x="2806" y="2482"/>
                  </a:lnTo>
                  <a:lnTo>
                    <a:pt x="2810" y="2483"/>
                  </a:lnTo>
                  <a:lnTo>
                    <a:pt x="2815" y="2484"/>
                  </a:lnTo>
                  <a:lnTo>
                    <a:pt x="2818" y="2487"/>
                  </a:lnTo>
                  <a:lnTo>
                    <a:pt x="2823" y="2490"/>
                  </a:lnTo>
                  <a:lnTo>
                    <a:pt x="2827" y="2495"/>
                  </a:lnTo>
                  <a:lnTo>
                    <a:pt x="2830" y="2499"/>
                  </a:lnTo>
                  <a:lnTo>
                    <a:pt x="2833" y="2505"/>
                  </a:lnTo>
                  <a:lnTo>
                    <a:pt x="2833" y="2512"/>
                  </a:lnTo>
                  <a:lnTo>
                    <a:pt x="2833" y="2521"/>
                  </a:lnTo>
                  <a:lnTo>
                    <a:pt x="2830" y="2535"/>
                  </a:lnTo>
                  <a:lnTo>
                    <a:pt x="2830" y="2545"/>
                  </a:lnTo>
                  <a:lnTo>
                    <a:pt x="2831" y="2547"/>
                  </a:lnTo>
                  <a:lnTo>
                    <a:pt x="2834" y="2549"/>
                  </a:lnTo>
                  <a:lnTo>
                    <a:pt x="2837" y="2552"/>
                  </a:lnTo>
                  <a:lnTo>
                    <a:pt x="2842" y="2552"/>
                  </a:lnTo>
                  <a:lnTo>
                    <a:pt x="2847" y="2553"/>
                  </a:lnTo>
                  <a:lnTo>
                    <a:pt x="2852" y="2552"/>
                  </a:lnTo>
                  <a:lnTo>
                    <a:pt x="2856" y="2552"/>
                  </a:lnTo>
                  <a:lnTo>
                    <a:pt x="2861" y="2549"/>
                  </a:lnTo>
                  <a:lnTo>
                    <a:pt x="2871" y="2545"/>
                  </a:lnTo>
                  <a:lnTo>
                    <a:pt x="2881" y="2536"/>
                  </a:lnTo>
                  <a:lnTo>
                    <a:pt x="2888" y="2528"/>
                  </a:lnTo>
                  <a:lnTo>
                    <a:pt x="2896" y="2522"/>
                  </a:lnTo>
                  <a:lnTo>
                    <a:pt x="2899" y="2520"/>
                  </a:lnTo>
                  <a:lnTo>
                    <a:pt x="2905" y="2518"/>
                  </a:lnTo>
                  <a:lnTo>
                    <a:pt x="2911" y="2517"/>
                  </a:lnTo>
                  <a:lnTo>
                    <a:pt x="2920" y="2517"/>
                  </a:lnTo>
                  <a:lnTo>
                    <a:pt x="2940" y="2521"/>
                  </a:lnTo>
                  <a:lnTo>
                    <a:pt x="2957" y="2524"/>
                  </a:lnTo>
                  <a:lnTo>
                    <a:pt x="2974" y="2530"/>
                  </a:lnTo>
                  <a:lnTo>
                    <a:pt x="2986" y="2534"/>
                  </a:lnTo>
                  <a:lnTo>
                    <a:pt x="2993" y="2539"/>
                  </a:lnTo>
                  <a:lnTo>
                    <a:pt x="2998" y="2543"/>
                  </a:lnTo>
                  <a:lnTo>
                    <a:pt x="3000" y="2549"/>
                  </a:lnTo>
                  <a:lnTo>
                    <a:pt x="3001" y="2556"/>
                  </a:lnTo>
                  <a:lnTo>
                    <a:pt x="2999" y="2568"/>
                  </a:lnTo>
                  <a:lnTo>
                    <a:pt x="2998" y="2583"/>
                  </a:lnTo>
                  <a:lnTo>
                    <a:pt x="2998" y="2585"/>
                  </a:lnTo>
                  <a:lnTo>
                    <a:pt x="2998" y="2587"/>
                  </a:lnTo>
                  <a:lnTo>
                    <a:pt x="2999" y="2588"/>
                  </a:lnTo>
                  <a:lnTo>
                    <a:pt x="3000" y="2590"/>
                  </a:lnTo>
                  <a:lnTo>
                    <a:pt x="3005" y="2587"/>
                  </a:lnTo>
                  <a:lnTo>
                    <a:pt x="3013" y="2579"/>
                  </a:lnTo>
                  <a:lnTo>
                    <a:pt x="3018" y="2574"/>
                  </a:lnTo>
                  <a:lnTo>
                    <a:pt x="3024" y="2572"/>
                  </a:lnTo>
                  <a:lnTo>
                    <a:pt x="3029" y="2569"/>
                  </a:lnTo>
                  <a:lnTo>
                    <a:pt x="3033" y="2568"/>
                  </a:lnTo>
                  <a:lnTo>
                    <a:pt x="3038" y="2568"/>
                  </a:lnTo>
                  <a:lnTo>
                    <a:pt x="3043" y="2568"/>
                  </a:lnTo>
                  <a:lnTo>
                    <a:pt x="3048" y="2569"/>
                  </a:lnTo>
                  <a:lnTo>
                    <a:pt x="3052" y="2572"/>
                  </a:lnTo>
                  <a:lnTo>
                    <a:pt x="3061" y="2577"/>
                  </a:lnTo>
                  <a:lnTo>
                    <a:pt x="3068" y="2583"/>
                  </a:lnTo>
                  <a:lnTo>
                    <a:pt x="3075" y="2588"/>
                  </a:lnTo>
                  <a:lnTo>
                    <a:pt x="3080" y="2593"/>
                  </a:lnTo>
                  <a:lnTo>
                    <a:pt x="3086" y="2600"/>
                  </a:lnTo>
                  <a:lnTo>
                    <a:pt x="3089" y="2605"/>
                  </a:lnTo>
                  <a:lnTo>
                    <a:pt x="3090" y="2611"/>
                  </a:lnTo>
                  <a:lnTo>
                    <a:pt x="3094" y="2618"/>
                  </a:lnTo>
                  <a:lnTo>
                    <a:pt x="3102" y="2630"/>
                  </a:lnTo>
                  <a:lnTo>
                    <a:pt x="3117" y="2646"/>
                  </a:lnTo>
                  <a:lnTo>
                    <a:pt x="3124" y="2654"/>
                  </a:lnTo>
                  <a:lnTo>
                    <a:pt x="3130" y="2661"/>
                  </a:lnTo>
                  <a:lnTo>
                    <a:pt x="3134" y="2668"/>
                  </a:lnTo>
                  <a:lnTo>
                    <a:pt x="3137" y="2674"/>
                  </a:lnTo>
                  <a:lnTo>
                    <a:pt x="3136" y="2678"/>
                  </a:lnTo>
                  <a:lnTo>
                    <a:pt x="3133" y="2681"/>
                  </a:lnTo>
                  <a:lnTo>
                    <a:pt x="3131" y="2685"/>
                  </a:lnTo>
                  <a:lnTo>
                    <a:pt x="3127" y="2688"/>
                  </a:lnTo>
                  <a:lnTo>
                    <a:pt x="3124" y="2692"/>
                  </a:lnTo>
                  <a:lnTo>
                    <a:pt x="3121" y="2697"/>
                  </a:lnTo>
                  <a:lnTo>
                    <a:pt x="3119" y="2701"/>
                  </a:lnTo>
                  <a:lnTo>
                    <a:pt x="3120" y="2709"/>
                  </a:lnTo>
                  <a:lnTo>
                    <a:pt x="3123" y="2716"/>
                  </a:lnTo>
                  <a:lnTo>
                    <a:pt x="3125" y="2723"/>
                  </a:lnTo>
                  <a:lnTo>
                    <a:pt x="3129" y="2730"/>
                  </a:lnTo>
                  <a:lnTo>
                    <a:pt x="3133" y="2736"/>
                  </a:lnTo>
                  <a:lnTo>
                    <a:pt x="3140" y="2748"/>
                  </a:lnTo>
                  <a:lnTo>
                    <a:pt x="3146" y="2756"/>
                  </a:lnTo>
                  <a:lnTo>
                    <a:pt x="3149" y="2763"/>
                  </a:lnTo>
                  <a:lnTo>
                    <a:pt x="3151" y="2773"/>
                  </a:lnTo>
                  <a:lnTo>
                    <a:pt x="3150" y="2783"/>
                  </a:lnTo>
                  <a:lnTo>
                    <a:pt x="3149" y="2798"/>
                  </a:lnTo>
                  <a:lnTo>
                    <a:pt x="3148" y="2805"/>
                  </a:lnTo>
                  <a:lnTo>
                    <a:pt x="3149" y="2811"/>
                  </a:lnTo>
                  <a:lnTo>
                    <a:pt x="3151" y="2816"/>
                  </a:lnTo>
                  <a:lnTo>
                    <a:pt x="3155" y="2820"/>
                  </a:lnTo>
                  <a:lnTo>
                    <a:pt x="3158" y="2825"/>
                  </a:lnTo>
                  <a:lnTo>
                    <a:pt x="3161" y="2830"/>
                  </a:lnTo>
                  <a:lnTo>
                    <a:pt x="3163" y="2836"/>
                  </a:lnTo>
                  <a:lnTo>
                    <a:pt x="3163" y="2843"/>
                  </a:lnTo>
                  <a:lnTo>
                    <a:pt x="3163" y="2858"/>
                  </a:lnTo>
                  <a:lnTo>
                    <a:pt x="3162" y="2874"/>
                  </a:lnTo>
                  <a:lnTo>
                    <a:pt x="3163" y="2881"/>
                  </a:lnTo>
                  <a:lnTo>
                    <a:pt x="3163" y="2887"/>
                  </a:lnTo>
                  <a:lnTo>
                    <a:pt x="3165" y="2893"/>
                  </a:lnTo>
                  <a:lnTo>
                    <a:pt x="3168" y="2899"/>
                  </a:lnTo>
                  <a:lnTo>
                    <a:pt x="3171" y="2902"/>
                  </a:lnTo>
                  <a:lnTo>
                    <a:pt x="3177" y="2906"/>
                  </a:lnTo>
                  <a:lnTo>
                    <a:pt x="3184" y="2909"/>
                  </a:lnTo>
                  <a:lnTo>
                    <a:pt x="3192" y="2913"/>
                  </a:lnTo>
                  <a:lnTo>
                    <a:pt x="3199" y="2917"/>
                  </a:lnTo>
                  <a:lnTo>
                    <a:pt x="3205" y="2920"/>
                  </a:lnTo>
                  <a:lnTo>
                    <a:pt x="3209" y="2925"/>
                  </a:lnTo>
                  <a:lnTo>
                    <a:pt x="3212" y="2928"/>
                  </a:lnTo>
                  <a:lnTo>
                    <a:pt x="3215" y="2937"/>
                  </a:lnTo>
                  <a:lnTo>
                    <a:pt x="3220" y="2943"/>
                  </a:lnTo>
                  <a:lnTo>
                    <a:pt x="3222" y="2944"/>
                  </a:lnTo>
                  <a:lnTo>
                    <a:pt x="3226" y="2946"/>
                  </a:lnTo>
                  <a:lnTo>
                    <a:pt x="3230" y="2946"/>
                  </a:lnTo>
                  <a:lnTo>
                    <a:pt x="3233" y="2947"/>
                  </a:lnTo>
                  <a:lnTo>
                    <a:pt x="3243" y="2947"/>
                  </a:lnTo>
                  <a:lnTo>
                    <a:pt x="3256" y="2949"/>
                  </a:lnTo>
                  <a:lnTo>
                    <a:pt x="3263" y="2951"/>
                  </a:lnTo>
                  <a:lnTo>
                    <a:pt x="3270" y="2955"/>
                  </a:lnTo>
                  <a:lnTo>
                    <a:pt x="3276" y="2959"/>
                  </a:lnTo>
                  <a:lnTo>
                    <a:pt x="3283" y="2965"/>
                  </a:lnTo>
                  <a:lnTo>
                    <a:pt x="3288" y="2972"/>
                  </a:lnTo>
                  <a:lnTo>
                    <a:pt x="3293" y="2980"/>
                  </a:lnTo>
                  <a:lnTo>
                    <a:pt x="3296" y="2985"/>
                  </a:lnTo>
                  <a:lnTo>
                    <a:pt x="3299" y="2993"/>
                  </a:lnTo>
                  <a:lnTo>
                    <a:pt x="3303" y="3006"/>
                  </a:lnTo>
                  <a:lnTo>
                    <a:pt x="3307" y="3018"/>
                  </a:lnTo>
                  <a:lnTo>
                    <a:pt x="3308" y="3021"/>
                  </a:lnTo>
                  <a:lnTo>
                    <a:pt x="3310" y="3025"/>
                  </a:lnTo>
                  <a:lnTo>
                    <a:pt x="3313" y="3028"/>
                  </a:lnTo>
                  <a:lnTo>
                    <a:pt x="3316" y="3031"/>
                  </a:lnTo>
                  <a:lnTo>
                    <a:pt x="3322" y="3033"/>
                  </a:lnTo>
                  <a:lnTo>
                    <a:pt x="3329" y="3035"/>
                  </a:lnTo>
                  <a:lnTo>
                    <a:pt x="3337" y="3038"/>
                  </a:lnTo>
                  <a:lnTo>
                    <a:pt x="3345" y="3039"/>
                  </a:lnTo>
                  <a:lnTo>
                    <a:pt x="3353" y="3043"/>
                  </a:lnTo>
                  <a:lnTo>
                    <a:pt x="3362" y="3048"/>
                  </a:lnTo>
                  <a:lnTo>
                    <a:pt x="3369" y="3052"/>
                  </a:lnTo>
                  <a:lnTo>
                    <a:pt x="3375" y="3054"/>
                  </a:lnTo>
                  <a:lnTo>
                    <a:pt x="3382" y="3056"/>
                  </a:lnTo>
                  <a:lnTo>
                    <a:pt x="3390" y="3058"/>
                  </a:lnTo>
                  <a:lnTo>
                    <a:pt x="3395" y="3060"/>
                  </a:lnTo>
                  <a:lnTo>
                    <a:pt x="3400" y="3064"/>
                  </a:lnTo>
                  <a:lnTo>
                    <a:pt x="3404" y="3069"/>
                  </a:lnTo>
                  <a:lnTo>
                    <a:pt x="3409" y="3073"/>
                  </a:lnTo>
                  <a:lnTo>
                    <a:pt x="3417" y="3084"/>
                  </a:lnTo>
                  <a:lnTo>
                    <a:pt x="3426" y="3094"/>
                  </a:lnTo>
                  <a:lnTo>
                    <a:pt x="3432" y="3100"/>
                  </a:lnTo>
                  <a:lnTo>
                    <a:pt x="3441" y="3106"/>
                  </a:lnTo>
                  <a:lnTo>
                    <a:pt x="3451" y="3111"/>
                  </a:lnTo>
                  <a:lnTo>
                    <a:pt x="3463" y="3116"/>
                  </a:lnTo>
                  <a:lnTo>
                    <a:pt x="3467" y="3119"/>
                  </a:lnTo>
                  <a:lnTo>
                    <a:pt x="3473" y="3120"/>
                  </a:lnTo>
                  <a:lnTo>
                    <a:pt x="3478" y="3120"/>
                  </a:lnTo>
                  <a:lnTo>
                    <a:pt x="3482" y="3119"/>
                  </a:lnTo>
                  <a:lnTo>
                    <a:pt x="3485" y="3116"/>
                  </a:lnTo>
                  <a:lnTo>
                    <a:pt x="3489" y="3114"/>
                  </a:lnTo>
                  <a:lnTo>
                    <a:pt x="3490" y="3109"/>
                  </a:lnTo>
                  <a:lnTo>
                    <a:pt x="3491" y="3103"/>
                  </a:lnTo>
                  <a:lnTo>
                    <a:pt x="3492" y="3085"/>
                  </a:lnTo>
                  <a:lnTo>
                    <a:pt x="3493" y="3067"/>
                  </a:lnTo>
                  <a:lnTo>
                    <a:pt x="3493" y="3051"/>
                  </a:lnTo>
                  <a:lnTo>
                    <a:pt x="3493" y="3039"/>
                  </a:lnTo>
                  <a:lnTo>
                    <a:pt x="3493" y="3034"/>
                  </a:lnTo>
                  <a:lnTo>
                    <a:pt x="3495" y="3031"/>
                  </a:lnTo>
                  <a:lnTo>
                    <a:pt x="3497" y="3028"/>
                  </a:lnTo>
                  <a:lnTo>
                    <a:pt x="3501" y="3026"/>
                  </a:lnTo>
                  <a:lnTo>
                    <a:pt x="3508" y="3021"/>
                  </a:lnTo>
                  <a:lnTo>
                    <a:pt x="3518" y="3018"/>
                  </a:lnTo>
                  <a:lnTo>
                    <a:pt x="3524" y="3014"/>
                  </a:lnTo>
                  <a:lnTo>
                    <a:pt x="3528" y="3009"/>
                  </a:lnTo>
                  <a:lnTo>
                    <a:pt x="3530" y="3003"/>
                  </a:lnTo>
                  <a:lnTo>
                    <a:pt x="3533" y="2997"/>
                  </a:lnTo>
                  <a:lnTo>
                    <a:pt x="3534" y="2990"/>
                  </a:lnTo>
                  <a:lnTo>
                    <a:pt x="3536" y="2984"/>
                  </a:lnTo>
                  <a:lnTo>
                    <a:pt x="3540" y="2980"/>
                  </a:lnTo>
                  <a:lnTo>
                    <a:pt x="3546" y="2976"/>
                  </a:lnTo>
                  <a:lnTo>
                    <a:pt x="3547" y="2975"/>
                  </a:lnTo>
                  <a:lnTo>
                    <a:pt x="3549" y="2975"/>
                  </a:lnTo>
                  <a:lnTo>
                    <a:pt x="3552" y="2976"/>
                  </a:lnTo>
                  <a:lnTo>
                    <a:pt x="3553" y="2977"/>
                  </a:lnTo>
                  <a:lnTo>
                    <a:pt x="3555" y="2982"/>
                  </a:lnTo>
                  <a:lnTo>
                    <a:pt x="3556" y="2989"/>
                  </a:lnTo>
                  <a:lnTo>
                    <a:pt x="3558" y="2997"/>
                  </a:lnTo>
                  <a:lnTo>
                    <a:pt x="3560" y="3003"/>
                  </a:lnTo>
                  <a:lnTo>
                    <a:pt x="3562" y="3006"/>
                  </a:lnTo>
                  <a:lnTo>
                    <a:pt x="3565" y="3009"/>
                  </a:lnTo>
                  <a:lnTo>
                    <a:pt x="3570" y="3012"/>
                  </a:lnTo>
                  <a:lnTo>
                    <a:pt x="3575" y="3014"/>
                  </a:lnTo>
                  <a:lnTo>
                    <a:pt x="3580" y="3016"/>
                  </a:lnTo>
                  <a:lnTo>
                    <a:pt x="3585" y="3019"/>
                  </a:lnTo>
                  <a:lnTo>
                    <a:pt x="3590" y="3022"/>
                  </a:lnTo>
                  <a:lnTo>
                    <a:pt x="3593" y="3027"/>
                  </a:lnTo>
                  <a:lnTo>
                    <a:pt x="3597" y="3032"/>
                  </a:lnTo>
                  <a:lnTo>
                    <a:pt x="3599" y="3038"/>
                  </a:lnTo>
                  <a:lnTo>
                    <a:pt x="3603" y="3045"/>
                  </a:lnTo>
                  <a:lnTo>
                    <a:pt x="3606" y="3053"/>
                  </a:lnTo>
                  <a:lnTo>
                    <a:pt x="3609" y="3064"/>
                  </a:lnTo>
                  <a:lnTo>
                    <a:pt x="3609" y="3076"/>
                  </a:lnTo>
                  <a:lnTo>
                    <a:pt x="3610" y="3088"/>
                  </a:lnTo>
                  <a:lnTo>
                    <a:pt x="3611" y="3101"/>
                  </a:lnTo>
                  <a:lnTo>
                    <a:pt x="3612" y="3114"/>
                  </a:lnTo>
                  <a:lnTo>
                    <a:pt x="3610" y="3125"/>
                  </a:lnTo>
                  <a:lnTo>
                    <a:pt x="3608" y="3134"/>
                  </a:lnTo>
                  <a:lnTo>
                    <a:pt x="3604" y="3141"/>
                  </a:lnTo>
                  <a:lnTo>
                    <a:pt x="3599" y="3148"/>
                  </a:lnTo>
                  <a:lnTo>
                    <a:pt x="3596" y="3158"/>
                  </a:lnTo>
                  <a:lnTo>
                    <a:pt x="3595" y="3163"/>
                  </a:lnTo>
                  <a:lnTo>
                    <a:pt x="3595" y="3167"/>
                  </a:lnTo>
                  <a:lnTo>
                    <a:pt x="3596" y="3172"/>
                  </a:lnTo>
                  <a:lnTo>
                    <a:pt x="3598" y="3177"/>
                  </a:lnTo>
                  <a:lnTo>
                    <a:pt x="3602" y="3180"/>
                  </a:lnTo>
                  <a:lnTo>
                    <a:pt x="3606" y="3184"/>
                  </a:lnTo>
                  <a:lnTo>
                    <a:pt x="3611" y="3186"/>
                  </a:lnTo>
                  <a:lnTo>
                    <a:pt x="3617" y="3189"/>
                  </a:lnTo>
                  <a:lnTo>
                    <a:pt x="3623" y="3189"/>
                  </a:lnTo>
                  <a:lnTo>
                    <a:pt x="3629" y="3189"/>
                  </a:lnTo>
                  <a:lnTo>
                    <a:pt x="3634" y="3188"/>
                  </a:lnTo>
                  <a:lnTo>
                    <a:pt x="3638" y="3186"/>
                  </a:lnTo>
                  <a:lnTo>
                    <a:pt x="3642" y="3183"/>
                  </a:lnTo>
                  <a:lnTo>
                    <a:pt x="3644" y="3179"/>
                  </a:lnTo>
                  <a:lnTo>
                    <a:pt x="3647" y="3176"/>
                  </a:lnTo>
                  <a:lnTo>
                    <a:pt x="3647" y="3171"/>
                  </a:lnTo>
                  <a:lnTo>
                    <a:pt x="3648" y="3161"/>
                  </a:lnTo>
                  <a:lnTo>
                    <a:pt x="3648" y="3151"/>
                  </a:lnTo>
                  <a:lnTo>
                    <a:pt x="3649" y="3146"/>
                  </a:lnTo>
                  <a:lnTo>
                    <a:pt x="3649" y="3144"/>
                  </a:lnTo>
                  <a:lnTo>
                    <a:pt x="3650" y="3140"/>
                  </a:lnTo>
                  <a:lnTo>
                    <a:pt x="3653" y="3139"/>
                  </a:lnTo>
                  <a:lnTo>
                    <a:pt x="3654" y="3139"/>
                  </a:lnTo>
                  <a:lnTo>
                    <a:pt x="3656" y="3139"/>
                  </a:lnTo>
                  <a:lnTo>
                    <a:pt x="3660" y="3140"/>
                  </a:lnTo>
                  <a:lnTo>
                    <a:pt x="3663" y="3141"/>
                  </a:lnTo>
                  <a:lnTo>
                    <a:pt x="3669" y="3145"/>
                  </a:lnTo>
                  <a:lnTo>
                    <a:pt x="3675" y="3146"/>
                  </a:lnTo>
                  <a:lnTo>
                    <a:pt x="3684" y="3146"/>
                  </a:lnTo>
                  <a:lnTo>
                    <a:pt x="3692" y="3144"/>
                  </a:lnTo>
                  <a:lnTo>
                    <a:pt x="3698" y="3141"/>
                  </a:lnTo>
                  <a:lnTo>
                    <a:pt x="3703" y="3139"/>
                  </a:lnTo>
                  <a:lnTo>
                    <a:pt x="3706" y="3139"/>
                  </a:lnTo>
                  <a:lnTo>
                    <a:pt x="3710" y="3141"/>
                  </a:lnTo>
                  <a:lnTo>
                    <a:pt x="3716" y="3145"/>
                  </a:lnTo>
                  <a:lnTo>
                    <a:pt x="3722" y="3151"/>
                  </a:lnTo>
                  <a:lnTo>
                    <a:pt x="3728" y="3157"/>
                  </a:lnTo>
                  <a:lnTo>
                    <a:pt x="3731" y="3163"/>
                  </a:lnTo>
                  <a:lnTo>
                    <a:pt x="3737" y="3179"/>
                  </a:lnTo>
                  <a:lnTo>
                    <a:pt x="3744" y="3192"/>
                  </a:lnTo>
                  <a:lnTo>
                    <a:pt x="3753" y="3205"/>
                  </a:lnTo>
                  <a:lnTo>
                    <a:pt x="3757" y="3215"/>
                  </a:lnTo>
                  <a:lnTo>
                    <a:pt x="3757" y="3217"/>
                  </a:lnTo>
                  <a:lnTo>
                    <a:pt x="3757" y="3220"/>
                  </a:lnTo>
                  <a:lnTo>
                    <a:pt x="3755" y="3221"/>
                  </a:lnTo>
                  <a:lnTo>
                    <a:pt x="3751" y="3223"/>
                  </a:lnTo>
                  <a:lnTo>
                    <a:pt x="3737" y="3234"/>
                  </a:lnTo>
                  <a:lnTo>
                    <a:pt x="3725" y="3242"/>
                  </a:lnTo>
                  <a:lnTo>
                    <a:pt x="3719" y="3247"/>
                  </a:lnTo>
                  <a:lnTo>
                    <a:pt x="3716" y="3254"/>
                  </a:lnTo>
                  <a:lnTo>
                    <a:pt x="3715" y="3258"/>
                  </a:lnTo>
                  <a:lnTo>
                    <a:pt x="3713" y="3261"/>
                  </a:lnTo>
                  <a:lnTo>
                    <a:pt x="3713" y="3266"/>
                  </a:lnTo>
                  <a:lnTo>
                    <a:pt x="3715" y="3271"/>
                  </a:lnTo>
                  <a:lnTo>
                    <a:pt x="3716" y="3276"/>
                  </a:lnTo>
                  <a:lnTo>
                    <a:pt x="3719" y="3279"/>
                  </a:lnTo>
                  <a:lnTo>
                    <a:pt x="3723" y="3283"/>
                  </a:lnTo>
                  <a:lnTo>
                    <a:pt x="3728" y="3285"/>
                  </a:lnTo>
                  <a:lnTo>
                    <a:pt x="3732" y="3287"/>
                  </a:lnTo>
                  <a:lnTo>
                    <a:pt x="3737" y="3289"/>
                  </a:lnTo>
                  <a:lnTo>
                    <a:pt x="3743" y="3289"/>
                  </a:lnTo>
                  <a:lnTo>
                    <a:pt x="3748" y="3286"/>
                  </a:lnTo>
                  <a:lnTo>
                    <a:pt x="3754" y="3284"/>
                  </a:lnTo>
                  <a:lnTo>
                    <a:pt x="3759" y="3280"/>
                  </a:lnTo>
                  <a:lnTo>
                    <a:pt x="3763" y="3276"/>
                  </a:lnTo>
                  <a:lnTo>
                    <a:pt x="3769" y="3270"/>
                  </a:lnTo>
                  <a:lnTo>
                    <a:pt x="3778" y="3258"/>
                  </a:lnTo>
                  <a:lnTo>
                    <a:pt x="3786" y="3245"/>
                  </a:lnTo>
                  <a:lnTo>
                    <a:pt x="3791" y="3233"/>
                  </a:lnTo>
                  <a:lnTo>
                    <a:pt x="3793" y="3222"/>
                  </a:lnTo>
                  <a:lnTo>
                    <a:pt x="3794" y="3217"/>
                  </a:lnTo>
                  <a:lnTo>
                    <a:pt x="3795" y="3214"/>
                  </a:lnTo>
                  <a:lnTo>
                    <a:pt x="3797" y="3210"/>
                  </a:lnTo>
                  <a:lnTo>
                    <a:pt x="3800" y="3208"/>
                  </a:lnTo>
                  <a:lnTo>
                    <a:pt x="3803" y="3207"/>
                  </a:lnTo>
                  <a:lnTo>
                    <a:pt x="3805" y="3204"/>
                  </a:lnTo>
                  <a:lnTo>
                    <a:pt x="3806" y="3202"/>
                  </a:lnTo>
                  <a:lnTo>
                    <a:pt x="3807" y="3199"/>
                  </a:lnTo>
                  <a:lnTo>
                    <a:pt x="3807" y="3197"/>
                  </a:lnTo>
                  <a:lnTo>
                    <a:pt x="3807" y="3193"/>
                  </a:lnTo>
                  <a:lnTo>
                    <a:pt x="3806" y="3190"/>
                  </a:lnTo>
                  <a:lnTo>
                    <a:pt x="3804" y="3186"/>
                  </a:lnTo>
                  <a:lnTo>
                    <a:pt x="3803" y="3182"/>
                  </a:lnTo>
                  <a:lnTo>
                    <a:pt x="3801" y="3179"/>
                  </a:lnTo>
                  <a:lnTo>
                    <a:pt x="3801" y="3177"/>
                  </a:lnTo>
                  <a:lnTo>
                    <a:pt x="3801" y="3174"/>
                  </a:lnTo>
                  <a:lnTo>
                    <a:pt x="3804" y="3174"/>
                  </a:lnTo>
                  <a:lnTo>
                    <a:pt x="3806" y="3174"/>
                  </a:lnTo>
                  <a:lnTo>
                    <a:pt x="3811" y="3176"/>
                  </a:lnTo>
                  <a:lnTo>
                    <a:pt x="3816" y="3177"/>
                  </a:lnTo>
                  <a:lnTo>
                    <a:pt x="3826" y="3182"/>
                  </a:lnTo>
                  <a:lnTo>
                    <a:pt x="3836" y="3188"/>
                  </a:lnTo>
                  <a:lnTo>
                    <a:pt x="3844" y="3192"/>
                  </a:lnTo>
                  <a:lnTo>
                    <a:pt x="3851" y="3195"/>
                  </a:lnTo>
                  <a:lnTo>
                    <a:pt x="3858" y="3195"/>
                  </a:lnTo>
                  <a:lnTo>
                    <a:pt x="3867" y="3197"/>
                  </a:lnTo>
                  <a:lnTo>
                    <a:pt x="3874" y="3201"/>
                  </a:lnTo>
                  <a:lnTo>
                    <a:pt x="3880" y="3205"/>
                  </a:lnTo>
                  <a:lnTo>
                    <a:pt x="3885" y="3210"/>
                  </a:lnTo>
                  <a:lnTo>
                    <a:pt x="3889" y="3213"/>
                  </a:lnTo>
                  <a:lnTo>
                    <a:pt x="3895" y="3211"/>
                  </a:lnTo>
                  <a:lnTo>
                    <a:pt x="3902" y="3209"/>
                  </a:lnTo>
                  <a:lnTo>
                    <a:pt x="3912" y="3204"/>
                  </a:lnTo>
                  <a:lnTo>
                    <a:pt x="3918" y="3201"/>
                  </a:lnTo>
                  <a:lnTo>
                    <a:pt x="3930" y="3196"/>
                  </a:lnTo>
                  <a:lnTo>
                    <a:pt x="3942" y="3193"/>
                  </a:lnTo>
                  <a:lnTo>
                    <a:pt x="3948" y="3192"/>
                  </a:lnTo>
                  <a:lnTo>
                    <a:pt x="3952" y="3192"/>
                  </a:lnTo>
                  <a:lnTo>
                    <a:pt x="3956" y="3192"/>
                  </a:lnTo>
                  <a:lnTo>
                    <a:pt x="3959" y="3193"/>
                  </a:lnTo>
                  <a:lnTo>
                    <a:pt x="3964" y="3196"/>
                  </a:lnTo>
                  <a:lnTo>
                    <a:pt x="3967" y="3198"/>
                  </a:lnTo>
                  <a:lnTo>
                    <a:pt x="3969" y="3198"/>
                  </a:lnTo>
                  <a:lnTo>
                    <a:pt x="3971" y="3197"/>
                  </a:lnTo>
                  <a:lnTo>
                    <a:pt x="3976" y="3193"/>
                  </a:lnTo>
                  <a:lnTo>
                    <a:pt x="3983" y="3185"/>
                  </a:lnTo>
                  <a:lnTo>
                    <a:pt x="3992" y="3176"/>
                  </a:lnTo>
                  <a:lnTo>
                    <a:pt x="4000" y="3166"/>
                  </a:lnTo>
                  <a:lnTo>
                    <a:pt x="4002" y="3161"/>
                  </a:lnTo>
                  <a:lnTo>
                    <a:pt x="4005" y="3155"/>
                  </a:lnTo>
                  <a:lnTo>
                    <a:pt x="4007" y="3150"/>
                  </a:lnTo>
                  <a:lnTo>
                    <a:pt x="4008" y="3144"/>
                  </a:lnTo>
                  <a:lnTo>
                    <a:pt x="4008" y="3136"/>
                  </a:lnTo>
                  <a:lnTo>
                    <a:pt x="4008" y="3130"/>
                  </a:lnTo>
                  <a:lnTo>
                    <a:pt x="4007" y="3125"/>
                  </a:lnTo>
                  <a:lnTo>
                    <a:pt x="4003" y="3120"/>
                  </a:lnTo>
                  <a:lnTo>
                    <a:pt x="3995" y="3111"/>
                  </a:lnTo>
                  <a:lnTo>
                    <a:pt x="3986" y="3102"/>
                  </a:lnTo>
                  <a:lnTo>
                    <a:pt x="3981" y="3096"/>
                  </a:lnTo>
                  <a:lnTo>
                    <a:pt x="3976" y="3091"/>
                  </a:lnTo>
                  <a:lnTo>
                    <a:pt x="3974" y="3085"/>
                  </a:lnTo>
                  <a:lnTo>
                    <a:pt x="3971" y="3079"/>
                  </a:lnTo>
                  <a:lnTo>
                    <a:pt x="3970" y="3071"/>
                  </a:lnTo>
                  <a:lnTo>
                    <a:pt x="3970" y="3063"/>
                  </a:lnTo>
                  <a:lnTo>
                    <a:pt x="3971" y="3053"/>
                  </a:lnTo>
                  <a:lnTo>
                    <a:pt x="3974" y="3043"/>
                  </a:lnTo>
                  <a:lnTo>
                    <a:pt x="3978" y="3021"/>
                  </a:lnTo>
                  <a:lnTo>
                    <a:pt x="3984" y="3003"/>
                  </a:lnTo>
                  <a:lnTo>
                    <a:pt x="3987" y="2996"/>
                  </a:lnTo>
                  <a:lnTo>
                    <a:pt x="3989" y="2991"/>
                  </a:lnTo>
                  <a:lnTo>
                    <a:pt x="3993" y="2987"/>
                  </a:lnTo>
                  <a:lnTo>
                    <a:pt x="3996" y="2983"/>
                  </a:lnTo>
                  <a:lnTo>
                    <a:pt x="4001" y="2980"/>
                  </a:lnTo>
                  <a:lnTo>
                    <a:pt x="4006" y="2977"/>
                  </a:lnTo>
                  <a:lnTo>
                    <a:pt x="4012" y="2976"/>
                  </a:lnTo>
                  <a:lnTo>
                    <a:pt x="4020" y="2974"/>
                  </a:lnTo>
                  <a:lnTo>
                    <a:pt x="4037" y="2971"/>
                  </a:lnTo>
                  <a:lnTo>
                    <a:pt x="4050" y="2971"/>
                  </a:lnTo>
                  <a:lnTo>
                    <a:pt x="4055" y="2971"/>
                  </a:lnTo>
                  <a:lnTo>
                    <a:pt x="4059" y="2972"/>
                  </a:lnTo>
                  <a:lnTo>
                    <a:pt x="4063" y="2975"/>
                  </a:lnTo>
                  <a:lnTo>
                    <a:pt x="4065" y="2978"/>
                  </a:lnTo>
                  <a:lnTo>
                    <a:pt x="4070" y="2984"/>
                  </a:lnTo>
                  <a:lnTo>
                    <a:pt x="4074" y="2988"/>
                  </a:lnTo>
                  <a:lnTo>
                    <a:pt x="4076" y="2988"/>
                  </a:lnTo>
                  <a:lnTo>
                    <a:pt x="4077" y="2987"/>
                  </a:lnTo>
                  <a:lnTo>
                    <a:pt x="4078" y="2985"/>
                  </a:lnTo>
                  <a:lnTo>
                    <a:pt x="4078" y="2982"/>
                  </a:lnTo>
                  <a:lnTo>
                    <a:pt x="4081" y="2974"/>
                  </a:lnTo>
                  <a:lnTo>
                    <a:pt x="4083" y="2966"/>
                  </a:lnTo>
                  <a:lnTo>
                    <a:pt x="4085" y="2964"/>
                  </a:lnTo>
                  <a:lnTo>
                    <a:pt x="4089" y="2962"/>
                  </a:lnTo>
                  <a:lnTo>
                    <a:pt x="4093" y="2961"/>
                  </a:lnTo>
                  <a:lnTo>
                    <a:pt x="4096" y="2961"/>
                  </a:lnTo>
                  <a:lnTo>
                    <a:pt x="4101" y="2962"/>
                  </a:lnTo>
                  <a:lnTo>
                    <a:pt x="4106" y="2963"/>
                  </a:lnTo>
                  <a:lnTo>
                    <a:pt x="4110" y="2964"/>
                  </a:lnTo>
                  <a:lnTo>
                    <a:pt x="4115" y="2968"/>
                  </a:lnTo>
                  <a:lnTo>
                    <a:pt x="4125" y="2975"/>
                  </a:lnTo>
                  <a:lnTo>
                    <a:pt x="4133" y="2985"/>
                  </a:lnTo>
                  <a:lnTo>
                    <a:pt x="4141" y="2996"/>
                  </a:lnTo>
                  <a:lnTo>
                    <a:pt x="4150" y="3005"/>
                  </a:lnTo>
                  <a:lnTo>
                    <a:pt x="4153" y="3008"/>
                  </a:lnTo>
                  <a:lnTo>
                    <a:pt x="4157" y="3012"/>
                  </a:lnTo>
                  <a:lnTo>
                    <a:pt x="4160" y="3013"/>
                  </a:lnTo>
                  <a:lnTo>
                    <a:pt x="4163" y="3014"/>
                  </a:lnTo>
                  <a:lnTo>
                    <a:pt x="4165" y="3013"/>
                  </a:lnTo>
                  <a:lnTo>
                    <a:pt x="4169" y="3012"/>
                  </a:lnTo>
                  <a:lnTo>
                    <a:pt x="4171" y="3008"/>
                  </a:lnTo>
                  <a:lnTo>
                    <a:pt x="4173" y="3005"/>
                  </a:lnTo>
                  <a:lnTo>
                    <a:pt x="4179" y="2995"/>
                  </a:lnTo>
                  <a:lnTo>
                    <a:pt x="4187" y="2987"/>
                  </a:lnTo>
                  <a:lnTo>
                    <a:pt x="4190" y="2982"/>
                  </a:lnTo>
                  <a:lnTo>
                    <a:pt x="4192" y="2976"/>
                  </a:lnTo>
                  <a:lnTo>
                    <a:pt x="4194" y="2970"/>
                  </a:lnTo>
                  <a:lnTo>
                    <a:pt x="4195" y="2964"/>
                  </a:lnTo>
                  <a:lnTo>
                    <a:pt x="4195" y="2958"/>
                  </a:lnTo>
                  <a:lnTo>
                    <a:pt x="4194" y="2953"/>
                  </a:lnTo>
                  <a:lnTo>
                    <a:pt x="4191" y="2949"/>
                  </a:lnTo>
                  <a:lnTo>
                    <a:pt x="4188" y="2946"/>
                  </a:lnTo>
                  <a:lnTo>
                    <a:pt x="4181" y="2942"/>
                  </a:lnTo>
                  <a:lnTo>
                    <a:pt x="4173" y="2937"/>
                  </a:lnTo>
                  <a:lnTo>
                    <a:pt x="4171" y="2934"/>
                  </a:lnTo>
                  <a:lnTo>
                    <a:pt x="4171" y="2930"/>
                  </a:lnTo>
                  <a:lnTo>
                    <a:pt x="4171" y="2925"/>
                  </a:lnTo>
                  <a:lnTo>
                    <a:pt x="4172" y="2920"/>
                  </a:lnTo>
                  <a:lnTo>
                    <a:pt x="4176" y="2914"/>
                  </a:lnTo>
                  <a:lnTo>
                    <a:pt x="4179" y="2908"/>
                  </a:lnTo>
                  <a:lnTo>
                    <a:pt x="4184" y="2903"/>
                  </a:lnTo>
                  <a:lnTo>
                    <a:pt x="4189" y="2899"/>
                  </a:lnTo>
                  <a:lnTo>
                    <a:pt x="4194" y="2895"/>
                  </a:lnTo>
                  <a:lnTo>
                    <a:pt x="4200" y="2893"/>
                  </a:lnTo>
                  <a:lnTo>
                    <a:pt x="4206" y="2890"/>
                  </a:lnTo>
                  <a:lnTo>
                    <a:pt x="4211" y="2888"/>
                  </a:lnTo>
                  <a:lnTo>
                    <a:pt x="4216" y="2887"/>
                  </a:lnTo>
                  <a:lnTo>
                    <a:pt x="4221" y="2884"/>
                  </a:lnTo>
                  <a:lnTo>
                    <a:pt x="4226" y="2881"/>
                  </a:lnTo>
                  <a:lnTo>
                    <a:pt x="4228" y="2877"/>
                  </a:lnTo>
                  <a:lnTo>
                    <a:pt x="4230" y="2873"/>
                  </a:lnTo>
                  <a:lnTo>
                    <a:pt x="4233" y="2868"/>
                  </a:lnTo>
                  <a:lnTo>
                    <a:pt x="4234" y="2864"/>
                  </a:lnTo>
                  <a:lnTo>
                    <a:pt x="4234" y="2859"/>
                  </a:lnTo>
                  <a:lnTo>
                    <a:pt x="4234" y="2848"/>
                  </a:lnTo>
                  <a:lnTo>
                    <a:pt x="4234" y="2838"/>
                  </a:lnTo>
                  <a:lnTo>
                    <a:pt x="4233" y="2835"/>
                  </a:lnTo>
                  <a:lnTo>
                    <a:pt x="4232" y="2835"/>
                  </a:lnTo>
                  <a:lnTo>
                    <a:pt x="4228" y="2837"/>
                  </a:lnTo>
                  <a:lnTo>
                    <a:pt x="4226" y="2842"/>
                  </a:lnTo>
                  <a:lnTo>
                    <a:pt x="4221" y="2848"/>
                  </a:lnTo>
                  <a:lnTo>
                    <a:pt x="4215" y="2852"/>
                  </a:lnTo>
                  <a:lnTo>
                    <a:pt x="4207" y="2855"/>
                  </a:lnTo>
                  <a:lnTo>
                    <a:pt x="4200" y="2857"/>
                  </a:lnTo>
                  <a:lnTo>
                    <a:pt x="4191" y="2858"/>
                  </a:lnTo>
                  <a:lnTo>
                    <a:pt x="4184" y="2857"/>
                  </a:lnTo>
                  <a:lnTo>
                    <a:pt x="4178" y="2857"/>
                  </a:lnTo>
                  <a:lnTo>
                    <a:pt x="4173" y="2855"/>
                  </a:lnTo>
                  <a:lnTo>
                    <a:pt x="4171" y="2852"/>
                  </a:lnTo>
                  <a:lnTo>
                    <a:pt x="4170" y="2849"/>
                  </a:lnTo>
                  <a:lnTo>
                    <a:pt x="4169" y="2844"/>
                  </a:lnTo>
                  <a:lnTo>
                    <a:pt x="4167" y="2839"/>
                  </a:lnTo>
                  <a:lnTo>
                    <a:pt x="4169" y="2830"/>
                  </a:lnTo>
                  <a:lnTo>
                    <a:pt x="4172" y="2820"/>
                  </a:lnTo>
                  <a:lnTo>
                    <a:pt x="4173" y="2813"/>
                  </a:lnTo>
                  <a:lnTo>
                    <a:pt x="4173" y="2806"/>
                  </a:lnTo>
                  <a:lnTo>
                    <a:pt x="4171" y="2799"/>
                  </a:lnTo>
                  <a:lnTo>
                    <a:pt x="4167" y="2791"/>
                  </a:lnTo>
                  <a:lnTo>
                    <a:pt x="4164" y="2783"/>
                  </a:lnTo>
                  <a:lnTo>
                    <a:pt x="4164" y="2775"/>
                  </a:lnTo>
                  <a:lnTo>
                    <a:pt x="4164" y="2769"/>
                  </a:lnTo>
                  <a:lnTo>
                    <a:pt x="4164" y="2766"/>
                  </a:lnTo>
                  <a:lnTo>
                    <a:pt x="4163" y="2764"/>
                  </a:lnTo>
                  <a:lnTo>
                    <a:pt x="4156" y="2762"/>
                  </a:lnTo>
                  <a:lnTo>
                    <a:pt x="4150" y="2761"/>
                  </a:lnTo>
                  <a:lnTo>
                    <a:pt x="4141" y="2760"/>
                  </a:lnTo>
                  <a:lnTo>
                    <a:pt x="4129" y="2761"/>
                  </a:lnTo>
                  <a:lnTo>
                    <a:pt x="4115" y="2761"/>
                  </a:lnTo>
                  <a:lnTo>
                    <a:pt x="4107" y="2761"/>
                  </a:lnTo>
                  <a:lnTo>
                    <a:pt x="4103" y="2762"/>
                  </a:lnTo>
                  <a:lnTo>
                    <a:pt x="4101" y="2763"/>
                  </a:lnTo>
                  <a:lnTo>
                    <a:pt x="4096" y="2769"/>
                  </a:lnTo>
                  <a:lnTo>
                    <a:pt x="4093" y="2773"/>
                  </a:lnTo>
                  <a:lnTo>
                    <a:pt x="4088" y="2775"/>
                  </a:lnTo>
                  <a:lnTo>
                    <a:pt x="4080" y="2776"/>
                  </a:lnTo>
                  <a:lnTo>
                    <a:pt x="4071" y="2776"/>
                  </a:lnTo>
                  <a:lnTo>
                    <a:pt x="4064" y="2775"/>
                  </a:lnTo>
                  <a:lnTo>
                    <a:pt x="4057" y="2773"/>
                  </a:lnTo>
                  <a:lnTo>
                    <a:pt x="4051" y="2770"/>
                  </a:lnTo>
                  <a:lnTo>
                    <a:pt x="4045" y="2769"/>
                  </a:lnTo>
                  <a:lnTo>
                    <a:pt x="4038" y="2768"/>
                  </a:lnTo>
                  <a:lnTo>
                    <a:pt x="4028" y="2769"/>
                  </a:lnTo>
                  <a:lnTo>
                    <a:pt x="4024" y="2769"/>
                  </a:lnTo>
                  <a:lnTo>
                    <a:pt x="4020" y="2768"/>
                  </a:lnTo>
                  <a:lnTo>
                    <a:pt x="4018" y="2767"/>
                  </a:lnTo>
                  <a:lnTo>
                    <a:pt x="4017" y="2764"/>
                  </a:lnTo>
                  <a:lnTo>
                    <a:pt x="4017" y="2758"/>
                  </a:lnTo>
                  <a:lnTo>
                    <a:pt x="4019" y="2750"/>
                  </a:lnTo>
                  <a:lnTo>
                    <a:pt x="4025" y="2737"/>
                  </a:lnTo>
                  <a:lnTo>
                    <a:pt x="4034" y="2723"/>
                  </a:lnTo>
                  <a:lnTo>
                    <a:pt x="4037" y="2718"/>
                  </a:lnTo>
                  <a:lnTo>
                    <a:pt x="4038" y="2713"/>
                  </a:lnTo>
                  <a:lnTo>
                    <a:pt x="4036" y="2709"/>
                  </a:lnTo>
                  <a:lnTo>
                    <a:pt x="4033" y="2704"/>
                  </a:lnTo>
                  <a:lnTo>
                    <a:pt x="4021" y="2690"/>
                  </a:lnTo>
                  <a:lnTo>
                    <a:pt x="4006" y="2675"/>
                  </a:lnTo>
                  <a:lnTo>
                    <a:pt x="4000" y="2669"/>
                  </a:lnTo>
                  <a:lnTo>
                    <a:pt x="3993" y="2665"/>
                  </a:lnTo>
                  <a:lnTo>
                    <a:pt x="3989" y="2662"/>
                  </a:lnTo>
                  <a:lnTo>
                    <a:pt x="3986" y="2661"/>
                  </a:lnTo>
                  <a:lnTo>
                    <a:pt x="3982" y="2660"/>
                  </a:lnTo>
                  <a:lnTo>
                    <a:pt x="3978" y="2660"/>
                  </a:lnTo>
                  <a:lnTo>
                    <a:pt x="3975" y="2661"/>
                  </a:lnTo>
                  <a:lnTo>
                    <a:pt x="3973" y="2660"/>
                  </a:lnTo>
                  <a:lnTo>
                    <a:pt x="3970" y="2660"/>
                  </a:lnTo>
                  <a:lnTo>
                    <a:pt x="3969" y="2659"/>
                  </a:lnTo>
                  <a:lnTo>
                    <a:pt x="3967" y="2654"/>
                  </a:lnTo>
                  <a:lnTo>
                    <a:pt x="3964" y="2649"/>
                  </a:lnTo>
                  <a:lnTo>
                    <a:pt x="3954" y="2631"/>
                  </a:lnTo>
                  <a:lnTo>
                    <a:pt x="3944" y="2613"/>
                  </a:lnTo>
                  <a:lnTo>
                    <a:pt x="3939" y="2602"/>
                  </a:lnTo>
                  <a:lnTo>
                    <a:pt x="3937" y="2587"/>
                  </a:lnTo>
                  <a:lnTo>
                    <a:pt x="3933" y="2575"/>
                  </a:lnTo>
                  <a:lnTo>
                    <a:pt x="3931" y="2566"/>
                  </a:lnTo>
                  <a:lnTo>
                    <a:pt x="3925" y="2559"/>
                  </a:lnTo>
                  <a:lnTo>
                    <a:pt x="3917" y="2548"/>
                  </a:lnTo>
                  <a:lnTo>
                    <a:pt x="3908" y="2539"/>
                  </a:lnTo>
                  <a:lnTo>
                    <a:pt x="3901" y="2528"/>
                  </a:lnTo>
                  <a:lnTo>
                    <a:pt x="3900" y="2523"/>
                  </a:lnTo>
                  <a:lnTo>
                    <a:pt x="3899" y="2520"/>
                  </a:lnTo>
                  <a:lnTo>
                    <a:pt x="3899" y="2516"/>
                  </a:lnTo>
                  <a:lnTo>
                    <a:pt x="3900" y="2512"/>
                  </a:lnTo>
                  <a:lnTo>
                    <a:pt x="3902" y="2508"/>
                  </a:lnTo>
                  <a:lnTo>
                    <a:pt x="3907" y="2504"/>
                  </a:lnTo>
                  <a:lnTo>
                    <a:pt x="3910" y="2502"/>
                  </a:lnTo>
                  <a:lnTo>
                    <a:pt x="3912" y="2497"/>
                  </a:lnTo>
                  <a:lnTo>
                    <a:pt x="3913" y="2491"/>
                  </a:lnTo>
                  <a:lnTo>
                    <a:pt x="3912" y="2485"/>
                  </a:lnTo>
                  <a:lnTo>
                    <a:pt x="3913" y="2478"/>
                  </a:lnTo>
                  <a:lnTo>
                    <a:pt x="3917" y="2470"/>
                  </a:lnTo>
                  <a:lnTo>
                    <a:pt x="3919" y="2466"/>
                  </a:lnTo>
                  <a:lnTo>
                    <a:pt x="3921" y="2464"/>
                  </a:lnTo>
                  <a:lnTo>
                    <a:pt x="3925" y="2461"/>
                  </a:lnTo>
                  <a:lnTo>
                    <a:pt x="3929" y="2459"/>
                  </a:lnTo>
                  <a:lnTo>
                    <a:pt x="3936" y="2457"/>
                  </a:lnTo>
                  <a:lnTo>
                    <a:pt x="3942" y="2454"/>
                  </a:lnTo>
                  <a:lnTo>
                    <a:pt x="3948" y="2451"/>
                  </a:lnTo>
                  <a:lnTo>
                    <a:pt x="3954" y="2447"/>
                  </a:lnTo>
                  <a:lnTo>
                    <a:pt x="3956" y="2445"/>
                  </a:lnTo>
                  <a:lnTo>
                    <a:pt x="3959" y="2443"/>
                  </a:lnTo>
                  <a:lnTo>
                    <a:pt x="3964" y="2442"/>
                  </a:lnTo>
                  <a:lnTo>
                    <a:pt x="3968" y="2443"/>
                  </a:lnTo>
                  <a:lnTo>
                    <a:pt x="3973" y="2443"/>
                  </a:lnTo>
                  <a:lnTo>
                    <a:pt x="3977" y="2446"/>
                  </a:lnTo>
                  <a:lnTo>
                    <a:pt x="3981" y="2448"/>
                  </a:lnTo>
                  <a:lnTo>
                    <a:pt x="3986" y="2451"/>
                  </a:lnTo>
                  <a:lnTo>
                    <a:pt x="3996" y="2463"/>
                  </a:lnTo>
                  <a:lnTo>
                    <a:pt x="4006" y="2476"/>
                  </a:lnTo>
                  <a:lnTo>
                    <a:pt x="4012" y="2482"/>
                  </a:lnTo>
                  <a:lnTo>
                    <a:pt x="4018" y="2486"/>
                  </a:lnTo>
                  <a:lnTo>
                    <a:pt x="4021" y="2487"/>
                  </a:lnTo>
                  <a:lnTo>
                    <a:pt x="4025" y="2487"/>
                  </a:lnTo>
                  <a:lnTo>
                    <a:pt x="4028" y="2487"/>
                  </a:lnTo>
                  <a:lnTo>
                    <a:pt x="4032" y="2486"/>
                  </a:lnTo>
                  <a:lnTo>
                    <a:pt x="4040" y="2483"/>
                  </a:lnTo>
                  <a:lnTo>
                    <a:pt x="4047" y="2482"/>
                  </a:lnTo>
                  <a:lnTo>
                    <a:pt x="4053" y="2480"/>
                  </a:lnTo>
                  <a:lnTo>
                    <a:pt x="4059" y="2480"/>
                  </a:lnTo>
                  <a:lnTo>
                    <a:pt x="4064" y="2482"/>
                  </a:lnTo>
                  <a:lnTo>
                    <a:pt x="4069" y="2484"/>
                  </a:lnTo>
                  <a:lnTo>
                    <a:pt x="4074" y="2490"/>
                  </a:lnTo>
                  <a:lnTo>
                    <a:pt x="4080" y="2496"/>
                  </a:lnTo>
                  <a:lnTo>
                    <a:pt x="4084" y="2502"/>
                  </a:lnTo>
                  <a:lnTo>
                    <a:pt x="4089" y="2506"/>
                  </a:lnTo>
                  <a:lnTo>
                    <a:pt x="4094" y="2509"/>
                  </a:lnTo>
                  <a:lnTo>
                    <a:pt x="4099" y="2511"/>
                  </a:lnTo>
                  <a:lnTo>
                    <a:pt x="4107" y="2514"/>
                  </a:lnTo>
                  <a:lnTo>
                    <a:pt x="4115" y="2515"/>
                  </a:lnTo>
                  <a:lnTo>
                    <a:pt x="4122" y="2516"/>
                  </a:lnTo>
                  <a:lnTo>
                    <a:pt x="4129" y="2518"/>
                  </a:lnTo>
                  <a:lnTo>
                    <a:pt x="4137" y="2522"/>
                  </a:lnTo>
                  <a:lnTo>
                    <a:pt x="4144" y="2527"/>
                  </a:lnTo>
                  <a:lnTo>
                    <a:pt x="4151" y="2531"/>
                  </a:lnTo>
                  <a:lnTo>
                    <a:pt x="4157" y="2535"/>
                  </a:lnTo>
                  <a:lnTo>
                    <a:pt x="4164" y="2536"/>
                  </a:lnTo>
                  <a:lnTo>
                    <a:pt x="4172" y="2537"/>
                  </a:lnTo>
                  <a:lnTo>
                    <a:pt x="4177" y="2537"/>
                  </a:lnTo>
                  <a:lnTo>
                    <a:pt x="4181" y="2540"/>
                  </a:lnTo>
                  <a:lnTo>
                    <a:pt x="4185" y="2542"/>
                  </a:lnTo>
                  <a:lnTo>
                    <a:pt x="4190" y="2546"/>
                  </a:lnTo>
                  <a:lnTo>
                    <a:pt x="4194" y="2550"/>
                  </a:lnTo>
                  <a:lnTo>
                    <a:pt x="4196" y="2555"/>
                  </a:lnTo>
                  <a:lnTo>
                    <a:pt x="4198" y="2560"/>
                  </a:lnTo>
                  <a:lnTo>
                    <a:pt x="4201" y="2565"/>
                  </a:lnTo>
                  <a:lnTo>
                    <a:pt x="4202" y="2569"/>
                  </a:lnTo>
                  <a:lnTo>
                    <a:pt x="4204" y="2573"/>
                  </a:lnTo>
                  <a:lnTo>
                    <a:pt x="4208" y="2578"/>
                  </a:lnTo>
                  <a:lnTo>
                    <a:pt x="4211" y="2581"/>
                  </a:lnTo>
                  <a:lnTo>
                    <a:pt x="4220" y="2587"/>
                  </a:lnTo>
                  <a:lnTo>
                    <a:pt x="4228" y="2592"/>
                  </a:lnTo>
                  <a:lnTo>
                    <a:pt x="4235" y="2597"/>
                  </a:lnTo>
                  <a:lnTo>
                    <a:pt x="4242" y="2603"/>
                  </a:lnTo>
                  <a:lnTo>
                    <a:pt x="4247" y="2605"/>
                  </a:lnTo>
                  <a:lnTo>
                    <a:pt x="4250" y="2606"/>
                  </a:lnTo>
                  <a:lnTo>
                    <a:pt x="4252" y="2608"/>
                  </a:lnTo>
                  <a:lnTo>
                    <a:pt x="4254" y="2606"/>
                  </a:lnTo>
                  <a:lnTo>
                    <a:pt x="4258" y="2604"/>
                  </a:lnTo>
                  <a:lnTo>
                    <a:pt x="4261" y="2598"/>
                  </a:lnTo>
                  <a:lnTo>
                    <a:pt x="4270" y="2590"/>
                  </a:lnTo>
                  <a:lnTo>
                    <a:pt x="4276" y="2581"/>
                  </a:lnTo>
                  <a:lnTo>
                    <a:pt x="4282" y="2577"/>
                  </a:lnTo>
                  <a:lnTo>
                    <a:pt x="4286" y="2575"/>
                  </a:lnTo>
                  <a:lnTo>
                    <a:pt x="4291" y="2575"/>
                  </a:lnTo>
                  <a:lnTo>
                    <a:pt x="4297" y="2579"/>
                  </a:lnTo>
                  <a:lnTo>
                    <a:pt x="4304" y="2583"/>
                  </a:lnTo>
                  <a:lnTo>
                    <a:pt x="4310" y="2584"/>
                  </a:lnTo>
                  <a:lnTo>
                    <a:pt x="4315" y="2584"/>
                  </a:lnTo>
                  <a:lnTo>
                    <a:pt x="4318" y="2583"/>
                  </a:lnTo>
                  <a:lnTo>
                    <a:pt x="4322" y="2580"/>
                  </a:lnTo>
                  <a:lnTo>
                    <a:pt x="4327" y="2577"/>
                  </a:lnTo>
                  <a:lnTo>
                    <a:pt x="4334" y="2568"/>
                  </a:lnTo>
                  <a:lnTo>
                    <a:pt x="4342" y="2559"/>
                  </a:lnTo>
                  <a:lnTo>
                    <a:pt x="4348" y="2549"/>
                  </a:lnTo>
                  <a:lnTo>
                    <a:pt x="4351" y="2539"/>
                  </a:lnTo>
                  <a:lnTo>
                    <a:pt x="4353" y="2534"/>
                  </a:lnTo>
                  <a:lnTo>
                    <a:pt x="4354" y="2529"/>
                  </a:lnTo>
                  <a:lnTo>
                    <a:pt x="4357" y="2526"/>
                  </a:lnTo>
                  <a:lnTo>
                    <a:pt x="4360" y="2523"/>
                  </a:lnTo>
                  <a:lnTo>
                    <a:pt x="4364" y="2522"/>
                  </a:lnTo>
                  <a:lnTo>
                    <a:pt x="4367" y="2521"/>
                  </a:lnTo>
                  <a:lnTo>
                    <a:pt x="4372" y="2520"/>
                  </a:lnTo>
                  <a:lnTo>
                    <a:pt x="4377" y="2521"/>
                  </a:lnTo>
                  <a:lnTo>
                    <a:pt x="4381" y="2521"/>
                  </a:lnTo>
                  <a:lnTo>
                    <a:pt x="4385" y="2521"/>
                  </a:lnTo>
                  <a:lnTo>
                    <a:pt x="4389" y="2520"/>
                  </a:lnTo>
                  <a:lnTo>
                    <a:pt x="4391" y="2518"/>
                  </a:lnTo>
                  <a:lnTo>
                    <a:pt x="4393" y="2516"/>
                  </a:lnTo>
                  <a:lnTo>
                    <a:pt x="4395" y="2514"/>
                  </a:lnTo>
                  <a:lnTo>
                    <a:pt x="4395" y="2510"/>
                  </a:lnTo>
                  <a:lnTo>
                    <a:pt x="4396" y="2506"/>
                  </a:lnTo>
                  <a:lnTo>
                    <a:pt x="4396" y="2499"/>
                  </a:lnTo>
                  <a:lnTo>
                    <a:pt x="4399" y="2495"/>
                  </a:lnTo>
                  <a:lnTo>
                    <a:pt x="4400" y="2493"/>
                  </a:lnTo>
                  <a:lnTo>
                    <a:pt x="4403" y="2492"/>
                  </a:lnTo>
                  <a:lnTo>
                    <a:pt x="4405" y="2492"/>
                  </a:lnTo>
                  <a:lnTo>
                    <a:pt x="4409" y="2492"/>
                  </a:lnTo>
                  <a:lnTo>
                    <a:pt x="4415" y="2496"/>
                  </a:lnTo>
                  <a:lnTo>
                    <a:pt x="4420" y="2499"/>
                  </a:lnTo>
                  <a:lnTo>
                    <a:pt x="4422" y="2501"/>
                  </a:lnTo>
                  <a:lnTo>
                    <a:pt x="4424" y="2502"/>
                  </a:lnTo>
                  <a:lnTo>
                    <a:pt x="4425" y="2502"/>
                  </a:lnTo>
                  <a:lnTo>
                    <a:pt x="4428" y="2501"/>
                  </a:lnTo>
                  <a:lnTo>
                    <a:pt x="4429" y="2499"/>
                  </a:lnTo>
                  <a:lnTo>
                    <a:pt x="4430" y="2498"/>
                  </a:lnTo>
                  <a:lnTo>
                    <a:pt x="4430" y="2496"/>
                  </a:lnTo>
                  <a:lnTo>
                    <a:pt x="4430" y="2492"/>
                  </a:lnTo>
                  <a:lnTo>
                    <a:pt x="4428" y="2484"/>
                  </a:lnTo>
                  <a:lnTo>
                    <a:pt x="4424" y="2470"/>
                  </a:lnTo>
                  <a:lnTo>
                    <a:pt x="4421" y="2463"/>
                  </a:lnTo>
                  <a:lnTo>
                    <a:pt x="4418" y="2455"/>
                  </a:lnTo>
                  <a:lnTo>
                    <a:pt x="4414" y="2449"/>
                  </a:lnTo>
                  <a:lnTo>
                    <a:pt x="4409" y="2443"/>
                  </a:lnTo>
                  <a:lnTo>
                    <a:pt x="4404" y="2439"/>
                  </a:lnTo>
                  <a:lnTo>
                    <a:pt x="4398" y="2434"/>
                  </a:lnTo>
                  <a:lnTo>
                    <a:pt x="4392" y="2429"/>
                  </a:lnTo>
                  <a:lnTo>
                    <a:pt x="4386" y="2426"/>
                  </a:lnTo>
                  <a:lnTo>
                    <a:pt x="4370" y="2420"/>
                  </a:lnTo>
                  <a:lnTo>
                    <a:pt x="4353" y="2415"/>
                  </a:lnTo>
                  <a:lnTo>
                    <a:pt x="4346" y="2413"/>
                  </a:lnTo>
                  <a:lnTo>
                    <a:pt x="4340" y="2409"/>
                  </a:lnTo>
                  <a:lnTo>
                    <a:pt x="4337" y="2408"/>
                  </a:lnTo>
                  <a:lnTo>
                    <a:pt x="4336" y="2405"/>
                  </a:lnTo>
                  <a:lnTo>
                    <a:pt x="4336" y="2403"/>
                  </a:lnTo>
                  <a:lnTo>
                    <a:pt x="4337" y="2401"/>
                  </a:lnTo>
                  <a:lnTo>
                    <a:pt x="4339" y="2394"/>
                  </a:lnTo>
                  <a:lnTo>
                    <a:pt x="4340" y="2386"/>
                  </a:lnTo>
                  <a:lnTo>
                    <a:pt x="4339" y="2377"/>
                  </a:lnTo>
                  <a:lnTo>
                    <a:pt x="4337" y="2367"/>
                  </a:lnTo>
                  <a:lnTo>
                    <a:pt x="4333" y="2346"/>
                  </a:lnTo>
                  <a:lnTo>
                    <a:pt x="4327" y="2325"/>
                  </a:lnTo>
                  <a:lnTo>
                    <a:pt x="4326" y="2314"/>
                  </a:lnTo>
                  <a:lnTo>
                    <a:pt x="4323" y="2303"/>
                  </a:lnTo>
                  <a:lnTo>
                    <a:pt x="4323" y="2293"/>
                  </a:lnTo>
                  <a:lnTo>
                    <a:pt x="4323" y="2283"/>
                  </a:lnTo>
                  <a:lnTo>
                    <a:pt x="4324" y="2275"/>
                  </a:lnTo>
                  <a:lnTo>
                    <a:pt x="4328" y="2266"/>
                  </a:lnTo>
                  <a:lnTo>
                    <a:pt x="4333" y="2259"/>
                  </a:lnTo>
                  <a:lnTo>
                    <a:pt x="4340" y="2255"/>
                  </a:lnTo>
                  <a:lnTo>
                    <a:pt x="4345" y="2249"/>
                  </a:lnTo>
                  <a:lnTo>
                    <a:pt x="4348" y="2241"/>
                  </a:lnTo>
                  <a:lnTo>
                    <a:pt x="4351" y="2237"/>
                  </a:lnTo>
                  <a:lnTo>
                    <a:pt x="4354" y="2232"/>
                  </a:lnTo>
                  <a:lnTo>
                    <a:pt x="4359" y="2227"/>
                  </a:lnTo>
                  <a:lnTo>
                    <a:pt x="4365" y="2222"/>
                  </a:lnTo>
                  <a:lnTo>
                    <a:pt x="4384" y="2212"/>
                  </a:lnTo>
                  <a:lnTo>
                    <a:pt x="4409" y="2200"/>
                  </a:lnTo>
                  <a:lnTo>
                    <a:pt x="4433" y="2190"/>
                  </a:lnTo>
                  <a:lnTo>
                    <a:pt x="4452" y="2181"/>
                  </a:lnTo>
                  <a:lnTo>
                    <a:pt x="4460" y="2175"/>
                  </a:lnTo>
                  <a:lnTo>
                    <a:pt x="4467" y="2169"/>
                  </a:lnTo>
                  <a:lnTo>
                    <a:pt x="4475" y="2162"/>
                  </a:lnTo>
                  <a:lnTo>
                    <a:pt x="4481" y="2153"/>
                  </a:lnTo>
                  <a:lnTo>
                    <a:pt x="4488" y="2146"/>
                  </a:lnTo>
                  <a:lnTo>
                    <a:pt x="4493" y="2138"/>
                  </a:lnTo>
                  <a:lnTo>
                    <a:pt x="4497" y="2132"/>
                  </a:lnTo>
                  <a:lnTo>
                    <a:pt x="4499" y="2126"/>
                  </a:lnTo>
                  <a:lnTo>
                    <a:pt x="4502" y="2114"/>
                  </a:lnTo>
                  <a:lnTo>
                    <a:pt x="4503" y="2104"/>
                  </a:lnTo>
                  <a:lnTo>
                    <a:pt x="4502" y="2098"/>
                  </a:lnTo>
                  <a:lnTo>
                    <a:pt x="4500" y="2093"/>
                  </a:lnTo>
                  <a:lnTo>
                    <a:pt x="4498" y="2089"/>
                  </a:lnTo>
                  <a:lnTo>
                    <a:pt x="4494" y="2087"/>
                  </a:lnTo>
                  <a:lnTo>
                    <a:pt x="4491" y="2083"/>
                  </a:lnTo>
                  <a:lnTo>
                    <a:pt x="4488" y="2081"/>
                  </a:lnTo>
                  <a:lnTo>
                    <a:pt x="4488" y="2079"/>
                  </a:lnTo>
                  <a:lnTo>
                    <a:pt x="4488" y="2075"/>
                  </a:lnTo>
                  <a:lnTo>
                    <a:pt x="4490" y="2068"/>
                  </a:lnTo>
                  <a:lnTo>
                    <a:pt x="4490" y="2055"/>
                  </a:lnTo>
                  <a:lnTo>
                    <a:pt x="4490" y="2049"/>
                  </a:lnTo>
                  <a:lnTo>
                    <a:pt x="4490" y="2044"/>
                  </a:lnTo>
                  <a:lnTo>
                    <a:pt x="4491" y="2041"/>
                  </a:lnTo>
                  <a:lnTo>
                    <a:pt x="4493" y="2037"/>
                  </a:lnTo>
                  <a:lnTo>
                    <a:pt x="4496" y="2036"/>
                  </a:lnTo>
                  <a:lnTo>
                    <a:pt x="4498" y="2035"/>
                  </a:lnTo>
                  <a:lnTo>
                    <a:pt x="4502" y="2033"/>
                  </a:lnTo>
                  <a:lnTo>
                    <a:pt x="4505" y="2033"/>
                  </a:lnTo>
                  <a:lnTo>
                    <a:pt x="4512" y="2033"/>
                  </a:lnTo>
                  <a:lnTo>
                    <a:pt x="4518" y="2032"/>
                  </a:lnTo>
                  <a:lnTo>
                    <a:pt x="4525" y="2030"/>
                  </a:lnTo>
                  <a:lnTo>
                    <a:pt x="4534" y="2025"/>
                  </a:lnTo>
                  <a:lnTo>
                    <a:pt x="4538" y="2022"/>
                  </a:lnTo>
                  <a:lnTo>
                    <a:pt x="4542" y="2017"/>
                  </a:lnTo>
                  <a:lnTo>
                    <a:pt x="4544" y="2012"/>
                  </a:lnTo>
                  <a:lnTo>
                    <a:pt x="4546" y="2005"/>
                  </a:lnTo>
                  <a:lnTo>
                    <a:pt x="4549" y="1992"/>
                  </a:lnTo>
                  <a:lnTo>
                    <a:pt x="4553" y="1980"/>
                  </a:lnTo>
                  <a:lnTo>
                    <a:pt x="4555" y="1975"/>
                  </a:lnTo>
                  <a:lnTo>
                    <a:pt x="4559" y="1973"/>
                  </a:lnTo>
                  <a:lnTo>
                    <a:pt x="4563" y="1972"/>
                  </a:lnTo>
                  <a:lnTo>
                    <a:pt x="4568" y="1970"/>
                  </a:lnTo>
                  <a:lnTo>
                    <a:pt x="4573" y="1972"/>
                  </a:lnTo>
                  <a:lnTo>
                    <a:pt x="4578" y="1973"/>
                  </a:lnTo>
                  <a:lnTo>
                    <a:pt x="4582" y="1975"/>
                  </a:lnTo>
                  <a:lnTo>
                    <a:pt x="4587" y="1978"/>
                  </a:lnTo>
                  <a:lnTo>
                    <a:pt x="4595" y="1982"/>
                  </a:lnTo>
                  <a:lnTo>
                    <a:pt x="4603" y="1987"/>
                  </a:lnTo>
                  <a:lnTo>
                    <a:pt x="4606" y="1988"/>
                  </a:lnTo>
                  <a:lnTo>
                    <a:pt x="4610" y="1989"/>
                  </a:lnTo>
                  <a:lnTo>
                    <a:pt x="4614" y="1989"/>
                  </a:lnTo>
                  <a:lnTo>
                    <a:pt x="4618" y="1988"/>
                  </a:lnTo>
                  <a:lnTo>
                    <a:pt x="4622" y="1986"/>
                  </a:lnTo>
                  <a:lnTo>
                    <a:pt x="4625" y="1982"/>
                  </a:lnTo>
                  <a:lnTo>
                    <a:pt x="4629" y="1978"/>
                  </a:lnTo>
                  <a:lnTo>
                    <a:pt x="4632" y="1973"/>
                  </a:lnTo>
                  <a:lnTo>
                    <a:pt x="4636" y="1967"/>
                  </a:lnTo>
                  <a:lnTo>
                    <a:pt x="4638" y="1961"/>
                  </a:lnTo>
                  <a:lnTo>
                    <a:pt x="4641" y="1955"/>
                  </a:lnTo>
                  <a:lnTo>
                    <a:pt x="4642" y="1950"/>
                  </a:lnTo>
                  <a:lnTo>
                    <a:pt x="4642" y="1944"/>
                  </a:lnTo>
                  <a:lnTo>
                    <a:pt x="4641" y="1940"/>
                  </a:lnTo>
                  <a:lnTo>
                    <a:pt x="4638" y="1934"/>
                  </a:lnTo>
                  <a:lnTo>
                    <a:pt x="4636" y="1929"/>
                  </a:lnTo>
                  <a:lnTo>
                    <a:pt x="4631" y="1917"/>
                  </a:lnTo>
                  <a:lnTo>
                    <a:pt x="4626" y="1903"/>
                  </a:lnTo>
                  <a:lnTo>
                    <a:pt x="4625" y="1892"/>
                  </a:lnTo>
                  <a:lnTo>
                    <a:pt x="4625" y="1882"/>
                  </a:lnTo>
                  <a:lnTo>
                    <a:pt x="4625" y="1873"/>
                  </a:lnTo>
                  <a:lnTo>
                    <a:pt x="4626" y="1866"/>
                  </a:lnTo>
                  <a:lnTo>
                    <a:pt x="4626" y="1860"/>
                  </a:lnTo>
                  <a:lnTo>
                    <a:pt x="4629" y="1858"/>
                  </a:lnTo>
                  <a:lnTo>
                    <a:pt x="4631" y="1856"/>
                  </a:lnTo>
                  <a:lnTo>
                    <a:pt x="4636" y="1856"/>
                  </a:lnTo>
                  <a:lnTo>
                    <a:pt x="4642" y="1856"/>
                  </a:lnTo>
                  <a:lnTo>
                    <a:pt x="4647" y="1855"/>
                  </a:lnTo>
                  <a:lnTo>
                    <a:pt x="4654" y="1853"/>
                  </a:lnTo>
                  <a:lnTo>
                    <a:pt x="4661" y="1849"/>
                  </a:lnTo>
                  <a:lnTo>
                    <a:pt x="4668" y="1846"/>
                  </a:lnTo>
                  <a:lnTo>
                    <a:pt x="4673" y="1843"/>
                  </a:lnTo>
                  <a:lnTo>
                    <a:pt x="4677" y="1842"/>
                  </a:lnTo>
                  <a:lnTo>
                    <a:pt x="4683" y="1841"/>
                  </a:lnTo>
                  <a:lnTo>
                    <a:pt x="4688" y="1842"/>
                  </a:lnTo>
                  <a:lnTo>
                    <a:pt x="4692" y="1844"/>
                  </a:lnTo>
                  <a:lnTo>
                    <a:pt x="4695" y="1846"/>
                  </a:lnTo>
                  <a:lnTo>
                    <a:pt x="4698" y="1848"/>
                  </a:lnTo>
                  <a:lnTo>
                    <a:pt x="4702" y="1850"/>
                  </a:lnTo>
                  <a:lnTo>
                    <a:pt x="4706" y="1852"/>
                  </a:lnTo>
                  <a:lnTo>
                    <a:pt x="4710" y="1849"/>
                  </a:lnTo>
                  <a:lnTo>
                    <a:pt x="4712" y="1847"/>
                  </a:lnTo>
                  <a:lnTo>
                    <a:pt x="4716" y="1838"/>
                  </a:lnTo>
                  <a:lnTo>
                    <a:pt x="4718" y="1830"/>
                  </a:lnTo>
                  <a:lnTo>
                    <a:pt x="4720" y="1821"/>
                  </a:lnTo>
                  <a:lnTo>
                    <a:pt x="4723" y="1811"/>
                  </a:lnTo>
                  <a:lnTo>
                    <a:pt x="4723" y="1803"/>
                  </a:lnTo>
                  <a:lnTo>
                    <a:pt x="4723" y="1796"/>
                  </a:lnTo>
                  <a:lnTo>
                    <a:pt x="4723" y="1790"/>
                  </a:lnTo>
                  <a:lnTo>
                    <a:pt x="4720" y="1784"/>
                  </a:lnTo>
                  <a:lnTo>
                    <a:pt x="4718" y="1778"/>
                  </a:lnTo>
                  <a:lnTo>
                    <a:pt x="4716" y="1772"/>
                  </a:lnTo>
                  <a:lnTo>
                    <a:pt x="4710" y="1762"/>
                  </a:lnTo>
                  <a:lnTo>
                    <a:pt x="4706" y="1754"/>
                  </a:lnTo>
                  <a:lnTo>
                    <a:pt x="4705" y="1751"/>
                  </a:lnTo>
                  <a:lnTo>
                    <a:pt x="4706" y="1746"/>
                  </a:lnTo>
                  <a:lnTo>
                    <a:pt x="4708" y="1742"/>
                  </a:lnTo>
                  <a:lnTo>
                    <a:pt x="4711" y="1739"/>
                  </a:lnTo>
                  <a:lnTo>
                    <a:pt x="4719" y="1729"/>
                  </a:lnTo>
                  <a:lnTo>
                    <a:pt x="4727" y="1721"/>
                  </a:lnTo>
                  <a:lnTo>
                    <a:pt x="4735" y="1715"/>
                  </a:lnTo>
                  <a:lnTo>
                    <a:pt x="4742" y="1709"/>
                  </a:lnTo>
                  <a:lnTo>
                    <a:pt x="4751" y="1703"/>
                  </a:lnTo>
                  <a:lnTo>
                    <a:pt x="4759" y="1698"/>
                  </a:lnTo>
                  <a:lnTo>
                    <a:pt x="4764" y="1695"/>
                  </a:lnTo>
                  <a:lnTo>
                    <a:pt x="4767" y="1692"/>
                  </a:lnTo>
                  <a:lnTo>
                    <a:pt x="4765" y="1690"/>
                  </a:lnTo>
                  <a:lnTo>
                    <a:pt x="4759" y="1688"/>
                  </a:lnTo>
                  <a:lnTo>
                    <a:pt x="4754" y="1685"/>
                  </a:lnTo>
                  <a:lnTo>
                    <a:pt x="4746" y="1683"/>
                  </a:lnTo>
                  <a:lnTo>
                    <a:pt x="4740" y="1678"/>
                  </a:lnTo>
                  <a:lnTo>
                    <a:pt x="4736" y="1674"/>
                  </a:lnTo>
                  <a:lnTo>
                    <a:pt x="4727" y="1664"/>
                  </a:lnTo>
                  <a:lnTo>
                    <a:pt x="4723" y="1655"/>
                  </a:lnTo>
                  <a:lnTo>
                    <a:pt x="4717" y="1648"/>
                  </a:lnTo>
                  <a:lnTo>
                    <a:pt x="4710" y="1642"/>
                  </a:lnTo>
                  <a:lnTo>
                    <a:pt x="4704" y="1638"/>
                  </a:lnTo>
                  <a:lnTo>
                    <a:pt x="4696" y="1629"/>
                  </a:lnTo>
                  <a:lnTo>
                    <a:pt x="4692" y="1622"/>
                  </a:lnTo>
                  <a:lnTo>
                    <a:pt x="4688" y="1616"/>
                  </a:lnTo>
                  <a:lnTo>
                    <a:pt x="4686" y="1608"/>
                  </a:lnTo>
                  <a:lnTo>
                    <a:pt x="4685" y="1592"/>
                  </a:lnTo>
                  <a:lnTo>
                    <a:pt x="4683" y="1579"/>
                  </a:lnTo>
                  <a:lnTo>
                    <a:pt x="4681" y="1565"/>
                  </a:lnTo>
                  <a:lnTo>
                    <a:pt x="4677" y="1551"/>
                  </a:lnTo>
                  <a:lnTo>
                    <a:pt x="4673" y="1538"/>
                  </a:lnTo>
                  <a:lnTo>
                    <a:pt x="4668" y="1529"/>
                  </a:lnTo>
                  <a:lnTo>
                    <a:pt x="4663" y="1524"/>
                  </a:lnTo>
                  <a:lnTo>
                    <a:pt x="4658" y="1518"/>
                  </a:lnTo>
                  <a:lnTo>
                    <a:pt x="4652" y="1513"/>
                  </a:lnTo>
                  <a:lnTo>
                    <a:pt x="4642" y="1506"/>
                  </a:lnTo>
                  <a:lnTo>
                    <a:pt x="4632" y="1499"/>
                  </a:lnTo>
                  <a:lnTo>
                    <a:pt x="4628" y="1494"/>
                  </a:lnTo>
                  <a:lnTo>
                    <a:pt x="4625" y="1489"/>
                  </a:lnTo>
                  <a:lnTo>
                    <a:pt x="4623" y="1483"/>
                  </a:lnTo>
                  <a:lnTo>
                    <a:pt x="4622" y="1478"/>
                  </a:lnTo>
                  <a:lnTo>
                    <a:pt x="4622" y="1472"/>
                  </a:lnTo>
                  <a:lnTo>
                    <a:pt x="4623" y="1468"/>
                  </a:lnTo>
                  <a:lnTo>
                    <a:pt x="4626" y="1463"/>
                  </a:lnTo>
                  <a:lnTo>
                    <a:pt x="4630" y="1459"/>
                  </a:lnTo>
                  <a:lnTo>
                    <a:pt x="4643" y="1453"/>
                  </a:lnTo>
                  <a:lnTo>
                    <a:pt x="4657" y="1449"/>
                  </a:lnTo>
                  <a:lnTo>
                    <a:pt x="4663" y="1447"/>
                  </a:lnTo>
                  <a:lnTo>
                    <a:pt x="4667" y="1445"/>
                  </a:lnTo>
                  <a:lnTo>
                    <a:pt x="4668" y="1444"/>
                  </a:lnTo>
                  <a:lnTo>
                    <a:pt x="4669" y="1443"/>
                  </a:lnTo>
                  <a:lnTo>
                    <a:pt x="4669" y="1440"/>
                  </a:lnTo>
                  <a:lnTo>
                    <a:pt x="4669" y="1439"/>
                  </a:lnTo>
                  <a:lnTo>
                    <a:pt x="4663" y="1425"/>
                  </a:lnTo>
                  <a:lnTo>
                    <a:pt x="4658" y="1411"/>
                  </a:lnTo>
                  <a:lnTo>
                    <a:pt x="4655" y="1405"/>
                  </a:lnTo>
                  <a:lnTo>
                    <a:pt x="4649" y="1396"/>
                  </a:lnTo>
                  <a:lnTo>
                    <a:pt x="4643" y="1389"/>
                  </a:lnTo>
                  <a:lnTo>
                    <a:pt x="4637" y="1383"/>
                  </a:lnTo>
                  <a:lnTo>
                    <a:pt x="4624" y="1371"/>
                  </a:lnTo>
                  <a:lnTo>
                    <a:pt x="4607" y="1356"/>
                  </a:lnTo>
                  <a:lnTo>
                    <a:pt x="4604" y="1351"/>
                  </a:lnTo>
                  <a:lnTo>
                    <a:pt x="4601" y="1348"/>
                  </a:lnTo>
                  <a:lnTo>
                    <a:pt x="4599" y="1343"/>
                  </a:lnTo>
                  <a:lnTo>
                    <a:pt x="4599" y="1339"/>
                  </a:lnTo>
                  <a:lnTo>
                    <a:pt x="4599" y="1331"/>
                  </a:lnTo>
                  <a:lnTo>
                    <a:pt x="4599" y="1319"/>
                  </a:lnTo>
                  <a:close/>
                </a:path>
              </a:pathLst>
            </a:custGeom>
            <a:grpFill/>
            <a:ln w="12700">
              <a:solidFill>
                <a:schemeClr val="bg1"/>
              </a:solidFill>
              <a:round/>
              <a:headEnd/>
              <a:tailEnd/>
            </a:ln>
          </p:spPr>
          <p:txBody>
            <a:bodyPr/>
            <a:lstStyle/>
            <a:p>
              <a:endParaRPr lang="zh-CN" altLang="en-US">
                <a:cs typeface="+mn-ea"/>
                <a:sym typeface="+mn-lt"/>
              </a:endParaRPr>
            </a:p>
          </p:txBody>
        </p:sp>
        <p:sp>
          <p:nvSpPr>
            <p:cNvPr id="64" name="西藏">
              <a:extLst>
                <a:ext uri="{FF2B5EF4-FFF2-40B4-BE49-F238E27FC236}">
                  <a16:creationId xmlns="" xmlns:a16="http://schemas.microsoft.com/office/drawing/2014/main" id="{4F50869E-36CF-4979-B4B6-3C5A7E1BF79C}"/>
                </a:ext>
              </a:extLst>
            </p:cNvPr>
            <p:cNvSpPr>
              <a:spLocks/>
            </p:cNvSpPr>
            <p:nvPr/>
          </p:nvSpPr>
          <p:spPr bwMode="auto">
            <a:xfrm>
              <a:off x="2778159" y="3743521"/>
              <a:ext cx="1895498" cy="1247841"/>
            </a:xfrm>
            <a:custGeom>
              <a:avLst/>
              <a:gdLst>
                <a:gd name="T0" fmla="*/ 7031 w 7150"/>
                <a:gd name="T1" fmla="*/ 2898 h 4733"/>
                <a:gd name="T2" fmla="*/ 7084 w 7150"/>
                <a:gd name="T3" fmla="*/ 3189 h 4733"/>
                <a:gd name="T4" fmla="*/ 7132 w 7150"/>
                <a:gd name="T5" fmla="*/ 3593 h 4733"/>
                <a:gd name="T6" fmla="*/ 7083 w 7150"/>
                <a:gd name="T7" fmla="*/ 4058 h 4733"/>
                <a:gd name="T8" fmla="*/ 6950 w 7150"/>
                <a:gd name="T9" fmla="*/ 4115 h 4733"/>
                <a:gd name="T10" fmla="*/ 6864 w 7150"/>
                <a:gd name="T11" fmla="*/ 4456 h 4733"/>
                <a:gd name="T12" fmla="*/ 6653 w 7150"/>
                <a:gd name="T13" fmla="*/ 4387 h 4733"/>
                <a:gd name="T14" fmla="*/ 6435 w 7150"/>
                <a:gd name="T15" fmla="*/ 4373 h 4733"/>
                <a:gd name="T16" fmla="*/ 6285 w 7150"/>
                <a:gd name="T17" fmla="*/ 4528 h 4733"/>
                <a:gd name="T18" fmla="*/ 5894 w 7150"/>
                <a:gd name="T19" fmla="*/ 4318 h 4733"/>
                <a:gd name="T20" fmla="*/ 5095 w 7150"/>
                <a:gd name="T21" fmla="*/ 4600 h 4733"/>
                <a:gd name="T22" fmla="*/ 4581 w 7150"/>
                <a:gd name="T23" fmla="*/ 4667 h 4733"/>
                <a:gd name="T24" fmla="*/ 4323 w 7150"/>
                <a:gd name="T25" fmla="*/ 4387 h 4733"/>
                <a:gd name="T26" fmla="*/ 4127 w 7150"/>
                <a:gd name="T27" fmla="*/ 4124 h 4733"/>
                <a:gd name="T28" fmla="*/ 3734 w 7150"/>
                <a:gd name="T29" fmla="*/ 3951 h 4733"/>
                <a:gd name="T30" fmla="*/ 3334 w 7150"/>
                <a:gd name="T31" fmla="*/ 4075 h 4733"/>
                <a:gd name="T32" fmla="*/ 3190 w 7150"/>
                <a:gd name="T33" fmla="*/ 4078 h 4733"/>
                <a:gd name="T34" fmla="*/ 2955 w 7150"/>
                <a:gd name="T35" fmla="*/ 3920 h 4733"/>
                <a:gd name="T36" fmla="*/ 2594 w 7150"/>
                <a:gd name="T37" fmla="*/ 3863 h 4733"/>
                <a:gd name="T38" fmla="*/ 2351 w 7150"/>
                <a:gd name="T39" fmla="*/ 3763 h 4733"/>
                <a:gd name="T40" fmla="*/ 2160 w 7150"/>
                <a:gd name="T41" fmla="*/ 3684 h 4733"/>
                <a:gd name="T42" fmla="*/ 1969 w 7150"/>
                <a:gd name="T43" fmla="*/ 3499 h 4733"/>
                <a:gd name="T44" fmla="*/ 1780 w 7150"/>
                <a:gd name="T45" fmla="*/ 3293 h 4733"/>
                <a:gd name="T46" fmla="*/ 1629 w 7150"/>
                <a:gd name="T47" fmla="*/ 2969 h 4733"/>
                <a:gd name="T48" fmla="*/ 1363 w 7150"/>
                <a:gd name="T49" fmla="*/ 2779 h 4733"/>
                <a:gd name="T50" fmla="*/ 1145 w 7150"/>
                <a:gd name="T51" fmla="*/ 2528 h 4733"/>
                <a:gd name="T52" fmla="*/ 887 w 7150"/>
                <a:gd name="T53" fmla="*/ 2246 h 4733"/>
                <a:gd name="T54" fmla="*/ 664 w 7150"/>
                <a:gd name="T55" fmla="*/ 2360 h 4733"/>
                <a:gd name="T56" fmla="*/ 352 w 7150"/>
                <a:gd name="T57" fmla="*/ 1998 h 4733"/>
                <a:gd name="T58" fmla="*/ 125 w 7150"/>
                <a:gd name="T59" fmla="*/ 1758 h 4733"/>
                <a:gd name="T60" fmla="*/ 23 w 7150"/>
                <a:gd name="T61" fmla="*/ 1458 h 4733"/>
                <a:gd name="T62" fmla="*/ 27 w 7150"/>
                <a:gd name="T63" fmla="*/ 1129 h 4733"/>
                <a:gd name="T64" fmla="*/ 224 w 7150"/>
                <a:gd name="T65" fmla="*/ 1144 h 4733"/>
                <a:gd name="T66" fmla="*/ 359 w 7150"/>
                <a:gd name="T67" fmla="*/ 803 h 4733"/>
                <a:gd name="T68" fmla="*/ 437 w 7150"/>
                <a:gd name="T69" fmla="*/ 372 h 4733"/>
                <a:gd name="T70" fmla="*/ 787 w 7150"/>
                <a:gd name="T71" fmla="*/ 344 h 4733"/>
                <a:gd name="T72" fmla="*/ 1055 w 7150"/>
                <a:gd name="T73" fmla="*/ 24 h 4733"/>
                <a:gd name="T74" fmla="*/ 1310 w 7150"/>
                <a:gd name="T75" fmla="*/ 95 h 4733"/>
                <a:gd name="T76" fmla="*/ 1717 w 7150"/>
                <a:gd name="T77" fmla="*/ 148 h 4733"/>
                <a:gd name="T78" fmla="*/ 1955 w 7150"/>
                <a:gd name="T79" fmla="*/ 233 h 4733"/>
                <a:gd name="T80" fmla="*/ 2298 w 7150"/>
                <a:gd name="T81" fmla="*/ 363 h 4733"/>
                <a:gd name="T82" fmla="*/ 2787 w 7150"/>
                <a:gd name="T83" fmla="*/ 352 h 4733"/>
                <a:gd name="T84" fmla="*/ 3146 w 7150"/>
                <a:gd name="T85" fmla="*/ 232 h 4733"/>
                <a:gd name="T86" fmla="*/ 3464 w 7150"/>
                <a:gd name="T87" fmla="*/ 224 h 4733"/>
                <a:gd name="T88" fmla="*/ 3869 w 7150"/>
                <a:gd name="T89" fmla="*/ 266 h 4733"/>
                <a:gd name="T90" fmla="*/ 4125 w 7150"/>
                <a:gd name="T91" fmla="*/ 413 h 4733"/>
                <a:gd name="T92" fmla="*/ 4261 w 7150"/>
                <a:gd name="T93" fmla="*/ 634 h 4733"/>
                <a:gd name="T94" fmla="*/ 4122 w 7150"/>
                <a:gd name="T95" fmla="*/ 857 h 4733"/>
                <a:gd name="T96" fmla="*/ 4192 w 7150"/>
                <a:gd name="T97" fmla="*/ 1090 h 4733"/>
                <a:gd name="T98" fmla="*/ 4111 w 7150"/>
                <a:gd name="T99" fmla="*/ 1367 h 4733"/>
                <a:gd name="T100" fmla="*/ 4156 w 7150"/>
                <a:gd name="T101" fmla="*/ 1628 h 4733"/>
                <a:gd name="T102" fmla="*/ 4388 w 7150"/>
                <a:gd name="T103" fmla="*/ 1878 h 4733"/>
                <a:gd name="T104" fmla="*/ 4596 w 7150"/>
                <a:gd name="T105" fmla="*/ 1882 h 4733"/>
                <a:gd name="T106" fmla="*/ 4870 w 7150"/>
                <a:gd name="T107" fmla="*/ 2140 h 4733"/>
                <a:gd name="T108" fmla="*/ 5218 w 7150"/>
                <a:gd name="T109" fmla="*/ 2265 h 4733"/>
                <a:gd name="T110" fmla="*/ 5507 w 7150"/>
                <a:gd name="T111" fmla="*/ 2375 h 4733"/>
                <a:gd name="T112" fmla="*/ 5780 w 7150"/>
                <a:gd name="T113" fmla="*/ 2421 h 4733"/>
                <a:gd name="T114" fmla="*/ 5919 w 7150"/>
                <a:gd name="T115" fmla="*/ 2566 h 4733"/>
                <a:gd name="T116" fmla="*/ 6049 w 7150"/>
                <a:gd name="T117" fmla="*/ 2783 h 4733"/>
                <a:gd name="T118" fmla="*/ 6193 w 7150"/>
                <a:gd name="T119" fmla="*/ 2848 h 4733"/>
                <a:gd name="T120" fmla="*/ 6276 w 7150"/>
                <a:gd name="T121" fmla="*/ 2763 h 4733"/>
                <a:gd name="T122" fmla="*/ 6478 w 7150"/>
                <a:gd name="T123" fmla="*/ 2718 h 4733"/>
                <a:gd name="T124" fmla="*/ 6657 w 7150"/>
                <a:gd name="T125" fmla="*/ 2594 h 4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50" h="4733">
                  <a:moveTo>
                    <a:pt x="6802" y="2524"/>
                  </a:moveTo>
                  <a:lnTo>
                    <a:pt x="6813" y="2533"/>
                  </a:lnTo>
                  <a:lnTo>
                    <a:pt x="6822" y="2540"/>
                  </a:lnTo>
                  <a:lnTo>
                    <a:pt x="6833" y="2547"/>
                  </a:lnTo>
                  <a:lnTo>
                    <a:pt x="6848" y="2555"/>
                  </a:lnTo>
                  <a:lnTo>
                    <a:pt x="6861" y="2564"/>
                  </a:lnTo>
                  <a:lnTo>
                    <a:pt x="6871" y="2568"/>
                  </a:lnTo>
                  <a:lnTo>
                    <a:pt x="6881" y="2572"/>
                  </a:lnTo>
                  <a:lnTo>
                    <a:pt x="6894" y="2577"/>
                  </a:lnTo>
                  <a:lnTo>
                    <a:pt x="6906" y="2581"/>
                  </a:lnTo>
                  <a:lnTo>
                    <a:pt x="6915" y="2586"/>
                  </a:lnTo>
                  <a:lnTo>
                    <a:pt x="6923" y="2593"/>
                  </a:lnTo>
                  <a:lnTo>
                    <a:pt x="6931" y="2602"/>
                  </a:lnTo>
                  <a:lnTo>
                    <a:pt x="6938" y="2610"/>
                  </a:lnTo>
                  <a:lnTo>
                    <a:pt x="6942" y="2618"/>
                  </a:lnTo>
                  <a:lnTo>
                    <a:pt x="6945" y="2625"/>
                  </a:lnTo>
                  <a:lnTo>
                    <a:pt x="6946" y="2634"/>
                  </a:lnTo>
                  <a:lnTo>
                    <a:pt x="6949" y="2642"/>
                  </a:lnTo>
                  <a:lnTo>
                    <a:pt x="6949" y="2651"/>
                  </a:lnTo>
                  <a:lnTo>
                    <a:pt x="6949" y="2662"/>
                  </a:lnTo>
                  <a:lnTo>
                    <a:pt x="6950" y="2671"/>
                  </a:lnTo>
                  <a:lnTo>
                    <a:pt x="6952" y="2679"/>
                  </a:lnTo>
                  <a:lnTo>
                    <a:pt x="6955" y="2685"/>
                  </a:lnTo>
                  <a:lnTo>
                    <a:pt x="6962" y="2697"/>
                  </a:lnTo>
                  <a:lnTo>
                    <a:pt x="6968" y="2709"/>
                  </a:lnTo>
                  <a:lnTo>
                    <a:pt x="6971" y="2718"/>
                  </a:lnTo>
                  <a:lnTo>
                    <a:pt x="6978" y="2728"/>
                  </a:lnTo>
                  <a:lnTo>
                    <a:pt x="6986" y="2738"/>
                  </a:lnTo>
                  <a:lnTo>
                    <a:pt x="6992" y="2747"/>
                  </a:lnTo>
                  <a:lnTo>
                    <a:pt x="6996" y="2754"/>
                  </a:lnTo>
                  <a:lnTo>
                    <a:pt x="7001" y="2761"/>
                  </a:lnTo>
                  <a:lnTo>
                    <a:pt x="7005" y="2769"/>
                  </a:lnTo>
                  <a:lnTo>
                    <a:pt x="7007" y="2779"/>
                  </a:lnTo>
                  <a:lnTo>
                    <a:pt x="7007" y="2789"/>
                  </a:lnTo>
                  <a:lnTo>
                    <a:pt x="7006" y="2798"/>
                  </a:lnTo>
                  <a:lnTo>
                    <a:pt x="7005" y="2806"/>
                  </a:lnTo>
                  <a:lnTo>
                    <a:pt x="7002" y="2812"/>
                  </a:lnTo>
                  <a:lnTo>
                    <a:pt x="6996" y="2819"/>
                  </a:lnTo>
                  <a:lnTo>
                    <a:pt x="6993" y="2826"/>
                  </a:lnTo>
                  <a:lnTo>
                    <a:pt x="6993" y="2830"/>
                  </a:lnTo>
                  <a:lnTo>
                    <a:pt x="6994" y="2833"/>
                  </a:lnTo>
                  <a:lnTo>
                    <a:pt x="6997" y="2838"/>
                  </a:lnTo>
                  <a:lnTo>
                    <a:pt x="7001" y="2840"/>
                  </a:lnTo>
                  <a:lnTo>
                    <a:pt x="7003" y="2844"/>
                  </a:lnTo>
                  <a:lnTo>
                    <a:pt x="7006" y="2848"/>
                  </a:lnTo>
                  <a:lnTo>
                    <a:pt x="7008" y="2852"/>
                  </a:lnTo>
                  <a:lnTo>
                    <a:pt x="7009" y="2858"/>
                  </a:lnTo>
                  <a:lnTo>
                    <a:pt x="7011" y="2867"/>
                  </a:lnTo>
                  <a:lnTo>
                    <a:pt x="7014" y="2875"/>
                  </a:lnTo>
                  <a:lnTo>
                    <a:pt x="7020" y="2883"/>
                  </a:lnTo>
                  <a:lnTo>
                    <a:pt x="7025" y="2890"/>
                  </a:lnTo>
                  <a:lnTo>
                    <a:pt x="7031" y="2898"/>
                  </a:lnTo>
                  <a:lnTo>
                    <a:pt x="7037" y="2905"/>
                  </a:lnTo>
                  <a:lnTo>
                    <a:pt x="7041" y="2911"/>
                  </a:lnTo>
                  <a:lnTo>
                    <a:pt x="7044" y="2918"/>
                  </a:lnTo>
                  <a:lnTo>
                    <a:pt x="7045" y="2927"/>
                  </a:lnTo>
                  <a:lnTo>
                    <a:pt x="7049" y="2937"/>
                  </a:lnTo>
                  <a:lnTo>
                    <a:pt x="7052" y="2946"/>
                  </a:lnTo>
                  <a:lnTo>
                    <a:pt x="7058" y="2955"/>
                  </a:lnTo>
                  <a:lnTo>
                    <a:pt x="7065" y="2964"/>
                  </a:lnTo>
                  <a:lnTo>
                    <a:pt x="7077" y="2976"/>
                  </a:lnTo>
                  <a:lnTo>
                    <a:pt x="7089" y="2989"/>
                  </a:lnTo>
                  <a:lnTo>
                    <a:pt x="7098" y="3000"/>
                  </a:lnTo>
                  <a:lnTo>
                    <a:pt x="7108" y="3010"/>
                  </a:lnTo>
                  <a:lnTo>
                    <a:pt x="7120" y="3026"/>
                  </a:lnTo>
                  <a:lnTo>
                    <a:pt x="7132" y="3039"/>
                  </a:lnTo>
                  <a:lnTo>
                    <a:pt x="7139" y="3048"/>
                  </a:lnTo>
                  <a:lnTo>
                    <a:pt x="7144" y="3054"/>
                  </a:lnTo>
                  <a:lnTo>
                    <a:pt x="7147" y="3063"/>
                  </a:lnTo>
                  <a:lnTo>
                    <a:pt x="7148" y="3066"/>
                  </a:lnTo>
                  <a:lnTo>
                    <a:pt x="7148" y="3070"/>
                  </a:lnTo>
                  <a:lnTo>
                    <a:pt x="7148" y="3073"/>
                  </a:lnTo>
                  <a:lnTo>
                    <a:pt x="7147" y="3077"/>
                  </a:lnTo>
                  <a:lnTo>
                    <a:pt x="7141" y="3083"/>
                  </a:lnTo>
                  <a:lnTo>
                    <a:pt x="7131" y="3091"/>
                  </a:lnTo>
                  <a:lnTo>
                    <a:pt x="7120" y="3098"/>
                  </a:lnTo>
                  <a:lnTo>
                    <a:pt x="7113" y="3104"/>
                  </a:lnTo>
                  <a:lnTo>
                    <a:pt x="7109" y="3106"/>
                  </a:lnTo>
                  <a:lnTo>
                    <a:pt x="7106" y="3107"/>
                  </a:lnTo>
                  <a:lnTo>
                    <a:pt x="7103" y="3107"/>
                  </a:lnTo>
                  <a:lnTo>
                    <a:pt x="7100" y="3106"/>
                  </a:lnTo>
                  <a:lnTo>
                    <a:pt x="7094" y="3102"/>
                  </a:lnTo>
                  <a:lnTo>
                    <a:pt x="7089" y="3097"/>
                  </a:lnTo>
                  <a:lnTo>
                    <a:pt x="7084" y="3090"/>
                  </a:lnTo>
                  <a:lnTo>
                    <a:pt x="7079" y="3084"/>
                  </a:lnTo>
                  <a:lnTo>
                    <a:pt x="7076" y="3079"/>
                  </a:lnTo>
                  <a:lnTo>
                    <a:pt x="7071" y="3077"/>
                  </a:lnTo>
                  <a:lnTo>
                    <a:pt x="7065" y="3078"/>
                  </a:lnTo>
                  <a:lnTo>
                    <a:pt x="7059" y="3081"/>
                  </a:lnTo>
                  <a:lnTo>
                    <a:pt x="7057" y="3083"/>
                  </a:lnTo>
                  <a:lnTo>
                    <a:pt x="7055" y="3087"/>
                  </a:lnTo>
                  <a:lnTo>
                    <a:pt x="7052" y="3090"/>
                  </a:lnTo>
                  <a:lnTo>
                    <a:pt x="7050" y="3094"/>
                  </a:lnTo>
                  <a:lnTo>
                    <a:pt x="7049" y="3106"/>
                  </a:lnTo>
                  <a:lnTo>
                    <a:pt x="7049" y="3121"/>
                  </a:lnTo>
                  <a:lnTo>
                    <a:pt x="7050" y="3128"/>
                  </a:lnTo>
                  <a:lnTo>
                    <a:pt x="7051" y="3135"/>
                  </a:lnTo>
                  <a:lnTo>
                    <a:pt x="7052" y="3142"/>
                  </a:lnTo>
                  <a:lnTo>
                    <a:pt x="7056" y="3147"/>
                  </a:lnTo>
                  <a:lnTo>
                    <a:pt x="7068" y="3161"/>
                  </a:lnTo>
                  <a:lnTo>
                    <a:pt x="7078" y="3174"/>
                  </a:lnTo>
                  <a:lnTo>
                    <a:pt x="7082" y="3179"/>
                  </a:lnTo>
                  <a:lnTo>
                    <a:pt x="7083" y="3184"/>
                  </a:lnTo>
                  <a:lnTo>
                    <a:pt x="7084" y="3189"/>
                  </a:lnTo>
                  <a:lnTo>
                    <a:pt x="7084" y="3196"/>
                  </a:lnTo>
                  <a:lnTo>
                    <a:pt x="7085" y="3203"/>
                  </a:lnTo>
                  <a:lnTo>
                    <a:pt x="7087" y="3209"/>
                  </a:lnTo>
                  <a:lnTo>
                    <a:pt x="7089" y="3215"/>
                  </a:lnTo>
                  <a:lnTo>
                    <a:pt x="7094" y="3220"/>
                  </a:lnTo>
                  <a:lnTo>
                    <a:pt x="7098" y="3224"/>
                  </a:lnTo>
                  <a:lnTo>
                    <a:pt x="7102" y="3229"/>
                  </a:lnTo>
                  <a:lnTo>
                    <a:pt x="7104" y="3235"/>
                  </a:lnTo>
                  <a:lnTo>
                    <a:pt x="7106" y="3242"/>
                  </a:lnTo>
                  <a:lnTo>
                    <a:pt x="7104" y="3253"/>
                  </a:lnTo>
                  <a:lnTo>
                    <a:pt x="7103" y="3265"/>
                  </a:lnTo>
                  <a:lnTo>
                    <a:pt x="7103" y="3271"/>
                  </a:lnTo>
                  <a:lnTo>
                    <a:pt x="7103" y="3277"/>
                  </a:lnTo>
                  <a:lnTo>
                    <a:pt x="7104" y="3281"/>
                  </a:lnTo>
                  <a:lnTo>
                    <a:pt x="7107" y="3285"/>
                  </a:lnTo>
                  <a:lnTo>
                    <a:pt x="7120" y="3300"/>
                  </a:lnTo>
                  <a:lnTo>
                    <a:pt x="7138" y="3318"/>
                  </a:lnTo>
                  <a:lnTo>
                    <a:pt x="7144" y="3328"/>
                  </a:lnTo>
                  <a:lnTo>
                    <a:pt x="7147" y="3335"/>
                  </a:lnTo>
                  <a:lnTo>
                    <a:pt x="7148" y="3341"/>
                  </a:lnTo>
                  <a:lnTo>
                    <a:pt x="7148" y="3347"/>
                  </a:lnTo>
                  <a:lnTo>
                    <a:pt x="7148" y="3353"/>
                  </a:lnTo>
                  <a:lnTo>
                    <a:pt x="7146" y="3359"/>
                  </a:lnTo>
                  <a:lnTo>
                    <a:pt x="7141" y="3363"/>
                  </a:lnTo>
                  <a:lnTo>
                    <a:pt x="7138" y="3368"/>
                  </a:lnTo>
                  <a:lnTo>
                    <a:pt x="7135" y="3372"/>
                  </a:lnTo>
                  <a:lnTo>
                    <a:pt x="7135" y="3374"/>
                  </a:lnTo>
                  <a:lnTo>
                    <a:pt x="7135" y="3378"/>
                  </a:lnTo>
                  <a:lnTo>
                    <a:pt x="7137" y="3381"/>
                  </a:lnTo>
                  <a:lnTo>
                    <a:pt x="7140" y="3390"/>
                  </a:lnTo>
                  <a:lnTo>
                    <a:pt x="7142" y="3397"/>
                  </a:lnTo>
                  <a:lnTo>
                    <a:pt x="7144" y="3400"/>
                  </a:lnTo>
                  <a:lnTo>
                    <a:pt x="7142" y="3405"/>
                  </a:lnTo>
                  <a:lnTo>
                    <a:pt x="7141" y="3409"/>
                  </a:lnTo>
                  <a:lnTo>
                    <a:pt x="7140" y="3412"/>
                  </a:lnTo>
                  <a:lnTo>
                    <a:pt x="7138" y="3417"/>
                  </a:lnTo>
                  <a:lnTo>
                    <a:pt x="7137" y="3423"/>
                  </a:lnTo>
                  <a:lnTo>
                    <a:pt x="7135" y="3429"/>
                  </a:lnTo>
                  <a:lnTo>
                    <a:pt x="7135" y="3435"/>
                  </a:lnTo>
                  <a:lnTo>
                    <a:pt x="7137" y="3450"/>
                  </a:lnTo>
                  <a:lnTo>
                    <a:pt x="7138" y="3464"/>
                  </a:lnTo>
                  <a:lnTo>
                    <a:pt x="7139" y="3478"/>
                  </a:lnTo>
                  <a:lnTo>
                    <a:pt x="7140" y="3488"/>
                  </a:lnTo>
                  <a:lnTo>
                    <a:pt x="7139" y="3499"/>
                  </a:lnTo>
                  <a:lnTo>
                    <a:pt x="7138" y="3508"/>
                  </a:lnTo>
                  <a:lnTo>
                    <a:pt x="7138" y="3519"/>
                  </a:lnTo>
                  <a:lnTo>
                    <a:pt x="7137" y="3529"/>
                  </a:lnTo>
                  <a:lnTo>
                    <a:pt x="7135" y="3541"/>
                  </a:lnTo>
                  <a:lnTo>
                    <a:pt x="7134" y="3556"/>
                  </a:lnTo>
                  <a:lnTo>
                    <a:pt x="7133" y="3571"/>
                  </a:lnTo>
                  <a:lnTo>
                    <a:pt x="7132" y="3583"/>
                  </a:lnTo>
                  <a:lnTo>
                    <a:pt x="7132" y="3593"/>
                  </a:lnTo>
                  <a:lnTo>
                    <a:pt x="7133" y="3604"/>
                  </a:lnTo>
                  <a:lnTo>
                    <a:pt x="7134" y="3614"/>
                  </a:lnTo>
                  <a:lnTo>
                    <a:pt x="7137" y="3621"/>
                  </a:lnTo>
                  <a:lnTo>
                    <a:pt x="7139" y="3629"/>
                  </a:lnTo>
                  <a:lnTo>
                    <a:pt x="7141" y="3638"/>
                  </a:lnTo>
                  <a:lnTo>
                    <a:pt x="7144" y="3650"/>
                  </a:lnTo>
                  <a:lnTo>
                    <a:pt x="7146" y="3662"/>
                  </a:lnTo>
                  <a:lnTo>
                    <a:pt x="7148" y="3674"/>
                  </a:lnTo>
                  <a:lnTo>
                    <a:pt x="7150" y="3686"/>
                  </a:lnTo>
                  <a:lnTo>
                    <a:pt x="7150" y="3699"/>
                  </a:lnTo>
                  <a:lnTo>
                    <a:pt x="7150" y="3713"/>
                  </a:lnTo>
                  <a:lnTo>
                    <a:pt x="7147" y="3727"/>
                  </a:lnTo>
                  <a:lnTo>
                    <a:pt x="7145" y="3738"/>
                  </a:lnTo>
                  <a:lnTo>
                    <a:pt x="7141" y="3747"/>
                  </a:lnTo>
                  <a:lnTo>
                    <a:pt x="7137" y="3756"/>
                  </a:lnTo>
                  <a:lnTo>
                    <a:pt x="7131" y="3763"/>
                  </a:lnTo>
                  <a:lnTo>
                    <a:pt x="7127" y="3770"/>
                  </a:lnTo>
                  <a:lnTo>
                    <a:pt x="7122" y="3777"/>
                  </a:lnTo>
                  <a:lnTo>
                    <a:pt x="7120" y="3785"/>
                  </a:lnTo>
                  <a:lnTo>
                    <a:pt x="7116" y="3796"/>
                  </a:lnTo>
                  <a:lnTo>
                    <a:pt x="7114" y="3808"/>
                  </a:lnTo>
                  <a:lnTo>
                    <a:pt x="7112" y="3821"/>
                  </a:lnTo>
                  <a:lnTo>
                    <a:pt x="7113" y="3834"/>
                  </a:lnTo>
                  <a:lnTo>
                    <a:pt x="7115" y="3847"/>
                  </a:lnTo>
                  <a:lnTo>
                    <a:pt x="7120" y="3860"/>
                  </a:lnTo>
                  <a:lnTo>
                    <a:pt x="7123" y="3872"/>
                  </a:lnTo>
                  <a:lnTo>
                    <a:pt x="7125" y="3880"/>
                  </a:lnTo>
                  <a:lnTo>
                    <a:pt x="7126" y="3891"/>
                  </a:lnTo>
                  <a:lnTo>
                    <a:pt x="7125" y="3903"/>
                  </a:lnTo>
                  <a:lnTo>
                    <a:pt x="7123" y="3917"/>
                  </a:lnTo>
                  <a:lnTo>
                    <a:pt x="7122" y="3929"/>
                  </a:lnTo>
                  <a:lnTo>
                    <a:pt x="7122" y="3942"/>
                  </a:lnTo>
                  <a:lnTo>
                    <a:pt x="7122" y="3959"/>
                  </a:lnTo>
                  <a:lnTo>
                    <a:pt x="7123" y="3977"/>
                  </a:lnTo>
                  <a:lnTo>
                    <a:pt x="7126" y="3989"/>
                  </a:lnTo>
                  <a:lnTo>
                    <a:pt x="7129" y="3997"/>
                  </a:lnTo>
                  <a:lnTo>
                    <a:pt x="7132" y="4005"/>
                  </a:lnTo>
                  <a:lnTo>
                    <a:pt x="7134" y="4014"/>
                  </a:lnTo>
                  <a:lnTo>
                    <a:pt x="7135" y="4018"/>
                  </a:lnTo>
                  <a:lnTo>
                    <a:pt x="7135" y="4023"/>
                  </a:lnTo>
                  <a:lnTo>
                    <a:pt x="7134" y="4024"/>
                  </a:lnTo>
                  <a:lnTo>
                    <a:pt x="7127" y="4025"/>
                  </a:lnTo>
                  <a:lnTo>
                    <a:pt x="7116" y="4025"/>
                  </a:lnTo>
                  <a:lnTo>
                    <a:pt x="7100" y="4024"/>
                  </a:lnTo>
                  <a:lnTo>
                    <a:pt x="7087" y="4024"/>
                  </a:lnTo>
                  <a:lnTo>
                    <a:pt x="7082" y="4027"/>
                  </a:lnTo>
                  <a:lnTo>
                    <a:pt x="7079" y="4030"/>
                  </a:lnTo>
                  <a:lnTo>
                    <a:pt x="7078" y="4035"/>
                  </a:lnTo>
                  <a:lnTo>
                    <a:pt x="7077" y="4041"/>
                  </a:lnTo>
                  <a:lnTo>
                    <a:pt x="7078" y="4047"/>
                  </a:lnTo>
                  <a:lnTo>
                    <a:pt x="7079" y="4053"/>
                  </a:lnTo>
                  <a:lnTo>
                    <a:pt x="7083" y="4058"/>
                  </a:lnTo>
                  <a:lnTo>
                    <a:pt x="7085" y="4062"/>
                  </a:lnTo>
                  <a:lnTo>
                    <a:pt x="7089" y="4066"/>
                  </a:lnTo>
                  <a:lnTo>
                    <a:pt x="7091" y="4071"/>
                  </a:lnTo>
                  <a:lnTo>
                    <a:pt x="7093" y="4074"/>
                  </a:lnTo>
                  <a:lnTo>
                    <a:pt x="7093" y="4078"/>
                  </a:lnTo>
                  <a:lnTo>
                    <a:pt x="7093" y="4083"/>
                  </a:lnTo>
                  <a:lnTo>
                    <a:pt x="7091" y="4086"/>
                  </a:lnTo>
                  <a:lnTo>
                    <a:pt x="7089" y="4090"/>
                  </a:lnTo>
                  <a:lnTo>
                    <a:pt x="7085" y="4093"/>
                  </a:lnTo>
                  <a:lnTo>
                    <a:pt x="7076" y="4100"/>
                  </a:lnTo>
                  <a:lnTo>
                    <a:pt x="7066" y="4110"/>
                  </a:lnTo>
                  <a:lnTo>
                    <a:pt x="7063" y="4115"/>
                  </a:lnTo>
                  <a:lnTo>
                    <a:pt x="7058" y="4119"/>
                  </a:lnTo>
                  <a:lnTo>
                    <a:pt x="7055" y="4125"/>
                  </a:lnTo>
                  <a:lnTo>
                    <a:pt x="7052" y="4132"/>
                  </a:lnTo>
                  <a:lnTo>
                    <a:pt x="7051" y="4138"/>
                  </a:lnTo>
                  <a:lnTo>
                    <a:pt x="7050" y="4143"/>
                  </a:lnTo>
                  <a:lnTo>
                    <a:pt x="7051" y="4149"/>
                  </a:lnTo>
                  <a:lnTo>
                    <a:pt x="7052" y="4153"/>
                  </a:lnTo>
                  <a:lnTo>
                    <a:pt x="7056" y="4161"/>
                  </a:lnTo>
                  <a:lnTo>
                    <a:pt x="7059" y="4168"/>
                  </a:lnTo>
                  <a:lnTo>
                    <a:pt x="7060" y="4171"/>
                  </a:lnTo>
                  <a:lnTo>
                    <a:pt x="7060" y="4174"/>
                  </a:lnTo>
                  <a:lnTo>
                    <a:pt x="7060" y="4176"/>
                  </a:lnTo>
                  <a:lnTo>
                    <a:pt x="7058" y="4179"/>
                  </a:lnTo>
                  <a:lnTo>
                    <a:pt x="7053" y="4182"/>
                  </a:lnTo>
                  <a:lnTo>
                    <a:pt x="7044" y="4188"/>
                  </a:lnTo>
                  <a:lnTo>
                    <a:pt x="7039" y="4191"/>
                  </a:lnTo>
                  <a:lnTo>
                    <a:pt x="7034" y="4193"/>
                  </a:lnTo>
                  <a:lnTo>
                    <a:pt x="7030" y="4194"/>
                  </a:lnTo>
                  <a:lnTo>
                    <a:pt x="7026" y="4193"/>
                  </a:lnTo>
                  <a:lnTo>
                    <a:pt x="7022" y="4193"/>
                  </a:lnTo>
                  <a:lnTo>
                    <a:pt x="7020" y="4191"/>
                  </a:lnTo>
                  <a:lnTo>
                    <a:pt x="7018" y="4188"/>
                  </a:lnTo>
                  <a:lnTo>
                    <a:pt x="7015" y="4184"/>
                  </a:lnTo>
                  <a:lnTo>
                    <a:pt x="7014" y="4172"/>
                  </a:lnTo>
                  <a:lnTo>
                    <a:pt x="7013" y="4154"/>
                  </a:lnTo>
                  <a:lnTo>
                    <a:pt x="7012" y="4136"/>
                  </a:lnTo>
                  <a:lnTo>
                    <a:pt x="7012" y="4121"/>
                  </a:lnTo>
                  <a:lnTo>
                    <a:pt x="7011" y="4115"/>
                  </a:lnTo>
                  <a:lnTo>
                    <a:pt x="7009" y="4111"/>
                  </a:lnTo>
                  <a:lnTo>
                    <a:pt x="7007" y="4108"/>
                  </a:lnTo>
                  <a:lnTo>
                    <a:pt x="7005" y="4105"/>
                  </a:lnTo>
                  <a:lnTo>
                    <a:pt x="7001" y="4104"/>
                  </a:lnTo>
                  <a:lnTo>
                    <a:pt x="6997" y="4104"/>
                  </a:lnTo>
                  <a:lnTo>
                    <a:pt x="6993" y="4104"/>
                  </a:lnTo>
                  <a:lnTo>
                    <a:pt x="6988" y="4105"/>
                  </a:lnTo>
                  <a:lnTo>
                    <a:pt x="6975" y="4108"/>
                  </a:lnTo>
                  <a:lnTo>
                    <a:pt x="6962" y="4110"/>
                  </a:lnTo>
                  <a:lnTo>
                    <a:pt x="6956" y="4111"/>
                  </a:lnTo>
                  <a:lnTo>
                    <a:pt x="6952" y="4113"/>
                  </a:lnTo>
                  <a:lnTo>
                    <a:pt x="6950" y="4115"/>
                  </a:lnTo>
                  <a:lnTo>
                    <a:pt x="6949" y="4117"/>
                  </a:lnTo>
                  <a:lnTo>
                    <a:pt x="6950" y="4124"/>
                  </a:lnTo>
                  <a:lnTo>
                    <a:pt x="6952" y="4135"/>
                  </a:lnTo>
                  <a:lnTo>
                    <a:pt x="6953" y="4147"/>
                  </a:lnTo>
                  <a:lnTo>
                    <a:pt x="6953" y="4163"/>
                  </a:lnTo>
                  <a:lnTo>
                    <a:pt x="6952" y="4182"/>
                  </a:lnTo>
                  <a:lnTo>
                    <a:pt x="6950" y="4199"/>
                  </a:lnTo>
                  <a:lnTo>
                    <a:pt x="6951" y="4219"/>
                  </a:lnTo>
                  <a:lnTo>
                    <a:pt x="6950" y="4226"/>
                  </a:lnTo>
                  <a:lnTo>
                    <a:pt x="6940" y="4229"/>
                  </a:lnTo>
                  <a:lnTo>
                    <a:pt x="6930" y="4233"/>
                  </a:lnTo>
                  <a:lnTo>
                    <a:pt x="6927" y="4236"/>
                  </a:lnTo>
                  <a:lnTo>
                    <a:pt x="6925" y="4239"/>
                  </a:lnTo>
                  <a:lnTo>
                    <a:pt x="6923" y="4244"/>
                  </a:lnTo>
                  <a:lnTo>
                    <a:pt x="6921" y="4251"/>
                  </a:lnTo>
                  <a:lnTo>
                    <a:pt x="6920" y="4267"/>
                  </a:lnTo>
                  <a:lnTo>
                    <a:pt x="6920" y="4286"/>
                  </a:lnTo>
                  <a:lnTo>
                    <a:pt x="6920" y="4296"/>
                  </a:lnTo>
                  <a:lnTo>
                    <a:pt x="6923" y="4307"/>
                  </a:lnTo>
                  <a:lnTo>
                    <a:pt x="6925" y="4317"/>
                  </a:lnTo>
                  <a:lnTo>
                    <a:pt x="6927" y="4325"/>
                  </a:lnTo>
                  <a:lnTo>
                    <a:pt x="6936" y="4339"/>
                  </a:lnTo>
                  <a:lnTo>
                    <a:pt x="6943" y="4350"/>
                  </a:lnTo>
                  <a:lnTo>
                    <a:pt x="6946" y="4355"/>
                  </a:lnTo>
                  <a:lnTo>
                    <a:pt x="6949" y="4361"/>
                  </a:lnTo>
                  <a:lnTo>
                    <a:pt x="6951" y="4368"/>
                  </a:lnTo>
                  <a:lnTo>
                    <a:pt x="6953" y="4374"/>
                  </a:lnTo>
                  <a:lnTo>
                    <a:pt x="6953" y="4381"/>
                  </a:lnTo>
                  <a:lnTo>
                    <a:pt x="6953" y="4387"/>
                  </a:lnTo>
                  <a:lnTo>
                    <a:pt x="6951" y="4392"/>
                  </a:lnTo>
                  <a:lnTo>
                    <a:pt x="6948" y="4396"/>
                  </a:lnTo>
                  <a:lnTo>
                    <a:pt x="6945" y="4400"/>
                  </a:lnTo>
                  <a:lnTo>
                    <a:pt x="6943" y="4405"/>
                  </a:lnTo>
                  <a:lnTo>
                    <a:pt x="6942" y="4408"/>
                  </a:lnTo>
                  <a:lnTo>
                    <a:pt x="6940" y="4414"/>
                  </a:lnTo>
                  <a:lnTo>
                    <a:pt x="6939" y="4419"/>
                  </a:lnTo>
                  <a:lnTo>
                    <a:pt x="6938" y="4425"/>
                  </a:lnTo>
                  <a:lnTo>
                    <a:pt x="6937" y="4431"/>
                  </a:lnTo>
                  <a:lnTo>
                    <a:pt x="6933" y="4437"/>
                  </a:lnTo>
                  <a:lnTo>
                    <a:pt x="6930" y="4443"/>
                  </a:lnTo>
                  <a:lnTo>
                    <a:pt x="6924" y="4447"/>
                  </a:lnTo>
                  <a:lnTo>
                    <a:pt x="6919" y="4451"/>
                  </a:lnTo>
                  <a:lnTo>
                    <a:pt x="6913" y="4453"/>
                  </a:lnTo>
                  <a:lnTo>
                    <a:pt x="6907" y="4453"/>
                  </a:lnTo>
                  <a:lnTo>
                    <a:pt x="6901" y="4453"/>
                  </a:lnTo>
                  <a:lnTo>
                    <a:pt x="6896" y="4452"/>
                  </a:lnTo>
                  <a:lnTo>
                    <a:pt x="6892" y="4450"/>
                  </a:lnTo>
                  <a:lnTo>
                    <a:pt x="6888" y="4447"/>
                  </a:lnTo>
                  <a:lnTo>
                    <a:pt x="6883" y="4447"/>
                  </a:lnTo>
                  <a:lnTo>
                    <a:pt x="6879" y="4447"/>
                  </a:lnTo>
                  <a:lnTo>
                    <a:pt x="6874" y="4450"/>
                  </a:lnTo>
                  <a:lnTo>
                    <a:pt x="6864" y="4456"/>
                  </a:lnTo>
                  <a:lnTo>
                    <a:pt x="6856" y="4463"/>
                  </a:lnTo>
                  <a:lnTo>
                    <a:pt x="6852" y="4466"/>
                  </a:lnTo>
                  <a:lnTo>
                    <a:pt x="6848" y="4469"/>
                  </a:lnTo>
                  <a:lnTo>
                    <a:pt x="6843" y="4471"/>
                  </a:lnTo>
                  <a:lnTo>
                    <a:pt x="6839" y="4472"/>
                  </a:lnTo>
                  <a:lnTo>
                    <a:pt x="6835" y="4474"/>
                  </a:lnTo>
                  <a:lnTo>
                    <a:pt x="6830" y="4472"/>
                  </a:lnTo>
                  <a:lnTo>
                    <a:pt x="6826" y="4471"/>
                  </a:lnTo>
                  <a:lnTo>
                    <a:pt x="6824" y="4470"/>
                  </a:lnTo>
                  <a:lnTo>
                    <a:pt x="6819" y="4463"/>
                  </a:lnTo>
                  <a:lnTo>
                    <a:pt x="6817" y="4455"/>
                  </a:lnTo>
                  <a:lnTo>
                    <a:pt x="6816" y="4445"/>
                  </a:lnTo>
                  <a:lnTo>
                    <a:pt x="6814" y="4433"/>
                  </a:lnTo>
                  <a:lnTo>
                    <a:pt x="6816" y="4421"/>
                  </a:lnTo>
                  <a:lnTo>
                    <a:pt x="6816" y="4413"/>
                  </a:lnTo>
                  <a:lnTo>
                    <a:pt x="6814" y="4405"/>
                  </a:lnTo>
                  <a:lnTo>
                    <a:pt x="6812" y="4398"/>
                  </a:lnTo>
                  <a:lnTo>
                    <a:pt x="6804" y="4381"/>
                  </a:lnTo>
                  <a:lnTo>
                    <a:pt x="6797" y="4362"/>
                  </a:lnTo>
                  <a:lnTo>
                    <a:pt x="6795" y="4356"/>
                  </a:lnTo>
                  <a:lnTo>
                    <a:pt x="6793" y="4352"/>
                  </a:lnTo>
                  <a:lnTo>
                    <a:pt x="6789" y="4349"/>
                  </a:lnTo>
                  <a:lnTo>
                    <a:pt x="6787" y="4346"/>
                  </a:lnTo>
                  <a:lnTo>
                    <a:pt x="6783" y="4345"/>
                  </a:lnTo>
                  <a:lnTo>
                    <a:pt x="6780" y="4346"/>
                  </a:lnTo>
                  <a:lnTo>
                    <a:pt x="6776" y="4348"/>
                  </a:lnTo>
                  <a:lnTo>
                    <a:pt x="6772" y="4351"/>
                  </a:lnTo>
                  <a:lnTo>
                    <a:pt x="6768" y="4356"/>
                  </a:lnTo>
                  <a:lnTo>
                    <a:pt x="6766" y="4362"/>
                  </a:lnTo>
                  <a:lnTo>
                    <a:pt x="6764" y="4368"/>
                  </a:lnTo>
                  <a:lnTo>
                    <a:pt x="6764" y="4375"/>
                  </a:lnTo>
                  <a:lnTo>
                    <a:pt x="6767" y="4389"/>
                  </a:lnTo>
                  <a:lnTo>
                    <a:pt x="6770" y="4402"/>
                  </a:lnTo>
                  <a:lnTo>
                    <a:pt x="6773" y="4407"/>
                  </a:lnTo>
                  <a:lnTo>
                    <a:pt x="6772" y="4412"/>
                  </a:lnTo>
                  <a:lnTo>
                    <a:pt x="6769" y="4415"/>
                  </a:lnTo>
                  <a:lnTo>
                    <a:pt x="6767" y="4418"/>
                  </a:lnTo>
                  <a:lnTo>
                    <a:pt x="6757" y="4422"/>
                  </a:lnTo>
                  <a:lnTo>
                    <a:pt x="6747" y="4426"/>
                  </a:lnTo>
                  <a:lnTo>
                    <a:pt x="6732" y="4431"/>
                  </a:lnTo>
                  <a:lnTo>
                    <a:pt x="6723" y="4436"/>
                  </a:lnTo>
                  <a:lnTo>
                    <a:pt x="6718" y="4437"/>
                  </a:lnTo>
                  <a:lnTo>
                    <a:pt x="6712" y="4439"/>
                  </a:lnTo>
                  <a:lnTo>
                    <a:pt x="6705" y="4440"/>
                  </a:lnTo>
                  <a:lnTo>
                    <a:pt x="6696" y="4440"/>
                  </a:lnTo>
                  <a:lnTo>
                    <a:pt x="6688" y="4439"/>
                  </a:lnTo>
                  <a:lnTo>
                    <a:pt x="6682" y="4438"/>
                  </a:lnTo>
                  <a:lnTo>
                    <a:pt x="6676" y="4434"/>
                  </a:lnTo>
                  <a:lnTo>
                    <a:pt x="6673" y="4431"/>
                  </a:lnTo>
                  <a:lnTo>
                    <a:pt x="6666" y="4420"/>
                  </a:lnTo>
                  <a:lnTo>
                    <a:pt x="6660" y="4405"/>
                  </a:lnTo>
                  <a:lnTo>
                    <a:pt x="6653" y="4387"/>
                  </a:lnTo>
                  <a:lnTo>
                    <a:pt x="6647" y="4369"/>
                  </a:lnTo>
                  <a:lnTo>
                    <a:pt x="6643" y="4361"/>
                  </a:lnTo>
                  <a:lnTo>
                    <a:pt x="6640" y="4354"/>
                  </a:lnTo>
                  <a:lnTo>
                    <a:pt x="6636" y="4349"/>
                  </a:lnTo>
                  <a:lnTo>
                    <a:pt x="6633" y="4345"/>
                  </a:lnTo>
                  <a:lnTo>
                    <a:pt x="6629" y="4344"/>
                  </a:lnTo>
                  <a:lnTo>
                    <a:pt x="6627" y="4344"/>
                  </a:lnTo>
                  <a:lnTo>
                    <a:pt x="6623" y="4345"/>
                  </a:lnTo>
                  <a:lnTo>
                    <a:pt x="6621" y="4348"/>
                  </a:lnTo>
                  <a:lnTo>
                    <a:pt x="6615" y="4354"/>
                  </a:lnTo>
                  <a:lnTo>
                    <a:pt x="6609" y="4358"/>
                  </a:lnTo>
                  <a:lnTo>
                    <a:pt x="6605" y="4359"/>
                  </a:lnTo>
                  <a:lnTo>
                    <a:pt x="6600" y="4358"/>
                  </a:lnTo>
                  <a:lnTo>
                    <a:pt x="6596" y="4357"/>
                  </a:lnTo>
                  <a:lnTo>
                    <a:pt x="6592" y="4354"/>
                  </a:lnTo>
                  <a:lnTo>
                    <a:pt x="6587" y="4349"/>
                  </a:lnTo>
                  <a:lnTo>
                    <a:pt x="6584" y="4342"/>
                  </a:lnTo>
                  <a:lnTo>
                    <a:pt x="6580" y="4335"/>
                  </a:lnTo>
                  <a:lnTo>
                    <a:pt x="6578" y="4326"/>
                  </a:lnTo>
                  <a:lnTo>
                    <a:pt x="6577" y="4317"/>
                  </a:lnTo>
                  <a:lnTo>
                    <a:pt x="6574" y="4307"/>
                  </a:lnTo>
                  <a:lnTo>
                    <a:pt x="6572" y="4299"/>
                  </a:lnTo>
                  <a:lnTo>
                    <a:pt x="6568" y="4292"/>
                  </a:lnTo>
                  <a:lnTo>
                    <a:pt x="6564" y="4285"/>
                  </a:lnTo>
                  <a:lnTo>
                    <a:pt x="6559" y="4279"/>
                  </a:lnTo>
                  <a:lnTo>
                    <a:pt x="6553" y="4275"/>
                  </a:lnTo>
                  <a:lnTo>
                    <a:pt x="6546" y="4273"/>
                  </a:lnTo>
                  <a:lnTo>
                    <a:pt x="6537" y="4273"/>
                  </a:lnTo>
                  <a:lnTo>
                    <a:pt x="6529" y="4272"/>
                  </a:lnTo>
                  <a:lnTo>
                    <a:pt x="6521" y="4272"/>
                  </a:lnTo>
                  <a:lnTo>
                    <a:pt x="6514" y="4274"/>
                  </a:lnTo>
                  <a:lnTo>
                    <a:pt x="6510" y="4275"/>
                  </a:lnTo>
                  <a:lnTo>
                    <a:pt x="6507" y="4276"/>
                  </a:lnTo>
                  <a:lnTo>
                    <a:pt x="6503" y="4280"/>
                  </a:lnTo>
                  <a:lnTo>
                    <a:pt x="6499" y="4282"/>
                  </a:lnTo>
                  <a:lnTo>
                    <a:pt x="6497" y="4287"/>
                  </a:lnTo>
                  <a:lnTo>
                    <a:pt x="6495" y="4292"/>
                  </a:lnTo>
                  <a:lnTo>
                    <a:pt x="6492" y="4296"/>
                  </a:lnTo>
                  <a:lnTo>
                    <a:pt x="6490" y="4304"/>
                  </a:lnTo>
                  <a:lnTo>
                    <a:pt x="6487" y="4324"/>
                  </a:lnTo>
                  <a:lnTo>
                    <a:pt x="6486" y="4338"/>
                  </a:lnTo>
                  <a:lnTo>
                    <a:pt x="6485" y="4344"/>
                  </a:lnTo>
                  <a:lnTo>
                    <a:pt x="6483" y="4348"/>
                  </a:lnTo>
                  <a:lnTo>
                    <a:pt x="6478" y="4351"/>
                  </a:lnTo>
                  <a:lnTo>
                    <a:pt x="6472" y="4354"/>
                  </a:lnTo>
                  <a:lnTo>
                    <a:pt x="6464" y="4355"/>
                  </a:lnTo>
                  <a:lnTo>
                    <a:pt x="6455" y="4356"/>
                  </a:lnTo>
                  <a:lnTo>
                    <a:pt x="6451" y="4357"/>
                  </a:lnTo>
                  <a:lnTo>
                    <a:pt x="6447" y="4358"/>
                  </a:lnTo>
                  <a:lnTo>
                    <a:pt x="6445" y="4361"/>
                  </a:lnTo>
                  <a:lnTo>
                    <a:pt x="6441" y="4363"/>
                  </a:lnTo>
                  <a:lnTo>
                    <a:pt x="6435" y="4373"/>
                  </a:lnTo>
                  <a:lnTo>
                    <a:pt x="6430" y="4380"/>
                  </a:lnTo>
                  <a:lnTo>
                    <a:pt x="6427" y="4387"/>
                  </a:lnTo>
                  <a:lnTo>
                    <a:pt x="6426" y="4393"/>
                  </a:lnTo>
                  <a:lnTo>
                    <a:pt x="6424" y="4398"/>
                  </a:lnTo>
                  <a:lnTo>
                    <a:pt x="6423" y="4401"/>
                  </a:lnTo>
                  <a:lnTo>
                    <a:pt x="6422" y="4405"/>
                  </a:lnTo>
                  <a:lnTo>
                    <a:pt x="6420" y="4407"/>
                  </a:lnTo>
                  <a:lnTo>
                    <a:pt x="6414" y="4413"/>
                  </a:lnTo>
                  <a:lnTo>
                    <a:pt x="6408" y="4419"/>
                  </a:lnTo>
                  <a:lnTo>
                    <a:pt x="6407" y="4420"/>
                  </a:lnTo>
                  <a:lnTo>
                    <a:pt x="6405" y="4422"/>
                  </a:lnTo>
                  <a:lnTo>
                    <a:pt x="6405" y="4425"/>
                  </a:lnTo>
                  <a:lnTo>
                    <a:pt x="6407" y="4427"/>
                  </a:lnTo>
                  <a:lnTo>
                    <a:pt x="6409" y="4433"/>
                  </a:lnTo>
                  <a:lnTo>
                    <a:pt x="6413" y="4440"/>
                  </a:lnTo>
                  <a:lnTo>
                    <a:pt x="6417" y="4447"/>
                  </a:lnTo>
                  <a:lnTo>
                    <a:pt x="6421" y="4455"/>
                  </a:lnTo>
                  <a:lnTo>
                    <a:pt x="6423" y="4462"/>
                  </a:lnTo>
                  <a:lnTo>
                    <a:pt x="6423" y="4470"/>
                  </a:lnTo>
                  <a:lnTo>
                    <a:pt x="6422" y="4485"/>
                  </a:lnTo>
                  <a:lnTo>
                    <a:pt x="6423" y="4502"/>
                  </a:lnTo>
                  <a:lnTo>
                    <a:pt x="6423" y="4509"/>
                  </a:lnTo>
                  <a:lnTo>
                    <a:pt x="6422" y="4516"/>
                  </a:lnTo>
                  <a:lnTo>
                    <a:pt x="6421" y="4522"/>
                  </a:lnTo>
                  <a:lnTo>
                    <a:pt x="6419" y="4527"/>
                  </a:lnTo>
                  <a:lnTo>
                    <a:pt x="6417" y="4529"/>
                  </a:lnTo>
                  <a:lnTo>
                    <a:pt x="6415" y="4531"/>
                  </a:lnTo>
                  <a:lnTo>
                    <a:pt x="6413" y="4531"/>
                  </a:lnTo>
                  <a:lnTo>
                    <a:pt x="6410" y="4531"/>
                  </a:lnTo>
                  <a:lnTo>
                    <a:pt x="6404" y="4529"/>
                  </a:lnTo>
                  <a:lnTo>
                    <a:pt x="6398" y="4527"/>
                  </a:lnTo>
                  <a:lnTo>
                    <a:pt x="6394" y="4524"/>
                  </a:lnTo>
                  <a:lnTo>
                    <a:pt x="6388" y="4521"/>
                  </a:lnTo>
                  <a:lnTo>
                    <a:pt x="6385" y="4520"/>
                  </a:lnTo>
                  <a:lnTo>
                    <a:pt x="6382" y="4521"/>
                  </a:lnTo>
                  <a:lnTo>
                    <a:pt x="6378" y="4522"/>
                  </a:lnTo>
                  <a:lnTo>
                    <a:pt x="6375" y="4525"/>
                  </a:lnTo>
                  <a:lnTo>
                    <a:pt x="6356" y="4538"/>
                  </a:lnTo>
                  <a:lnTo>
                    <a:pt x="6332" y="4552"/>
                  </a:lnTo>
                  <a:lnTo>
                    <a:pt x="6309" y="4566"/>
                  </a:lnTo>
                  <a:lnTo>
                    <a:pt x="6294" y="4576"/>
                  </a:lnTo>
                  <a:lnTo>
                    <a:pt x="6290" y="4578"/>
                  </a:lnTo>
                  <a:lnTo>
                    <a:pt x="6288" y="4579"/>
                  </a:lnTo>
                  <a:lnTo>
                    <a:pt x="6285" y="4579"/>
                  </a:lnTo>
                  <a:lnTo>
                    <a:pt x="6284" y="4577"/>
                  </a:lnTo>
                  <a:lnTo>
                    <a:pt x="6284" y="4571"/>
                  </a:lnTo>
                  <a:lnTo>
                    <a:pt x="6285" y="4558"/>
                  </a:lnTo>
                  <a:lnTo>
                    <a:pt x="6287" y="4547"/>
                  </a:lnTo>
                  <a:lnTo>
                    <a:pt x="6288" y="4538"/>
                  </a:lnTo>
                  <a:lnTo>
                    <a:pt x="6288" y="4533"/>
                  </a:lnTo>
                  <a:lnTo>
                    <a:pt x="6287" y="4529"/>
                  </a:lnTo>
                  <a:lnTo>
                    <a:pt x="6285" y="4528"/>
                  </a:lnTo>
                  <a:lnTo>
                    <a:pt x="6281" y="4526"/>
                  </a:lnTo>
                  <a:lnTo>
                    <a:pt x="6274" y="4522"/>
                  </a:lnTo>
                  <a:lnTo>
                    <a:pt x="6265" y="4519"/>
                  </a:lnTo>
                  <a:lnTo>
                    <a:pt x="6258" y="4515"/>
                  </a:lnTo>
                  <a:lnTo>
                    <a:pt x="6254" y="4512"/>
                  </a:lnTo>
                  <a:lnTo>
                    <a:pt x="6250" y="4508"/>
                  </a:lnTo>
                  <a:lnTo>
                    <a:pt x="6246" y="4503"/>
                  </a:lnTo>
                  <a:lnTo>
                    <a:pt x="6243" y="4497"/>
                  </a:lnTo>
                  <a:lnTo>
                    <a:pt x="6240" y="4493"/>
                  </a:lnTo>
                  <a:lnTo>
                    <a:pt x="6235" y="4494"/>
                  </a:lnTo>
                  <a:lnTo>
                    <a:pt x="6231" y="4496"/>
                  </a:lnTo>
                  <a:lnTo>
                    <a:pt x="6225" y="4496"/>
                  </a:lnTo>
                  <a:lnTo>
                    <a:pt x="6218" y="4496"/>
                  </a:lnTo>
                  <a:lnTo>
                    <a:pt x="6214" y="4495"/>
                  </a:lnTo>
                  <a:lnTo>
                    <a:pt x="6209" y="4494"/>
                  </a:lnTo>
                  <a:lnTo>
                    <a:pt x="6206" y="4491"/>
                  </a:lnTo>
                  <a:lnTo>
                    <a:pt x="6202" y="4488"/>
                  </a:lnTo>
                  <a:lnTo>
                    <a:pt x="6189" y="4472"/>
                  </a:lnTo>
                  <a:lnTo>
                    <a:pt x="6177" y="4459"/>
                  </a:lnTo>
                  <a:lnTo>
                    <a:pt x="6162" y="4451"/>
                  </a:lnTo>
                  <a:lnTo>
                    <a:pt x="6146" y="4444"/>
                  </a:lnTo>
                  <a:lnTo>
                    <a:pt x="6133" y="4432"/>
                  </a:lnTo>
                  <a:lnTo>
                    <a:pt x="6117" y="4415"/>
                  </a:lnTo>
                  <a:lnTo>
                    <a:pt x="6096" y="4398"/>
                  </a:lnTo>
                  <a:lnTo>
                    <a:pt x="6082" y="4384"/>
                  </a:lnTo>
                  <a:lnTo>
                    <a:pt x="6075" y="4374"/>
                  </a:lnTo>
                  <a:lnTo>
                    <a:pt x="6068" y="4365"/>
                  </a:lnTo>
                  <a:lnTo>
                    <a:pt x="6062" y="4368"/>
                  </a:lnTo>
                  <a:lnTo>
                    <a:pt x="6054" y="4373"/>
                  </a:lnTo>
                  <a:lnTo>
                    <a:pt x="6046" y="4375"/>
                  </a:lnTo>
                  <a:lnTo>
                    <a:pt x="6038" y="4374"/>
                  </a:lnTo>
                  <a:lnTo>
                    <a:pt x="6030" y="4373"/>
                  </a:lnTo>
                  <a:lnTo>
                    <a:pt x="6024" y="4369"/>
                  </a:lnTo>
                  <a:lnTo>
                    <a:pt x="6018" y="4365"/>
                  </a:lnTo>
                  <a:lnTo>
                    <a:pt x="6013" y="4359"/>
                  </a:lnTo>
                  <a:lnTo>
                    <a:pt x="6010" y="4354"/>
                  </a:lnTo>
                  <a:lnTo>
                    <a:pt x="6008" y="4346"/>
                  </a:lnTo>
                  <a:lnTo>
                    <a:pt x="6007" y="4339"/>
                  </a:lnTo>
                  <a:lnTo>
                    <a:pt x="6007" y="4332"/>
                  </a:lnTo>
                  <a:lnTo>
                    <a:pt x="6007" y="4330"/>
                  </a:lnTo>
                  <a:lnTo>
                    <a:pt x="6006" y="4327"/>
                  </a:lnTo>
                  <a:lnTo>
                    <a:pt x="6004" y="4326"/>
                  </a:lnTo>
                  <a:lnTo>
                    <a:pt x="6001" y="4324"/>
                  </a:lnTo>
                  <a:lnTo>
                    <a:pt x="5993" y="4323"/>
                  </a:lnTo>
                  <a:lnTo>
                    <a:pt x="5983" y="4323"/>
                  </a:lnTo>
                  <a:lnTo>
                    <a:pt x="5963" y="4325"/>
                  </a:lnTo>
                  <a:lnTo>
                    <a:pt x="5943" y="4327"/>
                  </a:lnTo>
                  <a:lnTo>
                    <a:pt x="5930" y="4329"/>
                  </a:lnTo>
                  <a:lnTo>
                    <a:pt x="5918" y="4331"/>
                  </a:lnTo>
                  <a:lnTo>
                    <a:pt x="5912" y="4329"/>
                  </a:lnTo>
                  <a:lnTo>
                    <a:pt x="5904" y="4324"/>
                  </a:lnTo>
                  <a:lnTo>
                    <a:pt x="5894" y="4318"/>
                  </a:lnTo>
                  <a:lnTo>
                    <a:pt x="5886" y="4310"/>
                  </a:lnTo>
                  <a:lnTo>
                    <a:pt x="5873" y="4296"/>
                  </a:lnTo>
                  <a:lnTo>
                    <a:pt x="5861" y="4285"/>
                  </a:lnTo>
                  <a:lnTo>
                    <a:pt x="5854" y="4280"/>
                  </a:lnTo>
                  <a:lnTo>
                    <a:pt x="5846" y="4277"/>
                  </a:lnTo>
                  <a:lnTo>
                    <a:pt x="5836" y="4275"/>
                  </a:lnTo>
                  <a:lnTo>
                    <a:pt x="5824" y="4276"/>
                  </a:lnTo>
                  <a:lnTo>
                    <a:pt x="5799" y="4281"/>
                  </a:lnTo>
                  <a:lnTo>
                    <a:pt x="5774" y="4288"/>
                  </a:lnTo>
                  <a:lnTo>
                    <a:pt x="5749" y="4295"/>
                  </a:lnTo>
                  <a:lnTo>
                    <a:pt x="5722" y="4302"/>
                  </a:lnTo>
                  <a:lnTo>
                    <a:pt x="5708" y="4305"/>
                  </a:lnTo>
                  <a:lnTo>
                    <a:pt x="5696" y="4310"/>
                  </a:lnTo>
                  <a:lnTo>
                    <a:pt x="5686" y="4314"/>
                  </a:lnTo>
                  <a:lnTo>
                    <a:pt x="5678" y="4319"/>
                  </a:lnTo>
                  <a:lnTo>
                    <a:pt x="5666" y="4331"/>
                  </a:lnTo>
                  <a:lnTo>
                    <a:pt x="5655" y="4344"/>
                  </a:lnTo>
                  <a:lnTo>
                    <a:pt x="5647" y="4357"/>
                  </a:lnTo>
                  <a:lnTo>
                    <a:pt x="5641" y="4371"/>
                  </a:lnTo>
                  <a:lnTo>
                    <a:pt x="5638" y="4379"/>
                  </a:lnTo>
                  <a:lnTo>
                    <a:pt x="5634" y="4386"/>
                  </a:lnTo>
                  <a:lnTo>
                    <a:pt x="5629" y="4392"/>
                  </a:lnTo>
                  <a:lnTo>
                    <a:pt x="5623" y="4396"/>
                  </a:lnTo>
                  <a:lnTo>
                    <a:pt x="5616" y="4400"/>
                  </a:lnTo>
                  <a:lnTo>
                    <a:pt x="5607" y="4403"/>
                  </a:lnTo>
                  <a:lnTo>
                    <a:pt x="5596" y="4407"/>
                  </a:lnTo>
                  <a:lnTo>
                    <a:pt x="5585" y="4411"/>
                  </a:lnTo>
                  <a:lnTo>
                    <a:pt x="5560" y="4418"/>
                  </a:lnTo>
                  <a:lnTo>
                    <a:pt x="5538" y="4425"/>
                  </a:lnTo>
                  <a:lnTo>
                    <a:pt x="5514" y="4434"/>
                  </a:lnTo>
                  <a:lnTo>
                    <a:pt x="5487" y="4444"/>
                  </a:lnTo>
                  <a:lnTo>
                    <a:pt x="5456" y="4455"/>
                  </a:lnTo>
                  <a:lnTo>
                    <a:pt x="5425" y="4466"/>
                  </a:lnTo>
                  <a:lnTo>
                    <a:pt x="5393" y="4478"/>
                  </a:lnTo>
                  <a:lnTo>
                    <a:pt x="5361" y="4488"/>
                  </a:lnTo>
                  <a:lnTo>
                    <a:pt x="5345" y="4491"/>
                  </a:lnTo>
                  <a:lnTo>
                    <a:pt x="5331" y="4495"/>
                  </a:lnTo>
                  <a:lnTo>
                    <a:pt x="5318" y="4497"/>
                  </a:lnTo>
                  <a:lnTo>
                    <a:pt x="5305" y="4499"/>
                  </a:lnTo>
                  <a:lnTo>
                    <a:pt x="5283" y="4499"/>
                  </a:lnTo>
                  <a:lnTo>
                    <a:pt x="5267" y="4497"/>
                  </a:lnTo>
                  <a:lnTo>
                    <a:pt x="5250" y="4495"/>
                  </a:lnTo>
                  <a:lnTo>
                    <a:pt x="5231" y="4496"/>
                  </a:lnTo>
                  <a:lnTo>
                    <a:pt x="5219" y="4499"/>
                  </a:lnTo>
                  <a:lnTo>
                    <a:pt x="5210" y="4503"/>
                  </a:lnTo>
                  <a:lnTo>
                    <a:pt x="5201" y="4508"/>
                  </a:lnTo>
                  <a:lnTo>
                    <a:pt x="5193" y="4515"/>
                  </a:lnTo>
                  <a:lnTo>
                    <a:pt x="5177" y="4529"/>
                  </a:lnTo>
                  <a:lnTo>
                    <a:pt x="5166" y="4543"/>
                  </a:lnTo>
                  <a:lnTo>
                    <a:pt x="5148" y="4558"/>
                  </a:lnTo>
                  <a:lnTo>
                    <a:pt x="5123" y="4578"/>
                  </a:lnTo>
                  <a:lnTo>
                    <a:pt x="5095" y="4600"/>
                  </a:lnTo>
                  <a:lnTo>
                    <a:pt x="5073" y="4617"/>
                  </a:lnTo>
                  <a:lnTo>
                    <a:pt x="5063" y="4626"/>
                  </a:lnTo>
                  <a:lnTo>
                    <a:pt x="5055" y="4635"/>
                  </a:lnTo>
                  <a:lnTo>
                    <a:pt x="5048" y="4646"/>
                  </a:lnTo>
                  <a:lnTo>
                    <a:pt x="5042" y="4657"/>
                  </a:lnTo>
                  <a:lnTo>
                    <a:pt x="5036" y="4669"/>
                  </a:lnTo>
                  <a:lnTo>
                    <a:pt x="5032" y="4679"/>
                  </a:lnTo>
                  <a:lnTo>
                    <a:pt x="5029" y="4690"/>
                  </a:lnTo>
                  <a:lnTo>
                    <a:pt x="5027" y="4701"/>
                  </a:lnTo>
                  <a:lnTo>
                    <a:pt x="5025" y="4705"/>
                  </a:lnTo>
                  <a:lnTo>
                    <a:pt x="5023" y="4708"/>
                  </a:lnTo>
                  <a:lnTo>
                    <a:pt x="5021" y="4710"/>
                  </a:lnTo>
                  <a:lnTo>
                    <a:pt x="5018" y="4711"/>
                  </a:lnTo>
                  <a:lnTo>
                    <a:pt x="5011" y="4712"/>
                  </a:lnTo>
                  <a:lnTo>
                    <a:pt x="5003" y="4711"/>
                  </a:lnTo>
                  <a:lnTo>
                    <a:pt x="4993" y="4709"/>
                  </a:lnTo>
                  <a:lnTo>
                    <a:pt x="4983" y="4707"/>
                  </a:lnTo>
                  <a:lnTo>
                    <a:pt x="4972" y="4705"/>
                  </a:lnTo>
                  <a:lnTo>
                    <a:pt x="4961" y="4708"/>
                  </a:lnTo>
                  <a:lnTo>
                    <a:pt x="4958" y="4709"/>
                  </a:lnTo>
                  <a:lnTo>
                    <a:pt x="4954" y="4711"/>
                  </a:lnTo>
                  <a:lnTo>
                    <a:pt x="4950" y="4715"/>
                  </a:lnTo>
                  <a:lnTo>
                    <a:pt x="4947" y="4718"/>
                  </a:lnTo>
                  <a:lnTo>
                    <a:pt x="4943" y="4722"/>
                  </a:lnTo>
                  <a:lnTo>
                    <a:pt x="4940" y="4726"/>
                  </a:lnTo>
                  <a:lnTo>
                    <a:pt x="4934" y="4728"/>
                  </a:lnTo>
                  <a:lnTo>
                    <a:pt x="4928" y="4730"/>
                  </a:lnTo>
                  <a:lnTo>
                    <a:pt x="4916" y="4732"/>
                  </a:lnTo>
                  <a:lnTo>
                    <a:pt x="4902" y="4733"/>
                  </a:lnTo>
                  <a:lnTo>
                    <a:pt x="4886" y="4733"/>
                  </a:lnTo>
                  <a:lnTo>
                    <a:pt x="4871" y="4732"/>
                  </a:lnTo>
                  <a:lnTo>
                    <a:pt x="4839" y="4730"/>
                  </a:lnTo>
                  <a:lnTo>
                    <a:pt x="4811" y="4729"/>
                  </a:lnTo>
                  <a:lnTo>
                    <a:pt x="4791" y="4729"/>
                  </a:lnTo>
                  <a:lnTo>
                    <a:pt x="4774" y="4728"/>
                  </a:lnTo>
                  <a:lnTo>
                    <a:pt x="4759" y="4728"/>
                  </a:lnTo>
                  <a:lnTo>
                    <a:pt x="4745" y="4727"/>
                  </a:lnTo>
                  <a:lnTo>
                    <a:pt x="4740" y="4726"/>
                  </a:lnTo>
                  <a:lnTo>
                    <a:pt x="4734" y="4723"/>
                  </a:lnTo>
                  <a:lnTo>
                    <a:pt x="4729" y="4721"/>
                  </a:lnTo>
                  <a:lnTo>
                    <a:pt x="4725" y="4718"/>
                  </a:lnTo>
                  <a:lnTo>
                    <a:pt x="4716" y="4712"/>
                  </a:lnTo>
                  <a:lnTo>
                    <a:pt x="4707" y="4707"/>
                  </a:lnTo>
                  <a:lnTo>
                    <a:pt x="4694" y="4703"/>
                  </a:lnTo>
                  <a:lnTo>
                    <a:pt x="4676" y="4702"/>
                  </a:lnTo>
                  <a:lnTo>
                    <a:pt x="4656" y="4701"/>
                  </a:lnTo>
                  <a:lnTo>
                    <a:pt x="4638" y="4698"/>
                  </a:lnTo>
                  <a:lnTo>
                    <a:pt x="4620" y="4691"/>
                  </a:lnTo>
                  <a:lnTo>
                    <a:pt x="4606" y="4684"/>
                  </a:lnTo>
                  <a:lnTo>
                    <a:pt x="4595" y="4677"/>
                  </a:lnTo>
                  <a:lnTo>
                    <a:pt x="4587" y="4671"/>
                  </a:lnTo>
                  <a:lnTo>
                    <a:pt x="4581" y="4667"/>
                  </a:lnTo>
                  <a:lnTo>
                    <a:pt x="4574" y="4664"/>
                  </a:lnTo>
                  <a:lnTo>
                    <a:pt x="4568" y="4663"/>
                  </a:lnTo>
                  <a:lnTo>
                    <a:pt x="4559" y="4660"/>
                  </a:lnTo>
                  <a:lnTo>
                    <a:pt x="4550" y="4660"/>
                  </a:lnTo>
                  <a:lnTo>
                    <a:pt x="4538" y="4660"/>
                  </a:lnTo>
                  <a:lnTo>
                    <a:pt x="4524" y="4663"/>
                  </a:lnTo>
                  <a:lnTo>
                    <a:pt x="4506" y="4664"/>
                  </a:lnTo>
                  <a:lnTo>
                    <a:pt x="4490" y="4666"/>
                  </a:lnTo>
                  <a:lnTo>
                    <a:pt x="4477" y="4669"/>
                  </a:lnTo>
                  <a:lnTo>
                    <a:pt x="4464" y="4670"/>
                  </a:lnTo>
                  <a:lnTo>
                    <a:pt x="4452" y="4670"/>
                  </a:lnTo>
                  <a:lnTo>
                    <a:pt x="4435" y="4670"/>
                  </a:lnTo>
                  <a:lnTo>
                    <a:pt x="4418" y="4669"/>
                  </a:lnTo>
                  <a:lnTo>
                    <a:pt x="4404" y="4666"/>
                  </a:lnTo>
                  <a:lnTo>
                    <a:pt x="4391" y="4665"/>
                  </a:lnTo>
                  <a:lnTo>
                    <a:pt x="4370" y="4664"/>
                  </a:lnTo>
                  <a:lnTo>
                    <a:pt x="4356" y="4663"/>
                  </a:lnTo>
                  <a:lnTo>
                    <a:pt x="4354" y="4660"/>
                  </a:lnTo>
                  <a:lnTo>
                    <a:pt x="4352" y="4657"/>
                  </a:lnTo>
                  <a:lnTo>
                    <a:pt x="4352" y="4654"/>
                  </a:lnTo>
                  <a:lnTo>
                    <a:pt x="4352" y="4651"/>
                  </a:lnTo>
                  <a:lnTo>
                    <a:pt x="4355" y="4641"/>
                  </a:lnTo>
                  <a:lnTo>
                    <a:pt x="4358" y="4632"/>
                  </a:lnTo>
                  <a:lnTo>
                    <a:pt x="4360" y="4622"/>
                  </a:lnTo>
                  <a:lnTo>
                    <a:pt x="4360" y="4614"/>
                  </a:lnTo>
                  <a:lnTo>
                    <a:pt x="4360" y="4606"/>
                  </a:lnTo>
                  <a:lnTo>
                    <a:pt x="4357" y="4600"/>
                  </a:lnTo>
                  <a:lnTo>
                    <a:pt x="4351" y="4587"/>
                  </a:lnTo>
                  <a:lnTo>
                    <a:pt x="4344" y="4572"/>
                  </a:lnTo>
                  <a:lnTo>
                    <a:pt x="4342" y="4564"/>
                  </a:lnTo>
                  <a:lnTo>
                    <a:pt x="4342" y="4556"/>
                  </a:lnTo>
                  <a:lnTo>
                    <a:pt x="4342" y="4546"/>
                  </a:lnTo>
                  <a:lnTo>
                    <a:pt x="4345" y="4537"/>
                  </a:lnTo>
                  <a:lnTo>
                    <a:pt x="4349" y="4527"/>
                  </a:lnTo>
                  <a:lnTo>
                    <a:pt x="4354" y="4518"/>
                  </a:lnTo>
                  <a:lnTo>
                    <a:pt x="4360" y="4509"/>
                  </a:lnTo>
                  <a:lnTo>
                    <a:pt x="4367" y="4501"/>
                  </a:lnTo>
                  <a:lnTo>
                    <a:pt x="4379" y="4489"/>
                  </a:lnTo>
                  <a:lnTo>
                    <a:pt x="4388" y="4480"/>
                  </a:lnTo>
                  <a:lnTo>
                    <a:pt x="4391" y="4475"/>
                  </a:lnTo>
                  <a:lnTo>
                    <a:pt x="4391" y="4470"/>
                  </a:lnTo>
                  <a:lnTo>
                    <a:pt x="4389" y="4465"/>
                  </a:lnTo>
                  <a:lnTo>
                    <a:pt x="4386" y="4458"/>
                  </a:lnTo>
                  <a:lnTo>
                    <a:pt x="4377" y="4439"/>
                  </a:lnTo>
                  <a:lnTo>
                    <a:pt x="4372" y="4420"/>
                  </a:lnTo>
                  <a:lnTo>
                    <a:pt x="4368" y="4411"/>
                  </a:lnTo>
                  <a:lnTo>
                    <a:pt x="4363" y="4402"/>
                  </a:lnTo>
                  <a:lnTo>
                    <a:pt x="4361" y="4399"/>
                  </a:lnTo>
                  <a:lnTo>
                    <a:pt x="4356" y="4396"/>
                  </a:lnTo>
                  <a:lnTo>
                    <a:pt x="4352" y="4394"/>
                  </a:lnTo>
                  <a:lnTo>
                    <a:pt x="4348" y="4393"/>
                  </a:lnTo>
                  <a:lnTo>
                    <a:pt x="4323" y="4387"/>
                  </a:lnTo>
                  <a:lnTo>
                    <a:pt x="4293" y="4380"/>
                  </a:lnTo>
                  <a:lnTo>
                    <a:pt x="4266" y="4371"/>
                  </a:lnTo>
                  <a:lnTo>
                    <a:pt x="4243" y="4364"/>
                  </a:lnTo>
                  <a:lnTo>
                    <a:pt x="4240" y="4362"/>
                  </a:lnTo>
                  <a:lnTo>
                    <a:pt x="4237" y="4359"/>
                  </a:lnTo>
                  <a:lnTo>
                    <a:pt x="4234" y="4357"/>
                  </a:lnTo>
                  <a:lnTo>
                    <a:pt x="4231" y="4354"/>
                  </a:lnTo>
                  <a:lnTo>
                    <a:pt x="4229" y="4346"/>
                  </a:lnTo>
                  <a:lnTo>
                    <a:pt x="4226" y="4337"/>
                  </a:lnTo>
                  <a:lnTo>
                    <a:pt x="4226" y="4327"/>
                  </a:lnTo>
                  <a:lnTo>
                    <a:pt x="4228" y="4317"/>
                  </a:lnTo>
                  <a:lnTo>
                    <a:pt x="4230" y="4304"/>
                  </a:lnTo>
                  <a:lnTo>
                    <a:pt x="4234" y="4289"/>
                  </a:lnTo>
                  <a:lnTo>
                    <a:pt x="4237" y="4276"/>
                  </a:lnTo>
                  <a:lnTo>
                    <a:pt x="4242" y="4262"/>
                  </a:lnTo>
                  <a:lnTo>
                    <a:pt x="4244" y="4255"/>
                  </a:lnTo>
                  <a:lnTo>
                    <a:pt x="4245" y="4248"/>
                  </a:lnTo>
                  <a:lnTo>
                    <a:pt x="4245" y="4242"/>
                  </a:lnTo>
                  <a:lnTo>
                    <a:pt x="4244" y="4235"/>
                  </a:lnTo>
                  <a:lnTo>
                    <a:pt x="4234" y="4225"/>
                  </a:lnTo>
                  <a:lnTo>
                    <a:pt x="4225" y="4216"/>
                  </a:lnTo>
                  <a:lnTo>
                    <a:pt x="4226" y="4212"/>
                  </a:lnTo>
                  <a:lnTo>
                    <a:pt x="4229" y="4210"/>
                  </a:lnTo>
                  <a:lnTo>
                    <a:pt x="4232" y="4209"/>
                  </a:lnTo>
                  <a:lnTo>
                    <a:pt x="4237" y="4206"/>
                  </a:lnTo>
                  <a:lnTo>
                    <a:pt x="4241" y="4204"/>
                  </a:lnTo>
                  <a:lnTo>
                    <a:pt x="4244" y="4201"/>
                  </a:lnTo>
                  <a:lnTo>
                    <a:pt x="4245" y="4199"/>
                  </a:lnTo>
                  <a:lnTo>
                    <a:pt x="4244" y="4194"/>
                  </a:lnTo>
                  <a:lnTo>
                    <a:pt x="4242" y="4190"/>
                  </a:lnTo>
                  <a:lnTo>
                    <a:pt x="4238" y="4186"/>
                  </a:lnTo>
                  <a:lnTo>
                    <a:pt x="4234" y="4184"/>
                  </a:lnTo>
                  <a:lnTo>
                    <a:pt x="4229" y="4180"/>
                  </a:lnTo>
                  <a:lnTo>
                    <a:pt x="4219" y="4175"/>
                  </a:lnTo>
                  <a:lnTo>
                    <a:pt x="4211" y="4171"/>
                  </a:lnTo>
                  <a:lnTo>
                    <a:pt x="4202" y="4160"/>
                  </a:lnTo>
                  <a:lnTo>
                    <a:pt x="4194" y="4151"/>
                  </a:lnTo>
                  <a:lnTo>
                    <a:pt x="4188" y="4143"/>
                  </a:lnTo>
                  <a:lnTo>
                    <a:pt x="4185" y="4136"/>
                  </a:lnTo>
                  <a:lnTo>
                    <a:pt x="4179" y="4124"/>
                  </a:lnTo>
                  <a:lnTo>
                    <a:pt x="4172" y="4115"/>
                  </a:lnTo>
                  <a:lnTo>
                    <a:pt x="4167" y="4111"/>
                  </a:lnTo>
                  <a:lnTo>
                    <a:pt x="4163" y="4109"/>
                  </a:lnTo>
                  <a:lnTo>
                    <a:pt x="4159" y="4106"/>
                  </a:lnTo>
                  <a:lnTo>
                    <a:pt x="4155" y="4106"/>
                  </a:lnTo>
                  <a:lnTo>
                    <a:pt x="4152" y="4106"/>
                  </a:lnTo>
                  <a:lnTo>
                    <a:pt x="4147" y="4109"/>
                  </a:lnTo>
                  <a:lnTo>
                    <a:pt x="4143" y="4112"/>
                  </a:lnTo>
                  <a:lnTo>
                    <a:pt x="4139" y="4116"/>
                  </a:lnTo>
                  <a:lnTo>
                    <a:pt x="4135" y="4119"/>
                  </a:lnTo>
                  <a:lnTo>
                    <a:pt x="4130" y="4123"/>
                  </a:lnTo>
                  <a:lnTo>
                    <a:pt x="4127" y="4124"/>
                  </a:lnTo>
                  <a:lnTo>
                    <a:pt x="4121" y="4125"/>
                  </a:lnTo>
                  <a:lnTo>
                    <a:pt x="4116" y="4127"/>
                  </a:lnTo>
                  <a:lnTo>
                    <a:pt x="4110" y="4127"/>
                  </a:lnTo>
                  <a:lnTo>
                    <a:pt x="4104" y="4125"/>
                  </a:lnTo>
                  <a:lnTo>
                    <a:pt x="4098" y="4124"/>
                  </a:lnTo>
                  <a:lnTo>
                    <a:pt x="4091" y="4122"/>
                  </a:lnTo>
                  <a:lnTo>
                    <a:pt x="4087" y="4121"/>
                  </a:lnTo>
                  <a:lnTo>
                    <a:pt x="4086" y="4122"/>
                  </a:lnTo>
                  <a:lnTo>
                    <a:pt x="4085" y="4128"/>
                  </a:lnTo>
                  <a:lnTo>
                    <a:pt x="4083" y="4135"/>
                  </a:lnTo>
                  <a:lnTo>
                    <a:pt x="4079" y="4141"/>
                  </a:lnTo>
                  <a:lnTo>
                    <a:pt x="4077" y="4143"/>
                  </a:lnTo>
                  <a:lnTo>
                    <a:pt x="4073" y="4148"/>
                  </a:lnTo>
                  <a:lnTo>
                    <a:pt x="4071" y="4149"/>
                  </a:lnTo>
                  <a:lnTo>
                    <a:pt x="4068" y="4149"/>
                  </a:lnTo>
                  <a:lnTo>
                    <a:pt x="4066" y="4149"/>
                  </a:lnTo>
                  <a:lnTo>
                    <a:pt x="4062" y="4148"/>
                  </a:lnTo>
                  <a:lnTo>
                    <a:pt x="4055" y="4143"/>
                  </a:lnTo>
                  <a:lnTo>
                    <a:pt x="4047" y="4137"/>
                  </a:lnTo>
                  <a:lnTo>
                    <a:pt x="4037" y="4131"/>
                  </a:lnTo>
                  <a:lnTo>
                    <a:pt x="4027" y="4127"/>
                  </a:lnTo>
                  <a:lnTo>
                    <a:pt x="4010" y="4117"/>
                  </a:lnTo>
                  <a:lnTo>
                    <a:pt x="3992" y="4106"/>
                  </a:lnTo>
                  <a:lnTo>
                    <a:pt x="3984" y="4100"/>
                  </a:lnTo>
                  <a:lnTo>
                    <a:pt x="3976" y="4093"/>
                  </a:lnTo>
                  <a:lnTo>
                    <a:pt x="3969" y="4087"/>
                  </a:lnTo>
                  <a:lnTo>
                    <a:pt x="3963" y="4079"/>
                  </a:lnTo>
                  <a:lnTo>
                    <a:pt x="3952" y="4065"/>
                  </a:lnTo>
                  <a:lnTo>
                    <a:pt x="3941" y="4052"/>
                  </a:lnTo>
                  <a:lnTo>
                    <a:pt x="3936" y="4048"/>
                  </a:lnTo>
                  <a:lnTo>
                    <a:pt x="3929" y="4045"/>
                  </a:lnTo>
                  <a:lnTo>
                    <a:pt x="3923" y="4042"/>
                  </a:lnTo>
                  <a:lnTo>
                    <a:pt x="3915" y="4041"/>
                  </a:lnTo>
                  <a:lnTo>
                    <a:pt x="3900" y="4042"/>
                  </a:lnTo>
                  <a:lnTo>
                    <a:pt x="3886" y="4041"/>
                  </a:lnTo>
                  <a:lnTo>
                    <a:pt x="3879" y="4040"/>
                  </a:lnTo>
                  <a:lnTo>
                    <a:pt x="3871" y="4036"/>
                  </a:lnTo>
                  <a:lnTo>
                    <a:pt x="3862" y="4033"/>
                  </a:lnTo>
                  <a:lnTo>
                    <a:pt x="3851" y="4027"/>
                  </a:lnTo>
                  <a:lnTo>
                    <a:pt x="3829" y="4014"/>
                  </a:lnTo>
                  <a:lnTo>
                    <a:pt x="3813" y="4003"/>
                  </a:lnTo>
                  <a:lnTo>
                    <a:pt x="3797" y="3991"/>
                  </a:lnTo>
                  <a:lnTo>
                    <a:pt x="3782" y="3978"/>
                  </a:lnTo>
                  <a:lnTo>
                    <a:pt x="3778" y="3976"/>
                  </a:lnTo>
                  <a:lnTo>
                    <a:pt x="3774" y="3973"/>
                  </a:lnTo>
                  <a:lnTo>
                    <a:pt x="3770" y="3972"/>
                  </a:lnTo>
                  <a:lnTo>
                    <a:pt x="3765" y="3971"/>
                  </a:lnTo>
                  <a:lnTo>
                    <a:pt x="3757" y="3970"/>
                  </a:lnTo>
                  <a:lnTo>
                    <a:pt x="3751" y="3967"/>
                  </a:lnTo>
                  <a:lnTo>
                    <a:pt x="3744" y="3960"/>
                  </a:lnTo>
                  <a:lnTo>
                    <a:pt x="3739" y="3953"/>
                  </a:lnTo>
                  <a:lnTo>
                    <a:pt x="3734" y="3951"/>
                  </a:lnTo>
                  <a:lnTo>
                    <a:pt x="3730" y="3949"/>
                  </a:lnTo>
                  <a:lnTo>
                    <a:pt x="3727" y="3949"/>
                  </a:lnTo>
                  <a:lnTo>
                    <a:pt x="3725" y="3951"/>
                  </a:lnTo>
                  <a:lnTo>
                    <a:pt x="3724" y="3953"/>
                  </a:lnTo>
                  <a:lnTo>
                    <a:pt x="3722" y="3957"/>
                  </a:lnTo>
                  <a:lnTo>
                    <a:pt x="3721" y="3960"/>
                  </a:lnTo>
                  <a:lnTo>
                    <a:pt x="3719" y="3962"/>
                  </a:lnTo>
                  <a:lnTo>
                    <a:pt x="3717" y="3964"/>
                  </a:lnTo>
                  <a:lnTo>
                    <a:pt x="3713" y="3964"/>
                  </a:lnTo>
                  <a:lnTo>
                    <a:pt x="3705" y="3961"/>
                  </a:lnTo>
                  <a:lnTo>
                    <a:pt x="3694" y="3959"/>
                  </a:lnTo>
                  <a:lnTo>
                    <a:pt x="3688" y="3957"/>
                  </a:lnTo>
                  <a:lnTo>
                    <a:pt x="3682" y="3952"/>
                  </a:lnTo>
                  <a:lnTo>
                    <a:pt x="3676" y="3947"/>
                  </a:lnTo>
                  <a:lnTo>
                    <a:pt x="3670" y="3942"/>
                  </a:lnTo>
                  <a:lnTo>
                    <a:pt x="3659" y="3932"/>
                  </a:lnTo>
                  <a:lnTo>
                    <a:pt x="3650" y="3926"/>
                  </a:lnTo>
                  <a:lnTo>
                    <a:pt x="3643" y="3924"/>
                  </a:lnTo>
                  <a:lnTo>
                    <a:pt x="3637" y="3922"/>
                  </a:lnTo>
                  <a:lnTo>
                    <a:pt x="3634" y="3921"/>
                  </a:lnTo>
                  <a:lnTo>
                    <a:pt x="3632" y="3919"/>
                  </a:lnTo>
                  <a:lnTo>
                    <a:pt x="3631" y="3915"/>
                  </a:lnTo>
                  <a:lnTo>
                    <a:pt x="3629" y="3910"/>
                  </a:lnTo>
                  <a:lnTo>
                    <a:pt x="3626" y="3905"/>
                  </a:lnTo>
                  <a:lnTo>
                    <a:pt x="3623" y="3902"/>
                  </a:lnTo>
                  <a:lnTo>
                    <a:pt x="3618" y="3900"/>
                  </a:lnTo>
                  <a:lnTo>
                    <a:pt x="3612" y="3900"/>
                  </a:lnTo>
                  <a:lnTo>
                    <a:pt x="3606" y="3900"/>
                  </a:lnTo>
                  <a:lnTo>
                    <a:pt x="3601" y="3901"/>
                  </a:lnTo>
                  <a:lnTo>
                    <a:pt x="3595" y="3904"/>
                  </a:lnTo>
                  <a:lnTo>
                    <a:pt x="3592" y="3908"/>
                  </a:lnTo>
                  <a:lnTo>
                    <a:pt x="3587" y="3915"/>
                  </a:lnTo>
                  <a:lnTo>
                    <a:pt x="3582" y="3919"/>
                  </a:lnTo>
                  <a:lnTo>
                    <a:pt x="3576" y="3920"/>
                  </a:lnTo>
                  <a:lnTo>
                    <a:pt x="3564" y="3919"/>
                  </a:lnTo>
                  <a:lnTo>
                    <a:pt x="3551" y="3917"/>
                  </a:lnTo>
                  <a:lnTo>
                    <a:pt x="3538" y="3916"/>
                  </a:lnTo>
                  <a:lnTo>
                    <a:pt x="3527" y="3919"/>
                  </a:lnTo>
                  <a:lnTo>
                    <a:pt x="3517" y="3923"/>
                  </a:lnTo>
                  <a:lnTo>
                    <a:pt x="3507" y="3928"/>
                  </a:lnTo>
                  <a:lnTo>
                    <a:pt x="3498" y="3934"/>
                  </a:lnTo>
                  <a:lnTo>
                    <a:pt x="3484" y="3946"/>
                  </a:lnTo>
                  <a:lnTo>
                    <a:pt x="3468" y="3960"/>
                  </a:lnTo>
                  <a:lnTo>
                    <a:pt x="3455" y="3973"/>
                  </a:lnTo>
                  <a:lnTo>
                    <a:pt x="3444" y="3985"/>
                  </a:lnTo>
                  <a:lnTo>
                    <a:pt x="3434" y="3995"/>
                  </a:lnTo>
                  <a:lnTo>
                    <a:pt x="3417" y="4008"/>
                  </a:lnTo>
                  <a:lnTo>
                    <a:pt x="3398" y="4021"/>
                  </a:lnTo>
                  <a:lnTo>
                    <a:pt x="3379" y="4034"/>
                  </a:lnTo>
                  <a:lnTo>
                    <a:pt x="3365" y="4045"/>
                  </a:lnTo>
                  <a:lnTo>
                    <a:pt x="3350" y="4056"/>
                  </a:lnTo>
                  <a:lnTo>
                    <a:pt x="3334" y="4075"/>
                  </a:lnTo>
                  <a:lnTo>
                    <a:pt x="3323" y="4090"/>
                  </a:lnTo>
                  <a:lnTo>
                    <a:pt x="3317" y="4096"/>
                  </a:lnTo>
                  <a:lnTo>
                    <a:pt x="3315" y="4102"/>
                  </a:lnTo>
                  <a:lnTo>
                    <a:pt x="3315" y="4108"/>
                  </a:lnTo>
                  <a:lnTo>
                    <a:pt x="3316" y="4113"/>
                  </a:lnTo>
                  <a:lnTo>
                    <a:pt x="3316" y="4119"/>
                  </a:lnTo>
                  <a:lnTo>
                    <a:pt x="3315" y="4125"/>
                  </a:lnTo>
                  <a:lnTo>
                    <a:pt x="3311" y="4132"/>
                  </a:lnTo>
                  <a:lnTo>
                    <a:pt x="3302" y="4140"/>
                  </a:lnTo>
                  <a:lnTo>
                    <a:pt x="3297" y="4143"/>
                  </a:lnTo>
                  <a:lnTo>
                    <a:pt x="3292" y="4148"/>
                  </a:lnTo>
                  <a:lnTo>
                    <a:pt x="3290" y="4153"/>
                  </a:lnTo>
                  <a:lnTo>
                    <a:pt x="3287" y="4157"/>
                  </a:lnTo>
                  <a:lnTo>
                    <a:pt x="3286" y="4162"/>
                  </a:lnTo>
                  <a:lnTo>
                    <a:pt x="3285" y="4168"/>
                  </a:lnTo>
                  <a:lnTo>
                    <a:pt x="3286" y="4175"/>
                  </a:lnTo>
                  <a:lnTo>
                    <a:pt x="3287" y="4182"/>
                  </a:lnTo>
                  <a:lnTo>
                    <a:pt x="3292" y="4197"/>
                  </a:lnTo>
                  <a:lnTo>
                    <a:pt x="3296" y="4210"/>
                  </a:lnTo>
                  <a:lnTo>
                    <a:pt x="3296" y="4214"/>
                  </a:lnTo>
                  <a:lnTo>
                    <a:pt x="3296" y="4219"/>
                  </a:lnTo>
                  <a:lnTo>
                    <a:pt x="3294" y="4224"/>
                  </a:lnTo>
                  <a:lnTo>
                    <a:pt x="3292" y="4228"/>
                  </a:lnTo>
                  <a:lnTo>
                    <a:pt x="3289" y="4231"/>
                  </a:lnTo>
                  <a:lnTo>
                    <a:pt x="3285" y="4233"/>
                  </a:lnTo>
                  <a:lnTo>
                    <a:pt x="3279" y="4236"/>
                  </a:lnTo>
                  <a:lnTo>
                    <a:pt x="3274" y="4238"/>
                  </a:lnTo>
                  <a:lnTo>
                    <a:pt x="3261" y="4244"/>
                  </a:lnTo>
                  <a:lnTo>
                    <a:pt x="3248" y="4251"/>
                  </a:lnTo>
                  <a:lnTo>
                    <a:pt x="3241" y="4254"/>
                  </a:lnTo>
                  <a:lnTo>
                    <a:pt x="3234" y="4255"/>
                  </a:lnTo>
                  <a:lnTo>
                    <a:pt x="3227" y="4254"/>
                  </a:lnTo>
                  <a:lnTo>
                    <a:pt x="3221" y="4251"/>
                  </a:lnTo>
                  <a:lnTo>
                    <a:pt x="3214" y="4249"/>
                  </a:lnTo>
                  <a:lnTo>
                    <a:pt x="3209" y="4244"/>
                  </a:lnTo>
                  <a:lnTo>
                    <a:pt x="3204" y="4238"/>
                  </a:lnTo>
                  <a:lnTo>
                    <a:pt x="3201" y="4233"/>
                  </a:lnTo>
                  <a:lnTo>
                    <a:pt x="3195" y="4218"/>
                  </a:lnTo>
                  <a:lnTo>
                    <a:pt x="3185" y="4199"/>
                  </a:lnTo>
                  <a:lnTo>
                    <a:pt x="3177" y="4180"/>
                  </a:lnTo>
                  <a:lnTo>
                    <a:pt x="3170" y="4163"/>
                  </a:lnTo>
                  <a:lnTo>
                    <a:pt x="3166" y="4157"/>
                  </a:lnTo>
                  <a:lnTo>
                    <a:pt x="3164" y="4149"/>
                  </a:lnTo>
                  <a:lnTo>
                    <a:pt x="3163" y="4140"/>
                  </a:lnTo>
                  <a:lnTo>
                    <a:pt x="3161" y="4130"/>
                  </a:lnTo>
                  <a:lnTo>
                    <a:pt x="3163" y="4121"/>
                  </a:lnTo>
                  <a:lnTo>
                    <a:pt x="3166" y="4110"/>
                  </a:lnTo>
                  <a:lnTo>
                    <a:pt x="3168" y="4105"/>
                  </a:lnTo>
                  <a:lnTo>
                    <a:pt x="3172" y="4099"/>
                  </a:lnTo>
                  <a:lnTo>
                    <a:pt x="3176" y="4094"/>
                  </a:lnTo>
                  <a:lnTo>
                    <a:pt x="3180" y="4088"/>
                  </a:lnTo>
                  <a:lnTo>
                    <a:pt x="3190" y="4078"/>
                  </a:lnTo>
                  <a:lnTo>
                    <a:pt x="3198" y="4067"/>
                  </a:lnTo>
                  <a:lnTo>
                    <a:pt x="3207" y="4055"/>
                  </a:lnTo>
                  <a:lnTo>
                    <a:pt x="3212" y="4043"/>
                  </a:lnTo>
                  <a:lnTo>
                    <a:pt x="3217" y="4033"/>
                  </a:lnTo>
                  <a:lnTo>
                    <a:pt x="3222" y="4022"/>
                  </a:lnTo>
                  <a:lnTo>
                    <a:pt x="3224" y="4011"/>
                  </a:lnTo>
                  <a:lnTo>
                    <a:pt x="3227" y="4002"/>
                  </a:lnTo>
                  <a:lnTo>
                    <a:pt x="3228" y="3992"/>
                  </a:lnTo>
                  <a:lnTo>
                    <a:pt x="3228" y="3983"/>
                  </a:lnTo>
                  <a:lnTo>
                    <a:pt x="3227" y="3973"/>
                  </a:lnTo>
                  <a:lnTo>
                    <a:pt x="3226" y="3962"/>
                  </a:lnTo>
                  <a:lnTo>
                    <a:pt x="3223" y="3942"/>
                  </a:lnTo>
                  <a:lnTo>
                    <a:pt x="3220" y="3921"/>
                  </a:lnTo>
                  <a:lnTo>
                    <a:pt x="3222" y="3913"/>
                  </a:lnTo>
                  <a:lnTo>
                    <a:pt x="3221" y="3905"/>
                  </a:lnTo>
                  <a:lnTo>
                    <a:pt x="3207" y="3894"/>
                  </a:lnTo>
                  <a:lnTo>
                    <a:pt x="3195" y="3884"/>
                  </a:lnTo>
                  <a:lnTo>
                    <a:pt x="3185" y="3878"/>
                  </a:lnTo>
                  <a:lnTo>
                    <a:pt x="3177" y="3873"/>
                  </a:lnTo>
                  <a:lnTo>
                    <a:pt x="3172" y="3869"/>
                  </a:lnTo>
                  <a:lnTo>
                    <a:pt x="3167" y="3864"/>
                  </a:lnTo>
                  <a:lnTo>
                    <a:pt x="3159" y="3863"/>
                  </a:lnTo>
                  <a:lnTo>
                    <a:pt x="3152" y="3864"/>
                  </a:lnTo>
                  <a:lnTo>
                    <a:pt x="3145" y="3867"/>
                  </a:lnTo>
                  <a:lnTo>
                    <a:pt x="3140" y="3872"/>
                  </a:lnTo>
                  <a:lnTo>
                    <a:pt x="3134" y="3879"/>
                  </a:lnTo>
                  <a:lnTo>
                    <a:pt x="3130" y="3883"/>
                  </a:lnTo>
                  <a:lnTo>
                    <a:pt x="3126" y="3885"/>
                  </a:lnTo>
                  <a:lnTo>
                    <a:pt x="3116" y="3886"/>
                  </a:lnTo>
                  <a:lnTo>
                    <a:pt x="3109" y="3885"/>
                  </a:lnTo>
                  <a:lnTo>
                    <a:pt x="3103" y="3885"/>
                  </a:lnTo>
                  <a:lnTo>
                    <a:pt x="3085" y="3891"/>
                  </a:lnTo>
                  <a:lnTo>
                    <a:pt x="3071" y="3898"/>
                  </a:lnTo>
                  <a:lnTo>
                    <a:pt x="3065" y="3900"/>
                  </a:lnTo>
                  <a:lnTo>
                    <a:pt x="3057" y="3902"/>
                  </a:lnTo>
                  <a:lnTo>
                    <a:pt x="3047" y="3905"/>
                  </a:lnTo>
                  <a:lnTo>
                    <a:pt x="3035" y="3911"/>
                  </a:lnTo>
                  <a:lnTo>
                    <a:pt x="3029" y="3915"/>
                  </a:lnTo>
                  <a:lnTo>
                    <a:pt x="3022" y="3917"/>
                  </a:lnTo>
                  <a:lnTo>
                    <a:pt x="3015" y="3917"/>
                  </a:lnTo>
                  <a:lnTo>
                    <a:pt x="3008" y="3917"/>
                  </a:lnTo>
                  <a:lnTo>
                    <a:pt x="2995" y="3915"/>
                  </a:lnTo>
                  <a:lnTo>
                    <a:pt x="2984" y="3911"/>
                  </a:lnTo>
                  <a:lnTo>
                    <a:pt x="2981" y="3910"/>
                  </a:lnTo>
                  <a:lnTo>
                    <a:pt x="2977" y="3910"/>
                  </a:lnTo>
                  <a:lnTo>
                    <a:pt x="2975" y="3910"/>
                  </a:lnTo>
                  <a:lnTo>
                    <a:pt x="2972" y="3911"/>
                  </a:lnTo>
                  <a:lnTo>
                    <a:pt x="2968" y="3915"/>
                  </a:lnTo>
                  <a:lnTo>
                    <a:pt x="2963" y="3919"/>
                  </a:lnTo>
                  <a:lnTo>
                    <a:pt x="2960" y="3920"/>
                  </a:lnTo>
                  <a:lnTo>
                    <a:pt x="2957" y="3920"/>
                  </a:lnTo>
                  <a:lnTo>
                    <a:pt x="2955" y="3920"/>
                  </a:lnTo>
                  <a:lnTo>
                    <a:pt x="2951" y="3919"/>
                  </a:lnTo>
                  <a:lnTo>
                    <a:pt x="2944" y="3915"/>
                  </a:lnTo>
                  <a:lnTo>
                    <a:pt x="2938" y="3913"/>
                  </a:lnTo>
                  <a:lnTo>
                    <a:pt x="2922" y="3909"/>
                  </a:lnTo>
                  <a:lnTo>
                    <a:pt x="2907" y="3907"/>
                  </a:lnTo>
                  <a:lnTo>
                    <a:pt x="2897" y="3903"/>
                  </a:lnTo>
                  <a:lnTo>
                    <a:pt x="2884" y="3898"/>
                  </a:lnTo>
                  <a:lnTo>
                    <a:pt x="2877" y="3895"/>
                  </a:lnTo>
                  <a:lnTo>
                    <a:pt x="2872" y="3891"/>
                  </a:lnTo>
                  <a:lnTo>
                    <a:pt x="2868" y="3886"/>
                  </a:lnTo>
                  <a:lnTo>
                    <a:pt x="2867" y="3880"/>
                  </a:lnTo>
                  <a:lnTo>
                    <a:pt x="2864" y="3876"/>
                  </a:lnTo>
                  <a:lnTo>
                    <a:pt x="2862" y="3873"/>
                  </a:lnTo>
                  <a:lnTo>
                    <a:pt x="2858" y="3873"/>
                  </a:lnTo>
                  <a:lnTo>
                    <a:pt x="2855" y="3875"/>
                  </a:lnTo>
                  <a:lnTo>
                    <a:pt x="2845" y="3880"/>
                  </a:lnTo>
                  <a:lnTo>
                    <a:pt x="2838" y="3888"/>
                  </a:lnTo>
                  <a:lnTo>
                    <a:pt x="2823" y="3903"/>
                  </a:lnTo>
                  <a:lnTo>
                    <a:pt x="2808" y="3917"/>
                  </a:lnTo>
                  <a:lnTo>
                    <a:pt x="2806" y="3920"/>
                  </a:lnTo>
                  <a:lnTo>
                    <a:pt x="2802" y="3921"/>
                  </a:lnTo>
                  <a:lnTo>
                    <a:pt x="2799" y="3921"/>
                  </a:lnTo>
                  <a:lnTo>
                    <a:pt x="2794" y="3921"/>
                  </a:lnTo>
                  <a:lnTo>
                    <a:pt x="2786" y="3916"/>
                  </a:lnTo>
                  <a:lnTo>
                    <a:pt x="2776" y="3909"/>
                  </a:lnTo>
                  <a:lnTo>
                    <a:pt x="2758" y="3895"/>
                  </a:lnTo>
                  <a:lnTo>
                    <a:pt x="2742" y="3885"/>
                  </a:lnTo>
                  <a:lnTo>
                    <a:pt x="2738" y="3884"/>
                  </a:lnTo>
                  <a:lnTo>
                    <a:pt x="2735" y="3884"/>
                  </a:lnTo>
                  <a:lnTo>
                    <a:pt x="2732" y="3884"/>
                  </a:lnTo>
                  <a:lnTo>
                    <a:pt x="2729" y="3885"/>
                  </a:lnTo>
                  <a:lnTo>
                    <a:pt x="2722" y="3889"/>
                  </a:lnTo>
                  <a:lnTo>
                    <a:pt x="2714" y="3895"/>
                  </a:lnTo>
                  <a:lnTo>
                    <a:pt x="2711" y="3897"/>
                  </a:lnTo>
                  <a:lnTo>
                    <a:pt x="2707" y="3898"/>
                  </a:lnTo>
                  <a:lnTo>
                    <a:pt x="2704" y="3900"/>
                  </a:lnTo>
                  <a:lnTo>
                    <a:pt x="2700" y="3898"/>
                  </a:lnTo>
                  <a:lnTo>
                    <a:pt x="2694" y="3896"/>
                  </a:lnTo>
                  <a:lnTo>
                    <a:pt x="2692" y="3892"/>
                  </a:lnTo>
                  <a:lnTo>
                    <a:pt x="2692" y="3889"/>
                  </a:lnTo>
                  <a:lnTo>
                    <a:pt x="2689" y="3885"/>
                  </a:lnTo>
                  <a:lnTo>
                    <a:pt x="2687" y="3883"/>
                  </a:lnTo>
                  <a:lnTo>
                    <a:pt x="2683" y="3882"/>
                  </a:lnTo>
                  <a:lnTo>
                    <a:pt x="2676" y="3879"/>
                  </a:lnTo>
                  <a:lnTo>
                    <a:pt x="2668" y="3878"/>
                  </a:lnTo>
                  <a:lnTo>
                    <a:pt x="2649" y="3875"/>
                  </a:lnTo>
                  <a:lnTo>
                    <a:pt x="2636" y="3872"/>
                  </a:lnTo>
                  <a:lnTo>
                    <a:pt x="2623" y="3870"/>
                  </a:lnTo>
                  <a:lnTo>
                    <a:pt x="2611" y="3869"/>
                  </a:lnTo>
                  <a:lnTo>
                    <a:pt x="2605" y="3869"/>
                  </a:lnTo>
                  <a:lnTo>
                    <a:pt x="2600" y="3866"/>
                  </a:lnTo>
                  <a:lnTo>
                    <a:pt x="2594" y="3863"/>
                  </a:lnTo>
                  <a:lnTo>
                    <a:pt x="2591" y="3858"/>
                  </a:lnTo>
                  <a:lnTo>
                    <a:pt x="2582" y="3846"/>
                  </a:lnTo>
                  <a:lnTo>
                    <a:pt x="2574" y="3828"/>
                  </a:lnTo>
                  <a:lnTo>
                    <a:pt x="2569" y="3819"/>
                  </a:lnTo>
                  <a:lnTo>
                    <a:pt x="2563" y="3812"/>
                  </a:lnTo>
                  <a:lnTo>
                    <a:pt x="2557" y="3807"/>
                  </a:lnTo>
                  <a:lnTo>
                    <a:pt x="2552" y="3802"/>
                  </a:lnTo>
                  <a:lnTo>
                    <a:pt x="2540" y="3797"/>
                  </a:lnTo>
                  <a:lnTo>
                    <a:pt x="2529" y="3794"/>
                  </a:lnTo>
                  <a:lnTo>
                    <a:pt x="2524" y="3791"/>
                  </a:lnTo>
                  <a:lnTo>
                    <a:pt x="2522" y="3790"/>
                  </a:lnTo>
                  <a:lnTo>
                    <a:pt x="2521" y="3788"/>
                  </a:lnTo>
                  <a:lnTo>
                    <a:pt x="2519" y="3784"/>
                  </a:lnTo>
                  <a:lnTo>
                    <a:pt x="2519" y="3777"/>
                  </a:lnTo>
                  <a:lnTo>
                    <a:pt x="2516" y="3769"/>
                  </a:lnTo>
                  <a:lnTo>
                    <a:pt x="2512" y="3764"/>
                  </a:lnTo>
                  <a:lnTo>
                    <a:pt x="2509" y="3760"/>
                  </a:lnTo>
                  <a:lnTo>
                    <a:pt x="2505" y="3758"/>
                  </a:lnTo>
                  <a:lnTo>
                    <a:pt x="2500" y="3756"/>
                  </a:lnTo>
                  <a:lnTo>
                    <a:pt x="2491" y="3751"/>
                  </a:lnTo>
                  <a:lnTo>
                    <a:pt x="2484" y="3747"/>
                  </a:lnTo>
                  <a:lnTo>
                    <a:pt x="2480" y="3746"/>
                  </a:lnTo>
                  <a:lnTo>
                    <a:pt x="2478" y="3743"/>
                  </a:lnTo>
                  <a:lnTo>
                    <a:pt x="2475" y="3739"/>
                  </a:lnTo>
                  <a:lnTo>
                    <a:pt x="2473" y="3735"/>
                  </a:lnTo>
                  <a:lnTo>
                    <a:pt x="2470" y="3727"/>
                  </a:lnTo>
                  <a:lnTo>
                    <a:pt x="2467" y="3720"/>
                  </a:lnTo>
                  <a:lnTo>
                    <a:pt x="2465" y="3716"/>
                  </a:lnTo>
                  <a:lnTo>
                    <a:pt x="2462" y="3714"/>
                  </a:lnTo>
                  <a:lnTo>
                    <a:pt x="2460" y="3713"/>
                  </a:lnTo>
                  <a:lnTo>
                    <a:pt x="2456" y="3712"/>
                  </a:lnTo>
                  <a:lnTo>
                    <a:pt x="2449" y="3712"/>
                  </a:lnTo>
                  <a:lnTo>
                    <a:pt x="2441" y="3712"/>
                  </a:lnTo>
                  <a:lnTo>
                    <a:pt x="2431" y="3712"/>
                  </a:lnTo>
                  <a:lnTo>
                    <a:pt x="2424" y="3711"/>
                  </a:lnTo>
                  <a:lnTo>
                    <a:pt x="2418" y="3706"/>
                  </a:lnTo>
                  <a:lnTo>
                    <a:pt x="2414" y="3700"/>
                  </a:lnTo>
                  <a:lnTo>
                    <a:pt x="2411" y="3697"/>
                  </a:lnTo>
                  <a:lnTo>
                    <a:pt x="2409" y="3695"/>
                  </a:lnTo>
                  <a:lnTo>
                    <a:pt x="2407" y="3693"/>
                  </a:lnTo>
                  <a:lnTo>
                    <a:pt x="2404" y="3693"/>
                  </a:lnTo>
                  <a:lnTo>
                    <a:pt x="2402" y="3693"/>
                  </a:lnTo>
                  <a:lnTo>
                    <a:pt x="2401" y="3694"/>
                  </a:lnTo>
                  <a:lnTo>
                    <a:pt x="2398" y="3696"/>
                  </a:lnTo>
                  <a:lnTo>
                    <a:pt x="2397" y="3700"/>
                  </a:lnTo>
                  <a:lnTo>
                    <a:pt x="2392" y="3709"/>
                  </a:lnTo>
                  <a:lnTo>
                    <a:pt x="2385" y="3722"/>
                  </a:lnTo>
                  <a:lnTo>
                    <a:pt x="2378" y="3734"/>
                  </a:lnTo>
                  <a:lnTo>
                    <a:pt x="2372" y="3745"/>
                  </a:lnTo>
                  <a:lnTo>
                    <a:pt x="2365" y="3752"/>
                  </a:lnTo>
                  <a:lnTo>
                    <a:pt x="2358" y="3758"/>
                  </a:lnTo>
                  <a:lnTo>
                    <a:pt x="2351" y="3763"/>
                  </a:lnTo>
                  <a:lnTo>
                    <a:pt x="2345" y="3765"/>
                  </a:lnTo>
                  <a:lnTo>
                    <a:pt x="2341" y="3765"/>
                  </a:lnTo>
                  <a:lnTo>
                    <a:pt x="2338" y="3763"/>
                  </a:lnTo>
                  <a:lnTo>
                    <a:pt x="2333" y="3760"/>
                  </a:lnTo>
                  <a:lnTo>
                    <a:pt x="2327" y="3757"/>
                  </a:lnTo>
                  <a:lnTo>
                    <a:pt x="2316" y="3749"/>
                  </a:lnTo>
                  <a:lnTo>
                    <a:pt x="2304" y="3740"/>
                  </a:lnTo>
                  <a:lnTo>
                    <a:pt x="2294" y="3733"/>
                  </a:lnTo>
                  <a:lnTo>
                    <a:pt x="2282" y="3725"/>
                  </a:lnTo>
                  <a:lnTo>
                    <a:pt x="2271" y="3715"/>
                  </a:lnTo>
                  <a:lnTo>
                    <a:pt x="2264" y="3709"/>
                  </a:lnTo>
                  <a:lnTo>
                    <a:pt x="2261" y="3706"/>
                  </a:lnTo>
                  <a:lnTo>
                    <a:pt x="2261" y="3701"/>
                  </a:lnTo>
                  <a:lnTo>
                    <a:pt x="2260" y="3695"/>
                  </a:lnTo>
                  <a:lnTo>
                    <a:pt x="2261" y="3689"/>
                  </a:lnTo>
                  <a:lnTo>
                    <a:pt x="2263" y="3682"/>
                  </a:lnTo>
                  <a:lnTo>
                    <a:pt x="2265" y="3676"/>
                  </a:lnTo>
                  <a:lnTo>
                    <a:pt x="2269" y="3670"/>
                  </a:lnTo>
                  <a:lnTo>
                    <a:pt x="2271" y="3665"/>
                  </a:lnTo>
                  <a:lnTo>
                    <a:pt x="2277" y="3655"/>
                  </a:lnTo>
                  <a:lnTo>
                    <a:pt x="2280" y="3645"/>
                  </a:lnTo>
                  <a:lnTo>
                    <a:pt x="2282" y="3640"/>
                  </a:lnTo>
                  <a:lnTo>
                    <a:pt x="2282" y="3637"/>
                  </a:lnTo>
                  <a:lnTo>
                    <a:pt x="2280" y="3634"/>
                  </a:lnTo>
                  <a:lnTo>
                    <a:pt x="2278" y="3632"/>
                  </a:lnTo>
                  <a:lnTo>
                    <a:pt x="2272" y="3632"/>
                  </a:lnTo>
                  <a:lnTo>
                    <a:pt x="2265" y="3633"/>
                  </a:lnTo>
                  <a:lnTo>
                    <a:pt x="2257" y="3634"/>
                  </a:lnTo>
                  <a:lnTo>
                    <a:pt x="2250" y="3638"/>
                  </a:lnTo>
                  <a:lnTo>
                    <a:pt x="2241" y="3644"/>
                  </a:lnTo>
                  <a:lnTo>
                    <a:pt x="2232" y="3653"/>
                  </a:lnTo>
                  <a:lnTo>
                    <a:pt x="2228" y="3659"/>
                  </a:lnTo>
                  <a:lnTo>
                    <a:pt x="2225" y="3664"/>
                  </a:lnTo>
                  <a:lnTo>
                    <a:pt x="2222" y="3670"/>
                  </a:lnTo>
                  <a:lnTo>
                    <a:pt x="2221" y="3676"/>
                  </a:lnTo>
                  <a:lnTo>
                    <a:pt x="2220" y="3689"/>
                  </a:lnTo>
                  <a:lnTo>
                    <a:pt x="2217" y="3703"/>
                  </a:lnTo>
                  <a:lnTo>
                    <a:pt x="2216" y="3711"/>
                  </a:lnTo>
                  <a:lnTo>
                    <a:pt x="2214" y="3716"/>
                  </a:lnTo>
                  <a:lnTo>
                    <a:pt x="2212" y="3722"/>
                  </a:lnTo>
                  <a:lnTo>
                    <a:pt x="2209" y="3726"/>
                  </a:lnTo>
                  <a:lnTo>
                    <a:pt x="2206" y="3728"/>
                  </a:lnTo>
                  <a:lnTo>
                    <a:pt x="2200" y="3728"/>
                  </a:lnTo>
                  <a:lnTo>
                    <a:pt x="2194" y="3727"/>
                  </a:lnTo>
                  <a:lnTo>
                    <a:pt x="2185" y="3725"/>
                  </a:lnTo>
                  <a:lnTo>
                    <a:pt x="2178" y="3721"/>
                  </a:lnTo>
                  <a:lnTo>
                    <a:pt x="2171" y="3718"/>
                  </a:lnTo>
                  <a:lnTo>
                    <a:pt x="2166" y="3713"/>
                  </a:lnTo>
                  <a:lnTo>
                    <a:pt x="2162" y="3708"/>
                  </a:lnTo>
                  <a:lnTo>
                    <a:pt x="2160" y="3701"/>
                  </a:lnTo>
                  <a:lnTo>
                    <a:pt x="2160" y="3694"/>
                  </a:lnTo>
                  <a:lnTo>
                    <a:pt x="2160" y="3684"/>
                  </a:lnTo>
                  <a:lnTo>
                    <a:pt x="2160" y="3674"/>
                  </a:lnTo>
                  <a:lnTo>
                    <a:pt x="2158" y="3657"/>
                  </a:lnTo>
                  <a:lnTo>
                    <a:pt x="2153" y="3642"/>
                  </a:lnTo>
                  <a:lnTo>
                    <a:pt x="2150" y="3626"/>
                  </a:lnTo>
                  <a:lnTo>
                    <a:pt x="2145" y="3613"/>
                  </a:lnTo>
                  <a:lnTo>
                    <a:pt x="2139" y="3601"/>
                  </a:lnTo>
                  <a:lnTo>
                    <a:pt x="2132" y="3592"/>
                  </a:lnTo>
                  <a:lnTo>
                    <a:pt x="2128" y="3587"/>
                  </a:lnTo>
                  <a:lnTo>
                    <a:pt x="2125" y="3582"/>
                  </a:lnTo>
                  <a:lnTo>
                    <a:pt x="2121" y="3576"/>
                  </a:lnTo>
                  <a:lnTo>
                    <a:pt x="2119" y="3570"/>
                  </a:lnTo>
                  <a:lnTo>
                    <a:pt x="2118" y="3563"/>
                  </a:lnTo>
                  <a:lnTo>
                    <a:pt x="2115" y="3557"/>
                  </a:lnTo>
                  <a:lnTo>
                    <a:pt x="2115" y="3550"/>
                  </a:lnTo>
                  <a:lnTo>
                    <a:pt x="2115" y="3543"/>
                  </a:lnTo>
                  <a:lnTo>
                    <a:pt x="2116" y="3530"/>
                  </a:lnTo>
                  <a:lnTo>
                    <a:pt x="2118" y="3519"/>
                  </a:lnTo>
                  <a:lnTo>
                    <a:pt x="2118" y="3513"/>
                  </a:lnTo>
                  <a:lnTo>
                    <a:pt x="2118" y="3510"/>
                  </a:lnTo>
                  <a:lnTo>
                    <a:pt x="2116" y="3506"/>
                  </a:lnTo>
                  <a:lnTo>
                    <a:pt x="2114" y="3503"/>
                  </a:lnTo>
                  <a:lnTo>
                    <a:pt x="2112" y="3501"/>
                  </a:lnTo>
                  <a:lnTo>
                    <a:pt x="2108" y="3500"/>
                  </a:lnTo>
                  <a:lnTo>
                    <a:pt x="2106" y="3499"/>
                  </a:lnTo>
                  <a:lnTo>
                    <a:pt x="2103" y="3500"/>
                  </a:lnTo>
                  <a:lnTo>
                    <a:pt x="2100" y="3501"/>
                  </a:lnTo>
                  <a:lnTo>
                    <a:pt x="2096" y="3505"/>
                  </a:lnTo>
                  <a:lnTo>
                    <a:pt x="2094" y="3508"/>
                  </a:lnTo>
                  <a:lnTo>
                    <a:pt x="2090" y="3512"/>
                  </a:lnTo>
                  <a:lnTo>
                    <a:pt x="2086" y="3523"/>
                  </a:lnTo>
                  <a:lnTo>
                    <a:pt x="2081" y="3532"/>
                  </a:lnTo>
                  <a:lnTo>
                    <a:pt x="2078" y="3536"/>
                  </a:lnTo>
                  <a:lnTo>
                    <a:pt x="2076" y="3539"/>
                  </a:lnTo>
                  <a:lnTo>
                    <a:pt x="2074" y="3542"/>
                  </a:lnTo>
                  <a:lnTo>
                    <a:pt x="2071" y="3543"/>
                  </a:lnTo>
                  <a:lnTo>
                    <a:pt x="2069" y="3543"/>
                  </a:lnTo>
                  <a:lnTo>
                    <a:pt x="2067" y="3541"/>
                  </a:lnTo>
                  <a:lnTo>
                    <a:pt x="2064" y="3538"/>
                  </a:lnTo>
                  <a:lnTo>
                    <a:pt x="2062" y="3533"/>
                  </a:lnTo>
                  <a:lnTo>
                    <a:pt x="2058" y="3524"/>
                  </a:lnTo>
                  <a:lnTo>
                    <a:pt x="2053" y="3514"/>
                  </a:lnTo>
                  <a:lnTo>
                    <a:pt x="2046" y="3506"/>
                  </a:lnTo>
                  <a:lnTo>
                    <a:pt x="2038" y="3498"/>
                  </a:lnTo>
                  <a:lnTo>
                    <a:pt x="2033" y="3495"/>
                  </a:lnTo>
                  <a:lnTo>
                    <a:pt x="2027" y="3493"/>
                  </a:lnTo>
                  <a:lnTo>
                    <a:pt x="2020" y="3493"/>
                  </a:lnTo>
                  <a:lnTo>
                    <a:pt x="2012" y="3493"/>
                  </a:lnTo>
                  <a:lnTo>
                    <a:pt x="1995" y="3497"/>
                  </a:lnTo>
                  <a:lnTo>
                    <a:pt x="1983" y="3499"/>
                  </a:lnTo>
                  <a:lnTo>
                    <a:pt x="1979" y="3500"/>
                  </a:lnTo>
                  <a:lnTo>
                    <a:pt x="1974" y="3500"/>
                  </a:lnTo>
                  <a:lnTo>
                    <a:pt x="1969" y="3499"/>
                  </a:lnTo>
                  <a:lnTo>
                    <a:pt x="1964" y="3498"/>
                  </a:lnTo>
                  <a:lnTo>
                    <a:pt x="1958" y="3494"/>
                  </a:lnTo>
                  <a:lnTo>
                    <a:pt x="1954" y="3489"/>
                  </a:lnTo>
                  <a:lnTo>
                    <a:pt x="1948" y="3485"/>
                  </a:lnTo>
                  <a:lnTo>
                    <a:pt x="1943" y="3479"/>
                  </a:lnTo>
                  <a:lnTo>
                    <a:pt x="1937" y="3474"/>
                  </a:lnTo>
                  <a:lnTo>
                    <a:pt x="1932" y="3469"/>
                  </a:lnTo>
                  <a:lnTo>
                    <a:pt x="1926" y="3466"/>
                  </a:lnTo>
                  <a:lnTo>
                    <a:pt x="1921" y="3464"/>
                  </a:lnTo>
                  <a:lnTo>
                    <a:pt x="1916" y="3463"/>
                  </a:lnTo>
                  <a:lnTo>
                    <a:pt x="1911" y="3462"/>
                  </a:lnTo>
                  <a:lnTo>
                    <a:pt x="1906" y="3461"/>
                  </a:lnTo>
                  <a:lnTo>
                    <a:pt x="1902" y="3459"/>
                  </a:lnTo>
                  <a:lnTo>
                    <a:pt x="1899" y="3455"/>
                  </a:lnTo>
                  <a:lnTo>
                    <a:pt x="1897" y="3451"/>
                  </a:lnTo>
                  <a:lnTo>
                    <a:pt x="1895" y="3447"/>
                  </a:lnTo>
                  <a:lnTo>
                    <a:pt x="1895" y="3441"/>
                  </a:lnTo>
                  <a:lnTo>
                    <a:pt x="1895" y="3434"/>
                  </a:lnTo>
                  <a:lnTo>
                    <a:pt x="1897" y="3426"/>
                  </a:lnTo>
                  <a:lnTo>
                    <a:pt x="1899" y="3419"/>
                  </a:lnTo>
                  <a:lnTo>
                    <a:pt x="1902" y="3411"/>
                  </a:lnTo>
                  <a:lnTo>
                    <a:pt x="1906" y="3404"/>
                  </a:lnTo>
                  <a:lnTo>
                    <a:pt x="1911" y="3397"/>
                  </a:lnTo>
                  <a:lnTo>
                    <a:pt x="1916" y="3390"/>
                  </a:lnTo>
                  <a:lnTo>
                    <a:pt x="1921" y="3384"/>
                  </a:lnTo>
                  <a:lnTo>
                    <a:pt x="1931" y="3374"/>
                  </a:lnTo>
                  <a:lnTo>
                    <a:pt x="1937" y="3366"/>
                  </a:lnTo>
                  <a:lnTo>
                    <a:pt x="1942" y="3358"/>
                  </a:lnTo>
                  <a:lnTo>
                    <a:pt x="1945" y="3348"/>
                  </a:lnTo>
                  <a:lnTo>
                    <a:pt x="1945" y="3342"/>
                  </a:lnTo>
                  <a:lnTo>
                    <a:pt x="1944" y="3335"/>
                  </a:lnTo>
                  <a:lnTo>
                    <a:pt x="1941" y="3328"/>
                  </a:lnTo>
                  <a:lnTo>
                    <a:pt x="1936" y="3322"/>
                  </a:lnTo>
                  <a:lnTo>
                    <a:pt x="1930" y="3316"/>
                  </a:lnTo>
                  <a:lnTo>
                    <a:pt x="1924" y="3312"/>
                  </a:lnTo>
                  <a:lnTo>
                    <a:pt x="1920" y="3310"/>
                  </a:lnTo>
                  <a:lnTo>
                    <a:pt x="1917" y="3310"/>
                  </a:lnTo>
                  <a:lnTo>
                    <a:pt x="1914" y="3309"/>
                  </a:lnTo>
                  <a:lnTo>
                    <a:pt x="1911" y="3310"/>
                  </a:lnTo>
                  <a:lnTo>
                    <a:pt x="1900" y="3315"/>
                  </a:lnTo>
                  <a:lnTo>
                    <a:pt x="1888" y="3322"/>
                  </a:lnTo>
                  <a:lnTo>
                    <a:pt x="1882" y="3324"/>
                  </a:lnTo>
                  <a:lnTo>
                    <a:pt x="1876" y="3328"/>
                  </a:lnTo>
                  <a:lnTo>
                    <a:pt x="1870" y="3329"/>
                  </a:lnTo>
                  <a:lnTo>
                    <a:pt x="1863" y="3330"/>
                  </a:lnTo>
                  <a:lnTo>
                    <a:pt x="1850" y="3329"/>
                  </a:lnTo>
                  <a:lnTo>
                    <a:pt x="1836" y="3327"/>
                  </a:lnTo>
                  <a:lnTo>
                    <a:pt x="1822" y="3322"/>
                  </a:lnTo>
                  <a:lnTo>
                    <a:pt x="1807" y="3315"/>
                  </a:lnTo>
                  <a:lnTo>
                    <a:pt x="1794" y="3306"/>
                  </a:lnTo>
                  <a:lnTo>
                    <a:pt x="1785" y="3298"/>
                  </a:lnTo>
                  <a:lnTo>
                    <a:pt x="1780" y="3293"/>
                  </a:lnTo>
                  <a:lnTo>
                    <a:pt x="1778" y="3289"/>
                  </a:lnTo>
                  <a:lnTo>
                    <a:pt x="1776" y="3284"/>
                  </a:lnTo>
                  <a:lnTo>
                    <a:pt x="1775" y="3279"/>
                  </a:lnTo>
                  <a:lnTo>
                    <a:pt x="1775" y="3273"/>
                  </a:lnTo>
                  <a:lnTo>
                    <a:pt x="1774" y="3268"/>
                  </a:lnTo>
                  <a:lnTo>
                    <a:pt x="1772" y="3264"/>
                  </a:lnTo>
                  <a:lnTo>
                    <a:pt x="1769" y="3260"/>
                  </a:lnTo>
                  <a:lnTo>
                    <a:pt x="1762" y="3253"/>
                  </a:lnTo>
                  <a:lnTo>
                    <a:pt x="1755" y="3248"/>
                  </a:lnTo>
                  <a:lnTo>
                    <a:pt x="1746" y="3242"/>
                  </a:lnTo>
                  <a:lnTo>
                    <a:pt x="1732" y="3234"/>
                  </a:lnTo>
                  <a:lnTo>
                    <a:pt x="1721" y="3227"/>
                  </a:lnTo>
                  <a:lnTo>
                    <a:pt x="1710" y="3221"/>
                  </a:lnTo>
                  <a:lnTo>
                    <a:pt x="1706" y="3218"/>
                  </a:lnTo>
                  <a:lnTo>
                    <a:pt x="1703" y="3216"/>
                  </a:lnTo>
                  <a:lnTo>
                    <a:pt x="1700" y="3211"/>
                  </a:lnTo>
                  <a:lnTo>
                    <a:pt x="1697" y="3208"/>
                  </a:lnTo>
                  <a:lnTo>
                    <a:pt x="1694" y="3198"/>
                  </a:lnTo>
                  <a:lnTo>
                    <a:pt x="1693" y="3189"/>
                  </a:lnTo>
                  <a:lnTo>
                    <a:pt x="1692" y="3179"/>
                  </a:lnTo>
                  <a:lnTo>
                    <a:pt x="1690" y="3172"/>
                  </a:lnTo>
                  <a:lnTo>
                    <a:pt x="1687" y="3169"/>
                  </a:lnTo>
                  <a:lnTo>
                    <a:pt x="1684" y="3166"/>
                  </a:lnTo>
                  <a:lnTo>
                    <a:pt x="1680" y="3164"/>
                  </a:lnTo>
                  <a:lnTo>
                    <a:pt x="1675" y="3163"/>
                  </a:lnTo>
                  <a:lnTo>
                    <a:pt x="1669" y="3161"/>
                  </a:lnTo>
                  <a:lnTo>
                    <a:pt x="1662" y="3158"/>
                  </a:lnTo>
                  <a:lnTo>
                    <a:pt x="1655" y="3154"/>
                  </a:lnTo>
                  <a:lnTo>
                    <a:pt x="1649" y="3150"/>
                  </a:lnTo>
                  <a:lnTo>
                    <a:pt x="1643" y="3145"/>
                  </a:lnTo>
                  <a:lnTo>
                    <a:pt x="1639" y="3140"/>
                  </a:lnTo>
                  <a:lnTo>
                    <a:pt x="1636" y="3134"/>
                  </a:lnTo>
                  <a:lnTo>
                    <a:pt x="1635" y="3128"/>
                  </a:lnTo>
                  <a:lnTo>
                    <a:pt x="1636" y="3122"/>
                  </a:lnTo>
                  <a:lnTo>
                    <a:pt x="1639" y="3116"/>
                  </a:lnTo>
                  <a:lnTo>
                    <a:pt x="1641" y="3110"/>
                  </a:lnTo>
                  <a:lnTo>
                    <a:pt x="1643" y="3104"/>
                  </a:lnTo>
                  <a:lnTo>
                    <a:pt x="1649" y="3094"/>
                  </a:lnTo>
                  <a:lnTo>
                    <a:pt x="1652" y="3084"/>
                  </a:lnTo>
                  <a:lnTo>
                    <a:pt x="1648" y="3075"/>
                  </a:lnTo>
                  <a:lnTo>
                    <a:pt x="1645" y="3063"/>
                  </a:lnTo>
                  <a:lnTo>
                    <a:pt x="1642" y="3056"/>
                  </a:lnTo>
                  <a:lnTo>
                    <a:pt x="1640" y="3047"/>
                  </a:lnTo>
                  <a:lnTo>
                    <a:pt x="1640" y="3038"/>
                  </a:lnTo>
                  <a:lnTo>
                    <a:pt x="1641" y="3027"/>
                  </a:lnTo>
                  <a:lnTo>
                    <a:pt x="1645" y="3007"/>
                  </a:lnTo>
                  <a:lnTo>
                    <a:pt x="1648" y="2995"/>
                  </a:lnTo>
                  <a:lnTo>
                    <a:pt x="1648" y="2990"/>
                  </a:lnTo>
                  <a:lnTo>
                    <a:pt x="1647" y="2987"/>
                  </a:lnTo>
                  <a:lnTo>
                    <a:pt x="1645" y="2982"/>
                  </a:lnTo>
                  <a:lnTo>
                    <a:pt x="1641" y="2978"/>
                  </a:lnTo>
                  <a:lnTo>
                    <a:pt x="1629" y="2969"/>
                  </a:lnTo>
                  <a:lnTo>
                    <a:pt x="1614" y="2958"/>
                  </a:lnTo>
                  <a:lnTo>
                    <a:pt x="1606" y="2953"/>
                  </a:lnTo>
                  <a:lnTo>
                    <a:pt x="1601" y="2949"/>
                  </a:lnTo>
                  <a:lnTo>
                    <a:pt x="1596" y="2944"/>
                  </a:lnTo>
                  <a:lnTo>
                    <a:pt x="1592" y="2940"/>
                  </a:lnTo>
                  <a:lnTo>
                    <a:pt x="1591" y="2937"/>
                  </a:lnTo>
                  <a:lnTo>
                    <a:pt x="1587" y="2934"/>
                  </a:lnTo>
                  <a:lnTo>
                    <a:pt x="1585" y="2933"/>
                  </a:lnTo>
                  <a:lnTo>
                    <a:pt x="1582" y="2932"/>
                  </a:lnTo>
                  <a:lnTo>
                    <a:pt x="1573" y="2932"/>
                  </a:lnTo>
                  <a:lnTo>
                    <a:pt x="1562" y="2932"/>
                  </a:lnTo>
                  <a:lnTo>
                    <a:pt x="1553" y="2931"/>
                  </a:lnTo>
                  <a:lnTo>
                    <a:pt x="1546" y="2930"/>
                  </a:lnTo>
                  <a:lnTo>
                    <a:pt x="1542" y="2930"/>
                  </a:lnTo>
                  <a:lnTo>
                    <a:pt x="1539" y="2930"/>
                  </a:lnTo>
                  <a:lnTo>
                    <a:pt x="1536" y="2932"/>
                  </a:lnTo>
                  <a:lnTo>
                    <a:pt x="1534" y="2936"/>
                  </a:lnTo>
                  <a:lnTo>
                    <a:pt x="1528" y="2943"/>
                  </a:lnTo>
                  <a:lnTo>
                    <a:pt x="1522" y="2947"/>
                  </a:lnTo>
                  <a:lnTo>
                    <a:pt x="1516" y="2950"/>
                  </a:lnTo>
                  <a:lnTo>
                    <a:pt x="1509" y="2951"/>
                  </a:lnTo>
                  <a:lnTo>
                    <a:pt x="1499" y="2950"/>
                  </a:lnTo>
                  <a:lnTo>
                    <a:pt x="1490" y="2949"/>
                  </a:lnTo>
                  <a:lnTo>
                    <a:pt x="1485" y="2949"/>
                  </a:lnTo>
                  <a:lnTo>
                    <a:pt x="1480" y="2949"/>
                  </a:lnTo>
                  <a:lnTo>
                    <a:pt x="1476" y="2950"/>
                  </a:lnTo>
                  <a:lnTo>
                    <a:pt x="1471" y="2952"/>
                  </a:lnTo>
                  <a:lnTo>
                    <a:pt x="1464" y="2958"/>
                  </a:lnTo>
                  <a:lnTo>
                    <a:pt x="1458" y="2963"/>
                  </a:lnTo>
                  <a:lnTo>
                    <a:pt x="1452" y="2964"/>
                  </a:lnTo>
                  <a:lnTo>
                    <a:pt x="1444" y="2964"/>
                  </a:lnTo>
                  <a:lnTo>
                    <a:pt x="1439" y="2963"/>
                  </a:lnTo>
                  <a:lnTo>
                    <a:pt x="1435" y="2959"/>
                  </a:lnTo>
                  <a:lnTo>
                    <a:pt x="1432" y="2955"/>
                  </a:lnTo>
                  <a:lnTo>
                    <a:pt x="1429" y="2949"/>
                  </a:lnTo>
                  <a:lnTo>
                    <a:pt x="1425" y="2937"/>
                  </a:lnTo>
                  <a:lnTo>
                    <a:pt x="1420" y="2926"/>
                  </a:lnTo>
                  <a:lnTo>
                    <a:pt x="1414" y="2918"/>
                  </a:lnTo>
                  <a:lnTo>
                    <a:pt x="1407" y="2906"/>
                  </a:lnTo>
                  <a:lnTo>
                    <a:pt x="1402" y="2899"/>
                  </a:lnTo>
                  <a:lnTo>
                    <a:pt x="1400" y="2890"/>
                  </a:lnTo>
                  <a:lnTo>
                    <a:pt x="1396" y="2880"/>
                  </a:lnTo>
                  <a:lnTo>
                    <a:pt x="1394" y="2867"/>
                  </a:lnTo>
                  <a:lnTo>
                    <a:pt x="1392" y="2854"/>
                  </a:lnTo>
                  <a:lnTo>
                    <a:pt x="1390" y="2842"/>
                  </a:lnTo>
                  <a:lnTo>
                    <a:pt x="1388" y="2832"/>
                  </a:lnTo>
                  <a:lnTo>
                    <a:pt x="1385" y="2825"/>
                  </a:lnTo>
                  <a:lnTo>
                    <a:pt x="1378" y="2812"/>
                  </a:lnTo>
                  <a:lnTo>
                    <a:pt x="1372" y="2805"/>
                  </a:lnTo>
                  <a:lnTo>
                    <a:pt x="1368" y="2796"/>
                  </a:lnTo>
                  <a:lnTo>
                    <a:pt x="1364" y="2788"/>
                  </a:lnTo>
                  <a:lnTo>
                    <a:pt x="1363" y="2779"/>
                  </a:lnTo>
                  <a:lnTo>
                    <a:pt x="1364" y="2770"/>
                  </a:lnTo>
                  <a:lnTo>
                    <a:pt x="1364" y="2767"/>
                  </a:lnTo>
                  <a:lnTo>
                    <a:pt x="1363" y="2763"/>
                  </a:lnTo>
                  <a:lnTo>
                    <a:pt x="1362" y="2760"/>
                  </a:lnTo>
                  <a:lnTo>
                    <a:pt x="1358" y="2755"/>
                  </a:lnTo>
                  <a:lnTo>
                    <a:pt x="1354" y="2751"/>
                  </a:lnTo>
                  <a:lnTo>
                    <a:pt x="1350" y="2748"/>
                  </a:lnTo>
                  <a:lnTo>
                    <a:pt x="1344" y="2744"/>
                  </a:lnTo>
                  <a:lnTo>
                    <a:pt x="1337" y="2741"/>
                  </a:lnTo>
                  <a:lnTo>
                    <a:pt x="1324" y="2737"/>
                  </a:lnTo>
                  <a:lnTo>
                    <a:pt x="1312" y="2732"/>
                  </a:lnTo>
                  <a:lnTo>
                    <a:pt x="1306" y="2729"/>
                  </a:lnTo>
                  <a:lnTo>
                    <a:pt x="1301" y="2725"/>
                  </a:lnTo>
                  <a:lnTo>
                    <a:pt x="1297" y="2722"/>
                  </a:lnTo>
                  <a:lnTo>
                    <a:pt x="1294" y="2717"/>
                  </a:lnTo>
                  <a:lnTo>
                    <a:pt x="1287" y="2707"/>
                  </a:lnTo>
                  <a:lnTo>
                    <a:pt x="1278" y="2698"/>
                  </a:lnTo>
                  <a:lnTo>
                    <a:pt x="1268" y="2690"/>
                  </a:lnTo>
                  <a:lnTo>
                    <a:pt x="1255" y="2684"/>
                  </a:lnTo>
                  <a:lnTo>
                    <a:pt x="1243" y="2678"/>
                  </a:lnTo>
                  <a:lnTo>
                    <a:pt x="1233" y="2672"/>
                  </a:lnTo>
                  <a:lnTo>
                    <a:pt x="1224" y="2666"/>
                  </a:lnTo>
                  <a:lnTo>
                    <a:pt x="1217" y="2659"/>
                  </a:lnTo>
                  <a:lnTo>
                    <a:pt x="1201" y="2643"/>
                  </a:lnTo>
                  <a:lnTo>
                    <a:pt x="1188" y="2634"/>
                  </a:lnTo>
                  <a:lnTo>
                    <a:pt x="1184" y="2630"/>
                  </a:lnTo>
                  <a:lnTo>
                    <a:pt x="1182" y="2628"/>
                  </a:lnTo>
                  <a:lnTo>
                    <a:pt x="1184" y="2622"/>
                  </a:lnTo>
                  <a:lnTo>
                    <a:pt x="1190" y="2615"/>
                  </a:lnTo>
                  <a:lnTo>
                    <a:pt x="1196" y="2606"/>
                  </a:lnTo>
                  <a:lnTo>
                    <a:pt x="1199" y="2600"/>
                  </a:lnTo>
                  <a:lnTo>
                    <a:pt x="1199" y="2599"/>
                  </a:lnTo>
                  <a:lnTo>
                    <a:pt x="1199" y="2597"/>
                  </a:lnTo>
                  <a:lnTo>
                    <a:pt x="1196" y="2596"/>
                  </a:lnTo>
                  <a:lnTo>
                    <a:pt x="1194" y="2596"/>
                  </a:lnTo>
                  <a:lnTo>
                    <a:pt x="1186" y="2593"/>
                  </a:lnTo>
                  <a:lnTo>
                    <a:pt x="1175" y="2592"/>
                  </a:lnTo>
                  <a:lnTo>
                    <a:pt x="1170" y="2591"/>
                  </a:lnTo>
                  <a:lnTo>
                    <a:pt x="1167" y="2588"/>
                  </a:lnTo>
                  <a:lnTo>
                    <a:pt x="1165" y="2587"/>
                  </a:lnTo>
                  <a:lnTo>
                    <a:pt x="1165" y="2585"/>
                  </a:lnTo>
                  <a:lnTo>
                    <a:pt x="1165" y="2584"/>
                  </a:lnTo>
                  <a:lnTo>
                    <a:pt x="1167" y="2581"/>
                  </a:lnTo>
                  <a:lnTo>
                    <a:pt x="1168" y="2577"/>
                  </a:lnTo>
                  <a:lnTo>
                    <a:pt x="1169" y="2571"/>
                  </a:lnTo>
                  <a:lnTo>
                    <a:pt x="1168" y="2564"/>
                  </a:lnTo>
                  <a:lnTo>
                    <a:pt x="1167" y="2556"/>
                  </a:lnTo>
                  <a:lnTo>
                    <a:pt x="1164" y="2550"/>
                  </a:lnTo>
                  <a:lnTo>
                    <a:pt x="1162" y="2543"/>
                  </a:lnTo>
                  <a:lnTo>
                    <a:pt x="1158" y="2539"/>
                  </a:lnTo>
                  <a:lnTo>
                    <a:pt x="1154" y="2534"/>
                  </a:lnTo>
                  <a:lnTo>
                    <a:pt x="1145" y="2528"/>
                  </a:lnTo>
                  <a:lnTo>
                    <a:pt x="1137" y="2520"/>
                  </a:lnTo>
                  <a:lnTo>
                    <a:pt x="1127" y="2511"/>
                  </a:lnTo>
                  <a:lnTo>
                    <a:pt x="1118" y="2503"/>
                  </a:lnTo>
                  <a:lnTo>
                    <a:pt x="1106" y="2493"/>
                  </a:lnTo>
                  <a:lnTo>
                    <a:pt x="1094" y="2483"/>
                  </a:lnTo>
                  <a:lnTo>
                    <a:pt x="1082" y="2473"/>
                  </a:lnTo>
                  <a:lnTo>
                    <a:pt x="1074" y="2467"/>
                  </a:lnTo>
                  <a:lnTo>
                    <a:pt x="1058" y="2459"/>
                  </a:lnTo>
                  <a:lnTo>
                    <a:pt x="1045" y="2452"/>
                  </a:lnTo>
                  <a:lnTo>
                    <a:pt x="1042" y="2451"/>
                  </a:lnTo>
                  <a:lnTo>
                    <a:pt x="1039" y="2449"/>
                  </a:lnTo>
                  <a:lnTo>
                    <a:pt x="1038" y="2447"/>
                  </a:lnTo>
                  <a:lnTo>
                    <a:pt x="1038" y="2445"/>
                  </a:lnTo>
                  <a:lnTo>
                    <a:pt x="1038" y="2441"/>
                  </a:lnTo>
                  <a:lnTo>
                    <a:pt x="1039" y="2438"/>
                  </a:lnTo>
                  <a:lnTo>
                    <a:pt x="1041" y="2435"/>
                  </a:lnTo>
                  <a:lnTo>
                    <a:pt x="1044" y="2432"/>
                  </a:lnTo>
                  <a:lnTo>
                    <a:pt x="1047" y="2428"/>
                  </a:lnTo>
                  <a:lnTo>
                    <a:pt x="1048" y="2423"/>
                  </a:lnTo>
                  <a:lnTo>
                    <a:pt x="1048" y="2419"/>
                  </a:lnTo>
                  <a:lnTo>
                    <a:pt x="1047" y="2414"/>
                  </a:lnTo>
                  <a:lnTo>
                    <a:pt x="1042" y="2405"/>
                  </a:lnTo>
                  <a:lnTo>
                    <a:pt x="1036" y="2397"/>
                  </a:lnTo>
                  <a:lnTo>
                    <a:pt x="1032" y="2392"/>
                  </a:lnTo>
                  <a:lnTo>
                    <a:pt x="1030" y="2389"/>
                  </a:lnTo>
                  <a:lnTo>
                    <a:pt x="1029" y="2384"/>
                  </a:lnTo>
                  <a:lnTo>
                    <a:pt x="1028" y="2379"/>
                  </a:lnTo>
                  <a:lnTo>
                    <a:pt x="1026" y="2375"/>
                  </a:lnTo>
                  <a:lnTo>
                    <a:pt x="1028" y="2369"/>
                  </a:lnTo>
                  <a:lnTo>
                    <a:pt x="1030" y="2361"/>
                  </a:lnTo>
                  <a:lnTo>
                    <a:pt x="1032" y="2354"/>
                  </a:lnTo>
                  <a:lnTo>
                    <a:pt x="1036" y="2347"/>
                  </a:lnTo>
                  <a:lnTo>
                    <a:pt x="1037" y="2341"/>
                  </a:lnTo>
                  <a:lnTo>
                    <a:pt x="1037" y="2335"/>
                  </a:lnTo>
                  <a:lnTo>
                    <a:pt x="1036" y="2332"/>
                  </a:lnTo>
                  <a:lnTo>
                    <a:pt x="1032" y="2328"/>
                  </a:lnTo>
                  <a:lnTo>
                    <a:pt x="1029" y="2325"/>
                  </a:lnTo>
                  <a:lnTo>
                    <a:pt x="1024" y="2322"/>
                  </a:lnTo>
                  <a:lnTo>
                    <a:pt x="1018" y="2321"/>
                  </a:lnTo>
                  <a:lnTo>
                    <a:pt x="1006" y="2317"/>
                  </a:lnTo>
                  <a:lnTo>
                    <a:pt x="994" y="2315"/>
                  </a:lnTo>
                  <a:lnTo>
                    <a:pt x="990" y="2313"/>
                  </a:lnTo>
                  <a:lnTo>
                    <a:pt x="984" y="2310"/>
                  </a:lnTo>
                  <a:lnTo>
                    <a:pt x="978" y="2306"/>
                  </a:lnTo>
                  <a:lnTo>
                    <a:pt x="972" y="2301"/>
                  </a:lnTo>
                  <a:lnTo>
                    <a:pt x="957" y="2291"/>
                  </a:lnTo>
                  <a:lnTo>
                    <a:pt x="944" y="2283"/>
                  </a:lnTo>
                  <a:lnTo>
                    <a:pt x="932" y="2276"/>
                  </a:lnTo>
                  <a:lnTo>
                    <a:pt x="922" y="2269"/>
                  </a:lnTo>
                  <a:lnTo>
                    <a:pt x="911" y="2262"/>
                  </a:lnTo>
                  <a:lnTo>
                    <a:pt x="899" y="2253"/>
                  </a:lnTo>
                  <a:lnTo>
                    <a:pt x="887" y="2246"/>
                  </a:lnTo>
                  <a:lnTo>
                    <a:pt x="880" y="2241"/>
                  </a:lnTo>
                  <a:lnTo>
                    <a:pt x="874" y="2240"/>
                  </a:lnTo>
                  <a:lnTo>
                    <a:pt x="867" y="2240"/>
                  </a:lnTo>
                  <a:lnTo>
                    <a:pt x="864" y="2240"/>
                  </a:lnTo>
                  <a:lnTo>
                    <a:pt x="860" y="2241"/>
                  </a:lnTo>
                  <a:lnTo>
                    <a:pt x="858" y="2244"/>
                  </a:lnTo>
                  <a:lnTo>
                    <a:pt x="855" y="2246"/>
                  </a:lnTo>
                  <a:lnTo>
                    <a:pt x="853" y="2250"/>
                  </a:lnTo>
                  <a:lnTo>
                    <a:pt x="850" y="2252"/>
                  </a:lnTo>
                  <a:lnTo>
                    <a:pt x="848" y="2253"/>
                  </a:lnTo>
                  <a:lnTo>
                    <a:pt x="846" y="2253"/>
                  </a:lnTo>
                  <a:lnTo>
                    <a:pt x="840" y="2251"/>
                  </a:lnTo>
                  <a:lnTo>
                    <a:pt x="831" y="2245"/>
                  </a:lnTo>
                  <a:lnTo>
                    <a:pt x="817" y="2233"/>
                  </a:lnTo>
                  <a:lnTo>
                    <a:pt x="809" y="2227"/>
                  </a:lnTo>
                  <a:lnTo>
                    <a:pt x="805" y="2227"/>
                  </a:lnTo>
                  <a:lnTo>
                    <a:pt x="804" y="2228"/>
                  </a:lnTo>
                  <a:lnTo>
                    <a:pt x="803" y="2233"/>
                  </a:lnTo>
                  <a:lnTo>
                    <a:pt x="801" y="2241"/>
                  </a:lnTo>
                  <a:lnTo>
                    <a:pt x="797" y="2257"/>
                  </a:lnTo>
                  <a:lnTo>
                    <a:pt x="791" y="2270"/>
                  </a:lnTo>
                  <a:lnTo>
                    <a:pt x="787" y="2278"/>
                  </a:lnTo>
                  <a:lnTo>
                    <a:pt x="783" y="2289"/>
                  </a:lnTo>
                  <a:lnTo>
                    <a:pt x="776" y="2300"/>
                  </a:lnTo>
                  <a:lnTo>
                    <a:pt x="768" y="2310"/>
                  </a:lnTo>
                  <a:lnTo>
                    <a:pt x="765" y="2315"/>
                  </a:lnTo>
                  <a:lnTo>
                    <a:pt x="761" y="2317"/>
                  </a:lnTo>
                  <a:lnTo>
                    <a:pt x="758" y="2319"/>
                  </a:lnTo>
                  <a:lnTo>
                    <a:pt x="755" y="2320"/>
                  </a:lnTo>
                  <a:lnTo>
                    <a:pt x="749" y="2320"/>
                  </a:lnTo>
                  <a:lnTo>
                    <a:pt x="743" y="2319"/>
                  </a:lnTo>
                  <a:lnTo>
                    <a:pt x="730" y="2317"/>
                  </a:lnTo>
                  <a:lnTo>
                    <a:pt x="717" y="2317"/>
                  </a:lnTo>
                  <a:lnTo>
                    <a:pt x="715" y="2319"/>
                  </a:lnTo>
                  <a:lnTo>
                    <a:pt x="714" y="2320"/>
                  </a:lnTo>
                  <a:lnTo>
                    <a:pt x="714" y="2322"/>
                  </a:lnTo>
                  <a:lnTo>
                    <a:pt x="714" y="2325"/>
                  </a:lnTo>
                  <a:lnTo>
                    <a:pt x="716" y="2332"/>
                  </a:lnTo>
                  <a:lnTo>
                    <a:pt x="720" y="2340"/>
                  </a:lnTo>
                  <a:lnTo>
                    <a:pt x="721" y="2345"/>
                  </a:lnTo>
                  <a:lnTo>
                    <a:pt x="722" y="2350"/>
                  </a:lnTo>
                  <a:lnTo>
                    <a:pt x="722" y="2353"/>
                  </a:lnTo>
                  <a:lnTo>
                    <a:pt x="722" y="2357"/>
                  </a:lnTo>
                  <a:lnTo>
                    <a:pt x="720" y="2360"/>
                  </a:lnTo>
                  <a:lnTo>
                    <a:pt x="716" y="2363"/>
                  </a:lnTo>
                  <a:lnTo>
                    <a:pt x="710" y="2366"/>
                  </a:lnTo>
                  <a:lnTo>
                    <a:pt x="703" y="2367"/>
                  </a:lnTo>
                  <a:lnTo>
                    <a:pt x="695" y="2369"/>
                  </a:lnTo>
                  <a:lnTo>
                    <a:pt x="686" y="2369"/>
                  </a:lnTo>
                  <a:lnTo>
                    <a:pt x="678" y="2366"/>
                  </a:lnTo>
                  <a:lnTo>
                    <a:pt x="671" y="2364"/>
                  </a:lnTo>
                  <a:lnTo>
                    <a:pt x="664" y="2360"/>
                  </a:lnTo>
                  <a:lnTo>
                    <a:pt x="658" y="2356"/>
                  </a:lnTo>
                  <a:lnTo>
                    <a:pt x="653" y="2351"/>
                  </a:lnTo>
                  <a:lnTo>
                    <a:pt x="650" y="2345"/>
                  </a:lnTo>
                  <a:lnTo>
                    <a:pt x="647" y="2339"/>
                  </a:lnTo>
                  <a:lnTo>
                    <a:pt x="646" y="2331"/>
                  </a:lnTo>
                  <a:lnTo>
                    <a:pt x="646" y="2321"/>
                  </a:lnTo>
                  <a:lnTo>
                    <a:pt x="646" y="2312"/>
                  </a:lnTo>
                  <a:lnTo>
                    <a:pt x="647" y="2293"/>
                  </a:lnTo>
                  <a:lnTo>
                    <a:pt x="647" y="2275"/>
                  </a:lnTo>
                  <a:lnTo>
                    <a:pt x="647" y="2268"/>
                  </a:lnTo>
                  <a:lnTo>
                    <a:pt x="646" y="2260"/>
                  </a:lnTo>
                  <a:lnTo>
                    <a:pt x="644" y="2254"/>
                  </a:lnTo>
                  <a:lnTo>
                    <a:pt x="641" y="2249"/>
                  </a:lnTo>
                  <a:lnTo>
                    <a:pt x="638" y="2244"/>
                  </a:lnTo>
                  <a:lnTo>
                    <a:pt x="634" y="2239"/>
                  </a:lnTo>
                  <a:lnTo>
                    <a:pt x="629" y="2235"/>
                  </a:lnTo>
                  <a:lnTo>
                    <a:pt x="625" y="2233"/>
                  </a:lnTo>
                  <a:lnTo>
                    <a:pt x="615" y="2228"/>
                  </a:lnTo>
                  <a:lnTo>
                    <a:pt x="606" y="2222"/>
                  </a:lnTo>
                  <a:lnTo>
                    <a:pt x="597" y="2215"/>
                  </a:lnTo>
                  <a:lnTo>
                    <a:pt x="588" y="2206"/>
                  </a:lnTo>
                  <a:lnTo>
                    <a:pt x="578" y="2193"/>
                  </a:lnTo>
                  <a:lnTo>
                    <a:pt x="568" y="2178"/>
                  </a:lnTo>
                  <a:lnTo>
                    <a:pt x="557" y="2165"/>
                  </a:lnTo>
                  <a:lnTo>
                    <a:pt x="547" y="2155"/>
                  </a:lnTo>
                  <a:lnTo>
                    <a:pt x="544" y="2151"/>
                  </a:lnTo>
                  <a:lnTo>
                    <a:pt x="541" y="2146"/>
                  </a:lnTo>
                  <a:lnTo>
                    <a:pt x="539" y="2142"/>
                  </a:lnTo>
                  <a:lnTo>
                    <a:pt x="538" y="2137"/>
                  </a:lnTo>
                  <a:lnTo>
                    <a:pt x="537" y="2132"/>
                  </a:lnTo>
                  <a:lnTo>
                    <a:pt x="534" y="2127"/>
                  </a:lnTo>
                  <a:lnTo>
                    <a:pt x="532" y="2123"/>
                  </a:lnTo>
                  <a:lnTo>
                    <a:pt x="527" y="2119"/>
                  </a:lnTo>
                  <a:lnTo>
                    <a:pt x="518" y="2114"/>
                  </a:lnTo>
                  <a:lnTo>
                    <a:pt x="505" y="2107"/>
                  </a:lnTo>
                  <a:lnTo>
                    <a:pt x="496" y="2104"/>
                  </a:lnTo>
                  <a:lnTo>
                    <a:pt x="488" y="2099"/>
                  </a:lnTo>
                  <a:lnTo>
                    <a:pt x="481" y="2094"/>
                  </a:lnTo>
                  <a:lnTo>
                    <a:pt x="472" y="2087"/>
                  </a:lnTo>
                  <a:lnTo>
                    <a:pt x="457" y="2073"/>
                  </a:lnTo>
                  <a:lnTo>
                    <a:pt x="440" y="2057"/>
                  </a:lnTo>
                  <a:lnTo>
                    <a:pt x="425" y="2041"/>
                  </a:lnTo>
                  <a:lnTo>
                    <a:pt x="413" y="2026"/>
                  </a:lnTo>
                  <a:lnTo>
                    <a:pt x="407" y="2022"/>
                  </a:lnTo>
                  <a:lnTo>
                    <a:pt x="400" y="2017"/>
                  </a:lnTo>
                  <a:lnTo>
                    <a:pt x="392" y="2014"/>
                  </a:lnTo>
                  <a:lnTo>
                    <a:pt x="383" y="2012"/>
                  </a:lnTo>
                  <a:lnTo>
                    <a:pt x="376" y="2010"/>
                  </a:lnTo>
                  <a:lnTo>
                    <a:pt x="369" y="2007"/>
                  </a:lnTo>
                  <a:lnTo>
                    <a:pt x="362" y="2005"/>
                  </a:lnTo>
                  <a:lnTo>
                    <a:pt x="357" y="2003"/>
                  </a:lnTo>
                  <a:lnTo>
                    <a:pt x="352" y="1998"/>
                  </a:lnTo>
                  <a:lnTo>
                    <a:pt x="349" y="1993"/>
                  </a:lnTo>
                  <a:lnTo>
                    <a:pt x="345" y="1986"/>
                  </a:lnTo>
                  <a:lnTo>
                    <a:pt x="342" y="1980"/>
                  </a:lnTo>
                  <a:lnTo>
                    <a:pt x="338" y="1972"/>
                  </a:lnTo>
                  <a:lnTo>
                    <a:pt x="336" y="1964"/>
                  </a:lnTo>
                  <a:lnTo>
                    <a:pt x="335" y="1956"/>
                  </a:lnTo>
                  <a:lnTo>
                    <a:pt x="335" y="1949"/>
                  </a:lnTo>
                  <a:lnTo>
                    <a:pt x="335" y="1934"/>
                  </a:lnTo>
                  <a:lnTo>
                    <a:pt x="335" y="1917"/>
                  </a:lnTo>
                  <a:lnTo>
                    <a:pt x="335" y="1909"/>
                  </a:lnTo>
                  <a:lnTo>
                    <a:pt x="332" y="1899"/>
                  </a:lnTo>
                  <a:lnTo>
                    <a:pt x="330" y="1890"/>
                  </a:lnTo>
                  <a:lnTo>
                    <a:pt x="326" y="1880"/>
                  </a:lnTo>
                  <a:lnTo>
                    <a:pt x="317" y="1861"/>
                  </a:lnTo>
                  <a:lnTo>
                    <a:pt x="306" y="1844"/>
                  </a:lnTo>
                  <a:lnTo>
                    <a:pt x="296" y="1829"/>
                  </a:lnTo>
                  <a:lnTo>
                    <a:pt x="287" y="1814"/>
                  </a:lnTo>
                  <a:lnTo>
                    <a:pt x="282" y="1808"/>
                  </a:lnTo>
                  <a:lnTo>
                    <a:pt x="277" y="1803"/>
                  </a:lnTo>
                  <a:lnTo>
                    <a:pt x="273" y="1800"/>
                  </a:lnTo>
                  <a:lnTo>
                    <a:pt x="267" y="1799"/>
                  </a:lnTo>
                  <a:lnTo>
                    <a:pt x="256" y="1799"/>
                  </a:lnTo>
                  <a:lnTo>
                    <a:pt x="247" y="1800"/>
                  </a:lnTo>
                  <a:lnTo>
                    <a:pt x="242" y="1799"/>
                  </a:lnTo>
                  <a:lnTo>
                    <a:pt x="237" y="1798"/>
                  </a:lnTo>
                  <a:lnTo>
                    <a:pt x="232" y="1795"/>
                  </a:lnTo>
                  <a:lnTo>
                    <a:pt x="226" y="1790"/>
                  </a:lnTo>
                  <a:lnTo>
                    <a:pt x="222" y="1784"/>
                  </a:lnTo>
                  <a:lnTo>
                    <a:pt x="217" y="1779"/>
                  </a:lnTo>
                  <a:lnTo>
                    <a:pt x="213" y="1773"/>
                  </a:lnTo>
                  <a:lnTo>
                    <a:pt x="210" y="1767"/>
                  </a:lnTo>
                  <a:lnTo>
                    <a:pt x="200" y="1759"/>
                  </a:lnTo>
                  <a:lnTo>
                    <a:pt x="191" y="1752"/>
                  </a:lnTo>
                  <a:lnTo>
                    <a:pt x="189" y="1741"/>
                  </a:lnTo>
                  <a:lnTo>
                    <a:pt x="188" y="1735"/>
                  </a:lnTo>
                  <a:lnTo>
                    <a:pt x="185" y="1734"/>
                  </a:lnTo>
                  <a:lnTo>
                    <a:pt x="182" y="1733"/>
                  </a:lnTo>
                  <a:lnTo>
                    <a:pt x="179" y="1733"/>
                  </a:lnTo>
                  <a:lnTo>
                    <a:pt x="174" y="1733"/>
                  </a:lnTo>
                  <a:lnTo>
                    <a:pt x="166" y="1734"/>
                  </a:lnTo>
                  <a:lnTo>
                    <a:pt x="157" y="1735"/>
                  </a:lnTo>
                  <a:lnTo>
                    <a:pt x="151" y="1736"/>
                  </a:lnTo>
                  <a:lnTo>
                    <a:pt x="148" y="1739"/>
                  </a:lnTo>
                  <a:lnTo>
                    <a:pt x="147" y="1742"/>
                  </a:lnTo>
                  <a:lnTo>
                    <a:pt x="148" y="1749"/>
                  </a:lnTo>
                  <a:lnTo>
                    <a:pt x="148" y="1753"/>
                  </a:lnTo>
                  <a:lnTo>
                    <a:pt x="147" y="1756"/>
                  </a:lnTo>
                  <a:lnTo>
                    <a:pt x="145" y="1759"/>
                  </a:lnTo>
                  <a:lnTo>
                    <a:pt x="144" y="1760"/>
                  </a:lnTo>
                  <a:lnTo>
                    <a:pt x="140" y="1761"/>
                  </a:lnTo>
                  <a:lnTo>
                    <a:pt x="132" y="1760"/>
                  </a:lnTo>
                  <a:lnTo>
                    <a:pt x="125" y="1758"/>
                  </a:lnTo>
                  <a:lnTo>
                    <a:pt x="118" y="1755"/>
                  </a:lnTo>
                  <a:lnTo>
                    <a:pt x="115" y="1753"/>
                  </a:lnTo>
                  <a:lnTo>
                    <a:pt x="112" y="1751"/>
                  </a:lnTo>
                  <a:lnTo>
                    <a:pt x="110" y="1748"/>
                  </a:lnTo>
                  <a:lnTo>
                    <a:pt x="109" y="1743"/>
                  </a:lnTo>
                  <a:lnTo>
                    <a:pt x="107" y="1736"/>
                  </a:lnTo>
                  <a:lnTo>
                    <a:pt x="104" y="1730"/>
                  </a:lnTo>
                  <a:lnTo>
                    <a:pt x="100" y="1728"/>
                  </a:lnTo>
                  <a:lnTo>
                    <a:pt x="98" y="1726"/>
                  </a:lnTo>
                  <a:lnTo>
                    <a:pt x="93" y="1724"/>
                  </a:lnTo>
                  <a:lnTo>
                    <a:pt x="88" y="1723"/>
                  </a:lnTo>
                  <a:lnTo>
                    <a:pt x="82" y="1722"/>
                  </a:lnTo>
                  <a:lnTo>
                    <a:pt x="77" y="1721"/>
                  </a:lnTo>
                  <a:lnTo>
                    <a:pt x="71" y="1718"/>
                  </a:lnTo>
                  <a:lnTo>
                    <a:pt x="63" y="1716"/>
                  </a:lnTo>
                  <a:lnTo>
                    <a:pt x="59" y="1711"/>
                  </a:lnTo>
                  <a:lnTo>
                    <a:pt x="54" y="1705"/>
                  </a:lnTo>
                  <a:lnTo>
                    <a:pt x="49" y="1698"/>
                  </a:lnTo>
                  <a:lnTo>
                    <a:pt x="47" y="1689"/>
                  </a:lnTo>
                  <a:lnTo>
                    <a:pt x="44" y="1667"/>
                  </a:lnTo>
                  <a:lnTo>
                    <a:pt x="44" y="1646"/>
                  </a:lnTo>
                  <a:lnTo>
                    <a:pt x="46" y="1626"/>
                  </a:lnTo>
                  <a:lnTo>
                    <a:pt x="44" y="1608"/>
                  </a:lnTo>
                  <a:lnTo>
                    <a:pt x="41" y="1597"/>
                  </a:lnTo>
                  <a:lnTo>
                    <a:pt x="36" y="1587"/>
                  </a:lnTo>
                  <a:lnTo>
                    <a:pt x="34" y="1577"/>
                  </a:lnTo>
                  <a:lnTo>
                    <a:pt x="33" y="1570"/>
                  </a:lnTo>
                  <a:lnTo>
                    <a:pt x="30" y="1567"/>
                  </a:lnTo>
                  <a:lnTo>
                    <a:pt x="29" y="1565"/>
                  </a:lnTo>
                  <a:lnTo>
                    <a:pt x="28" y="1564"/>
                  </a:lnTo>
                  <a:lnTo>
                    <a:pt x="25" y="1563"/>
                  </a:lnTo>
                  <a:lnTo>
                    <a:pt x="21" y="1563"/>
                  </a:lnTo>
                  <a:lnTo>
                    <a:pt x="16" y="1562"/>
                  </a:lnTo>
                  <a:lnTo>
                    <a:pt x="11" y="1559"/>
                  </a:lnTo>
                  <a:lnTo>
                    <a:pt x="8" y="1556"/>
                  </a:lnTo>
                  <a:lnTo>
                    <a:pt x="5" y="1552"/>
                  </a:lnTo>
                  <a:lnTo>
                    <a:pt x="4" y="1546"/>
                  </a:lnTo>
                  <a:lnTo>
                    <a:pt x="4" y="1538"/>
                  </a:lnTo>
                  <a:lnTo>
                    <a:pt x="6" y="1528"/>
                  </a:lnTo>
                  <a:lnTo>
                    <a:pt x="10" y="1522"/>
                  </a:lnTo>
                  <a:lnTo>
                    <a:pt x="14" y="1516"/>
                  </a:lnTo>
                  <a:lnTo>
                    <a:pt x="16" y="1513"/>
                  </a:lnTo>
                  <a:lnTo>
                    <a:pt x="17" y="1509"/>
                  </a:lnTo>
                  <a:lnTo>
                    <a:pt x="17" y="1507"/>
                  </a:lnTo>
                  <a:lnTo>
                    <a:pt x="17" y="1503"/>
                  </a:lnTo>
                  <a:lnTo>
                    <a:pt x="15" y="1495"/>
                  </a:lnTo>
                  <a:lnTo>
                    <a:pt x="14" y="1487"/>
                  </a:lnTo>
                  <a:lnTo>
                    <a:pt x="14" y="1480"/>
                  </a:lnTo>
                  <a:lnTo>
                    <a:pt x="14" y="1472"/>
                  </a:lnTo>
                  <a:lnTo>
                    <a:pt x="16" y="1468"/>
                  </a:lnTo>
                  <a:lnTo>
                    <a:pt x="18" y="1463"/>
                  </a:lnTo>
                  <a:lnTo>
                    <a:pt x="23" y="1458"/>
                  </a:lnTo>
                  <a:lnTo>
                    <a:pt x="28" y="1456"/>
                  </a:lnTo>
                  <a:lnTo>
                    <a:pt x="42" y="1451"/>
                  </a:lnTo>
                  <a:lnTo>
                    <a:pt x="54" y="1446"/>
                  </a:lnTo>
                  <a:lnTo>
                    <a:pt x="58" y="1444"/>
                  </a:lnTo>
                  <a:lnTo>
                    <a:pt x="61" y="1440"/>
                  </a:lnTo>
                  <a:lnTo>
                    <a:pt x="62" y="1437"/>
                  </a:lnTo>
                  <a:lnTo>
                    <a:pt x="62" y="1430"/>
                  </a:lnTo>
                  <a:lnTo>
                    <a:pt x="58" y="1418"/>
                  </a:lnTo>
                  <a:lnTo>
                    <a:pt x="52" y="1406"/>
                  </a:lnTo>
                  <a:lnTo>
                    <a:pt x="48" y="1399"/>
                  </a:lnTo>
                  <a:lnTo>
                    <a:pt x="44" y="1390"/>
                  </a:lnTo>
                  <a:lnTo>
                    <a:pt x="42" y="1382"/>
                  </a:lnTo>
                  <a:lnTo>
                    <a:pt x="40" y="1371"/>
                  </a:lnTo>
                  <a:lnTo>
                    <a:pt x="37" y="1361"/>
                  </a:lnTo>
                  <a:lnTo>
                    <a:pt x="36" y="1350"/>
                  </a:lnTo>
                  <a:lnTo>
                    <a:pt x="35" y="1340"/>
                  </a:lnTo>
                  <a:lnTo>
                    <a:pt x="35" y="1332"/>
                  </a:lnTo>
                  <a:lnTo>
                    <a:pt x="36" y="1324"/>
                  </a:lnTo>
                  <a:lnTo>
                    <a:pt x="39" y="1318"/>
                  </a:lnTo>
                  <a:lnTo>
                    <a:pt x="41" y="1316"/>
                  </a:lnTo>
                  <a:lnTo>
                    <a:pt x="43" y="1314"/>
                  </a:lnTo>
                  <a:lnTo>
                    <a:pt x="47" y="1312"/>
                  </a:lnTo>
                  <a:lnTo>
                    <a:pt x="49" y="1312"/>
                  </a:lnTo>
                  <a:lnTo>
                    <a:pt x="63" y="1307"/>
                  </a:lnTo>
                  <a:lnTo>
                    <a:pt x="75" y="1302"/>
                  </a:lnTo>
                  <a:lnTo>
                    <a:pt x="79" y="1300"/>
                  </a:lnTo>
                  <a:lnTo>
                    <a:pt x="82" y="1298"/>
                  </a:lnTo>
                  <a:lnTo>
                    <a:pt x="84" y="1294"/>
                  </a:lnTo>
                  <a:lnTo>
                    <a:pt x="82" y="1292"/>
                  </a:lnTo>
                  <a:lnTo>
                    <a:pt x="75" y="1286"/>
                  </a:lnTo>
                  <a:lnTo>
                    <a:pt x="66" y="1279"/>
                  </a:lnTo>
                  <a:lnTo>
                    <a:pt x="60" y="1274"/>
                  </a:lnTo>
                  <a:lnTo>
                    <a:pt x="54" y="1268"/>
                  </a:lnTo>
                  <a:lnTo>
                    <a:pt x="48" y="1262"/>
                  </a:lnTo>
                  <a:lnTo>
                    <a:pt x="43" y="1254"/>
                  </a:lnTo>
                  <a:lnTo>
                    <a:pt x="34" y="1236"/>
                  </a:lnTo>
                  <a:lnTo>
                    <a:pt x="28" y="1220"/>
                  </a:lnTo>
                  <a:lnTo>
                    <a:pt x="25" y="1212"/>
                  </a:lnTo>
                  <a:lnTo>
                    <a:pt x="23" y="1206"/>
                  </a:lnTo>
                  <a:lnTo>
                    <a:pt x="19" y="1200"/>
                  </a:lnTo>
                  <a:lnTo>
                    <a:pt x="16" y="1195"/>
                  </a:lnTo>
                  <a:lnTo>
                    <a:pt x="9" y="1188"/>
                  </a:lnTo>
                  <a:lnTo>
                    <a:pt x="3" y="1179"/>
                  </a:lnTo>
                  <a:lnTo>
                    <a:pt x="0" y="1173"/>
                  </a:lnTo>
                  <a:lnTo>
                    <a:pt x="0" y="1167"/>
                  </a:lnTo>
                  <a:lnTo>
                    <a:pt x="3" y="1161"/>
                  </a:lnTo>
                  <a:lnTo>
                    <a:pt x="6" y="1153"/>
                  </a:lnTo>
                  <a:lnTo>
                    <a:pt x="10" y="1144"/>
                  </a:lnTo>
                  <a:lnTo>
                    <a:pt x="14" y="1137"/>
                  </a:lnTo>
                  <a:lnTo>
                    <a:pt x="19" y="1134"/>
                  </a:lnTo>
                  <a:lnTo>
                    <a:pt x="24" y="1131"/>
                  </a:lnTo>
                  <a:lnTo>
                    <a:pt x="27" y="1129"/>
                  </a:lnTo>
                  <a:lnTo>
                    <a:pt x="29" y="1127"/>
                  </a:lnTo>
                  <a:lnTo>
                    <a:pt x="31" y="1122"/>
                  </a:lnTo>
                  <a:lnTo>
                    <a:pt x="33" y="1117"/>
                  </a:lnTo>
                  <a:lnTo>
                    <a:pt x="36" y="1103"/>
                  </a:lnTo>
                  <a:lnTo>
                    <a:pt x="39" y="1090"/>
                  </a:lnTo>
                  <a:lnTo>
                    <a:pt x="40" y="1084"/>
                  </a:lnTo>
                  <a:lnTo>
                    <a:pt x="41" y="1078"/>
                  </a:lnTo>
                  <a:lnTo>
                    <a:pt x="41" y="1071"/>
                  </a:lnTo>
                  <a:lnTo>
                    <a:pt x="40" y="1064"/>
                  </a:lnTo>
                  <a:lnTo>
                    <a:pt x="36" y="1046"/>
                  </a:lnTo>
                  <a:lnTo>
                    <a:pt x="35" y="1028"/>
                  </a:lnTo>
                  <a:lnTo>
                    <a:pt x="35" y="1020"/>
                  </a:lnTo>
                  <a:lnTo>
                    <a:pt x="36" y="1011"/>
                  </a:lnTo>
                  <a:lnTo>
                    <a:pt x="40" y="1005"/>
                  </a:lnTo>
                  <a:lnTo>
                    <a:pt x="44" y="999"/>
                  </a:lnTo>
                  <a:lnTo>
                    <a:pt x="50" y="997"/>
                  </a:lnTo>
                  <a:lnTo>
                    <a:pt x="58" y="995"/>
                  </a:lnTo>
                  <a:lnTo>
                    <a:pt x="65" y="995"/>
                  </a:lnTo>
                  <a:lnTo>
                    <a:pt x="73" y="993"/>
                  </a:lnTo>
                  <a:lnTo>
                    <a:pt x="80" y="993"/>
                  </a:lnTo>
                  <a:lnTo>
                    <a:pt x="90" y="993"/>
                  </a:lnTo>
                  <a:lnTo>
                    <a:pt x="98" y="992"/>
                  </a:lnTo>
                  <a:lnTo>
                    <a:pt x="107" y="990"/>
                  </a:lnTo>
                  <a:lnTo>
                    <a:pt x="125" y="983"/>
                  </a:lnTo>
                  <a:lnTo>
                    <a:pt x="142" y="978"/>
                  </a:lnTo>
                  <a:lnTo>
                    <a:pt x="149" y="977"/>
                  </a:lnTo>
                  <a:lnTo>
                    <a:pt x="156" y="976"/>
                  </a:lnTo>
                  <a:lnTo>
                    <a:pt x="161" y="977"/>
                  </a:lnTo>
                  <a:lnTo>
                    <a:pt x="165" y="980"/>
                  </a:lnTo>
                  <a:lnTo>
                    <a:pt x="169" y="989"/>
                  </a:lnTo>
                  <a:lnTo>
                    <a:pt x="172" y="997"/>
                  </a:lnTo>
                  <a:lnTo>
                    <a:pt x="172" y="1001"/>
                  </a:lnTo>
                  <a:lnTo>
                    <a:pt x="172" y="1005"/>
                  </a:lnTo>
                  <a:lnTo>
                    <a:pt x="170" y="1009"/>
                  </a:lnTo>
                  <a:lnTo>
                    <a:pt x="168" y="1014"/>
                  </a:lnTo>
                  <a:lnTo>
                    <a:pt x="163" y="1024"/>
                  </a:lnTo>
                  <a:lnTo>
                    <a:pt x="160" y="1041"/>
                  </a:lnTo>
                  <a:lnTo>
                    <a:pt x="157" y="1059"/>
                  </a:lnTo>
                  <a:lnTo>
                    <a:pt x="156" y="1073"/>
                  </a:lnTo>
                  <a:lnTo>
                    <a:pt x="156" y="1079"/>
                  </a:lnTo>
                  <a:lnTo>
                    <a:pt x="156" y="1084"/>
                  </a:lnTo>
                  <a:lnTo>
                    <a:pt x="157" y="1088"/>
                  </a:lnTo>
                  <a:lnTo>
                    <a:pt x="160" y="1093"/>
                  </a:lnTo>
                  <a:lnTo>
                    <a:pt x="163" y="1100"/>
                  </a:lnTo>
                  <a:lnTo>
                    <a:pt x="169" y="1106"/>
                  </a:lnTo>
                  <a:lnTo>
                    <a:pt x="175" y="1116"/>
                  </a:lnTo>
                  <a:lnTo>
                    <a:pt x="182" y="1128"/>
                  </a:lnTo>
                  <a:lnTo>
                    <a:pt x="187" y="1134"/>
                  </a:lnTo>
                  <a:lnTo>
                    <a:pt x="193" y="1137"/>
                  </a:lnTo>
                  <a:lnTo>
                    <a:pt x="199" y="1141"/>
                  </a:lnTo>
                  <a:lnTo>
                    <a:pt x="207" y="1142"/>
                  </a:lnTo>
                  <a:lnTo>
                    <a:pt x="224" y="1144"/>
                  </a:lnTo>
                  <a:lnTo>
                    <a:pt x="239" y="1148"/>
                  </a:lnTo>
                  <a:lnTo>
                    <a:pt x="247" y="1149"/>
                  </a:lnTo>
                  <a:lnTo>
                    <a:pt x="252" y="1149"/>
                  </a:lnTo>
                  <a:lnTo>
                    <a:pt x="255" y="1149"/>
                  </a:lnTo>
                  <a:lnTo>
                    <a:pt x="256" y="1148"/>
                  </a:lnTo>
                  <a:lnTo>
                    <a:pt x="258" y="1147"/>
                  </a:lnTo>
                  <a:lnTo>
                    <a:pt x="258" y="1143"/>
                  </a:lnTo>
                  <a:lnTo>
                    <a:pt x="262" y="1134"/>
                  </a:lnTo>
                  <a:lnTo>
                    <a:pt x="264" y="1125"/>
                  </a:lnTo>
                  <a:lnTo>
                    <a:pt x="266" y="1122"/>
                  </a:lnTo>
                  <a:lnTo>
                    <a:pt x="269" y="1119"/>
                  </a:lnTo>
                  <a:lnTo>
                    <a:pt x="274" y="1117"/>
                  </a:lnTo>
                  <a:lnTo>
                    <a:pt x="280" y="1116"/>
                  </a:lnTo>
                  <a:lnTo>
                    <a:pt x="291" y="1112"/>
                  </a:lnTo>
                  <a:lnTo>
                    <a:pt x="302" y="1108"/>
                  </a:lnTo>
                  <a:lnTo>
                    <a:pt x="313" y="1105"/>
                  </a:lnTo>
                  <a:lnTo>
                    <a:pt x="323" y="1102"/>
                  </a:lnTo>
                  <a:lnTo>
                    <a:pt x="327" y="1099"/>
                  </a:lnTo>
                  <a:lnTo>
                    <a:pt x="332" y="1097"/>
                  </a:lnTo>
                  <a:lnTo>
                    <a:pt x="336" y="1094"/>
                  </a:lnTo>
                  <a:lnTo>
                    <a:pt x="339" y="1090"/>
                  </a:lnTo>
                  <a:lnTo>
                    <a:pt x="344" y="1083"/>
                  </a:lnTo>
                  <a:lnTo>
                    <a:pt x="346" y="1075"/>
                  </a:lnTo>
                  <a:lnTo>
                    <a:pt x="350" y="1067"/>
                  </a:lnTo>
                  <a:lnTo>
                    <a:pt x="351" y="1060"/>
                  </a:lnTo>
                  <a:lnTo>
                    <a:pt x="355" y="1046"/>
                  </a:lnTo>
                  <a:lnTo>
                    <a:pt x="358" y="1034"/>
                  </a:lnTo>
                  <a:lnTo>
                    <a:pt x="359" y="1028"/>
                  </a:lnTo>
                  <a:lnTo>
                    <a:pt x="361" y="1023"/>
                  </a:lnTo>
                  <a:lnTo>
                    <a:pt x="361" y="1017"/>
                  </a:lnTo>
                  <a:lnTo>
                    <a:pt x="359" y="1010"/>
                  </a:lnTo>
                  <a:lnTo>
                    <a:pt x="357" y="999"/>
                  </a:lnTo>
                  <a:lnTo>
                    <a:pt x="355" y="992"/>
                  </a:lnTo>
                  <a:lnTo>
                    <a:pt x="355" y="984"/>
                  </a:lnTo>
                  <a:lnTo>
                    <a:pt x="357" y="970"/>
                  </a:lnTo>
                  <a:lnTo>
                    <a:pt x="361" y="954"/>
                  </a:lnTo>
                  <a:lnTo>
                    <a:pt x="363" y="939"/>
                  </a:lnTo>
                  <a:lnTo>
                    <a:pt x="365" y="924"/>
                  </a:lnTo>
                  <a:lnTo>
                    <a:pt x="367" y="913"/>
                  </a:lnTo>
                  <a:lnTo>
                    <a:pt x="367" y="907"/>
                  </a:lnTo>
                  <a:lnTo>
                    <a:pt x="365" y="900"/>
                  </a:lnTo>
                  <a:lnTo>
                    <a:pt x="364" y="892"/>
                  </a:lnTo>
                  <a:lnTo>
                    <a:pt x="362" y="883"/>
                  </a:lnTo>
                  <a:lnTo>
                    <a:pt x="361" y="877"/>
                  </a:lnTo>
                  <a:lnTo>
                    <a:pt x="361" y="869"/>
                  </a:lnTo>
                  <a:lnTo>
                    <a:pt x="362" y="860"/>
                  </a:lnTo>
                  <a:lnTo>
                    <a:pt x="364" y="852"/>
                  </a:lnTo>
                  <a:lnTo>
                    <a:pt x="369" y="835"/>
                  </a:lnTo>
                  <a:lnTo>
                    <a:pt x="370" y="821"/>
                  </a:lnTo>
                  <a:lnTo>
                    <a:pt x="368" y="814"/>
                  </a:lnTo>
                  <a:lnTo>
                    <a:pt x="364" y="808"/>
                  </a:lnTo>
                  <a:lnTo>
                    <a:pt x="359" y="803"/>
                  </a:lnTo>
                  <a:lnTo>
                    <a:pt x="357" y="798"/>
                  </a:lnTo>
                  <a:lnTo>
                    <a:pt x="352" y="785"/>
                  </a:lnTo>
                  <a:lnTo>
                    <a:pt x="350" y="770"/>
                  </a:lnTo>
                  <a:lnTo>
                    <a:pt x="348" y="753"/>
                  </a:lnTo>
                  <a:lnTo>
                    <a:pt x="343" y="739"/>
                  </a:lnTo>
                  <a:lnTo>
                    <a:pt x="336" y="724"/>
                  </a:lnTo>
                  <a:lnTo>
                    <a:pt x="324" y="703"/>
                  </a:lnTo>
                  <a:lnTo>
                    <a:pt x="313" y="684"/>
                  </a:lnTo>
                  <a:lnTo>
                    <a:pt x="306" y="671"/>
                  </a:lnTo>
                  <a:lnTo>
                    <a:pt x="301" y="652"/>
                  </a:lnTo>
                  <a:lnTo>
                    <a:pt x="295" y="638"/>
                  </a:lnTo>
                  <a:lnTo>
                    <a:pt x="293" y="634"/>
                  </a:lnTo>
                  <a:lnTo>
                    <a:pt x="291" y="627"/>
                  </a:lnTo>
                  <a:lnTo>
                    <a:pt x="291" y="623"/>
                  </a:lnTo>
                  <a:lnTo>
                    <a:pt x="291" y="617"/>
                  </a:lnTo>
                  <a:lnTo>
                    <a:pt x="292" y="612"/>
                  </a:lnTo>
                  <a:lnTo>
                    <a:pt x="294" y="606"/>
                  </a:lnTo>
                  <a:lnTo>
                    <a:pt x="291" y="589"/>
                  </a:lnTo>
                  <a:lnTo>
                    <a:pt x="286" y="573"/>
                  </a:lnTo>
                  <a:lnTo>
                    <a:pt x="288" y="568"/>
                  </a:lnTo>
                  <a:lnTo>
                    <a:pt x="293" y="564"/>
                  </a:lnTo>
                  <a:lnTo>
                    <a:pt x="299" y="562"/>
                  </a:lnTo>
                  <a:lnTo>
                    <a:pt x="305" y="560"/>
                  </a:lnTo>
                  <a:lnTo>
                    <a:pt x="311" y="557"/>
                  </a:lnTo>
                  <a:lnTo>
                    <a:pt x="315" y="556"/>
                  </a:lnTo>
                  <a:lnTo>
                    <a:pt x="320" y="554"/>
                  </a:lnTo>
                  <a:lnTo>
                    <a:pt x="323" y="551"/>
                  </a:lnTo>
                  <a:lnTo>
                    <a:pt x="326" y="541"/>
                  </a:lnTo>
                  <a:lnTo>
                    <a:pt x="327" y="532"/>
                  </a:lnTo>
                  <a:lnTo>
                    <a:pt x="330" y="523"/>
                  </a:lnTo>
                  <a:lnTo>
                    <a:pt x="333" y="507"/>
                  </a:lnTo>
                  <a:lnTo>
                    <a:pt x="337" y="488"/>
                  </a:lnTo>
                  <a:lnTo>
                    <a:pt x="340" y="470"/>
                  </a:lnTo>
                  <a:lnTo>
                    <a:pt x="342" y="454"/>
                  </a:lnTo>
                  <a:lnTo>
                    <a:pt x="339" y="443"/>
                  </a:lnTo>
                  <a:lnTo>
                    <a:pt x="335" y="430"/>
                  </a:lnTo>
                  <a:lnTo>
                    <a:pt x="330" y="412"/>
                  </a:lnTo>
                  <a:lnTo>
                    <a:pt x="329" y="404"/>
                  </a:lnTo>
                  <a:lnTo>
                    <a:pt x="330" y="397"/>
                  </a:lnTo>
                  <a:lnTo>
                    <a:pt x="331" y="394"/>
                  </a:lnTo>
                  <a:lnTo>
                    <a:pt x="333" y="392"/>
                  </a:lnTo>
                  <a:lnTo>
                    <a:pt x="337" y="391"/>
                  </a:lnTo>
                  <a:lnTo>
                    <a:pt x="342" y="390"/>
                  </a:lnTo>
                  <a:lnTo>
                    <a:pt x="361" y="391"/>
                  </a:lnTo>
                  <a:lnTo>
                    <a:pt x="380" y="391"/>
                  </a:lnTo>
                  <a:lnTo>
                    <a:pt x="389" y="390"/>
                  </a:lnTo>
                  <a:lnTo>
                    <a:pt x="398" y="388"/>
                  </a:lnTo>
                  <a:lnTo>
                    <a:pt x="407" y="386"/>
                  </a:lnTo>
                  <a:lnTo>
                    <a:pt x="415" y="384"/>
                  </a:lnTo>
                  <a:lnTo>
                    <a:pt x="422" y="380"/>
                  </a:lnTo>
                  <a:lnTo>
                    <a:pt x="430" y="377"/>
                  </a:lnTo>
                  <a:lnTo>
                    <a:pt x="437" y="372"/>
                  </a:lnTo>
                  <a:lnTo>
                    <a:pt x="441" y="367"/>
                  </a:lnTo>
                  <a:lnTo>
                    <a:pt x="447" y="362"/>
                  </a:lnTo>
                  <a:lnTo>
                    <a:pt x="451" y="355"/>
                  </a:lnTo>
                  <a:lnTo>
                    <a:pt x="456" y="349"/>
                  </a:lnTo>
                  <a:lnTo>
                    <a:pt x="459" y="341"/>
                  </a:lnTo>
                  <a:lnTo>
                    <a:pt x="463" y="335"/>
                  </a:lnTo>
                  <a:lnTo>
                    <a:pt x="468" y="331"/>
                  </a:lnTo>
                  <a:lnTo>
                    <a:pt x="471" y="330"/>
                  </a:lnTo>
                  <a:lnTo>
                    <a:pt x="476" y="329"/>
                  </a:lnTo>
                  <a:lnTo>
                    <a:pt x="480" y="329"/>
                  </a:lnTo>
                  <a:lnTo>
                    <a:pt x="484" y="329"/>
                  </a:lnTo>
                  <a:lnTo>
                    <a:pt x="488" y="328"/>
                  </a:lnTo>
                  <a:lnTo>
                    <a:pt x="490" y="325"/>
                  </a:lnTo>
                  <a:lnTo>
                    <a:pt x="495" y="319"/>
                  </a:lnTo>
                  <a:lnTo>
                    <a:pt x="496" y="316"/>
                  </a:lnTo>
                  <a:lnTo>
                    <a:pt x="497" y="312"/>
                  </a:lnTo>
                  <a:lnTo>
                    <a:pt x="503" y="308"/>
                  </a:lnTo>
                  <a:lnTo>
                    <a:pt x="508" y="304"/>
                  </a:lnTo>
                  <a:lnTo>
                    <a:pt x="513" y="300"/>
                  </a:lnTo>
                  <a:lnTo>
                    <a:pt x="519" y="297"/>
                  </a:lnTo>
                  <a:lnTo>
                    <a:pt x="525" y="296"/>
                  </a:lnTo>
                  <a:lnTo>
                    <a:pt x="529" y="295"/>
                  </a:lnTo>
                  <a:lnTo>
                    <a:pt x="535" y="295"/>
                  </a:lnTo>
                  <a:lnTo>
                    <a:pt x="540" y="297"/>
                  </a:lnTo>
                  <a:lnTo>
                    <a:pt x="545" y="299"/>
                  </a:lnTo>
                  <a:lnTo>
                    <a:pt x="554" y="305"/>
                  </a:lnTo>
                  <a:lnTo>
                    <a:pt x="565" y="310"/>
                  </a:lnTo>
                  <a:lnTo>
                    <a:pt x="578" y="315"/>
                  </a:lnTo>
                  <a:lnTo>
                    <a:pt x="591" y="318"/>
                  </a:lnTo>
                  <a:lnTo>
                    <a:pt x="619" y="323"/>
                  </a:lnTo>
                  <a:lnTo>
                    <a:pt x="642" y="327"/>
                  </a:lnTo>
                  <a:lnTo>
                    <a:pt x="659" y="328"/>
                  </a:lnTo>
                  <a:lnTo>
                    <a:pt x="669" y="328"/>
                  </a:lnTo>
                  <a:lnTo>
                    <a:pt x="672" y="328"/>
                  </a:lnTo>
                  <a:lnTo>
                    <a:pt x="676" y="329"/>
                  </a:lnTo>
                  <a:lnTo>
                    <a:pt x="679" y="330"/>
                  </a:lnTo>
                  <a:lnTo>
                    <a:pt x="684" y="333"/>
                  </a:lnTo>
                  <a:lnTo>
                    <a:pt x="692" y="340"/>
                  </a:lnTo>
                  <a:lnTo>
                    <a:pt x="701" y="343"/>
                  </a:lnTo>
                  <a:lnTo>
                    <a:pt x="704" y="346"/>
                  </a:lnTo>
                  <a:lnTo>
                    <a:pt x="709" y="347"/>
                  </a:lnTo>
                  <a:lnTo>
                    <a:pt x="715" y="347"/>
                  </a:lnTo>
                  <a:lnTo>
                    <a:pt x="721" y="347"/>
                  </a:lnTo>
                  <a:lnTo>
                    <a:pt x="733" y="347"/>
                  </a:lnTo>
                  <a:lnTo>
                    <a:pt x="742" y="347"/>
                  </a:lnTo>
                  <a:lnTo>
                    <a:pt x="751" y="348"/>
                  </a:lnTo>
                  <a:lnTo>
                    <a:pt x="761" y="348"/>
                  </a:lnTo>
                  <a:lnTo>
                    <a:pt x="767" y="349"/>
                  </a:lnTo>
                  <a:lnTo>
                    <a:pt x="773" y="349"/>
                  </a:lnTo>
                  <a:lnTo>
                    <a:pt x="778" y="348"/>
                  </a:lnTo>
                  <a:lnTo>
                    <a:pt x="783" y="347"/>
                  </a:lnTo>
                  <a:lnTo>
                    <a:pt x="787" y="344"/>
                  </a:lnTo>
                  <a:lnTo>
                    <a:pt x="791" y="340"/>
                  </a:lnTo>
                  <a:lnTo>
                    <a:pt x="795" y="334"/>
                  </a:lnTo>
                  <a:lnTo>
                    <a:pt x="798" y="325"/>
                  </a:lnTo>
                  <a:lnTo>
                    <a:pt x="804" y="309"/>
                  </a:lnTo>
                  <a:lnTo>
                    <a:pt x="810" y="297"/>
                  </a:lnTo>
                  <a:lnTo>
                    <a:pt x="817" y="287"/>
                  </a:lnTo>
                  <a:lnTo>
                    <a:pt x="823" y="278"/>
                  </a:lnTo>
                  <a:lnTo>
                    <a:pt x="829" y="268"/>
                  </a:lnTo>
                  <a:lnTo>
                    <a:pt x="834" y="260"/>
                  </a:lnTo>
                  <a:lnTo>
                    <a:pt x="837" y="251"/>
                  </a:lnTo>
                  <a:lnTo>
                    <a:pt x="841" y="241"/>
                  </a:lnTo>
                  <a:lnTo>
                    <a:pt x="842" y="230"/>
                  </a:lnTo>
                  <a:lnTo>
                    <a:pt x="843" y="220"/>
                  </a:lnTo>
                  <a:lnTo>
                    <a:pt x="844" y="216"/>
                  </a:lnTo>
                  <a:lnTo>
                    <a:pt x="847" y="211"/>
                  </a:lnTo>
                  <a:lnTo>
                    <a:pt x="852" y="208"/>
                  </a:lnTo>
                  <a:lnTo>
                    <a:pt x="858" y="204"/>
                  </a:lnTo>
                  <a:lnTo>
                    <a:pt x="865" y="202"/>
                  </a:lnTo>
                  <a:lnTo>
                    <a:pt x="872" y="203"/>
                  </a:lnTo>
                  <a:lnTo>
                    <a:pt x="878" y="204"/>
                  </a:lnTo>
                  <a:lnTo>
                    <a:pt x="884" y="207"/>
                  </a:lnTo>
                  <a:lnTo>
                    <a:pt x="888" y="208"/>
                  </a:lnTo>
                  <a:lnTo>
                    <a:pt x="892" y="208"/>
                  </a:lnTo>
                  <a:lnTo>
                    <a:pt x="894" y="207"/>
                  </a:lnTo>
                  <a:lnTo>
                    <a:pt x="896" y="205"/>
                  </a:lnTo>
                  <a:lnTo>
                    <a:pt x="896" y="203"/>
                  </a:lnTo>
                  <a:lnTo>
                    <a:pt x="897" y="199"/>
                  </a:lnTo>
                  <a:lnTo>
                    <a:pt x="898" y="184"/>
                  </a:lnTo>
                  <a:lnTo>
                    <a:pt x="902" y="170"/>
                  </a:lnTo>
                  <a:lnTo>
                    <a:pt x="905" y="163"/>
                  </a:lnTo>
                  <a:lnTo>
                    <a:pt x="909" y="157"/>
                  </a:lnTo>
                  <a:lnTo>
                    <a:pt x="915" y="151"/>
                  </a:lnTo>
                  <a:lnTo>
                    <a:pt x="921" y="146"/>
                  </a:lnTo>
                  <a:lnTo>
                    <a:pt x="937" y="136"/>
                  </a:lnTo>
                  <a:lnTo>
                    <a:pt x="956" y="126"/>
                  </a:lnTo>
                  <a:lnTo>
                    <a:pt x="976" y="115"/>
                  </a:lnTo>
                  <a:lnTo>
                    <a:pt x="995" y="103"/>
                  </a:lnTo>
                  <a:lnTo>
                    <a:pt x="1013" y="94"/>
                  </a:lnTo>
                  <a:lnTo>
                    <a:pt x="1025" y="87"/>
                  </a:lnTo>
                  <a:lnTo>
                    <a:pt x="1029" y="82"/>
                  </a:lnTo>
                  <a:lnTo>
                    <a:pt x="1031" y="78"/>
                  </a:lnTo>
                  <a:lnTo>
                    <a:pt x="1031" y="73"/>
                  </a:lnTo>
                  <a:lnTo>
                    <a:pt x="1030" y="67"/>
                  </a:lnTo>
                  <a:lnTo>
                    <a:pt x="1028" y="60"/>
                  </a:lnTo>
                  <a:lnTo>
                    <a:pt x="1026" y="54"/>
                  </a:lnTo>
                  <a:lnTo>
                    <a:pt x="1026" y="50"/>
                  </a:lnTo>
                  <a:lnTo>
                    <a:pt x="1028" y="45"/>
                  </a:lnTo>
                  <a:lnTo>
                    <a:pt x="1029" y="40"/>
                  </a:lnTo>
                  <a:lnTo>
                    <a:pt x="1032" y="35"/>
                  </a:lnTo>
                  <a:lnTo>
                    <a:pt x="1037" y="32"/>
                  </a:lnTo>
                  <a:lnTo>
                    <a:pt x="1043" y="28"/>
                  </a:lnTo>
                  <a:lnTo>
                    <a:pt x="1055" y="24"/>
                  </a:lnTo>
                  <a:lnTo>
                    <a:pt x="1066" y="21"/>
                  </a:lnTo>
                  <a:lnTo>
                    <a:pt x="1076" y="16"/>
                  </a:lnTo>
                  <a:lnTo>
                    <a:pt x="1091" y="9"/>
                  </a:lnTo>
                  <a:lnTo>
                    <a:pt x="1099" y="4"/>
                  </a:lnTo>
                  <a:lnTo>
                    <a:pt x="1107" y="1"/>
                  </a:lnTo>
                  <a:lnTo>
                    <a:pt x="1113" y="0"/>
                  </a:lnTo>
                  <a:lnTo>
                    <a:pt x="1119" y="0"/>
                  </a:lnTo>
                  <a:lnTo>
                    <a:pt x="1124" y="2"/>
                  </a:lnTo>
                  <a:lnTo>
                    <a:pt x="1127" y="4"/>
                  </a:lnTo>
                  <a:lnTo>
                    <a:pt x="1130" y="9"/>
                  </a:lnTo>
                  <a:lnTo>
                    <a:pt x="1130" y="15"/>
                  </a:lnTo>
                  <a:lnTo>
                    <a:pt x="1130" y="26"/>
                  </a:lnTo>
                  <a:lnTo>
                    <a:pt x="1130" y="34"/>
                  </a:lnTo>
                  <a:lnTo>
                    <a:pt x="1130" y="38"/>
                  </a:lnTo>
                  <a:lnTo>
                    <a:pt x="1132" y="40"/>
                  </a:lnTo>
                  <a:lnTo>
                    <a:pt x="1135" y="41"/>
                  </a:lnTo>
                  <a:lnTo>
                    <a:pt x="1139" y="43"/>
                  </a:lnTo>
                  <a:lnTo>
                    <a:pt x="1148" y="46"/>
                  </a:lnTo>
                  <a:lnTo>
                    <a:pt x="1157" y="51"/>
                  </a:lnTo>
                  <a:lnTo>
                    <a:pt x="1165" y="58"/>
                  </a:lnTo>
                  <a:lnTo>
                    <a:pt x="1174" y="69"/>
                  </a:lnTo>
                  <a:lnTo>
                    <a:pt x="1177" y="75"/>
                  </a:lnTo>
                  <a:lnTo>
                    <a:pt x="1181" y="78"/>
                  </a:lnTo>
                  <a:lnTo>
                    <a:pt x="1184" y="82"/>
                  </a:lnTo>
                  <a:lnTo>
                    <a:pt x="1188" y="85"/>
                  </a:lnTo>
                  <a:lnTo>
                    <a:pt x="1193" y="87"/>
                  </a:lnTo>
                  <a:lnTo>
                    <a:pt x="1196" y="88"/>
                  </a:lnTo>
                  <a:lnTo>
                    <a:pt x="1201" y="89"/>
                  </a:lnTo>
                  <a:lnTo>
                    <a:pt x="1206" y="89"/>
                  </a:lnTo>
                  <a:lnTo>
                    <a:pt x="1217" y="90"/>
                  </a:lnTo>
                  <a:lnTo>
                    <a:pt x="1225" y="91"/>
                  </a:lnTo>
                  <a:lnTo>
                    <a:pt x="1234" y="96"/>
                  </a:lnTo>
                  <a:lnTo>
                    <a:pt x="1247" y="104"/>
                  </a:lnTo>
                  <a:lnTo>
                    <a:pt x="1261" y="115"/>
                  </a:lnTo>
                  <a:lnTo>
                    <a:pt x="1274" y="123"/>
                  </a:lnTo>
                  <a:lnTo>
                    <a:pt x="1280" y="125"/>
                  </a:lnTo>
                  <a:lnTo>
                    <a:pt x="1284" y="126"/>
                  </a:lnTo>
                  <a:lnTo>
                    <a:pt x="1287" y="125"/>
                  </a:lnTo>
                  <a:lnTo>
                    <a:pt x="1288" y="123"/>
                  </a:lnTo>
                  <a:lnTo>
                    <a:pt x="1290" y="122"/>
                  </a:lnTo>
                  <a:lnTo>
                    <a:pt x="1291" y="120"/>
                  </a:lnTo>
                  <a:lnTo>
                    <a:pt x="1293" y="114"/>
                  </a:lnTo>
                  <a:lnTo>
                    <a:pt x="1294" y="108"/>
                  </a:lnTo>
                  <a:lnTo>
                    <a:pt x="1294" y="103"/>
                  </a:lnTo>
                  <a:lnTo>
                    <a:pt x="1294" y="98"/>
                  </a:lnTo>
                  <a:lnTo>
                    <a:pt x="1294" y="94"/>
                  </a:lnTo>
                  <a:lnTo>
                    <a:pt x="1295" y="90"/>
                  </a:lnTo>
                  <a:lnTo>
                    <a:pt x="1296" y="89"/>
                  </a:lnTo>
                  <a:lnTo>
                    <a:pt x="1299" y="88"/>
                  </a:lnTo>
                  <a:lnTo>
                    <a:pt x="1302" y="88"/>
                  </a:lnTo>
                  <a:lnTo>
                    <a:pt x="1307" y="90"/>
                  </a:lnTo>
                  <a:lnTo>
                    <a:pt x="1310" y="95"/>
                  </a:lnTo>
                  <a:lnTo>
                    <a:pt x="1315" y="100"/>
                  </a:lnTo>
                  <a:lnTo>
                    <a:pt x="1325" y="111"/>
                  </a:lnTo>
                  <a:lnTo>
                    <a:pt x="1334" y="122"/>
                  </a:lnTo>
                  <a:lnTo>
                    <a:pt x="1340" y="127"/>
                  </a:lnTo>
                  <a:lnTo>
                    <a:pt x="1346" y="129"/>
                  </a:lnTo>
                  <a:lnTo>
                    <a:pt x="1352" y="132"/>
                  </a:lnTo>
                  <a:lnTo>
                    <a:pt x="1359" y="134"/>
                  </a:lnTo>
                  <a:lnTo>
                    <a:pt x="1372" y="135"/>
                  </a:lnTo>
                  <a:lnTo>
                    <a:pt x="1385" y="136"/>
                  </a:lnTo>
                  <a:lnTo>
                    <a:pt x="1398" y="136"/>
                  </a:lnTo>
                  <a:lnTo>
                    <a:pt x="1413" y="139"/>
                  </a:lnTo>
                  <a:lnTo>
                    <a:pt x="1419" y="141"/>
                  </a:lnTo>
                  <a:lnTo>
                    <a:pt x="1425" y="145"/>
                  </a:lnTo>
                  <a:lnTo>
                    <a:pt x="1428" y="148"/>
                  </a:lnTo>
                  <a:lnTo>
                    <a:pt x="1431" y="154"/>
                  </a:lnTo>
                  <a:lnTo>
                    <a:pt x="1434" y="167"/>
                  </a:lnTo>
                  <a:lnTo>
                    <a:pt x="1438" y="180"/>
                  </a:lnTo>
                  <a:lnTo>
                    <a:pt x="1440" y="186"/>
                  </a:lnTo>
                  <a:lnTo>
                    <a:pt x="1442" y="191"/>
                  </a:lnTo>
                  <a:lnTo>
                    <a:pt x="1446" y="196"/>
                  </a:lnTo>
                  <a:lnTo>
                    <a:pt x="1450" y="199"/>
                  </a:lnTo>
                  <a:lnTo>
                    <a:pt x="1456" y="203"/>
                  </a:lnTo>
                  <a:lnTo>
                    <a:pt x="1463" y="207"/>
                  </a:lnTo>
                  <a:lnTo>
                    <a:pt x="1470" y="209"/>
                  </a:lnTo>
                  <a:lnTo>
                    <a:pt x="1479" y="211"/>
                  </a:lnTo>
                  <a:lnTo>
                    <a:pt x="1498" y="215"/>
                  </a:lnTo>
                  <a:lnTo>
                    <a:pt x="1516" y="218"/>
                  </a:lnTo>
                  <a:lnTo>
                    <a:pt x="1533" y="221"/>
                  </a:lnTo>
                  <a:lnTo>
                    <a:pt x="1547" y="222"/>
                  </a:lnTo>
                  <a:lnTo>
                    <a:pt x="1553" y="221"/>
                  </a:lnTo>
                  <a:lnTo>
                    <a:pt x="1559" y="220"/>
                  </a:lnTo>
                  <a:lnTo>
                    <a:pt x="1565" y="217"/>
                  </a:lnTo>
                  <a:lnTo>
                    <a:pt x="1571" y="215"/>
                  </a:lnTo>
                  <a:lnTo>
                    <a:pt x="1580" y="208"/>
                  </a:lnTo>
                  <a:lnTo>
                    <a:pt x="1589" y="205"/>
                  </a:lnTo>
                  <a:lnTo>
                    <a:pt x="1596" y="204"/>
                  </a:lnTo>
                  <a:lnTo>
                    <a:pt x="1604" y="204"/>
                  </a:lnTo>
                  <a:lnTo>
                    <a:pt x="1612" y="205"/>
                  </a:lnTo>
                  <a:lnTo>
                    <a:pt x="1620" y="204"/>
                  </a:lnTo>
                  <a:lnTo>
                    <a:pt x="1622" y="203"/>
                  </a:lnTo>
                  <a:lnTo>
                    <a:pt x="1624" y="199"/>
                  </a:lnTo>
                  <a:lnTo>
                    <a:pt x="1627" y="196"/>
                  </a:lnTo>
                  <a:lnTo>
                    <a:pt x="1630" y="189"/>
                  </a:lnTo>
                  <a:lnTo>
                    <a:pt x="1635" y="176"/>
                  </a:lnTo>
                  <a:lnTo>
                    <a:pt x="1642" y="164"/>
                  </a:lnTo>
                  <a:lnTo>
                    <a:pt x="1647" y="160"/>
                  </a:lnTo>
                  <a:lnTo>
                    <a:pt x="1653" y="155"/>
                  </a:lnTo>
                  <a:lnTo>
                    <a:pt x="1659" y="153"/>
                  </a:lnTo>
                  <a:lnTo>
                    <a:pt x="1667" y="152"/>
                  </a:lnTo>
                  <a:lnTo>
                    <a:pt x="1687" y="151"/>
                  </a:lnTo>
                  <a:lnTo>
                    <a:pt x="1708" y="150"/>
                  </a:lnTo>
                  <a:lnTo>
                    <a:pt x="1717" y="148"/>
                  </a:lnTo>
                  <a:lnTo>
                    <a:pt x="1725" y="146"/>
                  </a:lnTo>
                  <a:lnTo>
                    <a:pt x="1729" y="145"/>
                  </a:lnTo>
                  <a:lnTo>
                    <a:pt x="1732" y="144"/>
                  </a:lnTo>
                  <a:lnTo>
                    <a:pt x="1735" y="141"/>
                  </a:lnTo>
                  <a:lnTo>
                    <a:pt x="1737" y="138"/>
                  </a:lnTo>
                  <a:lnTo>
                    <a:pt x="1744" y="127"/>
                  </a:lnTo>
                  <a:lnTo>
                    <a:pt x="1753" y="117"/>
                  </a:lnTo>
                  <a:lnTo>
                    <a:pt x="1759" y="113"/>
                  </a:lnTo>
                  <a:lnTo>
                    <a:pt x="1765" y="109"/>
                  </a:lnTo>
                  <a:lnTo>
                    <a:pt x="1772" y="106"/>
                  </a:lnTo>
                  <a:lnTo>
                    <a:pt x="1780" y="103"/>
                  </a:lnTo>
                  <a:lnTo>
                    <a:pt x="1790" y="101"/>
                  </a:lnTo>
                  <a:lnTo>
                    <a:pt x="1799" y="100"/>
                  </a:lnTo>
                  <a:lnTo>
                    <a:pt x="1807" y="100"/>
                  </a:lnTo>
                  <a:lnTo>
                    <a:pt x="1817" y="101"/>
                  </a:lnTo>
                  <a:lnTo>
                    <a:pt x="1825" y="103"/>
                  </a:lnTo>
                  <a:lnTo>
                    <a:pt x="1834" y="106"/>
                  </a:lnTo>
                  <a:lnTo>
                    <a:pt x="1842" y="110"/>
                  </a:lnTo>
                  <a:lnTo>
                    <a:pt x="1849" y="114"/>
                  </a:lnTo>
                  <a:lnTo>
                    <a:pt x="1861" y="125"/>
                  </a:lnTo>
                  <a:lnTo>
                    <a:pt x="1870" y="133"/>
                  </a:lnTo>
                  <a:lnTo>
                    <a:pt x="1874" y="138"/>
                  </a:lnTo>
                  <a:lnTo>
                    <a:pt x="1878" y="140"/>
                  </a:lnTo>
                  <a:lnTo>
                    <a:pt x="1882" y="144"/>
                  </a:lnTo>
                  <a:lnTo>
                    <a:pt x="1887" y="146"/>
                  </a:lnTo>
                  <a:lnTo>
                    <a:pt x="1889" y="146"/>
                  </a:lnTo>
                  <a:lnTo>
                    <a:pt x="1892" y="146"/>
                  </a:lnTo>
                  <a:lnTo>
                    <a:pt x="1894" y="146"/>
                  </a:lnTo>
                  <a:lnTo>
                    <a:pt x="1897" y="145"/>
                  </a:lnTo>
                  <a:lnTo>
                    <a:pt x="1901" y="141"/>
                  </a:lnTo>
                  <a:lnTo>
                    <a:pt x="1907" y="136"/>
                  </a:lnTo>
                  <a:lnTo>
                    <a:pt x="1912" y="132"/>
                  </a:lnTo>
                  <a:lnTo>
                    <a:pt x="1918" y="128"/>
                  </a:lnTo>
                  <a:lnTo>
                    <a:pt x="1924" y="126"/>
                  </a:lnTo>
                  <a:lnTo>
                    <a:pt x="1930" y="126"/>
                  </a:lnTo>
                  <a:lnTo>
                    <a:pt x="1937" y="128"/>
                  </a:lnTo>
                  <a:lnTo>
                    <a:pt x="1943" y="132"/>
                  </a:lnTo>
                  <a:lnTo>
                    <a:pt x="1950" y="136"/>
                  </a:lnTo>
                  <a:lnTo>
                    <a:pt x="1956" y="141"/>
                  </a:lnTo>
                  <a:lnTo>
                    <a:pt x="1961" y="147"/>
                  </a:lnTo>
                  <a:lnTo>
                    <a:pt x="1964" y="153"/>
                  </a:lnTo>
                  <a:lnTo>
                    <a:pt x="1968" y="159"/>
                  </a:lnTo>
                  <a:lnTo>
                    <a:pt x="1969" y="165"/>
                  </a:lnTo>
                  <a:lnTo>
                    <a:pt x="1968" y="171"/>
                  </a:lnTo>
                  <a:lnTo>
                    <a:pt x="1967" y="176"/>
                  </a:lnTo>
                  <a:lnTo>
                    <a:pt x="1965" y="182"/>
                  </a:lnTo>
                  <a:lnTo>
                    <a:pt x="1963" y="186"/>
                  </a:lnTo>
                  <a:lnTo>
                    <a:pt x="1957" y="197"/>
                  </a:lnTo>
                  <a:lnTo>
                    <a:pt x="1955" y="207"/>
                  </a:lnTo>
                  <a:lnTo>
                    <a:pt x="1954" y="216"/>
                  </a:lnTo>
                  <a:lnTo>
                    <a:pt x="1954" y="226"/>
                  </a:lnTo>
                  <a:lnTo>
                    <a:pt x="1955" y="233"/>
                  </a:lnTo>
                  <a:lnTo>
                    <a:pt x="1957" y="239"/>
                  </a:lnTo>
                  <a:lnTo>
                    <a:pt x="1961" y="246"/>
                  </a:lnTo>
                  <a:lnTo>
                    <a:pt x="1964" y="254"/>
                  </a:lnTo>
                  <a:lnTo>
                    <a:pt x="1969" y="262"/>
                  </a:lnTo>
                  <a:lnTo>
                    <a:pt x="1974" y="268"/>
                  </a:lnTo>
                  <a:lnTo>
                    <a:pt x="1979" y="274"/>
                  </a:lnTo>
                  <a:lnTo>
                    <a:pt x="1983" y="278"/>
                  </a:lnTo>
                  <a:lnTo>
                    <a:pt x="1988" y="280"/>
                  </a:lnTo>
                  <a:lnTo>
                    <a:pt x="1993" y="281"/>
                  </a:lnTo>
                  <a:lnTo>
                    <a:pt x="1999" y="279"/>
                  </a:lnTo>
                  <a:lnTo>
                    <a:pt x="2005" y="275"/>
                  </a:lnTo>
                  <a:lnTo>
                    <a:pt x="2008" y="274"/>
                  </a:lnTo>
                  <a:lnTo>
                    <a:pt x="2012" y="273"/>
                  </a:lnTo>
                  <a:lnTo>
                    <a:pt x="2014" y="273"/>
                  </a:lnTo>
                  <a:lnTo>
                    <a:pt x="2018" y="273"/>
                  </a:lnTo>
                  <a:lnTo>
                    <a:pt x="2025" y="277"/>
                  </a:lnTo>
                  <a:lnTo>
                    <a:pt x="2032" y="280"/>
                  </a:lnTo>
                  <a:lnTo>
                    <a:pt x="2045" y="293"/>
                  </a:lnTo>
                  <a:lnTo>
                    <a:pt x="2055" y="305"/>
                  </a:lnTo>
                  <a:lnTo>
                    <a:pt x="2059" y="310"/>
                  </a:lnTo>
                  <a:lnTo>
                    <a:pt x="2063" y="312"/>
                  </a:lnTo>
                  <a:lnTo>
                    <a:pt x="2067" y="315"/>
                  </a:lnTo>
                  <a:lnTo>
                    <a:pt x="2070" y="317"/>
                  </a:lnTo>
                  <a:lnTo>
                    <a:pt x="2077" y="317"/>
                  </a:lnTo>
                  <a:lnTo>
                    <a:pt x="2086" y="317"/>
                  </a:lnTo>
                  <a:lnTo>
                    <a:pt x="2094" y="318"/>
                  </a:lnTo>
                  <a:lnTo>
                    <a:pt x="2100" y="319"/>
                  </a:lnTo>
                  <a:lnTo>
                    <a:pt x="2105" y="322"/>
                  </a:lnTo>
                  <a:lnTo>
                    <a:pt x="2112" y="330"/>
                  </a:lnTo>
                  <a:lnTo>
                    <a:pt x="2115" y="334"/>
                  </a:lnTo>
                  <a:lnTo>
                    <a:pt x="2119" y="337"/>
                  </a:lnTo>
                  <a:lnTo>
                    <a:pt x="2124" y="341"/>
                  </a:lnTo>
                  <a:lnTo>
                    <a:pt x="2130" y="343"/>
                  </a:lnTo>
                  <a:lnTo>
                    <a:pt x="2141" y="347"/>
                  </a:lnTo>
                  <a:lnTo>
                    <a:pt x="2156" y="348"/>
                  </a:lnTo>
                  <a:lnTo>
                    <a:pt x="2170" y="348"/>
                  </a:lnTo>
                  <a:lnTo>
                    <a:pt x="2183" y="349"/>
                  </a:lnTo>
                  <a:lnTo>
                    <a:pt x="2194" y="352"/>
                  </a:lnTo>
                  <a:lnTo>
                    <a:pt x="2203" y="356"/>
                  </a:lnTo>
                  <a:lnTo>
                    <a:pt x="2212" y="361"/>
                  </a:lnTo>
                  <a:lnTo>
                    <a:pt x="2222" y="363"/>
                  </a:lnTo>
                  <a:lnTo>
                    <a:pt x="2227" y="363"/>
                  </a:lnTo>
                  <a:lnTo>
                    <a:pt x="2233" y="363"/>
                  </a:lnTo>
                  <a:lnTo>
                    <a:pt x="2238" y="361"/>
                  </a:lnTo>
                  <a:lnTo>
                    <a:pt x="2244" y="359"/>
                  </a:lnTo>
                  <a:lnTo>
                    <a:pt x="2253" y="355"/>
                  </a:lnTo>
                  <a:lnTo>
                    <a:pt x="2260" y="353"/>
                  </a:lnTo>
                  <a:lnTo>
                    <a:pt x="2269" y="353"/>
                  </a:lnTo>
                  <a:lnTo>
                    <a:pt x="2279" y="354"/>
                  </a:lnTo>
                  <a:lnTo>
                    <a:pt x="2290" y="358"/>
                  </a:lnTo>
                  <a:lnTo>
                    <a:pt x="2296" y="361"/>
                  </a:lnTo>
                  <a:lnTo>
                    <a:pt x="2298" y="363"/>
                  </a:lnTo>
                  <a:lnTo>
                    <a:pt x="2300" y="366"/>
                  </a:lnTo>
                  <a:lnTo>
                    <a:pt x="2300" y="369"/>
                  </a:lnTo>
                  <a:lnTo>
                    <a:pt x="2300" y="374"/>
                  </a:lnTo>
                  <a:lnTo>
                    <a:pt x="2300" y="378"/>
                  </a:lnTo>
                  <a:lnTo>
                    <a:pt x="2301" y="382"/>
                  </a:lnTo>
                  <a:lnTo>
                    <a:pt x="2302" y="385"/>
                  </a:lnTo>
                  <a:lnTo>
                    <a:pt x="2303" y="387"/>
                  </a:lnTo>
                  <a:lnTo>
                    <a:pt x="2307" y="390"/>
                  </a:lnTo>
                  <a:lnTo>
                    <a:pt x="2311" y="391"/>
                  </a:lnTo>
                  <a:lnTo>
                    <a:pt x="2317" y="391"/>
                  </a:lnTo>
                  <a:lnTo>
                    <a:pt x="2326" y="390"/>
                  </a:lnTo>
                  <a:lnTo>
                    <a:pt x="2345" y="388"/>
                  </a:lnTo>
                  <a:lnTo>
                    <a:pt x="2365" y="386"/>
                  </a:lnTo>
                  <a:lnTo>
                    <a:pt x="2384" y="384"/>
                  </a:lnTo>
                  <a:lnTo>
                    <a:pt x="2402" y="381"/>
                  </a:lnTo>
                  <a:lnTo>
                    <a:pt x="2408" y="379"/>
                  </a:lnTo>
                  <a:lnTo>
                    <a:pt x="2412" y="375"/>
                  </a:lnTo>
                  <a:lnTo>
                    <a:pt x="2416" y="372"/>
                  </a:lnTo>
                  <a:lnTo>
                    <a:pt x="2417" y="367"/>
                  </a:lnTo>
                  <a:lnTo>
                    <a:pt x="2420" y="358"/>
                  </a:lnTo>
                  <a:lnTo>
                    <a:pt x="2422" y="344"/>
                  </a:lnTo>
                  <a:lnTo>
                    <a:pt x="2424" y="338"/>
                  </a:lnTo>
                  <a:lnTo>
                    <a:pt x="2429" y="334"/>
                  </a:lnTo>
                  <a:lnTo>
                    <a:pt x="2434" y="330"/>
                  </a:lnTo>
                  <a:lnTo>
                    <a:pt x="2441" y="328"/>
                  </a:lnTo>
                  <a:lnTo>
                    <a:pt x="2455" y="327"/>
                  </a:lnTo>
                  <a:lnTo>
                    <a:pt x="2471" y="328"/>
                  </a:lnTo>
                  <a:lnTo>
                    <a:pt x="2486" y="329"/>
                  </a:lnTo>
                  <a:lnTo>
                    <a:pt x="2503" y="330"/>
                  </a:lnTo>
                  <a:lnTo>
                    <a:pt x="2523" y="331"/>
                  </a:lnTo>
                  <a:lnTo>
                    <a:pt x="2547" y="333"/>
                  </a:lnTo>
                  <a:lnTo>
                    <a:pt x="2569" y="334"/>
                  </a:lnTo>
                  <a:lnTo>
                    <a:pt x="2585" y="333"/>
                  </a:lnTo>
                  <a:lnTo>
                    <a:pt x="2592" y="331"/>
                  </a:lnTo>
                  <a:lnTo>
                    <a:pt x="2599" y="330"/>
                  </a:lnTo>
                  <a:lnTo>
                    <a:pt x="2606" y="327"/>
                  </a:lnTo>
                  <a:lnTo>
                    <a:pt x="2615" y="323"/>
                  </a:lnTo>
                  <a:lnTo>
                    <a:pt x="2624" y="319"/>
                  </a:lnTo>
                  <a:lnTo>
                    <a:pt x="2632" y="317"/>
                  </a:lnTo>
                  <a:lnTo>
                    <a:pt x="2642" y="315"/>
                  </a:lnTo>
                  <a:lnTo>
                    <a:pt x="2651" y="314"/>
                  </a:lnTo>
                  <a:lnTo>
                    <a:pt x="2668" y="312"/>
                  </a:lnTo>
                  <a:lnTo>
                    <a:pt x="2685" y="311"/>
                  </a:lnTo>
                  <a:lnTo>
                    <a:pt x="2704" y="311"/>
                  </a:lnTo>
                  <a:lnTo>
                    <a:pt x="2726" y="312"/>
                  </a:lnTo>
                  <a:lnTo>
                    <a:pt x="2737" y="314"/>
                  </a:lnTo>
                  <a:lnTo>
                    <a:pt x="2746" y="316"/>
                  </a:lnTo>
                  <a:lnTo>
                    <a:pt x="2755" y="319"/>
                  </a:lnTo>
                  <a:lnTo>
                    <a:pt x="2761" y="324"/>
                  </a:lnTo>
                  <a:lnTo>
                    <a:pt x="2771" y="335"/>
                  </a:lnTo>
                  <a:lnTo>
                    <a:pt x="2781" y="347"/>
                  </a:lnTo>
                  <a:lnTo>
                    <a:pt x="2787" y="352"/>
                  </a:lnTo>
                  <a:lnTo>
                    <a:pt x="2793" y="356"/>
                  </a:lnTo>
                  <a:lnTo>
                    <a:pt x="2799" y="360"/>
                  </a:lnTo>
                  <a:lnTo>
                    <a:pt x="2805" y="363"/>
                  </a:lnTo>
                  <a:lnTo>
                    <a:pt x="2809" y="365"/>
                  </a:lnTo>
                  <a:lnTo>
                    <a:pt x="2813" y="367"/>
                  </a:lnTo>
                  <a:lnTo>
                    <a:pt x="2817" y="371"/>
                  </a:lnTo>
                  <a:lnTo>
                    <a:pt x="2820" y="374"/>
                  </a:lnTo>
                  <a:lnTo>
                    <a:pt x="2827" y="384"/>
                  </a:lnTo>
                  <a:lnTo>
                    <a:pt x="2837" y="394"/>
                  </a:lnTo>
                  <a:lnTo>
                    <a:pt x="2840" y="398"/>
                  </a:lnTo>
                  <a:lnTo>
                    <a:pt x="2843" y="399"/>
                  </a:lnTo>
                  <a:lnTo>
                    <a:pt x="2845" y="400"/>
                  </a:lnTo>
                  <a:lnTo>
                    <a:pt x="2848" y="400"/>
                  </a:lnTo>
                  <a:lnTo>
                    <a:pt x="2851" y="398"/>
                  </a:lnTo>
                  <a:lnTo>
                    <a:pt x="2853" y="397"/>
                  </a:lnTo>
                  <a:lnTo>
                    <a:pt x="2856" y="393"/>
                  </a:lnTo>
                  <a:lnTo>
                    <a:pt x="2859" y="388"/>
                  </a:lnTo>
                  <a:lnTo>
                    <a:pt x="2863" y="384"/>
                  </a:lnTo>
                  <a:lnTo>
                    <a:pt x="2868" y="379"/>
                  </a:lnTo>
                  <a:lnTo>
                    <a:pt x="2874" y="375"/>
                  </a:lnTo>
                  <a:lnTo>
                    <a:pt x="2880" y="372"/>
                  </a:lnTo>
                  <a:lnTo>
                    <a:pt x="2888" y="368"/>
                  </a:lnTo>
                  <a:lnTo>
                    <a:pt x="2896" y="366"/>
                  </a:lnTo>
                  <a:lnTo>
                    <a:pt x="2905" y="365"/>
                  </a:lnTo>
                  <a:lnTo>
                    <a:pt x="2914" y="363"/>
                  </a:lnTo>
                  <a:lnTo>
                    <a:pt x="2938" y="363"/>
                  </a:lnTo>
                  <a:lnTo>
                    <a:pt x="2964" y="363"/>
                  </a:lnTo>
                  <a:lnTo>
                    <a:pt x="2977" y="362"/>
                  </a:lnTo>
                  <a:lnTo>
                    <a:pt x="2990" y="362"/>
                  </a:lnTo>
                  <a:lnTo>
                    <a:pt x="3002" y="360"/>
                  </a:lnTo>
                  <a:lnTo>
                    <a:pt x="3012" y="358"/>
                  </a:lnTo>
                  <a:lnTo>
                    <a:pt x="3021" y="353"/>
                  </a:lnTo>
                  <a:lnTo>
                    <a:pt x="3029" y="348"/>
                  </a:lnTo>
                  <a:lnTo>
                    <a:pt x="3038" y="340"/>
                  </a:lnTo>
                  <a:lnTo>
                    <a:pt x="3045" y="331"/>
                  </a:lnTo>
                  <a:lnTo>
                    <a:pt x="3052" y="322"/>
                  </a:lnTo>
                  <a:lnTo>
                    <a:pt x="3058" y="312"/>
                  </a:lnTo>
                  <a:lnTo>
                    <a:pt x="3064" y="300"/>
                  </a:lnTo>
                  <a:lnTo>
                    <a:pt x="3069" y="290"/>
                  </a:lnTo>
                  <a:lnTo>
                    <a:pt x="3077" y="267"/>
                  </a:lnTo>
                  <a:lnTo>
                    <a:pt x="3084" y="249"/>
                  </a:lnTo>
                  <a:lnTo>
                    <a:pt x="3088" y="242"/>
                  </a:lnTo>
                  <a:lnTo>
                    <a:pt x="3092" y="236"/>
                  </a:lnTo>
                  <a:lnTo>
                    <a:pt x="3098" y="233"/>
                  </a:lnTo>
                  <a:lnTo>
                    <a:pt x="3105" y="230"/>
                  </a:lnTo>
                  <a:lnTo>
                    <a:pt x="3113" y="229"/>
                  </a:lnTo>
                  <a:lnTo>
                    <a:pt x="3120" y="229"/>
                  </a:lnTo>
                  <a:lnTo>
                    <a:pt x="3126" y="230"/>
                  </a:lnTo>
                  <a:lnTo>
                    <a:pt x="3132" y="230"/>
                  </a:lnTo>
                  <a:lnTo>
                    <a:pt x="3136" y="232"/>
                  </a:lnTo>
                  <a:lnTo>
                    <a:pt x="3141" y="232"/>
                  </a:lnTo>
                  <a:lnTo>
                    <a:pt x="3146" y="232"/>
                  </a:lnTo>
                  <a:lnTo>
                    <a:pt x="3151" y="229"/>
                  </a:lnTo>
                  <a:lnTo>
                    <a:pt x="3159" y="226"/>
                  </a:lnTo>
                  <a:lnTo>
                    <a:pt x="3166" y="223"/>
                  </a:lnTo>
                  <a:lnTo>
                    <a:pt x="3168" y="223"/>
                  </a:lnTo>
                  <a:lnTo>
                    <a:pt x="3171" y="223"/>
                  </a:lnTo>
                  <a:lnTo>
                    <a:pt x="3174" y="226"/>
                  </a:lnTo>
                  <a:lnTo>
                    <a:pt x="3177" y="228"/>
                  </a:lnTo>
                  <a:lnTo>
                    <a:pt x="3180" y="230"/>
                  </a:lnTo>
                  <a:lnTo>
                    <a:pt x="3184" y="232"/>
                  </a:lnTo>
                  <a:lnTo>
                    <a:pt x="3186" y="233"/>
                  </a:lnTo>
                  <a:lnTo>
                    <a:pt x="3190" y="233"/>
                  </a:lnTo>
                  <a:lnTo>
                    <a:pt x="3196" y="232"/>
                  </a:lnTo>
                  <a:lnTo>
                    <a:pt x="3201" y="228"/>
                  </a:lnTo>
                  <a:lnTo>
                    <a:pt x="3204" y="226"/>
                  </a:lnTo>
                  <a:lnTo>
                    <a:pt x="3208" y="226"/>
                  </a:lnTo>
                  <a:lnTo>
                    <a:pt x="3214" y="227"/>
                  </a:lnTo>
                  <a:lnTo>
                    <a:pt x="3218" y="227"/>
                  </a:lnTo>
                  <a:lnTo>
                    <a:pt x="3230" y="230"/>
                  </a:lnTo>
                  <a:lnTo>
                    <a:pt x="3240" y="233"/>
                  </a:lnTo>
                  <a:lnTo>
                    <a:pt x="3248" y="234"/>
                  </a:lnTo>
                  <a:lnTo>
                    <a:pt x="3256" y="233"/>
                  </a:lnTo>
                  <a:lnTo>
                    <a:pt x="3261" y="230"/>
                  </a:lnTo>
                  <a:lnTo>
                    <a:pt x="3266" y="228"/>
                  </a:lnTo>
                  <a:lnTo>
                    <a:pt x="3271" y="226"/>
                  </a:lnTo>
                  <a:lnTo>
                    <a:pt x="3277" y="221"/>
                  </a:lnTo>
                  <a:lnTo>
                    <a:pt x="3283" y="216"/>
                  </a:lnTo>
                  <a:lnTo>
                    <a:pt x="3290" y="214"/>
                  </a:lnTo>
                  <a:lnTo>
                    <a:pt x="3297" y="212"/>
                  </a:lnTo>
                  <a:lnTo>
                    <a:pt x="3304" y="212"/>
                  </a:lnTo>
                  <a:lnTo>
                    <a:pt x="3311" y="214"/>
                  </a:lnTo>
                  <a:lnTo>
                    <a:pt x="3318" y="216"/>
                  </a:lnTo>
                  <a:lnTo>
                    <a:pt x="3324" y="218"/>
                  </a:lnTo>
                  <a:lnTo>
                    <a:pt x="3330" y="221"/>
                  </a:lnTo>
                  <a:lnTo>
                    <a:pt x="3338" y="228"/>
                  </a:lnTo>
                  <a:lnTo>
                    <a:pt x="3347" y="234"/>
                  </a:lnTo>
                  <a:lnTo>
                    <a:pt x="3352" y="235"/>
                  </a:lnTo>
                  <a:lnTo>
                    <a:pt x="3356" y="237"/>
                  </a:lnTo>
                  <a:lnTo>
                    <a:pt x="3363" y="239"/>
                  </a:lnTo>
                  <a:lnTo>
                    <a:pt x="3372" y="239"/>
                  </a:lnTo>
                  <a:lnTo>
                    <a:pt x="3390" y="240"/>
                  </a:lnTo>
                  <a:lnTo>
                    <a:pt x="3404" y="243"/>
                  </a:lnTo>
                  <a:lnTo>
                    <a:pt x="3410" y="245"/>
                  </a:lnTo>
                  <a:lnTo>
                    <a:pt x="3415" y="245"/>
                  </a:lnTo>
                  <a:lnTo>
                    <a:pt x="3418" y="243"/>
                  </a:lnTo>
                  <a:lnTo>
                    <a:pt x="3419" y="240"/>
                  </a:lnTo>
                  <a:lnTo>
                    <a:pt x="3422" y="236"/>
                  </a:lnTo>
                  <a:lnTo>
                    <a:pt x="3424" y="233"/>
                  </a:lnTo>
                  <a:lnTo>
                    <a:pt x="3428" y="230"/>
                  </a:lnTo>
                  <a:lnTo>
                    <a:pt x="3432" y="229"/>
                  </a:lnTo>
                  <a:lnTo>
                    <a:pt x="3442" y="227"/>
                  </a:lnTo>
                  <a:lnTo>
                    <a:pt x="3453" y="227"/>
                  </a:lnTo>
                  <a:lnTo>
                    <a:pt x="3464" y="224"/>
                  </a:lnTo>
                  <a:lnTo>
                    <a:pt x="3481" y="220"/>
                  </a:lnTo>
                  <a:lnTo>
                    <a:pt x="3497" y="216"/>
                  </a:lnTo>
                  <a:lnTo>
                    <a:pt x="3511" y="214"/>
                  </a:lnTo>
                  <a:lnTo>
                    <a:pt x="3517" y="214"/>
                  </a:lnTo>
                  <a:lnTo>
                    <a:pt x="3522" y="215"/>
                  </a:lnTo>
                  <a:lnTo>
                    <a:pt x="3526" y="215"/>
                  </a:lnTo>
                  <a:lnTo>
                    <a:pt x="3530" y="217"/>
                  </a:lnTo>
                  <a:lnTo>
                    <a:pt x="3532" y="220"/>
                  </a:lnTo>
                  <a:lnTo>
                    <a:pt x="3535" y="222"/>
                  </a:lnTo>
                  <a:lnTo>
                    <a:pt x="3536" y="227"/>
                  </a:lnTo>
                  <a:lnTo>
                    <a:pt x="3537" y="232"/>
                  </a:lnTo>
                  <a:lnTo>
                    <a:pt x="3538" y="237"/>
                  </a:lnTo>
                  <a:lnTo>
                    <a:pt x="3539" y="242"/>
                  </a:lnTo>
                  <a:lnTo>
                    <a:pt x="3541" y="247"/>
                  </a:lnTo>
                  <a:lnTo>
                    <a:pt x="3543" y="249"/>
                  </a:lnTo>
                  <a:lnTo>
                    <a:pt x="3545" y="252"/>
                  </a:lnTo>
                  <a:lnTo>
                    <a:pt x="3550" y="254"/>
                  </a:lnTo>
                  <a:lnTo>
                    <a:pt x="3555" y="255"/>
                  </a:lnTo>
                  <a:lnTo>
                    <a:pt x="3561" y="255"/>
                  </a:lnTo>
                  <a:lnTo>
                    <a:pt x="3575" y="256"/>
                  </a:lnTo>
                  <a:lnTo>
                    <a:pt x="3588" y="258"/>
                  </a:lnTo>
                  <a:lnTo>
                    <a:pt x="3601" y="259"/>
                  </a:lnTo>
                  <a:lnTo>
                    <a:pt x="3613" y="259"/>
                  </a:lnTo>
                  <a:lnTo>
                    <a:pt x="3623" y="258"/>
                  </a:lnTo>
                  <a:lnTo>
                    <a:pt x="3631" y="259"/>
                  </a:lnTo>
                  <a:lnTo>
                    <a:pt x="3636" y="260"/>
                  </a:lnTo>
                  <a:lnTo>
                    <a:pt x="3639" y="261"/>
                  </a:lnTo>
                  <a:lnTo>
                    <a:pt x="3643" y="265"/>
                  </a:lnTo>
                  <a:lnTo>
                    <a:pt x="3648" y="268"/>
                  </a:lnTo>
                  <a:lnTo>
                    <a:pt x="3651" y="271"/>
                  </a:lnTo>
                  <a:lnTo>
                    <a:pt x="3656" y="273"/>
                  </a:lnTo>
                  <a:lnTo>
                    <a:pt x="3661" y="273"/>
                  </a:lnTo>
                  <a:lnTo>
                    <a:pt x="3667" y="272"/>
                  </a:lnTo>
                  <a:lnTo>
                    <a:pt x="3676" y="268"/>
                  </a:lnTo>
                  <a:lnTo>
                    <a:pt x="3684" y="262"/>
                  </a:lnTo>
                  <a:lnTo>
                    <a:pt x="3692" y="256"/>
                  </a:lnTo>
                  <a:lnTo>
                    <a:pt x="3700" y="251"/>
                  </a:lnTo>
                  <a:lnTo>
                    <a:pt x="3705" y="248"/>
                  </a:lnTo>
                  <a:lnTo>
                    <a:pt x="3709" y="247"/>
                  </a:lnTo>
                  <a:lnTo>
                    <a:pt x="3715" y="247"/>
                  </a:lnTo>
                  <a:lnTo>
                    <a:pt x="3721" y="248"/>
                  </a:lnTo>
                  <a:lnTo>
                    <a:pt x="3734" y="252"/>
                  </a:lnTo>
                  <a:lnTo>
                    <a:pt x="3749" y="258"/>
                  </a:lnTo>
                  <a:lnTo>
                    <a:pt x="3756" y="260"/>
                  </a:lnTo>
                  <a:lnTo>
                    <a:pt x="3764" y="261"/>
                  </a:lnTo>
                  <a:lnTo>
                    <a:pt x="3772" y="262"/>
                  </a:lnTo>
                  <a:lnTo>
                    <a:pt x="3782" y="264"/>
                  </a:lnTo>
                  <a:lnTo>
                    <a:pt x="3801" y="262"/>
                  </a:lnTo>
                  <a:lnTo>
                    <a:pt x="3822" y="261"/>
                  </a:lnTo>
                  <a:lnTo>
                    <a:pt x="3843" y="261"/>
                  </a:lnTo>
                  <a:lnTo>
                    <a:pt x="3860" y="264"/>
                  </a:lnTo>
                  <a:lnTo>
                    <a:pt x="3869" y="266"/>
                  </a:lnTo>
                  <a:lnTo>
                    <a:pt x="3877" y="270"/>
                  </a:lnTo>
                  <a:lnTo>
                    <a:pt x="3886" y="273"/>
                  </a:lnTo>
                  <a:lnTo>
                    <a:pt x="3895" y="278"/>
                  </a:lnTo>
                  <a:lnTo>
                    <a:pt x="3902" y="283"/>
                  </a:lnTo>
                  <a:lnTo>
                    <a:pt x="3908" y="287"/>
                  </a:lnTo>
                  <a:lnTo>
                    <a:pt x="3913" y="292"/>
                  </a:lnTo>
                  <a:lnTo>
                    <a:pt x="3916" y="297"/>
                  </a:lnTo>
                  <a:lnTo>
                    <a:pt x="3919" y="304"/>
                  </a:lnTo>
                  <a:lnTo>
                    <a:pt x="3920" y="311"/>
                  </a:lnTo>
                  <a:lnTo>
                    <a:pt x="3921" y="315"/>
                  </a:lnTo>
                  <a:lnTo>
                    <a:pt x="3922" y="318"/>
                  </a:lnTo>
                  <a:lnTo>
                    <a:pt x="3926" y="323"/>
                  </a:lnTo>
                  <a:lnTo>
                    <a:pt x="3930" y="327"/>
                  </a:lnTo>
                  <a:lnTo>
                    <a:pt x="3940" y="334"/>
                  </a:lnTo>
                  <a:lnTo>
                    <a:pt x="3946" y="340"/>
                  </a:lnTo>
                  <a:lnTo>
                    <a:pt x="3949" y="346"/>
                  </a:lnTo>
                  <a:lnTo>
                    <a:pt x="3952" y="353"/>
                  </a:lnTo>
                  <a:lnTo>
                    <a:pt x="3953" y="358"/>
                  </a:lnTo>
                  <a:lnTo>
                    <a:pt x="3954" y="362"/>
                  </a:lnTo>
                  <a:lnTo>
                    <a:pt x="3958" y="366"/>
                  </a:lnTo>
                  <a:lnTo>
                    <a:pt x="3960" y="368"/>
                  </a:lnTo>
                  <a:lnTo>
                    <a:pt x="3964" y="371"/>
                  </a:lnTo>
                  <a:lnTo>
                    <a:pt x="3969" y="372"/>
                  </a:lnTo>
                  <a:lnTo>
                    <a:pt x="3973" y="371"/>
                  </a:lnTo>
                  <a:lnTo>
                    <a:pt x="3978" y="368"/>
                  </a:lnTo>
                  <a:lnTo>
                    <a:pt x="3985" y="365"/>
                  </a:lnTo>
                  <a:lnTo>
                    <a:pt x="3992" y="363"/>
                  </a:lnTo>
                  <a:lnTo>
                    <a:pt x="3998" y="363"/>
                  </a:lnTo>
                  <a:lnTo>
                    <a:pt x="4004" y="365"/>
                  </a:lnTo>
                  <a:lnTo>
                    <a:pt x="4016" y="371"/>
                  </a:lnTo>
                  <a:lnTo>
                    <a:pt x="4030" y="378"/>
                  </a:lnTo>
                  <a:lnTo>
                    <a:pt x="4041" y="382"/>
                  </a:lnTo>
                  <a:lnTo>
                    <a:pt x="4052" y="387"/>
                  </a:lnTo>
                  <a:lnTo>
                    <a:pt x="4056" y="390"/>
                  </a:lnTo>
                  <a:lnTo>
                    <a:pt x="4061" y="393"/>
                  </a:lnTo>
                  <a:lnTo>
                    <a:pt x="4065" y="397"/>
                  </a:lnTo>
                  <a:lnTo>
                    <a:pt x="4068" y="400"/>
                  </a:lnTo>
                  <a:lnTo>
                    <a:pt x="4072" y="404"/>
                  </a:lnTo>
                  <a:lnTo>
                    <a:pt x="4074" y="407"/>
                  </a:lnTo>
                  <a:lnTo>
                    <a:pt x="4078" y="411"/>
                  </a:lnTo>
                  <a:lnTo>
                    <a:pt x="4081" y="412"/>
                  </a:lnTo>
                  <a:lnTo>
                    <a:pt x="4085" y="413"/>
                  </a:lnTo>
                  <a:lnTo>
                    <a:pt x="4089" y="415"/>
                  </a:lnTo>
                  <a:lnTo>
                    <a:pt x="4092" y="413"/>
                  </a:lnTo>
                  <a:lnTo>
                    <a:pt x="4096" y="412"/>
                  </a:lnTo>
                  <a:lnTo>
                    <a:pt x="4099" y="410"/>
                  </a:lnTo>
                  <a:lnTo>
                    <a:pt x="4103" y="409"/>
                  </a:lnTo>
                  <a:lnTo>
                    <a:pt x="4108" y="409"/>
                  </a:lnTo>
                  <a:lnTo>
                    <a:pt x="4112" y="409"/>
                  </a:lnTo>
                  <a:lnTo>
                    <a:pt x="4117" y="409"/>
                  </a:lnTo>
                  <a:lnTo>
                    <a:pt x="4121" y="411"/>
                  </a:lnTo>
                  <a:lnTo>
                    <a:pt x="4125" y="413"/>
                  </a:lnTo>
                  <a:lnTo>
                    <a:pt x="4128" y="417"/>
                  </a:lnTo>
                  <a:lnTo>
                    <a:pt x="4131" y="422"/>
                  </a:lnTo>
                  <a:lnTo>
                    <a:pt x="4135" y="425"/>
                  </a:lnTo>
                  <a:lnTo>
                    <a:pt x="4141" y="430"/>
                  </a:lnTo>
                  <a:lnTo>
                    <a:pt x="4147" y="435"/>
                  </a:lnTo>
                  <a:lnTo>
                    <a:pt x="4161" y="444"/>
                  </a:lnTo>
                  <a:lnTo>
                    <a:pt x="4173" y="455"/>
                  </a:lnTo>
                  <a:lnTo>
                    <a:pt x="4186" y="468"/>
                  </a:lnTo>
                  <a:lnTo>
                    <a:pt x="4200" y="481"/>
                  </a:lnTo>
                  <a:lnTo>
                    <a:pt x="4217" y="493"/>
                  </a:lnTo>
                  <a:lnTo>
                    <a:pt x="4231" y="505"/>
                  </a:lnTo>
                  <a:lnTo>
                    <a:pt x="4236" y="508"/>
                  </a:lnTo>
                  <a:lnTo>
                    <a:pt x="4237" y="512"/>
                  </a:lnTo>
                  <a:lnTo>
                    <a:pt x="4235" y="514"/>
                  </a:lnTo>
                  <a:lnTo>
                    <a:pt x="4230" y="518"/>
                  </a:lnTo>
                  <a:lnTo>
                    <a:pt x="4224" y="522"/>
                  </a:lnTo>
                  <a:lnTo>
                    <a:pt x="4218" y="525"/>
                  </a:lnTo>
                  <a:lnTo>
                    <a:pt x="4212" y="527"/>
                  </a:lnTo>
                  <a:lnTo>
                    <a:pt x="4205" y="529"/>
                  </a:lnTo>
                  <a:lnTo>
                    <a:pt x="4194" y="530"/>
                  </a:lnTo>
                  <a:lnTo>
                    <a:pt x="4187" y="531"/>
                  </a:lnTo>
                  <a:lnTo>
                    <a:pt x="4185" y="531"/>
                  </a:lnTo>
                  <a:lnTo>
                    <a:pt x="4182" y="532"/>
                  </a:lnTo>
                  <a:lnTo>
                    <a:pt x="4181" y="535"/>
                  </a:lnTo>
                  <a:lnTo>
                    <a:pt x="4179" y="537"/>
                  </a:lnTo>
                  <a:lnTo>
                    <a:pt x="4177" y="541"/>
                  </a:lnTo>
                  <a:lnTo>
                    <a:pt x="4173" y="543"/>
                  </a:lnTo>
                  <a:lnTo>
                    <a:pt x="4168" y="545"/>
                  </a:lnTo>
                  <a:lnTo>
                    <a:pt x="4162" y="546"/>
                  </a:lnTo>
                  <a:lnTo>
                    <a:pt x="4159" y="546"/>
                  </a:lnTo>
                  <a:lnTo>
                    <a:pt x="4156" y="548"/>
                  </a:lnTo>
                  <a:lnTo>
                    <a:pt x="4155" y="550"/>
                  </a:lnTo>
                  <a:lnTo>
                    <a:pt x="4154" y="552"/>
                  </a:lnTo>
                  <a:lnTo>
                    <a:pt x="4153" y="558"/>
                  </a:lnTo>
                  <a:lnTo>
                    <a:pt x="4153" y="564"/>
                  </a:lnTo>
                  <a:lnTo>
                    <a:pt x="4154" y="571"/>
                  </a:lnTo>
                  <a:lnTo>
                    <a:pt x="4155" y="577"/>
                  </a:lnTo>
                  <a:lnTo>
                    <a:pt x="4160" y="585"/>
                  </a:lnTo>
                  <a:lnTo>
                    <a:pt x="4166" y="592"/>
                  </a:lnTo>
                  <a:lnTo>
                    <a:pt x="4174" y="600"/>
                  </a:lnTo>
                  <a:lnTo>
                    <a:pt x="4181" y="608"/>
                  </a:lnTo>
                  <a:lnTo>
                    <a:pt x="4188" y="615"/>
                  </a:lnTo>
                  <a:lnTo>
                    <a:pt x="4196" y="620"/>
                  </a:lnTo>
                  <a:lnTo>
                    <a:pt x="4203" y="624"/>
                  </a:lnTo>
                  <a:lnTo>
                    <a:pt x="4212" y="625"/>
                  </a:lnTo>
                  <a:lnTo>
                    <a:pt x="4224" y="626"/>
                  </a:lnTo>
                  <a:lnTo>
                    <a:pt x="4238" y="626"/>
                  </a:lnTo>
                  <a:lnTo>
                    <a:pt x="4245" y="627"/>
                  </a:lnTo>
                  <a:lnTo>
                    <a:pt x="4250" y="629"/>
                  </a:lnTo>
                  <a:lnTo>
                    <a:pt x="4255" y="630"/>
                  </a:lnTo>
                  <a:lnTo>
                    <a:pt x="4259" y="632"/>
                  </a:lnTo>
                  <a:lnTo>
                    <a:pt x="4261" y="634"/>
                  </a:lnTo>
                  <a:lnTo>
                    <a:pt x="4262" y="638"/>
                  </a:lnTo>
                  <a:lnTo>
                    <a:pt x="4263" y="642"/>
                  </a:lnTo>
                  <a:lnTo>
                    <a:pt x="4263" y="645"/>
                  </a:lnTo>
                  <a:lnTo>
                    <a:pt x="4262" y="649"/>
                  </a:lnTo>
                  <a:lnTo>
                    <a:pt x="4261" y="653"/>
                  </a:lnTo>
                  <a:lnTo>
                    <a:pt x="4259" y="658"/>
                  </a:lnTo>
                  <a:lnTo>
                    <a:pt x="4256" y="663"/>
                  </a:lnTo>
                  <a:lnTo>
                    <a:pt x="4249" y="672"/>
                  </a:lnTo>
                  <a:lnTo>
                    <a:pt x="4241" y="681"/>
                  </a:lnTo>
                  <a:lnTo>
                    <a:pt x="4237" y="687"/>
                  </a:lnTo>
                  <a:lnTo>
                    <a:pt x="4234" y="692"/>
                  </a:lnTo>
                  <a:lnTo>
                    <a:pt x="4231" y="699"/>
                  </a:lnTo>
                  <a:lnTo>
                    <a:pt x="4229" y="705"/>
                  </a:lnTo>
                  <a:lnTo>
                    <a:pt x="4228" y="711"/>
                  </a:lnTo>
                  <a:lnTo>
                    <a:pt x="4228" y="716"/>
                  </a:lnTo>
                  <a:lnTo>
                    <a:pt x="4228" y="722"/>
                  </a:lnTo>
                  <a:lnTo>
                    <a:pt x="4229" y="727"/>
                  </a:lnTo>
                  <a:lnTo>
                    <a:pt x="4232" y="734"/>
                  </a:lnTo>
                  <a:lnTo>
                    <a:pt x="4235" y="741"/>
                  </a:lnTo>
                  <a:lnTo>
                    <a:pt x="4235" y="744"/>
                  </a:lnTo>
                  <a:lnTo>
                    <a:pt x="4235" y="746"/>
                  </a:lnTo>
                  <a:lnTo>
                    <a:pt x="4232" y="747"/>
                  </a:lnTo>
                  <a:lnTo>
                    <a:pt x="4230" y="750"/>
                  </a:lnTo>
                  <a:lnTo>
                    <a:pt x="4225" y="752"/>
                  </a:lnTo>
                  <a:lnTo>
                    <a:pt x="4222" y="754"/>
                  </a:lnTo>
                  <a:lnTo>
                    <a:pt x="4219" y="757"/>
                  </a:lnTo>
                  <a:lnTo>
                    <a:pt x="4217" y="759"/>
                  </a:lnTo>
                  <a:lnTo>
                    <a:pt x="4216" y="763"/>
                  </a:lnTo>
                  <a:lnTo>
                    <a:pt x="4215" y="766"/>
                  </a:lnTo>
                  <a:lnTo>
                    <a:pt x="4216" y="770"/>
                  </a:lnTo>
                  <a:lnTo>
                    <a:pt x="4217" y="772"/>
                  </a:lnTo>
                  <a:lnTo>
                    <a:pt x="4218" y="777"/>
                  </a:lnTo>
                  <a:lnTo>
                    <a:pt x="4219" y="783"/>
                  </a:lnTo>
                  <a:lnTo>
                    <a:pt x="4218" y="787"/>
                  </a:lnTo>
                  <a:lnTo>
                    <a:pt x="4217" y="790"/>
                  </a:lnTo>
                  <a:lnTo>
                    <a:pt x="4215" y="794"/>
                  </a:lnTo>
                  <a:lnTo>
                    <a:pt x="4212" y="797"/>
                  </a:lnTo>
                  <a:lnTo>
                    <a:pt x="4205" y="802"/>
                  </a:lnTo>
                  <a:lnTo>
                    <a:pt x="4198" y="806"/>
                  </a:lnTo>
                  <a:lnTo>
                    <a:pt x="4188" y="808"/>
                  </a:lnTo>
                  <a:lnTo>
                    <a:pt x="4175" y="810"/>
                  </a:lnTo>
                  <a:lnTo>
                    <a:pt x="4160" y="812"/>
                  </a:lnTo>
                  <a:lnTo>
                    <a:pt x="4146" y="814"/>
                  </a:lnTo>
                  <a:lnTo>
                    <a:pt x="4139" y="816"/>
                  </a:lnTo>
                  <a:lnTo>
                    <a:pt x="4134" y="820"/>
                  </a:lnTo>
                  <a:lnTo>
                    <a:pt x="4129" y="823"/>
                  </a:lnTo>
                  <a:lnTo>
                    <a:pt x="4127" y="829"/>
                  </a:lnTo>
                  <a:lnTo>
                    <a:pt x="4124" y="840"/>
                  </a:lnTo>
                  <a:lnTo>
                    <a:pt x="4124" y="848"/>
                  </a:lnTo>
                  <a:lnTo>
                    <a:pt x="4123" y="852"/>
                  </a:lnTo>
                  <a:lnTo>
                    <a:pt x="4123" y="854"/>
                  </a:lnTo>
                  <a:lnTo>
                    <a:pt x="4122" y="857"/>
                  </a:lnTo>
                  <a:lnTo>
                    <a:pt x="4119" y="858"/>
                  </a:lnTo>
                  <a:lnTo>
                    <a:pt x="4114" y="861"/>
                  </a:lnTo>
                  <a:lnTo>
                    <a:pt x="4106" y="865"/>
                  </a:lnTo>
                  <a:lnTo>
                    <a:pt x="4104" y="866"/>
                  </a:lnTo>
                  <a:lnTo>
                    <a:pt x="4100" y="870"/>
                  </a:lnTo>
                  <a:lnTo>
                    <a:pt x="4098" y="872"/>
                  </a:lnTo>
                  <a:lnTo>
                    <a:pt x="4097" y="876"/>
                  </a:lnTo>
                  <a:lnTo>
                    <a:pt x="4096" y="884"/>
                  </a:lnTo>
                  <a:lnTo>
                    <a:pt x="4098" y="894"/>
                  </a:lnTo>
                  <a:lnTo>
                    <a:pt x="4099" y="898"/>
                  </a:lnTo>
                  <a:lnTo>
                    <a:pt x="4102" y="904"/>
                  </a:lnTo>
                  <a:lnTo>
                    <a:pt x="4104" y="908"/>
                  </a:lnTo>
                  <a:lnTo>
                    <a:pt x="4106" y="913"/>
                  </a:lnTo>
                  <a:lnTo>
                    <a:pt x="4114" y="920"/>
                  </a:lnTo>
                  <a:lnTo>
                    <a:pt x="4121" y="927"/>
                  </a:lnTo>
                  <a:lnTo>
                    <a:pt x="4124" y="930"/>
                  </a:lnTo>
                  <a:lnTo>
                    <a:pt x="4127" y="934"/>
                  </a:lnTo>
                  <a:lnTo>
                    <a:pt x="4129" y="939"/>
                  </a:lnTo>
                  <a:lnTo>
                    <a:pt x="4131" y="942"/>
                  </a:lnTo>
                  <a:lnTo>
                    <a:pt x="4131" y="947"/>
                  </a:lnTo>
                  <a:lnTo>
                    <a:pt x="4131" y="951"/>
                  </a:lnTo>
                  <a:lnTo>
                    <a:pt x="4129" y="955"/>
                  </a:lnTo>
                  <a:lnTo>
                    <a:pt x="4128" y="959"/>
                  </a:lnTo>
                  <a:lnTo>
                    <a:pt x="4122" y="967"/>
                  </a:lnTo>
                  <a:lnTo>
                    <a:pt x="4116" y="976"/>
                  </a:lnTo>
                  <a:lnTo>
                    <a:pt x="4111" y="985"/>
                  </a:lnTo>
                  <a:lnTo>
                    <a:pt x="4105" y="995"/>
                  </a:lnTo>
                  <a:lnTo>
                    <a:pt x="4102" y="1004"/>
                  </a:lnTo>
                  <a:lnTo>
                    <a:pt x="4100" y="1012"/>
                  </a:lnTo>
                  <a:lnTo>
                    <a:pt x="4100" y="1016"/>
                  </a:lnTo>
                  <a:lnTo>
                    <a:pt x="4102" y="1020"/>
                  </a:lnTo>
                  <a:lnTo>
                    <a:pt x="4103" y="1023"/>
                  </a:lnTo>
                  <a:lnTo>
                    <a:pt x="4105" y="1027"/>
                  </a:lnTo>
                  <a:lnTo>
                    <a:pt x="4110" y="1033"/>
                  </a:lnTo>
                  <a:lnTo>
                    <a:pt x="4117" y="1036"/>
                  </a:lnTo>
                  <a:lnTo>
                    <a:pt x="4125" y="1037"/>
                  </a:lnTo>
                  <a:lnTo>
                    <a:pt x="4135" y="1037"/>
                  </a:lnTo>
                  <a:lnTo>
                    <a:pt x="4144" y="1035"/>
                  </a:lnTo>
                  <a:lnTo>
                    <a:pt x="4153" y="1033"/>
                  </a:lnTo>
                  <a:lnTo>
                    <a:pt x="4158" y="1031"/>
                  </a:lnTo>
                  <a:lnTo>
                    <a:pt x="4162" y="1031"/>
                  </a:lnTo>
                  <a:lnTo>
                    <a:pt x="4168" y="1033"/>
                  </a:lnTo>
                  <a:lnTo>
                    <a:pt x="4173" y="1035"/>
                  </a:lnTo>
                  <a:lnTo>
                    <a:pt x="4179" y="1037"/>
                  </a:lnTo>
                  <a:lnTo>
                    <a:pt x="4184" y="1040"/>
                  </a:lnTo>
                  <a:lnTo>
                    <a:pt x="4188" y="1043"/>
                  </a:lnTo>
                  <a:lnTo>
                    <a:pt x="4191" y="1047"/>
                  </a:lnTo>
                  <a:lnTo>
                    <a:pt x="4194" y="1056"/>
                  </a:lnTo>
                  <a:lnTo>
                    <a:pt x="4196" y="1067"/>
                  </a:lnTo>
                  <a:lnTo>
                    <a:pt x="4196" y="1078"/>
                  </a:lnTo>
                  <a:lnTo>
                    <a:pt x="4194" y="1086"/>
                  </a:lnTo>
                  <a:lnTo>
                    <a:pt x="4192" y="1090"/>
                  </a:lnTo>
                  <a:lnTo>
                    <a:pt x="4190" y="1093"/>
                  </a:lnTo>
                  <a:lnTo>
                    <a:pt x="4185" y="1097"/>
                  </a:lnTo>
                  <a:lnTo>
                    <a:pt x="4180" y="1099"/>
                  </a:lnTo>
                  <a:lnTo>
                    <a:pt x="4171" y="1103"/>
                  </a:lnTo>
                  <a:lnTo>
                    <a:pt x="4162" y="1105"/>
                  </a:lnTo>
                  <a:lnTo>
                    <a:pt x="4154" y="1109"/>
                  </a:lnTo>
                  <a:lnTo>
                    <a:pt x="4146" y="1112"/>
                  </a:lnTo>
                  <a:lnTo>
                    <a:pt x="4142" y="1115"/>
                  </a:lnTo>
                  <a:lnTo>
                    <a:pt x="4139" y="1117"/>
                  </a:lnTo>
                  <a:lnTo>
                    <a:pt x="4136" y="1119"/>
                  </a:lnTo>
                  <a:lnTo>
                    <a:pt x="4135" y="1123"/>
                  </a:lnTo>
                  <a:lnTo>
                    <a:pt x="4135" y="1130"/>
                  </a:lnTo>
                  <a:lnTo>
                    <a:pt x="4137" y="1136"/>
                  </a:lnTo>
                  <a:lnTo>
                    <a:pt x="4141" y="1141"/>
                  </a:lnTo>
                  <a:lnTo>
                    <a:pt x="4146" y="1146"/>
                  </a:lnTo>
                  <a:lnTo>
                    <a:pt x="4152" y="1149"/>
                  </a:lnTo>
                  <a:lnTo>
                    <a:pt x="4155" y="1155"/>
                  </a:lnTo>
                  <a:lnTo>
                    <a:pt x="4156" y="1157"/>
                  </a:lnTo>
                  <a:lnTo>
                    <a:pt x="4158" y="1161"/>
                  </a:lnTo>
                  <a:lnTo>
                    <a:pt x="4158" y="1165"/>
                  </a:lnTo>
                  <a:lnTo>
                    <a:pt x="4156" y="1168"/>
                  </a:lnTo>
                  <a:lnTo>
                    <a:pt x="4155" y="1173"/>
                  </a:lnTo>
                  <a:lnTo>
                    <a:pt x="4154" y="1178"/>
                  </a:lnTo>
                  <a:lnTo>
                    <a:pt x="4154" y="1181"/>
                  </a:lnTo>
                  <a:lnTo>
                    <a:pt x="4155" y="1187"/>
                  </a:lnTo>
                  <a:lnTo>
                    <a:pt x="4156" y="1198"/>
                  </a:lnTo>
                  <a:lnTo>
                    <a:pt x="4156" y="1211"/>
                  </a:lnTo>
                  <a:lnTo>
                    <a:pt x="4154" y="1225"/>
                  </a:lnTo>
                  <a:lnTo>
                    <a:pt x="4152" y="1238"/>
                  </a:lnTo>
                  <a:lnTo>
                    <a:pt x="4149" y="1249"/>
                  </a:lnTo>
                  <a:lnTo>
                    <a:pt x="4147" y="1256"/>
                  </a:lnTo>
                  <a:lnTo>
                    <a:pt x="4147" y="1260"/>
                  </a:lnTo>
                  <a:lnTo>
                    <a:pt x="4148" y="1263"/>
                  </a:lnTo>
                  <a:lnTo>
                    <a:pt x="4148" y="1267"/>
                  </a:lnTo>
                  <a:lnTo>
                    <a:pt x="4150" y="1272"/>
                  </a:lnTo>
                  <a:lnTo>
                    <a:pt x="4154" y="1279"/>
                  </a:lnTo>
                  <a:lnTo>
                    <a:pt x="4159" y="1283"/>
                  </a:lnTo>
                  <a:lnTo>
                    <a:pt x="4160" y="1285"/>
                  </a:lnTo>
                  <a:lnTo>
                    <a:pt x="4160" y="1287"/>
                  </a:lnTo>
                  <a:lnTo>
                    <a:pt x="4160" y="1289"/>
                  </a:lnTo>
                  <a:lnTo>
                    <a:pt x="4159" y="1293"/>
                  </a:lnTo>
                  <a:lnTo>
                    <a:pt x="4147" y="1307"/>
                  </a:lnTo>
                  <a:lnTo>
                    <a:pt x="4135" y="1321"/>
                  </a:lnTo>
                  <a:lnTo>
                    <a:pt x="4131" y="1330"/>
                  </a:lnTo>
                  <a:lnTo>
                    <a:pt x="4129" y="1336"/>
                  </a:lnTo>
                  <a:lnTo>
                    <a:pt x="4128" y="1343"/>
                  </a:lnTo>
                  <a:lnTo>
                    <a:pt x="4127" y="1350"/>
                  </a:lnTo>
                  <a:lnTo>
                    <a:pt x="4124" y="1357"/>
                  </a:lnTo>
                  <a:lnTo>
                    <a:pt x="4121" y="1362"/>
                  </a:lnTo>
                  <a:lnTo>
                    <a:pt x="4118" y="1364"/>
                  </a:lnTo>
                  <a:lnTo>
                    <a:pt x="4116" y="1365"/>
                  </a:lnTo>
                  <a:lnTo>
                    <a:pt x="4111" y="1367"/>
                  </a:lnTo>
                  <a:lnTo>
                    <a:pt x="4108" y="1368"/>
                  </a:lnTo>
                  <a:lnTo>
                    <a:pt x="4096" y="1368"/>
                  </a:lnTo>
                  <a:lnTo>
                    <a:pt x="4085" y="1369"/>
                  </a:lnTo>
                  <a:lnTo>
                    <a:pt x="4074" y="1370"/>
                  </a:lnTo>
                  <a:lnTo>
                    <a:pt x="4067" y="1374"/>
                  </a:lnTo>
                  <a:lnTo>
                    <a:pt x="4061" y="1380"/>
                  </a:lnTo>
                  <a:lnTo>
                    <a:pt x="4055" y="1388"/>
                  </a:lnTo>
                  <a:lnTo>
                    <a:pt x="4054" y="1393"/>
                  </a:lnTo>
                  <a:lnTo>
                    <a:pt x="4053" y="1398"/>
                  </a:lnTo>
                  <a:lnTo>
                    <a:pt x="4052" y="1402"/>
                  </a:lnTo>
                  <a:lnTo>
                    <a:pt x="4053" y="1407"/>
                  </a:lnTo>
                  <a:lnTo>
                    <a:pt x="4056" y="1417"/>
                  </a:lnTo>
                  <a:lnTo>
                    <a:pt x="4061" y="1427"/>
                  </a:lnTo>
                  <a:lnTo>
                    <a:pt x="4067" y="1438"/>
                  </a:lnTo>
                  <a:lnTo>
                    <a:pt x="4072" y="1446"/>
                  </a:lnTo>
                  <a:lnTo>
                    <a:pt x="4077" y="1453"/>
                  </a:lnTo>
                  <a:lnTo>
                    <a:pt x="4080" y="1459"/>
                  </a:lnTo>
                  <a:lnTo>
                    <a:pt x="4083" y="1466"/>
                  </a:lnTo>
                  <a:lnTo>
                    <a:pt x="4085" y="1474"/>
                  </a:lnTo>
                  <a:lnTo>
                    <a:pt x="4087" y="1480"/>
                  </a:lnTo>
                  <a:lnTo>
                    <a:pt x="4092" y="1483"/>
                  </a:lnTo>
                  <a:lnTo>
                    <a:pt x="4096" y="1485"/>
                  </a:lnTo>
                  <a:lnTo>
                    <a:pt x="4100" y="1485"/>
                  </a:lnTo>
                  <a:lnTo>
                    <a:pt x="4105" y="1487"/>
                  </a:lnTo>
                  <a:lnTo>
                    <a:pt x="4110" y="1488"/>
                  </a:lnTo>
                  <a:lnTo>
                    <a:pt x="4115" y="1491"/>
                  </a:lnTo>
                  <a:lnTo>
                    <a:pt x="4121" y="1497"/>
                  </a:lnTo>
                  <a:lnTo>
                    <a:pt x="4124" y="1504"/>
                  </a:lnTo>
                  <a:lnTo>
                    <a:pt x="4128" y="1513"/>
                  </a:lnTo>
                  <a:lnTo>
                    <a:pt x="4129" y="1516"/>
                  </a:lnTo>
                  <a:lnTo>
                    <a:pt x="4130" y="1520"/>
                  </a:lnTo>
                  <a:lnTo>
                    <a:pt x="4130" y="1524"/>
                  </a:lnTo>
                  <a:lnTo>
                    <a:pt x="4129" y="1526"/>
                  </a:lnTo>
                  <a:lnTo>
                    <a:pt x="4125" y="1531"/>
                  </a:lnTo>
                  <a:lnTo>
                    <a:pt x="4122" y="1535"/>
                  </a:lnTo>
                  <a:lnTo>
                    <a:pt x="4121" y="1537"/>
                  </a:lnTo>
                  <a:lnTo>
                    <a:pt x="4121" y="1540"/>
                  </a:lnTo>
                  <a:lnTo>
                    <a:pt x="4121" y="1544"/>
                  </a:lnTo>
                  <a:lnTo>
                    <a:pt x="4123" y="1548"/>
                  </a:lnTo>
                  <a:lnTo>
                    <a:pt x="4130" y="1558"/>
                  </a:lnTo>
                  <a:lnTo>
                    <a:pt x="4135" y="1567"/>
                  </a:lnTo>
                  <a:lnTo>
                    <a:pt x="4137" y="1572"/>
                  </a:lnTo>
                  <a:lnTo>
                    <a:pt x="4139" y="1576"/>
                  </a:lnTo>
                  <a:lnTo>
                    <a:pt x="4140" y="1581"/>
                  </a:lnTo>
                  <a:lnTo>
                    <a:pt x="4140" y="1587"/>
                  </a:lnTo>
                  <a:lnTo>
                    <a:pt x="4139" y="1597"/>
                  </a:lnTo>
                  <a:lnTo>
                    <a:pt x="4136" y="1607"/>
                  </a:lnTo>
                  <a:lnTo>
                    <a:pt x="4136" y="1610"/>
                  </a:lnTo>
                  <a:lnTo>
                    <a:pt x="4137" y="1614"/>
                  </a:lnTo>
                  <a:lnTo>
                    <a:pt x="4140" y="1617"/>
                  </a:lnTo>
                  <a:lnTo>
                    <a:pt x="4143" y="1621"/>
                  </a:lnTo>
                  <a:lnTo>
                    <a:pt x="4156" y="1628"/>
                  </a:lnTo>
                  <a:lnTo>
                    <a:pt x="4174" y="1635"/>
                  </a:lnTo>
                  <a:lnTo>
                    <a:pt x="4182" y="1640"/>
                  </a:lnTo>
                  <a:lnTo>
                    <a:pt x="4191" y="1645"/>
                  </a:lnTo>
                  <a:lnTo>
                    <a:pt x="4197" y="1651"/>
                  </a:lnTo>
                  <a:lnTo>
                    <a:pt x="4200" y="1657"/>
                  </a:lnTo>
                  <a:lnTo>
                    <a:pt x="4203" y="1663"/>
                  </a:lnTo>
                  <a:lnTo>
                    <a:pt x="4205" y="1669"/>
                  </a:lnTo>
                  <a:lnTo>
                    <a:pt x="4205" y="1673"/>
                  </a:lnTo>
                  <a:lnTo>
                    <a:pt x="4206" y="1678"/>
                  </a:lnTo>
                  <a:lnTo>
                    <a:pt x="4205" y="1686"/>
                  </a:lnTo>
                  <a:lnTo>
                    <a:pt x="4205" y="1697"/>
                  </a:lnTo>
                  <a:lnTo>
                    <a:pt x="4205" y="1709"/>
                  </a:lnTo>
                  <a:lnTo>
                    <a:pt x="4209" y="1724"/>
                  </a:lnTo>
                  <a:lnTo>
                    <a:pt x="4211" y="1732"/>
                  </a:lnTo>
                  <a:lnTo>
                    <a:pt x="4213" y="1739"/>
                  </a:lnTo>
                  <a:lnTo>
                    <a:pt x="4217" y="1745"/>
                  </a:lnTo>
                  <a:lnTo>
                    <a:pt x="4221" y="1749"/>
                  </a:lnTo>
                  <a:lnTo>
                    <a:pt x="4228" y="1760"/>
                  </a:lnTo>
                  <a:lnTo>
                    <a:pt x="4235" y="1774"/>
                  </a:lnTo>
                  <a:lnTo>
                    <a:pt x="4240" y="1780"/>
                  </a:lnTo>
                  <a:lnTo>
                    <a:pt x="4243" y="1786"/>
                  </a:lnTo>
                  <a:lnTo>
                    <a:pt x="4248" y="1791"/>
                  </a:lnTo>
                  <a:lnTo>
                    <a:pt x="4251" y="1795"/>
                  </a:lnTo>
                  <a:lnTo>
                    <a:pt x="4256" y="1797"/>
                  </a:lnTo>
                  <a:lnTo>
                    <a:pt x="4261" y="1798"/>
                  </a:lnTo>
                  <a:lnTo>
                    <a:pt x="4267" y="1799"/>
                  </a:lnTo>
                  <a:lnTo>
                    <a:pt x="4273" y="1799"/>
                  </a:lnTo>
                  <a:lnTo>
                    <a:pt x="4279" y="1799"/>
                  </a:lnTo>
                  <a:lnTo>
                    <a:pt x="4285" y="1800"/>
                  </a:lnTo>
                  <a:lnTo>
                    <a:pt x="4289" y="1803"/>
                  </a:lnTo>
                  <a:lnTo>
                    <a:pt x="4293" y="1805"/>
                  </a:lnTo>
                  <a:lnTo>
                    <a:pt x="4300" y="1811"/>
                  </a:lnTo>
                  <a:lnTo>
                    <a:pt x="4307" y="1816"/>
                  </a:lnTo>
                  <a:lnTo>
                    <a:pt x="4317" y="1818"/>
                  </a:lnTo>
                  <a:lnTo>
                    <a:pt x="4326" y="1819"/>
                  </a:lnTo>
                  <a:lnTo>
                    <a:pt x="4331" y="1819"/>
                  </a:lnTo>
                  <a:lnTo>
                    <a:pt x="4333" y="1821"/>
                  </a:lnTo>
                  <a:lnTo>
                    <a:pt x="4336" y="1822"/>
                  </a:lnTo>
                  <a:lnTo>
                    <a:pt x="4336" y="1824"/>
                  </a:lnTo>
                  <a:lnTo>
                    <a:pt x="4335" y="1830"/>
                  </a:lnTo>
                  <a:lnTo>
                    <a:pt x="4331" y="1836"/>
                  </a:lnTo>
                  <a:lnTo>
                    <a:pt x="4330" y="1838"/>
                  </a:lnTo>
                  <a:lnTo>
                    <a:pt x="4330" y="1841"/>
                  </a:lnTo>
                  <a:lnTo>
                    <a:pt x="4330" y="1843"/>
                  </a:lnTo>
                  <a:lnTo>
                    <a:pt x="4332" y="1846"/>
                  </a:lnTo>
                  <a:lnTo>
                    <a:pt x="4337" y="1852"/>
                  </a:lnTo>
                  <a:lnTo>
                    <a:pt x="4343" y="1858"/>
                  </a:lnTo>
                  <a:lnTo>
                    <a:pt x="4352" y="1865"/>
                  </a:lnTo>
                  <a:lnTo>
                    <a:pt x="4366" y="1872"/>
                  </a:lnTo>
                  <a:lnTo>
                    <a:pt x="4374" y="1874"/>
                  </a:lnTo>
                  <a:lnTo>
                    <a:pt x="4381" y="1877"/>
                  </a:lnTo>
                  <a:lnTo>
                    <a:pt x="4388" y="1878"/>
                  </a:lnTo>
                  <a:lnTo>
                    <a:pt x="4395" y="1878"/>
                  </a:lnTo>
                  <a:lnTo>
                    <a:pt x="4401" y="1875"/>
                  </a:lnTo>
                  <a:lnTo>
                    <a:pt x="4407" y="1873"/>
                  </a:lnTo>
                  <a:lnTo>
                    <a:pt x="4412" y="1871"/>
                  </a:lnTo>
                  <a:lnTo>
                    <a:pt x="4415" y="1867"/>
                  </a:lnTo>
                  <a:lnTo>
                    <a:pt x="4424" y="1858"/>
                  </a:lnTo>
                  <a:lnTo>
                    <a:pt x="4431" y="1849"/>
                  </a:lnTo>
                  <a:lnTo>
                    <a:pt x="4435" y="1846"/>
                  </a:lnTo>
                  <a:lnTo>
                    <a:pt x="4439" y="1842"/>
                  </a:lnTo>
                  <a:lnTo>
                    <a:pt x="4443" y="1840"/>
                  </a:lnTo>
                  <a:lnTo>
                    <a:pt x="4448" y="1837"/>
                  </a:lnTo>
                  <a:lnTo>
                    <a:pt x="4451" y="1837"/>
                  </a:lnTo>
                  <a:lnTo>
                    <a:pt x="4455" y="1837"/>
                  </a:lnTo>
                  <a:lnTo>
                    <a:pt x="4458" y="1838"/>
                  </a:lnTo>
                  <a:lnTo>
                    <a:pt x="4462" y="1842"/>
                  </a:lnTo>
                  <a:lnTo>
                    <a:pt x="4464" y="1846"/>
                  </a:lnTo>
                  <a:lnTo>
                    <a:pt x="4468" y="1848"/>
                  </a:lnTo>
                  <a:lnTo>
                    <a:pt x="4470" y="1850"/>
                  </a:lnTo>
                  <a:lnTo>
                    <a:pt x="4475" y="1853"/>
                  </a:lnTo>
                  <a:lnTo>
                    <a:pt x="4484" y="1854"/>
                  </a:lnTo>
                  <a:lnTo>
                    <a:pt x="4495" y="1854"/>
                  </a:lnTo>
                  <a:lnTo>
                    <a:pt x="4507" y="1854"/>
                  </a:lnTo>
                  <a:lnTo>
                    <a:pt x="4517" y="1850"/>
                  </a:lnTo>
                  <a:lnTo>
                    <a:pt x="4520" y="1849"/>
                  </a:lnTo>
                  <a:lnTo>
                    <a:pt x="4522" y="1846"/>
                  </a:lnTo>
                  <a:lnTo>
                    <a:pt x="4525" y="1842"/>
                  </a:lnTo>
                  <a:lnTo>
                    <a:pt x="4527" y="1838"/>
                  </a:lnTo>
                  <a:lnTo>
                    <a:pt x="4531" y="1831"/>
                  </a:lnTo>
                  <a:lnTo>
                    <a:pt x="4536" y="1827"/>
                  </a:lnTo>
                  <a:lnTo>
                    <a:pt x="4539" y="1824"/>
                  </a:lnTo>
                  <a:lnTo>
                    <a:pt x="4543" y="1824"/>
                  </a:lnTo>
                  <a:lnTo>
                    <a:pt x="4546" y="1823"/>
                  </a:lnTo>
                  <a:lnTo>
                    <a:pt x="4552" y="1824"/>
                  </a:lnTo>
                  <a:lnTo>
                    <a:pt x="4563" y="1825"/>
                  </a:lnTo>
                  <a:lnTo>
                    <a:pt x="4574" y="1827"/>
                  </a:lnTo>
                  <a:lnTo>
                    <a:pt x="4582" y="1828"/>
                  </a:lnTo>
                  <a:lnTo>
                    <a:pt x="4591" y="1829"/>
                  </a:lnTo>
                  <a:lnTo>
                    <a:pt x="4595" y="1830"/>
                  </a:lnTo>
                  <a:lnTo>
                    <a:pt x="4597" y="1831"/>
                  </a:lnTo>
                  <a:lnTo>
                    <a:pt x="4600" y="1833"/>
                  </a:lnTo>
                  <a:lnTo>
                    <a:pt x="4601" y="1834"/>
                  </a:lnTo>
                  <a:lnTo>
                    <a:pt x="4601" y="1836"/>
                  </a:lnTo>
                  <a:lnTo>
                    <a:pt x="4601" y="1837"/>
                  </a:lnTo>
                  <a:lnTo>
                    <a:pt x="4599" y="1840"/>
                  </a:lnTo>
                  <a:lnTo>
                    <a:pt x="4596" y="1841"/>
                  </a:lnTo>
                  <a:lnTo>
                    <a:pt x="4590" y="1846"/>
                  </a:lnTo>
                  <a:lnTo>
                    <a:pt x="4587" y="1853"/>
                  </a:lnTo>
                  <a:lnTo>
                    <a:pt x="4585" y="1856"/>
                  </a:lnTo>
                  <a:lnTo>
                    <a:pt x="4585" y="1861"/>
                  </a:lnTo>
                  <a:lnTo>
                    <a:pt x="4587" y="1866"/>
                  </a:lnTo>
                  <a:lnTo>
                    <a:pt x="4589" y="1872"/>
                  </a:lnTo>
                  <a:lnTo>
                    <a:pt x="4596" y="1882"/>
                  </a:lnTo>
                  <a:lnTo>
                    <a:pt x="4605" y="1894"/>
                  </a:lnTo>
                  <a:lnTo>
                    <a:pt x="4613" y="1907"/>
                  </a:lnTo>
                  <a:lnTo>
                    <a:pt x="4621" y="1923"/>
                  </a:lnTo>
                  <a:lnTo>
                    <a:pt x="4627" y="1938"/>
                  </a:lnTo>
                  <a:lnTo>
                    <a:pt x="4634" y="1953"/>
                  </a:lnTo>
                  <a:lnTo>
                    <a:pt x="4638" y="1960"/>
                  </a:lnTo>
                  <a:lnTo>
                    <a:pt x="4641" y="1968"/>
                  </a:lnTo>
                  <a:lnTo>
                    <a:pt x="4647" y="1975"/>
                  </a:lnTo>
                  <a:lnTo>
                    <a:pt x="4653" y="1982"/>
                  </a:lnTo>
                  <a:lnTo>
                    <a:pt x="4660" y="1989"/>
                  </a:lnTo>
                  <a:lnTo>
                    <a:pt x="4668" y="1997"/>
                  </a:lnTo>
                  <a:lnTo>
                    <a:pt x="4675" y="2001"/>
                  </a:lnTo>
                  <a:lnTo>
                    <a:pt x="4681" y="2006"/>
                  </a:lnTo>
                  <a:lnTo>
                    <a:pt x="4694" y="2013"/>
                  </a:lnTo>
                  <a:lnTo>
                    <a:pt x="4704" y="2017"/>
                  </a:lnTo>
                  <a:lnTo>
                    <a:pt x="4715" y="2020"/>
                  </a:lnTo>
                  <a:lnTo>
                    <a:pt x="4726" y="2025"/>
                  </a:lnTo>
                  <a:lnTo>
                    <a:pt x="4731" y="2029"/>
                  </a:lnTo>
                  <a:lnTo>
                    <a:pt x="4734" y="2032"/>
                  </a:lnTo>
                  <a:lnTo>
                    <a:pt x="4739" y="2036"/>
                  </a:lnTo>
                  <a:lnTo>
                    <a:pt x="4741" y="2041"/>
                  </a:lnTo>
                  <a:lnTo>
                    <a:pt x="4748" y="2052"/>
                  </a:lnTo>
                  <a:lnTo>
                    <a:pt x="4757" y="2067"/>
                  </a:lnTo>
                  <a:lnTo>
                    <a:pt x="4765" y="2080"/>
                  </a:lnTo>
                  <a:lnTo>
                    <a:pt x="4772" y="2088"/>
                  </a:lnTo>
                  <a:lnTo>
                    <a:pt x="4776" y="2089"/>
                  </a:lnTo>
                  <a:lnTo>
                    <a:pt x="4779" y="2089"/>
                  </a:lnTo>
                  <a:lnTo>
                    <a:pt x="4784" y="2088"/>
                  </a:lnTo>
                  <a:lnTo>
                    <a:pt x="4789" y="2087"/>
                  </a:lnTo>
                  <a:lnTo>
                    <a:pt x="4797" y="2081"/>
                  </a:lnTo>
                  <a:lnTo>
                    <a:pt x="4805" y="2075"/>
                  </a:lnTo>
                  <a:lnTo>
                    <a:pt x="4809" y="2073"/>
                  </a:lnTo>
                  <a:lnTo>
                    <a:pt x="4817" y="2073"/>
                  </a:lnTo>
                  <a:lnTo>
                    <a:pt x="4826" y="2074"/>
                  </a:lnTo>
                  <a:lnTo>
                    <a:pt x="4836" y="2076"/>
                  </a:lnTo>
                  <a:lnTo>
                    <a:pt x="4845" y="2080"/>
                  </a:lnTo>
                  <a:lnTo>
                    <a:pt x="4852" y="2083"/>
                  </a:lnTo>
                  <a:lnTo>
                    <a:pt x="4854" y="2086"/>
                  </a:lnTo>
                  <a:lnTo>
                    <a:pt x="4857" y="2088"/>
                  </a:lnTo>
                  <a:lnTo>
                    <a:pt x="4857" y="2090"/>
                  </a:lnTo>
                  <a:lnTo>
                    <a:pt x="4857" y="2094"/>
                  </a:lnTo>
                  <a:lnTo>
                    <a:pt x="4852" y="2104"/>
                  </a:lnTo>
                  <a:lnTo>
                    <a:pt x="4848" y="2112"/>
                  </a:lnTo>
                  <a:lnTo>
                    <a:pt x="4847" y="2115"/>
                  </a:lnTo>
                  <a:lnTo>
                    <a:pt x="4846" y="2120"/>
                  </a:lnTo>
                  <a:lnTo>
                    <a:pt x="4846" y="2124"/>
                  </a:lnTo>
                  <a:lnTo>
                    <a:pt x="4847" y="2130"/>
                  </a:lnTo>
                  <a:lnTo>
                    <a:pt x="4849" y="2134"/>
                  </a:lnTo>
                  <a:lnTo>
                    <a:pt x="4853" y="2137"/>
                  </a:lnTo>
                  <a:lnTo>
                    <a:pt x="4857" y="2139"/>
                  </a:lnTo>
                  <a:lnTo>
                    <a:pt x="4861" y="2140"/>
                  </a:lnTo>
                  <a:lnTo>
                    <a:pt x="4870" y="2140"/>
                  </a:lnTo>
                  <a:lnTo>
                    <a:pt x="4876" y="2138"/>
                  </a:lnTo>
                  <a:lnTo>
                    <a:pt x="4879" y="2137"/>
                  </a:lnTo>
                  <a:lnTo>
                    <a:pt x="4883" y="2137"/>
                  </a:lnTo>
                  <a:lnTo>
                    <a:pt x="4887" y="2139"/>
                  </a:lnTo>
                  <a:lnTo>
                    <a:pt x="4891" y="2143"/>
                  </a:lnTo>
                  <a:lnTo>
                    <a:pt x="4902" y="2142"/>
                  </a:lnTo>
                  <a:lnTo>
                    <a:pt x="4922" y="2143"/>
                  </a:lnTo>
                  <a:lnTo>
                    <a:pt x="4941" y="2156"/>
                  </a:lnTo>
                  <a:lnTo>
                    <a:pt x="4955" y="2167"/>
                  </a:lnTo>
                  <a:lnTo>
                    <a:pt x="4967" y="2169"/>
                  </a:lnTo>
                  <a:lnTo>
                    <a:pt x="4980" y="2170"/>
                  </a:lnTo>
                  <a:lnTo>
                    <a:pt x="4994" y="2170"/>
                  </a:lnTo>
                  <a:lnTo>
                    <a:pt x="5006" y="2169"/>
                  </a:lnTo>
                  <a:lnTo>
                    <a:pt x="5013" y="2167"/>
                  </a:lnTo>
                  <a:lnTo>
                    <a:pt x="5019" y="2165"/>
                  </a:lnTo>
                  <a:lnTo>
                    <a:pt x="5022" y="2165"/>
                  </a:lnTo>
                  <a:lnTo>
                    <a:pt x="5024" y="2167"/>
                  </a:lnTo>
                  <a:lnTo>
                    <a:pt x="5028" y="2168"/>
                  </a:lnTo>
                  <a:lnTo>
                    <a:pt x="5032" y="2171"/>
                  </a:lnTo>
                  <a:lnTo>
                    <a:pt x="5042" y="2180"/>
                  </a:lnTo>
                  <a:lnTo>
                    <a:pt x="5053" y="2188"/>
                  </a:lnTo>
                  <a:lnTo>
                    <a:pt x="5062" y="2194"/>
                  </a:lnTo>
                  <a:lnTo>
                    <a:pt x="5069" y="2197"/>
                  </a:lnTo>
                  <a:lnTo>
                    <a:pt x="5076" y="2200"/>
                  </a:lnTo>
                  <a:lnTo>
                    <a:pt x="5084" y="2199"/>
                  </a:lnTo>
                  <a:lnTo>
                    <a:pt x="5091" y="2196"/>
                  </a:lnTo>
                  <a:lnTo>
                    <a:pt x="5097" y="2194"/>
                  </a:lnTo>
                  <a:lnTo>
                    <a:pt x="5099" y="2193"/>
                  </a:lnTo>
                  <a:lnTo>
                    <a:pt x="5104" y="2192"/>
                  </a:lnTo>
                  <a:lnTo>
                    <a:pt x="5107" y="2192"/>
                  </a:lnTo>
                  <a:lnTo>
                    <a:pt x="5112" y="2192"/>
                  </a:lnTo>
                  <a:lnTo>
                    <a:pt x="5117" y="2193"/>
                  </a:lnTo>
                  <a:lnTo>
                    <a:pt x="5120" y="2195"/>
                  </a:lnTo>
                  <a:lnTo>
                    <a:pt x="5124" y="2197"/>
                  </a:lnTo>
                  <a:lnTo>
                    <a:pt x="5126" y="2200"/>
                  </a:lnTo>
                  <a:lnTo>
                    <a:pt x="5130" y="2214"/>
                  </a:lnTo>
                  <a:lnTo>
                    <a:pt x="5133" y="2230"/>
                  </a:lnTo>
                  <a:lnTo>
                    <a:pt x="5135" y="2232"/>
                  </a:lnTo>
                  <a:lnTo>
                    <a:pt x="5137" y="2234"/>
                  </a:lnTo>
                  <a:lnTo>
                    <a:pt x="5139" y="2235"/>
                  </a:lnTo>
                  <a:lnTo>
                    <a:pt x="5143" y="2237"/>
                  </a:lnTo>
                  <a:lnTo>
                    <a:pt x="5150" y="2237"/>
                  </a:lnTo>
                  <a:lnTo>
                    <a:pt x="5160" y="2235"/>
                  </a:lnTo>
                  <a:lnTo>
                    <a:pt x="5170" y="2233"/>
                  </a:lnTo>
                  <a:lnTo>
                    <a:pt x="5182" y="2232"/>
                  </a:lnTo>
                  <a:lnTo>
                    <a:pt x="5188" y="2232"/>
                  </a:lnTo>
                  <a:lnTo>
                    <a:pt x="5194" y="2233"/>
                  </a:lnTo>
                  <a:lnTo>
                    <a:pt x="5199" y="2235"/>
                  </a:lnTo>
                  <a:lnTo>
                    <a:pt x="5202" y="2239"/>
                  </a:lnTo>
                  <a:lnTo>
                    <a:pt x="5207" y="2247"/>
                  </a:lnTo>
                  <a:lnTo>
                    <a:pt x="5212" y="2257"/>
                  </a:lnTo>
                  <a:lnTo>
                    <a:pt x="5218" y="2265"/>
                  </a:lnTo>
                  <a:lnTo>
                    <a:pt x="5225" y="2276"/>
                  </a:lnTo>
                  <a:lnTo>
                    <a:pt x="5233" y="2284"/>
                  </a:lnTo>
                  <a:lnTo>
                    <a:pt x="5239" y="2290"/>
                  </a:lnTo>
                  <a:lnTo>
                    <a:pt x="5243" y="2293"/>
                  </a:lnTo>
                  <a:lnTo>
                    <a:pt x="5246" y="2294"/>
                  </a:lnTo>
                  <a:lnTo>
                    <a:pt x="5250" y="2295"/>
                  </a:lnTo>
                  <a:lnTo>
                    <a:pt x="5255" y="2294"/>
                  </a:lnTo>
                  <a:lnTo>
                    <a:pt x="5262" y="2294"/>
                  </a:lnTo>
                  <a:lnTo>
                    <a:pt x="5268" y="2294"/>
                  </a:lnTo>
                  <a:lnTo>
                    <a:pt x="5270" y="2295"/>
                  </a:lnTo>
                  <a:lnTo>
                    <a:pt x="5273" y="2297"/>
                  </a:lnTo>
                  <a:lnTo>
                    <a:pt x="5274" y="2300"/>
                  </a:lnTo>
                  <a:lnTo>
                    <a:pt x="5275" y="2302"/>
                  </a:lnTo>
                  <a:lnTo>
                    <a:pt x="5277" y="2310"/>
                  </a:lnTo>
                  <a:lnTo>
                    <a:pt x="5281" y="2317"/>
                  </a:lnTo>
                  <a:lnTo>
                    <a:pt x="5283" y="2320"/>
                  </a:lnTo>
                  <a:lnTo>
                    <a:pt x="5287" y="2323"/>
                  </a:lnTo>
                  <a:lnTo>
                    <a:pt x="5290" y="2325"/>
                  </a:lnTo>
                  <a:lnTo>
                    <a:pt x="5296" y="2326"/>
                  </a:lnTo>
                  <a:lnTo>
                    <a:pt x="5306" y="2325"/>
                  </a:lnTo>
                  <a:lnTo>
                    <a:pt x="5313" y="2322"/>
                  </a:lnTo>
                  <a:lnTo>
                    <a:pt x="5320" y="2319"/>
                  </a:lnTo>
                  <a:lnTo>
                    <a:pt x="5328" y="2312"/>
                  </a:lnTo>
                  <a:lnTo>
                    <a:pt x="5333" y="2308"/>
                  </a:lnTo>
                  <a:lnTo>
                    <a:pt x="5339" y="2306"/>
                  </a:lnTo>
                  <a:lnTo>
                    <a:pt x="5345" y="2303"/>
                  </a:lnTo>
                  <a:lnTo>
                    <a:pt x="5352" y="2302"/>
                  </a:lnTo>
                  <a:lnTo>
                    <a:pt x="5366" y="2302"/>
                  </a:lnTo>
                  <a:lnTo>
                    <a:pt x="5377" y="2302"/>
                  </a:lnTo>
                  <a:lnTo>
                    <a:pt x="5382" y="2303"/>
                  </a:lnTo>
                  <a:lnTo>
                    <a:pt x="5387" y="2306"/>
                  </a:lnTo>
                  <a:lnTo>
                    <a:pt x="5390" y="2307"/>
                  </a:lnTo>
                  <a:lnTo>
                    <a:pt x="5395" y="2310"/>
                  </a:lnTo>
                  <a:lnTo>
                    <a:pt x="5402" y="2317"/>
                  </a:lnTo>
                  <a:lnTo>
                    <a:pt x="5408" y="2327"/>
                  </a:lnTo>
                  <a:lnTo>
                    <a:pt x="5414" y="2338"/>
                  </a:lnTo>
                  <a:lnTo>
                    <a:pt x="5420" y="2347"/>
                  </a:lnTo>
                  <a:lnTo>
                    <a:pt x="5424" y="2351"/>
                  </a:lnTo>
                  <a:lnTo>
                    <a:pt x="5427" y="2353"/>
                  </a:lnTo>
                  <a:lnTo>
                    <a:pt x="5431" y="2354"/>
                  </a:lnTo>
                  <a:lnTo>
                    <a:pt x="5435" y="2354"/>
                  </a:lnTo>
                  <a:lnTo>
                    <a:pt x="5444" y="2353"/>
                  </a:lnTo>
                  <a:lnTo>
                    <a:pt x="5451" y="2353"/>
                  </a:lnTo>
                  <a:lnTo>
                    <a:pt x="5454" y="2354"/>
                  </a:lnTo>
                  <a:lnTo>
                    <a:pt x="5457" y="2356"/>
                  </a:lnTo>
                  <a:lnTo>
                    <a:pt x="5459" y="2357"/>
                  </a:lnTo>
                  <a:lnTo>
                    <a:pt x="5462" y="2359"/>
                  </a:lnTo>
                  <a:lnTo>
                    <a:pt x="5468" y="2365"/>
                  </a:lnTo>
                  <a:lnTo>
                    <a:pt x="5478" y="2370"/>
                  </a:lnTo>
                  <a:lnTo>
                    <a:pt x="5489" y="2373"/>
                  </a:lnTo>
                  <a:lnTo>
                    <a:pt x="5498" y="2376"/>
                  </a:lnTo>
                  <a:lnTo>
                    <a:pt x="5507" y="2375"/>
                  </a:lnTo>
                  <a:lnTo>
                    <a:pt x="5514" y="2372"/>
                  </a:lnTo>
                  <a:lnTo>
                    <a:pt x="5520" y="2367"/>
                  </a:lnTo>
                  <a:lnTo>
                    <a:pt x="5526" y="2361"/>
                  </a:lnTo>
                  <a:lnTo>
                    <a:pt x="5529" y="2358"/>
                  </a:lnTo>
                  <a:lnTo>
                    <a:pt x="5533" y="2356"/>
                  </a:lnTo>
                  <a:lnTo>
                    <a:pt x="5536" y="2354"/>
                  </a:lnTo>
                  <a:lnTo>
                    <a:pt x="5541" y="2354"/>
                  </a:lnTo>
                  <a:lnTo>
                    <a:pt x="5550" y="2354"/>
                  </a:lnTo>
                  <a:lnTo>
                    <a:pt x="5558" y="2356"/>
                  </a:lnTo>
                  <a:lnTo>
                    <a:pt x="5569" y="2357"/>
                  </a:lnTo>
                  <a:lnTo>
                    <a:pt x="5578" y="2357"/>
                  </a:lnTo>
                  <a:lnTo>
                    <a:pt x="5584" y="2357"/>
                  </a:lnTo>
                  <a:lnTo>
                    <a:pt x="5588" y="2354"/>
                  </a:lnTo>
                  <a:lnTo>
                    <a:pt x="5592" y="2352"/>
                  </a:lnTo>
                  <a:lnTo>
                    <a:pt x="5595" y="2348"/>
                  </a:lnTo>
                  <a:lnTo>
                    <a:pt x="5599" y="2342"/>
                  </a:lnTo>
                  <a:lnTo>
                    <a:pt x="5605" y="2339"/>
                  </a:lnTo>
                  <a:lnTo>
                    <a:pt x="5614" y="2337"/>
                  </a:lnTo>
                  <a:lnTo>
                    <a:pt x="5627" y="2335"/>
                  </a:lnTo>
                  <a:lnTo>
                    <a:pt x="5641" y="2335"/>
                  </a:lnTo>
                  <a:lnTo>
                    <a:pt x="5655" y="2333"/>
                  </a:lnTo>
                  <a:lnTo>
                    <a:pt x="5661" y="2332"/>
                  </a:lnTo>
                  <a:lnTo>
                    <a:pt x="5666" y="2331"/>
                  </a:lnTo>
                  <a:lnTo>
                    <a:pt x="5671" y="2328"/>
                  </a:lnTo>
                  <a:lnTo>
                    <a:pt x="5673" y="2325"/>
                  </a:lnTo>
                  <a:lnTo>
                    <a:pt x="5679" y="2319"/>
                  </a:lnTo>
                  <a:lnTo>
                    <a:pt x="5684" y="2314"/>
                  </a:lnTo>
                  <a:lnTo>
                    <a:pt x="5685" y="2313"/>
                  </a:lnTo>
                  <a:lnTo>
                    <a:pt x="5689" y="2313"/>
                  </a:lnTo>
                  <a:lnTo>
                    <a:pt x="5691" y="2314"/>
                  </a:lnTo>
                  <a:lnTo>
                    <a:pt x="5695" y="2317"/>
                  </a:lnTo>
                  <a:lnTo>
                    <a:pt x="5703" y="2327"/>
                  </a:lnTo>
                  <a:lnTo>
                    <a:pt x="5715" y="2337"/>
                  </a:lnTo>
                  <a:lnTo>
                    <a:pt x="5724" y="2346"/>
                  </a:lnTo>
                  <a:lnTo>
                    <a:pt x="5731" y="2353"/>
                  </a:lnTo>
                  <a:lnTo>
                    <a:pt x="5735" y="2359"/>
                  </a:lnTo>
                  <a:lnTo>
                    <a:pt x="5737" y="2365"/>
                  </a:lnTo>
                  <a:lnTo>
                    <a:pt x="5740" y="2372"/>
                  </a:lnTo>
                  <a:lnTo>
                    <a:pt x="5741" y="2380"/>
                  </a:lnTo>
                  <a:lnTo>
                    <a:pt x="5745" y="2390"/>
                  </a:lnTo>
                  <a:lnTo>
                    <a:pt x="5748" y="2397"/>
                  </a:lnTo>
                  <a:lnTo>
                    <a:pt x="5750" y="2401"/>
                  </a:lnTo>
                  <a:lnTo>
                    <a:pt x="5754" y="2403"/>
                  </a:lnTo>
                  <a:lnTo>
                    <a:pt x="5758" y="2404"/>
                  </a:lnTo>
                  <a:lnTo>
                    <a:pt x="5761" y="2405"/>
                  </a:lnTo>
                  <a:lnTo>
                    <a:pt x="5768" y="2407"/>
                  </a:lnTo>
                  <a:lnTo>
                    <a:pt x="5773" y="2409"/>
                  </a:lnTo>
                  <a:lnTo>
                    <a:pt x="5775" y="2411"/>
                  </a:lnTo>
                  <a:lnTo>
                    <a:pt x="5777" y="2414"/>
                  </a:lnTo>
                  <a:lnTo>
                    <a:pt x="5778" y="2416"/>
                  </a:lnTo>
                  <a:lnTo>
                    <a:pt x="5779" y="2420"/>
                  </a:lnTo>
                  <a:lnTo>
                    <a:pt x="5780" y="2421"/>
                  </a:lnTo>
                  <a:lnTo>
                    <a:pt x="5783" y="2422"/>
                  </a:lnTo>
                  <a:lnTo>
                    <a:pt x="5786" y="2422"/>
                  </a:lnTo>
                  <a:lnTo>
                    <a:pt x="5792" y="2420"/>
                  </a:lnTo>
                  <a:lnTo>
                    <a:pt x="5796" y="2417"/>
                  </a:lnTo>
                  <a:lnTo>
                    <a:pt x="5800" y="2417"/>
                  </a:lnTo>
                  <a:lnTo>
                    <a:pt x="5805" y="2417"/>
                  </a:lnTo>
                  <a:lnTo>
                    <a:pt x="5809" y="2419"/>
                  </a:lnTo>
                  <a:lnTo>
                    <a:pt x="5816" y="2422"/>
                  </a:lnTo>
                  <a:lnTo>
                    <a:pt x="5822" y="2428"/>
                  </a:lnTo>
                  <a:lnTo>
                    <a:pt x="5827" y="2433"/>
                  </a:lnTo>
                  <a:lnTo>
                    <a:pt x="5832" y="2435"/>
                  </a:lnTo>
                  <a:lnTo>
                    <a:pt x="5838" y="2438"/>
                  </a:lnTo>
                  <a:lnTo>
                    <a:pt x="5846" y="2440"/>
                  </a:lnTo>
                  <a:lnTo>
                    <a:pt x="5859" y="2442"/>
                  </a:lnTo>
                  <a:lnTo>
                    <a:pt x="5872" y="2445"/>
                  </a:lnTo>
                  <a:lnTo>
                    <a:pt x="5876" y="2447"/>
                  </a:lnTo>
                  <a:lnTo>
                    <a:pt x="5881" y="2449"/>
                  </a:lnTo>
                  <a:lnTo>
                    <a:pt x="5884" y="2452"/>
                  </a:lnTo>
                  <a:lnTo>
                    <a:pt x="5885" y="2455"/>
                  </a:lnTo>
                  <a:lnTo>
                    <a:pt x="5886" y="2460"/>
                  </a:lnTo>
                  <a:lnTo>
                    <a:pt x="5888" y="2465"/>
                  </a:lnTo>
                  <a:lnTo>
                    <a:pt x="5890" y="2467"/>
                  </a:lnTo>
                  <a:lnTo>
                    <a:pt x="5890" y="2468"/>
                  </a:lnTo>
                  <a:lnTo>
                    <a:pt x="5888" y="2470"/>
                  </a:lnTo>
                  <a:lnTo>
                    <a:pt x="5886" y="2471"/>
                  </a:lnTo>
                  <a:lnTo>
                    <a:pt x="5880" y="2472"/>
                  </a:lnTo>
                  <a:lnTo>
                    <a:pt x="5872" y="2472"/>
                  </a:lnTo>
                  <a:lnTo>
                    <a:pt x="5851" y="2473"/>
                  </a:lnTo>
                  <a:lnTo>
                    <a:pt x="5837" y="2476"/>
                  </a:lnTo>
                  <a:lnTo>
                    <a:pt x="5836" y="2476"/>
                  </a:lnTo>
                  <a:lnTo>
                    <a:pt x="5836" y="2478"/>
                  </a:lnTo>
                  <a:lnTo>
                    <a:pt x="5837" y="2480"/>
                  </a:lnTo>
                  <a:lnTo>
                    <a:pt x="5840" y="2482"/>
                  </a:lnTo>
                  <a:lnTo>
                    <a:pt x="5846" y="2486"/>
                  </a:lnTo>
                  <a:lnTo>
                    <a:pt x="5850" y="2490"/>
                  </a:lnTo>
                  <a:lnTo>
                    <a:pt x="5857" y="2495"/>
                  </a:lnTo>
                  <a:lnTo>
                    <a:pt x="5865" y="2498"/>
                  </a:lnTo>
                  <a:lnTo>
                    <a:pt x="5873" y="2499"/>
                  </a:lnTo>
                  <a:lnTo>
                    <a:pt x="5881" y="2501"/>
                  </a:lnTo>
                  <a:lnTo>
                    <a:pt x="5884" y="2502"/>
                  </a:lnTo>
                  <a:lnTo>
                    <a:pt x="5886" y="2503"/>
                  </a:lnTo>
                  <a:lnTo>
                    <a:pt x="5887" y="2506"/>
                  </a:lnTo>
                  <a:lnTo>
                    <a:pt x="5890" y="2509"/>
                  </a:lnTo>
                  <a:lnTo>
                    <a:pt x="5892" y="2518"/>
                  </a:lnTo>
                  <a:lnTo>
                    <a:pt x="5894" y="2528"/>
                  </a:lnTo>
                  <a:lnTo>
                    <a:pt x="5897" y="2549"/>
                  </a:lnTo>
                  <a:lnTo>
                    <a:pt x="5899" y="2564"/>
                  </a:lnTo>
                  <a:lnTo>
                    <a:pt x="5900" y="2566"/>
                  </a:lnTo>
                  <a:lnTo>
                    <a:pt x="5903" y="2568"/>
                  </a:lnTo>
                  <a:lnTo>
                    <a:pt x="5906" y="2568"/>
                  </a:lnTo>
                  <a:lnTo>
                    <a:pt x="5910" y="2568"/>
                  </a:lnTo>
                  <a:lnTo>
                    <a:pt x="5919" y="2566"/>
                  </a:lnTo>
                  <a:lnTo>
                    <a:pt x="5929" y="2566"/>
                  </a:lnTo>
                  <a:lnTo>
                    <a:pt x="5936" y="2567"/>
                  </a:lnTo>
                  <a:lnTo>
                    <a:pt x="5941" y="2568"/>
                  </a:lnTo>
                  <a:lnTo>
                    <a:pt x="5943" y="2569"/>
                  </a:lnTo>
                  <a:lnTo>
                    <a:pt x="5944" y="2571"/>
                  </a:lnTo>
                  <a:lnTo>
                    <a:pt x="5944" y="2574"/>
                  </a:lnTo>
                  <a:lnTo>
                    <a:pt x="5945" y="2578"/>
                  </a:lnTo>
                  <a:lnTo>
                    <a:pt x="5945" y="2586"/>
                  </a:lnTo>
                  <a:lnTo>
                    <a:pt x="5944" y="2594"/>
                  </a:lnTo>
                  <a:lnTo>
                    <a:pt x="5941" y="2603"/>
                  </a:lnTo>
                  <a:lnTo>
                    <a:pt x="5938" y="2610"/>
                  </a:lnTo>
                  <a:lnTo>
                    <a:pt x="5935" y="2615"/>
                  </a:lnTo>
                  <a:lnTo>
                    <a:pt x="5934" y="2618"/>
                  </a:lnTo>
                  <a:lnTo>
                    <a:pt x="5932" y="2622"/>
                  </a:lnTo>
                  <a:lnTo>
                    <a:pt x="5932" y="2625"/>
                  </a:lnTo>
                  <a:lnTo>
                    <a:pt x="5932" y="2630"/>
                  </a:lnTo>
                  <a:lnTo>
                    <a:pt x="5931" y="2635"/>
                  </a:lnTo>
                  <a:lnTo>
                    <a:pt x="5928" y="2640"/>
                  </a:lnTo>
                  <a:lnTo>
                    <a:pt x="5922" y="2642"/>
                  </a:lnTo>
                  <a:lnTo>
                    <a:pt x="5919" y="2643"/>
                  </a:lnTo>
                  <a:lnTo>
                    <a:pt x="5917" y="2644"/>
                  </a:lnTo>
                  <a:lnTo>
                    <a:pt x="5915" y="2647"/>
                  </a:lnTo>
                  <a:lnTo>
                    <a:pt x="5912" y="2649"/>
                  </a:lnTo>
                  <a:lnTo>
                    <a:pt x="5910" y="2653"/>
                  </a:lnTo>
                  <a:lnTo>
                    <a:pt x="5910" y="2657"/>
                  </a:lnTo>
                  <a:lnTo>
                    <a:pt x="5909" y="2662"/>
                  </a:lnTo>
                  <a:lnTo>
                    <a:pt x="5910" y="2668"/>
                  </a:lnTo>
                  <a:lnTo>
                    <a:pt x="5912" y="2682"/>
                  </a:lnTo>
                  <a:lnTo>
                    <a:pt x="5918" y="2699"/>
                  </a:lnTo>
                  <a:lnTo>
                    <a:pt x="5925" y="2717"/>
                  </a:lnTo>
                  <a:lnTo>
                    <a:pt x="5934" y="2733"/>
                  </a:lnTo>
                  <a:lnTo>
                    <a:pt x="5942" y="2747"/>
                  </a:lnTo>
                  <a:lnTo>
                    <a:pt x="5950" y="2757"/>
                  </a:lnTo>
                  <a:lnTo>
                    <a:pt x="5957" y="2763"/>
                  </a:lnTo>
                  <a:lnTo>
                    <a:pt x="5963" y="2767"/>
                  </a:lnTo>
                  <a:lnTo>
                    <a:pt x="5966" y="2767"/>
                  </a:lnTo>
                  <a:lnTo>
                    <a:pt x="5968" y="2767"/>
                  </a:lnTo>
                  <a:lnTo>
                    <a:pt x="5972" y="2766"/>
                  </a:lnTo>
                  <a:lnTo>
                    <a:pt x="5975" y="2764"/>
                  </a:lnTo>
                  <a:lnTo>
                    <a:pt x="5981" y="2761"/>
                  </a:lnTo>
                  <a:lnTo>
                    <a:pt x="5988" y="2757"/>
                  </a:lnTo>
                  <a:lnTo>
                    <a:pt x="5994" y="2754"/>
                  </a:lnTo>
                  <a:lnTo>
                    <a:pt x="6001" y="2754"/>
                  </a:lnTo>
                  <a:lnTo>
                    <a:pt x="6010" y="2755"/>
                  </a:lnTo>
                  <a:lnTo>
                    <a:pt x="6018" y="2757"/>
                  </a:lnTo>
                  <a:lnTo>
                    <a:pt x="6026" y="2761"/>
                  </a:lnTo>
                  <a:lnTo>
                    <a:pt x="6035" y="2766"/>
                  </a:lnTo>
                  <a:lnTo>
                    <a:pt x="6038" y="2768"/>
                  </a:lnTo>
                  <a:lnTo>
                    <a:pt x="6042" y="2772"/>
                  </a:lnTo>
                  <a:lnTo>
                    <a:pt x="6044" y="2775"/>
                  </a:lnTo>
                  <a:lnTo>
                    <a:pt x="6046" y="2780"/>
                  </a:lnTo>
                  <a:lnTo>
                    <a:pt x="6049" y="2783"/>
                  </a:lnTo>
                  <a:lnTo>
                    <a:pt x="6051" y="2785"/>
                  </a:lnTo>
                  <a:lnTo>
                    <a:pt x="6054" y="2785"/>
                  </a:lnTo>
                  <a:lnTo>
                    <a:pt x="6056" y="2783"/>
                  </a:lnTo>
                  <a:lnTo>
                    <a:pt x="6062" y="2777"/>
                  </a:lnTo>
                  <a:lnTo>
                    <a:pt x="6070" y="2772"/>
                  </a:lnTo>
                  <a:lnTo>
                    <a:pt x="6074" y="2768"/>
                  </a:lnTo>
                  <a:lnTo>
                    <a:pt x="6077" y="2762"/>
                  </a:lnTo>
                  <a:lnTo>
                    <a:pt x="6082" y="2756"/>
                  </a:lnTo>
                  <a:lnTo>
                    <a:pt x="6087" y="2749"/>
                  </a:lnTo>
                  <a:lnTo>
                    <a:pt x="6090" y="2743"/>
                  </a:lnTo>
                  <a:lnTo>
                    <a:pt x="6094" y="2738"/>
                  </a:lnTo>
                  <a:lnTo>
                    <a:pt x="6096" y="2737"/>
                  </a:lnTo>
                  <a:lnTo>
                    <a:pt x="6098" y="2736"/>
                  </a:lnTo>
                  <a:lnTo>
                    <a:pt x="6100" y="2736"/>
                  </a:lnTo>
                  <a:lnTo>
                    <a:pt x="6101" y="2737"/>
                  </a:lnTo>
                  <a:lnTo>
                    <a:pt x="6108" y="2745"/>
                  </a:lnTo>
                  <a:lnTo>
                    <a:pt x="6115" y="2757"/>
                  </a:lnTo>
                  <a:lnTo>
                    <a:pt x="6119" y="2763"/>
                  </a:lnTo>
                  <a:lnTo>
                    <a:pt x="6124" y="2768"/>
                  </a:lnTo>
                  <a:lnTo>
                    <a:pt x="6127" y="2772"/>
                  </a:lnTo>
                  <a:lnTo>
                    <a:pt x="6131" y="2774"/>
                  </a:lnTo>
                  <a:lnTo>
                    <a:pt x="6136" y="2775"/>
                  </a:lnTo>
                  <a:lnTo>
                    <a:pt x="6140" y="2779"/>
                  </a:lnTo>
                  <a:lnTo>
                    <a:pt x="6146" y="2785"/>
                  </a:lnTo>
                  <a:lnTo>
                    <a:pt x="6152" y="2792"/>
                  </a:lnTo>
                  <a:lnTo>
                    <a:pt x="6158" y="2799"/>
                  </a:lnTo>
                  <a:lnTo>
                    <a:pt x="6163" y="2806"/>
                  </a:lnTo>
                  <a:lnTo>
                    <a:pt x="6165" y="2812"/>
                  </a:lnTo>
                  <a:lnTo>
                    <a:pt x="6168" y="2817"/>
                  </a:lnTo>
                  <a:lnTo>
                    <a:pt x="6168" y="2833"/>
                  </a:lnTo>
                  <a:lnTo>
                    <a:pt x="6168" y="2850"/>
                  </a:lnTo>
                  <a:lnTo>
                    <a:pt x="6170" y="2854"/>
                  </a:lnTo>
                  <a:lnTo>
                    <a:pt x="6172" y="2858"/>
                  </a:lnTo>
                  <a:lnTo>
                    <a:pt x="6176" y="2862"/>
                  </a:lnTo>
                  <a:lnTo>
                    <a:pt x="6181" y="2865"/>
                  </a:lnTo>
                  <a:lnTo>
                    <a:pt x="6187" y="2868"/>
                  </a:lnTo>
                  <a:lnTo>
                    <a:pt x="6191" y="2870"/>
                  </a:lnTo>
                  <a:lnTo>
                    <a:pt x="6196" y="2869"/>
                  </a:lnTo>
                  <a:lnTo>
                    <a:pt x="6201" y="2868"/>
                  </a:lnTo>
                  <a:lnTo>
                    <a:pt x="6205" y="2865"/>
                  </a:lnTo>
                  <a:lnTo>
                    <a:pt x="6206" y="2862"/>
                  </a:lnTo>
                  <a:lnTo>
                    <a:pt x="6207" y="2859"/>
                  </a:lnTo>
                  <a:lnTo>
                    <a:pt x="6207" y="2858"/>
                  </a:lnTo>
                  <a:lnTo>
                    <a:pt x="6206" y="2856"/>
                  </a:lnTo>
                  <a:lnTo>
                    <a:pt x="6205" y="2855"/>
                  </a:lnTo>
                  <a:lnTo>
                    <a:pt x="6202" y="2855"/>
                  </a:lnTo>
                  <a:lnTo>
                    <a:pt x="6199" y="2855"/>
                  </a:lnTo>
                  <a:lnTo>
                    <a:pt x="6196" y="2855"/>
                  </a:lnTo>
                  <a:lnTo>
                    <a:pt x="6194" y="2855"/>
                  </a:lnTo>
                  <a:lnTo>
                    <a:pt x="6193" y="2852"/>
                  </a:lnTo>
                  <a:lnTo>
                    <a:pt x="6193" y="2850"/>
                  </a:lnTo>
                  <a:lnTo>
                    <a:pt x="6193" y="2848"/>
                  </a:lnTo>
                  <a:lnTo>
                    <a:pt x="6194" y="2844"/>
                  </a:lnTo>
                  <a:lnTo>
                    <a:pt x="6195" y="2840"/>
                  </a:lnTo>
                  <a:lnTo>
                    <a:pt x="6199" y="2837"/>
                  </a:lnTo>
                  <a:lnTo>
                    <a:pt x="6205" y="2829"/>
                  </a:lnTo>
                  <a:lnTo>
                    <a:pt x="6211" y="2819"/>
                  </a:lnTo>
                  <a:lnTo>
                    <a:pt x="6212" y="2814"/>
                  </a:lnTo>
                  <a:lnTo>
                    <a:pt x="6212" y="2810"/>
                  </a:lnTo>
                  <a:lnTo>
                    <a:pt x="6212" y="2804"/>
                  </a:lnTo>
                  <a:lnTo>
                    <a:pt x="6208" y="2799"/>
                  </a:lnTo>
                  <a:lnTo>
                    <a:pt x="6203" y="2791"/>
                  </a:lnTo>
                  <a:lnTo>
                    <a:pt x="6202" y="2785"/>
                  </a:lnTo>
                  <a:lnTo>
                    <a:pt x="6202" y="2779"/>
                  </a:lnTo>
                  <a:lnTo>
                    <a:pt x="6202" y="2769"/>
                  </a:lnTo>
                  <a:lnTo>
                    <a:pt x="6201" y="2763"/>
                  </a:lnTo>
                  <a:lnTo>
                    <a:pt x="6199" y="2758"/>
                  </a:lnTo>
                  <a:lnTo>
                    <a:pt x="6196" y="2754"/>
                  </a:lnTo>
                  <a:lnTo>
                    <a:pt x="6194" y="2749"/>
                  </a:lnTo>
                  <a:lnTo>
                    <a:pt x="6191" y="2745"/>
                  </a:lnTo>
                  <a:lnTo>
                    <a:pt x="6191" y="2742"/>
                  </a:lnTo>
                  <a:lnTo>
                    <a:pt x="6191" y="2741"/>
                  </a:lnTo>
                  <a:lnTo>
                    <a:pt x="6195" y="2739"/>
                  </a:lnTo>
                  <a:lnTo>
                    <a:pt x="6199" y="2739"/>
                  </a:lnTo>
                  <a:lnTo>
                    <a:pt x="6201" y="2738"/>
                  </a:lnTo>
                  <a:lnTo>
                    <a:pt x="6203" y="2738"/>
                  </a:lnTo>
                  <a:lnTo>
                    <a:pt x="6205" y="2737"/>
                  </a:lnTo>
                  <a:lnTo>
                    <a:pt x="6206" y="2732"/>
                  </a:lnTo>
                  <a:lnTo>
                    <a:pt x="6206" y="2725"/>
                  </a:lnTo>
                  <a:lnTo>
                    <a:pt x="6206" y="2720"/>
                  </a:lnTo>
                  <a:lnTo>
                    <a:pt x="6207" y="2717"/>
                  </a:lnTo>
                  <a:lnTo>
                    <a:pt x="6209" y="2714"/>
                  </a:lnTo>
                  <a:lnTo>
                    <a:pt x="6212" y="2712"/>
                  </a:lnTo>
                  <a:lnTo>
                    <a:pt x="6215" y="2711"/>
                  </a:lnTo>
                  <a:lnTo>
                    <a:pt x="6220" y="2709"/>
                  </a:lnTo>
                  <a:lnTo>
                    <a:pt x="6226" y="2709"/>
                  </a:lnTo>
                  <a:lnTo>
                    <a:pt x="6233" y="2707"/>
                  </a:lnTo>
                  <a:lnTo>
                    <a:pt x="6239" y="2709"/>
                  </a:lnTo>
                  <a:lnTo>
                    <a:pt x="6245" y="2709"/>
                  </a:lnTo>
                  <a:lnTo>
                    <a:pt x="6249" y="2711"/>
                  </a:lnTo>
                  <a:lnTo>
                    <a:pt x="6252" y="2712"/>
                  </a:lnTo>
                  <a:lnTo>
                    <a:pt x="6254" y="2716"/>
                  </a:lnTo>
                  <a:lnTo>
                    <a:pt x="6256" y="2718"/>
                  </a:lnTo>
                  <a:lnTo>
                    <a:pt x="6257" y="2722"/>
                  </a:lnTo>
                  <a:lnTo>
                    <a:pt x="6257" y="2726"/>
                  </a:lnTo>
                  <a:lnTo>
                    <a:pt x="6257" y="2735"/>
                  </a:lnTo>
                  <a:lnTo>
                    <a:pt x="6258" y="2741"/>
                  </a:lnTo>
                  <a:lnTo>
                    <a:pt x="6260" y="2744"/>
                  </a:lnTo>
                  <a:lnTo>
                    <a:pt x="6262" y="2748"/>
                  </a:lnTo>
                  <a:lnTo>
                    <a:pt x="6265" y="2750"/>
                  </a:lnTo>
                  <a:lnTo>
                    <a:pt x="6269" y="2754"/>
                  </a:lnTo>
                  <a:lnTo>
                    <a:pt x="6272" y="2756"/>
                  </a:lnTo>
                  <a:lnTo>
                    <a:pt x="6275" y="2760"/>
                  </a:lnTo>
                  <a:lnTo>
                    <a:pt x="6276" y="2763"/>
                  </a:lnTo>
                  <a:lnTo>
                    <a:pt x="6277" y="2767"/>
                  </a:lnTo>
                  <a:lnTo>
                    <a:pt x="6278" y="2774"/>
                  </a:lnTo>
                  <a:lnTo>
                    <a:pt x="6278" y="2781"/>
                  </a:lnTo>
                  <a:lnTo>
                    <a:pt x="6279" y="2785"/>
                  </a:lnTo>
                  <a:lnTo>
                    <a:pt x="6281" y="2789"/>
                  </a:lnTo>
                  <a:lnTo>
                    <a:pt x="6284" y="2792"/>
                  </a:lnTo>
                  <a:lnTo>
                    <a:pt x="6288" y="2795"/>
                  </a:lnTo>
                  <a:lnTo>
                    <a:pt x="6297" y="2800"/>
                  </a:lnTo>
                  <a:lnTo>
                    <a:pt x="6308" y="2805"/>
                  </a:lnTo>
                  <a:lnTo>
                    <a:pt x="6325" y="2810"/>
                  </a:lnTo>
                  <a:lnTo>
                    <a:pt x="6347" y="2818"/>
                  </a:lnTo>
                  <a:lnTo>
                    <a:pt x="6369" y="2826"/>
                  </a:lnTo>
                  <a:lnTo>
                    <a:pt x="6384" y="2833"/>
                  </a:lnTo>
                  <a:lnTo>
                    <a:pt x="6394" y="2839"/>
                  </a:lnTo>
                  <a:lnTo>
                    <a:pt x="6403" y="2844"/>
                  </a:lnTo>
                  <a:lnTo>
                    <a:pt x="6407" y="2845"/>
                  </a:lnTo>
                  <a:lnTo>
                    <a:pt x="6411" y="2846"/>
                  </a:lnTo>
                  <a:lnTo>
                    <a:pt x="6415" y="2845"/>
                  </a:lnTo>
                  <a:lnTo>
                    <a:pt x="6417" y="2845"/>
                  </a:lnTo>
                  <a:lnTo>
                    <a:pt x="6421" y="2843"/>
                  </a:lnTo>
                  <a:lnTo>
                    <a:pt x="6422" y="2838"/>
                  </a:lnTo>
                  <a:lnTo>
                    <a:pt x="6423" y="2835"/>
                  </a:lnTo>
                  <a:lnTo>
                    <a:pt x="6422" y="2829"/>
                  </a:lnTo>
                  <a:lnTo>
                    <a:pt x="6421" y="2823"/>
                  </a:lnTo>
                  <a:lnTo>
                    <a:pt x="6419" y="2817"/>
                  </a:lnTo>
                  <a:lnTo>
                    <a:pt x="6416" y="2811"/>
                  </a:lnTo>
                  <a:lnTo>
                    <a:pt x="6413" y="2806"/>
                  </a:lnTo>
                  <a:lnTo>
                    <a:pt x="6407" y="2796"/>
                  </a:lnTo>
                  <a:lnTo>
                    <a:pt x="6402" y="2787"/>
                  </a:lnTo>
                  <a:lnTo>
                    <a:pt x="6402" y="2782"/>
                  </a:lnTo>
                  <a:lnTo>
                    <a:pt x="6402" y="2777"/>
                  </a:lnTo>
                  <a:lnTo>
                    <a:pt x="6402" y="2772"/>
                  </a:lnTo>
                  <a:lnTo>
                    <a:pt x="6404" y="2766"/>
                  </a:lnTo>
                  <a:lnTo>
                    <a:pt x="6408" y="2755"/>
                  </a:lnTo>
                  <a:lnTo>
                    <a:pt x="6409" y="2745"/>
                  </a:lnTo>
                  <a:lnTo>
                    <a:pt x="6409" y="2741"/>
                  </a:lnTo>
                  <a:lnTo>
                    <a:pt x="6408" y="2736"/>
                  </a:lnTo>
                  <a:lnTo>
                    <a:pt x="6407" y="2731"/>
                  </a:lnTo>
                  <a:lnTo>
                    <a:pt x="6404" y="2725"/>
                  </a:lnTo>
                  <a:lnTo>
                    <a:pt x="6401" y="2714"/>
                  </a:lnTo>
                  <a:lnTo>
                    <a:pt x="6398" y="2705"/>
                  </a:lnTo>
                  <a:lnTo>
                    <a:pt x="6400" y="2701"/>
                  </a:lnTo>
                  <a:lnTo>
                    <a:pt x="6401" y="2699"/>
                  </a:lnTo>
                  <a:lnTo>
                    <a:pt x="6402" y="2697"/>
                  </a:lnTo>
                  <a:lnTo>
                    <a:pt x="6404" y="2697"/>
                  </a:lnTo>
                  <a:lnTo>
                    <a:pt x="6416" y="2700"/>
                  </a:lnTo>
                  <a:lnTo>
                    <a:pt x="6432" y="2709"/>
                  </a:lnTo>
                  <a:lnTo>
                    <a:pt x="6442" y="2712"/>
                  </a:lnTo>
                  <a:lnTo>
                    <a:pt x="6453" y="2716"/>
                  </a:lnTo>
                  <a:lnTo>
                    <a:pt x="6463" y="2718"/>
                  </a:lnTo>
                  <a:lnTo>
                    <a:pt x="6471" y="2718"/>
                  </a:lnTo>
                  <a:lnTo>
                    <a:pt x="6478" y="2718"/>
                  </a:lnTo>
                  <a:lnTo>
                    <a:pt x="6480" y="2716"/>
                  </a:lnTo>
                  <a:lnTo>
                    <a:pt x="6483" y="2711"/>
                  </a:lnTo>
                  <a:lnTo>
                    <a:pt x="6483" y="2705"/>
                  </a:lnTo>
                  <a:lnTo>
                    <a:pt x="6483" y="2701"/>
                  </a:lnTo>
                  <a:lnTo>
                    <a:pt x="6485" y="2699"/>
                  </a:lnTo>
                  <a:lnTo>
                    <a:pt x="6489" y="2698"/>
                  </a:lnTo>
                  <a:lnTo>
                    <a:pt x="6493" y="2697"/>
                  </a:lnTo>
                  <a:lnTo>
                    <a:pt x="6504" y="2695"/>
                  </a:lnTo>
                  <a:lnTo>
                    <a:pt x="6518" y="2697"/>
                  </a:lnTo>
                  <a:lnTo>
                    <a:pt x="6531" y="2699"/>
                  </a:lnTo>
                  <a:lnTo>
                    <a:pt x="6542" y="2703"/>
                  </a:lnTo>
                  <a:lnTo>
                    <a:pt x="6549" y="2706"/>
                  </a:lnTo>
                  <a:lnTo>
                    <a:pt x="6556" y="2709"/>
                  </a:lnTo>
                  <a:lnTo>
                    <a:pt x="6560" y="2710"/>
                  </a:lnTo>
                  <a:lnTo>
                    <a:pt x="6562" y="2710"/>
                  </a:lnTo>
                  <a:lnTo>
                    <a:pt x="6566" y="2710"/>
                  </a:lnTo>
                  <a:lnTo>
                    <a:pt x="6568" y="2709"/>
                  </a:lnTo>
                  <a:lnTo>
                    <a:pt x="6572" y="2704"/>
                  </a:lnTo>
                  <a:lnTo>
                    <a:pt x="6574" y="2699"/>
                  </a:lnTo>
                  <a:lnTo>
                    <a:pt x="6575" y="2691"/>
                  </a:lnTo>
                  <a:lnTo>
                    <a:pt x="6579" y="2684"/>
                  </a:lnTo>
                  <a:lnTo>
                    <a:pt x="6581" y="2681"/>
                  </a:lnTo>
                  <a:lnTo>
                    <a:pt x="6584" y="2680"/>
                  </a:lnTo>
                  <a:lnTo>
                    <a:pt x="6587" y="2680"/>
                  </a:lnTo>
                  <a:lnTo>
                    <a:pt x="6591" y="2681"/>
                  </a:lnTo>
                  <a:lnTo>
                    <a:pt x="6600" y="2686"/>
                  </a:lnTo>
                  <a:lnTo>
                    <a:pt x="6610" y="2687"/>
                  </a:lnTo>
                  <a:lnTo>
                    <a:pt x="6613" y="2687"/>
                  </a:lnTo>
                  <a:lnTo>
                    <a:pt x="6616" y="2686"/>
                  </a:lnTo>
                  <a:lnTo>
                    <a:pt x="6618" y="2684"/>
                  </a:lnTo>
                  <a:lnTo>
                    <a:pt x="6618" y="2680"/>
                  </a:lnTo>
                  <a:lnTo>
                    <a:pt x="6616" y="2671"/>
                  </a:lnTo>
                  <a:lnTo>
                    <a:pt x="6613" y="2659"/>
                  </a:lnTo>
                  <a:lnTo>
                    <a:pt x="6612" y="2651"/>
                  </a:lnTo>
                  <a:lnTo>
                    <a:pt x="6611" y="2644"/>
                  </a:lnTo>
                  <a:lnTo>
                    <a:pt x="6611" y="2636"/>
                  </a:lnTo>
                  <a:lnTo>
                    <a:pt x="6612" y="2627"/>
                  </a:lnTo>
                  <a:lnTo>
                    <a:pt x="6615" y="2618"/>
                  </a:lnTo>
                  <a:lnTo>
                    <a:pt x="6617" y="2612"/>
                  </a:lnTo>
                  <a:lnTo>
                    <a:pt x="6621" y="2608"/>
                  </a:lnTo>
                  <a:lnTo>
                    <a:pt x="6623" y="2605"/>
                  </a:lnTo>
                  <a:lnTo>
                    <a:pt x="6627" y="2604"/>
                  </a:lnTo>
                  <a:lnTo>
                    <a:pt x="6630" y="2604"/>
                  </a:lnTo>
                  <a:lnTo>
                    <a:pt x="6634" y="2605"/>
                  </a:lnTo>
                  <a:lnTo>
                    <a:pt x="6637" y="2606"/>
                  </a:lnTo>
                  <a:lnTo>
                    <a:pt x="6646" y="2610"/>
                  </a:lnTo>
                  <a:lnTo>
                    <a:pt x="6654" y="2611"/>
                  </a:lnTo>
                  <a:lnTo>
                    <a:pt x="6657" y="2611"/>
                  </a:lnTo>
                  <a:lnTo>
                    <a:pt x="6660" y="2610"/>
                  </a:lnTo>
                  <a:lnTo>
                    <a:pt x="6661" y="2608"/>
                  </a:lnTo>
                  <a:lnTo>
                    <a:pt x="6661" y="2604"/>
                  </a:lnTo>
                  <a:lnTo>
                    <a:pt x="6657" y="2594"/>
                  </a:lnTo>
                  <a:lnTo>
                    <a:pt x="6656" y="2587"/>
                  </a:lnTo>
                  <a:lnTo>
                    <a:pt x="6656" y="2584"/>
                  </a:lnTo>
                  <a:lnTo>
                    <a:pt x="6657" y="2580"/>
                  </a:lnTo>
                  <a:lnTo>
                    <a:pt x="6659" y="2578"/>
                  </a:lnTo>
                  <a:lnTo>
                    <a:pt x="6661" y="2575"/>
                  </a:lnTo>
                  <a:lnTo>
                    <a:pt x="6665" y="2574"/>
                  </a:lnTo>
                  <a:lnTo>
                    <a:pt x="6667" y="2571"/>
                  </a:lnTo>
                  <a:lnTo>
                    <a:pt x="6669" y="2568"/>
                  </a:lnTo>
                  <a:lnTo>
                    <a:pt x="6671" y="2565"/>
                  </a:lnTo>
                  <a:lnTo>
                    <a:pt x="6672" y="2562"/>
                  </a:lnTo>
                  <a:lnTo>
                    <a:pt x="6671" y="2559"/>
                  </a:lnTo>
                  <a:lnTo>
                    <a:pt x="6669" y="2556"/>
                  </a:lnTo>
                  <a:lnTo>
                    <a:pt x="6666" y="2555"/>
                  </a:lnTo>
                  <a:lnTo>
                    <a:pt x="6657" y="2550"/>
                  </a:lnTo>
                  <a:lnTo>
                    <a:pt x="6650" y="2547"/>
                  </a:lnTo>
                  <a:lnTo>
                    <a:pt x="6648" y="2543"/>
                  </a:lnTo>
                  <a:lnTo>
                    <a:pt x="6647" y="2541"/>
                  </a:lnTo>
                  <a:lnTo>
                    <a:pt x="6647" y="2537"/>
                  </a:lnTo>
                  <a:lnTo>
                    <a:pt x="6649" y="2533"/>
                  </a:lnTo>
                  <a:lnTo>
                    <a:pt x="6654" y="2524"/>
                  </a:lnTo>
                  <a:lnTo>
                    <a:pt x="6660" y="2517"/>
                  </a:lnTo>
                  <a:lnTo>
                    <a:pt x="6663" y="2514"/>
                  </a:lnTo>
                  <a:lnTo>
                    <a:pt x="6667" y="2511"/>
                  </a:lnTo>
                  <a:lnTo>
                    <a:pt x="6672" y="2509"/>
                  </a:lnTo>
                  <a:lnTo>
                    <a:pt x="6678" y="2508"/>
                  </a:lnTo>
                  <a:lnTo>
                    <a:pt x="6685" y="2509"/>
                  </a:lnTo>
                  <a:lnTo>
                    <a:pt x="6694" y="2512"/>
                  </a:lnTo>
                  <a:lnTo>
                    <a:pt x="6705" y="2517"/>
                  </a:lnTo>
                  <a:lnTo>
                    <a:pt x="6716" y="2523"/>
                  </a:lnTo>
                  <a:lnTo>
                    <a:pt x="6737" y="2534"/>
                  </a:lnTo>
                  <a:lnTo>
                    <a:pt x="6754" y="2541"/>
                  </a:lnTo>
                  <a:lnTo>
                    <a:pt x="6759" y="2541"/>
                  </a:lnTo>
                  <a:lnTo>
                    <a:pt x="6762" y="2540"/>
                  </a:lnTo>
                  <a:lnTo>
                    <a:pt x="6764" y="2539"/>
                  </a:lnTo>
                  <a:lnTo>
                    <a:pt x="6767" y="2536"/>
                  </a:lnTo>
                  <a:lnTo>
                    <a:pt x="6772" y="2529"/>
                  </a:lnTo>
                  <a:lnTo>
                    <a:pt x="6776" y="2521"/>
                  </a:lnTo>
                  <a:lnTo>
                    <a:pt x="6781" y="2517"/>
                  </a:lnTo>
                  <a:lnTo>
                    <a:pt x="6785" y="2515"/>
                  </a:lnTo>
                  <a:lnTo>
                    <a:pt x="6787" y="2514"/>
                  </a:lnTo>
                  <a:lnTo>
                    <a:pt x="6791" y="2515"/>
                  </a:lnTo>
                  <a:lnTo>
                    <a:pt x="6797" y="2518"/>
                  </a:lnTo>
                  <a:lnTo>
                    <a:pt x="6802" y="2524"/>
                  </a:lnTo>
                  <a:close/>
                </a:path>
              </a:pathLst>
            </a:custGeom>
            <a:grpFill/>
            <a:ln w="12700">
              <a:solidFill>
                <a:schemeClr val="bg1"/>
              </a:solidFill>
              <a:round/>
              <a:headEnd/>
              <a:tailEnd/>
            </a:ln>
          </p:spPr>
          <p:txBody>
            <a:bodyPr/>
            <a:lstStyle/>
            <a:p>
              <a:endParaRPr lang="zh-CN" altLang="en-US">
                <a:cs typeface="+mn-ea"/>
                <a:sym typeface="+mn-lt"/>
              </a:endParaRPr>
            </a:p>
          </p:txBody>
        </p:sp>
        <p:sp>
          <p:nvSpPr>
            <p:cNvPr id="65" name="新疆">
              <a:extLst>
                <a:ext uri="{FF2B5EF4-FFF2-40B4-BE49-F238E27FC236}">
                  <a16:creationId xmlns="" xmlns:a16="http://schemas.microsoft.com/office/drawing/2014/main" id="{2096DADD-9F76-4B6E-BF52-A523E7D889EE}"/>
                </a:ext>
              </a:extLst>
            </p:cNvPr>
            <p:cNvSpPr>
              <a:spLocks/>
            </p:cNvSpPr>
            <p:nvPr/>
          </p:nvSpPr>
          <p:spPr bwMode="auto">
            <a:xfrm>
              <a:off x="2616232" y="2352798"/>
              <a:ext cx="2000275" cy="1552656"/>
            </a:xfrm>
            <a:custGeom>
              <a:avLst/>
              <a:gdLst>
                <a:gd name="T0" fmla="*/ 7312 w 7557"/>
                <a:gd name="T1" fmla="*/ 2647 h 5874"/>
                <a:gd name="T2" fmla="*/ 7035 w 7557"/>
                <a:gd name="T3" fmla="*/ 2362 h 5874"/>
                <a:gd name="T4" fmla="*/ 6457 w 7557"/>
                <a:gd name="T5" fmla="*/ 2072 h 5874"/>
                <a:gd name="T6" fmla="*/ 6089 w 7557"/>
                <a:gd name="T7" fmla="*/ 1917 h 5874"/>
                <a:gd name="T8" fmla="*/ 6152 w 7557"/>
                <a:gd name="T9" fmla="*/ 1496 h 5874"/>
                <a:gd name="T10" fmla="*/ 6157 w 7557"/>
                <a:gd name="T11" fmla="*/ 1125 h 5874"/>
                <a:gd name="T12" fmla="*/ 5989 w 7557"/>
                <a:gd name="T13" fmla="*/ 736 h 5874"/>
                <a:gd name="T14" fmla="*/ 5713 w 7557"/>
                <a:gd name="T15" fmla="*/ 562 h 5874"/>
                <a:gd name="T16" fmla="*/ 5468 w 7557"/>
                <a:gd name="T17" fmla="*/ 159 h 5874"/>
                <a:gd name="T18" fmla="*/ 5285 w 7557"/>
                <a:gd name="T19" fmla="*/ 0 h 5874"/>
                <a:gd name="T20" fmla="*/ 5011 w 7557"/>
                <a:gd name="T21" fmla="*/ 246 h 5874"/>
                <a:gd name="T22" fmla="*/ 4728 w 7557"/>
                <a:gd name="T23" fmla="*/ 610 h 5874"/>
                <a:gd name="T24" fmla="*/ 4421 w 7557"/>
                <a:gd name="T25" fmla="*/ 791 h 5874"/>
                <a:gd name="T26" fmla="*/ 4019 w 7557"/>
                <a:gd name="T27" fmla="*/ 567 h 5874"/>
                <a:gd name="T28" fmla="*/ 3604 w 7557"/>
                <a:gd name="T29" fmla="*/ 1072 h 5874"/>
                <a:gd name="T30" fmla="*/ 3381 w 7557"/>
                <a:gd name="T31" fmla="*/ 1195 h 5874"/>
                <a:gd name="T32" fmla="*/ 2975 w 7557"/>
                <a:gd name="T33" fmla="*/ 1191 h 5874"/>
                <a:gd name="T34" fmla="*/ 2786 w 7557"/>
                <a:gd name="T35" fmla="*/ 1257 h 5874"/>
                <a:gd name="T36" fmla="*/ 2830 w 7557"/>
                <a:gd name="T37" fmla="*/ 1655 h 5874"/>
                <a:gd name="T38" fmla="*/ 2723 w 7557"/>
                <a:gd name="T39" fmla="*/ 2043 h 5874"/>
                <a:gd name="T40" fmla="*/ 2565 w 7557"/>
                <a:gd name="T41" fmla="*/ 2244 h 5874"/>
                <a:gd name="T42" fmla="*/ 2433 w 7557"/>
                <a:gd name="T43" fmla="*/ 2428 h 5874"/>
                <a:gd name="T44" fmla="*/ 2035 w 7557"/>
                <a:gd name="T45" fmla="*/ 2509 h 5874"/>
                <a:gd name="T46" fmla="*/ 1570 w 7557"/>
                <a:gd name="T47" fmla="*/ 2614 h 5874"/>
                <a:gd name="T48" fmla="*/ 1235 w 7557"/>
                <a:gd name="T49" fmla="*/ 2643 h 5874"/>
                <a:gd name="T50" fmla="*/ 919 w 7557"/>
                <a:gd name="T51" fmla="*/ 2730 h 5874"/>
                <a:gd name="T52" fmla="*/ 693 w 7557"/>
                <a:gd name="T53" fmla="*/ 2584 h 5874"/>
                <a:gd name="T54" fmla="*/ 497 w 7557"/>
                <a:gd name="T55" fmla="*/ 2641 h 5874"/>
                <a:gd name="T56" fmla="*/ 152 w 7557"/>
                <a:gd name="T57" fmla="*/ 2851 h 5874"/>
                <a:gd name="T58" fmla="*/ 59 w 7557"/>
                <a:gd name="T59" fmla="*/ 3076 h 5874"/>
                <a:gd name="T60" fmla="*/ 282 w 7557"/>
                <a:gd name="T61" fmla="*/ 3290 h 5874"/>
                <a:gd name="T62" fmla="*/ 289 w 7557"/>
                <a:gd name="T63" fmla="*/ 3698 h 5874"/>
                <a:gd name="T64" fmla="*/ 153 w 7557"/>
                <a:gd name="T65" fmla="*/ 3884 h 5874"/>
                <a:gd name="T66" fmla="*/ 138 w 7557"/>
                <a:gd name="T67" fmla="*/ 4019 h 5874"/>
                <a:gd name="T68" fmla="*/ 355 w 7557"/>
                <a:gd name="T69" fmla="*/ 4188 h 5874"/>
                <a:gd name="T70" fmla="*/ 345 w 7557"/>
                <a:gd name="T71" fmla="*/ 4525 h 5874"/>
                <a:gd name="T72" fmla="*/ 502 w 7557"/>
                <a:gd name="T73" fmla="*/ 4681 h 5874"/>
                <a:gd name="T74" fmla="*/ 774 w 7557"/>
                <a:gd name="T75" fmla="*/ 4931 h 5874"/>
                <a:gd name="T76" fmla="*/ 908 w 7557"/>
                <a:gd name="T77" fmla="*/ 5140 h 5874"/>
                <a:gd name="T78" fmla="*/ 982 w 7557"/>
                <a:gd name="T79" fmla="*/ 5434 h 5874"/>
                <a:gd name="T80" fmla="*/ 1204 w 7557"/>
                <a:gd name="T81" fmla="*/ 5566 h 5874"/>
                <a:gd name="T82" fmla="*/ 1504 w 7557"/>
                <a:gd name="T83" fmla="*/ 5456 h 5874"/>
                <a:gd name="T84" fmla="*/ 1761 w 7557"/>
                <a:gd name="T85" fmla="*/ 5292 h 5874"/>
                <a:gd name="T86" fmla="*/ 2054 w 7557"/>
                <a:gd name="T87" fmla="*/ 5399 h 5874"/>
                <a:gd name="T88" fmla="*/ 2399 w 7557"/>
                <a:gd name="T89" fmla="*/ 5361 h 5874"/>
                <a:gd name="T90" fmla="*/ 2613 w 7557"/>
                <a:gd name="T91" fmla="*/ 5537 h 5874"/>
                <a:gd name="T92" fmla="*/ 2924 w 7557"/>
                <a:gd name="T93" fmla="*/ 5614 h 5874"/>
                <a:gd name="T94" fmla="*/ 3323 w 7557"/>
                <a:gd name="T95" fmla="*/ 5575 h 5874"/>
                <a:gd name="T96" fmla="*/ 3703 w 7557"/>
                <a:gd name="T97" fmla="*/ 5518 h 5874"/>
                <a:gd name="T98" fmla="*/ 3978 w 7557"/>
                <a:gd name="T99" fmla="*/ 5486 h 5874"/>
                <a:gd name="T100" fmla="*/ 4287 w 7557"/>
                <a:gd name="T101" fmla="*/ 5524 h 5874"/>
                <a:gd name="T102" fmla="*/ 4622 w 7557"/>
                <a:gd name="T103" fmla="*/ 5618 h 5874"/>
                <a:gd name="T104" fmla="*/ 4994 w 7557"/>
                <a:gd name="T105" fmla="*/ 5762 h 5874"/>
                <a:gd name="T106" fmla="*/ 5330 w 7557"/>
                <a:gd name="T107" fmla="*/ 5856 h 5874"/>
                <a:gd name="T108" fmla="*/ 5342 w 7557"/>
                <a:gd name="T109" fmla="*/ 5658 h 5874"/>
                <a:gd name="T110" fmla="*/ 5448 w 7557"/>
                <a:gd name="T111" fmla="*/ 5468 h 5874"/>
                <a:gd name="T112" fmla="*/ 5286 w 7557"/>
                <a:gd name="T113" fmla="*/ 5100 h 5874"/>
                <a:gd name="T114" fmla="*/ 5452 w 7557"/>
                <a:gd name="T115" fmla="*/ 4736 h 5874"/>
                <a:gd name="T116" fmla="*/ 6021 w 7557"/>
                <a:gd name="T117" fmla="*/ 4678 h 5874"/>
                <a:gd name="T118" fmla="*/ 6254 w 7557"/>
                <a:gd name="T119" fmla="*/ 4258 h 5874"/>
                <a:gd name="T120" fmla="*/ 6592 w 7557"/>
                <a:gd name="T121" fmla="*/ 3994 h 5874"/>
                <a:gd name="T122" fmla="*/ 7097 w 7557"/>
                <a:gd name="T123" fmla="*/ 3631 h 5874"/>
                <a:gd name="T124" fmla="*/ 7508 w 7557"/>
                <a:gd name="T125" fmla="*/ 3279 h 5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57" h="5874">
                  <a:moveTo>
                    <a:pt x="7557" y="3250"/>
                  </a:moveTo>
                  <a:lnTo>
                    <a:pt x="7557" y="3237"/>
                  </a:lnTo>
                  <a:lnTo>
                    <a:pt x="7556" y="3223"/>
                  </a:lnTo>
                  <a:lnTo>
                    <a:pt x="7555" y="3209"/>
                  </a:lnTo>
                  <a:lnTo>
                    <a:pt x="7553" y="3194"/>
                  </a:lnTo>
                  <a:lnTo>
                    <a:pt x="7550" y="3179"/>
                  </a:lnTo>
                  <a:lnTo>
                    <a:pt x="7546" y="3168"/>
                  </a:lnTo>
                  <a:lnTo>
                    <a:pt x="7538" y="3155"/>
                  </a:lnTo>
                  <a:lnTo>
                    <a:pt x="7526" y="3140"/>
                  </a:lnTo>
                  <a:lnTo>
                    <a:pt x="7513" y="3123"/>
                  </a:lnTo>
                  <a:lnTo>
                    <a:pt x="7502" y="3110"/>
                  </a:lnTo>
                  <a:lnTo>
                    <a:pt x="7493" y="3098"/>
                  </a:lnTo>
                  <a:lnTo>
                    <a:pt x="7483" y="3086"/>
                  </a:lnTo>
                  <a:lnTo>
                    <a:pt x="7475" y="3074"/>
                  </a:lnTo>
                  <a:lnTo>
                    <a:pt x="7468" y="3063"/>
                  </a:lnTo>
                  <a:lnTo>
                    <a:pt x="7458" y="3049"/>
                  </a:lnTo>
                  <a:lnTo>
                    <a:pt x="7446" y="3035"/>
                  </a:lnTo>
                  <a:lnTo>
                    <a:pt x="7434" y="3021"/>
                  </a:lnTo>
                  <a:lnTo>
                    <a:pt x="7426" y="3009"/>
                  </a:lnTo>
                  <a:lnTo>
                    <a:pt x="7425" y="3003"/>
                  </a:lnTo>
                  <a:lnTo>
                    <a:pt x="7424" y="2996"/>
                  </a:lnTo>
                  <a:lnTo>
                    <a:pt x="7424" y="2989"/>
                  </a:lnTo>
                  <a:lnTo>
                    <a:pt x="7424" y="2981"/>
                  </a:lnTo>
                  <a:lnTo>
                    <a:pt x="7423" y="2962"/>
                  </a:lnTo>
                  <a:lnTo>
                    <a:pt x="7421" y="2943"/>
                  </a:lnTo>
                  <a:lnTo>
                    <a:pt x="7418" y="2920"/>
                  </a:lnTo>
                  <a:lnTo>
                    <a:pt x="7412" y="2896"/>
                  </a:lnTo>
                  <a:lnTo>
                    <a:pt x="7407" y="2871"/>
                  </a:lnTo>
                  <a:lnTo>
                    <a:pt x="7401" y="2850"/>
                  </a:lnTo>
                  <a:lnTo>
                    <a:pt x="7396" y="2830"/>
                  </a:lnTo>
                  <a:lnTo>
                    <a:pt x="7390" y="2809"/>
                  </a:lnTo>
                  <a:lnTo>
                    <a:pt x="7386" y="2788"/>
                  </a:lnTo>
                  <a:lnTo>
                    <a:pt x="7382" y="2769"/>
                  </a:lnTo>
                  <a:lnTo>
                    <a:pt x="7381" y="2750"/>
                  </a:lnTo>
                  <a:lnTo>
                    <a:pt x="7379" y="2731"/>
                  </a:lnTo>
                  <a:lnTo>
                    <a:pt x="7375" y="2711"/>
                  </a:lnTo>
                  <a:lnTo>
                    <a:pt x="7370" y="2692"/>
                  </a:lnTo>
                  <a:lnTo>
                    <a:pt x="7368" y="2683"/>
                  </a:lnTo>
                  <a:lnTo>
                    <a:pt x="7364" y="2676"/>
                  </a:lnTo>
                  <a:lnTo>
                    <a:pt x="7361" y="2670"/>
                  </a:lnTo>
                  <a:lnTo>
                    <a:pt x="7355" y="2666"/>
                  </a:lnTo>
                  <a:lnTo>
                    <a:pt x="7350" y="2662"/>
                  </a:lnTo>
                  <a:lnTo>
                    <a:pt x="7343" y="2660"/>
                  </a:lnTo>
                  <a:lnTo>
                    <a:pt x="7336" y="2657"/>
                  </a:lnTo>
                  <a:lnTo>
                    <a:pt x="7327" y="2655"/>
                  </a:lnTo>
                  <a:lnTo>
                    <a:pt x="7319" y="2652"/>
                  </a:lnTo>
                  <a:lnTo>
                    <a:pt x="7314" y="2649"/>
                  </a:lnTo>
                  <a:lnTo>
                    <a:pt x="7312" y="2647"/>
                  </a:lnTo>
                  <a:lnTo>
                    <a:pt x="7312" y="2643"/>
                  </a:lnTo>
                  <a:lnTo>
                    <a:pt x="7313" y="2632"/>
                  </a:lnTo>
                  <a:lnTo>
                    <a:pt x="7316" y="2617"/>
                  </a:lnTo>
                  <a:lnTo>
                    <a:pt x="7317" y="2607"/>
                  </a:lnTo>
                  <a:lnTo>
                    <a:pt x="7318" y="2599"/>
                  </a:lnTo>
                  <a:lnTo>
                    <a:pt x="7320" y="2591"/>
                  </a:lnTo>
                  <a:lnTo>
                    <a:pt x="7324" y="2584"/>
                  </a:lnTo>
                  <a:lnTo>
                    <a:pt x="7332" y="2570"/>
                  </a:lnTo>
                  <a:lnTo>
                    <a:pt x="7342" y="2559"/>
                  </a:lnTo>
                  <a:lnTo>
                    <a:pt x="7345" y="2554"/>
                  </a:lnTo>
                  <a:lnTo>
                    <a:pt x="7349" y="2549"/>
                  </a:lnTo>
                  <a:lnTo>
                    <a:pt x="7350" y="2546"/>
                  </a:lnTo>
                  <a:lnTo>
                    <a:pt x="7350" y="2542"/>
                  </a:lnTo>
                  <a:lnTo>
                    <a:pt x="7350" y="2540"/>
                  </a:lnTo>
                  <a:lnTo>
                    <a:pt x="7348" y="2538"/>
                  </a:lnTo>
                  <a:lnTo>
                    <a:pt x="7345" y="2536"/>
                  </a:lnTo>
                  <a:lnTo>
                    <a:pt x="7343" y="2536"/>
                  </a:lnTo>
                  <a:lnTo>
                    <a:pt x="7332" y="2535"/>
                  </a:lnTo>
                  <a:lnTo>
                    <a:pt x="7317" y="2535"/>
                  </a:lnTo>
                  <a:lnTo>
                    <a:pt x="7294" y="2536"/>
                  </a:lnTo>
                  <a:lnTo>
                    <a:pt x="7264" y="2535"/>
                  </a:lnTo>
                  <a:lnTo>
                    <a:pt x="7250" y="2534"/>
                  </a:lnTo>
                  <a:lnTo>
                    <a:pt x="7238" y="2532"/>
                  </a:lnTo>
                  <a:lnTo>
                    <a:pt x="7230" y="2530"/>
                  </a:lnTo>
                  <a:lnTo>
                    <a:pt x="7223" y="2528"/>
                  </a:lnTo>
                  <a:lnTo>
                    <a:pt x="7212" y="2521"/>
                  </a:lnTo>
                  <a:lnTo>
                    <a:pt x="7201" y="2512"/>
                  </a:lnTo>
                  <a:lnTo>
                    <a:pt x="7188" y="2504"/>
                  </a:lnTo>
                  <a:lnTo>
                    <a:pt x="7172" y="2497"/>
                  </a:lnTo>
                  <a:lnTo>
                    <a:pt x="7165" y="2493"/>
                  </a:lnTo>
                  <a:lnTo>
                    <a:pt x="7157" y="2490"/>
                  </a:lnTo>
                  <a:lnTo>
                    <a:pt x="7150" y="2486"/>
                  </a:lnTo>
                  <a:lnTo>
                    <a:pt x="7146" y="2481"/>
                  </a:lnTo>
                  <a:lnTo>
                    <a:pt x="7137" y="2471"/>
                  </a:lnTo>
                  <a:lnTo>
                    <a:pt x="7128" y="2456"/>
                  </a:lnTo>
                  <a:lnTo>
                    <a:pt x="7117" y="2439"/>
                  </a:lnTo>
                  <a:lnTo>
                    <a:pt x="7103" y="2420"/>
                  </a:lnTo>
                  <a:lnTo>
                    <a:pt x="7096" y="2411"/>
                  </a:lnTo>
                  <a:lnTo>
                    <a:pt x="7087" y="2404"/>
                  </a:lnTo>
                  <a:lnTo>
                    <a:pt x="7080" y="2399"/>
                  </a:lnTo>
                  <a:lnTo>
                    <a:pt x="7073" y="2395"/>
                  </a:lnTo>
                  <a:lnTo>
                    <a:pt x="7059" y="2389"/>
                  </a:lnTo>
                  <a:lnTo>
                    <a:pt x="7046" y="2384"/>
                  </a:lnTo>
                  <a:lnTo>
                    <a:pt x="7042" y="2381"/>
                  </a:lnTo>
                  <a:lnTo>
                    <a:pt x="7040" y="2379"/>
                  </a:lnTo>
                  <a:lnTo>
                    <a:pt x="7039" y="2376"/>
                  </a:lnTo>
                  <a:lnTo>
                    <a:pt x="7037" y="2372"/>
                  </a:lnTo>
                  <a:lnTo>
                    <a:pt x="7035" y="2362"/>
                  </a:lnTo>
                  <a:lnTo>
                    <a:pt x="7030" y="2353"/>
                  </a:lnTo>
                  <a:lnTo>
                    <a:pt x="7024" y="2342"/>
                  </a:lnTo>
                  <a:lnTo>
                    <a:pt x="7016" y="2332"/>
                  </a:lnTo>
                  <a:lnTo>
                    <a:pt x="7009" y="2322"/>
                  </a:lnTo>
                  <a:lnTo>
                    <a:pt x="7001" y="2311"/>
                  </a:lnTo>
                  <a:lnTo>
                    <a:pt x="6992" y="2302"/>
                  </a:lnTo>
                  <a:lnTo>
                    <a:pt x="6984" y="2292"/>
                  </a:lnTo>
                  <a:lnTo>
                    <a:pt x="6974" y="2284"/>
                  </a:lnTo>
                  <a:lnTo>
                    <a:pt x="6964" y="2275"/>
                  </a:lnTo>
                  <a:lnTo>
                    <a:pt x="6945" y="2258"/>
                  </a:lnTo>
                  <a:lnTo>
                    <a:pt x="6930" y="2246"/>
                  </a:lnTo>
                  <a:lnTo>
                    <a:pt x="6916" y="2238"/>
                  </a:lnTo>
                  <a:lnTo>
                    <a:pt x="6902" y="2228"/>
                  </a:lnTo>
                  <a:lnTo>
                    <a:pt x="6894" y="2222"/>
                  </a:lnTo>
                  <a:lnTo>
                    <a:pt x="6886" y="2217"/>
                  </a:lnTo>
                  <a:lnTo>
                    <a:pt x="6879" y="2212"/>
                  </a:lnTo>
                  <a:lnTo>
                    <a:pt x="6873" y="2204"/>
                  </a:lnTo>
                  <a:lnTo>
                    <a:pt x="6864" y="2190"/>
                  </a:lnTo>
                  <a:lnTo>
                    <a:pt x="6851" y="2176"/>
                  </a:lnTo>
                  <a:lnTo>
                    <a:pt x="6844" y="2169"/>
                  </a:lnTo>
                  <a:lnTo>
                    <a:pt x="6834" y="2163"/>
                  </a:lnTo>
                  <a:lnTo>
                    <a:pt x="6822" y="2157"/>
                  </a:lnTo>
                  <a:lnTo>
                    <a:pt x="6810" y="2152"/>
                  </a:lnTo>
                  <a:lnTo>
                    <a:pt x="6797" y="2149"/>
                  </a:lnTo>
                  <a:lnTo>
                    <a:pt x="6787" y="2145"/>
                  </a:lnTo>
                  <a:lnTo>
                    <a:pt x="6777" y="2141"/>
                  </a:lnTo>
                  <a:lnTo>
                    <a:pt x="6768" y="2137"/>
                  </a:lnTo>
                  <a:lnTo>
                    <a:pt x="6750" y="2128"/>
                  </a:lnTo>
                  <a:lnTo>
                    <a:pt x="6728" y="2120"/>
                  </a:lnTo>
                  <a:lnTo>
                    <a:pt x="6706" y="2115"/>
                  </a:lnTo>
                  <a:lnTo>
                    <a:pt x="6686" y="2112"/>
                  </a:lnTo>
                  <a:lnTo>
                    <a:pt x="6677" y="2109"/>
                  </a:lnTo>
                  <a:lnTo>
                    <a:pt x="6669" y="2107"/>
                  </a:lnTo>
                  <a:lnTo>
                    <a:pt x="6661" y="2105"/>
                  </a:lnTo>
                  <a:lnTo>
                    <a:pt x="6651" y="2100"/>
                  </a:lnTo>
                  <a:lnTo>
                    <a:pt x="6643" y="2096"/>
                  </a:lnTo>
                  <a:lnTo>
                    <a:pt x="6633" y="2093"/>
                  </a:lnTo>
                  <a:lnTo>
                    <a:pt x="6624" y="2090"/>
                  </a:lnTo>
                  <a:lnTo>
                    <a:pt x="6614" y="2089"/>
                  </a:lnTo>
                  <a:lnTo>
                    <a:pt x="6590" y="2088"/>
                  </a:lnTo>
                  <a:lnTo>
                    <a:pt x="6562" y="2088"/>
                  </a:lnTo>
                  <a:lnTo>
                    <a:pt x="6550" y="2088"/>
                  </a:lnTo>
                  <a:lnTo>
                    <a:pt x="6539" y="2088"/>
                  </a:lnTo>
                  <a:lnTo>
                    <a:pt x="6527" y="2088"/>
                  </a:lnTo>
                  <a:lnTo>
                    <a:pt x="6516" y="2087"/>
                  </a:lnTo>
                  <a:lnTo>
                    <a:pt x="6494" y="2083"/>
                  </a:lnTo>
                  <a:lnTo>
                    <a:pt x="6474" y="2078"/>
                  </a:lnTo>
                  <a:lnTo>
                    <a:pt x="6457" y="2072"/>
                  </a:lnTo>
                  <a:lnTo>
                    <a:pt x="6443" y="2068"/>
                  </a:lnTo>
                  <a:lnTo>
                    <a:pt x="6434" y="2064"/>
                  </a:lnTo>
                  <a:lnTo>
                    <a:pt x="6424" y="2061"/>
                  </a:lnTo>
                  <a:lnTo>
                    <a:pt x="6416" y="2055"/>
                  </a:lnTo>
                  <a:lnTo>
                    <a:pt x="6407" y="2050"/>
                  </a:lnTo>
                  <a:lnTo>
                    <a:pt x="6391" y="2038"/>
                  </a:lnTo>
                  <a:lnTo>
                    <a:pt x="6373" y="2028"/>
                  </a:lnTo>
                  <a:lnTo>
                    <a:pt x="6362" y="2025"/>
                  </a:lnTo>
                  <a:lnTo>
                    <a:pt x="6351" y="2024"/>
                  </a:lnTo>
                  <a:lnTo>
                    <a:pt x="6340" y="2023"/>
                  </a:lnTo>
                  <a:lnTo>
                    <a:pt x="6329" y="2021"/>
                  </a:lnTo>
                  <a:lnTo>
                    <a:pt x="6308" y="2021"/>
                  </a:lnTo>
                  <a:lnTo>
                    <a:pt x="6287" y="2020"/>
                  </a:lnTo>
                  <a:lnTo>
                    <a:pt x="6278" y="2018"/>
                  </a:lnTo>
                  <a:lnTo>
                    <a:pt x="6268" y="2015"/>
                  </a:lnTo>
                  <a:lnTo>
                    <a:pt x="6259" y="2012"/>
                  </a:lnTo>
                  <a:lnTo>
                    <a:pt x="6249" y="2008"/>
                  </a:lnTo>
                  <a:lnTo>
                    <a:pt x="6241" y="2004"/>
                  </a:lnTo>
                  <a:lnTo>
                    <a:pt x="6234" y="1999"/>
                  </a:lnTo>
                  <a:lnTo>
                    <a:pt x="6228" y="1994"/>
                  </a:lnTo>
                  <a:lnTo>
                    <a:pt x="6224" y="1989"/>
                  </a:lnTo>
                  <a:lnTo>
                    <a:pt x="6221" y="1982"/>
                  </a:lnTo>
                  <a:lnTo>
                    <a:pt x="6218" y="1975"/>
                  </a:lnTo>
                  <a:lnTo>
                    <a:pt x="6217" y="1973"/>
                  </a:lnTo>
                  <a:lnTo>
                    <a:pt x="6216" y="1970"/>
                  </a:lnTo>
                  <a:lnTo>
                    <a:pt x="6214" y="1969"/>
                  </a:lnTo>
                  <a:lnTo>
                    <a:pt x="6211" y="1969"/>
                  </a:lnTo>
                  <a:lnTo>
                    <a:pt x="6206" y="1970"/>
                  </a:lnTo>
                  <a:lnTo>
                    <a:pt x="6201" y="1973"/>
                  </a:lnTo>
                  <a:lnTo>
                    <a:pt x="6198" y="1974"/>
                  </a:lnTo>
                  <a:lnTo>
                    <a:pt x="6195" y="1974"/>
                  </a:lnTo>
                  <a:lnTo>
                    <a:pt x="6192" y="1974"/>
                  </a:lnTo>
                  <a:lnTo>
                    <a:pt x="6189" y="1973"/>
                  </a:lnTo>
                  <a:lnTo>
                    <a:pt x="6182" y="1970"/>
                  </a:lnTo>
                  <a:lnTo>
                    <a:pt x="6171" y="1967"/>
                  </a:lnTo>
                  <a:lnTo>
                    <a:pt x="6159" y="1962"/>
                  </a:lnTo>
                  <a:lnTo>
                    <a:pt x="6147" y="1958"/>
                  </a:lnTo>
                  <a:lnTo>
                    <a:pt x="6142" y="1956"/>
                  </a:lnTo>
                  <a:lnTo>
                    <a:pt x="6139" y="1952"/>
                  </a:lnTo>
                  <a:lnTo>
                    <a:pt x="6135" y="1949"/>
                  </a:lnTo>
                  <a:lnTo>
                    <a:pt x="6132" y="1944"/>
                  </a:lnTo>
                  <a:lnTo>
                    <a:pt x="6126" y="1933"/>
                  </a:lnTo>
                  <a:lnTo>
                    <a:pt x="6117" y="1923"/>
                  </a:lnTo>
                  <a:lnTo>
                    <a:pt x="6114" y="1920"/>
                  </a:lnTo>
                  <a:lnTo>
                    <a:pt x="6110" y="1918"/>
                  </a:lnTo>
                  <a:lnTo>
                    <a:pt x="6105" y="1917"/>
                  </a:lnTo>
                  <a:lnTo>
                    <a:pt x="6101" y="1917"/>
                  </a:lnTo>
                  <a:lnTo>
                    <a:pt x="6089" y="1917"/>
                  </a:lnTo>
                  <a:lnTo>
                    <a:pt x="6077" y="1917"/>
                  </a:lnTo>
                  <a:lnTo>
                    <a:pt x="6064" y="1918"/>
                  </a:lnTo>
                  <a:lnTo>
                    <a:pt x="6053" y="1918"/>
                  </a:lnTo>
                  <a:lnTo>
                    <a:pt x="6048" y="1918"/>
                  </a:lnTo>
                  <a:lnTo>
                    <a:pt x="6045" y="1918"/>
                  </a:lnTo>
                  <a:lnTo>
                    <a:pt x="6041" y="1917"/>
                  </a:lnTo>
                  <a:lnTo>
                    <a:pt x="6040" y="1916"/>
                  </a:lnTo>
                  <a:lnTo>
                    <a:pt x="6045" y="1904"/>
                  </a:lnTo>
                  <a:lnTo>
                    <a:pt x="6053" y="1893"/>
                  </a:lnTo>
                  <a:lnTo>
                    <a:pt x="6051" y="1886"/>
                  </a:lnTo>
                  <a:lnTo>
                    <a:pt x="6045" y="1878"/>
                  </a:lnTo>
                  <a:lnTo>
                    <a:pt x="6042" y="1873"/>
                  </a:lnTo>
                  <a:lnTo>
                    <a:pt x="6041" y="1869"/>
                  </a:lnTo>
                  <a:lnTo>
                    <a:pt x="6040" y="1864"/>
                  </a:lnTo>
                  <a:lnTo>
                    <a:pt x="6039" y="1859"/>
                  </a:lnTo>
                  <a:lnTo>
                    <a:pt x="6039" y="1848"/>
                  </a:lnTo>
                  <a:lnTo>
                    <a:pt x="6038" y="1832"/>
                  </a:lnTo>
                  <a:lnTo>
                    <a:pt x="6036" y="1824"/>
                  </a:lnTo>
                  <a:lnTo>
                    <a:pt x="6034" y="1817"/>
                  </a:lnTo>
                  <a:lnTo>
                    <a:pt x="6032" y="1811"/>
                  </a:lnTo>
                  <a:lnTo>
                    <a:pt x="6029" y="1805"/>
                  </a:lnTo>
                  <a:lnTo>
                    <a:pt x="6023" y="1793"/>
                  </a:lnTo>
                  <a:lnTo>
                    <a:pt x="6017" y="1780"/>
                  </a:lnTo>
                  <a:lnTo>
                    <a:pt x="6014" y="1768"/>
                  </a:lnTo>
                  <a:lnTo>
                    <a:pt x="6013" y="1759"/>
                  </a:lnTo>
                  <a:lnTo>
                    <a:pt x="6014" y="1749"/>
                  </a:lnTo>
                  <a:lnTo>
                    <a:pt x="6016" y="1736"/>
                  </a:lnTo>
                  <a:lnTo>
                    <a:pt x="6021" y="1719"/>
                  </a:lnTo>
                  <a:lnTo>
                    <a:pt x="6028" y="1702"/>
                  </a:lnTo>
                  <a:lnTo>
                    <a:pt x="6039" y="1684"/>
                  </a:lnTo>
                  <a:lnTo>
                    <a:pt x="6051" y="1667"/>
                  </a:lnTo>
                  <a:lnTo>
                    <a:pt x="6060" y="1653"/>
                  </a:lnTo>
                  <a:lnTo>
                    <a:pt x="6071" y="1639"/>
                  </a:lnTo>
                  <a:lnTo>
                    <a:pt x="6088" y="1626"/>
                  </a:lnTo>
                  <a:lnTo>
                    <a:pt x="6104" y="1615"/>
                  </a:lnTo>
                  <a:lnTo>
                    <a:pt x="6117" y="1605"/>
                  </a:lnTo>
                  <a:lnTo>
                    <a:pt x="6129" y="1596"/>
                  </a:lnTo>
                  <a:lnTo>
                    <a:pt x="6140" y="1586"/>
                  </a:lnTo>
                  <a:lnTo>
                    <a:pt x="6149" y="1577"/>
                  </a:lnTo>
                  <a:lnTo>
                    <a:pt x="6153" y="1572"/>
                  </a:lnTo>
                  <a:lnTo>
                    <a:pt x="6155" y="1566"/>
                  </a:lnTo>
                  <a:lnTo>
                    <a:pt x="6158" y="1561"/>
                  </a:lnTo>
                  <a:lnTo>
                    <a:pt x="6158" y="1555"/>
                  </a:lnTo>
                  <a:lnTo>
                    <a:pt x="6158" y="1546"/>
                  </a:lnTo>
                  <a:lnTo>
                    <a:pt x="6158" y="1535"/>
                  </a:lnTo>
                  <a:lnTo>
                    <a:pt x="6157" y="1523"/>
                  </a:lnTo>
                  <a:lnTo>
                    <a:pt x="6155" y="1510"/>
                  </a:lnTo>
                  <a:lnTo>
                    <a:pt x="6152" y="1496"/>
                  </a:lnTo>
                  <a:lnTo>
                    <a:pt x="6149" y="1485"/>
                  </a:lnTo>
                  <a:lnTo>
                    <a:pt x="6148" y="1477"/>
                  </a:lnTo>
                  <a:lnTo>
                    <a:pt x="6147" y="1470"/>
                  </a:lnTo>
                  <a:lnTo>
                    <a:pt x="6147" y="1463"/>
                  </a:lnTo>
                  <a:lnTo>
                    <a:pt x="6147" y="1453"/>
                  </a:lnTo>
                  <a:lnTo>
                    <a:pt x="6148" y="1446"/>
                  </a:lnTo>
                  <a:lnTo>
                    <a:pt x="6151" y="1440"/>
                  </a:lnTo>
                  <a:lnTo>
                    <a:pt x="6154" y="1434"/>
                  </a:lnTo>
                  <a:lnTo>
                    <a:pt x="6158" y="1427"/>
                  </a:lnTo>
                  <a:lnTo>
                    <a:pt x="6166" y="1415"/>
                  </a:lnTo>
                  <a:lnTo>
                    <a:pt x="6177" y="1403"/>
                  </a:lnTo>
                  <a:lnTo>
                    <a:pt x="6186" y="1393"/>
                  </a:lnTo>
                  <a:lnTo>
                    <a:pt x="6195" y="1380"/>
                  </a:lnTo>
                  <a:lnTo>
                    <a:pt x="6203" y="1366"/>
                  </a:lnTo>
                  <a:lnTo>
                    <a:pt x="6210" y="1356"/>
                  </a:lnTo>
                  <a:lnTo>
                    <a:pt x="6214" y="1352"/>
                  </a:lnTo>
                  <a:lnTo>
                    <a:pt x="6215" y="1349"/>
                  </a:lnTo>
                  <a:lnTo>
                    <a:pt x="6214" y="1344"/>
                  </a:lnTo>
                  <a:lnTo>
                    <a:pt x="6212" y="1340"/>
                  </a:lnTo>
                  <a:lnTo>
                    <a:pt x="6209" y="1334"/>
                  </a:lnTo>
                  <a:lnTo>
                    <a:pt x="6203" y="1330"/>
                  </a:lnTo>
                  <a:lnTo>
                    <a:pt x="6202" y="1327"/>
                  </a:lnTo>
                  <a:lnTo>
                    <a:pt x="6203" y="1322"/>
                  </a:lnTo>
                  <a:lnTo>
                    <a:pt x="6205" y="1315"/>
                  </a:lnTo>
                  <a:lnTo>
                    <a:pt x="6209" y="1308"/>
                  </a:lnTo>
                  <a:lnTo>
                    <a:pt x="6216" y="1292"/>
                  </a:lnTo>
                  <a:lnTo>
                    <a:pt x="6222" y="1277"/>
                  </a:lnTo>
                  <a:lnTo>
                    <a:pt x="6223" y="1271"/>
                  </a:lnTo>
                  <a:lnTo>
                    <a:pt x="6222" y="1267"/>
                  </a:lnTo>
                  <a:lnTo>
                    <a:pt x="6221" y="1262"/>
                  </a:lnTo>
                  <a:lnTo>
                    <a:pt x="6218" y="1257"/>
                  </a:lnTo>
                  <a:lnTo>
                    <a:pt x="6214" y="1250"/>
                  </a:lnTo>
                  <a:lnTo>
                    <a:pt x="6208" y="1242"/>
                  </a:lnTo>
                  <a:lnTo>
                    <a:pt x="6204" y="1237"/>
                  </a:lnTo>
                  <a:lnTo>
                    <a:pt x="6203" y="1230"/>
                  </a:lnTo>
                  <a:lnTo>
                    <a:pt x="6202" y="1224"/>
                  </a:lnTo>
                  <a:lnTo>
                    <a:pt x="6202" y="1217"/>
                  </a:lnTo>
                  <a:lnTo>
                    <a:pt x="6201" y="1202"/>
                  </a:lnTo>
                  <a:lnTo>
                    <a:pt x="6201" y="1189"/>
                  </a:lnTo>
                  <a:lnTo>
                    <a:pt x="6199" y="1185"/>
                  </a:lnTo>
                  <a:lnTo>
                    <a:pt x="6198" y="1179"/>
                  </a:lnTo>
                  <a:lnTo>
                    <a:pt x="6195" y="1174"/>
                  </a:lnTo>
                  <a:lnTo>
                    <a:pt x="6192" y="1169"/>
                  </a:lnTo>
                  <a:lnTo>
                    <a:pt x="6185" y="1160"/>
                  </a:lnTo>
                  <a:lnTo>
                    <a:pt x="6178" y="1151"/>
                  </a:lnTo>
                  <a:lnTo>
                    <a:pt x="6171" y="1144"/>
                  </a:lnTo>
                  <a:lnTo>
                    <a:pt x="6162" y="1135"/>
                  </a:lnTo>
                  <a:lnTo>
                    <a:pt x="6157" y="1125"/>
                  </a:lnTo>
                  <a:lnTo>
                    <a:pt x="6152" y="1117"/>
                  </a:lnTo>
                  <a:lnTo>
                    <a:pt x="6145" y="1103"/>
                  </a:lnTo>
                  <a:lnTo>
                    <a:pt x="6135" y="1081"/>
                  </a:lnTo>
                  <a:lnTo>
                    <a:pt x="6126" y="1059"/>
                  </a:lnTo>
                  <a:lnTo>
                    <a:pt x="6120" y="1043"/>
                  </a:lnTo>
                  <a:lnTo>
                    <a:pt x="6117" y="1030"/>
                  </a:lnTo>
                  <a:lnTo>
                    <a:pt x="6116" y="1013"/>
                  </a:lnTo>
                  <a:lnTo>
                    <a:pt x="6116" y="997"/>
                  </a:lnTo>
                  <a:lnTo>
                    <a:pt x="6118" y="983"/>
                  </a:lnTo>
                  <a:lnTo>
                    <a:pt x="6120" y="972"/>
                  </a:lnTo>
                  <a:lnTo>
                    <a:pt x="6120" y="964"/>
                  </a:lnTo>
                  <a:lnTo>
                    <a:pt x="6118" y="955"/>
                  </a:lnTo>
                  <a:lnTo>
                    <a:pt x="6115" y="949"/>
                  </a:lnTo>
                  <a:lnTo>
                    <a:pt x="6114" y="942"/>
                  </a:lnTo>
                  <a:lnTo>
                    <a:pt x="6114" y="933"/>
                  </a:lnTo>
                  <a:lnTo>
                    <a:pt x="6115" y="922"/>
                  </a:lnTo>
                  <a:lnTo>
                    <a:pt x="6115" y="909"/>
                  </a:lnTo>
                  <a:lnTo>
                    <a:pt x="6113" y="896"/>
                  </a:lnTo>
                  <a:lnTo>
                    <a:pt x="6110" y="886"/>
                  </a:lnTo>
                  <a:lnTo>
                    <a:pt x="6107" y="877"/>
                  </a:lnTo>
                  <a:lnTo>
                    <a:pt x="6103" y="867"/>
                  </a:lnTo>
                  <a:lnTo>
                    <a:pt x="6101" y="854"/>
                  </a:lnTo>
                  <a:lnTo>
                    <a:pt x="6099" y="842"/>
                  </a:lnTo>
                  <a:lnTo>
                    <a:pt x="6099" y="838"/>
                  </a:lnTo>
                  <a:lnTo>
                    <a:pt x="6098" y="832"/>
                  </a:lnTo>
                  <a:lnTo>
                    <a:pt x="6096" y="827"/>
                  </a:lnTo>
                  <a:lnTo>
                    <a:pt x="6092" y="823"/>
                  </a:lnTo>
                  <a:lnTo>
                    <a:pt x="6080" y="815"/>
                  </a:lnTo>
                  <a:lnTo>
                    <a:pt x="6066" y="808"/>
                  </a:lnTo>
                  <a:lnTo>
                    <a:pt x="6053" y="801"/>
                  </a:lnTo>
                  <a:lnTo>
                    <a:pt x="6042" y="791"/>
                  </a:lnTo>
                  <a:lnTo>
                    <a:pt x="6038" y="786"/>
                  </a:lnTo>
                  <a:lnTo>
                    <a:pt x="6035" y="780"/>
                  </a:lnTo>
                  <a:lnTo>
                    <a:pt x="6034" y="773"/>
                  </a:lnTo>
                  <a:lnTo>
                    <a:pt x="6034" y="766"/>
                  </a:lnTo>
                  <a:lnTo>
                    <a:pt x="6034" y="752"/>
                  </a:lnTo>
                  <a:lnTo>
                    <a:pt x="6034" y="738"/>
                  </a:lnTo>
                  <a:lnTo>
                    <a:pt x="6033" y="734"/>
                  </a:lnTo>
                  <a:lnTo>
                    <a:pt x="6032" y="731"/>
                  </a:lnTo>
                  <a:lnTo>
                    <a:pt x="6029" y="728"/>
                  </a:lnTo>
                  <a:lnTo>
                    <a:pt x="6027" y="726"/>
                  </a:lnTo>
                  <a:lnTo>
                    <a:pt x="6023" y="725"/>
                  </a:lnTo>
                  <a:lnTo>
                    <a:pt x="6021" y="725"/>
                  </a:lnTo>
                  <a:lnTo>
                    <a:pt x="6017" y="725"/>
                  </a:lnTo>
                  <a:lnTo>
                    <a:pt x="6013" y="725"/>
                  </a:lnTo>
                  <a:lnTo>
                    <a:pt x="6006" y="729"/>
                  </a:lnTo>
                  <a:lnTo>
                    <a:pt x="5997" y="734"/>
                  </a:lnTo>
                  <a:lnTo>
                    <a:pt x="5989" y="736"/>
                  </a:lnTo>
                  <a:lnTo>
                    <a:pt x="5982" y="736"/>
                  </a:lnTo>
                  <a:lnTo>
                    <a:pt x="5975" y="735"/>
                  </a:lnTo>
                  <a:lnTo>
                    <a:pt x="5968" y="732"/>
                  </a:lnTo>
                  <a:lnTo>
                    <a:pt x="5960" y="728"/>
                  </a:lnTo>
                  <a:lnTo>
                    <a:pt x="5954" y="723"/>
                  </a:lnTo>
                  <a:lnTo>
                    <a:pt x="5950" y="717"/>
                  </a:lnTo>
                  <a:lnTo>
                    <a:pt x="5945" y="713"/>
                  </a:lnTo>
                  <a:lnTo>
                    <a:pt x="5937" y="701"/>
                  </a:lnTo>
                  <a:lnTo>
                    <a:pt x="5928" y="688"/>
                  </a:lnTo>
                  <a:lnTo>
                    <a:pt x="5925" y="681"/>
                  </a:lnTo>
                  <a:lnTo>
                    <a:pt x="5922" y="672"/>
                  </a:lnTo>
                  <a:lnTo>
                    <a:pt x="5921" y="665"/>
                  </a:lnTo>
                  <a:lnTo>
                    <a:pt x="5920" y="658"/>
                  </a:lnTo>
                  <a:lnTo>
                    <a:pt x="5919" y="652"/>
                  </a:lnTo>
                  <a:lnTo>
                    <a:pt x="5918" y="647"/>
                  </a:lnTo>
                  <a:lnTo>
                    <a:pt x="5915" y="643"/>
                  </a:lnTo>
                  <a:lnTo>
                    <a:pt x="5912" y="638"/>
                  </a:lnTo>
                  <a:lnTo>
                    <a:pt x="5908" y="635"/>
                  </a:lnTo>
                  <a:lnTo>
                    <a:pt x="5903" y="633"/>
                  </a:lnTo>
                  <a:lnTo>
                    <a:pt x="5899" y="632"/>
                  </a:lnTo>
                  <a:lnTo>
                    <a:pt x="5894" y="632"/>
                  </a:lnTo>
                  <a:lnTo>
                    <a:pt x="5883" y="632"/>
                  </a:lnTo>
                  <a:lnTo>
                    <a:pt x="5875" y="631"/>
                  </a:lnTo>
                  <a:lnTo>
                    <a:pt x="5871" y="630"/>
                  </a:lnTo>
                  <a:lnTo>
                    <a:pt x="5869" y="628"/>
                  </a:lnTo>
                  <a:lnTo>
                    <a:pt x="5865" y="626"/>
                  </a:lnTo>
                  <a:lnTo>
                    <a:pt x="5862" y="622"/>
                  </a:lnTo>
                  <a:lnTo>
                    <a:pt x="5858" y="620"/>
                  </a:lnTo>
                  <a:lnTo>
                    <a:pt x="5855" y="620"/>
                  </a:lnTo>
                  <a:lnTo>
                    <a:pt x="5851" y="621"/>
                  </a:lnTo>
                  <a:lnTo>
                    <a:pt x="5847" y="624"/>
                  </a:lnTo>
                  <a:lnTo>
                    <a:pt x="5839" y="630"/>
                  </a:lnTo>
                  <a:lnTo>
                    <a:pt x="5828" y="634"/>
                  </a:lnTo>
                  <a:lnTo>
                    <a:pt x="5822" y="635"/>
                  </a:lnTo>
                  <a:lnTo>
                    <a:pt x="5815" y="634"/>
                  </a:lnTo>
                  <a:lnTo>
                    <a:pt x="5808" y="633"/>
                  </a:lnTo>
                  <a:lnTo>
                    <a:pt x="5801" y="630"/>
                  </a:lnTo>
                  <a:lnTo>
                    <a:pt x="5787" y="624"/>
                  </a:lnTo>
                  <a:lnTo>
                    <a:pt x="5771" y="616"/>
                  </a:lnTo>
                  <a:lnTo>
                    <a:pt x="5767" y="614"/>
                  </a:lnTo>
                  <a:lnTo>
                    <a:pt x="5763" y="612"/>
                  </a:lnTo>
                  <a:lnTo>
                    <a:pt x="5761" y="608"/>
                  </a:lnTo>
                  <a:lnTo>
                    <a:pt x="5758" y="605"/>
                  </a:lnTo>
                  <a:lnTo>
                    <a:pt x="5752" y="595"/>
                  </a:lnTo>
                  <a:lnTo>
                    <a:pt x="5744" y="586"/>
                  </a:lnTo>
                  <a:lnTo>
                    <a:pt x="5733" y="577"/>
                  </a:lnTo>
                  <a:lnTo>
                    <a:pt x="5720" y="568"/>
                  </a:lnTo>
                  <a:lnTo>
                    <a:pt x="5713" y="562"/>
                  </a:lnTo>
                  <a:lnTo>
                    <a:pt x="5706" y="555"/>
                  </a:lnTo>
                  <a:lnTo>
                    <a:pt x="5699" y="546"/>
                  </a:lnTo>
                  <a:lnTo>
                    <a:pt x="5692" y="539"/>
                  </a:lnTo>
                  <a:lnTo>
                    <a:pt x="5685" y="531"/>
                  </a:lnTo>
                  <a:lnTo>
                    <a:pt x="5679" y="524"/>
                  </a:lnTo>
                  <a:lnTo>
                    <a:pt x="5672" y="518"/>
                  </a:lnTo>
                  <a:lnTo>
                    <a:pt x="5666" y="514"/>
                  </a:lnTo>
                  <a:lnTo>
                    <a:pt x="5661" y="511"/>
                  </a:lnTo>
                  <a:lnTo>
                    <a:pt x="5657" y="506"/>
                  </a:lnTo>
                  <a:lnTo>
                    <a:pt x="5656" y="500"/>
                  </a:lnTo>
                  <a:lnTo>
                    <a:pt x="5655" y="494"/>
                  </a:lnTo>
                  <a:lnTo>
                    <a:pt x="5655" y="480"/>
                  </a:lnTo>
                  <a:lnTo>
                    <a:pt x="5656" y="463"/>
                  </a:lnTo>
                  <a:lnTo>
                    <a:pt x="5656" y="450"/>
                  </a:lnTo>
                  <a:lnTo>
                    <a:pt x="5655" y="442"/>
                  </a:lnTo>
                  <a:lnTo>
                    <a:pt x="5651" y="435"/>
                  </a:lnTo>
                  <a:lnTo>
                    <a:pt x="5644" y="423"/>
                  </a:lnTo>
                  <a:lnTo>
                    <a:pt x="5630" y="411"/>
                  </a:lnTo>
                  <a:lnTo>
                    <a:pt x="5612" y="399"/>
                  </a:lnTo>
                  <a:lnTo>
                    <a:pt x="5599" y="383"/>
                  </a:lnTo>
                  <a:lnTo>
                    <a:pt x="5587" y="369"/>
                  </a:lnTo>
                  <a:lnTo>
                    <a:pt x="5575" y="354"/>
                  </a:lnTo>
                  <a:lnTo>
                    <a:pt x="5557" y="337"/>
                  </a:lnTo>
                  <a:lnTo>
                    <a:pt x="5541" y="323"/>
                  </a:lnTo>
                  <a:lnTo>
                    <a:pt x="5528" y="313"/>
                  </a:lnTo>
                  <a:lnTo>
                    <a:pt x="5518" y="309"/>
                  </a:lnTo>
                  <a:lnTo>
                    <a:pt x="5512" y="306"/>
                  </a:lnTo>
                  <a:lnTo>
                    <a:pt x="5507" y="305"/>
                  </a:lnTo>
                  <a:lnTo>
                    <a:pt x="5506" y="301"/>
                  </a:lnTo>
                  <a:lnTo>
                    <a:pt x="5513" y="293"/>
                  </a:lnTo>
                  <a:lnTo>
                    <a:pt x="5530" y="279"/>
                  </a:lnTo>
                  <a:lnTo>
                    <a:pt x="5534" y="274"/>
                  </a:lnTo>
                  <a:lnTo>
                    <a:pt x="5536" y="268"/>
                  </a:lnTo>
                  <a:lnTo>
                    <a:pt x="5537" y="262"/>
                  </a:lnTo>
                  <a:lnTo>
                    <a:pt x="5537" y="255"/>
                  </a:lnTo>
                  <a:lnTo>
                    <a:pt x="5537" y="249"/>
                  </a:lnTo>
                  <a:lnTo>
                    <a:pt x="5535" y="242"/>
                  </a:lnTo>
                  <a:lnTo>
                    <a:pt x="5530" y="236"/>
                  </a:lnTo>
                  <a:lnTo>
                    <a:pt x="5524" y="231"/>
                  </a:lnTo>
                  <a:lnTo>
                    <a:pt x="5517" y="227"/>
                  </a:lnTo>
                  <a:lnTo>
                    <a:pt x="5510" y="219"/>
                  </a:lnTo>
                  <a:lnTo>
                    <a:pt x="5503" y="211"/>
                  </a:lnTo>
                  <a:lnTo>
                    <a:pt x="5494" y="202"/>
                  </a:lnTo>
                  <a:lnTo>
                    <a:pt x="5481" y="185"/>
                  </a:lnTo>
                  <a:lnTo>
                    <a:pt x="5472" y="172"/>
                  </a:lnTo>
                  <a:lnTo>
                    <a:pt x="5469" y="167"/>
                  </a:lnTo>
                  <a:lnTo>
                    <a:pt x="5468" y="162"/>
                  </a:lnTo>
                  <a:lnTo>
                    <a:pt x="5468" y="159"/>
                  </a:lnTo>
                  <a:lnTo>
                    <a:pt x="5469" y="154"/>
                  </a:lnTo>
                  <a:lnTo>
                    <a:pt x="5472" y="151"/>
                  </a:lnTo>
                  <a:lnTo>
                    <a:pt x="5475" y="147"/>
                  </a:lnTo>
                  <a:lnTo>
                    <a:pt x="5479" y="143"/>
                  </a:lnTo>
                  <a:lnTo>
                    <a:pt x="5484" y="141"/>
                  </a:lnTo>
                  <a:lnTo>
                    <a:pt x="5493" y="136"/>
                  </a:lnTo>
                  <a:lnTo>
                    <a:pt x="5505" y="130"/>
                  </a:lnTo>
                  <a:lnTo>
                    <a:pt x="5510" y="128"/>
                  </a:lnTo>
                  <a:lnTo>
                    <a:pt x="5515" y="124"/>
                  </a:lnTo>
                  <a:lnTo>
                    <a:pt x="5517" y="122"/>
                  </a:lnTo>
                  <a:lnTo>
                    <a:pt x="5518" y="118"/>
                  </a:lnTo>
                  <a:lnTo>
                    <a:pt x="5517" y="96"/>
                  </a:lnTo>
                  <a:lnTo>
                    <a:pt x="5516" y="79"/>
                  </a:lnTo>
                  <a:lnTo>
                    <a:pt x="5515" y="67"/>
                  </a:lnTo>
                  <a:lnTo>
                    <a:pt x="5515" y="57"/>
                  </a:lnTo>
                  <a:lnTo>
                    <a:pt x="5515" y="46"/>
                  </a:lnTo>
                  <a:lnTo>
                    <a:pt x="5515" y="39"/>
                  </a:lnTo>
                  <a:lnTo>
                    <a:pt x="5513" y="35"/>
                  </a:lnTo>
                  <a:lnTo>
                    <a:pt x="5511" y="33"/>
                  </a:lnTo>
                  <a:lnTo>
                    <a:pt x="5507" y="32"/>
                  </a:lnTo>
                  <a:lnTo>
                    <a:pt x="5504" y="30"/>
                  </a:lnTo>
                  <a:lnTo>
                    <a:pt x="5490" y="32"/>
                  </a:lnTo>
                  <a:lnTo>
                    <a:pt x="5479" y="32"/>
                  </a:lnTo>
                  <a:lnTo>
                    <a:pt x="5468" y="32"/>
                  </a:lnTo>
                  <a:lnTo>
                    <a:pt x="5455" y="30"/>
                  </a:lnTo>
                  <a:lnTo>
                    <a:pt x="5449" y="30"/>
                  </a:lnTo>
                  <a:lnTo>
                    <a:pt x="5443" y="30"/>
                  </a:lnTo>
                  <a:lnTo>
                    <a:pt x="5440" y="30"/>
                  </a:lnTo>
                  <a:lnTo>
                    <a:pt x="5436" y="32"/>
                  </a:lnTo>
                  <a:lnTo>
                    <a:pt x="5430" y="36"/>
                  </a:lnTo>
                  <a:lnTo>
                    <a:pt x="5425" y="44"/>
                  </a:lnTo>
                  <a:lnTo>
                    <a:pt x="5422" y="51"/>
                  </a:lnTo>
                  <a:lnTo>
                    <a:pt x="5416" y="55"/>
                  </a:lnTo>
                  <a:lnTo>
                    <a:pt x="5412" y="57"/>
                  </a:lnTo>
                  <a:lnTo>
                    <a:pt x="5408" y="58"/>
                  </a:lnTo>
                  <a:lnTo>
                    <a:pt x="5403" y="58"/>
                  </a:lnTo>
                  <a:lnTo>
                    <a:pt x="5397" y="57"/>
                  </a:lnTo>
                  <a:lnTo>
                    <a:pt x="5391" y="55"/>
                  </a:lnTo>
                  <a:lnTo>
                    <a:pt x="5384" y="52"/>
                  </a:lnTo>
                  <a:lnTo>
                    <a:pt x="5378" y="47"/>
                  </a:lnTo>
                  <a:lnTo>
                    <a:pt x="5372" y="41"/>
                  </a:lnTo>
                  <a:lnTo>
                    <a:pt x="5358" y="28"/>
                  </a:lnTo>
                  <a:lnTo>
                    <a:pt x="5342" y="15"/>
                  </a:lnTo>
                  <a:lnTo>
                    <a:pt x="5332" y="10"/>
                  </a:lnTo>
                  <a:lnTo>
                    <a:pt x="5321" y="5"/>
                  </a:lnTo>
                  <a:lnTo>
                    <a:pt x="5309" y="3"/>
                  </a:lnTo>
                  <a:lnTo>
                    <a:pt x="5297" y="1"/>
                  </a:lnTo>
                  <a:lnTo>
                    <a:pt x="5285" y="0"/>
                  </a:lnTo>
                  <a:lnTo>
                    <a:pt x="5273" y="0"/>
                  </a:lnTo>
                  <a:lnTo>
                    <a:pt x="5264" y="0"/>
                  </a:lnTo>
                  <a:lnTo>
                    <a:pt x="5254" y="1"/>
                  </a:lnTo>
                  <a:lnTo>
                    <a:pt x="5251" y="2"/>
                  </a:lnTo>
                  <a:lnTo>
                    <a:pt x="5248" y="3"/>
                  </a:lnTo>
                  <a:lnTo>
                    <a:pt x="5245" y="5"/>
                  </a:lnTo>
                  <a:lnTo>
                    <a:pt x="5242" y="8"/>
                  </a:lnTo>
                  <a:lnTo>
                    <a:pt x="5238" y="14"/>
                  </a:lnTo>
                  <a:lnTo>
                    <a:pt x="5232" y="20"/>
                  </a:lnTo>
                  <a:lnTo>
                    <a:pt x="5216" y="32"/>
                  </a:lnTo>
                  <a:lnTo>
                    <a:pt x="5201" y="41"/>
                  </a:lnTo>
                  <a:lnTo>
                    <a:pt x="5195" y="47"/>
                  </a:lnTo>
                  <a:lnTo>
                    <a:pt x="5190" y="54"/>
                  </a:lnTo>
                  <a:lnTo>
                    <a:pt x="5187" y="63"/>
                  </a:lnTo>
                  <a:lnTo>
                    <a:pt x="5184" y="70"/>
                  </a:lnTo>
                  <a:lnTo>
                    <a:pt x="5183" y="78"/>
                  </a:lnTo>
                  <a:lnTo>
                    <a:pt x="5184" y="84"/>
                  </a:lnTo>
                  <a:lnTo>
                    <a:pt x="5185" y="88"/>
                  </a:lnTo>
                  <a:lnTo>
                    <a:pt x="5187" y="90"/>
                  </a:lnTo>
                  <a:lnTo>
                    <a:pt x="5189" y="92"/>
                  </a:lnTo>
                  <a:lnTo>
                    <a:pt x="5191" y="93"/>
                  </a:lnTo>
                  <a:lnTo>
                    <a:pt x="5196" y="97"/>
                  </a:lnTo>
                  <a:lnTo>
                    <a:pt x="5198" y="101"/>
                  </a:lnTo>
                  <a:lnTo>
                    <a:pt x="5200" y="104"/>
                  </a:lnTo>
                  <a:lnTo>
                    <a:pt x="5200" y="109"/>
                  </a:lnTo>
                  <a:lnTo>
                    <a:pt x="5198" y="114"/>
                  </a:lnTo>
                  <a:lnTo>
                    <a:pt x="5195" y="118"/>
                  </a:lnTo>
                  <a:lnTo>
                    <a:pt x="5192" y="123"/>
                  </a:lnTo>
                  <a:lnTo>
                    <a:pt x="5188" y="127"/>
                  </a:lnTo>
                  <a:lnTo>
                    <a:pt x="5181" y="139"/>
                  </a:lnTo>
                  <a:lnTo>
                    <a:pt x="5173" y="153"/>
                  </a:lnTo>
                  <a:lnTo>
                    <a:pt x="5169" y="161"/>
                  </a:lnTo>
                  <a:lnTo>
                    <a:pt x="5164" y="168"/>
                  </a:lnTo>
                  <a:lnTo>
                    <a:pt x="5159" y="174"/>
                  </a:lnTo>
                  <a:lnTo>
                    <a:pt x="5152" y="180"/>
                  </a:lnTo>
                  <a:lnTo>
                    <a:pt x="5144" y="185"/>
                  </a:lnTo>
                  <a:lnTo>
                    <a:pt x="5137" y="190"/>
                  </a:lnTo>
                  <a:lnTo>
                    <a:pt x="5129" y="194"/>
                  </a:lnTo>
                  <a:lnTo>
                    <a:pt x="5125" y="200"/>
                  </a:lnTo>
                  <a:lnTo>
                    <a:pt x="5114" y="215"/>
                  </a:lnTo>
                  <a:lnTo>
                    <a:pt x="5103" y="227"/>
                  </a:lnTo>
                  <a:lnTo>
                    <a:pt x="5099" y="230"/>
                  </a:lnTo>
                  <a:lnTo>
                    <a:pt x="5094" y="233"/>
                  </a:lnTo>
                  <a:lnTo>
                    <a:pt x="5087" y="235"/>
                  </a:lnTo>
                  <a:lnTo>
                    <a:pt x="5080" y="237"/>
                  </a:lnTo>
                  <a:lnTo>
                    <a:pt x="5061" y="241"/>
                  </a:lnTo>
                  <a:lnTo>
                    <a:pt x="5036" y="243"/>
                  </a:lnTo>
                  <a:lnTo>
                    <a:pt x="5011" y="246"/>
                  </a:lnTo>
                  <a:lnTo>
                    <a:pt x="4989" y="244"/>
                  </a:lnTo>
                  <a:lnTo>
                    <a:pt x="4973" y="242"/>
                  </a:lnTo>
                  <a:lnTo>
                    <a:pt x="4958" y="238"/>
                  </a:lnTo>
                  <a:lnTo>
                    <a:pt x="4943" y="234"/>
                  </a:lnTo>
                  <a:lnTo>
                    <a:pt x="4924" y="228"/>
                  </a:lnTo>
                  <a:lnTo>
                    <a:pt x="4914" y="225"/>
                  </a:lnTo>
                  <a:lnTo>
                    <a:pt x="4905" y="223"/>
                  </a:lnTo>
                  <a:lnTo>
                    <a:pt x="4896" y="223"/>
                  </a:lnTo>
                  <a:lnTo>
                    <a:pt x="4888" y="223"/>
                  </a:lnTo>
                  <a:lnTo>
                    <a:pt x="4879" y="225"/>
                  </a:lnTo>
                  <a:lnTo>
                    <a:pt x="4869" y="227"/>
                  </a:lnTo>
                  <a:lnTo>
                    <a:pt x="4864" y="229"/>
                  </a:lnTo>
                  <a:lnTo>
                    <a:pt x="4860" y="230"/>
                  </a:lnTo>
                  <a:lnTo>
                    <a:pt x="4855" y="233"/>
                  </a:lnTo>
                  <a:lnTo>
                    <a:pt x="4850" y="236"/>
                  </a:lnTo>
                  <a:lnTo>
                    <a:pt x="4843" y="242"/>
                  </a:lnTo>
                  <a:lnTo>
                    <a:pt x="4837" y="250"/>
                  </a:lnTo>
                  <a:lnTo>
                    <a:pt x="4832" y="260"/>
                  </a:lnTo>
                  <a:lnTo>
                    <a:pt x="4828" y="268"/>
                  </a:lnTo>
                  <a:lnTo>
                    <a:pt x="4824" y="276"/>
                  </a:lnTo>
                  <a:lnTo>
                    <a:pt x="4819" y="281"/>
                  </a:lnTo>
                  <a:lnTo>
                    <a:pt x="4814" y="286"/>
                  </a:lnTo>
                  <a:lnTo>
                    <a:pt x="4810" y="290"/>
                  </a:lnTo>
                  <a:lnTo>
                    <a:pt x="4805" y="293"/>
                  </a:lnTo>
                  <a:lnTo>
                    <a:pt x="4800" y="297"/>
                  </a:lnTo>
                  <a:lnTo>
                    <a:pt x="4794" y="301"/>
                  </a:lnTo>
                  <a:lnTo>
                    <a:pt x="4789" y="309"/>
                  </a:lnTo>
                  <a:lnTo>
                    <a:pt x="4781" y="322"/>
                  </a:lnTo>
                  <a:lnTo>
                    <a:pt x="4774" y="338"/>
                  </a:lnTo>
                  <a:lnTo>
                    <a:pt x="4765" y="356"/>
                  </a:lnTo>
                  <a:lnTo>
                    <a:pt x="4754" y="373"/>
                  </a:lnTo>
                  <a:lnTo>
                    <a:pt x="4753" y="374"/>
                  </a:lnTo>
                  <a:lnTo>
                    <a:pt x="4753" y="376"/>
                  </a:lnTo>
                  <a:lnTo>
                    <a:pt x="4754" y="378"/>
                  </a:lnTo>
                  <a:lnTo>
                    <a:pt x="4755" y="380"/>
                  </a:lnTo>
                  <a:lnTo>
                    <a:pt x="4757" y="382"/>
                  </a:lnTo>
                  <a:lnTo>
                    <a:pt x="4759" y="386"/>
                  </a:lnTo>
                  <a:lnTo>
                    <a:pt x="4757" y="402"/>
                  </a:lnTo>
                  <a:lnTo>
                    <a:pt x="4755" y="424"/>
                  </a:lnTo>
                  <a:lnTo>
                    <a:pt x="4751" y="448"/>
                  </a:lnTo>
                  <a:lnTo>
                    <a:pt x="4749" y="465"/>
                  </a:lnTo>
                  <a:lnTo>
                    <a:pt x="4745" y="485"/>
                  </a:lnTo>
                  <a:lnTo>
                    <a:pt x="4740" y="512"/>
                  </a:lnTo>
                  <a:lnTo>
                    <a:pt x="4737" y="527"/>
                  </a:lnTo>
                  <a:lnTo>
                    <a:pt x="4734" y="545"/>
                  </a:lnTo>
                  <a:lnTo>
                    <a:pt x="4731" y="563"/>
                  </a:lnTo>
                  <a:lnTo>
                    <a:pt x="4729" y="581"/>
                  </a:lnTo>
                  <a:lnTo>
                    <a:pt x="4728" y="610"/>
                  </a:lnTo>
                  <a:lnTo>
                    <a:pt x="4729" y="627"/>
                  </a:lnTo>
                  <a:lnTo>
                    <a:pt x="4731" y="635"/>
                  </a:lnTo>
                  <a:lnTo>
                    <a:pt x="4732" y="643"/>
                  </a:lnTo>
                  <a:lnTo>
                    <a:pt x="4731" y="654"/>
                  </a:lnTo>
                  <a:lnTo>
                    <a:pt x="4729" y="670"/>
                  </a:lnTo>
                  <a:lnTo>
                    <a:pt x="4724" y="688"/>
                  </a:lnTo>
                  <a:lnTo>
                    <a:pt x="4719" y="703"/>
                  </a:lnTo>
                  <a:lnTo>
                    <a:pt x="4716" y="710"/>
                  </a:lnTo>
                  <a:lnTo>
                    <a:pt x="4711" y="719"/>
                  </a:lnTo>
                  <a:lnTo>
                    <a:pt x="4705" y="726"/>
                  </a:lnTo>
                  <a:lnTo>
                    <a:pt x="4698" y="734"/>
                  </a:lnTo>
                  <a:lnTo>
                    <a:pt x="4682" y="750"/>
                  </a:lnTo>
                  <a:lnTo>
                    <a:pt x="4669" y="761"/>
                  </a:lnTo>
                  <a:lnTo>
                    <a:pt x="4663" y="766"/>
                  </a:lnTo>
                  <a:lnTo>
                    <a:pt x="4658" y="770"/>
                  </a:lnTo>
                  <a:lnTo>
                    <a:pt x="4652" y="773"/>
                  </a:lnTo>
                  <a:lnTo>
                    <a:pt x="4646" y="775"/>
                  </a:lnTo>
                  <a:lnTo>
                    <a:pt x="4640" y="776"/>
                  </a:lnTo>
                  <a:lnTo>
                    <a:pt x="4633" y="777"/>
                  </a:lnTo>
                  <a:lnTo>
                    <a:pt x="4627" y="777"/>
                  </a:lnTo>
                  <a:lnTo>
                    <a:pt x="4619" y="776"/>
                  </a:lnTo>
                  <a:lnTo>
                    <a:pt x="4614" y="776"/>
                  </a:lnTo>
                  <a:lnTo>
                    <a:pt x="4608" y="776"/>
                  </a:lnTo>
                  <a:lnTo>
                    <a:pt x="4602" y="777"/>
                  </a:lnTo>
                  <a:lnTo>
                    <a:pt x="4597" y="778"/>
                  </a:lnTo>
                  <a:lnTo>
                    <a:pt x="4589" y="782"/>
                  </a:lnTo>
                  <a:lnTo>
                    <a:pt x="4580" y="786"/>
                  </a:lnTo>
                  <a:lnTo>
                    <a:pt x="4573" y="792"/>
                  </a:lnTo>
                  <a:lnTo>
                    <a:pt x="4565" y="796"/>
                  </a:lnTo>
                  <a:lnTo>
                    <a:pt x="4560" y="798"/>
                  </a:lnTo>
                  <a:lnTo>
                    <a:pt x="4555" y="799"/>
                  </a:lnTo>
                  <a:lnTo>
                    <a:pt x="4551" y="801"/>
                  </a:lnTo>
                  <a:lnTo>
                    <a:pt x="4546" y="801"/>
                  </a:lnTo>
                  <a:lnTo>
                    <a:pt x="4537" y="802"/>
                  </a:lnTo>
                  <a:lnTo>
                    <a:pt x="4527" y="805"/>
                  </a:lnTo>
                  <a:lnTo>
                    <a:pt x="4515" y="811"/>
                  </a:lnTo>
                  <a:lnTo>
                    <a:pt x="4502" y="817"/>
                  </a:lnTo>
                  <a:lnTo>
                    <a:pt x="4489" y="823"/>
                  </a:lnTo>
                  <a:lnTo>
                    <a:pt x="4476" y="827"/>
                  </a:lnTo>
                  <a:lnTo>
                    <a:pt x="4470" y="828"/>
                  </a:lnTo>
                  <a:lnTo>
                    <a:pt x="4464" y="829"/>
                  </a:lnTo>
                  <a:lnTo>
                    <a:pt x="4458" y="828"/>
                  </a:lnTo>
                  <a:lnTo>
                    <a:pt x="4453" y="827"/>
                  </a:lnTo>
                  <a:lnTo>
                    <a:pt x="4449" y="824"/>
                  </a:lnTo>
                  <a:lnTo>
                    <a:pt x="4444" y="820"/>
                  </a:lnTo>
                  <a:lnTo>
                    <a:pt x="4438" y="814"/>
                  </a:lnTo>
                  <a:lnTo>
                    <a:pt x="4432" y="807"/>
                  </a:lnTo>
                  <a:lnTo>
                    <a:pt x="4421" y="791"/>
                  </a:lnTo>
                  <a:lnTo>
                    <a:pt x="4415" y="779"/>
                  </a:lnTo>
                  <a:lnTo>
                    <a:pt x="4411" y="766"/>
                  </a:lnTo>
                  <a:lnTo>
                    <a:pt x="4408" y="755"/>
                  </a:lnTo>
                  <a:lnTo>
                    <a:pt x="4407" y="751"/>
                  </a:lnTo>
                  <a:lnTo>
                    <a:pt x="4403" y="747"/>
                  </a:lnTo>
                  <a:lnTo>
                    <a:pt x="4397" y="745"/>
                  </a:lnTo>
                  <a:lnTo>
                    <a:pt x="4390" y="745"/>
                  </a:lnTo>
                  <a:lnTo>
                    <a:pt x="4378" y="744"/>
                  </a:lnTo>
                  <a:lnTo>
                    <a:pt x="4369" y="742"/>
                  </a:lnTo>
                  <a:lnTo>
                    <a:pt x="4359" y="740"/>
                  </a:lnTo>
                  <a:lnTo>
                    <a:pt x="4352" y="736"/>
                  </a:lnTo>
                  <a:lnTo>
                    <a:pt x="4339" y="731"/>
                  </a:lnTo>
                  <a:lnTo>
                    <a:pt x="4323" y="723"/>
                  </a:lnTo>
                  <a:lnTo>
                    <a:pt x="4304" y="716"/>
                  </a:lnTo>
                  <a:lnTo>
                    <a:pt x="4285" y="713"/>
                  </a:lnTo>
                  <a:lnTo>
                    <a:pt x="4277" y="712"/>
                  </a:lnTo>
                  <a:lnTo>
                    <a:pt x="4269" y="710"/>
                  </a:lnTo>
                  <a:lnTo>
                    <a:pt x="4260" y="710"/>
                  </a:lnTo>
                  <a:lnTo>
                    <a:pt x="4253" y="713"/>
                  </a:lnTo>
                  <a:lnTo>
                    <a:pt x="4247" y="714"/>
                  </a:lnTo>
                  <a:lnTo>
                    <a:pt x="4243" y="714"/>
                  </a:lnTo>
                  <a:lnTo>
                    <a:pt x="4237" y="714"/>
                  </a:lnTo>
                  <a:lnTo>
                    <a:pt x="4232" y="713"/>
                  </a:lnTo>
                  <a:lnTo>
                    <a:pt x="4224" y="709"/>
                  </a:lnTo>
                  <a:lnTo>
                    <a:pt x="4218" y="703"/>
                  </a:lnTo>
                  <a:lnTo>
                    <a:pt x="4213" y="698"/>
                  </a:lnTo>
                  <a:lnTo>
                    <a:pt x="4206" y="696"/>
                  </a:lnTo>
                  <a:lnTo>
                    <a:pt x="4197" y="695"/>
                  </a:lnTo>
                  <a:lnTo>
                    <a:pt x="4187" y="694"/>
                  </a:lnTo>
                  <a:lnTo>
                    <a:pt x="4176" y="693"/>
                  </a:lnTo>
                  <a:lnTo>
                    <a:pt x="4168" y="690"/>
                  </a:lnTo>
                  <a:lnTo>
                    <a:pt x="4162" y="687"/>
                  </a:lnTo>
                  <a:lnTo>
                    <a:pt x="4153" y="679"/>
                  </a:lnTo>
                  <a:lnTo>
                    <a:pt x="4144" y="671"/>
                  </a:lnTo>
                  <a:lnTo>
                    <a:pt x="4132" y="664"/>
                  </a:lnTo>
                  <a:lnTo>
                    <a:pt x="4121" y="657"/>
                  </a:lnTo>
                  <a:lnTo>
                    <a:pt x="4110" y="651"/>
                  </a:lnTo>
                  <a:lnTo>
                    <a:pt x="4101" y="641"/>
                  </a:lnTo>
                  <a:lnTo>
                    <a:pt x="4093" y="631"/>
                  </a:lnTo>
                  <a:lnTo>
                    <a:pt x="4081" y="619"/>
                  </a:lnTo>
                  <a:lnTo>
                    <a:pt x="4069" y="607"/>
                  </a:lnTo>
                  <a:lnTo>
                    <a:pt x="4061" y="596"/>
                  </a:lnTo>
                  <a:lnTo>
                    <a:pt x="4050" y="584"/>
                  </a:lnTo>
                  <a:lnTo>
                    <a:pt x="4044" y="580"/>
                  </a:lnTo>
                  <a:lnTo>
                    <a:pt x="4039" y="576"/>
                  </a:lnTo>
                  <a:lnTo>
                    <a:pt x="4033" y="572"/>
                  </a:lnTo>
                  <a:lnTo>
                    <a:pt x="4029" y="570"/>
                  </a:lnTo>
                  <a:lnTo>
                    <a:pt x="4019" y="567"/>
                  </a:lnTo>
                  <a:lnTo>
                    <a:pt x="4013" y="562"/>
                  </a:lnTo>
                  <a:lnTo>
                    <a:pt x="4010" y="557"/>
                  </a:lnTo>
                  <a:lnTo>
                    <a:pt x="4006" y="552"/>
                  </a:lnTo>
                  <a:lnTo>
                    <a:pt x="4003" y="546"/>
                  </a:lnTo>
                  <a:lnTo>
                    <a:pt x="3997" y="540"/>
                  </a:lnTo>
                  <a:lnTo>
                    <a:pt x="3993" y="537"/>
                  </a:lnTo>
                  <a:lnTo>
                    <a:pt x="3988" y="534"/>
                  </a:lnTo>
                  <a:lnTo>
                    <a:pt x="3982" y="533"/>
                  </a:lnTo>
                  <a:lnTo>
                    <a:pt x="3975" y="532"/>
                  </a:lnTo>
                  <a:lnTo>
                    <a:pt x="3968" y="532"/>
                  </a:lnTo>
                  <a:lnTo>
                    <a:pt x="3963" y="534"/>
                  </a:lnTo>
                  <a:lnTo>
                    <a:pt x="3959" y="538"/>
                  </a:lnTo>
                  <a:lnTo>
                    <a:pt x="3955" y="543"/>
                  </a:lnTo>
                  <a:lnTo>
                    <a:pt x="3948" y="557"/>
                  </a:lnTo>
                  <a:lnTo>
                    <a:pt x="3938" y="574"/>
                  </a:lnTo>
                  <a:lnTo>
                    <a:pt x="3929" y="586"/>
                  </a:lnTo>
                  <a:lnTo>
                    <a:pt x="3918" y="601"/>
                  </a:lnTo>
                  <a:lnTo>
                    <a:pt x="3905" y="619"/>
                  </a:lnTo>
                  <a:lnTo>
                    <a:pt x="3892" y="637"/>
                  </a:lnTo>
                  <a:lnTo>
                    <a:pt x="3884" y="646"/>
                  </a:lnTo>
                  <a:lnTo>
                    <a:pt x="3874" y="656"/>
                  </a:lnTo>
                  <a:lnTo>
                    <a:pt x="3866" y="665"/>
                  </a:lnTo>
                  <a:lnTo>
                    <a:pt x="3859" y="673"/>
                  </a:lnTo>
                  <a:lnTo>
                    <a:pt x="3842" y="701"/>
                  </a:lnTo>
                  <a:lnTo>
                    <a:pt x="3824" y="732"/>
                  </a:lnTo>
                  <a:lnTo>
                    <a:pt x="3810" y="759"/>
                  </a:lnTo>
                  <a:lnTo>
                    <a:pt x="3802" y="776"/>
                  </a:lnTo>
                  <a:lnTo>
                    <a:pt x="3791" y="794"/>
                  </a:lnTo>
                  <a:lnTo>
                    <a:pt x="3770" y="822"/>
                  </a:lnTo>
                  <a:lnTo>
                    <a:pt x="3748" y="854"/>
                  </a:lnTo>
                  <a:lnTo>
                    <a:pt x="3730" y="878"/>
                  </a:lnTo>
                  <a:lnTo>
                    <a:pt x="3717" y="897"/>
                  </a:lnTo>
                  <a:lnTo>
                    <a:pt x="3701" y="918"/>
                  </a:lnTo>
                  <a:lnTo>
                    <a:pt x="3684" y="940"/>
                  </a:lnTo>
                  <a:lnTo>
                    <a:pt x="3670" y="959"/>
                  </a:lnTo>
                  <a:lnTo>
                    <a:pt x="3661" y="975"/>
                  </a:lnTo>
                  <a:lnTo>
                    <a:pt x="3654" y="990"/>
                  </a:lnTo>
                  <a:lnTo>
                    <a:pt x="3651" y="997"/>
                  </a:lnTo>
                  <a:lnTo>
                    <a:pt x="3645" y="1003"/>
                  </a:lnTo>
                  <a:lnTo>
                    <a:pt x="3639" y="1007"/>
                  </a:lnTo>
                  <a:lnTo>
                    <a:pt x="3630" y="1012"/>
                  </a:lnTo>
                  <a:lnTo>
                    <a:pt x="3623" y="1016"/>
                  </a:lnTo>
                  <a:lnTo>
                    <a:pt x="3617" y="1021"/>
                  </a:lnTo>
                  <a:lnTo>
                    <a:pt x="3615" y="1025"/>
                  </a:lnTo>
                  <a:lnTo>
                    <a:pt x="3613" y="1030"/>
                  </a:lnTo>
                  <a:lnTo>
                    <a:pt x="3611" y="1044"/>
                  </a:lnTo>
                  <a:lnTo>
                    <a:pt x="3608" y="1061"/>
                  </a:lnTo>
                  <a:lnTo>
                    <a:pt x="3604" y="1072"/>
                  </a:lnTo>
                  <a:lnTo>
                    <a:pt x="3600" y="1082"/>
                  </a:lnTo>
                  <a:lnTo>
                    <a:pt x="3594" y="1093"/>
                  </a:lnTo>
                  <a:lnTo>
                    <a:pt x="3586" y="1104"/>
                  </a:lnTo>
                  <a:lnTo>
                    <a:pt x="3581" y="1116"/>
                  </a:lnTo>
                  <a:lnTo>
                    <a:pt x="3575" y="1128"/>
                  </a:lnTo>
                  <a:lnTo>
                    <a:pt x="3569" y="1141"/>
                  </a:lnTo>
                  <a:lnTo>
                    <a:pt x="3564" y="1154"/>
                  </a:lnTo>
                  <a:lnTo>
                    <a:pt x="3560" y="1164"/>
                  </a:lnTo>
                  <a:lnTo>
                    <a:pt x="3560" y="1174"/>
                  </a:lnTo>
                  <a:lnTo>
                    <a:pt x="3561" y="1181"/>
                  </a:lnTo>
                  <a:lnTo>
                    <a:pt x="3564" y="1187"/>
                  </a:lnTo>
                  <a:lnTo>
                    <a:pt x="3572" y="1194"/>
                  </a:lnTo>
                  <a:lnTo>
                    <a:pt x="3582" y="1201"/>
                  </a:lnTo>
                  <a:lnTo>
                    <a:pt x="3586" y="1207"/>
                  </a:lnTo>
                  <a:lnTo>
                    <a:pt x="3591" y="1214"/>
                  </a:lnTo>
                  <a:lnTo>
                    <a:pt x="3595" y="1224"/>
                  </a:lnTo>
                  <a:lnTo>
                    <a:pt x="3598" y="1235"/>
                  </a:lnTo>
                  <a:lnTo>
                    <a:pt x="3605" y="1259"/>
                  </a:lnTo>
                  <a:lnTo>
                    <a:pt x="3610" y="1286"/>
                  </a:lnTo>
                  <a:lnTo>
                    <a:pt x="3611" y="1297"/>
                  </a:lnTo>
                  <a:lnTo>
                    <a:pt x="3610" y="1306"/>
                  </a:lnTo>
                  <a:lnTo>
                    <a:pt x="3608" y="1313"/>
                  </a:lnTo>
                  <a:lnTo>
                    <a:pt x="3603" y="1317"/>
                  </a:lnTo>
                  <a:lnTo>
                    <a:pt x="3598" y="1320"/>
                  </a:lnTo>
                  <a:lnTo>
                    <a:pt x="3594" y="1321"/>
                  </a:lnTo>
                  <a:lnTo>
                    <a:pt x="3588" y="1320"/>
                  </a:lnTo>
                  <a:lnTo>
                    <a:pt x="3582" y="1320"/>
                  </a:lnTo>
                  <a:lnTo>
                    <a:pt x="3573" y="1317"/>
                  </a:lnTo>
                  <a:lnTo>
                    <a:pt x="3565" y="1311"/>
                  </a:lnTo>
                  <a:lnTo>
                    <a:pt x="3553" y="1303"/>
                  </a:lnTo>
                  <a:lnTo>
                    <a:pt x="3534" y="1294"/>
                  </a:lnTo>
                  <a:lnTo>
                    <a:pt x="3523" y="1290"/>
                  </a:lnTo>
                  <a:lnTo>
                    <a:pt x="3514" y="1287"/>
                  </a:lnTo>
                  <a:lnTo>
                    <a:pt x="3507" y="1286"/>
                  </a:lnTo>
                  <a:lnTo>
                    <a:pt x="3501" y="1284"/>
                  </a:lnTo>
                  <a:lnTo>
                    <a:pt x="3489" y="1284"/>
                  </a:lnTo>
                  <a:lnTo>
                    <a:pt x="3476" y="1282"/>
                  </a:lnTo>
                  <a:lnTo>
                    <a:pt x="3468" y="1280"/>
                  </a:lnTo>
                  <a:lnTo>
                    <a:pt x="3460" y="1275"/>
                  </a:lnTo>
                  <a:lnTo>
                    <a:pt x="3452" y="1268"/>
                  </a:lnTo>
                  <a:lnTo>
                    <a:pt x="3445" y="1261"/>
                  </a:lnTo>
                  <a:lnTo>
                    <a:pt x="3430" y="1243"/>
                  </a:lnTo>
                  <a:lnTo>
                    <a:pt x="3416" y="1225"/>
                  </a:lnTo>
                  <a:lnTo>
                    <a:pt x="3409" y="1217"/>
                  </a:lnTo>
                  <a:lnTo>
                    <a:pt x="3402" y="1210"/>
                  </a:lnTo>
                  <a:lnTo>
                    <a:pt x="3395" y="1204"/>
                  </a:lnTo>
                  <a:lnTo>
                    <a:pt x="3388" y="1199"/>
                  </a:lnTo>
                  <a:lnTo>
                    <a:pt x="3381" y="1195"/>
                  </a:lnTo>
                  <a:lnTo>
                    <a:pt x="3374" y="1193"/>
                  </a:lnTo>
                  <a:lnTo>
                    <a:pt x="3367" y="1192"/>
                  </a:lnTo>
                  <a:lnTo>
                    <a:pt x="3358" y="1192"/>
                  </a:lnTo>
                  <a:lnTo>
                    <a:pt x="3344" y="1194"/>
                  </a:lnTo>
                  <a:lnTo>
                    <a:pt x="3332" y="1198"/>
                  </a:lnTo>
                  <a:lnTo>
                    <a:pt x="3320" y="1204"/>
                  </a:lnTo>
                  <a:lnTo>
                    <a:pt x="3307" y="1210"/>
                  </a:lnTo>
                  <a:lnTo>
                    <a:pt x="3299" y="1212"/>
                  </a:lnTo>
                  <a:lnTo>
                    <a:pt x="3290" y="1214"/>
                  </a:lnTo>
                  <a:lnTo>
                    <a:pt x="3282" y="1214"/>
                  </a:lnTo>
                  <a:lnTo>
                    <a:pt x="3273" y="1215"/>
                  </a:lnTo>
                  <a:lnTo>
                    <a:pt x="3254" y="1213"/>
                  </a:lnTo>
                  <a:lnTo>
                    <a:pt x="3233" y="1211"/>
                  </a:lnTo>
                  <a:lnTo>
                    <a:pt x="3219" y="1207"/>
                  </a:lnTo>
                  <a:lnTo>
                    <a:pt x="3210" y="1206"/>
                  </a:lnTo>
                  <a:lnTo>
                    <a:pt x="3202" y="1206"/>
                  </a:lnTo>
                  <a:lnTo>
                    <a:pt x="3193" y="1210"/>
                  </a:lnTo>
                  <a:lnTo>
                    <a:pt x="3180" y="1213"/>
                  </a:lnTo>
                  <a:lnTo>
                    <a:pt x="3166" y="1214"/>
                  </a:lnTo>
                  <a:lnTo>
                    <a:pt x="3149" y="1215"/>
                  </a:lnTo>
                  <a:lnTo>
                    <a:pt x="3132" y="1215"/>
                  </a:lnTo>
                  <a:lnTo>
                    <a:pt x="3117" y="1217"/>
                  </a:lnTo>
                  <a:lnTo>
                    <a:pt x="3106" y="1217"/>
                  </a:lnTo>
                  <a:lnTo>
                    <a:pt x="3101" y="1217"/>
                  </a:lnTo>
                  <a:lnTo>
                    <a:pt x="3097" y="1215"/>
                  </a:lnTo>
                  <a:lnTo>
                    <a:pt x="3092" y="1213"/>
                  </a:lnTo>
                  <a:lnTo>
                    <a:pt x="3086" y="1210"/>
                  </a:lnTo>
                  <a:lnTo>
                    <a:pt x="3075" y="1201"/>
                  </a:lnTo>
                  <a:lnTo>
                    <a:pt x="3067" y="1194"/>
                  </a:lnTo>
                  <a:lnTo>
                    <a:pt x="3063" y="1193"/>
                  </a:lnTo>
                  <a:lnTo>
                    <a:pt x="3060" y="1192"/>
                  </a:lnTo>
                  <a:lnTo>
                    <a:pt x="3057" y="1192"/>
                  </a:lnTo>
                  <a:lnTo>
                    <a:pt x="3055" y="1192"/>
                  </a:lnTo>
                  <a:lnTo>
                    <a:pt x="3054" y="1198"/>
                  </a:lnTo>
                  <a:lnTo>
                    <a:pt x="3053" y="1204"/>
                  </a:lnTo>
                  <a:lnTo>
                    <a:pt x="3052" y="1206"/>
                  </a:lnTo>
                  <a:lnTo>
                    <a:pt x="3050" y="1208"/>
                  </a:lnTo>
                  <a:lnTo>
                    <a:pt x="3048" y="1210"/>
                  </a:lnTo>
                  <a:lnTo>
                    <a:pt x="3043" y="1210"/>
                  </a:lnTo>
                  <a:lnTo>
                    <a:pt x="3033" y="1208"/>
                  </a:lnTo>
                  <a:lnTo>
                    <a:pt x="3022" y="1205"/>
                  </a:lnTo>
                  <a:lnTo>
                    <a:pt x="3010" y="1201"/>
                  </a:lnTo>
                  <a:lnTo>
                    <a:pt x="2998" y="1196"/>
                  </a:lnTo>
                  <a:lnTo>
                    <a:pt x="2992" y="1193"/>
                  </a:lnTo>
                  <a:lnTo>
                    <a:pt x="2987" y="1192"/>
                  </a:lnTo>
                  <a:lnTo>
                    <a:pt x="2983" y="1191"/>
                  </a:lnTo>
                  <a:lnTo>
                    <a:pt x="2979" y="1191"/>
                  </a:lnTo>
                  <a:lnTo>
                    <a:pt x="2975" y="1191"/>
                  </a:lnTo>
                  <a:lnTo>
                    <a:pt x="2972" y="1193"/>
                  </a:lnTo>
                  <a:lnTo>
                    <a:pt x="2969" y="1196"/>
                  </a:lnTo>
                  <a:lnTo>
                    <a:pt x="2966" y="1201"/>
                  </a:lnTo>
                  <a:lnTo>
                    <a:pt x="2964" y="1205"/>
                  </a:lnTo>
                  <a:lnTo>
                    <a:pt x="2960" y="1208"/>
                  </a:lnTo>
                  <a:lnTo>
                    <a:pt x="2955" y="1210"/>
                  </a:lnTo>
                  <a:lnTo>
                    <a:pt x="2952" y="1210"/>
                  </a:lnTo>
                  <a:lnTo>
                    <a:pt x="2947" y="1210"/>
                  </a:lnTo>
                  <a:lnTo>
                    <a:pt x="2942" y="1208"/>
                  </a:lnTo>
                  <a:lnTo>
                    <a:pt x="2939" y="1206"/>
                  </a:lnTo>
                  <a:lnTo>
                    <a:pt x="2935" y="1204"/>
                  </a:lnTo>
                  <a:lnTo>
                    <a:pt x="2931" y="1201"/>
                  </a:lnTo>
                  <a:lnTo>
                    <a:pt x="2928" y="1200"/>
                  </a:lnTo>
                  <a:lnTo>
                    <a:pt x="2923" y="1200"/>
                  </a:lnTo>
                  <a:lnTo>
                    <a:pt x="2918" y="1200"/>
                  </a:lnTo>
                  <a:lnTo>
                    <a:pt x="2908" y="1202"/>
                  </a:lnTo>
                  <a:lnTo>
                    <a:pt x="2897" y="1207"/>
                  </a:lnTo>
                  <a:lnTo>
                    <a:pt x="2892" y="1208"/>
                  </a:lnTo>
                  <a:lnTo>
                    <a:pt x="2889" y="1208"/>
                  </a:lnTo>
                  <a:lnTo>
                    <a:pt x="2885" y="1206"/>
                  </a:lnTo>
                  <a:lnTo>
                    <a:pt x="2883" y="1204"/>
                  </a:lnTo>
                  <a:lnTo>
                    <a:pt x="2876" y="1196"/>
                  </a:lnTo>
                  <a:lnTo>
                    <a:pt x="2867" y="1189"/>
                  </a:lnTo>
                  <a:lnTo>
                    <a:pt x="2864" y="1188"/>
                  </a:lnTo>
                  <a:lnTo>
                    <a:pt x="2860" y="1188"/>
                  </a:lnTo>
                  <a:lnTo>
                    <a:pt x="2858" y="1189"/>
                  </a:lnTo>
                  <a:lnTo>
                    <a:pt x="2854" y="1192"/>
                  </a:lnTo>
                  <a:lnTo>
                    <a:pt x="2846" y="1198"/>
                  </a:lnTo>
                  <a:lnTo>
                    <a:pt x="2838" y="1202"/>
                  </a:lnTo>
                  <a:lnTo>
                    <a:pt x="2828" y="1205"/>
                  </a:lnTo>
                  <a:lnTo>
                    <a:pt x="2819" y="1206"/>
                  </a:lnTo>
                  <a:lnTo>
                    <a:pt x="2809" y="1208"/>
                  </a:lnTo>
                  <a:lnTo>
                    <a:pt x="2801" y="1212"/>
                  </a:lnTo>
                  <a:lnTo>
                    <a:pt x="2788" y="1220"/>
                  </a:lnTo>
                  <a:lnTo>
                    <a:pt x="2779" y="1227"/>
                  </a:lnTo>
                  <a:lnTo>
                    <a:pt x="2778" y="1231"/>
                  </a:lnTo>
                  <a:lnTo>
                    <a:pt x="2778" y="1233"/>
                  </a:lnTo>
                  <a:lnTo>
                    <a:pt x="2780" y="1235"/>
                  </a:lnTo>
                  <a:lnTo>
                    <a:pt x="2785" y="1236"/>
                  </a:lnTo>
                  <a:lnTo>
                    <a:pt x="2789" y="1237"/>
                  </a:lnTo>
                  <a:lnTo>
                    <a:pt x="2792" y="1238"/>
                  </a:lnTo>
                  <a:lnTo>
                    <a:pt x="2795" y="1239"/>
                  </a:lnTo>
                  <a:lnTo>
                    <a:pt x="2795" y="1242"/>
                  </a:lnTo>
                  <a:lnTo>
                    <a:pt x="2795" y="1245"/>
                  </a:lnTo>
                  <a:lnTo>
                    <a:pt x="2791" y="1249"/>
                  </a:lnTo>
                  <a:lnTo>
                    <a:pt x="2789" y="1251"/>
                  </a:lnTo>
                  <a:lnTo>
                    <a:pt x="2788" y="1254"/>
                  </a:lnTo>
                  <a:lnTo>
                    <a:pt x="2786" y="1257"/>
                  </a:lnTo>
                  <a:lnTo>
                    <a:pt x="2786" y="1261"/>
                  </a:lnTo>
                  <a:lnTo>
                    <a:pt x="2788" y="1264"/>
                  </a:lnTo>
                  <a:lnTo>
                    <a:pt x="2789" y="1268"/>
                  </a:lnTo>
                  <a:lnTo>
                    <a:pt x="2790" y="1271"/>
                  </a:lnTo>
                  <a:lnTo>
                    <a:pt x="2794" y="1274"/>
                  </a:lnTo>
                  <a:lnTo>
                    <a:pt x="2800" y="1280"/>
                  </a:lnTo>
                  <a:lnTo>
                    <a:pt x="2808" y="1283"/>
                  </a:lnTo>
                  <a:lnTo>
                    <a:pt x="2813" y="1284"/>
                  </a:lnTo>
                  <a:lnTo>
                    <a:pt x="2817" y="1286"/>
                  </a:lnTo>
                  <a:lnTo>
                    <a:pt x="2824" y="1286"/>
                  </a:lnTo>
                  <a:lnTo>
                    <a:pt x="2830" y="1286"/>
                  </a:lnTo>
                  <a:lnTo>
                    <a:pt x="2842" y="1283"/>
                  </a:lnTo>
                  <a:lnTo>
                    <a:pt x="2848" y="1284"/>
                  </a:lnTo>
                  <a:lnTo>
                    <a:pt x="2849" y="1286"/>
                  </a:lnTo>
                  <a:lnTo>
                    <a:pt x="2851" y="1289"/>
                  </a:lnTo>
                  <a:lnTo>
                    <a:pt x="2851" y="1294"/>
                  </a:lnTo>
                  <a:lnTo>
                    <a:pt x="2851" y="1301"/>
                  </a:lnTo>
                  <a:lnTo>
                    <a:pt x="2852" y="1307"/>
                  </a:lnTo>
                  <a:lnTo>
                    <a:pt x="2852" y="1312"/>
                  </a:lnTo>
                  <a:lnTo>
                    <a:pt x="2854" y="1317"/>
                  </a:lnTo>
                  <a:lnTo>
                    <a:pt x="2857" y="1320"/>
                  </a:lnTo>
                  <a:lnTo>
                    <a:pt x="2867" y="1331"/>
                  </a:lnTo>
                  <a:lnTo>
                    <a:pt x="2878" y="1340"/>
                  </a:lnTo>
                  <a:lnTo>
                    <a:pt x="2882" y="1344"/>
                  </a:lnTo>
                  <a:lnTo>
                    <a:pt x="2884" y="1350"/>
                  </a:lnTo>
                  <a:lnTo>
                    <a:pt x="2886" y="1356"/>
                  </a:lnTo>
                  <a:lnTo>
                    <a:pt x="2887" y="1362"/>
                  </a:lnTo>
                  <a:lnTo>
                    <a:pt x="2889" y="1369"/>
                  </a:lnTo>
                  <a:lnTo>
                    <a:pt x="2887" y="1377"/>
                  </a:lnTo>
                  <a:lnTo>
                    <a:pt x="2886" y="1385"/>
                  </a:lnTo>
                  <a:lnTo>
                    <a:pt x="2884" y="1395"/>
                  </a:lnTo>
                  <a:lnTo>
                    <a:pt x="2877" y="1409"/>
                  </a:lnTo>
                  <a:lnTo>
                    <a:pt x="2868" y="1427"/>
                  </a:lnTo>
                  <a:lnTo>
                    <a:pt x="2863" y="1451"/>
                  </a:lnTo>
                  <a:lnTo>
                    <a:pt x="2858" y="1476"/>
                  </a:lnTo>
                  <a:lnTo>
                    <a:pt x="2854" y="1498"/>
                  </a:lnTo>
                  <a:lnTo>
                    <a:pt x="2852" y="1516"/>
                  </a:lnTo>
                  <a:lnTo>
                    <a:pt x="2848" y="1528"/>
                  </a:lnTo>
                  <a:lnTo>
                    <a:pt x="2842" y="1542"/>
                  </a:lnTo>
                  <a:lnTo>
                    <a:pt x="2839" y="1559"/>
                  </a:lnTo>
                  <a:lnTo>
                    <a:pt x="2836" y="1576"/>
                  </a:lnTo>
                  <a:lnTo>
                    <a:pt x="2834" y="1589"/>
                  </a:lnTo>
                  <a:lnTo>
                    <a:pt x="2832" y="1601"/>
                  </a:lnTo>
                  <a:lnTo>
                    <a:pt x="2832" y="1612"/>
                  </a:lnTo>
                  <a:lnTo>
                    <a:pt x="2832" y="1627"/>
                  </a:lnTo>
                  <a:lnTo>
                    <a:pt x="2832" y="1635"/>
                  </a:lnTo>
                  <a:lnTo>
                    <a:pt x="2832" y="1645"/>
                  </a:lnTo>
                  <a:lnTo>
                    <a:pt x="2830" y="1655"/>
                  </a:lnTo>
                  <a:lnTo>
                    <a:pt x="2829" y="1666"/>
                  </a:lnTo>
                  <a:lnTo>
                    <a:pt x="2829" y="1677"/>
                  </a:lnTo>
                  <a:lnTo>
                    <a:pt x="2829" y="1686"/>
                  </a:lnTo>
                  <a:lnTo>
                    <a:pt x="2830" y="1697"/>
                  </a:lnTo>
                  <a:lnTo>
                    <a:pt x="2830" y="1708"/>
                  </a:lnTo>
                  <a:lnTo>
                    <a:pt x="2830" y="1725"/>
                  </a:lnTo>
                  <a:lnTo>
                    <a:pt x="2830" y="1743"/>
                  </a:lnTo>
                  <a:lnTo>
                    <a:pt x="2830" y="1759"/>
                  </a:lnTo>
                  <a:lnTo>
                    <a:pt x="2832" y="1773"/>
                  </a:lnTo>
                  <a:lnTo>
                    <a:pt x="2836" y="1803"/>
                  </a:lnTo>
                  <a:lnTo>
                    <a:pt x="2842" y="1834"/>
                  </a:lnTo>
                  <a:lnTo>
                    <a:pt x="2847" y="1862"/>
                  </a:lnTo>
                  <a:lnTo>
                    <a:pt x="2849" y="1885"/>
                  </a:lnTo>
                  <a:lnTo>
                    <a:pt x="2849" y="1892"/>
                  </a:lnTo>
                  <a:lnTo>
                    <a:pt x="2849" y="1899"/>
                  </a:lnTo>
                  <a:lnTo>
                    <a:pt x="2848" y="1905"/>
                  </a:lnTo>
                  <a:lnTo>
                    <a:pt x="2846" y="1911"/>
                  </a:lnTo>
                  <a:lnTo>
                    <a:pt x="2843" y="1916"/>
                  </a:lnTo>
                  <a:lnTo>
                    <a:pt x="2840" y="1922"/>
                  </a:lnTo>
                  <a:lnTo>
                    <a:pt x="2835" y="1926"/>
                  </a:lnTo>
                  <a:lnTo>
                    <a:pt x="2829" y="1931"/>
                  </a:lnTo>
                  <a:lnTo>
                    <a:pt x="2824" y="1937"/>
                  </a:lnTo>
                  <a:lnTo>
                    <a:pt x="2820" y="1942"/>
                  </a:lnTo>
                  <a:lnTo>
                    <a:pt x="2816" y="1946"/>
                  </a:lnTo>
                  <a:lnTo>
                    <a:pt x="2815" y="1951"/>
                  </a:lnTo>
                  <a:lnTo>
                    <a:pt x="2819" y="1960"/>
                  </a:lnTo>
                  <a:lnTo>
                    <a:pt x="2824" y="1967"/>
                  </a:lnTo>
                  <a:lnTo>
                    <a:pt x="2827" y="1973"/>
                  </a:lnTo>
                  <a:lnTo>
                    <a:pt x="2828" y="1979"/>
                  </a:lnTo>
                  <a:lnTo>
                    <a:pt x="2829" y="1987"/>
                  </a:lnTo>
                  <a:lnTo>
                    <a:pt x="2829" y="1995"/>
                  </a:lnTo>
                  <a:lnTo>
                    <a:pt x="2828" y="2012"/>
                  </a:lnTo>
                  <a:lnTo>
                    <a:pt x="2824" y="2027"/>
                  </a:lnTo>
                  <a:lnTo>
                    <a:pt x="2822" y="2032"/>
                  </a:lnTo>
                  <a:lnTo>
                    <a:pt x="2819" y="2036"/>
                  </a:lnTo>
                  <a:lnTo>
                    <a:pt x="2814" y="2037"/>
                  </a:lnTo>
                  <a:lnTo>
                    <a:pt x="2809" y="2037"/>
                  </a:lnTo>
                  <a:lnTo>
                    <a:pt x="2798" y="2034"/>
                  </a:lnTo>
                  <a:lnTo>
                    <a:pt x="2788" y="2030"/>
                  </a:lnTo>
                  <a:lnTo>
                    <a:pt x="2783" y="2028"/>
                  </a:lnTo>
                  <a:lnTo>
                    <a:pt x="2777" y="2027"/>
                  </a:lnTo>
                  <a:lnTo>
                    <a:pt x="2772" y="2027"/>
                  </a:lnTo>
                  <a:lnTo>
                    <a:pt x="2766" y="2030"/>
                  </a:lnTo>
                  <a:lnTo>
                    <a:pt x="2756" y="2033"/>
                  </a:lnTo>
                  <a:lnTo>
                    <a:pt x="2745" y="2039"/>
                  </a:lnTo>
                  <a:lnTo>
                    <a:pt x="2739" y="2042"/>
                  </a:lnTo>
                  <a:lnTo>
                    <a:pt x="2732" y="2043"/>
                  </a:lnTo>
                  <a:lnTo>
                    <a:pt x="2723" y="2043"/>
                  </a:lnTo>
                  <a:lnTo>
                    <a:pt x="2716" y="2044"/>
                  </a:lnTo>
                  <a:lnTo>
                    <a:pt x="2708" y="2044"/>
                  </a:lnTo>
                  <a:lnTo>
                    <a:pt x="2701" y="2045"/>
                  </a:lnTo>
                  <a:lnTo>
                    <a:pt x="2695" y="2046"/>
                  </a:lnTo>
                  <a:lnTo>
                    <a:pt x="2689" y="2050"/>
                  </a:lnTo>
                  <a:lnTo>
                    <a:pt x="2684" y="2055"/>
                  </a:lnTo>
                  <a:lnTo>
                    <a:pt x="2682" y="2061"/>
                  </a:lnTo>
                  <a:lnTo>
                    <a:pt x="2682" y="2065"/>
                  </a:lnTo>
                  <a:lnTo>
                    <a:pt x="2682" y="2071"/>
                  </a:lnTo>
                  <a:lnTo>
                    <a:pt x="2684" y="2077"/>
                  </a:lnTo>
                  <a:lnTo>
                    <a:pt x="2687" y="2082"/>
                  </a:lnTo>
                  <a:lnTo>
                    <a:pt x="2690" y="2088"/>
                  </a:lnTo>
                  <a:lnTo>
                    <a:pt x="2695" y="2093"/>
                  </a:lnTo>
                  <a:lnTo>
                    <a:pt x="2702" y="2100"/>
                  </a:lnTo>
                  <a:lnTo>
                    <a:pt x="2712" y="2109"/>
                  </a:lnTo>
                  <a:lnTo>
                    <a:pt x="2722" y="2120"/>
                  </a:lnTo>
                  <a:lnTo>
                    <a:pt x="2732" y="2130"/>
                  </a:lnTo>
                  <a:lnTo>
                    <a:pt x="2737" y="2134"/>
                  </a:lnTo>
                  <a:lnTo>
                    <a:pt x="2738" y="2137"/>
                  </a:lnTo>
                  <a:lnTo>
                    <a:pt x="2734" y="2137"/>
                  </a:lnTo>
                  <a:lnTo>
                    <a:pt x="2726" y="2135"/>
                  </a:lnTo>
                  <a:lnTo>
                    <a:pt x="2714" y="2135"/>
                  </a:lnTo>
                  <a:lnTo>
                    <a:pt x="2698" y="2134"/>
                  </a:lnTo>
                  <a:lnTo>
                    <a:pt x="2683" y="2135"/>
                  </a:lnTo>
                  <a:lnTo>
                    <a:pt x="2672" y="2137"/>
                  </a:lnTo>
                  <a:lnTo>
                    <a:pt x="2658" y="2138"/>
                  </a:lnTo>
                  <a:lnTo>
                    <a:pt x="2645" y="2138"/>
                  </a:lnTo>
                  <a:lnTo>
                    <a:pt x="2635" y="2135"/>
                  </a:lnTo>
                  <a:lnTo>
                    <a:pt x="2628" y="2132"/>
                  </a:lnTo>
                  <a:lnTo>
                    <a:pt x="2625" y="2130"/>
                  </a:lnTo>
                  <a:lnTo>
                    <a:pt x="2620" y="2128"/>
                  </a:lnTo>
                  <a:lnTo>
                    <a:pt x="2618" y="2128"/>
                  </a:lnTo>
                  <a:lnTo>
                    <a:pt x="2616" y="2130"/>
                  </a:lnTo>
                  <a:lnTo>
                    <a:pt x="2615" y="2132"/>
                  </a:lnTo>
                  <a:lnTo>
                    <a:pt x="2613" y="2134"/>
                  </a:lnTo>
                  <a:lnTo>
                    <a:pt x="2608" y="2145"/>
                  </a:lnTo>
                  <a:lnTo>
                    <a:pt x="2600" y="2156"/>
                  </a:lnTo>
                  <a:lnTo>
                    <a:pt x="2587" y="2173"/>
                  </a:lnTo>
                  <a:lnTo>
                    <a:pt x="2574" y="2190"/>
                  </a:lnTo>
                  <a:lnTo>
                    <a:pt x="2569" y="2197"/>
                  </a:lnTo>
                  <a:lnTo>
                    <a:pt x="2565" y="2203"/>
                  </a:lnTo>
                  <a:lnTo>
                    <a:pt x="2563" y="2210"/>
                  </a:lnTo>
                  <a:lnTo>
                    <a:pt x="2561" y="2216"/>
                  </a:lnTo>
                  <a:lnTo>
                    <a:pt x="2559" y="2222"/>
                  </a:lnTo>
                  <a:lnTo>
                    <a:pt x="2559" y="2228"/>
                  </a:lnTo>
                  <a:lnTo>
                    <a:pt x="2561" y="2233"/>
                  </a:lnTo>
                  <a:lnTo>
                    <a:pt x="2563" y="2239"/>
                  </a:lnTo>
                  <a:lnTo>
                    <a:pt x="2565" y="2244"/>
                  </a:lnTo>
                  <a:lnTo>
                    <a:pt x="2565" y="2247"/>
                  </a:lnTo>
                  <a:lnTo>
                    <a:pt x="2565" y="2252"/>
                  </a:lnTo>
                  <a:lnTo>
                    <a:pt x="2564" y="2257"/>
                  </a:lnTo>
                  <a:lnTo>
                    <a:pt x="2561" y="2265"/>
                  </a:lnTo>
                  <a:lnTo>
                    <a:pt x="2556" y="2275"/>
                  </a:lnTo>
                  <a:lnTo>
                    <a:pt x="2556" y="2278"/>
                  </a:lnTo>
                  <a:lnTo>
                    <a:pt x="2558" y="2283"/>
                  </a:lnTo>
                  <a:lnTo>
                    <a:pt x="2561" y="2290"/>
                  </a:lnTo>
                  <a:lnTo>
                    <a:pt x="2565" y="2297"/>
                  </a:lnTo>
                  <a:lnTo>
                    <a:pt x="2569" y="2305"/>
                  </a:lnTo>
                  <a:lnTo>
                    <a:pt x="2574" y="2316"/>
                  </a:lnTo>
                  <a:lnTo>
                    <a:pt x="2577" y="2327"/>
                  </a:lnTo>
                  <a:lnTo>
                    <a:pt x="2581" y="2338"/>
                  </a:lnTo>
                  <a:lnTo>
                    <a:pt x="2582" y="2346"/>
                  </a:lnTo>
                  <a:lnTo>
                    <a:pt x="2582" y="2354"/>
                  </a:lnTo>
                  <a:lnTo>
                    <a:pt x="2581" y="2364"/>
                  </a:lnTo>
                  <a:lnTo>
                    <a:pt x="2580" y="2372"/>
                  </a:lnTo>
                  <a:lnTo>
                    <a:pt x="2577" y="2386"/>
                  </a:lnTo>
                  <a:lnTo>
                    <a:pt x="2576" y="2396"/>
                  </a:lnTo>
                  <a:lnTo>
                    <a:pt x="2576" y="2399"/>
                  </a:lnTo>
                  <a:lnTo>
                    <a:pt x="2575" y="2402"/>
                  </a:lnTo>
                  <a:lnTo>
                    <a:pt x="2572" y="2404"/>
                  </a:lnTo>
                  <a:lnTo>
                    <a:pt x="2570" y="2405"/>
                  </a:lnTo>
                  <a:lnTo>
                    <a:pt x="2564" y="2406"/>
                  </a:lnTo>
                  <a:lnTo>
                    <a:pt x="2557" y="2406"/>
                  </a:lnTo>
                  <a:lnTo>
                    <a:pt x="2542" y="2403"/>
                  </a:lnTo>
                  <a:lnTo>
                    <a:pt x="2528" y="2403"/>
                  </a:lnTo>
                  <a:lnTo>
                    <a:pt x="2519" y="2403"/>
                  </a:lnTo>
                  <a:lnTo>
                    <a:pt x="2513" y="2402"/>
                  </a:lnTo>
                  <a:lnTo>
                    <a:pt x="2509" y="2402"/>
                  </a:lnTo>
                  <a:lnTo>
                    <a:pt x="2507" y="2402"/>
                  </a:lnTo>
                  <a:lnTo>
                    <a:pt x="2505" y="2403"/>
                  </a:lnTo>
                  <a:lnTo>
                    <a:pt x="2502" y="2405"/>
                  </a:lnTo>
                  <a:lnTo>
                    <a:pt x="2500" y="2410"/>
                  </a:lnTo>
                  <a:lnTo>
                    <a:pt x="2499" y="2415"/>
                  </a:lnTo>
                  <a:lnTo>
                    <a:pt x="2498" y="2421"/>
                  </a:lnTo>
                  <a:lnTo>
                    <a:pt x="2498" y="2428"/>
                  </a:lnTo>
                  <a:lnTo>
                    <a:pt x="2496" y="2433"/>
                  </a:lnTo>
                  <a:lnTo>
                    <a:pt x="2494" y="2437"/>
                  </a:lnTo>
                  <a:lnTo>
                    <a:pt x="2492" y="2439"/>
                  </a:lnTo>
                  <a:lnTo>
                    <a:pt x="2489" y="2439"/>
                  </a:lnTo>
                  <a:lnTo>
                    <a:pt x="2487" y="2439"/>
                  </a:lnTo>
                  <a:lnTo>
                    <a:pt x="2483" y="2439"/>
                  </a:lnTo>
                  <a:lnTo>
                    <a:pt x="2471" y="2435"/>
                  </a:lnTo>
                  <a:lnTo>
                    <a:pt x="2462" y="2433"/>
                  </a:lnTo>
                  <a:lnTo>
                    <a:pt x="2452" y="2431"/>
                  </a:lnTo>
                  <a:lnTo>
                    <a:pt x="2443" y="2429"/>
                  </a:lnTo>
                  <a:lnTo>
                    <a:pt x="2433" y="2428"/>
                  </a:lnTo>
                  <a:lnTo>
                    <a:pt x="2424" y="2427"/>
                  </a:lnTo>
                  <a:lnTo>
                    <a:pt x="2413" y="2427"/>
                  </a:lnTo>
                  <a:lnTo>
                    <a:pt x="2401" y="2424"/>
                  </a:lnTo>
                  <a:lnTo>
                    <a:pt x="2395" y="2424"/>
                  </a:lnTo>
                  <a:lnTo>
                    <a:pt x="2391" y="2424"/>
                  </a:lnTo>
                  <a:lnTo>
                    <a:pt x="2388" y="2425"/>
                  </a:lnTo>
                  <a:lnTo>
                    <a:pt x="2386" y="2428"/>
                  </a:lnTo>
                  <a:lnTo>
                    <a:pt x="2383" y="2434"/>
                  </a:lnTo>
                  <a:lnTo>
                    <a:pt x="2382" y="2440"/>
                  </a:lnTo>
                  <a:lnTo>
                    <a:pt x="2376" y="2443"/>
                  </a:lnTo>
                  <a:lnTo>
                    <a:pt x="2368" y="2448"/>
                  </a:lnTo>
                  <a:lnTo>
                    <a:pt x="2363" y="2456"/>
                  </a:lnTo>
                  <a:lnTo>
                    <a:pt x="2358" y="2464"/>
                  </a:lnTo>
                  <a:lnTo>
                    <a:pt x="2349" y="2464"/>
                  </a:lnTo>
                  <a:lnTo>
                    <a:pt x="2338" y="2461"/>
                  </a:lnTo>
                  <a:lnTo>
                    <a:pt x="2330" y="2461"/>
                  </a:lnTo>
                  <a:lnTo>
                    <a:pt x="2322" y="2462"/>
                  </a:lnTo>
                  <a:lnTo>
                    <a:pt x="2313" y="2462"/>
                  </a:lnTo>
                  <a:lnTo>
                    <a:pt x="2306" y="2465"/>
                  </a:lnTo>
                  <a:lnTo>
                    <a:pt x="2292" y="2468"/>
                  </a:lnTo>
                  <a:lnTo>
                    <a:pt x="2278" y="2473"/>
                  </a:lnTo>
                  <a:lnTo>
                    <a:pt x="2274" y="2474"/>
                  </a:lnTo>
                  <a:lnTo>
                    <a:pt x="2272" y="2473"/>
                  </a:lnTo>
                  <a:lnTo>
                    <a:pt x="2269" y="2472"/>
                  </a:lnTo>
                  <a:lnTo>
                    <a:pt x="2267" y="2469"/>
                  </a:lnTo>
                  <a:lnTo>
                    <a:pt x="2263" y="2465"/>
                  </a:lnTo>
                  <a:lnTo>
                    <a:pt x="2257" y="2458"/>
                  </a:lnTo>
                  <a:lnTo>
                    <a:pt x="2253" y="2456"/>
                  </a:lnTo>
                  <a:lnTo>
                    <a:pt x="2248" y="2456"/>
                  </a:lnTo>
                  <a:lnTo>
                    <a:pt x="2243" y="2458"/>
                  </a:lnTo>
                  <a:lnTo>
                    <a:pt x="2237" y="2460"/>
                  </a:lnTo>
                  <a:lnTo>
                    <a:pt x="2225" y="2466"/>
                  </a:lnTo>
                  <a:lnTo>
                    <a:pt x="2216" y="2468"/>
                  </a:lnTo>
                  <a:lnTo>
                    <a:pt x="2206" y="2471"/>
                  </a:lnTo>
                  <a:lnTo>
                    <a:pt x="2197" y="2473"/>
                  </a:lnTo>
                  <a:lnTo>
                    <a:pt x="2188" y="2475"/>
                  </a:lnTo>
                  <a:lnTo>
                    <a:pt x="2180" y="2479"/>
                  </a:lnTo>
                  <a:lnTo>
                    <a:pt x="2171" y="2483"/>
                  </a:lnTo>
                  <a:lnTo>
                    <a:pt x="2161" y="2485"/>
                  </a:lnTo>
                  <a:lnTo>
                    <a:pt x="2150" y="2487"/>
                  </a:lnTo>
                  <a:lnTo>
                    <a:pt x="2139" y="2488"/>
                  </a:lnTo>
                  <a:lnTo>
                    <a:pt x="2129" y="2490"/>
                  </a:lnTo>
                  <a:lnTo>
                    <a:pt x="2120" y="2491"/>
                  </a:lnTo>
                  <a:lnTo>
                    <a:pt x="2109" y="2493"/>
                  </a:lnTo>
                  <a:lnTo>
                    <a:pt x="2097" y="2496"/>
                  </a:lnTo>
                  <a:lnTo>
                    <a:pt x="2077" y="2502"/>
                  </a:lnTo>
                  <a:lnTo>
                    <a:pt x="2055" y="2505"/>
                  </a:lnTo>
                  <a:lnTo>
                    <a:pt x="2035" y="2509"/>
                  </a:lnTo>
                  <a:lnTo>
                    <a:pt x="2018" y="2512"/>
                  </a:lnTo>
                  <a:lnTo>
                    <a:pt x="2009" y="2513"/>
                  </a:lnTo>
                  <a:lnTo>
                    <a:pt x="1999" y="2516"/>
                  </a:lnTo>
                  <a:lnTo>
                    <a:pt x="1990" y="2518"/>
                  </a:lnTo>
                  <a:lnTo>
                    <a:pt x="1984" y="2522"/>
                  </a:lnTo>
                  <a:lnTo>
                    <a:pt x="1976" y="2529"/>
                  </a:lnTo>
                  <a:lnTo>
                    <a:pt x="1969" y="2531"/>
                  </a:lnTo>
                  <a:lnTo>
                    <a:pt x="1961" y="2534"/>
                  </a:lnTo>
                  <a:lnTo>
                    <a:pt x="1953" y="2535"/>
                  </a:lnTo>
                  <a:lnTo>
                    <a:pt x="1944" y="2537"/>
                  </a:lnTo>
                  <a:lnTo>
                    <a:pt x="1932" y="2540"/>
                  </a:lnTo>
                  <a:lnTo>
                    <a:pt x="1919" y="2541"/>
                  </a:lnTo>
                  <a:lnTo>
                    <a:pt x="1906" y="2542"/>
                  </a:lnTo>
                  <a:lnTo>
                    <a:pt x="1892" y="2542"/>
                  </a:lnTo>
                  <a:lnTo>
                    <a:pt x="1879" y="2541"/>
                  </a:lnTo>
                  <a:lnTo>
                    <a:pt x="1869" y="2540"/>
                  </a:lnTo>
                  <a:lnTo>
                    <a:pt x="1859" y="2538"/>
                  </a:lnTo>
                  <a:lnTo>
                    <a:pt x="1850" y="2535"/>
                  </a:lnTo>
                  <a:lnTo>
                    <a:pt x="1843" y="2534"/>
                  </a:lnTo>
                  <a:lnTo>
                    <a:pt x="1838" y="2535"/>
                  </a:lnTo>
                  <a:lnTo>
                    <a:pt x="1834" y="2536"/>
                  </a:lnTo>
                  <a:lnTo>
                    <a:pt x="1832" y="2543"/>
                  </a:lnTo>
                  <a:lnTo>
                    <a:pt x="1831" y="2554"/>
                  </a:lnTo>
                  <a:lnTo>
                    <a:pt x="1829" y="2559"/>
                  </a:lnTo>
                  <a:lnTo>
                    <a:pt x="1828" y="2565"/>
                  </a:lnTo>
                  <a:lnTo>
                    <a:pt x="1825" y="2570"/>
                  </a:lnTo>
                  <a:lnTo>
                    <a:pt x="1820" y="2575"/>
                  </a:lnTo>
                  <a:lnTo>
                    <a:pt x="1813" y="2580"/>
                  </a:lnTo>
                  <a:lnTo>
                    <a:pt x="1802" y="2585"/>
                  </a:lnTo>
                  <a:lnTo>
                    <a:pt x="1789" y="2588"/>
                  </a:lnTo>
                  <a:lnTo>
                    <a:pt x="1771" y="2589"/>
                  </a:lnTo>
                  <a:lnTo>
                    <a:pt x="1756" y="2593"/>
                  </a:lnTo>
                  <a:lnTo>
                    <a:pt x="1737" y="2598"/>
                  </a:lnTo>
                  <a:lnTo>
                    <a:pt x="1718" y="2606"/>
                  </a:lnTo>
                  <a:lnTo>
                    <a:pt x="1701" y="2614"/>
                  </a:lnTo>
                  <a:lnTo>
                    <a:pt x="1690" y="2620"/>
                  </a:lnTo>
                  <a:lnTo>
                    <a:pt x="1673" y="2628"/>
                  </a:lnTo>
                  <a:lnTo>
                    <a:pt x="1662" y="2632"/>
                  </a:lnTo>
                  <a:lnTo>
                    <a:pt x="1652" y="2635"/>
                  </a:lnTo>
                  <a:lnTo>
                    <a:pt x="1642" y="2636"/>
                  </a:lnTo>
                  <a:lnTo>
                    <a:pt x="1631" y="2636"/>
                  </a:lnTo>
                  <a:lnTo>
                    <a:pt x="1614" y="2635"/>
                  </a:lnTo>
                  <a:lnTo>
                    <a:pt x="1599" y="2633"/>
                  </a:lnTo>
                  <a:lnTo>
                    <a:pt x="1593" y="2632"/>
                  </a:lnTo>
                  <a:lnTo>
                    <a:pt x="1587" y="2630"/>
                  </a:lnTo>
                  <a:lnTo>
                    <a:pt x="1581" y="2626"/>
                  </a:lnTo>
                  <a:lnTo>
                    <a:pt x="1576" y="2620"/>
                  </a:lnTo>
                  <a:lnTo>
                    <a:pt x="1570" y="2614"/>
                  </a:lnTo>
                  <a:lnTo>
                    <a:pt x="1564" y="2610"/>
                  </a:lnTo>
                  <a:lnTo>
                    <a:pt x="1557" y="2604"/>
                  </a:lnTo>
                  <a:lnTo>
                    <a:pt x="1550" y="2600"/>
                  </a:lnTo>
                  <a:lnTo>
                    <a:pt x="1535" y="2593"/>
                  </a:lnTo>
                  <a:lnTo>
                    <a:pt x="1520" y="2589"/>
                  </a:lnTo>
                  <a:lnTo>
                    <a:pt x="1514" y="2588"/>
                  </a:lnTo>
                  <a:lnTo>
                    <a:pt x="1507" y="2589"/>
                  </a:lnTo>
                  <a:lnTo>
                    <a:pt x="1500" y="2591"/>
                  </a:lnTo>
                  <a:lnTo>
                    <a:pt x="1492" y="2592"/>
                  </a:lnTo>
                  <a:lnTo>
                    <a:pt x="1485" y="2594"/>
                  </a:lnTo>
                  <a:lnTo>
                    <a:pt x="1476" y="2595"/>
                  </a:lnTo>
                  <a:lnTo>
                    <a:pt x="1467" y="2595"/>
                  </a:lnTo>
                  <a:lnTo>
                    <a:pt x="1457" y="2593"/>
                  </a:lnTo>
                  <a:lnTo>
                    <a:pt x="1449" y="2591"/>
                  </a:lnTo>
                  <a:lnTo>
                    <a:pt x="1443" y="2588"/>
                  </a:lnTo>
                  <a:lnTo>
                    <a:pt x="1437" y="2585"/>
                  </a:lnTo>
                  <a:lnTo>
                    <a:pt x="1432" y="2581"/>
                  </a:lnTo>
                  <a:lnTo>
                    <a:pt x="1425" y="2573"/>
                  </a:lnTo>
                  <a:lnTo>
                    <a:pt x="1419" y="2562"/>
                  </a:lnTo>
                  <a:lnTo>
                    <a:pt x="1418" y="2559"/>
                  </a:lnTo>
                  <a:lnTo>
                    <a:pt x="1415" y="2557"/>
                  </a:lnTo>
                  <a:lnTo>
                    <a:pt x="1412" y="2555"/>
                  </a:lnTo>
                  <a:lnTo>
                    <a:pt x="1409" y="2554"/>
                  </a:lnTo>
                  <a:lnTo>
                    <a:pt x="1402" y="2553"/>
                  </a:lnTo>
                  <a:lnTo>
                    <a:pt x="1392" y="2551"/>
                  </a:lnTo>
                  <a:lnTo>
                    <a:pt x="1375" y="2553"/>
                  </a:lnTo>
                  <a:lnTo>
                    <a:pt x="1360" y="2553"/>
                  </a:lnTo>
                  <a:lnTo>
                    <a:pt x="1355" y="2554"/>
                  </a:lnTo>
                  <a:lnTo>
                    <a:pt x="1350" y="2555"/>
                  </a:lnTo>
                  <a:lnTo>
                    <a:pt x="1346" y="2556"/>
                  </a:lnTo>
                  <a:lnTo>
                    <a:pt x="1341" y="2559"/>
                  </a:lnTo>
                  <a:lnTo>
                    <a:pt x="1331" y="2562"/>
                  </a:lnTo>
                  <a:lnTo>
                    <a:pt x="1320" y="2566"/>
                  </a:lnTo>
                  <a:lnTo>
                    <a:pt x="1314" y="2567"/>
                  </a:lnTo>
                  <a:lnTo>
                    <a:pt x="1309" y="2569"/>
                  </a:lnTo>
                  <a:lnTo>
                    <a:pt x="1305" y="2573"/>
                  </a:lnTo>
                  <a:lnTo>
                    <a:pt x="1302" y="2578"/>
                  </a:lnTo>
                  <a:lnTo>
                    <a:pt x="1296" y="2587"/>
                  </a:lnTo>
                  <a:lnTo>
                    <a:pt x="1292" y="2599"/>
                  </a:lnTo>
                  <a:lnTo>
                    <a:pt x="1286" y="2610"/>
                  </a:lnTo>
                  <a:lnTo>
                    <a:pt x="1279" y="2620"/>
                  </a:lnTo>
                  <a:lnTo>
                    <a:pt x="1274" y="2625"/>
                  </a:lnTo>
                  <a:lnTo>
                    <a:pt x="1268" y="2630"/>
                  </a:lnTo>
                  <a:lnTo>
                    <a:pt x="1261" y="2633"/>
                  </a:lnTo>
                  <a:lnTo>
                    <a:pt x="1254" y="2636"/>
                  </a:lnTo>
                  <a:lnTo>
                    <a:pt x="1245" y="2637"/>
                  </a:lnTo>
                  <a:lnTo>
                    <a:pt x="1237" y="2639"/>
                  </a:lnTo>
                  <a:lnTo>
                    <a:pt x="1235" y="2643"/>
                  </a:lnTo>
                  <a:lnTo>
                    <a:pt x="1234" y="2647"/>
                  </a:lnTo>
                  <a:lnTo>
                    <a:pt x="1234" y="2651"/>
                  </a:lnTo>
                  <a:lnTo>
                    <a:pt x="1234" y="2657"/>
                  </a:lnTo>
                  <a:lnTo>
                    <a:pt x="1235" y="2668"/>
                  </a:lnTo>
                  <a:lnTo>
                    <a:pt x="1234" y="2679"/>
                  </a:lnTo>
                  <a:lnTo>
                    <a:pt x="1230" y="2685"/>
                  </a:lnTo>
                  <a:lnTo>
                    <a:pt x="1227" y="2689"/>
                  </a:lnTo>
                  <a:lnTo>
                    <a:pt x="1221" y="2694"/>
                  </a:lnTo>
                  <a:lnTo>
                    <a:pt x="1215" y="2699"/>
                  </a:lnTo>
                  <a:lnTo>
                    <a:pt x="1202" y="2711"/>
                  </a:lnTo>
                  <a:lnTo>
                    <a:pt x="1186" y="2725"/>
                  </a:lnTo>
                  <a:lnTo>
                    <a:pt x="1170" y="2742"/>
                  </a:lnTo>
                  <a:lnTo>
                    <a:pt x="1154" y="2756"/>
                  </a:lnTo>
                  <a:lnTo>
                    <a:pt x="1146" y="2762"/>
                  </a:lnTo>
                  <a:lnTo>
                    <a:pt x="1136" y="2767"/>
                  </a:lnTo>
                  <a:lnTo>
                    <a:pt x="1127" y="2770"/>
                  </a:lnTo>
                  <a:lnTo>
                    <a:pt x="1117" y="2773"/>
                  </a:lnTo>
                  <a:lnTo>
                    <a:pt x="1108" y="2774"/>
                  </a:lnTo>
                  <a:lnTo>
                    <a:pt x="1101" y="2774"/>
                  </a:lnTo>
                  <a:lnTo>
                    <a:pt x="1096" y="2774"/>
                  </a:lnTo>
                  <a:lnTo>
                    <a:pt x="1094" y="2773"/>
                  </a:lnTo>
                  <a:lnTo>
                    <a:pt x="1091" y="2769"/>
                  </a:lnTo>
                  <a:lnTo>
                    <a:pt x="1091" y="2765"/>
                  </a:lnTo>
                  <a:lnTo>
                    <a:pt x="1091" y="2762"/>
                  </a:lnTo>
                  <a:lnTo>
                    <a:pt x="1091" y="2757"/>
                  </a:lnTo>
                  <a:lnTo>
                    <a:pt x="1091" y="2751"/>
                  </a:lnTo>
                  <a:lnTo>
                    <a:pt x="1089" y="2746"/>
                  </a:lnTo>
                  <a:lnTo>
                    <a:pt x="1087" y="2743"/>
                  </a:lnTo>
                  <a:lnTo>
                    <a:pt x="1084" y="2739"/>
                  </a:lnTo>
                  <a:lnTo>
                    <a:pt x="1081" y="2738"/>
                  </a:lnTo>
                  <a:lnTo>
                    <a:pt x="1077" y="2737"/>
                  </a:lnTo>
                  <a:lnTo>
                    <a:pt x="1072" y="2737"/>
                  </a:lnTo>
                  <a:lnTo>
                    <a:pt x="1069" y="2739"/>
                  </a:lnTo>
                  <a:lnTo>
                    <a:pt x="1065" y="2742"/>
                  </a:lnTo>
                  <a:lnTo>
                    <a:pt x="1062" y="2743"/>
                  </a:lnTo>
                  <a:lnTo>
                    <a:pt x="1058" y="2743"/>
                  </a:lnTo>
                  <a:lnTo>
                    <a:pt x="1054" y="2743"/>
                  </a:lnTo>
                  <a:lnTo>
                    <a:pt x="1046" y="2740"/>
                  </a:lnTo>
                  <a:lnTo>
                    <a:pt x="1035" y="2738"/>
                  </a:lnTo>
                  <a:lnTo>
                    <a:pt x="1024" y="2733"/>
                  </a:lnTo>
                  <a:lnTo>
                    <a:pt x="1010" y="2730"/>
                  </a:lnTo>
                  <a:lnTo>
                    <a:pt x="1003" y="2727"/>
                  </a:lnTo>
                  <a:lnTo>
                    <a:pt x="996" y="2726"/>
                  </a:lnTo>
                  <a:lnTo>
                    <a:pt x="988" y="2725"/>
                  </a:lnTo>
                  <a:lnTo>
                    <a:pt x="980" y="2725"/>
                  </a:lnTo>
                  <a:lnTo>
                    <a:pt x="959" y="2726"/>
                  </a:lnTo>
                  <a:lnTo>
                    <a:pt x="939" y="2729"/>
                  </a:lnTo>
                  <a:lnTo>
                    <a:pt x="919" y="2730"/>
                  </a:lnTo>
                  <a:lnTo>
                    <a:pt x="902" y="2731"/>
                  </a:lnTo>
                  <a:lnTo>
                    <a:pt x="896" y="2730"/>
                  </a:lnTo>
                  <a:lnTo>
                    <a:pt x="892" y="2727"/>
                  </a:lnTo>
                  <a:lnTo>
                    <a:pt x="889" y="2724"/>
                  </a:lnTo>
                  <a:lnTo>
                    <a:pt x="888" y="2720"/>
                  </a:lnTo>
                  <a:lnTo>
                    <a:pt x="888" y="2712"/>
                  </a:lnTo>
                  <a:lnTo>
                    <a:pt x="888" y="2702"/>
                  </a:lnTo>
                  <a:lnTo>
                    <a:pt x="889" y="2695"/>
                  </a:lnTo>
                  <a:lnTo>
                    <a:pt x="890" y="2688"/>
                  </a:lnTo>
                  <a:lnTo>
                    <a:pt x="893" y="2686"/>
                  </a:lnTo>
                  <a:lnTo>
                    <a:pt x="895" y="2683"/>
                  </a:lnTo>
                  <a:lnTo>
                    <a:pt x="899" y="2681"/>
                  </a:lnTo>
                  <a:lnTo>
                    <a:pt x="902" y="2680"/>
                  </a:lnTo>
                  <a:lnTo>
                    <a:pt x="907" y="2677"/>
                  </a:lnTo>
                  <a:lnTo>
                    <a:pt x="911" y="2675"/>
                  </a:lnTo>
                  <a:lnTo>
                    <a:pt x="914" y="2672"/>
                  </a:lnTo>
                  <a:lnTo>
                    <a:pt x="917" y="2668"/>
                  </a:lnTo>
                  <a:lnTo>
                    <a:pt x="919" y="2663"/>
                  </a:lnTo>
                  <a:lnTo>
                    <a:pt x="919" y="2658"/>
                  </a:lnTo>
                  <a:lnTo>
                    <a:pt x="918" y="2651"/>
                  </a:lnTo>
                  <a:lnTo>
                    <a:pt x="914" y="2645"/>
                  </a:lnTo>
                  <a:lnTo>
                    <a:pt x="911" y="2638"/>
                  </a:lnTo>
                  <a:lnTo>
                    <a:pt x="909" y="2631"/>
                  </a:lnTo>
                  <a:lnTo>
                    <a:pt x="907" y="2625"/>
                  </a:lnTo>
                  <a:lnTo>
                    <a:pt x="907" y="2619"/>
                  </a:lnTo>
                  <a:lnTo>
                    <a:pt x="907" y="2607"/>
                  </a:lnTo>
                  <a:lnTo>
                    <a:pt x="908" y="2594"/>
                  </a:lnTo>
                  <a:lnTo>
                    <a:pt x="908" y="2584"/>
                  </a:lnTo>
                  <a:lnTo>
                    <a:pt x="907" y="2576"/>
                  </a:lnTo>
                  <a:lnTo>
                    <a:pt x="905" y="2574"/>
                  </a:lnTo>
                  <a:lnTo>
                    <a:pt x="902" y="2572"/>
                  </a:lnTo>
                  <a:lnTo>
                    <a:pt x="896" y="2572"/>
                  </a:lnTo>
                  <a:lnTo>
                    <a:pt x="890" y="2572"/>
                  </a:lnTo>
                  <a:lnTo>
                    <a:pt x="875" y="2573"/>
                  </a:lnTo>
                  <a:lnTo>
                    <a:pt x="862" y="2575"/>
                  </a:lnTo>
                  <a:lnTo>
                    <a:pt x="848" y="2580"/>
                  </a:lnTo>
                  <a:lnTo>
                    <a:pt x="829" y="2587"/>
                  </a:lnTo>
                  <a:lnTo>
                    <a:pt x="810" y="2595"/>
                  </a:lnTo>
                  <a:lnTo>
                    <a:pt x="794" y="2601"/>
                  </a:lnTo>
                  <a:lnTo>
                    <a:pt x="786" y="2604"/>
                  </a:lnTo>
                  <a:lnTo>
                    <a:pt x="776" y="2605"/>
                  </a:lnTo>
                  <a:lnTo>
                    <a:pt x="766" y="2606"/>
                  </a:lnTo>
                  <a:lnTo>
                    <a:pt x="752" y="2605"/>
                  </a:lnTo>
                  <a:lnTo>
                    <a:pt x="739" y="2603"/>
                  </a:lnTo>
                  <a:lnTo>
                    <a:pt x="726" y="2599"/>
                  </a:lnTo>
                  <a:lnTo>
                    <a:pt x="713" y="2594"/>
                  </a:lnTo>
                  <a:lnTo>
                    <a:pt x="703" y="2589"/>
                  </a:lnTo>
                  <a:lnTo>
                    <a:pt x="693" y="2584"/>
                  </a:lnTo>
                  <a:lnTo>
                    <a:pt x="686" y="2578"/>
                  </a:lnTo>
                  <a:lnTo>
                    <a:pt x="680" y="2573"/>
                  </a:lnTo>
                  <a:lnTo>
                    <a:pt x="678" y="2568"/>
                  </a:lnTo>
                  <a:lnTo>
                    <a:pt x="674" y="2560"/>
                  </a:lnTo>
                  <a:lnTo>
                    <a:pt x="668" y="2551"/>
                  </a:lnTo>
                  <a:lnTo>
                    <a:pt x="665" y="2548"/>
                  </a:lnTo>
                  <a:lnTo>
                    <a:pt x="661" y="2547"/>
                  </a:lnTo>
                  <a:lnTo>
                    <a:pt x="657" y="2547"/>
                  </a:lnTo>
                  <a:lnTo>
                    <a:pt x="653" y="2549"/>
                  </a:lnTo>
                  <a:lnTo>
                    <a:pt x="649" y="2553"/>
                  </a:lnTo>
                  <a:lnTo>
                    <a:pt x="645" y="2559"/>
                  </a:lnTo>
                  <a:lnTo>
                    <a:pt x="643" y="2565"/>
                  </a:lnTo>
                  <a:lnTo>
                    <a:pt x="642" y="2572"/>
                  </a:lnTo>
                  <a:lnTo>
                    <a:pt x="642" y="2579"/>
                  </a:lnTo>
                  <a:lnTo>
                    <a:pt x="643" y="2586"/>
                  </a:lnTo>
                  <a:lnTo>
                    <a:pt x="647" y="2593"/>
                  </a:lnTo>
                  <a:lnTo>
                    <a:pt x="651" y="2600"/>
                  </a:lnTo>
                  <a:lnTo>
                    <a:pt x="656" y="2606"/>
                  </a:lnTo>
                  <a:lnTo>
                    <a:pt x="660" y="2612"/>
                  </a:lnTo>
                  <a:lnTo>
                    <a:pt x="661" y="2617"/>
                  </a:lnTo>
                  <a:lnTo>
                    <a:pt x="660" y="2620"/>
                  </a:lnTo>
                  <a:lnTo>
                    <a:pt x="659" y="2622"/>
                  </a:lnTo>
                  <a:lnTo>
                    <a:pt x="656" y="2623"/>
                  </a:lnTo>
                  <a:lnTo>
                    <a:pt x="653" y="2623"/>
                  </a:lnTo>
                  <a:lnTo>
                    <a:pt x="649" y="2622"/>
                  </a:lnTo>
                  <a:lnTo>
                    <a:pt x="642" y="2619"/>
                  </a:lnTo>
                  <a:lnTo>
                    <a:pt x="635" y="2614"/>
                  </a:lnTo>
                  <a:lnTo>
                    <a:pt x="626" y="2609"/>
                  </a:lnTo>
                  <a:lnTo>
                    <a:pt x="618" y="2603"/>
                  </a:lnTo>
                  <a:lnTo>
                    <a:pt x="615" y="2600"/>
                  </a:lnTo>
                  <a:lnTo>
                    <a:pt x="610" y="2599"/>
                  </a:lnTo>
                  <a:lnTo>
                    <a:pt x="604" y="2599"/>
                  </a:lnTo>
                  <a:lnTo>
                    <a:pt x="598" y="2599"/>
                  </a:lnTo>
                  <a:lnTo>
                    <a:pt x="592" y="2600"/>
                  </a:lnTo>
                  <a:lnTo>
                    <a:pt x="587" y="2604"/>
                  </a:lnTo>
                  <a:lnTo>
                    <a:pt x="582" y="2607"/>
                  </a:lnTo>
                  <a:lnTo>
                    <a:pt x="578" y="2611"/>
                  </a:lnTo>
                  <a:lnTo>
                    <a:pt x="573" y="2614"/>
                  </a:lnTo>
                  <a:lnTo>
                    <a:pt x="567" y="2617"/>
                  </a:lnTo>
                  <a:lnTo>
                    <a:pt x="559" y="2618"/>
                  </a:lnTo>
                  <a:lnTo>
                    <a:pt x="550" y="2616"/>
                  </a:lnTo>
                  <a:lnTo>
                    <a:pt x="544" y="2616"/>
                  </a:lnTo>
                  <a:lnTo>
                    <a:pt x="540" y="2618"/>
                  </a:lnTo>
                  <a:lnTo>
                    <a:pt x="535" y="2620"/>
                  </a:lnTo>
                  <a:lnTo>
                    <a:pt x="530" y="2623"/>
                  </a:lnTo>
                  <a:lnTo>
                    <a:pt x="519" y="2629"/>
                  </a:lnTo>
                  <a:lnTo>
                    <a:pt x="508" y="2635"/>
                  </a:lnTo>
                  <a:lnTo>
                    <a:pt x="497" y="2641"/>
                  </a:lnTo>
                  <a:lnTo>
                    <a:pt x="484" y="2647"/>
                  </a:lnTo>
                  <a:lnTo>
                    <a:pt x="476" y="2650"/>
                  </a:lnTo>
                  <a:lnTo>
                    <a:pt x="466" y="2652"/>
                  </a:lnTo>
                  <a:lnTo>
                    <a:pt x="458" y="2654"/>
                  </a:lnTo>
                  <a:lnTo>
                    <a:pt x="449" y="2654"/>
                  </a:lnTo>
                  <a:lnTo>
                    <a:pt x="441" y="2654"/>
                  </a:lnTo>
                  <a:lnTo>
                    <a:pt x="434" y="2650"/>
                  </a:lnTo>
                  <a:lnTo>
                    <a:pt x="432" y="2649"/>
                  </a:lnTo>
                  <a:lnTo>
                    <a:pt x="429" y="2647"/>
                  </a:lnTo>
                  <a:lnTo>
                    <a:pt x="427" y="2643"/>
                  </a:lnTo>
                  <a:lnTo>
                    <a:pt x="426" y="2639"/>
                  </a:lnTo>
                  <a:lnTo>
                    <a:pt x="421" y="2633"/>
                  </a:lnTo>
                  <a:lnTo>
                    <a:pt x="416" y="2630"/>
                  </a:lnTo>
                  <a:lnTo>
                    <a:pt x="410" y="2629"/>
                  </a:lnTo>
                  <a:lnTo>
                    <a:pt x="403" y="2628"/>
                  </a:lnTo>
                  <a:lnTo>
                    <a:pt x="388" y="2628"/>
                  </a:lnTo>
                  <a:lnTo>
                    <a:pt x="370" y="2626"/>
                  </a:lnTo>
                  <a:lnTo>
                    <a:pt x="360" y="2624"/>
                  </a:lnTo>
                  <a:lnTo>
                    <a:pt x="349" y="2622"/>
                  </a:lnTo>
                  <a:lnTo>
                    <a:pt x="340" y="2625"/>
                  </a:lnTo>
                  <a:lnTo>
                    <a:pt x="332" y="2630"/>
                  </a:lnTo>
                  <a:lnTo>
                    <a:pt x="321" y="2630"/>
                  </a:lnTo>
                  <a:lnTo>
                    <a:pt x="314" y="2632"/>
                  </a:lnTo>
                  <a:lnTo>
                    <a:pt x="316" y="2647"/>
                  </a:lnTo>
                  <a:lnTo>
                    <a:pt x="317" y="2658"/>
                  </a:lnTo>
                  <a:lnTo>
                    <a:pt x="309" y="2667"/>
                  </a:lnTo>
                  <a:lnTo>
                    <a:pt x="297" y="2675"/>
                  </a:lnTo>
                  <a:lnTo>
                    <a:pt x="283" y="2685"/>
                  </a:lnTo>
                  <a:lnTo>
                    <a:pt x="263" y="2699"/>
                  </a:lnTo>
                  <a:lnTo>
                    <a:pt x="253" y="2707"/>
                  </a:lnTo>
                  <a:lnTo>
                    <a:pt x="246" y="2714"/>
                  </a:lnTo>
                  <a:lnTo>
                    <a:pt x="244" y="2721"/>
                  </a:lnTo>
                  <a:lnTo>
                    <a:pt x="243" y="2730"/>
                  </a:lnTo>
                  <a:lnTo>
                    <a:pt x="244" y="2746"/>
                  </a:lnTo>
                  <a:lnTo>
                    <a:pt x="245" y="2768"/>
                  </a:lnTo>
                  <a:lnTo>
                    <a:pt x="244" y="2780"/>
                  </a:lnTo>
                  <a:lnTo>
                    <a:pt x="241" y="2789"/>
                  </a:lnTo>
                  <a:lnTo>
                    <a:pt x="238" y="2799"/>
                  </a:lnTo>
                  <a:lnTo>
                    <a:pt x="233" y="2806"/>
                  </a:lnTo>
                  <a:lnTo>
                    <a:pt x="227" y="2813"/>
                  </a:lnTo>
                  <a:lnTo>
                    <a:pt x="220" y="2820"/>
                  </a:lnTo>
                  <a:lnTo>
                    <a:pt x="213" y="2826"/>
                  </a:lnTo>
                  <a:lnTo>
                    <a:pt x="204" y="2832"/>
                  </a:lnTo>
                  <a:lnTo>
                    <a:pt x="195" y="2837"/>
                  </a:lnTo>
                  <a:lnTo>
                    <a:pt x="185" y="2841"/>
                  </a:lnTo>
                  <a:lnTo>
                    <a:pt x="175" y="2845"/>
                  </a:lnTo>
                  <a:lnTo>
                    <a:pt x="164" y="2849"/>
                  </a:lnTo>
                  <a:lnTo>
                    <a:pt x="152" y="2851"/>
                  </a:lnTo>
                  <a:lnTo>
                    <a:pt x="140" y="2852"/>
                  </a:lnTo>
                  <a:lnTo>
                    <a:pt x="130" y="2852"/>
                  </a:lnTo>
                  <a:lnTo>
                    <a:pt x="118" y="2852"/>
                  </a:lnTo>
                  <a:lnTo>
                    <a:pt x="106" y="2852"/>
                  </a:lnTo>
                  <a:lnTo>
                    <a:pt x="95" y="2853"/>
                  </a:lnTo>
                  <a:lnTo>
                    <a:pt x="86" y="2855"/>
                  </a:lnTo>
                  <a:lnTo>
                    <a:pt x="76" y="2856"/>
                  </a:lnTo>
                  <a:lnTo>
                    <a:pt x="69" y="2859"/>
                  </a:lnTo>
                  <a:lnTo>
                    <a:pt x="62" y="2863"/>
                  </a:lnTo>
                  <a:lnTo>
                    <a:pt x="56" y="2866"/>
                  </a:lnTo>
                  <a:lnTo>
                    <a:pt x="52" y="2871"/>
                  </a:lnTo>
                  <a:lnTo>
                    <a:pt x="50" y="2877"/>
                  </a:lnTo>
                  <a:lnTo>
                    <a:pt x="50" y="2883"/>
                  </a:lnTo>
                  <a:lnTo>
                    <a:pt x="52" y="2890"/>
                  </a:lnTo>
                  <a:lnTo>
                    <a:pt x="56" y="2896"/>
                  </a:lnTo>
                  <a:lnTo>
                    <a:pt x="64" y="2910"/>
                  </a:lnTo>
                  <a:lnTo>
                    <a:pt x="75" y="2926"/>
                  </a:lnTo>
                  <a:lnTo>
                    <a:pt x="80" y="2934"/>
                  </a:lnTo>
                  <a:lnTo>
                    <a:pt x="83" y="2943"/>
                  </a:lnTo>
                  <a:lnTo>
                    <a:pt x="86" y="2952"/>
                  </a:lnTo>
                  <a:lnTo>
                    <a:pt x="88" y="2962"/>
                  </a:lnTo>
                  <a:lnTo>
                    <a:pt x="92" y="2981"/>
                  </a:lnTo>
                  <a:lnTo>
                    <a:pt x="93" y="2995"/>
                  </a:lnTo>
                  <a:lnTo>
                    <a:pt x="94" y="3007"/>
                  </a:lnTo>
                  <a:lnTo>
                    <a:pt x="95" y="3016"/>
                  </a:lnTo>
                  <a:lnTo>
                    <a:pt x="96" y="3020"/>
                  </a:lnTo>
                  <a:lnTo>
                    <a:pt x="97" y="3023"/>
                  </a:lnTo>
                  <a:lnTo>
                    <a:pt x="100" y="3026"/>
                  </a:lnTo>
                  <a:lnTo>
                    <a:pt x="102" y="3027"/>
                  </a:lnTo>
                  <a:lnTo>
                    <a:pt x="106" y="3028"/>
                  </a:lnTo>
                  <a:lnTo>
                    <a:pt x="108" y="3030"/>
                  </a:lnTo>
                  <a:lnTo>
                    <a:pt x="109" y="3034"/>
                  </a:lnTo>
                  <a:lnTo>
                    <a:pt x="111" y="3038"/>
                  </a:lnTo>
                  <a:lnTo>
                    <a:pt x="112" y="3048"/>
                  </a:lnTo>
                  <a:lnTo>
                    <a:pt x="111" y="3060"/>
                  </a:lnTo>
                  <a:lnTo>
                    <a:pt x="109" y="3066"/>
                  </a:lnTo>
                  <a:lnTo>
                    <a:pt x="107" y="3071"/>
                  </a:lnTo>
                  <a:lnTo>
                    <a:pt x="105" y="3073"/>
                  </a:lnTo>
                  <a:lnTo>
                    <a:pt x="101" y="3074"/>
                  </a:lnTo>
                  <a:lnTo>
                    <a:pt x="99" y="3074"/>
                  </a:lnTo>
                  <a:lnTo>
                    <a:pt x="95" y="3074"/>
                  </a:lnTo>
                  <a:lnTo>
                    <a:pt x="92" y="3073"/>
                  </a:lnTo>
                  <a:lnTo>
                    <a:pt x="88" y="3071"/>
                  </a:lnTo>
                  <a:lnTo>
                    <a:pt x="84" y="3070"/>
                  </a:lnTo>
                  <a:lnTo>
                    <a:pt x="81" y="3068"/>
                  </a:lnTo>
                  <a:lnTo>
                    <a:pt x="76" y="3070"/>
                  </a:lnTo>
                  <a:lnTo>
                    <a:pt x="71" y="3071"/>
                  </a:lnTo>
                  <a:lnTo>
                    <a:pt x="59" y="3076"/>
                  </a:lnTo>
                  <a:lnTo>
                    <a:pt x="45" y="3083"/>
                  </a:lnTo>
                  <a:lnTo>
                    <a:pt x="29" y="3090"/>
                  </a:lnTo>
                  <a:lnTo>
                    <a:pt x="14" y="3095"/>
                  </a:lnTo>
                  <a:lnTo>
                    <a:pt x="8" y="3097"/>
                  </a:lnTo>
                  <a:lnTo>
                    <a:pt x="5" y="3101"/>
                  </a:lnTo>
                  <a:lnTo>
                    <a:pt x="1" y="3105"/>
                  </a:lnTo>
                  <a:lnTo>
                    <a:pt x="0" y="3111"/>
                  </a:lnTo>
                  <a:lnTo>
                    <a:pt x="0" y="3118"/>
                  </a:lnTo>
                  <a:lnTo>
                    <a:pt x="2" y="3128"/>
                  </a:lnTo>
                  <a:lnTo>
                    <a:pt x="5" y="3135"/>
                  </a:lnTo>
                  <a:lnTo>
                    <a:pt x="10" y="3142"/>
                  </a:lnTo>
                  <a:lnTo>
                    <a:pt x="20" y="3148"/>
                  </a:lnTo>
                  <a:lnTo>
                    <a:pt x="32" y="3154"/>
                  </a:lnTo>
                  <a:lnTo>
                    <a:pt x="37" y="3160"/>
                  </a:lnTo>
                  <a:lnTo>
                    <a:pt x="39" y="3167"/>
                  </a:lnTo>
                  <a:lnTo>
                    <a:pt x="42" y="3175"/>
                  </a:lnTo>
                  <a:lnTo>
                    <a:pt x="43" y="3185"/>
                  </a:lnTo>
                  <a:lnTo>
                    <a:pt x="44" y="3194"/>
                  </a:lnTo>
                  <a:lnTo>
                    <a:pt x="46" y="3204"/>
                  </a:lnTo>
                  <a:lnTo>
                    <a:pt x="50" y="3212"/>
                  </a:lnTo>
                  <a:lnTo>
                    <a:pt x="55" y="3219"/>
                  </a:lnTo>
                  <a:lnTo>
                    <a:pt x="68" y="3233"/>
                  </a:lnTo>
                  <a:lnTo>
                    <a:pt x="81" y="3248"/>
                  </a:lnTo>
                  <a:lnTo>
                    <a:pt x="87" y="3254"/>
                  </a:lnTo>
                  <a:lnTo>
                    <a:pt x="94" y="3259"/>
                  </a:lnTo>
                  <a:lnTo>
                    <a:pt x="100" y="3262"/>
                  </a:lnTo>
                  <a:lnTo>
                    <a:pt x="107" y="3263"/>
                  </a:lnTo>
                  <a:lnTo>
                    <a:pt x="114" y="3262"/>
                  </a:lnTo>
                  <a:lnTo>
                    <a:pt x="119" y="3261"/>
                  </a:lnTo>
                  <a:lnTo>
                    <a:pt x="121" y="3260"/>
                  </a:lnTo>
                  <a:lnTo>
                    <a:pt x="125" y="3256"/>
                  </a:lnTo>
                  <a:lnTo>
                    <a:pt x="128" y="3249"/>
                  </a:lnTo>
                  <a:lnTo>
                    <a:pt x="133" y="3240"/>
                  </a:lnTo>
                  <a:lnTo>
                    <a:pt x="137" y="3235"/>
                  </a:lnTo>
                  <a:lnTo>
                    <a:pt x="140" y="3230"/>
                  </a:lnTo>
                  <a:lnTo>
                    <a:pt x="145" y="3228"/>
                  </a:lnTo>
                  <a:lnTo>
                    <a:pt x="151" y="3225"/>
                  </a:lnTo>
                  <a:lnTo>
                    <a:pt x="156" y="3224"/>
                  </a:lnTo>
                  <a:lnTo>
                    <a:pt x="162" y="3224"/>
                  </a:lnTo>
                  <a:lnTo>
                    <a:pt x="169" y="3227"/>
                  </a:lnTo>
                  <a:lnTo>
                    <a:pt x="175" y="3229"/>
                  </a:lnTo>
                  <a:lnTo>
                    <a:pt x="191" y="3238"/>
                  </a:lnTo>
                  <a:lnTo>
                    <a:pt x="210" y="3249"/>
                  </a:lnTo>
                  <a:lnTo>
                    <a:pt x="229" y="3259"/>
                  </a:lnTo>
                  <a:lnTo>
                    <a:pt x="245" y="3267"/>
                  </a:lnTo>
                  <a:lnTo>
                    <a:pt x="258" y="3274"/>
                  </a:lnTo>
                  <a:lnTo>
                    <a:pt x="275" y="3284"/>
                  </a:lnTo>
                  <a:lnTo>
                    <a:pt x="282" y="3290"/>
                  </a:lnTo>
                  <a:lnTo>
                    <a:pt x="289" y="3297"/>
                  </a:lnTo>
                  <a:lnTo>
                    <a:pt x="295" y="3303"/>
                  </a:lnTo>
                  <a:lnTo>
                    <a:pt x="300" y="3310"/>
                  </a:lnTo>
                  <a:lnTo>
                    <a:pt x="309" y="3328"/>
                  </a:lnTo>
                  <a:lnTo>
                    <a:pt x="319" y="3344"/>
                  </a:lnTo>
                  <a:lnTo>
                    <a:pt x="332" y="3357"/>
                  </a:lnTo>
                  <a:lnTo>
                    <a:pt x="342" y="3369"/>
                  </a:lnTo>
                  <a:lnTo>
                    <a:pt x="346" y="3375"/>
                  </a:lnTo>
                  <a:lnTo>
                    <a:pt x="347" y="3382"/>
                  </a:lnTo>
                  <a:lnTo>
                    <a:pt x="348" y="3389"/>
                  </a:lnTo>
                  <a:lnTo>
                    <a:pt x="348" y="3397"/>
                  </a:lnTo>
                  <a:lnTo>
                    <a:pt x="346" y="3402"/>
                  </a:lnTo>
                  <a:lnTo>
                    <a:pt x="342" y="3408"/>
                  </a:lnTo>
                  <a:lnTo>
                    <a:pt x="339" y="3413"/>
                  </a:lnTo>
                  <a:lnTo>
                    <a:pt x="332" y="3417"/>
                  </a:lnTo>
                  <a:lnTo>
                    <a:pt x="326" y="3419"/>
                  </a:lnTo>
                  <a:lnTo>
                    <a:pt x="320" y="3424"/>
                  </a:lnTo>
                  <a:lnTo>
                    <a:pt x="315" y="3429"/>
                  </a:lnTo>
                  <a:lnTo>
                    <a:pt x="310" y="3436"/>
                  </a:lnTo>
                  <a:lnTo>
                    <a:pt x="307" y="3443"/>
                  </a:lnTo>
                  <a:lnTo>
                    <a:pt x="303" y="3452"/>
                  </a:lnTo>
                  <a:lnTo>
                    <a:pt x="300" y="3462"/>
                  </a:lnTo>
                  <a:lnTo>
                    <a:pt x="297" y="3474"/>
                  </a:lnTo>
                  <a:lnTo>
                    <a:pt x="290" y="3496"/>
                  </a:lnTo>
                  <a:lnTo>
                    <a:pt x="285" y="3520"/>
                  </a:lnTo>
                  <a:lnTo>
                    <a:pt x="284" y="3532"/>
                  </a:lnTo>
                  <a:lnTo>
                    <a:pt x="285" y="3543"/>
                  </a:lnTo>
                  <a:lnTo>
                    <a:pt x="286" y="3549"/>
                  </a:lnTo>
                  <a:lnTo>
                    <a:pt x="289" y="3553"/>
                  </a:lnTo>
                  <a:lnTo>
                    <a:pt x="292" y="3558"/>
                  </a:lnTo>
                  <a:lnTo>
                    <a:pt x="296" y="3563"/>
                  </a:lnTo>
                  <a:lnTo>
                    <a:pt x="302" y="3571"/>
                  </a:lnTo>
                  <a:lnTo>
                    <a:pt x="306" y="3577"/>
                  </a:lnTo>
                  <a:lnTo>
                    <a:pt x="307" y="3582"/>
                  </a:lnTo>
                  <a:lnTo>
                    <a:pt x="304" y="3586"/>
                  </a:lnTo>
                  <a:lnTo>
                    <a:pt x="297" y="3596"/>
                  </a:lnTo>
                  <a:lnTo>
                    <a:pt x="288" y="3614"/>
                  </a:lnTo>
                  <a:lnTo>
                    <a:pt x="284" y="3625"/>
                  </a:lnTo>
                  <a:lnTo>
                    <a:pt x="283" y="3634"/>
                  </a:lnTo>
                  <a:lnTo>
                    <a:pt x="284" y="3644"/>
                  </a:lnTo>
                  <a:lnTo>
                    <a:pt x="285" y="3653"/>
                  </a:lnTo>
                  <a:lnTo>
                    <a:pt x="291" y="3669"/>
                  </a:lnTo>
                  <a:lnTo>
                    <a:pt x="296" y="3683"/>
                  </a:lnTo>
                  <a:lnTo>
                    <a:pt x="296" y="3687"/>
                  </a:lnTo>
                  <a:lnTo>
                    <a:pt x="296" y="3689"/>
                  </a:lnTo>
                  <a:lnTo>
                    <a:pt x="295" y="3691"/>
                  </a:lnTo>
                  <a:lnTo>
                    <a:pt x="294" y="3694"/>
                  </a:lnTo>
                  <a:lnTo>
                    <a:pt x="289" y="3698"/>
                  </a:lnTo>
                  <a:lnTo>
                    <a:pt x="283" y="3702"/>
                  </a:lnTo>
                  <a:lnTo>
                    <a:pt x="277" y="3706"/>
                  </a:lnTo>
                  <a:lnTo>
                    <a:pt x="270" y="3709"/>
                  </a:lnTo>
                  <a:lnTo>
                    <a:pt x="262" y="3714"/>
                  </a:lnTo>
                  <a:lnTo>
                    <a:pt x="253" y="3721"/>
                  </a:lnTo>
                  <a:lnTo>
                    <a:pt x="250" y="3725"/>
                  </a:lnTo>
                  <a:lnTo>
                    <a:pt x="247" y="3729"/>
                  </a:lnTo>
                  <a:lnTo>
                    <a:pt x="245" y="3734"/>
                  </a:lnTo>
                  <a:lnTo>
                    <a:pt x="244" y="3739"/>
                  </a:lnTo>
                  <a:lnTo>
                    <a:pt x="243" y="3748"/>
                  </a:lnTo>
                  <a:lnTo>
                    <a:pt x="244" y="3759"/>
                  </a:lnTo>
                  <a:lnTo>
                    <a:pt x="250" y="3778"/>
                  </a:lnTo>
                  <a:lnTo>
                    <a:pt x="256" y="3791"/>
                  </a:lnTo>
                  <a:lnTo>
                    <a:pt x="259" y="3798"/>
                  </a:lnTo>
                  <a:lnTo>
                    <a:pt x="266" y="3809"/>
                  </a:lnTo>
                  <a:lnTo>
                    <a:pt x="273" y="3821"/>
                  </a:lnTo>
                  <a:lnTo>
                    <a:pt x="279" y="3834"/>
                  </a:lnTo>
                  <a:lnTo>
                    <a:pt x="281" y="3839"/>
                  </a:lnTo>
                  <a:lnTo>
                    <a:pt x="282" y="3842"/>
                  </a:lnTo>
                  <a:lnTo>
                    <a:pt x="281" y="3846"/>
                  </a:lnTo>
                  <a:lnTo>
                    <a:pt x="281" y="3849"/>
                  </a:lnTo>
                  <a:lnTo>
                    <a:pt x="278" y="3858"/>
                  </a:lnTo>
                  <a:lnTo>
                    <a:pt x="277" y="3866"/>
                  </a:lnTo>
                  <a:lnTo>
                    <a:pt x="277" y="3871"/>
                  </a:lnTo>
                  <a:lnTo>
                    <a:pt x="276" y="3876"/>
                  </a:lnTo>
                  <a:lnTo>
                    <a:pt x="275" y="3879"/>
                  </a:lnTo>
                  <a:lnTo>
                    <a:pt x="272" y="3881"/>
                  </a:lnTo>
                  <a:lnTo>
                    <a:pt x="270" y="3884"/>
                  </a:lnTo>
                  <a:lnTo>
                    <a:pt x="267" y="3886"/>
                  </a:lnTo>
                  <a:lnTo>
                    <a:pt x="265" y="3887"/>
                  </a:lnTo>
                  <a:lnTo>
                    <a:pt x="262" y="3887"/>
                  </a:lnTo>
                  <a:lnTo>
                    <a:pt x="254" y="3887"/>
                  </a:lnTo>
                  <a:lnTo>
                    <a:pt x="246" y="3887"/>
                  </a:lnTo>
                  <a:lnTo>
                    <a:pt x="239" y="3886"/>
                  </a:lnTo>
                  <a:lnTo>
                    <a:pt x="231" y="3884"/>
                  </a:lnTo>
                  <a:lnTo>
                    <a:pt x="218" y="3881"/>
                  </a:lnTo>
                  <a:lnTo>
                    <a:pt x="207" y="3880"/>
                  </a:lnTo>
                  <a:lnTo>
                    <a:pt x="202" y="3881"/>
                  </a:lnTo>
                  <a:lnTo>
                    <a:pt x="197" y="3883"/>
                  </a:lnTo>
                  <a:lnTo>
                    <a:pt x="191" y="3885"/>
                  </a:lnTo>
                  <a:lnTo>
                    <a:pt x="187" y="3889"/>
                  </a:lnTo>
                  <a:lnTo>
                    <a:pt x="181" y="3891"/>
                  </a:lnTo>
                  <a:lnTo>
                    <a:pt x="175" y="3893"/>
                  </a:lnTo>
                  <a:lnTo>
                    <a:pt x="170" y="3895"/>
                  </a:lnTo>
                  <a:lnTo>
                    <a:pt x="165" y="3893"/>
                  </a:lnTo>
                  <a:lnTo>
                    <a:pt x="162" y="3892"/>
                  </a:lnTo>
                  <a:lnTo>
                    <a:pt x="157" y="3889"/>
                  </a:lnTo>
                  <a:lnTo>
                    <a:pt x="153" y="3884"/>
                  </a:lnTo>
                  <a:lnTo>
                    <a:pt x="149" y="3877"/>
                  </a:lnTo>
                  <a:lnTo>
                    <a:pt x="146" y="3873"/>
                  </a:lnTo>
                  <a:lnTo>
                    <a:pt x="143" y="3868"/>
                  </a:lnTo>
                  <a:lnTo>
                    <a:pt x="139" y="3866"/>
                  </a:lnTo>
                  <a:lnTo>
                    <a:pt x="134" y="3864"/>
                  </a:lnTo>
                  <a:lnTo>
                    <a:pt x="130" y="3861"/>
                  </a:lnTo>
                  <a:lnTo>
                    <a:pt x="125" y="3859"/>
                  </a:lnTo>
                  <a:lnTo>
                    <a:pt x="119" y="3858"/>
                  </a:lnTo>
                  <a:lnTo>
                    <a:pt x="114" y="3858"/>
                  </a:lnTo>
                  <a:lnTo>
                    <a:pt x="102" y="3859"/>
                  </a:lnTo>
                  <a:lnTo>
                    <a:pt x="89" y="3860"/>
                  </a:lnTo>
                  <a:lnTo>
                    <a:pt x="83" y="3857"/>
                  </a:lnTo>
                  <a:lnTo>
                    <a:pt x="76" y="3853"/>
                  </a:lnTo>
                  <a:lnTo>
                    <a:pt x="69" y="3853"/>
                  </a:lnTo>
                  <a:lnTo>
                    <a:pt x="63" y="3853"/>
                  </a:lnTo>
                  <a:lnTo>
                    <a:pt x="57" y="3854"/>
                  </a:lnTo>
                  <a:lnTo>
                    <a:pt x="53" y="3855"/>
                  </a:lnTo>
                  <a:lnTo>
                    <a:pt x="49" y="3860"/>
                  </a:lnTo>
                  <a:lnTo>
                    <a:pt x="46" y="3865"/>
                  </a:lnTo>
                  <a:lnTo>
                    <a:pt x="44" y="3871"/>
                  </a:lnTo>
                  <a:lnTo>
                    <a:pt x="43" y="3878"/>
                  </a:lnTo>
                  <a:lnTo>
                    <a:pt x="42" y="3892"/>
                  </a:lnTo>
                  <a:lnTo>
                    <a:pt x="40" y="3906"/>
                  </a:lnTo>
                  <a:lnTo>
                    <a:pt x="39" y="3916"/>
                  </a:lnTo>
                  <a:lnTo>
                    <a:pt x="39" y="3924"/>
                  </a:lnTo>
                  <a:lnTo>
                    <a:pt x="39" y="3933"/>
                  </a:lnTo>
                  <a:lnTo>
                    <a:pt x="42" y="3939"/>
                  </a:lnTo>
                  <a:lnTo>
                    <a:pt x="44" y="3944"/>
                  </a:lnTo>
                  <a:lnTo>
                    <a:pt x="48" y="3948"/>
                  </a:lnTo>
                  <a:lnTo>
                    <a:pt x="51" y="3949"/>
                  </a:lnTo>
                  <a:lnTo>
                    <a:pt x="56" y="3949"/>
                  </a:lnTo>
                  <a:lnTo>
                    <a:pt x="68" y="3944"/>
                  </a:lnTo>
                  <a:lnTo>
                    <a:pt x="80" y="3941"/>
                  </a:lnTo>
                  <a:lnTo>
                    <a:pt x="84" y="3940"/>
                  </a:lnTo>
                  <a:lnTo>
                    <a:pt x="89" y="3940"/>
                  </a:lnTo>
                  <a:lnTo>
                    <a:pt x="94" y="3940"/>
                  </a:lnTo>
                  <a:lnTo>
                    <a:pt x="97" y="3941"/>
                  </a:lnTo>
                  <a:lnTo>
                    <a:pt x="100" y="3948"/>
                  </a:lnTo>
                  <a:lnTo>
                    <a:pt x="106" y="3959"/>
                  </a:lnTo>
                  <a:lnTo>
                    <a:pt x="119" y="3965"/>
                  </a:lnTo>
                  <a:lnTo>
                    <a:pt x="131" y="3969"/>
                  </a:lnTo>
                  <a:lnTo>
                    <a:pt x="132" y="3978"/>
                  </a:lnTo>
                  <a:lnTo>
                    <a:pt x="132" y="3993"/>
                  </a:lnTo>
                  <a:lnTo>
                    <a:pt x="132" y="4000"/>
                  </a:lnTo>
                  <a:lnTo>
                    <a:pt x="133" y="4007"/>
                  </a:lnTo>
                  <a:lnTo>
                    <a:pt x="134" y="4013"/>
                  </a:lnTo>
                  <a:lnTo>
                    <a:pt x="136" y="4018"/>
                  </a:lnTo>
                  <a:lnTo>
                    <a:pt x="138" y="4019"/>
                  </a:lnTo>
                  <a:lnTo>
                    <a:pt x="141" y="4021"/>
                  </a:lnTo>
                  <a:lnTo>
                    <a:pt x="144" y="4019"/>
                  </a:lnTo>
                  <a:lnTo>
                    <a:pt x="146" y="4018"/>
                  </a:lnTo>
                  <a:lnTo>
                    <a:pt x="152" y="4010"/>
                  </a:lnTo>
                  <a:lnTo>
                    <a:pt x="159" y="4003"/>
                  </a:lnTo>
                  <a:lnTo>
                    <a:pt x="163" y="4002"/>
                  </a:lnTo>
                  <a:lnTo>
                    <a:pt x="168" y="4002"/>
                  </a:lnTo>
                  <a:lnTo>
                    <a:pt x="172" y="4003"/>
                  </a:lnTo>
                  <a:lnTo>
                    <a:pt x="176" y="4004"/>
                  </a:lnTo>
                  <a:lnTo>
                    <a:pt x="185" y="4007"/>
                  </a:lnTo>
                  <a:lnTo>
                    <a:pt x="193" y="4010"/>
                  </a:lnTo>
                  <a:lnTo>
                    <a:pt x="204" y="4012"/>
                  </a:lnTo>
                  <a:lnTo>
                    <a:pt x="215" y="4016"/>
                  </a:lnTo>
                  <a:lnTo>
                    <a:pt x="225" y="4019"/>
                  </a:lnTo>
                  <a:lnTo>
                    <a:pt x="232" y="4025"/>
                  </a:lnTo>
                  <a:lnTo>
                    <a:pt x="240" y="4038"/>
                  </a:lnTo>
                  <a:lnTo>
                    <a:pt x="251" y="4050"/>
                  </a:lnTo>
                  <a:lnTo>
                    <a:pt x="265" y="4057"/>
                  </a:lnTo>
                  <a:lnTo>
                    <a:pt x="277" y="4062"/>
                  </a:lnTo>
                  <a:lnTo>
                    <a:pt x="282" y="4065"/>
                  </a:lnTo>
                  <a:lnTo>
                    <a:pt x="286" y="4067"/>
                  </a:lnTo>
                  <a:lnTo>
                    <a:pt x="289" y="4070"/>
                  </a:lnTo>
                  <a:lnTo>
                    <a:pt x="291" y="4074"/>
                  </a:lnTo>
                  <a:lnTo>
                    <a:pt x="294" y="4085"/>
                  </a:lnTo>
                  <a:lnTo>
                    <a:pt x="295" y="4101"/>
                  </a:lnTo>
                  <a:lnTo>
                    <a:pt x="294" y="4112"/>
                  </a:lnTo>
                  <a:lnTo>
                    <a:pt x="292" y="4123"/>
                  </a:lnTo>
                  <a:lnTo>
                    <a:pt x="291" y="4135"/>
                  </a:lnTo>
                  <a:lnTo>
                    <a:pt x="289" y="4148"/>
                  </a:lnTo>
                  <a:lnTo>
                    <a:pt x="288" y="4154"/>
                  </a:lnTo>
                  <a:lnTo>
                    <a:pt x="286" y="4158"/>
                  </a:lnTo>
                  <a:lnTo>
                    <a:pt x="286" y="4163"/>
                  </a:lnTo>
                  <a:lnTo>
                    <a:pt x="288" y="4168"/>
                  </a:lnTo>
                  <a:lnTo>
                    <a:pt x="290" y="4174"/>
                  </a:lnTo>
                  <a:lnTo>
                    <a:pt x="295" y="4177"/>
                  </a:lnTo>
                  <a:lnTo>
                    <a:pt x="300" y="4179"/>
                  </a:lnTo>
                  <a:lnTo>
                    <a:pt x="303" y="4177"/>
                  </a:lnTo>
                  <a:lnTo>
                    <a:pt x="307" y="4176"/>
                  </a:lnTo>
                  <a:lnTo>
                    <a:pt x="309" y="4173"/>
                  </a:lnTo>
                  <a:lnTo>
                    <a:pt x="310" y="4170"/>
                  </a:lnTo>
                  <a:lnTo>
                    <a:pt x="313" y="4168"/>
                  </a:lnTo>
                  <a:lnTo>
                    <a:pt x="314" y="4166"/>
                  </a:lnTo>
                  <a:lnTo>
                    <a:pt x="317" y="4166"/>
                  </a:lnTo>
                  <a:lnTo>
                    <a:pt x="323" y="4164"/>
                  </a:lnTo>
                  <a:lnTo>
                    <a:pt x="330" y="4167"/>
                  </a:lnTo>
                  <a:lnTo>
                    <a:pt x="339" y="4172"/>
                  </a:lnTo>
                  <a:lnTo>
                    <a:pt x="347" y="4179"/>
                  </a:lnTo>
                  <a:lnTo>
                    <a:pt x="355" y="4188"/>
                  </a:lnTo>
                  <a:lnTo>
                    <a:pt x="364" y="4196"/>
                  </a:lnTo>
                  <a:lnTo>
                    <a:pt x="373" y="4211"/>
                  </a:lnTo>
                  <a:lnTo>
                    <a:pt x="389" y="4232"/>
                  </a:lnTo>
                  <a:lnTo>
                    <a:pt x="404" y="4256"/>
                  </a:lnTo>
                  <a:lnTo>
                    <a:pt x="415" y="4275"/>
                  </a:lnTo>
                  <a:lnTo>
                    <a:pt x="417" y="4281"/>
                  </a:lnTo>
                  <a:lnTo>
                    <a:pt x="417" y="4286"/>
                  </a:lnTo>
                  <a:lnTo>
                    <a:pt x="415" y="4287"/>
                  </a:lnTo>
                  <a:lnTo>
                    <a:pt x="411" y="4290"/>
                  </a:lnTo>
                  <a:lnTo>
                    <a:pt x="410" y="4293"/>
                  </a:lnTo>
                  <a:lnTo>
                    <a:pt x="410" y="4295"/>
                  </a:lnTo>
                  <a:lnTo>
                    <a:pt x="410" y="4297"/>
                  </a:lnTo>
                  <a:lnTo>
                    <a:pt x="410" y="4301"/>
                  </a:lnTo>
                  <a:lnTo>
                    <a:pt x="415" y="4313"/>
                  </a:lnTo>
                  <a:lnTo>
                    <a:pt x="421" y="4330"/>
                  </a:lnTo>
                  <a:lnTo>
                    <a:pt x="426" y="4346"/>
                  </a:lnTo>
                  <a:lnTo>
                    <a:pt x="427" y="4357"/>
                  </a:lnTo>
                  <a:lnTo>
                    <a:pt x="427" y="4360"/>
                  </a:lnTo>
                  <a:lnTo>
                    <a:pt x="424" y="4364"/>
                  </a:lnTo>
                  <a:lnTo>
                    <a:pt x="422" y="4368"/>
                  </a:lnTo>
                  <a:lnTo>
                    <a:pt x="420" y="4370"/>
                  </a:lnTo>
                  <a:lnTo>
                    <a:pt x="412" y="4376"/>
                  </a:lnTo>
                  <a:lnTo>
                    <a:pt x="404" y="4385"/>
                  </a:lnTo>
                  <a:lnTo>
                    <a:pt x="401" y="4391"/>
                  </a:lnTo>
                  <a:lnTo>
                    <a:pt x="398" y="4396"/>
                  </a:lnTo>
                  <a:lnTo>
                    <a:pt x="397" y="4401"/>
                  </a:lnTo>
                  <a:lnTo>
                    <a:pt x="397" y="4406"/>
                  </a:lnTo>
                  <a:lnTo>
                    <a:pt x="399" y="4415"/>
                  </a:lnTo>
                  <a:lnTo>
                    <a:pt x="399" y="4428"/>
                  </a:lnTo>
                  <a:lnTo>
                    <a:pt x="399" y="4433"/>
                  </a:lnTo>
                  <a:lnTo>
                    <a:pt x="397" y="4438"/>
                  </a:lnTo>
                  <a:lnTo>
                    <a:pt x="395" y="4441"/>
                  </a:lnTo>
                  <a:lnTo>
                    <a:pt x="392" y="4445"/>
                  </a:lnTo>
                  <a:lnTo>
                    <a:pt x="384" y="4447"/>
                  </a:lnTo>
                  <a:lnTo>
                    <a:pt x="377" y="4450"/>
                  </a:lnTo>
                  <a:lnTo>
                    <a:pt x="374" y="4458"/>
                  </a:lnTo>
                  <a:lnTo>
                    <a:pt x="373" y="4466"/>
                  </a:lnTo>
                  <a:lnTo>
                    <a:pt x="363" y="4473"/>
                  </a:lnTo>
                  <a:lnTo>
                    <a:pt x="349" y="4482"/>
                  </a:lnTo>
                  <a:lnTo>
                    <a:pt x="346" y="4486"/>
                  </a:lnTo>
                  <a:lnTo>
                    <a:pt x="342" y="4492"/>
                  </a:lnTo>
                  <a:lnTo>
                    <a:pt x="341" y="4497"/>
                  </a:lnTo>
                  <a:lnTo>
                    <a:pt x="339" y="4502"/>
                  </a:lnTo>
                  <a:lnTo>
                    <a:pt x="339" y="4505"/>
                  </a:lnTo>
                  <a:lnTo>
                    <a:pt x="339" y="4510"/>
                  </a:lnTo>
                  <a:lnTo>
                    <a:pt x="340" y="4514"/>
                  </a:lnTo>
                  <a:lnTo>
                    <a:pt x="341" y="4519"/>
                  </a:lnTo>
                  <a:lnTo>
                    <a:pt x="345" y="4525"/>
                  </a:lnTo>
                  <a:lnTo>
                    <a:pt x="348" y="4530"/>
                  </a:lnTo>
                  <a:lnTo>
                    <a:pt x="354" y="4534"/>
                  </a:lnTo>
                  <a:lnTo>
                    <a:pt x="359" y="4536"/>
                  </a:lnTo>
                  <a:lnTo>
                    <a:pt x="369" y="4540"/>
                  </a:lnTo>
                  <a:lnTo>
                    <a:pt x="376" y="4545"/>
                  </a:lnTo>
                  <a:lnTo>
                    <a:pt x="379" y="4547"/>
                  </a:lnTo>
                  <a:lnTo>
                    <a:pt x="382" y="4551"/>
                  </a:lnTo>
                  <a:lnTo>
                    <a:pt x="384" y="4555"/>
                  </a:lnTo>
                  <a:lnTo>
                    <a:pt x="385" y="4560"/>
                  </a:lnTo>
                  <a:lnTo>
                    <a:pt x="388" y="4571"/>
                  </a:lnTo>
                  <a:lnTo>
                    <a:pt x="388" y="4582"/>
                  </a:lnTo>
                  <a:lnTo>
                    <a:pt x="388" y="4588"/>
                  </a:lnTo>
                  <a:lnTo>
                    <a:pt x="385" y="4593"/>
                  </a:lnTo>
                  <a:lnTo>
                    <a:pt x="383" y="4599"/>
                  </a:lnTo>
                  <a:lnTo>
                    <a:pt x="379" y="4607"/>
                  </a:lnTo>
                  <a:lnTo>
                    <a:pt x="376" y="4612"/>
                  </a:lnTo>
                  <a:lnTo>
                    <a:pt x="373" y="4618"/>
                  </a:lnTo>
                  <a:lnTo>
                    <a:pt x="372" y="4623"/>
                  </a:lnTo>
                  <a:lnTo>
                    <a:pt x="372" y="4627"/>
                  </a:lnTo>
                  <a:lnTo>
                    <a:pt x="372" y="4630"/>
                  </a:lnTo>
                  <a:lnTo>
                    <a:pt x="374" y="4634"/>
                  </a:lnTo>
                  <a:lnTo>
                    <a:pt x="377" y="4636"/>
                  </a:lnTo>
                  <a:lnTo>
                    <a:pt x="380" y="4639"/>
                  </a:lnTo>
                  <a:lnTo>
                    <a:pt x="388" y="4643"/>
                  </a:lnTo>
                  <a:lnTo>
                    <a:pt x="397" y="4648"/>
                  </a:lnTo>
                  <a:lnTo>
                    <a:pt x="408" y="4652"/>
                  </a:lnTo>
                  <a:lnTo>
                    <a:pt x="418" y="4656"/>
                  </a:lnTo>
                  <a:lnTo>
                    <a:pt x="423" y="4660"/>
                  </a:lnTo>
                  <a:lnTo>
                    <a:pt x="429" y="4662"/>
                  </a:lnTo>
                  <a:lnTo>
                    <a:pt x="435" y="4665"/>
                  </a:lnTo>
                  <a:lnTo>
                    <a:pt x="441" y="4665"/>
                  </a:lnTo>
                  <a:lnTo>
                    <a:pt x="453" y="4660"/>
                  </a:lnTo>
                  <a:lnTo>
                    <a:pt x="466" y="4653"/>
                  </a:lnTo>
                  <a:lnTo>
                    <a:pt x="481" y="4648"/>
                  </a:lnTo>
                  <a:lnTo>
                    <a:pt x="496" y="4647"/>
                  </a:lnTo>
                  <a:lnTo>
                    <a:pt x="503" y="4646"/>
                  </a:lnTo>
                  <a:lnTo>
                    <a:pt x="508" y="4647"/>
                  </a:lnTo>
                  <a:lnTo>
                    <a:pt x="512" y="4647"/>
                  </a:lnTo>
                  <a:lnTo>
                    <a:pt x="516" y="4649"/>
                  </a:lnTo>
                  <a:lnTo>
                    <a:pt x="519" y="4651"/>
                  </a:lnTo>
                  <a:lnTo>
                    <a:pt x="521" y="4653"/>
                  </a:lnTo>
                  <a:lnTo>
                    <a:pt x="522" y="4656"/>
                  </a:lnTo>
                  <a:lnTo>
                    <a:pt x="522" y="4660"/>
                  </a:lnTo>
                  <a:lnTo>
                    <a:pt x="521" y="4664"/>
                  </a:lnTo>
                  <a:lnTo>
                    <a:pt x="518" y="4668"/>
                  </a:lnTo>
                  <a:lnTo>
                    <a:pt x="514" y="4672"/>
                  </a:lnTo>
                  <a:lnTo>
                    <a:pt x="508" y="4677"/>
                  </a:lnTo>
                  <a:lnTo>
                    <a:pt x="502" y="4681"/>
                  </a:lnTo>
                  <a:lnTo>
                    <a:pt x="499" y="4686"/>
                  </a:lnTo>
                  <a:lnTo>
                    <a:pt x="498" y="4691"/>
                  </a:lnTo>
                  <a:lnTo>
                    <a:pt x="498" y="4694"/>
                  </a:lnTo>
                  <a:lnTo>
                    <a:pt x="500" y="4699"/>
                  </a:lnTo>
                  <a:lnTo>
                    <a:pt x="503" y="4703"/>
                  </a:lnTo>
                  <a:lnTo>
                    <a:pt x="506" y="4706"/>
                  </a:lnTo>
                  <a:lnTo>
                    <a:pt x="511" y="4710"/>
                  </a:lnTo>
                  <a:lnTo>
                    <a:pt x="519" y="4717"/>
                  </a:lnTo>
                  <a:lnTo>
                    <a:pt x="527" y="4727"/>
                  </a:lnTo>
                  <a:lnTo>
                    <a:pt x="533" y="4737"/>
                  </a:lnTo>
                  <a:lnTo>
                    <a:pt x="537" y="4749"/>
                  </a:lnTo>
                  <a:lnTo>
                    <a:pt x="544" y="4762"/>
                  </a:lnTo>
                  <a:lnTo>
                    <a:pt x="556" y="4779"/>
                  </a:lnTo>
                  <a:lnTo>
                    <a:pt x="568" y="4793"/>
                  </a:lnTo>
                  <a:lnTo>
                    <a:pt x="577" y="4805"/>
                  </a:lnTo>
                  <a:lnTo>
                    <a:pt x="580" y="4809"/>
                  </a:lnTo>
                  <a:lnTo>
                    <a:pt x="582" y="4811"/>
                  </a:lnTo>
                  <a:lnTo>
                    <a:pt x="586" y="4813"/>
                  </a:lnTo>
                  <a:lnTo>
                    <a:pt x="590" y="4816"/>
                  </a:lnTo>
                  <a:lnTo>
                    <a:pt x="598" y="4819"/>
                  </a:lnTo>
                  <a:lnTo>
                    <a:pt x="611" y="4822"/>
                  </a:lnTo>
                  <a:lnTo>
                    <a:pt x="617" y="4824"/>
                  </a:lnTo>
                  <a:lnTo>
                    <a:pt x="624" y="4828"/>
                  </a:lnTo>
                  <a:lnTo>
                    <a:pt x="629" y="4831"/>
                  </a:lnTo>
                  <a:lnTo>
                    <a:pt x="634" y="4836"/>
                  </a:lnTo>
                  <a:lnTo>
                    <a:pt x="637" y="4841"/>
                  </a:lnTo>
                  <a:lnTo>
                    <a:pt x="641" y="4847"/>
                  </a:lnTo>
                  <a:lnTo>
                    <a:pt x="643" y="4853"/>
                  </a:lnTo>
                  <a:lnTo>
                    <a:pt x="645" y="4857"/>
                  </a:lnTo>
                  <a:lnTo>
                    <a:pt x="648" y="4863"/>
                  </a:lnTo>
                  <a:lnTo>
                    <a:pt x="650" y="4867"/>
                  </a:lnTo>
                  <a:lnTo>
                    <a:pt x="654" y="4870"/>
                  </a:lnTo>
                  <a:lnTo>
                    <a:pt x="659" y="4873"/>
                  </a:lnTo>
                  <a:lnTo>
                    <a:pt x="668" y="4875"/>
                  </a:lnTo>
                  <a:lnTo>
                    <a:pt x="681" y="4879"/>
                  </a:lnTo>
                  <a:lnTo>
                    <a:pt x="687" y="4880"/>
                  </a:lnTo>
                  <a:lnTo>
                    <a:pt x="693" y="4883"/>
                  </a:lnTo>
                  <a:lnTo>
                    <a:pt x="699" y="4887"/>
                  </a:lnTo>
                  <a:lnTo>
                    <a:pt x="705" y="4891"/>
                  </a:lnTo>
                  <a:lnTo>
                    <a:pt x="714" y="4899"/>
                  </a:lnTo>
                  <a:lnTo>
                    <a:pt x="723" y="4908"/>
                  </a:lnTo>
                  <a:lnTo>
                    <a:pt x="731" y="4916"/>
                  </a:lnTo>
                  <a:lnTo>
                    <a:pt x="742" y="4923"/>
                  </a:lnTo>
                  <a:lnTo>
                    <a:pt x="747" y="4925"/>
                  </a:lnTo>
                  <a:lnTo>
                    <a:pt x="752" y="4927"/>
                  </a:lnTo>
                  <a:lnTo>
                    <a:pt x="757" y="4929"/>
                  </a:lnTo>
                  <a:lnTo>
                    <a:pt x="762" y="4930"/>
                  </a:lnTo>
                  <a:lnTo>
                    <a:pt x="774" y="4931"/>
                  </a:lnTo>
                  <a:lnTo>
                    <a:pt x="786" y="4935"/>
                  </a:lnTo>
                  <a:lnTo>
                    <a:pt x="798" y="4941"/>
                  </a:lnTo>
                  <a:lnTo>
                    <a:pt x="808" y="4946"/>
                  </a:lnTo>
                  <a:lnTo>
                    <a:pt x="813" y="4950"/>
                  </a:lnTo>
                  <a:lnTo>
                    <a:pt x="818" y="4951"/>
                  </a:lnTo>
                  <a:lnTo>
                    <a:pt x="823" y="4952"/>
                  </a:lnTo>
                  <a:lnTo>
                    <a:pt x="827" y="4954"/>
                  </a:lnTo>
                  <a:lnTo>
                    <a:pt x="839" y="4955"/>
                  </a:lnTo>
                  <a:lnTo>
                    <a:pt x="854" y="4956"/>
                  </a:lnTo>
                  <a:lnTo>
                    <a:pt x="863" y="4962"/>
                  </a:lnTo>
                  <a:lnTo>
                    <a:pt x="875" y="4971"/>
                  </a:lnTo>
                  <a:lnTo>
                    <a:pt x="881" y="4975"/>
                  </a:lnTo>
                  <a:lnTo>
                    <a:pt x="887" y="4979"/>
                  </a:lnTo>
                  <a:lnTo>
                    <a:pt x="890" y="4979"/>
                  </a:lnTo>
                  <a:lnTo>
                    <a:pt x="893" y="4979"/>
                  </a:lnTo>
                  <a:lnTo>
                    <a:pt x="895" y="4979"/>
                  </a:lnTo>
                  <a:lnTo>
                    <a:pt x="898" y="4976"/>
                  </a:lnTo>
                  <a:lnTo>
                    <a:pt x="901" y="4973"/>
                  </a:lnTo>
                  <a:lnTo>
                    <a:pt x="906" y="4973"/>
                  </a:lnTo>
                  <a:lnTo>
                    <a:pt x="911" y="4973"/>
                  </a:lnTo>
                  <a:lnTo>
                    <a:pt x="917" y="4974"/>
                  </a:lnTo>
                  <a:lnTo>
                    <a:pt x="927" y="4980"/>
                  </a:lnTo>
                  <a:lnTo>
                    <a:pt x="938" y="4983"/>
                  </a:lnTo>
                  <a:lnTo>
                    <a:pt x="946" y="4986"/>
                  </a:lnTo>
                  <a:lnTo>
                    <a:pt x="953" y="4988"/>
                  </a:lnTo>
                  <a:lnTo>
                    <a:pt x="958" y="4989"/>
                  </a:lnTo>
                  <a:lnTo>
                    <a:pt x="962" y="4992"/>
                  </a:lnTo>
                  <a:lnTo>
                    <a:pt x="963" y="4995"/>
                  </a:lnTo>
                  <a:lnTo>
                    <a:pt x="962" y="4998"/>
                  </a:lnTo>
                  <a:lnTo>
                    <a:pt x="959" y="5001"/>
                  </a:lnTo>
                  <a:lnTo>
                    <a:pt x="955" y="5006"/>
                  </a:lnTo>
                  <a:lnTo>
                    <a:pt x="945" y="5012"/>
                  </a:lnTo>
                  <a:lnTo>
                    <a:pt x="937" y="5017"/>
                  </a:lnTo>
                  <a:lnTo>
                    <a:pt x="927" y="5021"/>
                  </a:lnTo>
                  <a:lnTo>
                    <a:pt x="919" y="5028"/>
                  </a:lnTo>
                  <a:lnTo>
                    <a:pt x="915" y="5033"/>
                  </a:lnTo>
                  <a:lnTo>
                    <a:pt x="913" y="5039"/>
                  </a:lnTo>
                  <a:lnTo>
                    <a:pt x="909" y="5045"/>
                  </a:lnTo>
                  <a:lnTo>
                    <a:pt x="908" y="5051"/>
                  </a:lnTo>
                  <a:lnTo>
                    <a:pt x="905" y="5064"/>
                  </a:lnTo>
                  <a:lnTo>
                    <a:pt x="902" y="5077"/>
                  </a:lnTo>
                  <a:lnTo>
                    <a:pt x="901" y="5090"/>
                  </a:lnTo>
                  <a:lnTo>
                    <a:pt x="901" y="5102"/>
                  </a:lnTo>
                  <a:lnTo>
                    <a:pt x="901" y="5113"/>
                  </a:lnTo>
                  <a:lnTo>
                    <a:pt x="902" y="5121"/>
                  </a:lnTo>
                  <a:lnTo>
                    <a:pt x="903" y="5130"/>
                  </a:lnTo>
                  <a:lnTo>
                    <a:pt x="906" y="5135"/>
                  </a:lnTo>
                  <a:lnTo>
                    <a:pt x="908" y="5140"/>
                  </a:lnTo>
                  <a:lnTo>
                    <a:pt x="913" y="5144"/>
                  </a:lnTo>
                  <a:lnTo>
                    <a:pt x="917" y="5146"/>
                  </a:lnTo>
                  <a:lnTo>
                    <a:pt x="919" y="5150"/>
                  </a:lnTo>
                  <a:lnTo>
                    <a:pt x="920" y="5153"/>
                  </a:lnTo>
                  <a:lnTo>
                    <a:pt x="921" y="5157"/>
                  </a:lnTo>
                  <a:lnTo>
                    <a:pt x="921" y="5162"/>
                  </a:lnTo>
                  <a:lnTo>
                    <a:pt x="919" y="5166"/>
                  </a:lnTo>
                  <a:lnTo>
                    <a:pt x="917" y="5172"/>
                  </a:lnTo>
                  <a:lnTo>
                    <a:pt x="913" y="5179"/>
                  </a:lnTo>
                  <a:lnTo>
                    <a:pt x="911" y="5185"/>
                  </a:lnTo>
                  <a:lnTo>
                    <a:pt x="909" y="5190"/>
                  </a:lnTo>
                  <a:lnTo>
                    <a:pt x="908" y="5195"/>
                  </a:lnTo>
                  <a:lnTo>
                    <a:pt x="909" y="5198"/>
                  </a:lnTo>
                  <a:lnTo>
                    <a:pt x="913" y="5210"/>
                  </a:lnTo>
                  <a:lnTo>
                    <a:pt x="914" y="5228"/>
                  </a:lnTo>
                  <a:lnTo>
                    <a:pt x="914" y="5240"/>
                  </a:lnTo>
                  <a:lnTo>
                    <a:pt x="913" y="5252"/>
                  </a:lnTo>
                  <a:lnTo>
                    <a:pt x="911" y="5263"/>
                  </a:lnTo>
                  <a:lnTo>
                    <a:pt x="909" y="5273"/>
                  </a:lnTo>
                  <a:lnTo>
                    <a:pt x="903" y="5294"/>
                  </a:lnTo>
                  <a:lnTo>
                    <a:pt x="898" y="5311"/>
                  </a:lnTo>
                  <a:lnTo>
                    <a:pt x="896" y="5320"/>
                  </a:lnTo>
                  <a:lnTo>
                    <a:pt x="896" y="5327"/>
                  </a:lnTo>
                  <a:lnTo>
                    <a:pt x="898" y="5333"/>
                  </a:lnTo>
                  <a:lnTo>
                    <a:pt x="900" y="5339"/>
                  </a:lnTo>
                  <a:lnTo>
                    <a:pt x="901" y="5343"/>
                  </a:lnTo>
                  <a:lnTo>
                    <a:pt x="902" y="5349"/>
                  </a:lnTo>
                  <a:lnTo>
                    <a:pt x="902" y="5354"/>
                  </a:lnTo>
                  <a:lnTo>
                    <a:pt x="900" y="5360"/>
                  </a:lnTo>
                  <a:lnTo>
                    <a:pt x="899" y="5365"/>
                  </a:lnTo>
                  <a:lnTo>
                    <a:pt x="898" y="5370"/>
                  </a:lnTo>
                  <a:lnTo>
                    <a:pt x="900" y="5373"/>
                  </a:lnTo>
                  <a:lnTo>
                    <a:pt x="902" y="5377"/>
                  </a:lnTo>
                  <a:lnTo>
                    <a:pt x="908" y="5381"/>
                  </a:lnTo>
                  <a:lnTo>
                    <a:pt x="915" y="5384"/>
                  </a:lnTo>
                  <a:lnTo>
                    <a:pt x="921" y="5386"/>
                  </a:lnTo>
                  <a:lnTo>
                    <a:pt x="927" y="5390"/>
                  </a:lnTo>
                  <a:lnTo>
                    <a:pt x="934" y="5396"/>
                  </a:lnTo>
                  <a:lnTo>
                    <a:pt x="939" y="5402"/>
                  </a:lnTo>
                  <a:lnTo>
                    <a:pt x="945" y="5408"/>
                  </a:lnTo>
                  <a:lnTo>
                    <a:pt x="950" y="5411"/>
                  </a:lnTo>
                  <a:lnTo>
                    <a:pt x="956" y="5415"/>
                  </a:lnTo>
                  <a:lnTo>
                    <a:pt x="963" y="5415"/>
                  </a:lnTo>
                  <a:lnTo>
                    <a:pt x="969" y="5415"/>
                  </a:lnTo>
                  <a:lnTo>
                    <a:pt x="974" y="5417"/>
                  </a:lnTo>
                  <a:lnTo>
                    <a:pt x="977" y="5421"/>
                  </a:lnTo>
                  <a:lnTo>
                    <a:pt x="981" y="5427"/>
                  </a:lnTo>
                  <a:lnTo>
                    <a:pt x="982" y="5434"/>
                  </a:lnTo>
                  <a:lnTo>
                    <a:pt x="982" y="5441"/>
                  </a:lnTo>
                  <a:lnTo>
                    <a:pt x="983" y="5443"/>
                  </a:lnTo>
                  <a:lnTo>
                    <a:pt x="985" y="5446"/>
                  </a:lnTo>
                  <a:lnTo>
                    <a:pt x="988" y="5448"/>
                  </a:lnTo>
                  <a:lnTo>
                    <a:pt x="993" y="5448"/>
                  </a:lnTo>
                  <a:lnTo>
                    <a:pt x="1000" y="5449"/>
                  </a:lnTo>
                  <a:lnTo>
                    <a:pt x="1006" y="5450"/>
                  </a:lnTo>
                  <a:lnTo>
                    <a:pt x="1013" y="5454"/>
                  </a:lnTo>
                  <a:lnTo>
                    <a:pt x="1019" y="5458"/>
                  </a:lnTo>
                  <a:lnTo>
                    <a:pt x="1024" y="5461"/>
                  </a:lnTo>
                  <a:lnTo>
                    <a:pt x="1027" y="5466"/>
                  </a:lnTo>
                  <a:lnTo>
                    <a:pt x="1031" y="5471"/>
                  </a:lnTo>
                  <a:lnTo>
                    <a:pt x="1033" y="5475"/>
                  </a:lnTo>
                  <a:lnTo>
                    <a:pt x="1034" y="5480"/>
                  </a:lnTo>
                  <a:lnTo>
                    <a:pt x="1037" y="5484"/>
                  </a:lnTo>
                  <a:lnTo>
                    <a:pt x="1039" y="5487"/>
                  </a:lnTo>
                  <a:lnTo>
                    <a:pt x="1041" y="5491"/>
                  </a:lnTo>
                  <a:lnTo>
                    <a:pt x="1047" y="5496"/>
                  </a:lnTo>
                  <a:lnTo>
                    <a:pt x="1054" y="5499"/>
                  </a:lnTo>
                  <a:lnTo>
                    <a:pt x="1057" y="5502"/>
                  </a:lnTo>
                  <a:lnTo>
                    <a:pt x="1060" y="5507"/>
                  </a:lnTo>
                  <a:lnTo>
                    <a:pt x="1063" y="5513"/>
                  </a:lnTo>
                  <a:lnTo>
                    <a:pt x="1065" y="5521"/>
                  </a:lnTo>
                  <a:lnTo>
                    <a:pt x="1067" y="5528"/>
                  </a:lnTo>
                  <a:lnTo>
                    <a:pt x="1071" y="5534"/>
                  </a:lnTo>
                  <a:lnTo>
                    <a:pt x="1075" y="5538"/>
                  </a:lnTo>
                  <a:lnTo>
                    <a:pt x="1078" y="5542"/>
                  </a:lnTo>
                  <a:lnTo>
                    <a:pt x="1088" y="5544"/>
                  </a:lnTo>
                  <a:lnTo>
                    <a:pt x="1098" y="5546"/>
                  </a:lnTo>
                  <a:lnTo>
                    <a:pt x="1103" y="5546"/>
                  </a:lnTo>
                  <a:lnTo>
                    <a:pt x="1107" y="5547"/>
                  </a:lnTo>
                  <a:lnTo>
                    <a:pt x="1111" y="5549"/>
                  </a:lnTo>
                  <a:lnTo>
                    <a:pt x="1114" y="5553"/>
                  </a:lnTo>
                  <a:lnTo>
                    <a:pt x="1117" y="5560"/>
                  </a:lnTo>
                  <a:lnTo>
                    <a:pt x="1121" y="5563"/>
                  </a:lnTo>
                  <a:lnTo>
                    <a:pt x="1125" y="5562"/>
                  </a:lnTo>
                  <a:lnTo>
                    <a:pt x="1129" y="5559"/>
                  </a:lnTo>
                  <a:lnTo>
                    <a:pt x="1134" y="5555"/>
                  </a:lnTo>
                  <a:lnTo>
                    <a:pt x="1139" y="5551"/>
                  </a:lnTo>
                  <a:lnTo>
                    <a:pt x="1145" y="5548"/>
                  </a:lnTo>
                  <a:lnTo>
                    <a:pt x="1151" y="5547"/>
                  </a:lnTo>
                  <a:lnTo>
                    <a:pt x="1155" y="5546"/>
                  </a:lnTo>
                  <a:lnTo>
                    <a:pt x="1161" y="5546"/>
                  </a:lnTo>
                  <a:lnTo>
                    <a:pt x="1166" y="5548"/>
                  </a:lnTo>
                  <a:lnTo>
                    <a:pt x="1171" y="5550"/>
                  </a:lnTo>
                  <a:lnTo>
                    <a:pt x="1180" y="5556"/>
                  </a:lnTo>
                  <a:lnTo>
                    <a:pt x="1191" y="5561"/>
                  </a:lnTo>
                  <a:lnTo>
                    <a:pt x="1204" y="5566"/>
                  </a:lnTo>
                  <a:lnTo>
                    <a:pt x="1217" y="5569"/>
                  </a:lnTo>
                  <a:lnTo>
                    <a:pt x="1245" y="5574"/>
                  </a:lnTo>
                  <a:lnTo>
                    <a:pt x="1268" y="5578"/>
                  </a:lnTo>
                  <a:lnTo>
                    <a:pt x="1285" y="5579"/>
                  </a:lnTo>
                  <a:lnTo>
                    <a:pt x="1295" y="5579"/>
                  </a:lnTo>
                  <a:lnTo>
                    <a:pt x="1298" y="5579"/>
                  </a:lnTo>
                  <a:lnTo>
                    <a:pt x="1302" y="5580"/>
                  </a:lnTo>
                  <a:lnTo>
                    <a:pt x="1305" y="5581"/>
                  </a:lnTo>
                  <a:lnTo>
                    <a:pt x="1310" y="5584"/>
                  </a:lnTo>
                  <a:lnTo>
                    <a:pt x="1318" y="5591"/>
                  </a:lnTo>
                  <a:lnTo>
                    <a:pt x="1327" y="5594"/>
                  </a:lnTo>
                  <a:lnTo>
                    <a:pt x="1330" y="5597"/>
                  </a:lnTo>
                  <a:lnTo>
                    <a:pt x="1335" y="5598"/>
                  </a:lnTo>
                  <a:lnTo>
                    <a:pt x="1341" y="5598"/>
                  </a:lnTo>
                  <a:lnTo>
                    <a:pt x="1347" y="5598"/>
                  </a:lnTo>
                  <a:lnTo>
                    <a:pt x="1359" y="5598"/>
                  </a:lnTo>
                  <a:lnTo>
                    <a:pt x="1368" y="5598"/>
                  </a:lnTo>
                  <a:lnTo>
                    <a:pt x="1377" y="5599"/>
                  </a:lnTo>
                  <a:lnTo>
                    <a:pt x="1387" y="5599"/>
                  </a:lnTo>
                  <a:lnTo>
                    <a:pt x="1393" y="5600"/>
                  </a:lnTo>
                  <a:lnTo>
                    <a:pt x="1399" y="5600"/>
                  </a:lnTo>
                  <a:lnTo>
                    <a:pt x="1404" y="5599"/>
                  </a:lnTo>
                  <a:lnTo>
                    <a:pt x="1409" y="5598"/>
                  </a:lnTo>
                  <a:lnTo>
                    <a:pt x="1413" y="5595"/>
                  </a:lnTo>
                  <a:lnTo>
                    <a:pt x="1417" y="5591"/>
                  </a:lnTo>
                  <a:lnTo>
                    <a:pt x="1421" y="5585"/>
                  </a:lnTo>
                  <a:lnTo>
                    <a:pt x="1424" y="5576"/>
                  </a:lnTo>
                  <a:lnTo>
                    <a:pt x="1430" y="5560"/>
                  </a:lnTo>
                  <a:lnTo>
                    <a:pt x="1436" y="5547"/>
                  </a:lnTo>
                  <a:lnTo>
                    <a:pt x="1438" y="5542"/>
                  </a:lnTo>
                  <a:lnTo>
                    <a:pt x="1443" y="5537"/>
                  </a:lnTo>
                  <a:lnTo>
                    <a:pt x="1447" y="5534"/>
                  </a:lnTo>
                  <a:lnTo>
                    <a:pt x="1453" y="5529"/>
                  </a:lnTo>
                  <a:lnTo>
                    <a:pt x="1456" y="5525"/>
                  </a:lnTo>
                  <a:lnTo>
                    <a:pt x="1460" y="5521"/>
                  </a:lnTo>
                  <a:lnTo>
                    <a:pt x="1462" y="5516"/>
                  </a:lnTo>
                  <a:lnTo>
                    <a:pt x="1465" y="5511"/>
                  </a:lnTo>
                  <a:lnTo>
                    <a:pt x="1467" y="5500"/>
                  </a:lnTo>
                  <a:lnTo>
                    <a:pt x="1469" y="5488"/>
                  </a:lnTo>
                  <a:lnTo>
                    <a:pt x="1470" y="5478"/>
                  </a:lnTo>
                  <a:lnTo>
                    <a:pt x="1473" y="5468"/>
                  </a:lnTo>
                  <a:lnTo>
                    <a:pt x="1475" y="5463"/>
                  </a:lnTo>
                  <a:lnTo>
                    <a:pt x="1478" y="5461"/>
                  </a:lnTo>
                  <a:lnTo>
                    <a:pt x="1480" y="5458"/>
                  </a:lnTo>
                  <a:lnTo>
                    <a:pt x="1484" y="5456"/>
                  </a:lnTo>
                  <a:lnTo>
                    <a:pt x="1491" y="5454"/>
                  </a:lnTo>
                  <a:lnTo>
                    <a:pt x="1498" y="5455"/>
                  </a:lnTo>
                  <a:lnTo>
                    <a:pt x="1504" y="5456"/>
                  </a:lnTo>
                  <a:lnTo>
                    <a:pt x="1510" y="5459"/>
                  </a:lnTo>
                  <a:lnTo>
                    <a:pt x="1514" y="5460"/>
                  </a:lnTo>
                  <a:lnTo>
                    <a:pt x="1518" y="5459"/>
                  </a:lnTo>
                  <a:lnTo>
                    <a:pt x="1520" y="5458"/>
                  </a:lnTo>
                  <a:lnTo>
                    <a:pt x="1522" y="5456"/>
                  </a:lnTo>
                  <a:lnTo>
                    <a:pt x="1522" y="5454"/>
                  </a:lnTo>
                  <a:lnTo>
                    <a:pt x="1523" y="5450"/>
                  </a:lnTo>
                  <a:lnTo>
                    <a:pt x="1524" y="5435"/>
                  </a:lnTo>
                  <a:lnTo>
                    <a:pt x="1528" y="5421"/>
                  </a:lnTo>
                  <a:lnTo>
                    <a:pt x="1531" y="5414"/>
                  </a:lnTo>
                  <a:lnTo>
                    <a:pt x="1535" y="5408"/>
                  </a:lnTo>
                  <a:lnTo>
                    <a:pt x="1541" y="5402"/>
                  </a:lnTo>
                  <a:lnTo>
                    <a:pt x="1547" y="5397"/>
                  </a:lnTo>
                  <a:lnTo>
                    <a:pt x="1563" y="5387"/>
                  </a:lnTo>
                  <a:lnTo>
                    <a:pt x="1582" y="5377"/>
                  </a:lnTo>
                  <a:lnTo>
                    <a:pt x="1602" y="5366"/>
                  </a:lnTo>
                  <a:lnTo>
                    <a:pt x="1621" y="5354"/>
                  </a:lnTo>
                  <a:lnTo>
                    <a:pt x="1639" y="5345"/>
                  </a:lnTo>
                  <a:lnTo>
                    <a:pt x="1651" y="5338"/>
                  </a:lnTo>
                  <a:lnTo>
                    <a:pt x="1655" y="5333"/>
                  </a:lnTo>
                  <a:lnTo>
                    <a:pt x="1657" y="5329"/>
                  </a:lnTo>
                  <a:lnTo>
                    <a:pt x="1657" y="5324"/>
                  </a:lnTo>
                  <a:lnTo>
                    <a:pt x="1656" y="5318"/>
                  </a:lnTo>
                  <a:lnTo>
                    <a:pt x="1654" y="5311"/>
                  </a:lnTo>
                  <a:lnTo>
                    <a:pt x="1652" y="5305"/>
                  </a:lnTo>
                  <a:lnTo>
                    <a:pt x="1652" y="5301"/>
                  </a:lnTo>
                  <a:lnTo>
                    <a:pt x="1654" y="5296"/>
                  </a:lnTo>
                  <a:lnTo>
                    <a:pt x="1655" y="5291"/>
                  </a:lnTo>
                  <a:lnTo>
                    <a:pt x="1658" y="5286"/>
                  </a:lnTo>
                  <a:lnTo>
                    <a:pt x="1663" y="5283"/>
                  </a:lnTo>
                  <a:lnTo>
                    <a:pt x="1669" y="5279"/>
                  </a:lnTo>
                  <a:lnTo>
                    <a:pt x="1681" y="5275"/>
                  </a:lnTo>
                  <a:lnTo>
                    <a:pt x="1692" y="5272"/>
                  </a:lnTo>
                  <a:lnTo>
                    <a:pt x="1702" y="5267"/>
                  </a:lnTo>
                  <a:lnTo>
                    <a:pt x="1717" y="5260"/>
                  </a:lnTo>
                  <a:lnTo>
                    <a:pt x="1725" y="5255"/>
                  </a:lnTo>
                  <a:lnTo>
                    <a:pt x="1733" y="5252"/>
                  </a:lnTo>
                  <a:lnTo>
                    <a:pt x="1739" y="5251"/>
                  </a:lnTo>
                  <a:lnTo>
                    <a:pt x="1745" y="5251"/>
                  </a:lnTo>
                  <a:lnTo>
                    <a:pt x="1750" y="5253"/>
                  </a:lnTo>
                  <a:lnTo>
                    <a:pt x="1753" y="5255"/>
                  </a:lnTo>
                  <a:lnTo>
                    <a:pt x="1756" y="5260"/>
                  </a:lnTo>
                  <a:lnTo>
                    <a:pt x="1756" y="5266"/>
                  </a:lnTo>
                  <a:lnTo>
                    <a:pt x="1756" y="5277"/>
                  </a:lnTo>
                  <a:lnTo>
                    <a:pt x="1756" y="5285"/>
                  </a:lnTo>
                  <a:lnTo>
                    <a:pt x="1756" y="5289"/>
                  </a:lnTo>
                  <a:lnTo>
                    <a:pt x="1758" y="5291"/>
                  </a:lnTo>
                  <a:lnTo>
                    <a:pt x="1761" y="5292"/>
                  </a:lnTo>
                  <a:lnTo>
                    <a:pt x="1765" y="5294"/>
                  </a:lnTo>
                  <a:lnTo>
                    <a:pt x="1774" y="5297"/>
                  </a:lnTo>
                  <a:lnTo>
                    <a:pt x="1783" y="5302"/>
                  </a:lnTo>
                  <a:lnTo>
                    <a:pt x="1791" y="5309"/>
                  </a:lnTo>
                  <a:lnTo>
                    <a:pt x="1800" y="5320"/>
                  </a:lnTo>
                  <a:lnTo>
                    <a:pt x="1807" y="5333"/>
                  </a:lnTo>
                  <a:lnTo>
                    <a:pt x="1815" y="5345"/>
                  </a:lnTo>
                  <a:lnTo>
                    <a:pt x="1819" y="5351"/>
                  </a:lnTo>
                  <a:lnTo>
                    <a:pt x="1824" y="5354"/>
                  </a:lnTo>
                  <a:lnTo>
                    <a:pt x="1827" y="5358"/>
                  </a:lnTo>
                  <a:lnTo>
                    <a:pt x="1833" y="5359"/>
                  </a:lnTo>
                  <a:lnTo>
                    <a:pt x="1843" y="5357"/>
                  </a:lnTo>
                  <a:lnTo>
                    <a:pt x="1852" y="5353"/>
                  </a:lnTo>
                  <a:lnTo>
                    <a:pt x="1857" y="5353"/>
                  </a:lnTo>
                  <a:lnTo>
                    <a:pt x="1862" y="5353"/>
                  </a:lnTo>
                  <a:lnTo>
                    <a:pt x="1868" y="5354"/>
                  </a:lnTo>
                  <a:lnTo>
                    <a:pt x="1875" y="5359"/>
                  </a:lnTo>
                  <a:lnTo>
                    <a:pt x="1888" y="5368"/>
                  </a:lnTo>
                  <a:lnTo>
                    <a:pt x="1901" y="5376"/>
                  </a:lnTo>
                  <a:lnTo>
                    <a:pt x="1906" y="5377"/>
                  </a:lnTo>
                  <a:lnTo>
                    <a:pt x="1910" y="5377"/>
                  </a:lnTo>
                  <a:lnTo>
                    <a:pt x="1914" y="5374"/>
                  </a:lnTo>
                  <a:lnTo>
                    <a:pt x="1917" y="5371"/>
                  </a:lnTo>
                  <a:lnTo>
                    <a:pt x="1919" y="5365"/>
                  </a:lnTo>
                  <a:lnTo>
                    <a:pt x="1920" y="5359"/>
                  </a:lnTo>
                  <a:lnTo>
                    <a:pt x="1920" y="5354"/>
                  </a:lnTo>
                  <a:lnTo>
                    <a:pt x="1920" y="5349"/>
                  </a:lnTo>
                  <a:lnTo>
                    <a:pt x="1920" y="5345"/>
                  </a:lnTo>
                  <a:lnTo>
                    <a:pt x="1921" y="5341"/>
                  </a:lnTo>
                  <a:lnTo>
                    <a:pt x="1922" y="5340"/>
                  </a:lnTo>
                  <a:lnTo>
                    <a:pt x="1925" y="5339"/>
                  </a:lnTo>
                  <a:lnTo>
                    <a:pt x="1928" y="5339"/>
                  </a:lnTo>
                  <a:lnTo>
                    <a:pt x="1933" y="5341"/>
                  </a:lnTo>
                  <a:lnTo>
                    <a:pt x="1936" y="5346"/>
                  </a:lnTo>
                  <a:lnTo>
                    <a:pt x="1941" y="5351"/>
                  </a:lnTo>
                  <a:lnTo>
                    <a:pt x="1951" y="5362"/>
                  </a:lnTo>
                  <a:lnTo>
                    <a:pt x="1960" y="5373"/>
                  </a:lnTo>
                  <a:lnTo>
                    <a:pt x="1966" y="5378"/>
                  </a:lnTo>
                  <a:lnTo>
                    <a:pt x="1972" y="5380"/>
                  </a:lnTo>
                  <a:lnTo>
                    <a:pt x="1978" y="5383"/>
                  </a:lnTo>
                  <a:lnTo>
                    <a:pt x="1985" y="5385"/>
                  </a:lnTo>
                  <a:lnTo>
                    <a:pt x="1998" y="5386"/>
                  </a:lnTo>
                  <a:lnTo>
                    <a:pt x="2011" y="5387"/>
                  </a:lnTo>
                  <a:lnTo>
                    <a:pt x="2024" y="5387"/>
                  </a:lnTo>
                  <a:lnTo>
                    <a:pt x="2039" y="5390"/>
                  </a:lnTo>
                  <a:lnTo>
                    <a:pt x="2045" y="5392"/>
                  </a:lnTo>
                  <a:lnTo>
                    <a:pt x="2051" y="5396"/>
                  </a:lnTo>
                  <a:lnTo>
                    <a:pt x="2054" y="5399"/>
                  </a:lnTo>
                  <a:lnTo>
                    <a:pt x="2057" y="5405"/>
                  </a:lnTo>
                  <a:lnTo>
                    <a:pt x="2060" y="5418"/>
                  </a:lnTo>
                  <a:lnTo>
                    <a:pt x="2064" y="5431"/>
                  </a:lnTo>
                  <a:lnTo>
                    <a:pt x="2066" y="5437"/>
                  </a:lnTo>
                  <a:lnTo>
                    <a:pt x="2068" y="5442"/>
                  </a:lnTo>
                  <a:lnTo>
                    <a:pt x="2072" y="5447"/>
                  </a:lnTo>
                  <a:lnTo>
                    <a:pt x="2076" y="5450"/>
                  </a:lnTo>
                  <a:lnTo>
                    <a:pt x="2082" y="5454"/>
                  </a:lnTo>
                  <a:lnTo>
                    <a:pt x="2089" y="5458"/>
                  </a:lnTo>
                  <a:lnTo>
                    <a:pt x="2096" y="5460"/>
                  </a:lnTo>
                  <a:lnTo>
                    <a:pt x="2105" y="5462"/>
                  </a:lnTo>
                  <a:lnTo>
                    <a:pt x="2124" y="5466"/>
                  </a:lnTo>
                  <a:lnTo>
                    <a:pt x="2142" y="5469"/>
                  </a:lnTo>
                  <a:lnTo>
                    <a:pt x="2159" y="5472"/>
                  </a:lnTo>
                  <a:lnTo>
                    <a:pt x="2173" y="5473"/>
                  </a:lnTo>
                  <a:lnTo>
                    <a:pt x="2179" y="5472"/>
                  </a:lnTo>
                  <a:lnTo>
                    <a:pt x="2185" y="5471"/>
                  </a:lnTo>
                  <a:lnTo>
                    <a:pt x="2191" y="5468"/>
                  </a:lnTo>
                  <a:lnTo>
                    <a:pt x="2197" y="5466"/>
                  </a:lnTo>
                  <a:lnTo>
                    <a:pt x="2206" y="5459"/>
                  </a:lnTo>
                  <a:lnTo>
                    <a:pt x="2215" y="5456"/>
                  </a:lnTo>
                  <a:lnTo>
                    <a:pt x="2222" y="5455"/>
                  </a:lnTo>
                  <a:lnTo>
                    <a:pt x="2230" y="5455"/>
                  </a:lnTo>
                  <a:lnTo>
                    <a:pt x="2238" y="5456"/>
                  </a:lnTo>
                  <a:lnTo>
                    <a:pt x="2246" y="5455"/>
                  </a:lnTo>
                  <a:lnTo>
                    <a:pt x="2248" y="5454"/>
                  </a:lnTo>
                  <a:lnTo>
                    <a:pt x="2250" y="5450"/>
                  </a:lnTo>
                  <a:lnTo>
                    <a:pt x="2253" y="5447"/>
                  </a:lnTo>
                  <a:lnTo>
                    <a:pt x="2256" y="5440"/>
                  </a:lnTo>
                  <a:lnTo>
                    <a:pt x="2261" y="5427"/>
                  </a:lnTo>
                  <a:lnTo>
                    <a:pt x="2268" y="5415"/>
                  </a:lnTo>
                  <a:lnTo>
                    <a:pt x="2273" y="5411"/>
                  </a:lnTo>
                  <a:lnTo>
                    <a:pt x="2279" y="5406"/>
                  </a:lnTo>
                  <a:lnTo>
                    <a:pt x="2285" y="5404"/>
                  </a:lnTo>
                  <a:lnTo>
                    <a:pt x="2293" y="5403"/>
                  </a:lnTo>
                  <a:lnTo>
                    <a:pt x="2314" y="5402"/>
                  </a:lnTo>
                  <a:lnTo>
                    <a:pt x="2339" y="5401"/>
                  </a:lnTo>
                  <a:lnTo>
                    <a:pt x="2350" y="5399"/>
                  </a:lnTo>
                  <a:lnTo>
                    <a:pt x="2361" y="5397"/>
                  </a:lnTo>
                  <a:lnTo>
                    <a:pt x="2364" y="5396"/>
                  </a:lnTo>
                  <a:lnTo>
                    <a:pt x="2369" y="5395"/>
                  </a:lnTo>
                  <a:lnTo>
                    <a:pt x="2372" y="5392"/>
                  </a:lnTo>
                  <a:lnTo>
                    <a:pt x="2374" y="5389"/>
                  </a:lnTo>
                  <a:lnTo>
                    <a:pt x="2379" y="5379"/>
                  </a:lnTo>
                  <a:lnTo>
                    <a:pt x="2385" y="5371"/>
                  </a:lnTo>
                  <a:lnTo>
                    <a:pt x="2388" y="5367"/>
                  </a:lnTo>
                  <a:lnTo>
                    <a:pt x="2393" y="5365"/>
                  </a:lnTo>
                  <a:lnTo>
                    <a:pt x="2399" y="5361"/>
                  </a:lnTo>
                  <a:lnTo>
                    <a:pt x="2407" y="5359"/>
                  </a:lnTo>
                  <a:lnTo>
                    <a:pt x="2417" y="5357"/>
                  </a:lnTo>
                  <a:lnTo>
                    <a:pt x="2425" y="5355"/>
                  </a:lnTo>
                  <a:lnTo>
                    <a:pt x="2435" y="5354"/>
                  </a:lnTo>
                  <a:lnTo>
                    <a:pt x="2443" y="5354"/>
                  </a:lnTo>
                  <a:lnTo>
                    <a:pt x="2451" y="5355"/>
                  </a:lnTo>
                  <a:lnTo>
                    <a:pt x="2460" y="5358"/>
                  </a:lnTo>
                  <a:lnTo>
                    <a:pt x="2468" y="5361"/>
                  </a:lnTo>
                  <a:lnTo>
                    <a:pt x="2475" y="5365"/>
                  </a:lnTo>
                  <a:lnTo>
                    <a:pt x="2487" y="5376"/>
                  </a:lnTo>
                  <a:lnTo>
                    <a:pt x="2496" y="5384"/>
                  </a:lnTo>
                  <a:lnTo>
                    <a:pt x="2500" y="5389"/>
                  </a:lnTo>
                  <a:lnTo>
                    <a:pt x="2504" y="5391"/>
                  </a:lnTo>
                  <a:lnTo>
                    <a:pt x="2508" y="5395"/>
                  </a:lnTo>
                  <a:lnTo>
                    <a:pt x="2513" y="5397"/>
                  </a:lnTo>
                  <a:lnTo>
                    <a:pt x="2518" y="5397"/>
                  </a:lnTo>
                  <a:lnTo>
                    <a:pt x="2523" y="5396"/>
                  </a:lnTo>
                  <a:lnTo>
                    <a:pt x="2527" y="5392"/>
                  </a:lnTo>
                  <a:lnTo>
                    <a:pt x="2532" y="5387"/>
                  </a:lnTo>
                  <a:lnTo>
                    <a:pt x="2538" y="5384"/>
                  </a:lnTo>
                  <a:lnTo>
                    <a:pt x="2543" y="5380"/>
                  </a:lnTo>
                  <a:lnTo>
                    <a:pt x="2546" y="5379"/>
                  </a:lnTo>
                  <a:lnTo>
                    <a:pt x="2549" y="5378"/>
                  </a:lnTo>
                  <a:lnTo>
                    <a:pt x="2552" y="5378"/>
                  </a:lnTo>
                  <a:lnTo>
                    <a:pt x="2556" y="5379"/>
                  </a:lnTo>
                  <a:lnTo>
                    <a:pt x="2562" y="5381"/>
                  </a:lnTo>
                  <a:lnTo>
                    <a:pt x="2569" y="5385"/>
                  </a:lnTo>
                  <a:lnTo>
                    <a:pt x="2575" y="5390"/>
                  </a:lnTo>
                  <a:lnTo>
                    <a:pt x="2580" y="5395"/>
                  </a:lnTo>
                  <a:lnTo>
                    <a:pt x="2584" y="5401"/>
                  </a:lnTo>
                  <a:lnTo>
                    <a:pt x="2589" y="5406"/>
                  </a:lnTo>
                  <a:lnTo>
                    <a:pt x="2591" y="5412"/>
                  </a:lnTo>
                  <a:lnTo>
                    <a:pt x="2591" y="5418"/>
                  </a:lnTo>
                  <a:lnTo>
                    <a:pt x="2591" y="5424"/>
                  </a:lnTo>
                  <a:lnTo>
                    <a:pt x="2589" y="5429"/>
                  </a:lnTo>
                  <a:lnTo>
                    <a:pt x="2587" y="5434"/>
                  </a:lnTo>
                  <a:lnTo>
                    <a:pt x="2582" y="5440"/>
                  </a:lnTo>
                  <a:lnTo>
                    <a:pt x="2575" y="5449"/>
                  </a:lnTo>
                  <a:lnTo>
                    <a:pt x="2570" y="5458"/>
                  </a:lnTo>
                  <a:lnTo>
                    <a:pt x="2570" y="5462"/>
                  </a:lnTo>
                  <a:lnTo>
                    <a:pt x="2571" y="5467"/>
                  </a:lnTo>
                  <a:lnTo>
                    <a:pt x="2572" y="5472"/>
                  </a:lnTo>
                  <a:lnTo>
                    <a:pt x="2575" y="5478"/>
                  </a:lnTo>
                  <a:lnTo>
                    <a:pt x="2582" y="5490"/>
                  </a:lnTo>
                  <a:lnTo>
                    <a:pt x="2590" y="5505"/>
                  </a:lnTo>
                  <a:lnTo>
                    <a:pt x="2600" y="5522"/>
                  </a:lnTo>
                  <a:lnTo>
                    <a:pt x="2608" y="5534"/>
                  </a:lnTo>
                  <a:lnTo>
                    <a:pt x="2613" y="5537"/>
                  </a:lnTo>
                  <a:lnTo>
                    <a:pt x="2618" y="5538"/>
                  </a:lnTo>
                  <a:lnTo>
                    <a:pt x="2620" y="5538"/>
                  </a:lnTo>
                  <a:lnTo>
                    <a:pt x="2622" y="5537"/>
                  </a:lnTo>
                  <a:lnTo>
                    <a:pt x="2625" y="5536"/>
                  </a:lnTo>
                  <a:lnTo>
                    <a:pt x="2628" y="5534"/>
                  </a:lnTo>
                  <a:lnTo>
                    <a:pt x="2631" y="5530"/>
                  </a:lnTo>
                  <a:lnTo>
                    <a:pt x="2634" y="5529"/>
                  </a:lnTo>
                  <a:lnTo>
                    <a:pt x="2637" y="5528"/>
                  </a:lnTo>
                  <a:lnTo>
                    <a:pt x="2640" y="5528"/>
                  </a:lnTo>
                  <a:lnTo>
                    <a:pt x="2649" y="5530"/>
                  </a:lnTo>
                  <a:lnTo>
                    <a:pt x="2656" y="5534"/>
                  </a:lnTo>
                  <a:lnTo>
                    <a:pt x="2663" y="5538"/>
                  </a:lnTo>
                  <a:lnTo>
                    <a:pt x="2670" y="5544"/>
                  </a:lnTo>
                  <a:lnTo>
                    <a:pt x="2676" y="5550"/>
                  </a:lnTo>
                  <a:lnTo>
                    <a:pt x="2681" y="5556"/>
                  </a:lnTo>
                  <a:lnTo>
                    <a:pt x="2685" y="5561"/>
                  </a:lnTo>
                  <a:lnTo>
                    <a:pt x="2689" y="5563"/>
                  </a:lnTo>
                  <a:lnTo>
                    <a:pt x="2693" y="5566"/>
                  </a:lnTo>
                  <a:lnTo>
                    <a:pt x="2696" y="5568"/>
                  </a:lnTo>
                  <a:lnTo>
                    <a:pt x="2703" y="5568"/>
                  </a:lnTo>
                  <a:lnTo>
                    <a:pt x="2712" y="5568"/>
                  </a:lnTo>
                  <a:lnTo>
                    <a:pt x="2720" y="5569"/>
                  </a:lnTo>
                  <a:lnTo>
                    <a:pt x="2726" y="5570"/>
                  </a:lnTo>
                  <a:lnTo>
                    <a:pt x="2731" y="5573"/>
                  </a:lnTo>
                  <a:lnTo>
                    <a:pt x="2738" y="5581"/>
                  </a:lnTo>
                  <a:lnTo>
                    <a:pt x="2741" y="5585"/>
                  </a:lnTo>
                  <a:lnTo>
                    <a:pt x="2745" y="5588"/>
                  </a:lnTo>
                  <a:lnTo>
                    <a:pt x="2750" y="5592"/>
                  </a:lnTo>
                  <a:lnTo>
                    <a:pt x="2756" y="5594"/>
                  </a:lnTo>
                  <a:lnTo>
                    <a:pt x="2767" y="5598"/>
                  </a:lnTo>
                  <a:lnTo>
                    <a:pt x="2782" y="5599"/>
                  </a:lnTo>
                  <a:lnTo>
                    <a:pt x="2796" y="5599"/>
                  </a:lnTo>
                  <a:lnTo>
                    <a:pt x="2809" y="5600"/>
                  </a:lnTo>
                  <a:lnTo>
                    <a:pt x="2820" y="5603"/>
                  </a:lnTo>
                  <a:lnTo>
                    <a:pt x="2829" y="5607"/>
                  </a:lnTo>
                  <a:lnTo>
                    <a:pt x="2838" y="5612"/>
                  </a:lnTo>
                  <a:lnTo>
                    <a:pt x="2848" y="5614"/>
                  </a:lnTo>
                  <a:lnTo>
                    <a:pt x="2853" y="5614"/>
                  </a:lnTo>
                  <a:lnTo>
                    <a:pt x="2859" y="5614"/>
                  </a:lnTo>
                  <a:lnTo>
                    <a:pt x="2864" y="5612"/>
                  </a:lnTo>
                  <a:lnTo>
                    <a:pt x="2870" y="5610"/>
                  </a:lnTo>
                  <a:lnTo>
                    <a:pt x="2879" y="5606"/>
                  </a:lnTo>
                  <a:lnTo>
                    <a:pt x="2886" y="5604"/>
                  </a:lnTo>
                  <a:lnTo>
                    <a:pt x="2895" y="5604"/>
                  </a:lnTo>
                  <a:lnTo>
                    <a:pt x="2905" y="5605"/>
                  </a:lnTo>
                  <a:lnTo>
                    <a:pt x="2916" y="5609"/>
                  </a:lnTo>
                  <a:lnTo>
                    <a:pt x="2922" y="5612"/>
                  </a:lnTo>
                  <a:lnTo>
                    <a:pt x="2924" y="5614"/>
                  </a:lnTo>
                  <a:lnTo>
                    <a:pt x="2926" y="5617"/>
                  </a:lnTo>
                  <a:lnTo>
                    <a:pt x="2926" y="5620"/>
                  </a:lnTo>
                  <a:lnTo>
                    <a:pt x="2926" y="5625"/>
                  </a:lnTo>
                  <a:lnTo>
                    <a:pt x="2926" y="5629"/>
                  </a:lnTo>
                  <a:lnTo>
                    <a:pt x="2927" y="5633"/>
                  </a:lnTo>
                  <a:lnTo>
                    <a:pt x="2928" y="5636"/>
                  </a:lnTo>
                  <a:lnTo>
                    <a:pt x="2929" y="5638"/>
                  </a:lnTo>
                  <a:lnTo>
                    <a:pt x="2933" y="5641"/>
                  </a:lnTo>
                  <a:lnTo>
                    <a:pt x="2937" y="5642"/>
                  </a:lnTo>
                  <a:lnTo>
                    <a:pt x="2943" y="5642"/>
                  </a:lnTo>
                  <a:lnTo>
                    <a:pt x="2952" y="5641"/>
                  </a:lnTo>
                  <a:lnTo>
                    <a:pt x="2972" y="5639"/>
                  </a:lnTo>
                  <a:lnTo>
                    <a:pt x="2992" y="5637"/>
                  </a:lnTo>
                  <a:lnTo>
                    <a:pt x="3013" y="5635"/>
                  </a:lnTo>
                  <a:lnTo>
                    <a:pt x="3031" y="5631"/>
                  </a:lnTo>
                  <a:lnTo>
                    <a:pt x="3037" y="5629"/>
                  </a:lnTo>
                  <a:lnTo>
                    <a:pt x="3042" y="5625"/>
                  </a:lnTo>
                  <a:lnTo>
                    <a:pt x="3044" y="5623"/>
                  </a:lnTo>
                  <a:lnTo>
                    <a:pt x="3046" y="5618"/>
                  </a:lnTo>
                  <a:lnTo>
                    <a:pt x="3046" y="5609"/>
                  </a:lnTo>
                  <a:lnTo>
                    <a:pt x="3048" y="5595"/>
                  </a:lnTo>
                  <a:lnTo>
                    <a:pt x="3050" y="5589"/>
                  </a:lnTo>
                  <a:lnTo>
                    <a:pt x="3054" y="5585"/>
                  </a:lnTo>
                  <a:lnTo>
                    <a:pt x="3060" y="5582"/>
                  </a:lnTo>
                  <a:lnTo>
                    <a:pt x="3067" y="5580"/>
                  </a:lnTo>
                  <a:lnTo>
                    <a:pt x="3081" y="5579"/>
                  </a:lnTo>
                  <a:lnTo>
                    <a:pt x="3097" y="5579"/>
                  </a:lnTo>
                  <a:lnTo>
                    <a:pt x="3112" y="5580"/>
                  </a:lnTo>
                  <a:lnTo>
                    <a:pt x="3129" y="5581"/>
                  </a:lnTo>
                  <a:lnTo>
                    <a:pt x="3149" y="5582"/>
                  </a:lnTo>
                  <a:lnTo>
                    <a:pt x="3173" y="5584"/>
                  </a:lnTo>
                  <a:lnTo>
                    <a:pt x="3195" y="5585"/>
                  </a:lnTo>
                  <a:lnTo>
                    <a:pt x="3211" y="5584"/>
                  </a:lnTo>
                  <a:lnTo>
                    <a:pt x="3218" y="5582"/>
                  </a:lnTo>
                  <a:lnTo>
                    <a:pt x="3225" y="5581"/>
                  </a:lnTo>
                  <a:lnTo>
                    <a:pt x="3232" y="5578"/>
                  </a:lnTo>
                  <a:lnTo>
                    <a:pt x="3241" y="5574"/>
                  </a:lnTo>
                  <a:lnTo>
                    <a:pt x="3251" y="5570"/>
                  </a:lnTo>
                  <a:lnTo>
                    <a:pt x="3263" y="5566"/>
                  </a:lnTo>
                  <a:lnTo>
                    <a:pt x="3270" y="5565"/>
                  </a:lnTo>
                  <a:lnTo>
                    <a:pt x="3276" y="5565"/>
                  </a:lnTo>
                  <a:lnTo>
                    <a:pt x="3283" y="5563"/>
                  </a:lnTo>
                  <a:lnTo>
                    <a:pt x="3289" y="5565"/>
                  </a:lnTo>
                  <a:lnTo>
                    <a:pt x="3300" y="5568"/>
                  </a:lnTo>
                  <a:lnTo>
                    <a:pt x="3309" y="5573"/>
                  </a:lnTo>
                  <a:lnTo>
                    <a:pt x="3314" y="5574"/>
                  </a:lnTo>
                  <a:lnTo>
                    <a:pt x="3318" y="5575"/>
                  </a:lnTo>
                  <a:lnTo>
                    <a:pt x="3323" y="5575"/>
                  </a:lnTo>
                  <a:lnTo>
                    <a:pt x="3327" y="5575"/>
                  </a:lnTo>
                  <a:lnTo>
                    <a:pt x="3345" y="5569"/>
                  </a:lnTo>
                  <a:lnTo>
                    <a:pt x="3362" y="5567"/>
                  </a:lnTo>
                  <a:lnTo>
                    <a:pt x="3369" y="5567"/>
                  </a:lnTo>
                  <a:lnTo>
                    <a:pt x="3376" y="5568"/>
                  </a:lnTo>
                  <a:lnTo>
                    <a:pt x="3382" y="5570"/>
                  </a:lnTo>
                  <a:lnTo>
                    <a:pt x="3387" y="5575"/>
                  </a:lnTo>
                  <a:lnTo>
                    <a:pt x="3396" y="5586"/>
                  </a:lnTo>
                  <a:lnTo>
                    <a:pt x="3405" y="5597"/>
                  </a:lnTo>
                  <a:lnTo>
                    <a:pt x="3408" y="5601"/>
                  </a:lnTo>
                  <a:lnTo>
                    <a:pt x="3413" y="5606"/>
                  </a:lnTo>
                  <a:lnTo>
                    <a:pt x="3419" y="5610"/>
                  </a:lnTo>
                  <a:lnTo>
                    <a:pt x="3425" y="5613"/>
                  </a:lnTo>
                  <a:lnTo>
                    <a:pt x="3431" y="5617"/>
                  </a:lnTo>
                  <a:lnTo>
                    <a:pt x="3437" y="5620"/>
                  </a:lnTo>
                  <a:lnTo>
                    <a:pt x="3441" y="5624"/>
                  </a:lnTo>
                  <a:lnTo>
                    <a:pt x="3446" y="5629"/>
                  </a:lnTo>
                  <a:lnTo>
                    <a:pt x="3455" y="5638"/>
                  </a:lnTo>
                  <a:lnTo>
                    <a:pt x="3464" y="5650"/>
                  </a:lnTo>
                  <a:lnTo>
                    <a:pt x="3466" y="5652"/>
                  </a:lnTo>
                  <a:lnTo>
                    <a:pt x="3470" y="5654"/>
                  </a:lnTo>
                  <a:lnTo>
                    <a:pt x="3472" y="5654"/>
                  </a:lnTo>
                  <a:lnTo>
                    <a:pt x="3475" y="5654"/>
                  </a:lnTo>
                  <a:lnTo>
                    <a:pt x="3479" y="5648"/>
                  </a:lnTo>
                  <a:lnTo>
                    <a:pt x="3485" y="5639"/>
                  </a:lnTo>
                  <a:lnTo>
                    <a:pt x="3489" y="5635"/>
                  </a:lnTo>
                  <a:lnTo>
                    <a:pt x="3494" y="5630"/>
                  </a:lnTo>
                  <a:lnTo>
                    <a:pt x="3500" y="5626"/>
                  </a:lnTo>
                  <a:lnTo>
                    <a:pt x="3506" y="5623"/>
                  </a:lnTo>
                  <a:lnTo>
                    <a:pt x="3514" y="5619"/>
                  </a:lnTo>
                  <a:lnTo>
                    <a:pt x="3522" y="5617"/>
                  </a:lnTo>
                  <a:lnTo>
                    <a:pt x="3531" y="5616"/>
                  </a:lnTo>
                  <a:lnTo>
                    <a:pt x="3540" y="5614"/>
                  </a:lnTo>
                  <a:lnTo>
                    <a:pt x="3564" y="5614"/>
                  </a:lnTo>
                  <a:lnTo>
                    <a:pt x="3590" y="5614"/>
                  </a:lnTo>
                  <a:lnTo>
                    <a:pt x="3603" y="5613"/>
                  </a:lnTo>
                  <a:lnTo>
                    <a:pt x="3616" y="5613"/>
                  </a:lnTo>
                  <a:lnTo>
                    <a:pt x="3628" y="5611"/>
                  </a:lnTo>
                  <a:lnTo>
                    <a:pt x="3638" y="5609"/>
                  </a:lnTo>
                  <a:lnTo>
                    <a:pt x="3647" y="5604"/>
                  </a:lnTo>
                  <a:lnTo>
                    <a:pt x="3655" y="5599"/>
                  </a:lnTo>
                  <a:lnTo>
                    <a:pt x="3664" y="5591"/>
                  </a:lnTo>
                  <a:lnTo>
                    <a:pt x="3671" y="5582"/>
                  </a:lnTo>
                  <a:lnTo>
                    <a:pt x="3678" y="5573"/>
                  </a:lnTo>
                  <a:lnTo>
                    <a:pt x="3684" y="5563"/>
                  </a:lnTo>
                  <a:lnTo>
                    <a:pt x="3690" y="5551"/>
                  </a:lnTo>
                  <a:lnTo>
                    <a:pt x="3695" y="5541"/>
                  </a:lnTo>
                  <a:lnTo>
                    <a:pt x="3703" y="5518"/>
                  </a:lnTo>
                  <a:lnTo>
                    <a:pt x="3710" y="5500"/>
                  </a:lnTo>
                  <a:lnTo>
                    <a:pt x="3714" y="5493"/>
                  </a:lnTo>
                  <a:lnTo>
                    <a:pt x="3718" y="5487"/>
                  </a:lnTo>
                  <a:lnTo>
                    <a:pt x="3724" y="5484"/>
                  </a:lnTo>
                  <a:lnTo>
                    <a:pt x="3731" y="5481"/>
                  </a:lnTo>
                  <a:lnTo>
                    <a:pt x="3739" y="5480"/>
                  </a:lnTo>
                  <a:lnTo>
                    <a:pt x="3746" y="5480"/>
                  </a:lnTo>
                  <a:lnTo>
                    <a:pt x="3752" y="5481"/>
                  </a:lnTo>
                  <a:lnTo>
                    <a:pt x="3758" y="5481"/>
                  </a:lnTo>
                  <a:lnTo>
                    <a:pt x="3762" y="5483"/>
                  </a:lnTo>
                  <a:lnTo>
                    <a:pt x="3767" y="5483"/>
                  </a:lnTo>
                  <a:lnTo>
                    <a:pt x="3772" y="5483"/>
                  </a:lnTo>
                  <a:lnTo>
                    <a:pt x="3777" y="5480"/>
                  </a:lnTo>
                  <a:lnTo>
                    <a:pt x="3785" y="5477"/>
                  </a:lnTo>
                  <a:lnTo>
                    <a:pt x="3792" y="5474"/>
                  </a:lnTo>
                  <a:lnTo>
                    <a:pt x="3794" y="5474"/>
                  </a:lnTo>
                  <a:lnTo>
                    <a:pt x="3797" y="5474"/>
                  </a:lnTo>
                  <a:lnTo>
                    <a:pt x="3800" y="5477"/>
                  </a:lnTo>
                  <a:lnTo>
                    <a:pt x="3803" y="5479"/>
                  </a:lnTo>
                  <a:lnTo>
                    <a:pt x="3806" y="5481"/>
                  </a:lnTo>
                  <a:lnTo>
                    <a:pt x="3810" y="5483"/>
                  </a:lnTo>
                  <a:lnTo>
                    <a:pt x="3812" y="5484"/>
                  </a:lnTo>
                  <a:lnTo>
                    <a:pt x="3816" y="5484"/>
                  </a:lnTo>
                  <a:lnTo>
                    <a:pt x="3822" y="5483"/>
                  </a:lnTo>
                  <a:lnTo>
                    <a:pt x="3827" y="5479"/>
                  </a:lnTo>
                  <a:lnTo>
                    <a:pt x="3830" y="5477"/>
                  </a:lnTo>
                  <a:lnTo>
                    <a:pt x="3834" y="5477"/>
                  </a:lnTo>
                  <a:lnTo>
                    <a:pt x="3840" y="5478"/>
                  </a:lnTo>
                  <a:lnTo>
                    <a:pt x="3844" y="5478"/>
                  </a:lnTo>
                  <a:lnTo>
                    <a:pt x="3856" y="5481"/>
                  </a:lnTo>
                  <a:lnTo>
                    <a:pt x="3866" y="5484"/>
                  </a:lnTo>
                  <a:lnTo>
                    <a:pt x="3874" y="5485"/>
                  </a:lnTo>
                  <a:lnTo>
                    <a:pt x="3882" y="5484"/>
                  </a:lnTo>
                  <a:lnTo>
                    <a:pt x="3887" y="5481"/>
                  </a:lnTo>
                  <a:lnTo>
                    <a:pt x="3892" y="5479"/>
                  </a:lnTo>
                  <a:lnTo>
                    <a:pt x="3897" y="5477"/>
                  </a:lnTo>
                  <a:lnTo>
                    <a:pt x="3903" y="5472"/>
                  </a:lnTo>
                  <a:lnTo>
                    <a:pt x="3909" y="5467"/>
                  </a:lnTo>
                  <a:lnTo>
                    <a:pt x="3916" y="5465"/>
                  </a:lnTo>
                  <a:lnTo>
                    <a:pt x="3923" y="5463"/>
                  </a:lnTo>
                  <a:lnTo>
                    <a:pt x="3930" y="5463"/>
                  </a:lnTo>
                  <a:lnTo>
                    <a:pt x="3937" y="5465"/>
                  </a:lnTo>
                  <a:lnTo>
                    <a:pt x="3944" y="5467"/>
                  </a:lnTo>
                  <a:lnTo>
                    <a:pt x="3950" y="5469"/>
                  </a:lnTo>
                  <a:lnTo>
                    <a:pt x="3956" y="5472"/>
                  </a:lnTo>
                  <a:lnTo>
                    <a:pt x="3964" y="5479"/>
                  </a:lnTo>
                  <a:lnTo>
                    <a:pt x="3973" y="5485"/>
                  </a:lnTo>
                  <a:lnTo>
                    <a:pt x="3978" y="5486"/>
                  </a:lnTo>
                  <a:lnTo>
                    <a:pt x="3982" y="5488"/>
                  </a:lnTo>
                  <a:lnTo>
                    <a:pt x="3989" y="5490"/>
                  </a:lnTo>
                  <a:lnTo>
                    <a:pt x="3998" y="5490"/>
                  </a:lnTo>
                  <a:lnTo>
                    <a:pt x="4016" y="5491"/>
                  </a:lnTo>
                  <a:lnTo>
                    <a:pt x="4030" y="5494"/>
                  </a:lnTo>
                  <a:lnTo>
                    <a:pt x="4036" y="5496"/>
                  </a:lnTo>
                  <a:lnTo>
                    <a:pt x="4041" y="5496"/>
                  </a:lnTo>
                  <a:lnTo>
                    <a:pt x="4044" y="5494"/>
                  </a:lnTo>
                  <a:lnTo>
                    <a:pt x="4045" y="5491"/>
                  </a:lnTo>
                  <a:lnTo>
                    <a:pt x="4048" y="5487"/>
                  </a:lnTo>
                  <a:lnTo>
                    <a:pt x="4050" y="5484"/>
                  </a:lnTo>
                  <a:lnTo>
                    <a:pt x="4054" y="5481"/>
                  </a:lnTo>
                  <a:lnTo>
                    <a:pt x="4058" y="5480"/>
                  </a:lnTo>
                  <a:lnTo>
                    <a:pt x="4068" y="5478"/>
                  </a:lnTo>
                  <a:lnTo>
                    <a:pt x="4079" y="5478"/>
                  </a:lnTo>
                  <a:lnTo>
                    <a:pt x="4090" y="5475"/>
                  </a:lnTo>
                  <a:lnTo>
                    <a:pt x="4107" y="5471"/>
                  </a:lnTo>
                  <a:lnTo>
                    <a:pt x="4123" y="5467"/>
                  </a:lnTo>
                  <a:lnTo>
                    <a:pt x="4137" y="5465"/>
                  </a:lnTo>
                  <a:lnTo>
                    <a:pt x="4143" y="5465"/>
                  </a:lnTo>
                  <a:lnTo>
                    <a:pt x="4148" y="5466"/>
                  </a:lnTo>
                  <a:lnTo>
                    <a:pt x="4152" y="5466"/>
                  </a:lnTo>
                  <a:lnTo>
                    <a:pt x="4156" y="5468"/>
                  </a:lnTo>
                  <a:lnTo>
                    <a:pt x="4158" y="5471"/>
                  </a:lnTo>
                  <a:lnTo>
                    <a:pt x="4161" y="5473"/>
                  </a:lnTo>
                  <a:lnTo>
                    <a:pt x="4162" y="5478"/>
                  </a:lnTo>
                  <a:lnTo>
                    <a:pt x="4163" y="5483"/>
                  </a:lnTo>
                  <a:lnTo>
                    <a:pt x="4164" y="5488"/>
                  </a:lnTo>
                  <a:lnTo>
                    <a:pt x="4165" y="5493"/>
                  </a:lnTo>
                  <a:lnTo>
                    <a:pt x="4167" y="5498"/>
                  </a:lnTo>
                  <a:lnTo>
                    <a:pt x="4169" y="5500"/>
                  </a:lnTo>
                  <a:lnTo>
                    <a:pt x="4171" y="5503"/>
                  </a:lnTo>
                  <a:lnTo>
                    <a:pt x="4176" y="5505"/>
                  </a:lnTo>
                  <a:lnTo>
                    <a:pt x="4181" y="5506"/>
                  </a:lnTo>
                  <a:lnTo>
                    <a:pt x="4187" y="5506"/>
                  </a:lnTo>
                  <a:lnTo>
                    <a:pt x="4201" y="5507"/>
                  </a:lnTo>
                  <a:lnTo>
                    <a:pt x="4214" y="5509"/>
                  </a:lnTo>
                  <a:lnTo>
                    <a:pt x="4227" y="5510"/>
                  </a:lnTo>
                  <a:lnTo>
                    <a:pt x="4239" y="5510"/>
                  </a:lnTo>
                  <a:lnTo>
                    <a:pt x="4249" y="5509"/>
                  </a:lnTo>
                  <a:lnTo>
                    <a:pt x="4257" y="5510"/>
                  </a:lnTo>
                  <a:lnTo>
                    <a:pt x="4262" y="5511"/>
                  </a:lnTo>
                  <a:lnTo>
                    <a:pt x="4265" y="5512"/>
                  </a:lnTo>
                  <a:lnTo>
                    <a:pt x="4269" y="5516"/>
                  </a:lnTo>
                  <a:lnTo>
                    <a:pt x="4274" y="5519"/>
                  </a:lnTo>
                  <a:lnTo>
                    <a:pt x="4277" y="5522"/>
                  </a:lnTo>
                  <a:lnTo>
                    <a:pt x="4282" y="5524"/>
                  </a:lnTo>
                  <a:lnTo>
                    <a:pt x="4287" y="5524"/>
                  </a:lnTo>
                  <a:lnTo>
                    <a:pt x="4293" y="5523"/>
                  </a:lnTo>
                  <a:lnTo>
                    <a:pt x="4302" y="5519"/>
                  </a:lnTo>
                  <a:lnTo>
                    <a:pt x="4310" y="5513"/>
                  </a:lnTo>
                  <a:lnTo>
                    <a:pt x="4318" y="5507"/>
                  </a:lnTo>
                  <a:lnTo>
                    <a:pt x="4326" y="5502"/>
                  </a:lnTo>
                  <a:lnTo>
                    <a:pt x="4331" y="5499"/>
                  </a:lnTo>
                  <a:lnTo>
                    <a:pt x="4335" y="5498"/>
                  </a:lnTo>
                  <a:lnTo>
                    <a:pt x="4341" y="5498"/>
                  </a:lnTo>
                  <a:lnTo>
                    <a:pt x="4347" y="5499"/>
                  </a:lnTo>
                  <a:lnTo>
                    <a:pt x="4360" y="5503"/>
                  </a:lnTo>
                  <a:lnTo>
                    <a:pt x="4375" y="5509"/>
                  </a:lnTo>
                  <a:lnTo>
                    <a:pt x="4382" y="5511"/>
                  </a:lnTo>
                  <a:lnTo>
                    <a:pt x="4390" y="5512"/>
                  </a:lnTo>
                  <a:lnTo>
                    <a:pt x="4398" y="5513"/>
                  </a:lnTo>
                  <a:lnTo>
                    <a:pt x="4408" y="5515"/>
                  </a:lnTo>
                  <a:lnTo>
                    <a:pt x="4427" y="5513"/>
                  </a:lnTo>
                  <a:lnTo>
                    <a:pt x="4448" y="5513"/>
                  </a:lnTo>
                  <a:lnTo>
                    <a:pt x="4458" y="5515"/>
                  </a:lnTo>
                  <a:lnTo>
                    <a:pt x="4469" y="5517"/>
                  </a:lnTo>
                  <a:lnTo>
                    <a:pt x="4477" y="5519"/>
                  </a:lnTo>
                  <a:lnTo>
                    <a:pt x="4486" y="5523"/>
                  </a:lnTo>
                  <a:lnTo>
                    <a:pt x="4503" y="5530"/>
                  </a:lnTo>
                  <a:lnTo>
                    <a:pt x="4518" y="5535"/>
                  </a:lnTo>
                  <a:lnTo>
                    <a:pt x="4524" y="5537"/>
                  </a:lnTo>
                  <a:lnTo>
                    <a:pt x="4530" y="5541"/>
                  </a:lnTo>
                  <a:lnTo>
                    <a:pt x="4534" y="5543"/>
                  </a:lnTo>
                  <a:lnTo>
                    <a:pt x="4537" y="5547"/>
                  </a:lnTo>
                  <a:lnTo>
                    <a:pt x="4540" y="5555"/>
                  </a:lnTo>
                  <a:lnTo>
                    <a:pt x="4543" y="5562"/>
                  </a:lnTo>
                  <a:lnTo>
                    <a:pt x="4545" y="5566"/>
                  </a:lnTo>
                  <a:lnTo>
                    <a:pt x="4547" y="5569"/>
                  </a:lnTo>
                  <a:lnTo>
                    <a:pt x="4552" y="5573"/>
                  </a:lnTo>
                  <a:lnTo>
                    <a:pt x="4556" y="5578"/>
                  </a:lnTo>
                  <a:lnTo>
                    <a:pt x="4566" y="5585"/>
                  </a:lnTo>
                  <a:lnTo>
                    <a:pt x="4572" y="5591"/>
                  </a:lnTo>
                  <a:lnTo>
                    <a:pt x="4575" y="5597"/>
                  </a:lnTo>
                  <a:lnTo>
                    <a:pt x="4578" y="5604"/>
                  </a:lnTo>
                  <a:lnTo>
                    <a:pt x="4579" y="5609"/>
                  </a:lnTo>
                  <a:lnTo>
                    <a:pt x="4581" y="5613"/>
                  </a:lnTo>
                  <a:lnTo>
                    <a:pt x="4584" y="5617"/>
                  </a:lnTo>
                  <a:lnTo>
                    <a:pt x="4587" y="5619"/>
                  </a:lnTo>
                  <a:lnTo>
                    <a:pt x="4592" y="5622"/>
                  </a:lnTo>
                  <a:lnTo>
                    <a:pt x="4596" y="5623"/>
                  </a:lnTo>
                  <a:lnTo>
                    <a:pt x="4600" y="5623"/>
                  </a:lnTo>
                  <a:lnTo>
                    <a:pt x="4606" y="5622"/>
                  </a:lnTo>
                  <a:lnTo>
                    <a:pt x="4611" y="5620"/>
                  </a:lnTo>
                  <a:lnTo>
                    <a:pt x="4616" y="5619"/>
                  </a:lnTo>
                  <a:lnTo>
                    <a:pt x="4622" y="5618"/>
                  </a:lnTo>
                  <a:lnTo>
                    <a:pt x="4628" y="5619"/>
                  </a:lnTo>
                  <a:lnTo>
                    <a:pt x="4639" y="5622"/>
                  </a:lnTo>
                  <a:lnTo>
                    <a:pt x="4650" y="5625"/>
                  </a:lnTo>
                  <a:lnTo>
                    <a:pt x="4663" y="5632"/>
                  </a:lnTo>
                  <a:lnTo>
                    <a:pt x="4674" y="5638"/>
                  </a:lnTo>
                  <a:lnTo>
                    <a:pt x="4682" y="5644"/>
                  </a:lnTo>
                  <a:lnTo>
                    <a:pt x="4693" y="5652"/>
                  </a:lnTo>
                  <a:lnTo>
                    <a:pt x="4702" y="5658"/>
                  </a:lnTo>
                  <a:lnTo>
                    <a:pt x="4709" y="5663"/>
                  </a:lnTo>
                  <a:lnTo>
                    <a:pt x="4712" y="5664"/>
                  </a:lnTo>
                  <a:lnTo>
                    <a:pt x="4716" y="5664"/>
                  </a:lnTo>
                  <a:lnTo>
                    <a:pt x="4719" y="5664"/>
                  </a:lnTo>
                  <a:lnTo>
                    <a:pt x="4722" y="5663"/>
                  </a:lnTo>
                  <a:lnTo>
                    <a:pt x="4725" y="5661"/>
                  </a:lnTo>
                  <a:lnTo>
                    <a:pt x="4730" y="5660"/>
                  </a:lnTo>
                  <a:lnTo>
                    <a:pt x="4734" y="5660"/>
                  </a:lnTo>
                  <a:lnTo>
                    <a:pt x="4738" y="5660"/>
                  </a:lnTo>
                  <a:lnTo>
                    <a:pt x="4743" y="5660"/>
                  </a:lnTo>
                  <a:lnTo>
                    <a:pt x="4748" y="5662"/>
                  </a:lnTo>
                  <a:lnTo>
                    <a:pt x="4751" y="5664"/>
                  </a:lnTo>
                  <a:lnTo>
                    <a:pt x="4754" y="5668"/>
                  </a:lnTo>
                  <a:lnTo>
                    <a:pt x="4757" y="5673"/>
                  </a:lnTo>
                  <a:lnTo>
                    <a:pt x="4761" y="5676"/>
                  </a:lnTo>
                  <a:lnTo>
                    <a:pt x="4767" y="5681"/>
                  </a:lnTo>
                  <a:lnTo>
                    <a:pt x="4773" y="5686"/>
                  </a:lnTo>
                  <a:lnTo>
                    <a:pt x="4787" y="5695"/>
                  </a:lnTo>
                  <a:lnTo>
                    <a:pt x="4799" y="5706"/>
                  </a:lnTo>
                  <a:lnTo>
                    <a:pt x="4812" y="5719"/>
                  </a:lnTo>
                  <a:lnTo>
                    <a:pt x="4826" y="5732"/>
                  </a:lnTo>
                  <a:lnTo>
                    <a:pt x="4843" y="5744"/>
                  </a:lnTo>
                  <a:lnTo>
                    <a:pt x="4857" y="5756"/>
                  </a:lnTo>
                  <a:lnTo>
                    <a:pt x="4874" y="5765"/>
                  </a:lnTo>
                  <a:lnTo>
                    <a:pt x="4892" y="5774"/>
                  </a:lnTo>
                  <a:lnTo>
                    <a:pt x="4908" y="5780"/>
                  </a:lnTo>
                  <a:lnTo>
                    <a:pt x="4924" y="5782"/>
                  </a:lnTo>
                  <a:lnTo>
                    <a:pt x="4936" y="5783"/>
                  </a:lnTo>
                  <a:lnTo>
                    <a:pt x="4944" y="5783"/>
                  </a:lnTo>
                  <a:lnTo>
                    <a:pt x="4951" y="5784"/>
                  </a:lnTo>
                  <a:lnTo>
                    <a:pt x="4958" y="5788"/>
                  </a:lnTo>
                  <a:lnTo>
                    <a:pt x="4963" y="5790"/>
                  </a:lnTo>
                  <a:lnTo>
                    <a:pt x="4967" y="5790"/>
                  </a:lnTo>
                  <a:lnTo>
                    <a:pt x="4971" y="5790"/>
                  </a:lnTo>
                  <a:lnTo>
                    <a:pt x="4975" y="5788"/>
                  </a:lnTo>
                  <a:lnTo>
                    <a:pt x="4978" y="5786"/>
                  </a:lnTo>
                  <a:lnTo>
                    <a:pt x="4982" y="5783"/>
                  </a:lnTo>
                  <a:lnTo>
                    <a:pt x="4986" y="5778"/>
                  </a:lnTo>
                  <a:lnTo>
                    <a:pt x="4989" y="5775"/>
                  </a:lnTo>
                  <a:lnTo>
                    <a:pt x="4994" y="5762"/>
                  </a:lnTo>
                  <a:lnTo>
                    <a:pt x="5000" y="5744"/>
                  </a:lnTo>
                  <a:lnTo>
                    <a:pt x="5005" y="5727"/>
                  </a:lnTo>
                  <a:lnTo>
                    <a:pt x="5007" y="5714"/>
                  </a:lnTo>
                  <a:lnTo>
                    <a:pt x="5008" y="5711"/>
                  </a:lnTo>
                  <a:lnTo>
                    <a:pt x="5011" y="5708"/>
                  </a:lnTo>
                  <a:lnTo>
                    <a:pt x="5013" y="5708"/>
                  </a:lnTo>
                  <a:lnTo>
                    <a:pt x="5015" y="5708"/>
                  </a:lnTo>
                  <a:lnTo>
                    <a:pt x="5022" y="5713"/>
                  </a:lnTo>
                  <a:lnTo>
                    <a:pt x="5031" y="5720"/>
                  </a:lnTo>
                  <a:lnTo>
                    <a:pt x="5040" y="5732"/>
                  </a:lnTo>
                  <a:lnTo>
                    <a:pt x="5050" y="5748"/>
                  </a:lnTo>
                  <a:lnTo>
                    <a:pt x="5058" y="5763"/>
                  </a:lnTo>
                  <a:lnTo>
                    <a:pt x="5064" y="5773"/>
                  </a:lnTo>
                  <a:lnTo>
                    <a:pt x="5069" y="5774"/>
                  </a:lnTo>
                  <a:lnTo>
                    <a:pt x="5076" y="5775"/>
                  </a:lnTo>
                  <a:lnTo>
                    <a:pt x="5083" y="5775"/>
                  </a:lnTo>
                  <a:lnTo>
                    <a:pt x="5089" y="5775"/>
                  </a:lnTo>
                  <a:lnTo>
                    <a:pt x="5096" y="5777"/>
                  </a:lnTo>
                  <a:lnTo>
                    <a:pt x="5107" y="5782"/>
                  </a:lnTo>
                  <a:lnTo>
                    <a:pt x="5119" y="5788"/>
                  </a:lnTo>
                  <a:lnTo>
                    <a:pt x="5127" y="5793"/>
                  </a:lnTo>
                  <a:lnTo>
                    <a:pt x="5140" y="5795"/>
                  </a:lnTo>
                  <a:lnTo>
                    <a:pt x="5153" y="5796"/>
                  </a:lnTo>
                  <a:lnTo>
                    <a:pt x="5166" y="5796"/>
                  </a:lnTo>
                  <a:lnTo>
                    <a:pt x="5177" y="5796"/>
                  </a:lnTo>
                  <a:lnTo>
                    <a:pt x="5187" y="5797"/>
                  </a:lnTo>
                  <a:lnTo>
                    <a:pt x="5198" y="5802"/>
                  </a:lnTo>
                  <a:lnTo>
                    <a:pt x="5211" y="5808"/>
                  </a:lnTo>
                  <a:lnTo>
                    <a:pt x="5222" y="5817"/>
                  </a:lnTo>
                  <a:lnTo>
                    <a:pt x="5233" y="5824"/>
                  </a:lnTo>
                  <a:lnTo>
                    <a:pt x="5241" y="5832"/>
                  </a:lnTo>
                  <a:lnTo>
                    <a:pt x="5248" y="5840"/>
                  </a:lnTo>
                  <a:lnTo>
                    <a:pt x="5255" y="5850"/>
                  </a:lnTo>
                  <a:lnTo>
                    <a:pt x="5261" y="5858"/>
                  </a:lnTo>
                  <a:lnTo>
                    <a:pt x="5270" y="5865"/>
                  </a:lnTo>
                  <a:lnTo>
                    <a:pt x="5273" y="5869"/>
                  </a:lnTo>
                  <a:lnTo>
                    <a:pt x="5278" y="5871"/>
                  </a:lnTo>
                  <a:lnTo>
                    <a:pt x="5283" y="5872"/>
                  </a:lnTo>
                  <a:lnTo>
                    <a:pt x="5288" y="5874"/>
                  </a:lnTo>
                  <a:lnTo>
                    <a:pt x="5298" y="5874"/>
                  </a:lnTo>
                  <a:lnTo>
                    <a:pt x="5308" y="5872"/>
                  </a:lnTo>
                  <a:lnTo>
                    <a:pt x="5311" y="5870"/>
                  </a:lnTo>
                  <a:lnTo>
                    <a:pt x="5315" y="5869"/>
                  </a:lnTo>
                  <a:lnTo>
                    <a:pt x="5318" y="5866"/>
                  </a:lnTo>
                  <a:lnTo>
                    <a:pt x="5321" y="5863"/>
                  </a:lnTo>
                  <a:lnTo>
                    <a:pt x="5324" y="5860"/>
                  </a:lnTo>
                  <a:lnTo>
                    <a:pt x="5327" y="5858"/>
                  </a:lnTo>
                  <a:lnTo>
                    <a:pt x="5330" y="5856"/>
                  </a:lnTo>
                  <a:lnTo>
                    <a:pt x="5334" y="5855"/>
                  </a:lnTo>
                  <a:lnTo>
                    <a:pt x="5342" y="5853"/>
                  </a:lnTo>
                  <a:lnTo>
                    <a:pt x="5352" y="5855"/>
                  </a:lnTo>
                  <a:lnTo>
                    <a:pt x="5357" y="5856"/>
                  </a:lnTo>
                  <a:lnTo>
                    <a:pt x="5361" y="5856"/>
                  </a:lnTo>
                  <a:lnTo>
                    <a:pt x="5365" y="5855"/>
                  </a:lnTo>
                  <a:lnTo>
                    <a:pt x="5368" y="5853"/>
                  </a:lnTo>
                  <a:lnTo>
                    <a:pt x="5372" y="5851"/>
                  </a:lnTo>
                  <a:lnTo>
                    <a:pt x="5374" y="5847"/>
                  </a:lnTo>
                  <a:lnTo>
                    <a:pt x="5377" y="5844"/>
                  </a:lnTo>
                  <a:lnTo>
                    <a:pt x="5378" y="5838"/>
                  </a:lnTo>
                  <a:lnTo>
                    <a:pt x="5379" y="5826"/>
                  </a:lnTo>
                  <a:lnTo>
                    <a:pt x="5379" y="5815"/>
                  </a:lnTo>
                  <a:lnTo>
                    <a:pt x="5378" y="5809"/>
                  </a:lnTo>
                  <a:lnTo>
                    <a:pt x="5377" y="5805"/>
                  </a:lnTo>
                  <a:lnTo>
                    <a:pt x="5374" y="5801"/>
                  </a:lnTo>
                  <a:lnTo>
                    <a:pt x="5373" y="5799"/>
                  </a:lnTo>
                  <a:lnTo>
                    <a:pt x="5368" y="5793"/>
                  </a:lnTo>
                  <a:lnTo>
                    <a:pt x="5367" y="5788"/>
                  </a:lnTo>
                  <a:lnTo>
                    <a:pt x="5367" y="5786"/>
                  </a:lnTo>
                  <a:lnTo>
                    <a:pt x="5368" y="5783"/>
                  </a:lnTo>
                  <a:lnTo>
                    <a:pt x="5370" y="5781"/>
                  </a:lnTo>
                  <a:lnTo>
                    <a:pt x="5372" y="5778"/>
                  </a:lnTo>
                  <a:lnTo>
                    <a:pt x="5377" y="5775"/>
                  </a:lnTo>
                  <a:lnTo>
                    <a:pt x="5380" y="5771"/>
                  </a:lnTo>
                  <a:lnTo>
                    <a:pt x="5380" y="5770"/>
                  </a:lnTo>
                  <a:lnTo>
                    <a:pt x="5379" y="5769"/>
                  </a:lnTo>
                  <a:lnTo>
                    <a:pt x="5378" y="5769"/>
                  </a:lnTo>
                  <a:lnTo>
                    <a:pt x="5374" y="5769"/>
                  </a:lnTo>
                  <a:lnTo>
                    <a:pt x="5372" y="5768"/>
                  </a:lnTo>
                  <a:lnTo>
                    <a:pt x="5368" y="5767"/>
                  </a:lnTo>
                  <a:lnTo>
                    <a:pt x="5366" y="5765"/>
                  </a:lnTo>
                  <a:lnTo>
                    <a:pt x="5364" y="5763"/>
                  </a:lnTo>
                  <a:lnTo>
                    <a:pt x="5362" y="5761"/>
                  </a:lnTo>
                  <a:lnTo>
                    <a:pt x="5361" y="5756"/>
                  </a:lnTo>
                  <a:lnTo>
                    <a:pt x="5361" y="5751"/>
                  </a:lnTo>
                  <a:lnTo>
                    <a:pt x="5362" y="5745"/>
                  </a:lnTo>
                  <a:lnTo>
                    <a:pt x="5366" y="5733"/>
                  </a:lnTo>
                  <a:lnTo>
                    <a:pt x="5370" y="5721"/>
                  </a:lnTo>
                  <a:lnTo>
                    <a:pt x="5372" y="5712"/>
                  </a:lnTo>
                  <a:lnTo>
                    <a:pt x="5373" y="5700"/>
                  </a:lnTo>
                  <a:lnTo>
                    <a:pt x="5373" y="5688"/>
                  </a:lnTo>
                  <a:lnTo>
                    <a:pt x="5372" y="5676"/>
                  </a:lnTo>
                  <a:lnTo>
                    <a:pt x="5371" y="5672"/>
                  </a:lnTo>
                  <a:lnTo>
                    <a:pt x="5368" y="5667"/>
                  </a:lnTo>
                  <a:lnTo>
                    <a:pt x="5364" y="5663"/>
                  </a:lnTo>
                  <a:lnTo>
                    <a:pt x="5357" y="5661"/>
                  </a:lnTo>
                  <a:lnTo>
                    <a:pt x="5342" y="5658"/>
                  </a:lnTo>
                  <a:lnTo>
                    <a:pt x="5330" y="5657"/>
                  </a:lnTo>
                  <a:lnTo>
                    <a:pt x="5326" y="5656"/>
                  </a:lnTo>
                  <a:lnTo>
                    <a:pt x="5322" y="5655"/>
                  </a:lnTo>
                  <a:lnTo>
                    <a:pt x="5320" y="5652"/>
                  </a:lnTo>
                  <a:lnTo>
                    <a:pt x="5318" y="5650"/>
                  </a:lnTo>
                  <a:lnTo>
                    <a:pt x="5317" y="5644"/>
                  </a:lnTo>
                  <a:lnTo>
                    <a:pt x="5316" y="5641"/>
                  </a:lnTo>
                  <a:lnTo>
                    <a:pt x="5313" y="5639"/>
                  </a:lnTo>
                  <a:lnTo>
                    <a:pt x="5308" y="5638"/>
                  </a:lnTo>
                  <a:lnTo>
                    <a:pt x="5301" y="5638"/>
                  </a:lnTo>
                  <a:lnTo>
                    <a:pt x="5295" y="5636"/>
                  </a:lnTo>
                  <a:lnTo>
                    <a:pt x="5291" y="5633"/>
                  </a:lnTo>
                  <a:lnTo>
                    <a:pt x="5289" y="5630"/>
                  </a:lnTo>
                  <a:lnTo>
                    <a:pt x="5286" y="5626"/>
                  </a:lnTo>
                  <a:lnTo>
                    <a:pt x="5285" y="5620"/>
                  </a:lnTo>
                  <a:lnTo>
                    <a:pt x="5283" y="5607"/>
                  </a:lnTo>
                  <a:lnTo>
                    <a:pt x="5284" y="5593"/>
                  </a:lnTo>
                  <a:lnTo>
                    <a:pt x="5285" y="5587"/>
                  </a:lnTo>
                  <a:lnTo>
                    <a:pt x="5286" y="5582"/>
                  </a:lnTo>
                  <a:lnTo>
                    <a:pt x="5288" y="5578"/>
                  </a:lnTo>
                  <a:lnTo>
                    <a:pt x="5290" y="5575"/>
                  </a:lnTo>
                  <a:lnTo>
                    <a:pt x="5294" y="5570"/>
                  </a:lnTo>
                  <a:lnTo>
                    <a:pt x="5296" y="5566"/>
                  </a:lnTo>
                  <a:lnTo>
                    <a:pt x="5295" y="5561"/>
                  </a:lnTo>
                  <a:lnTo>
                    <a:pt x="5294" y="5554"/>
                  </a:lnTo>
                  <a:lnTo>
                    <a:pt x="5292" y="5551"/>
                  </a:lnTo>
                  <a:lnTo>
                    <a:pt x="5291" y="5548"/>
                  </a:lnTo>
                  <a:lnTo>
                    <a:pt x="5291" y="5544"/>
                  </a:lnTo>
                  <a:lnTo>
                    <a:pt x="5291" y="5541"/>
                  </a:lnTo>
                  <a:lnTo>
                    <a:pt x="5294" y="5538"/>
                  </a:lnTo>
                  <a:lnTo>
                    <a:pt x="5296" y="5535"/>
                  </a:lnTo>
                  <a:lnTo>
                    <a:pt x="5298" y="5531"/>
                  </a:lnTo>
                  <a:lnTo>
                    <a:pt x="5303" y="5528"/>
                  </a:lnTo>
                  <a:lnTo>
                    <a:pt x="5315" y="5518"/>
                  </a:lnTo>
                  <a:lnTo>
                    <a:pt x="5329" y="5507"/>
                  </a:lnTo>
                  <a:lnTo>
                    <a:pt x="5336" y="5504"/>
                  </a:lnTo>
                  <a:lnTo>
                    <a:pt x="5345" y="5499"/>
                  </a:lnTo>
                  <a:lnTo>
                    <a:pt x="5352" y="5498"/>
                  </a:lnTo>
                  <a:lnTo>
                    <a:pt x="5359" y="5497"/>
                  </a:lnTo>
                  <a:lnTo>
                    <a:pt x="5374" y="5499"/>
                  </a:lnTo>
                  <a:lnTo>
                    <a:pt x="5393" y="5499"/>
                  </a:lnTo>
                  <a:lnTo>
                    <a:pt x="5402" y="5499"/>
                  </a:lnTo>
                  <a:lnTo>
                    <a:pt x="5411" y="5497"/>
                  </a:lnTo>
                  <a:lnTo>
                    <a:pt x="5418" y="5494"/>
                  </a:lnTo>
                  <a:lnTo>
                    <a:pt x="5425" y="5491"/>
                  </a:lnTo>
                  <a:lnTo>
                    <a:pt x="5436" y="5480"/>
                  </a:lnTo>
                  <a:lnTo>
                    <a:pt x="5444" y="5472"/>
                  </a:lnTo>
                  <a:lnTo>
                    <a:pt x="5448" y="5468"/>
                  </a:lnTo>
                  <a:lnTo>
                    <a:pt x="5453" y="5466"/>
                  </a:lnTo>
                  <a:lnTo>
                    <a:pt x="5459" y="5465"/>
                  </a:lnTo>
                  <a:lnTo>
                    <a:pt x="5466" y="5466"/>
                  </a:lnTo>
                  <a:lnTo>
                    <a:pt x="5480" y="5468"/>
                  </a:lnTo>
                  <a:lnTo>
                    <a:pt x="5492" y="5471"/>
                  </a:lnTo>
                  <a:lnTo>
                    <a:pt x="5497" y="5471"/>
                  </a:lnTo>
                  <a:lnTo>
                    <a:pt x="5502" y="5469"/>
                  </a:lnTo>
                  <a:lnTo>
                    <a:pt x="5506" y="5468"/>
                  </a:lnTo>
                  <a:lnTo>
                    <a:pt x="5510" y="5465"/>
                  </a:lnTo>
                  <a:lnTo>
                    <a:pt x="5512" y="5460"/>
                  </a:lnTo>
                  <a:lnTo>
                    <a:pt x="5515" y="5454"/>
                  </a:lnTo>
                  <a:lnTo>
                    <a:pt x="5515" y="5447"/>
                  </a:lnTo>
                  <a:lnTo>
                    <a:pt x="5513" y="5440"/>
                  </a:lnTo>
                  <a:lnTo>
                    <a:pt x="5511" y="5424"/>
                  </a:lnTo>
                  <a:lnTo>
                    <a:pt x="5506" y="5414"/>
                  </a:lnTo>
                  <a:lnTo>
                    <a:pt x="5502" y="5404"/>
                  </a:lnTo>
                  <a:lnTo>
                    <a:pt x="5494" y="5392"/>
                  </a:lnTo>
                  <a:lnTo>
                    <a:pt x="5487" y="5379"/>
                  </a:lnTo>
                  <a:lnTo>
                    <a:pt x="5483" y="5367"/>
                  </a:lnTo>
                  <a:lnTo>
                    <a:pt x="5478" y="5352"/>
                  </a:lnTo>
                  <a:lnTo>
                    <a:pt x="5475" y="5332"/>
                  </a:lnTo>
                  <a:lnTo>
                    <a:pt x="5473" y="5311"/>
                  </a:lnTo>
                  <a:lnTo>
                    <a:pt x="5471" y="5296"/>
                  </a:lnTo>
                  <a:lnTo>
                    <a:pt x="5468" y="5283"/>
                  </a:lnTo>
                  <a:lnTo>
                    <a:pt x="5463" y="5272"/>
                  </a:lnTo>
                  <a:lnTo>
                    <a:pt x="5460" y="5267"/>
                  </a:lnTo>
                  <a:lnTo>
                    <a:pt x="5456" y="5264"/>
                  </a:lnTo>
                  <a:lnTo>
                    <a:pt x="5453" y="5260"/>
                  </a:lnTo>
                  <a:lnTo>
                    <a:pt x="5448" y="5258"/>
                  </a:lnTo>
                  <a:lnTo>
                    <a:pt x="5437" y="5254"/>
                  </a:lnTo>
                  <a:lnTo>
                    <a:pt x="5425" y="5248"/>
                  </a:lnTo>
                  <a:lnTo>
                    <a:pt x="5421" y="5245"/>
                  </a:lnTo>
                  <a:lnTo>
                    <a:pt x="5415" y="5241"/>
                  </a:lnTo>
                  <a:lnTo>
                    <a:pt x="5411" y="5235"/>
                  </a:lnTo>
                  <a:lnTo>
                    <a:pt x="5408" y="5228"/>
                  </a:lnTo>
                  <a:lnTo>
                    <a:pt x="5403" y="5213"/>
                  </a:lnTo>
                  <a:lnTo>
                    <a:pt x="5400" y="5198"/>
                  </a:lnTo>
                  <a:lnTo>
                    <a:pt x="5398" y="5191"/>
                  </a:lnTo>
                  <a:lnTo>
                    <a:pt x="5396" y="5184"/>
                  </a:lnTo>
                  <a:lnTo>
                    <a:pt x="5391" y="5177"/>
                  </a:lnTo>
                  <a:lnTo>
                    <a:pt x="5384" y="5169"/>
                  </a:lnTo>
                  <a:lnTo>
                    <a:pt x="5365" y="5153"/>
                  </a:lnTo>
                  <a:lnTo>
                    <a:pt x="5342" y="5139"/>
                  </a:lnTo>
                  <a:lnTo>
                    <a:pt x="5322" y="5126"/>
                  </a:lnTo>
                  <a:lnTo>
                    <a:pt x="5305" y="5115"/>
                  </a:lnTo>
                  <a:lnTo>
                    <a:pt x="5298" y="5110"/>
                  </a:lnTo>
                  <a:lnTo>
                    <a:pt x="5292" y="5106"/>
                  </a:lnTo>
                  <a:lnTo>
                    <a:pt x="5286" y="5100"/>
                  </a:lnTo>
                  <a:lnTo>
                    <a:pt x="5282" y="5094"/>
                  </a:lnTo>
                  <a:lnTo>
                    <a:pt x="5277" y="5088"/>
                  </a:lnTo>
                  <a:lnTo>
                    <a:pt x="5273" y="5081"/>
                  </a:lnTo>
                  <a:lnTo>
                    <a:pt x="5271" y="5074"/>
                  </a:lnTo>
                  <a:lnTo>
                    <a:pt x="5271" y="5067"/>
                  </a:lnTo>
                  <a:lnTo>
                    <a:pt x="5271" y="5051"/>
                  </a:lnTo>
                  <a:lnTo>
                    <a:pt x="5272" y="5038"/>
                  </a:lnTo>
                  <a:lnTo>
                    <a:pt x="5274" y="5032"/>
                  </a:lnTo>
                  <a:lnTo>
                    <a:pt x="5277" y="5027"/>
                  </a:lnTo>
                  <a:lnTo>
                    <a:pt x="5280" y="5025"/>
                  </a:lnTo>
                  <a:lnTo>
                    <a:pt x="5285" y="5023"/>
                  </a:lnTo>
                  <a:lnTo>
                    <a:pt x="5296" y="5020"/>
                  </a:lnTo>
                  <a:lnTo>
                    <a:pt x="5305" y="5017"/>
                  </a:lnTo>
                  <a:lnTo>
                    <a:pt x="5309" y="5015"/>
                  </a:lnTo>
                  <a:lnTo>
                    <a:pt x="5311" y="5012"/>
                  </a:lnTo>
                  <a:lnTo>
                    <a:pt x="5314" y="5008"/>
                  </a:lnTo>
                  <a:lnTo>
                    <a:pt x="5314" y="5004"/>
                  </a:lnTo>
                  <a:lnTo>
                    <a:pt x="5313" y="4990"/>
                  </a:lnTo>
                  <a:lnTo>
                    <a:pt x="5307" y="4974"/>
                  </a:lnTo>
                  <a:lnTo>
                    <a:pt x="5301" y="4958"/>
                  </a:lnTo>
                  <a:lnTo>
                    <a:pt x="5294" y="4948"/>
                  </a:lnTo>
                  <a:lnTo>
                    <a:pt x="5283" y="4932"/>
                  </a:lnTo>
                  <a:lnTo>
                    <a:pt x="5267" y="4910"/>
                  </a:lnTo>
                  <a:lnTo>
                    <a:pt x="5251" y="4886"/>
                  </a:lnTo>
                  <a:lnTo>
                    <a:pt x="5239" y="4868"/>
                  </a:lnTo>
                  <a:lnTo>
                    <a:pt x="5232" y="4854"/>
                  </a:lnTo>
                  <a:lnTo>
                    <a:pt x="5227" y="4842"/>
                  </a:lnTo>
                  <a:lnTo>
                    <a:pt x="5226" y="4831"/>
                  </a:lnTo>
                  <a:lnTo>
                    <a:pt x="5226" y="4823"/>
                  </a:lnTo>
                  <a:lnTo>
                    <a:pt x="5229" y="4816"/>
                  </a:lnTo>
                  <a:lnTo>
                    <a:pt x="5233" y="4810"/>
                  </a:lnTo>
                  <a:lnTo>
                    <a:pt x="5239" y="4805"/>
                  </a:lnTo>
                  <a:lnTo>
                    <a:pt x="5246" y="4801"/>
                  </a:lnTo>
                  <a:lnTo>
                    <a:pt x="5253" y="4799"/>
                  </a:lnTo>
                  <a:lnTo>
                    <a:pt x="5263" y="4797"/>
                  </a:lnTo>
                  <a:lnTo>
                    <a:pt x="5271" y="4796"/>
                  </a:lnTo>
                  <a:lnTo>
                    <a:pt x="5280" y="4794"/>
                  </a:lnTo>
                  <a:lnTo>
                    <a:pt x="5297" y="4793"/>
                  </a:lnTo>
                  <a:lnTo>
                    <a:pt x="5311" y="4792"/>
                  </a:lnTo>
                  <a:lnTo>
                    <a:pt x="5327" y="4790"/>
                  </a:lnTo>
                  <a:lnTo>
                    <a:pt x="5343" y="4784"/>
                  </a:lnTo>
                  <a:lnTo>
                    <a:pt x="5361" y="4776"/>
                  </a:lnTo>
                  <a:lnTo>
                    <a:pt x="5383" y="4765"/>
                  </a:lnTo>
                  <a:lnTo>
                    <a:pt x="5404" y="4753"/>
                  </a:lnTo>
                  <a:lnTo>
                    <a:pt x="5423" y="4743"/>
                  </a:lnTo>
                  <a:lnTo>
                    <a:pt x="5433" y="4740"/>
                  </a:lnTo>
                  <a:lnTo>
                    <a:pt x="5442" y="4737"/>
                  </a:lnTo>
                  <a:lnTo>
                    <a:pt x="5452" y="4736"/>
                  </a:lnTo>
                  <a:lnTo>
                    <a:pt x="5460" y="4736"/>
                  </a:lnTo>
                  <a:lnTo>
                    <a:pt x="5480" y="4738"/>
                  </a:lnTo>
                  <a:lnTo>
                    <a:pt x="5504" y="4740"/>
                  </a:lnTo>
                  <a:lnTo>
                    <a:pt x="5529" y="4741"/>
                  </a:lnTo>
                  <a:lnTo>
                    <a:pt x="5553" y="4740"/>
                  </a:lnTo>
                  <a:lnTo>
                    <a:pt x="5579" y="4738"/>
                  </a:lnTo>
                  <a:lnTo>
                    <a:pt x="5605" y="4737"/>
                  </a:lnTo>
                  <a:lnTo>
                    <a:pt x="5626" y="4736"/>
                  </a:lnTo>
                  <a:lnTo>
                    <a:pt x="5641" y="4734"/>
                  </a:lnTo>
                  <a:lnTo>
                    <a:pt x="5654" y="4730"/>
                  </a:lnTo>
                  <a:lnTo>
                    <a:pt x="5673" y="4723"/>
                  </a:lnTo>
                  <a:lnTo>
                    <a:pt x="5685" y="4718"/>
                  </a:lnTo>
                  <a:lnTo>
                    <a:pt x="5695" y="4715"/>
                  </a:lnTo>
                  <a:lnTo>
                    <a:pt x="5707" y="4712"/>
                  </a:lnTo>
                  <a:lnTo>
                    <a:pt x="5718" y="4710"/>
                  </a:lnTo>
                  <a:lnTo>
                    <a:pt x="5730" y="4710"/>
                  </a:lnTo>
                  <a:lnTo>
                    <a:pt x="5740" y="4710"/>
                  </a:lnTo>
                  <a:lnTo>
                    <a:pt x="5751" y="4710"/>
                  </a:lnTo>
                  <a:lnTo>
                    <a:pt x="5762" y="4711"/>
                  </a:lnTo>
                  <a:lnTo>
                    <a:pt x="5781" y="4715"/>
                  </a:lnTo>
                  <a:lnTo>
                    <a:pt x="5798" y="4717"/>
                  </a:lnTo>
                  <a:lnTo>
                    <a:pt x="5805" y="4717"/>
                  </a:lnTo>
                  <a:lnTo>
                    <a:pt x="5813" y="4717"/>
                  </a:lnTo>
                  <a:lnTo>
                    <a:pt x="5822" y="4716"/>
                  </a:lnTo>
                  <a:lnTo>
                    <a:pt x="5832" y="4714"/>
                  </a:lnTo>
                  <a:lnTo>
                    <a:pt x="5842" y="4712"/>
                  </a:lnTo>
                  <a:lnTo>
                    <a:pt x="5850" y="4709"/>
                  </a:lnTo>
                  <a:lnTo>
                    <a:pt x="5858" y="4705"/>
                  </a:lnTo>
                  <a:lnTo>
                    <a:pt x="5865" y="4702"/>
                  </a:lnTo>
                  <a:lnTo>
                    <a:pt x="5876" y="4696"/>
                  </a:lnTo>
                  <a:lnTo>
                    <a:pt x="5887" y="4691"/>
                  </a:lnTo>
                  <a:lnTo>
                    <a:pt x="5897" y="4690"/>
                  </a:lnTo>
                  <a:lnTo>
                    <a:pt x="5910" y="4689"/>
                  </a:lnTo>
                  <a:lnTo>
                    <a:pt x="5922" y="4689"/>
                  </a:lnTo>
                  <a:lnTo>
                    <a:pt x="5932" y="4687"/>
                  </a:lnTo>
                  <a:lnTo>
                    <a:pt x="5940" y="4686"/>
                  </a:lnTo>
                  <a:lnTo>
                    <a:pt x="5951" y="4681"/>
                  </a:lnTo>
                  <a:lnTo>
                    <a:pt x="5963" y="4677"/>
                  </a:lnTo>
                  <a:lnTo>
                    <a:pt x="5975" y="4674"/>
                  </a:lnTo>
                  <a:lnTo>
                    <a:pt x="5981" y="4674"/>
                  </a:lnTo>
                  <a:lnTo>
                    <a:pt x="5985" y="4674"/>
                  </a:lnTo>
                  <a:lnTo>
                    <a:pt x="5990" y="4674"/>
                  </a:lnTo>
                  <a:lnTo>
                    <a:pt x="5995" y="4675"/>
                  </a:lnTo>
                  <a:lnTo>
                    <a:pt x="6003" y="4678"/>
                  </a:lnTo>
                  <a:lnTo>
                    <a:pt x="6012" y="4680"/>
                  </a:lnTo>
                  <a:lnTo>
                    <a:pt x="6015" y="4680"/>
                  </a:lnTo>
                  <a:lnTo>
                    <a:pt x="6019" y="4679"/>
                  </a:lnTo>
                  <a:lnTo>
                    <a:pt x="6021" y="4678"/>
                  </a:lnTo>
                  <a:lnTo>
                    <a:pt x="6023" y="4674"/>
                  </a:lnTo>
                  <a:lnTo>
                    <a:pt x="6028" y="4668"/>
                  </a:lnTo>
                  <a:lnTo>
                    <a:pt x="6034" y="4664"/>
                  </a:lnTo>
                  <a:lnTo>
                    <a:pt x="6038" y="4661"/>
                  </a:lnTo>
                  <a:lnTo>
                    <a:pt x="6041" y="4659"/>
                  </a:lnTo>
                  <a:lnTo>
                    <a:pt x="6046" y="4659"/>
                  </a:lnTo>
                  <a:lnTo>
                    <a:pt x="6052" y="4659"/>
                  </a:lnTo>
                  <a:lnTo>
                    <a:pt x="6057" y="4659"/>
                  </a:lnTo>
                  <a:lnTo>
                    <a:pt x="6060" y="4656"/>
                  </a:lnTo>
                  <a:lnTo>
                    <a:pt x="6064" y="4655"/>
                  </a:lnTo>
                  <a:lnTo>
                    <a:pt x="6067" y="4652"/>
                  </a:lnTo>
                  <a:lnTo>
                    <a:pt x="6071" y="4649"/>
                  </a:lnTo>
                  <a:lnTo>
                    <a:pt x="6077" y="4648"/>
                  </a:lnTo>
                  <a:lnTo>
                    <a:pt x="6084" y="4646"/>
                  </a:lnTo>
                  <a:lnTo>
                    <a:pt x="6095" y="4646"/>
                  </a:lnTo>
                  <a:lnTo>
                    <a:pt x="6120" y="4647"/>
                  </a:lnTo>
                  <a:lnTo>
                    <a:pt x="6147" y="4647"/>
                  </a:lnTo>
                  <a:lnTo>
                    <a:pt x="6172" y="4648"/>
                  </a:lnTo>
                  <a:lnTo>
                    <a:pt x="6193" y="4648"/>
                  </a:lnTo>
                  <a:lnTo>
                    <a:pt x="6210" y="4649"/>
                  </a:lnTo>
                  <a:lnTo>
                    <a:pt x="6221" y="4649"/>
                  </a:lnTo>
                  <a:lnTo>
                    <a:pt x="6218" y="4641"/>
                  </a:lnTo>
                  <a:lnTo>
                    <a:pt x="6217" y="4624"/>
                  </a:lnTo>
                  <a:lnTo>
                    <a:pt x="6220" y="4609"/>
                  </a:lnTo>
                  <a:lnTo>
                    <a:pt x="6221" y="4595"/>
                  </a:lnTo>
                  <a:lnTo>
                    <a:pt x="6223" y="4582"/>
                  </a:lnTo>
                  <a:lnTo>
                    <a:pt x="6224" y="4572"/>
                  </a:lnTo>
                  <a:lnTo>
                    <a:pt x="6225" y="4565"/>
                  </a:lnTo>
                  <a:lnTo>
                    <a:pt x="6227" y="4558"/>
                  </a:lnTo>
                  <a:lnTo>
                    <a:pt x="6225" y="4549"/>
                  </a:lnTo>
                  <a:lnTo>
                    <a:pt x="6225" y="4541"/>
                  </a:lnTo>
                  <a:lnTo>
                    <a:pt x="6222" y="4523"/>
                  </a:lnTo>
                  <a:lnTo>
                    <a:pt x="6217" y="4504"/>
                  </a:lnTo>
                  <a:lnTo>
                    <a:pt x="6211" y="4484"/>
                  </a:lnTo>
                  <a:lnTo>
                    <a:pt x="6206" y="4460"/>
                  </a:lnTo>
                  <a:lnTo>
                    <a:pt x="6203" y="4437"/>
                  </a:lnTo>
                  <a:lnTo>
                    <a:pt x="6202" y="4414"/>
                  </a:lnTo>
                  <a:lnTo>
                    <a:pt x="6201" y="4391"/>
                  </a:lnTo>
                  <a:lnTo>
                    <a:pt x="6201" y="4368"/>
                  </a:lnTo>
                  <a:lnTo>
                    <a:pt x="6201" y="4356"/>
                  </a:lnTo>
                  <a:lnTo>
                    <a:pt x="6201" y="4345"/>
                  </a:lnTo>
                  <a:lnTo>
                    <a:pt x="6203" y="4337"/>
                  </a:lnTo>
                  <a:lnTo>
                    <a:pt x="6205" y="4328"/>
                  </a:lnTo>
                  <a:lnTo>
                    <a:pt x="6212" y="4314"/>
                  </a:lnTo>
                  <a:lnTo>
                    <a:pt x="6222" y="4300"/>
                  </a:lnTo>
                  <a:lnTo>
                    <a:pt x="6234" y="4284"/>
                  </a:lnTo>
                  <a:lnTo>
                    <a:pt x="6245" y="4271"/>
                  </a:lnTo>
                  <a:lnTo>
                    <a:pt x="6254" y="4258"/>
                  </a:lnTo>
                  <a:lnTo>
                    <a:pt x="6262" y="4246"/>
                  </a:lnTo>
                  <a:lnTo>
                    <a:pt x="6268" y="4234"/>
                  </a:lnTo>
                  <a:lnTo>
                    <a:pt x="6273" y="4224"/>
                  </a:lnTo>
                  <a:lnTo>
                    <a:pt x="6277" y="4210"/>
                  </a:lnTo>
                  <a:lnTo>
                    <a:pt x="6279" y="4191"/>
                  </a:lnTo>
                  <a:lnTo>
                    <a:pt x="6281" y="4170"/>
                  </a:lnTo>
                  <a:lnTo>
                    <a:pt x="6284" y="4155"/>
                  </a:lnTo>
                  <a:lnTo>
                    <a:pt x="6286" y="4138"/>
                  </a:lnTo>
                  <a:lnTo>
                    <a:pt x="6290" y="4119"/>
                  </a:lnTo>
                  <a:lnTo>
                    <a:pt x="6293" y="4098"/>
                  </a:lnTo>
                  <a:lnTo>
                    <a:pt x="6294" y="4078"/>
                  </a:lnTo>
                  <a:lnTo>
                    <a:pt x="6294" y="4069"/>
                  </a:lnTo>
                  <a:lnTo>
                    <a:pt x="6294" y="4062"/>
                  </a:lnTo>
                  <a:lnTo>
                    <a:pt x="6296" y="4057"/>
                  </a:lnTo>
                  <a:lnTo>
                    <a:pt x="6298" y="4054"/>
                  </a:lnTo>
                  <a:lnTo>
                    <a:pt x="6300" y="4053"/>
                  </a:lnTo>
                  <a:lnTo>
                    <a:pt x="6304" y="4053"/>
                  </a:lnTo>
                  <a:lnTo>
                    <a:pt x="6309" y="4054"/>
                  </a:lnTo>
                  <a:lnTo>
                    <a:pt x="6315" y="4057"/>
                  </a:lnTo>
                  <a:lnTo>
                    <a:pt x="6334" y="4067"/>
                  </a:lnTo>
                  <a:lnTo>
                    <a:pt x="6356" y="4078"/>
                  </a:lnTo>
                  <a:lnTo>
                    <a:pt x="6380" y="4088"/>
                  </a:lnTo>
                  <a:lnTo>
                    <a:pt x="6400" y="4097"/>
                  </a:lnTo>
                  <a:lnTo>
                    <a:pt x="6414" y="4101"/>
                  </a:lnTo>
                  <a:lnTo>
                    <a:pt x="6426" y="4103"/>
                  </a:lnTo>
                  <a:lnTo>
                    <a:pt x="6431" y="4103"/>
                  </a:lnTo>
                  <a:lnTo>
                    <a:pt x="6436" y="4101"/>
                  </a:lnTo>
                  <a:lnTo>
                    <a:pt x="6442" y="4099"/>
                  </a:lnTo>
                  <a:lnTo>
                    <a:pt x="6448" y="4095"/>
                  </a:lnTo>
                  <a:lnTo>
                    <a:pt x="6460" y="4088"/>
                  </a:lnTo>
                  <a:lnTo>
                    <a:pt x="6470" y="4081"/>
                  </a:lnTo>
                  <a:lnTo>
                    <a:pt x="6483" y="4074"/>
                  </a:lnTo>
                  <a:lnTo>
                    <a:pt x="6498" y="4068"/>
                  </a:lnTo>
                  <a:lnTo>
                    <a:pt x="6519" y="4065"/>
                  </a:lnTo>
                  <a:lnTo>
                    <a:pt x="6542" y="4062"/>
                  </a:lnTo>
                  <a:lnTo>
                    <a:pt x="6554" y="4061"/>
                  </a:lnTo>
                  <a:lnTo>
                    <a:pt x="6564" y="4059"/>
                  </a:lnTo>
                  <a:lnTo>
                    <a:pt x="6569" y="4056"/>
                  </a:lnTo>
                  <a:lnTo>
                    <a:pt x="6573" y="4055"/>
                  </a:lnTo>
                  <a:lnTo>
                    <a:pt x="6577" y="4051"/>
                  </a:lnTo>
                  <a:lnTo>
                    <a:pt x="6580" y="4049"/>
                  </a:lnTo>
                  <a:lnTo>
                    <a:pt x="6584" y="4042"/>
                  </a:lnTo>
                  <a:lnTo>
                    <a:pt x="6587" y="4034"/>
                  </a:lnTo>
                  <a:lnTo>
                    <a:pt x="6588" y="4025"/>
                  </a:lnTo>
                  <a:lnTo>
                    <a:pt x="6588" y="4017"/>
                  </a:lnTo>
                  <a:lnTo>
                    <a:pt x="6588" y="4007"/>
                  </a:lnTo>
                  <a:lnTo>
                    <a:pt x="6590" y="3999"/>
                  </a:lnTo>
                  <a:lnTo>
                    <a:pt x="6592" y="3994"/>
                  </a:lnTo>
                  <a:lnTo>
                    <a:pt x="6593" y="3990"/>
                  </a:lnTo>
                  <a:lnTo>
                    <a:pt x="6596" y="3985"/>
                  </a:lnTo>
                  <a:lnTo>
                    <a:pt x="6599" y="3980"/>
                  </a:lnTo>
                  <a:lnTo>
                    <a:pt x="6613" y="3962"/>
                  </a:lnTo>
                  <a:lnTo>
                    <a:pt x="6627" y="3946"/>
                  </a:lnTo>
                  <a:lnTo>
                    <a:pt x="6642" y="3929"/>
                  </a:lnTo>
                  <a:lnTo>
                    <a:pt x="6656" y="3916"/>
                  </a:lnTo>
                  <a:lnTo>
                    <a:pt x="6663" y="3910"/>
                  </a:lnTo>
                  <a:lnTo>
                    <a:pt x="6669" y="3904"/>
                  </a:lnTo>
                  <a:lnTo>
                    <a:pt x="6672" y="3898"/>
                  </a:lnTo>
                  <a:lnTo>
                    <a:pt x="6676" y="3893"/>
                  </a:lnTo>
                  <a:lnTo>
                    <a:pt x="6681" y="3883"/>
                  </a:lnTo>
                  <a:lnTo>
                    <a:pt x="6684" y="3873"/>
                  </a:lnTo>
                  <a:lnTo>
                    <a:pt x="6687" y="3868"/>
                  </a:lnTo>
                  <a:lnTo>
                    <a:pt x="6690" y="3862"/>
                  </a:lnTo>
                  <a:lnTo>
                    <a:pt x="6695" y="3857"/>
                  </a:lnTo>
                  <a:lnTo>
                    <a:pt x="6702" y="3849"/>
                  </a:lnTo>
                  <a:lnTo>
                    <a:pt x="6716" y="3838"/>
                  </a:lnTo>
                  <a:lnTo>
                    <a:pt x="6732" y="3826"/>
                  </a:lnTo>
                  <a:lnTo>
                    <a:pt x="6751" y="3810"/>
                  </a:lnTo>
                  <a:lnTo>
                    <a:pt x="6776" y="3791"/>
                  </a:lnTo>
                  <a:lnTo>
                    <a:pt x="6802" y="3771"/>
                  </a:lnTo>
                  <a:lnTo>
                    <a:pt x="6826" y="3753"/>
                  </a:lnTo>
                  <a:lnTo>
                    <a:pt x="6848" y="3738"/>
                  </a:lnTo>
                  <a:lnTo>
                    <a:pt x="6872" y="3721"/>
                  </a:lnTo>
                  <a:lnTo>
                    <a:pt x="6895" y="3707"/>
                  </a:lnTo>
                  <a:lnTo>
                    <a:pt x="6911" y="3697"/>
                  </a:lnTo>
                  <a:lnTo>
                    <a:pt x="6915" y="3696"/>
                  </a:lnTo>
                  <a:lnTo>
                    <a:pt x="6919" y="3696"/>
                  </a:lnTo>
                  <a:lnTo>
                    <a:pt x="6923" y="3696"/>
                  </a:lnTo>
                  <a:lnTo>
                    <a:pt x="6929" y="3697"/>
                  </a:lnTo>
                  <a:lnTo>
                    <a:pt x="6942" y="3701"/>
                  </a:lnTo>
                  <a:lnTo>
                    <a:pt x="6958" y="3706"/>
                  </a:lnTo>
                  <a:lnTo>
                    <a:pt x="6973" y="3709"/>
                  </a:lnTo>
                  <a:lnTo>
                    <a:pt x="6989" y="3713"/>
                  </a:lnTo>
                  <a:lnTo>
                    <a:pt x="6997" y="3713"/>
                  </a:lnTo>
                  <a:lnTo>
                    <a:pt x="7004" y="3713"/>
                  </a:lnTo>
                  <a:lnTo>
                    <a:pt x="7011" y="3712"/>
                  </a:lnTo>
                  <a:lnTo>
                    <a:pt x="7018" y="3709"/>
                  </a:lnTo>
                  <a:lnTo>
                    <a:pt x="7026" y="3707"/>
                  </a:lnTo>
                  <a:lnTo>
                    <a:pt x="7031" y="3702"/>
                  </a:lnTo>
                  <a:lnTo>
                    <a:pt x="7039" y="3697"/>
                  </a:lnTo>
                  <a:lnTo>
                    <a:pt x="7045" y="3691"/>
                  </a:lnTo>
                  <a:lnTo>
                    <a:pt x="7058" y="3677"/>
                  </a:lnTo>
                  <a:lnTo>
                    <a:pt x="7069" y="3663"/>
                  </a:lnTo>
                  <a:lnTo>
                    <a:pt x="7081" y="3649"/>
                  </a:lnTo>
                  <a:lnTo>
                    <a:pt x="7092" y="3637"/>
                  </a:lnTo>
                  <a:lnTo>
                    <a:pt x="7097" y="3631"/>
                  </a:lnTo>
                  <a:lnTo>
                    <a:pt x="7102" y="3627"/>
                  </a:lnTo>
                  <a:lnTo>
                    <a:pt x="7108" y="3624"/>
                  </a:lnTo>
                  <a:lnTo>
                    <a:pt x="7112" y="3622"/>
                  </a:lnTo>
                  <a:lnTo>
                    <a:pt x="7131" y="3619"/>
                  </a:lnTo>
                  <a:lnTo>
                    <a:pt x="7150" y="3616"/>
                  </a:lnTo>
                  <a:lnTo>
                    <a:pt x="7171" y="3614"/>
                  </a:lnTo>
                  <a:lnTo>
                    <a:pt x="7191" y="3612"/>
                  </a:lnTo>
                  <a:lnTo>
                    <a:pt x="7206" y="3609"/>
                  </a:lnTo>
                  <a:lnTo>
                    <a:pt x="7217" y="3609"/>
                  </a:lnTo>
                  <a:lnTo>
                    <a:pt x="7228" y="3609"/>
                  </a:lnTo>
                  <a:lnTo>
                    <a:pt x="7239" y="3612"/>
                  </a:lnTo>
                  <a:lnTo>
                    <a:pt x="7260" y="3619"/>
                  </a:lnTo>
                  <a:lnTo>
                    <a:pt x="7272" y="3625"/>
                  </a:lnTo>
                  <a:lnTo>
                    <a:pt x="7283" y="3626"/>
                  </a:lnTo>
                  <a:lnTo>
                    <a:pt x="7302" y="3625"/>
                  </a:lnTo>
                  <a:lnTo>
                    <a:pt x="7325" y="3622"/>
                  </a:lnTo>
                  <a:lnTo>
                    <a:pt x="7345" y="3619"/>
                  </a:lnTo>
                  <a:lnTo>
                    <a:pt x="7358" y="3615"/>
                  </a:lnTo>
                  <a:lnTo>
                    <a:pt x="7374" y="3610"/>
                  </a:lnTo>
                  <a:lnTo>
                    <a:pt x="7381" y="3608"/>
                  </a:lnTo>
                  <a:lnTo>
                    <a:pt x="7387" y="3605"/>
                  </a:lnTo>
                  <a:lnTo>
                    <a:pt x="7393" y="3601"/>
                  </a:lnTo>
                  <a:lnTo>
                    <a:pt x="7398" y="3597"/>
                  </a:lnTo>
                  <a:lnTo>
                    <a:pt x="7400" y="3594"/>
                  </a:lnTo>
                  <a:lnTo>
                    <a:pt x="7401" y="3590"/>
                  </a:lnTo>
                  <a:lnTo>
                    <a:pt x="7401" y="3587"/>
                  </a:lnTo>
                  <a:lnTo>
                    <a:pt x="7402" y="3583"/>
                  </a:lnTo>
                  <a:lnTo>
                    <a:pt x="7406" y="3559"/>
                  </a:lnTo>
                  <a:lnTo>
                    <a:pt x="7411" y="3525"/>
                  </a:lnTo>
                  <a:lnTo>
                    <a:pt x="7415" y="3488"/>
                  </a:lnTo>
                  <a:lnTo>
                    <a:pt x="7419" y="3460"/>
                  </a:lnTo>
                  <a:lnTo>
                    <a:pt x="7421" y="3432"/>
                  </a:lnTo>
                  <a:lnTo>
                    <a:pt x="7425" y="3398"/>
                  </a:lnTo>
                  <a:lnTo>
                    <a:pt x="7428" y="3367"/>
                  </a:lnTo>
                  <a:lnTo>
                    <a:pt x="7431" y="3344"/>
                  </a:lnTo>
                  <a:lnTo>
                    <a:pt x="7431" y="3335"/>
                  </a:lnTo>
                  <a:lnTo>
                    <a:pt x="7431" y="3326"/>
                  </a:lnTo>
                  <a:lnTo>
                    <a:pt x="7431" y="3322"/>
                  </a:lnTo>
                  <a:lnTo>
                    <a:pt x="7432" y="3317"/>
                  </a:lnTo>
                  <a:lnTo>
                    <a:pt x="7433" y="3313"/>
                  </a:lnTo>
                  <a:lnTo>
                    <a:pt x="7436" y="3310"/>
                  </a:lnTo>
                  <a:lnTo>
                    <a:pt x="7439" y="3306"/>
                  </a:lnTo>
                  <a:lnTo>
                    <a:pt x="7446" y="3303"/>
                  </a:lnTo>
                  <a:lnTo>
                    <a:pt x="7452" y="3300"/>
                  </a:lnTo>
                  <a:lnTo>
                    <a:pt x="7459" y="3298"/>
                  </a:lnTo>
                  <a:lnTo>
                    <a:pt x="7475" y="3291"/>
                  </a:lnTo>
                  <a:lnTo>
                    <a:pt x="7492" y="3284"/>
                  </a:lnTo>
                  <a:lnTo>
                    <a:pt x="7508" y="3279"/>
                  </a:lnTo>
                  <a:lnTo>
                    <a:pt x="7521" y="3274"/>
                  </a:lnTo>
                  <a:lnTo>
                    <a:pt x="7537" y="3271"/>
                  </a:lnTo>
                  <a:lnTo>
                    <a:pt x="7546" y="3269"/>
                  </a:lnTo>
                  <a:lnTo>
                    <a:pt x="7555" y="3267"/>
                  </a:lnTo>
                  <a:lnTo>
                    <a:pt x="7557" y="3266"/>
                  </a:lnTo>
                  <a:lnTo>
                    <a:pt x="7557" y="3260"/>
                  </a:lnTo>
                  <a:lnTo>
                    <a:pt x="7557" y="3250"/>
                  </a:lnTo>
                  <a:close/>
                </a:path>
              </a:pathLst>
            </a:custGeom>
            <a:grpFill/>
            <a:ln w="12700">
              <a:solidFill>
                <a:schemeClr val="bg1"/>
              </a:solidFill>
              <a:round/>
              <a:headEnd/>
              <a:tailEnd/>
            </a:ln>
          </p:spPr>
          <p:txBody>
            <a:bodyPr/>
            <a:lstStyle/>
            <a:p>
              <a:endParaRPr lang="zh-CN" altLang="en-US">
                <a:cs typeface="+mn-ea"/>
                <a:sym typeface="+mn-lt"/>
              </a:endParaRPr>
            </a:p>
          </p:txBody>
        </p:sp>
        <p:sp>
          <p:nvSpPr>
            <p:cNvPr id="66" name="宁夏">
              <a:extLst>
                <a:ext uri="{FF2B5EF4-FFF2-40B4-BE49-F238E27FC236}">
                  <a16:creationId xmlns="" xmlns:a16="http://schemas.microsoft.com/office/drawing/2014/main" id="{9B29999E-3DFC-41B4-BD67-6631B0ED0156}"/>
                </a:ext>
              </a:extLst>
            </p:cNvPr>
            <p:cNvSpPr>
              <a:spLocks/>
            </p:cNvSpPr>
            <p:nvPr/>
          </p:nvSpPr>
          <p:spPr bwMode="auto">
            <a:xfrm>
              <a:off x="5226115" y="3676842"/>
              <a:ext cx="314329" cy="485801"/>
            </a:xfrm>
            <a:custGeom>
              <a:avLst/>
              <a:gdLst>
                <a:gd name="T0" fmla="*/ 1014 w 1159"/>
                <a:gd name="T1" fmla="*/ 989 h 1815"/>
                <a:gd name="T2" fmla="*/ 1037 w 1159"/>
                <a:gd name="T3" fmla="*/ 980 h 1815"/>
                <a:gd name="T4" fmla="*/ 1047 w 1159"/>
                <a:gd name="T5" fmla="*/ 964 h 1815"/>
                <a:gd name="T6" fmla="*/ 1031 w 1159"/>
                <a:gd name="T7" fmla="*/ 934 h 1815"/>
                <a:gd name="T8" fmla="*/ 1024 w 1159"/>
                <a:gd name="T9" fmla="*/ 903 h 1815"/>
                <a:gd name="T10" fmla="*/ 1038 w 1159"/>
                <a:gd name="T11" fmla="*/ 826 h 1815"/>
                <a:gd name="T12" fmla="*/ 1043 w 1159"/>
                <a:gd name="T13" fmla="*/ 776 h 1815"/>
                <a:gd name="T14" fmla="*/ 1089 w 1159"/>
                <a:gd name="T15" fmla="*/ 739 h 1815"/>
                <a:gd name="T16" fmla="*/ 1158 w 1159"/>
                <a:gd name="T17" fmla="*/ 676 h 1815"/>
                <a:gd name="T18" fmla="*/ 1090 w 1159"/>
                <a:gd name="T19" fmla="*/ 617 h 1815"/>
                <a:gd name="T20" fmla="*/ 971 w 1159"/>
                <a:gd name="T21" fmla="*/ 553 h 1815"/>
                <a:gd name="T22" fmla="*/ 794 w 1159"/>
                <a:gd name="T23" fmla="*/ 482 h 1815"/>
                <a:gd name="T24" fmla="*/ 819 w 1159"/>
                <a:gd name="T25" fmla="*/ 422 h 1815"/>
                <a:gd name="T26" fmla="*/ 824 w 1159"/>
                <a:gd name="T27" fmla="*/ 343 h 1815"/>
                <a:gd name="T28" fmla="*/ 855 w 1159"/>
                <a:gd name="T29" fmla="*/ 276 h 1815"/>
                <a:gd name="T30" fmla="*/ 953 w 1159"/>
                <a:gd name="T31" fmla="*/ 159 h 1815"/>
                <a:gd name="T32" fmla="*/ 892 w 1159"/>
                <a:gd name="T33" fmla="*/ 82 h 1815"/>
                <a:gd name="T34" fmla="*/ 844 w 1159"/>
                <a:gd name="T35" fmla="*/ 1 h 1815"/>
                <a:gd name="T36" fmla="*/ 731 w 1159"/>
                <a:gd name="T37" fmla="*/ 31 h 1815"/>
                <a:gd name="T38" fmla="*/ 682 w 1159"/>
                <a:gd name="T39" fmla="*/ 84 h 1815"/>
                <a:gd name="T40" fmla="*/ 587 w 1159"/>
                <a:gd name="T41" fmla="*/ 254 h 1815"/>
                <a:gd name="T42" fmla="*/ 568 w 1159"/>
                <a:gd name="T43" fmla="*/ 423 h 1815"/>
                <a:gd name="T44" fmla="*/ 541 w 1159"/>
                <a:gd name="T45" fmla="*/ 627 h 1815"/>
                <a:gd name="T46" fmla="*/ 464 w 1159"/>
                <a:gd name="T47" fmla="*/ 679 h 1815"/>
                <a:gd name="T48" fmla="*/ 376 w 1159"/>
                <a:gd name="T49" fmla="*/ 682 h 1815"/>
                <a:gd name="T50" fmla="*/ 244 w 1159"/>
                <a:gd name="T51" fmla="*/ 755 h 1815"/>
                <a:gd name="T52" fmla="*/ 79 w 1159"/>
                <a:gd name="T53" fmla="*/ 763 h 1815"/>
                <a:gd name="T54" fmla="*/ 12 w 1159"/>
                <a:gd name="T55" fmla="*/ 803 h 1815"/>
                <a:gd name="T56" fmla="*/ 108 w 1159"/>
                <a:gd name="T57" fmla="*/ 822 h 1815"/>
                <a:gd name="T58" fmla="*/ 156 w 1159"/>
                <a:gd name="T59" fmla="*/ 855 h 1815"/>
                <a:gd name="T60" fmla="*/ 144 w 1159"/>
                <a:gd name="T61" fmla="*/ 922 h 1815"/>
                <a:gd name="T62" fmla="*/ 226 w 1159"/>
                <a:gd name="T63" fmla="*/ 965 h 1815"/>
                <a:gd name="T64" fmla="*/ 307 w 1159"/>
                <a:gd name="T65" fmla="*/ 1053 h 1815"/>
                <a:gd name="T66" fmla="*/ 348 w 1159"/>
                <a:gd name="T67" fmla="*/ 1128 h 1815"/>
                <a:gd name="T68" fmla="*/ 327 w 1159"/>
                <a:gd name="T69" fmla="*/ 1212 h 1815"/>
                <a:gd name="T70" fmla="*/ 394 w 1159"/>
                <a:gd name="T71" fmla="*/ 1334 h 1815"/>
                <a:gd name="T72" fmla="*/ 401 w 1159"/>
                <a:gd name="T73" fmla="*/ 1407 h 1815"/>
                <a:gd name="T74" fmla="*/ 333 w 1159"/>
                <a:gd name="T75" fmla="*/ 1463 h 1815"/>
                <a:gd name="T76" fmla="*/ 364 w 1159"/>
                <a:gd name="T77" fmla="*/ 1551 h 1815"/>
                <a:gd name="T78" fmla="*/ 401 w 1159"/>
                <a:gd name="T79" fmla="*/ 1594 h 1815"/>
                <a:gd name="T80" fmla="*/ 484 w 1159"/>
                <a:gd name="T81" fmla="*/ 1594 h 1815"/>
                <a:gd name="T82" fmla="*/ 501 w 1159"/>
                <a:gd name="T83" fmla="*/ 1664 h 1815"/>
                <a:gd name="T84" fmla="*/ 540 w 1159"/>
                <a:gd name="T85" fmla="*/ 1673 h 1815"/>
                <a:gd name="T86" fmla="*/ 537 w 1159"/>
                <a:gd name="T87" fmla="*/ 1728 h 1815"/>
                <a:gd name="T88" fmla="*/ 591 w 1159"/>
                <a:gd name="T89" fmla="*/ 1736 h 1815"/>
                <a:gd name="T90" fmla="*/ 641 w 1159"/>
                <a:gd name="T91" fmla="*/ 1729 h 1815"/>
                <a:gd name="T92" fmla="*/ 698 w 1159"/>
                <a:gd name="T93" fmla="*/ 1813 h 1815"/>
                <a:gd name="T94" fmla="*/ 732 w 1159"/>
                <a:gd name="T95" fmla="*/ 1697 h 1815"/>
                <a:gd name="T96" fmla="*/ 741 w 1159"/>
                <a:gd name="T97" fmla="*/ 1589 h 1815"/>
                <a:gd name="T98" fmla="*/ 816 w 1159"/>
                <a:gd name="T99" fmla="*/ 1615 h 1815"/>
                <a:gd name="T100" fmla="*/ 877 w 1159"/>
                <a:gd name="T101" fmla="*/ 1576 h 1815"/>
                <a:gd name="T102" fmla="*/ 882 w 1159"/>
                <a:gd name="T103" fmla="*/ 1499 h 1815"/>
                <a:gd name="T104" fmla="*/ 850 w 1159"/>
                <a:gd name="T105" fmla="*/ 1385 h 1815"/>
                <a:gd name="T106" fmla="*/ 757 w 1159"/>
                <a:gd name="T107" fmla="*/ 1353 h 1815"/>
                <a:gd name="T108" fmla="*/ 751 w 1159"/>
                <a:gd name="T109" fmla="*/ 1269 h 1815"/>
                <a:gd name="T110" fmla="*/ 738 w 1159"/>
                <a:gd name="T111" fmla="*/ 1225 h 1815"/>
                <a:gd name="T112" fmla="*/ 773 w 1159"/>
                <a:gd name="T113" fmla="*/ 1150 h 1815"/>
                <a:gd name="T114" fmla="*/ 805 w 1159"/>
                <a:gd name="T115" fmla="*/ 1086 h 1815"/>
                <a:gd name="T116" fmla="*/ 770 w 1159"/>
                <a:gd name="T117" fmla="*/ 1041 h 1815"/>
                <a:gd name="T118" fmla="*/ 801 w 1159"/>
                <a:gd name="T119" fmla="*/ 1016 h 1815"/>
                <a:gd name="T120" fmla="*/ 832 w 1159"/>
                <a:gd name="T121" fmla="*/ 979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9" h="1815">
                  <a:moveTo>
                    <a:pt x="920" y="986"/>
                  </a:moveTo>
                  <a:lnTo>
                    <a:pt x="933" y="984"/>
                  </a:lnTo>
                  <a:lnTo>
                    <a:pt x="943" y="982"/>
                  </a:lnTo>
                  <a:lnTo>
                    <a:pt x="953" y="978"/>
                  </a:lnTo>
                  <a:lnTo>
                    <a:pt x="964" y="977"/>
                  </a:lnTo>
                  <a:lnTo>
                    <a:pt x="970" y="977"/>
                  </a:lnTo>
                  <a:lnTo>
                    <a:pt x="976" y="977"/>
                  </a:lnTo>
                  <a:lnTo>
                    <a:pt x="983" y="978"/>
                  </a:lnTo>
                  <a:lnTo>
                    <a:pt x="990" y="978"/>
                  </a:lnTo>
                  <a:lnTo>
                    <a:pt x="996" y="979"/>
                  </a:lnTo>
                  <a:lnTo>
                    <a:pt x="1002" y="982"/>
                  </a:lnTo>
                  <a:lnTo>
                    <a:pt x="1007" y="984"/>
                  </a:lnTo>
                  <a:lnTo>
                    <a:pt x="1011" y="988"/>
                  </a:lnTo>
                  <a:lnTo>
                    <a:pt x="1014" y="989"/>
                  </a:lnTo>
                  <a:lnTo>
                    <a:pt x="1018" y="990"/>
                  </a:lnTo>
                  <a:lnTo>
                    <a:pt x="1020" y="990"/>
                  </a:lnTo>
                  <a:lnTo>
                    <a:pt x="1021" y="990"/>
                  </a:lnTo>
                  <a:lnTo>
                    <a:pt x="1025" y="990"/>
                  </a:lnTo>
                  <a:lnTo>
                    <a:pt x="1030" y="990"/>
                  </a:lnTo>
                  <a:lnTo>
                    <a:pt x="1032" y="989"/>
                  </a:lnTo>
                  <a:lnTo>
                    <a:pt x="1033" y="988"/>
                  </a:lnTo>
                  <a:lnTo>
                    <a:pt x="1033" y="985"/>
                  </a:lnTo>
                  <a:lnTo>
                    <a:pt x="1033" y="984"/>
                  </a:lnTo>
                  <a:lnTo>
                    <a:pt x="1034" y="983"/>
                  </a:lnTo>
                  <a:lnTo>
                    <a:pt x="1035" y="982"/>
                  </a:lnTo>
                  <a:lnTo>
                    <a:pt x="1035" y="982"/>
                  </a:lnTo>
                  <a:lnTo>
                    <a:pt x="1035" y="980"/>
                  </a:lnTo>
                  <a:lnTo>
                    <a:pt x="1037" y="980"/>
                  </a:lnTo>
                  <a:lnTo>
                    <a:pt x="1038" y="980"/>
                  </a:lnTo>
                  <a:lnTo>
                    <a:pt x="1039" y="979"/>
                  </a:lnTo>
                  <a:lnTo>
                    <a:pt x="1040" y="979"/>
                  </a:lnTo>
                  <a:lnTo>
                    <a:pt x="1041" y="978"/>
                  </a:lnTo>
                  <a:lnTo>
                    <a:pt x="1043" y="978"/>
                  </a:lnTo>
                  <a:lnTo>
                    <a:pt x="1044" y="977"/>
                  </a:lnTo>
                  <a:lnTo>
                    <a:pt x="1045" y="977"/>
                  </a:lnTo>
                  <a:lnTo>
                    <a:pt x="1047" y="973"/>
                  </a:lnTo>
                  <a:lnTo>
                    <a:pt x="1049" y="971"/>
                  </a:lnTo>
                  <a:lnTo>
                    <a:pt x="1049" y="971"/>
                  </a:lnTo>
                  <a:lnTo>
                    <a:pt x="1049" y="969"/>
                  </a:lnTo>
                  <a:lnTo>
                    <a:pt x="1049" y="967"/>
                  </a:lnTo>
                  <a:lnTo>
                    <a:pt x="1049" y="966"/>
                  </a:lnTo>
                  <a:lnTo>
                    <a:pt x="1047" y="964"/>
                  </a:lnTo>
                  <a:lnTo>
                    <a:pt x="1045" y="960"/>
                  </a:lnTo>
                  <a:lnTo>
                    <a:pt x="1043" y="958"/>
                  </a:lnTo>
                  <a:lnTo>
                    <a:pt x="1040" y="956"/>
                  </a:lnTo>
                  <a:lnTo>
                    <a:pt x="1037" y="954"/>
                  </a:lnTo>
                  <a:lnTo>
                    <a:pt x="1035" y="952"/>
                  </a:lnTo>
                  <a:lnTo>
                    <a:pt x="1032" y="951"/>
                  </a:lnTo>
                  <a:lnTo>
                    <a:pt x="1028" y="948"/>
                  </a:lnTo>
                  <a:lnTo>
                    <a:pt x="1026" y="946"/>
                  </a:lnTo>
                  <a:lnTo>
                    <a:pt x="1025" y="944"/>
                  </a:lnTo>
                  <a:lnTo>
                    <a:pt x="1025" y="941"/>
                  </a:lnTo>
                  <a:lnTo>
                    <a:pt x="1026" y="939"/>
                  </a:lnTo>
                  <a:lnTo>
                    <a:pt x="1027" y="937"/>
                  </a:lnTo>
                  <a:lnTo>
                    <a:pt x="1030" y="935"/>
                  </a:lnTo>
                  <a:lnTo>
                    <a:pt x="1031" y="934"/>
                  </a:lnTo>
                  <a:lnTo>
                    <a:pt x="1032" y="933"/>
                  </a:lnTo>
                  <a:lnTo>
                    <a:pt x="1033" y="931"/>
                  </a:lnTo>
                  <a:lnTo>
                    <a:pt x="1034" y="929"/>
                  </a:lnTo>
                  <a:lnTo>
                    <a:pt x="1034" y="928"/>
                  </a:lnTo>
                  <a:lnTo>
                    <a:pt x="1034" y="927"/>
                  </a:lnTo>
                  <a:lnTo>
                    <a:pt x="1034" y="926"/>
                  </a:lnTo>
                  <a:lnTo>
                    <a:pt x="1033" y="925"/>
                  </a:lnTo>
                  <a:lnTo>
                    <a:pt x="1032" y="922"/>
                  </a:lnTo>
                  <a:lnTo>
                    <a:pt x="1030" y="919"/>
                  </a:lnTo>
                  <a:lnTo>
                    <a:pt x="1027" y="916"/>
                  </a:lnTo>
                  <a:lnTo>
                    <a:pt x="1025" y="913"/>
                  </a:lnTo>
                  <a:lnTo>
                    <a:pt x="1024" y="909"/>
                  </a:lnTo>
                  <a:lnTo>
                    <a:pt x="1024" y="907"/>
                  </a:lnTo>
                  <a:lnTo>
                    <a:pt x="1024" y="903"/>
                  </a:lnTo>
                  <a:lnTo>
                    <a:pt x="1024" y="897"/>
                  </a:lnTo>
                  <a:lnTo>
                    <a:pt x="1024" y="893"/>
                  </a:lnTo>
                  <a:lnTo>
                    <a:pt x="1024" y="885"/>
                  </a:lnTo>
                  <a:lnTo>
                    <a:pt x="1024" y="875"/>
                  </a:lnTo>
                  <a:lnTo>
                    <a:pt x="1024" y="871"/>
                  </a:lnTo>
                  <a:lnTo>
                    <a:pt x="1024" y="868"/>
                  </a:lnTo>
                  <a:lnTo>
                    <a:pt x="1024" y="863"/>
                  </a:lnTo>
                  <a:lnTo>
                    <a:pt x="1025" y="856"/>
                  </a:lnTo>
                  <a:lnTo>
                    <a:pt x="1026" y="850"/>
                  </a:lnTo>
                  <a:lnTo>
                    <a:pt x="1027" y="843"/>
                  </a:lnTo>
                  <a:lnTo>
                    <a:pt x="1030" y="838"/>
                  </a:lnTo>
                  <a:lnTo>
                    <a:pt x="1032" y="833"/>
                  </a:lnTo>
                  <a:lnTo>
                    <a:pt x="1035" y="830"/>
                  </a:lnTo>
                  <a:lnTo>
                    <a:pt x="1038" y="826"/>
                  </a:lnTo>
                  <a:lnTo>
                    <a:pt x="1045" y="820"/>
                  </a:lnTo>
                  <a:lnTo>
                    <a:pt x="1050" y="814"/>
                  </a:lnTo>
                  <a:lnTo>
                    <a:pt x="1051" y="809"/>
                  </a:lnTo>
                  <a:lnTo>
                    <a:pt x="1051" y="805"/>
                  </a:lnTo>
                  <a:lnTo>
                    <a:pt x="1050" y="802"/>
                  </a:lnTo>
                  <a:lnTo>
                    <a:pt x="1049" y="801"/>
                  </a:lnTo>
                  <a:lnTo>
                    <a:pt x="1046" y="799"/>
                  </a:lnTo>
                  <a:lnTo>
                    <a:pt x="1044" y="796"/>
                  </a:lnTo>
                  <a:lnTo>
                    <a:pt x="1041" y="794"/>
                  </a:lnTo>
                  <a:lnTo>
                    <a:pt x="1038" y="789"/>
                  </a:lnTo>
                  <a:lnTo>
                    <a:pt x="1038" y="786"/>
                  </a:lnTo>
                  <a:lnTo>
                    <a:pt x="1039" y="782"/>
                  </a:lnTo>
                  <a:lnTo>
                    <a:pt x="1041" y="778"/>
                  </a:lnTo>
                  <a:lnTo>
                    <a:pt x="1043" y="776"/>
                  </a:lnTo>
                  <a:lnTo>
                    <a:pt x="1046" y="774"/>
                  </a:lnTo>
                  <a:lnTo>
                    <a:pt x="1050" y="770"/>
                  </a:lnTo>
                  <a:lnTo>
                    <a:pt x="1055" y="765"/>
                  </a:lnTo>
                  <a:lnTo>
                    <a:pt x="1059" y="761"/>
                  </a:lnTo>
                  <a:lnTo>
                    <a:pt x="1063" y="757"/>
                  </a:lnTo>
                  <a:lnTo>
                    <a:pt x="1065" y="755"/>
                  </a:lnTo>
                  <a:lnTo>
                    <a:pt x="1069" y="752"/>
                  </a:lnTo>
                  <a:lnTo>
                    <a:pt x="1072" y="750"/>
                  </a:lnTo>
                  <a:lnTo>
                    <a:pt x="1077" y="746"/>
                  </a:lnTo>
                  <a:lnTo>
                    <a:pt x="1079" y="745"/>
                  </a:lnTo>
                  <a:lnTo>
                    <a:pt x="1082" y="744"/>
                  </a:lnTo>
                  <a:lnTo>
                    <a:pt x="1084" y="743"/>
                  </a:lnTo>
                  <a:lnTo>
                    <a:pt x="1087" y="742"/>
                  </a:lnTo>
                  <a:lnTo>
                    <a:pt x="1089" y="739"/>
                  </a:lnTo>
                  <a:lnTo>
                    <a:pt x="1091" y="736"/>
                  </a:lnTo>
                  <a:lnTo>
                    <a:pt x="1093" y="732"/>
                  </a:lnTo>
                  <a:lnTo>
                    <a:pt x="1095" y="727"/>
                  </a:lnTo>
                  <a:lnTo>
                    <a:pt x="1097" y="724"/>
                  </a:lnTo>
                  <a:lnTo>
                    <a:pt x="1102" y="720"/>
                  </a:lnTo>
                  <a:lnTo>
                    <a:pt x="1108" y="715"/>
                  </a:lnTo>
                  <a:lnTo>
                    <a:pt x="1115" y="712"/>
                  </a:lnTo>
                  <a:lnTo>
                    <a:pt x="1129" y="708"/>
                  </a:lnTo>
                  <a:lnTo>
                    <a:pt x="1142" y="704"/>
                  </a:lnTo>
                  <a:lnTo>
                    <a:pt x="1150" y="700"/>
                  </a:lnTo>
                  <a:lnTo>
                    <a:pt x="1156" y="694"/>
                  </a:lnTo>
                  <a:lnTo>
                    <a:pt x="1158" y="686"/>
                  </a:lnTo>
                  <a:lnTo>
                    <a:pt x="1159" y="680"/>
                  </a:lnTo>
                  <a:lnTo>
                    <a:pt x="1158" y="676"/>
                  </a:lnTo>
                  <a:lnTo>
                    <a:pt x="1158" y="674"/>
                  </a:lnTo>
                  <a:lnTo>
                    <a:pt x="1157" y="671"/>
                  </a:lnTo>
                  <a:lnTo>
                    <a:pt x="1154" y="668"/>
                  </a:lnTo>
                  <a:lnTo>
                    <a:pt x="1148" y="664"/>
                  </a:lnTo>
                  <a:lnTo>
                    <a:pt x="1139" y="661"/>
                  </a:lnTo>
                  <a:lnTo>
                    <a:pt x="1135" y="658"/>
                  </a:lnTo>
                  <a:lnTo>
                    <a:pt x="1129" y="655"/>
                  </a:lnTo>
                  <a:lnTo>
                    <a:pt x="1123" y="651"/>
                  </a:lnTo>
                  <a:lnTo>
                    <a:pt x="1118" y="648"/>
                  </a:lnTo>
                  <a:lnTo>
                    <a:pt x="1108" y="642"/>
                  </a:lnTo>
                  <a:lnTo>
                    <a:pt x="1100" y="635"/>
                  </a:lnTo>
                  <a:lnTo>
                    <a:pt x="1097" y="631"/>
                  </a:lnTo>
                  <a:lnTo>
                    <a:pt x="1095" y="626"/>
                  </a:lnTo>
                  <a:lnTo>
                    <a:pt x="1090" y="617"/>
                  </a:lnTo>
                  <a:lnTo>
                    <a:pt x="1088" y="607"/>
                  </a:lnTo>
                  <a:lnTo>
                    <a:pt x="1084" y="598"/>
                  </a:lnTo>
                  <a:lnTo>
                    <a:pt x="1078" y="589"/>
                  </a:lnTo>
                  <a:lnTo>
                    <a:pt x="1070" y="581"/>
                  </a:lnTo>
                  <a:lnTo>
                    <a:pt x="1060" y="574"/>
                  </a:lnTo>
                  <a:lnTo>
                    <a:pt x="1050" y="566"/>
                  </a:lnTo>
                  <a:lnTo>
                    <a:pt x="1038" y="560"/>
                  </a:lnTo>
                  <a:lnTo>
                    <a:pt x="1022" y="554"/>
                  </a:lnTo>
                  <a:lnTo>
                    <a:pt x="1012" y="551"/>
                  </a:lnTo>
                  <a:lnTo>
                    <a:pt x="1006" y="550"/>
                  </a:lnTo>
                  <a:lnTo>
                    <a:pt x="1002" y="550"/>
                  </a:lnTo>
                  <a:lnTo>
                    <a:pt x="996" y="550"/>
                  </a:lnTo>
                  <a:lnTo>
                    <a:pt x="989" y="550"/>
                  </a:lnTo>
                  <a:lnTo>
                    <a:pt x="971" y="553"/>
                  </a:lnTo>
                  <a:lnTo>
                    <a:pt x="957" y="555"/>
                  </a:lnTo>
                  <a:lnTo>
                    <a:pt x="951" y="556"/>
                  </a:lnTo>
                  <a:lnTo>
                    <a:pt x="943" y="556"/>
                  </a:lnTo>
                  <a:lnTo>
                    <a:pt x="938" y="556"/>
                  </a:lnTo>
                  <a:lnTo>
                    <a:pt x="933" y="556"/>
                  </a:lnTo>
                  <a:lnTo>
                    <a:pt x="928" y="555"/>
                  </a:lnTo>
                  <a:lnTo>
                    <a:pt x="924" y="553"/>
                  </a:lnTo>
                  <a:lnTo>
                    <a:pt x="888" y="537"/>
                  </a:lnTo>
                  <a:lnTo>
                    <a:pt x="850" y="517"/>
                  </a:lnTo>
                  <a:lnTo>
                    <a:pt x="837" y="510"/>
                  </a:lnTo>
                  <a:lnTo>
                    <a:pt x="825" y="503"/>
                  </a:lnTo>
                  <a:lnTo>
                    <a:pt x="812" y="494"/>
                  </a:lnTo>
                  <a:lnTo>
                    <a:pt x="800" y="487"/>
                  </a:lnTo>
                  <a:lnTo>
                    <a:pt x="794" y="482"/>
                  </a:lnTo>
                  <a:lnTo>
                    <a:pt x="789" y="478"/>
                  </a:lnTo>
                  <a:lnTo>
                    <a:pt x="786" y="474"/>
                  </a:lnTo>
                  <a:lnTo>
                    <a:pt x="785" y="471"/>
                  </a:lnTo>
                  <a:lnTo>
                    <a:pt x="783" y="468"/>
                  </a:lnTo>
                  <a:lnTo>
                    <a:pt x="783" y="465"/>
                  </a:lnTo>
                  <a:lnTo>
                    <a:pt x="785" y="461"/>
                  </a:lnTo>
                  <a:lnTo>
                    <a:pt x="786" y="458"/>
                  </a:lnTo>
                  <a:lnTo>
                    <a:pt x="788" y="453"/>
                  </a:lnTo>
                  <a:lnTo>
                    <a:pt x="791" y="448"/>
                  </a:lnTo>
                  <a:lnTo>
                    <a:pt x="794" y="443"/>
                  </a:lnTo>
                  <a:lnTo>
                    <a:pt x="798" y="440"/>
                  </a:lnTo>
                  <a:lnTo>
                    <a:pt x="807" y="433"/>
                  </a:lnTo>
                  <a:lnTo>
                    <a:pt x="817" y="424"/>
                  </a:lnTo>
                  <a:lnTo>
                    <a:pt x="819" y="422"/>
                  </a:lnTo>
                  <a:lnTo>
                    <a:pt x="823" y="418"/>
                  </a:lnTo>
                  <a:lnTo>
                    <a:pt x="826" y="414"/>
                  </a:lnTo>
                  <a:lnTo>
                    <a:pt x="830" y="408"/>
                  </a:lnTo>
                  <a:lnTo>
                    <a:pt x="831" y="404"/>
                  </a:lnTo>
                  <a:lnTo>
                    <a:pt x="832" y="399"/>
                  </a:lnTo>
                  <a:lnTo>
                    <a:pt x="833" y="395"/>
                  </a:lnTo>
                  <a:lnTo>
                    <a:pt x="833" y="391"/>
                  </a:lnTo>
                  <a:lnTo>
                    <a:pt x="833" y="387"/>
                  </a:lnTo>
                  <a:lnTo>
                    <a:pt x="833" y="383"/>
                  </a:lnTo>
                  <a:lnTo>
                    <a:pt x="832" y="372"/>
                  </a:lnTo>
                  <a:lnTo>
                    <a:pt x="830" y="360"/>
                  </a:lnTo>
                  <a:lnTo>
                    <a:pt x="827" y="354"/>
                  </a:lnTo>
                  <a:lnTo>
                    <a:pt x="825" y="347"/>
                  </a:lnTo>
                  <a:lnTo>
                    <a:pt x="824" y="343"/>
                  </a:lnTo>
                  <a:lnTo>
                    <a:pt x="823" y="341"/>
                  </a:lnTo>
                  <a:lnTo>
                    <a:pt x="823" y="340"/>
                  </a:lnTo>
                  <a:lnTo>
                    <a:pt x="823" y="337"/>
                  </a:lnTo>
                  <a:lnTo>
                    <a:pt x="822" y="330"/>
                  </a:lnTo>
                  <a:lnTo>
                    <a:pt x="822" y="326"/>
                  </a:lnTo>
                  <a:lnTo>
                    <a:pt x="824" y="321"/>
                  </a:lnTo>
                  <a:lnTo>
                    <a:pt x="825" y="317"/>
                  </a:lnTo>
                  <a:lnTo>
                    <a:pt x="827" y="314"/>
                  </a:lnTo>
                  <a:lnTo>
                    <a:pt x="829" y="310"/>
                  </a:lnTo>
                  <a:lnTo>
                    <a:pt x="832" y="307"/>
                  </a:lnTo>
                  <a:lnTo>
                    <a:pt x="836" y="302"/>
                  </a:lnTo>
                  <a:lnTo>
                    <a:pt x="849" y="286"/>
                  </a:lnTo>
                  <a:lnTo>
                    <a:pt x="852" y="282"/>
                  </a:lnTo>
                  <a:lnTo>
                    <a:pt x="855" y="276"/>
                  </a:lnTo>
                  <a:lnTo>
                    <a:pt x="856" y="273"/>
                  </a:lnTo>
                  <a:lnTo>
                    <a:pt x="858" y="270"/>
                  </a:lnTo>
                  <a:lnTo>
                    <a:pt x="862" y="261"/>
                  </a:lnTo>
                  <a:lnTo>
                    <a:pt x="867" y="253"/>
                  </a:lnTo>
                  <a:lnTo>
                    <a:pt x="873" y="245"/>
                  </a:lnTo>
                  <a:lnTo>
                    <a:pt x="877" y="239"/>
                  </a:lnTo>
                  <a:lnTo>
                    <a:pt x="888" y="229"/>
                  </a:lnTo>
                  <a:lnTo>
                    <a:pt x="898" y="221"/>
                  </a:lnTo>
                  <a:lnTo>
                    <a:pt x="908" y="211"/>
                  </a:lnTo>
                  <a:lnTo>
                    <a:pt x="919" y="202"/>
                  </a:lnTo>
                  <a:lnTo>
                    <a:pt x="928" y="194"/>
                  </a:lnTo>
                  <a:lnTo>
                    <a:pt x="938" y="185"/>
                  </a:lnTo>
                  <a:lnTo>
                    <a:pt x="945" y="172"/>
                  </a:lnTo>
                  <a:lnTo>
                    <a:pt x="953" y="159"/>
                  </a:lnTo>
                  <a:lnTo>
                    <a:pt x="952" y="154"/>
                  </a:lnTo>
                  <a:lnTo>
                    <a:pt x="952" y="150"/>
                  </a:lnTo>
                  <a:lnTo>
                    <a:pt x="948" y="148"/>
                  </a:lnTo>
                  <a:lnTo>
                    <a:pt x="943" y="147"/>
                  </a:lnTo>
                  <a:lnTo>
                    <a:pt x="921" y="135"/>
                  </a:lnTo>
                  <a:lnTo>
                    <a:pt x="913" y="129"/>
                  </a:lnTo>
                  <a:lnTo>
                    <a:pt x="906" y="125"/>
                  </a:lnTo>
                  <a:lnTo>
                    <a:pt x="901" y="120"/>
                  </a:lnTo>
                  <a:lnTo>
                    <a:pt x="899" y="118"/>
                  </a:lnTo>
                  <a:lnTo>
                    <a:pt x="899" y="114"/>
                  </a:lnTo>
                  <a:lnTo>
                    <a:pt x="899" y="112"/>
                  </a:lnTo>
                  <a:lnTo>
                    <a:pt x="898" y="102"/>
                  </a:lnTo>
                  <a:lnTo>
                    <a:pt x="894" y="90"/>
                  </a:lnTo>
                  <a:lnTo>
                    <a:pt x="892" y="82"/>
                  </a:lnTo>
                  <a:lnTo>
                    <a:pt x="888" y="71"/>
                  </a:lnTo>
                  <a:lnTo>
                    <a:pt x="886" y="61"/>
                  </a:lnTo>
                  <a:lnTo>
                    <a:pt x="885" y="50"/>
                  </a:lnTo>
                  <a:lnTo>
                    <a:pt x="886" y="32"/>
                  </a:lnTo>
                  <a:lnTo>
                    <a:pt x="889" y="19"/>
                  </a:lnTo>
                  <a:lnTo>
                    <a:pt x="888" y="14"/>
                  </a:lnTo>
                  <a:lnTo>
                    <a:pt x="887" y="8"/>
                  </a:lnTo>
                  <a:lnTo>
                    <a:pt x="886" y="5"/>
                  </a:lnTo>
                  <a:lnTo>
                    <a:pt x="883" y="2"/>
                  </a:lnTo>
                  <a:lnTo>
                    <a:pt x="881" y="1"/>
                  </a:lnTo>
                  <a:lnTo>
                    <a:pt x="876" y="0"/>
                  </a:lnTo>
                  <a:lnTo>
                    <a:pt x="865" y="0"/>
                  </a:lnTo>
                  <a:lnTo>
                    <a:pt x="855" y="0"/>
                  </a:lnTo>
                  <a:lnTo>
                    <a:pt x="844" y="1"/>
                  </a:lnTo>
                  <a:lnTo>
                    <a:pt x="837" y="1"/>
                  </a:lnTo>
                  <a:lnTo>
                    <a:pt x="826" y="5"/>
                  </a:lnTo>
                  <a:lnTo>
                    <a:pt x="817" y="8"/>
                  </a:lnTo>
                  <a:lnTo>
                    <a:pt x="810" y="13"/>
                  </a:lnTo>
                  <a:lnTo>
                    <a:pt x="804" y="18"/>
                  </a:lnTo>
                  <a:lnTo>
                    <a:pt x="799" y="21"/>
                  </a:lnTo>
                  <a:lnTo>
                    <a:pt x="794" y="22"/>
                  </a:lnTo>
                  <a:lnTo>
                    <a:pt x="787" y="24"/>
                  </a:lnTo>
                  <a:lnTo>
                    <a:pt x="780" y="24"/>
                  </a:lnTo>
                  <a:lnTo>
                    <a:pt x="764" y="24"/>
                  </a:lnTo>
                  <a:lnTo>
                    <a:pt x="749" y="24"/>
                  </a:lnTo>
                  <a:lnTo>
                    <a:pt x="742" y="25"/>
                  </a:lnTo>
                  <a:lnTo>
                    <a:pt x="736" y="27"/>
                  </a:lnTo>
                  <a:lnTo>
                    <a:pt x="731" y="31"/>
                  </a:lnTo>
                  <a:lnTo>
                    <a:pt x="728" y="37"/>
                  </a:lnTo>
                  <a:lnTo>
                    <a:pt x="725" y="43"/>
                  </a:lnTo>
                  <a:lnTo>
                    <a:pt x="723" y="50"/>
                  </a:lnTo>
                  <a:lnTo>
                    <a:pt x="722" y="58"/>
                  </a:lnTo>
                  <a:lnTo>
                    <a:pt x="722" y="68"/>
                  </a:lnTo>
                  <a:lnTo>
                    <a:pt x="722" y="75"/>
                  </a:lnTo>
                  <a:lnTo>
                    <a:pt x="719" y="81"/>
                  </a:lnTo>
                  <a:lnTo>
                    <a:pt x="718" y="84"/>
                  </a:lnTo>
                  <a:lnTo>
                    <a:pt x="715" y="87"/>
                  </a:lnTo>
                  <a:lnTo>
                    <a:pt x="710" y="88"/>
                  </a:lnTo>
                  <a:lnTo>
                    <a:pt x="704" y="88"/>
                  </a:lnTo>
                  <a:lnTo>
                    <a:pt x="698" y="87"/>
                  </a:lnTo>
                  <a:lnTo>
                    <a:pt x="691" y="85"/>
                  </a:lnTo>
                  <a:lnTo>
                    <a:pt x="682" y="84"/>
                  </a:lnTo>
                  <a:lnTo>
                    <a:pt x="678" y="85"/>
                  </a:lnTo>
                  <a:lnTo>
                    <a:pt x="673" y="87"/>
                  </a:lnTo>
                  <a:lnTo>
                    <a:pt x="669" y="89"/>
                  </a:lnTo>
                  <a:lnTo>
                    <a:pt x="665" y="97"/>
                  </a:lnTo>
                  <a:lnTo>
                    <a:pt x="661" y="107"/>
                  </a:lnTo>
                  <a:lnTo>
                    <a:pt x="655" y="121"/>
                  </a:lnTo>
                  <a:lnTo>
                    <a:pt x="647" y="141"/>
                  </a:lnTo>
                  <a:lnTo>
                    <a:pt x="637" y="162"/>
                  </a:lnTo>
                  <a:lnTo>
                    <a:pt x="628" y="177"/>
                  </a:lnTo>
                  <a:lnTo>
                    <a:pt x="618" y="190"/>
                  </a:lnTo>
                  <a:lnTo>
                    <a:pt x="608" y="206"/>
                  </a:lnTo>
                  <a:lnTo>
                    <a:pt x="597" y="221"/>
                  </a:lnTo>
                  <a:lnTo>
                    <a:pt x="590" y="236"/>
                  </a:lnTo>
                  <a:lnTo>
                    <a:pt x="587" y="254"/>
                  </a:lnTo>
                  <a:lnTo>
                    <a:pt x="585" y="274"/>
                  </a:lnTo>
                  <a:lnTo>
                    <a:pt x="585" y="285"/>
                  </a:lnTo>
                  <a:lnTo>
                    <a:pt x="584" y="295"/>
                  </a:lnTo>
                  <a:lnTo>
                    <a:pt x="581" y="303"/>
                  </a:lnTo>
                  <a:lnTo>
                    <a:pt x="578" y="310"/>
                  </a:lnTo>
                  <a:lnTo>
                    <a:pt x="574" y="316"/>
                  </a:lnTo>
                  <a:lnTo>
                    <a:pt x="572" y="322"/>
                  </a:lnTo>
                  <a:lnTo>
                    <a:pt x="571" y="328"/>
                  </a:lnTo>
                  <a:lnTo>
                    <a:pt x="569" y="335"/>
                  </a:lnTo>
                  <a:lnTo>
                    <a:pt x="568" y="348"/>
                  </a:lnTo>
                  <a:lnTo>
                    <a:pt x="567" y="360"/>
                  </a:lnTo>
                  <a:lnTo>
                    <a:pt x="567" y="389"/>
                  </a:lnTo>
                  <a:lnTo>
                    <a:pt x="568" y="412"/>
                  </a:lnTo>
                  <a:lnTo>
                    <a:pt x="568" y="423"/>
                  </a:lnTo>
                  <a:lnTo>
                    <a:pt x="567" y="435"/>
                  </a:lnTo>
                  <a:lnTo>
                    <a:pt x="564" y="447"/>
                  </a:lnTo>
                  <a:lnTo>
                    <a:pt x="556" y="460"/>
                  </a:lnTo>
                  <a:lnTo>
                    <a:pt x="549" y="474"/>
                  </a:lnTo>
                  <a:lnTo>
                    <a:pt x="545" y="492"/>
                  </a:lnTo>
                  <a:lnTo>
                    <a:pt x="542" y="500"/>
                  </a:lnTo>
                  <a:lnTo>
                    <a:pt x="541" y="510"/>
                  </a:lnTo>
                  <a:lnTo>
                    <a:pt x="541" y="519"/>
                  </a:lnTo>
                  <a:lnTo>
                    <a:pt x="541" y="528"/>
                  </a:lnTo>
                  <a:lnTo>
                    <a:pt x="543" y="551"/>
                  </a:lnTo>
                  <a:lnTo>
                    <a:pt x="545" y="581"/>
                  </a:lnTo>
                  <a:lnTo>
                    <a:pt x="545" y="597"/>
                  </a:lnTo>
                  <a:lnTo>
                    <a:pt x="543" y="612"/>
                  </a:lnTo>
                  <a:lnTo>
                    <a:pt x="541" y="627"/>
                  </a:lnTo>
                  <a:lnTo>
                    <a:pt x="536" y="642"/>
                  </a:lnTo>
                  <a:lnTo>
                    <a:pt x="533" y="652"/>
                  </a:lnTo>
                  <a:lnTo>
                    <a:pt x="528" y="660"/>
                  </a:lnTo>
                  <a:lnTo>
                    <a:pt x="524" y="664"/>
                  </a:lnTo>
                  <a:lnTo>
                    <a:pt x="522" y="666"/>
                  </a:lnTo>
                  <a:lnTo>
                    <a:pt x="515" y="664"/>
                  </a:lnTo>
                  <a:lnTo>
                    <a:pt x="508" y="663"/>
                  </a:lnTo>
                  <a:lnTo>
                    <a:pt x="496" y="663"/>
                  </a:lnTo>
                  <a:lnTo>
                    <a:pt x="480" y="664"/>
                  </a:lnTo>
                  <a:lnTo>
                    <a:pt x="473" y="666"/>
                  </a:lnTo>
                  <a:lnTo>
                    <a:pt x="468" y="667"/>
                  </a:lnTo>
                  <a:lnTo>
                    <a:pt x="464" y="669"/>
                  </a:lnTo>
                  <a:lnTo>
                    <a:pt x="463" y="671"/>
                  </a:lnTo>
                  <a:lnTo>
                    <a:pt x="464" y="679"/>
                  </a:lnTo>
                  <a:lnTo>
                    <a:pt x="465" y="686"/>
                  </a:lnTo>
                  <a:lnTo>
                    <a:pt x="464" y="688"/>
                  </a:lnTo>
                  <a:lnTo>
                    <a:pt x="464" y="692"/>
                  </a:lnTo>
                  <a:lnTo>
                    <a:pt x="463" y="693"/>
                  </a:lnTo>
                  <a:lnTo>
                    <a:pt x="460" y="695"/>
                  </a:lnTo>
                  <a:lnTo>
                    <a:pt x="453" y="696"/>
                  </a:lnTo>
                  <a:lnTo>
                    <a:pt x="446" y="696"/>
                  </a:lnTo>
                  <a:lnTo>
                    <a:pt x="438" y="695"/>
                  </a:lnTo>
                  <a:lnTo>
                    <a:pt x="427" y="693"/>
                  </a:lnTo>
                  <a:lnTo>
                    <a:pt x="413" y="689"/>
                  </a:lnTo>
                  <a:lnTo>
                    <a:pt x="397" y="685"/>
                  </a:lnTo>
                  <a:lnTo>
                    <a:pt x="389" y="682"/>
                  </a:lnTo>
                  <a:lnTo>
                    <a:pt x="382" y="681"/>
                  </a:lnTo>
                  <a:lnTo>
                    <a:pt x="376" y="682"/>
                  </a:lnTo>
                  <a:lnTo>
                    <a:pt x="370" y="683"/>
                  </a:lnTo>
                  <a:lnTo>
                    <a:pt x="358" y="690"/>
                  </a:lnTo>
                  <a:lnTo>
                    <a:pt x="342" y="700"/>
                  </a:lnTo>
                  <a:lnTo>
                    <a:pt x="334" y="706"/>
                  </a:lnTo>
                  <a:lnTo>
                    <a:pt x="325" y="711"/>
                  </a:lnTo>
                  <a:lnTo>
                    <a:pt x="315" y="714"/>
                  </a:lnTo>
                  <a:lnTo>
                    <a:pt x="304" y="718"/>
                  </a:lnTo>
                  <a:lnTo>
                    <a:pt x="295" y="721"/>
                  </a:lnTo>
                  <a:lnTo>
                    <a:pt x="287" y="725"/>
                  </a:lnTo>
                  <a:lnTo>
                    <a:pt x="281" y="729"/>
                  </a:lnTo>
                  <a:lnTo>
                    <a:pt x="275" y="732"/>
                  </a:lnTo>
                  <a:lnTo>
                    <a:pt x="265" y="740"/>
                  </a:lnTo>
                  <a:lnTo>
                    <a:pt x="254" y="748"/>
                  </a:lnTo>
                  <a:lnTo>
                    <a:pt x="244" y="755"/>
                  </a:lnTo>
                  <a:lnTo>
                    <a:pt x="233" y="761"/>
                  </a:lnTo>
                  <a:lnTo>
                    <a:pt x="228" y="763"/>
                  </a:lnTo>
                  <a:lnTo>
                    <a:pt x="222" y="764"/>
                  </a:lnTo>
                  <a:lnTo>
                    <a:pt x="215" y="765"/>
                  </a:lnTo>
                  <a:lnTo>
                    <a:pt x="207" y="765"/>
                  </a:lnTo>
                  <a:lnTo>
                    <a:pt x="187" y="765"/>
                  </a:lnTo>
                  <a:lnTo>
                    <a:pt x="167" y="765"/>
                  </a:lnTo>
                  <a:lnTo>
                    <a:pt x="147" y="765"/>
                  </a:lnTo>
                  <a:lnTo>
                    <a:pt x="128" y="764"/>
                  </a:lnTo>
                  <a:lnTo>
                    <a:pt x="119" y="762"/>
                  </a:lnTo>
                  <a:lnTo>
                    <a:pt x="108" y="762"/>
                  </a:lnTo>
                  <a:lnTo>
                    <a:pt x="98" y="762"/>
                  </a:lnTo>
                  <a:lnTo>
                    <a:pt x="88" y="762"/>
                  </a:lnTo>
                  <a:lnTo>
                    <a:pt x="79" y="763"/>
                  </a:lnTo>
                  <a:lnTo>
                    <a:pt x="70" y="765"/>
                  </a:lnTo>
                  <a:lnTo>
                    <a:pt x="62" y="768"/>
                  </a:lnTo>
                  <a:lnTo>
                    <a:pt x="57" y="771"/>
                  </a:lnTo>
                  <a:lnTo>
                    <a:pt x="54" y="775"/>
                  </a:lnTo>
                  <a:lnTo>
                    <a:pt x="51" y="778"/>
                  </a:lnTo>
                  <a:lnTo>
                    <a:pt x="51" y="783"/>
                  </a:lnTo>
                  <a:lnTo>
                    <a:pt x="51" y="788"/>
                  </a:lnTo>
                  <a:lnTo>
                    <a:pt x="50" y="792"/>
                  </a:lnTo>
                  <a:lnTo>
                    <a:pt x="49" y="795"/>
                  </a:lnTo>
                  <a:lnTo>
                    <a:pt x="45" y="797"/>
                  </a:lnTo>
                  <a:lnTo>
                    <a:pt x="38" y="797"/>
                  </a:lnTo>
                  <a:lnTo>
                    <a:pt x="30" y="799"/>
                  </a:lnTo>
                  <a:lnTo>
                    <a:pt x="20" y="801"/>
                  </a:lnTo>
                  <a:lnTo>
                    <a:pt x="12" y="803"/>
                  </a:lnTo>
                  <a:lnTo>
                    <a:pt x="4" y="809"/>
                  </a:lnTo>
                  <a:lnTo>
                    <a:pt x="0" y="812"/>
                  </a:lnTo>
                  <a:lnTo>
                    <a:pt x="0" y="814"/>
                  </a:lnTo>
                  <a:lnTo>
                    <a:pt x="2" y="815"/>
                  </a:lnTo>
                  <a:lnTo>
                    <a:pt x="6" y="815"/>
                  </a:lnTo>
                  <a:lnTo>
                    <a:pt x="17" y="815"/>
                  </a:lnTo>
                  <a:lnTo>
                    <a:pt x="29" y="815"/>
                  </a:lnTo>
                  <a:lnTo>
                    <a:pt x="44" y="815"/>
                  </a:lnTo>
                  <a:lnTo>
                    <a:pt x="61" y="815"/>
                  </a:lnTo>
                  <a:lnTo>
                    <a:pt x="69" y="815"/>
                  </a:lnTo>
                  <a:lnTo>
                    <a:pt x="77" y="816"/>
                  </a:lnTo>
                  <a:lnTo>
                    <a:pt x="86" y="816"/>
                  </a:lnTo>
                  <a:lnTo>
                    <a:pt x="93" y="819"/>
                  </a:lnTo>
                  <a:lnTo>
                    <a:pt x="108" y="822"/>
                  </a:lnTo>
                  <a:lnTo>
                    <a:pt x="123" y="824"/>
                  </a:lnTo>
                  <a:lnTo>
                    <a:pt x="137" y="824"/>
                  </a:lnTo>
                  <a:lnTo>
                    <a:pt x="149" y="824"/>
                  </a:lnTo>
                  <a:lnTo>
                    <a:pt x="155" y="822"/>
                  </a:lnTo>
                  <a:lnTo>
                    <a:pt x="159" y="822"/>
                  </a:lnTo>
                  <a:lnTo>
                    <a:pt x="164" y="822"/>
                  </a:lnTo>
                  <a:lnTo>
                    <a:pt x="168" y="825"/>
                  </a:lnTo>
                  <a:lnTo>
                    <a:pt x="169" y="827"/>
                  </a:lnTo>
                  <a:lnTo>
                    <a:pt x="170" y="833"/>
                  </a:lnTo>
                  <a:lnTo>
                    <a:pt x="170" y="837"/>
                  </a:lnTo>
                  <a:lnTo>
                    <a:pt x="170" y="840"/>
                  </a:lnTo>
                  <a:lnTo>
                    <a:pt x="169" y="843"/>
                  </a:lnTo>
                  <a:lnTo>
                    <a:pt x="168" y="845"/>
                  </a:lnTo>
                  <a:lnTo>
                    <a:pt x="156" y="855"/>
                  </a:lnTo>
                  <a:lnTo>
                    <a:pt x="146" y="863"/>
                  </a:lnTo>
                  <a:lnTo>
                    <a:pt x="132" y="872"/>
                  </a:lnTo>
                  <a:lnTo>
                    <a:pt x="118" y="881"/>
                  </a:lnTo>
                  <a:lnTo>
                    <a:pt x="114" y="883"/>
                  </a:lnTo>
                  <a:lnTo>
                    <a:pt x="113" y="884"/>
                  </a:lnTo>
                  <a:lnTo>
                    <a:pt x="112" y="887"/>
                  </a:lnTo>
                  <a:lnTo>
                    <a:pt x="113" y="889"/>
                  </a:lnTo>
                  <a:lnTo>
                    <a:pt x="115" y="893"/>
                  </a:lnTo>
                  <a:lnTo>
                    <a:pt x="119" y="897"/>
                  </a:lnTo>
                  <a:lnTo>
                    <a:pt x="126" y="907"/>
                  </a:lnTo>
                  <a:lnTo>
                    <a:pt x="133" y="916"/>
                  </a:lnTo>
                  <a:lnTo>
                    <a:pt x="137" y="920"/>
                  </a:lnTo>
                  <a:lnTo>
                    <a:pt x="140" y="921"/>
                  </a:lnTo>
                  <a:lnTo>
                    <a:pt x="144" y="922"/>
                  </a:lnTo>
                  <a:lnTo>
                    <a:pt x="147" y="921"/>
                  </a:lnTo>
                  <a:lnTo>
                    <a:pt x="155" y="918"/>
                  </a:lnTo>
                  <a:lnTo>
                    <a:pt x="162" y="912"/>
                  </a:lnTo>
                  <a:lnTo>
                    <a:pt x="170" y="907"/>
                  </a:lnTo>
                  <a:lnTo>
                    <a:pt x="178" y="903"/>
                  </a:lnTo>
                  <a:lnTo>
                    <a:pt x="183" y="903"/>
                  </a:lnTo>
                  <a:lnTo>
                    <a:pt x="188" y="904"/>
                  </a:lnTo>
                  <a:lnTo>
                    <a:pt x="193" y="907"/>
                  </a:lnTo>
                  <a:lnTo>
                    <a:pt x="196" y="912"/>
                  </a:lnTo>
                  <a:lnTo>
                    <a:pt x="205" y="925"/>
                  </a:lnTo>
                  <a:lnTo>
                    <a:pt x="213" y="941"/>
                  </a:lnTo>
                  <a:lnTo>
                    <a:pt x="216" y="950"/>
                  </a:lnTo>
                  <a:lnTo>
                    <a:pt x="221" y="958"/>
                  </a:lnTo>
                  <a:lnTo>
                    <a:pt x="226" y="965"/>
                  </a:lnTo>
                  <a:lnTo>
                    <a:pt x="232" y="972"/>
                  </a:lnTo>
                  <a:lnTo>
                    <a:pt x="239" y="979"/>
                  </a:lnTo>
                  <a:lnTo>
                    <a:pt x="247" y="985"/>
                  </a:lnTo>
                  <a:lnTo>
                    <a:pt x="257" y="991"/>
                  </a:lnTo>
                  <a:lnTo>
                    <a:pt x="268" y="997"/>
                  </a:lnTo>
                  <a:lnTo>
                    <a:pt x="277" y="1003"/>
                  </a:lnTo>
                  <a:lnTo>
                    <a:pt x="284" y="1009"/>
                  </a:lnTo>
                  <a:lnTo>
                    <a:pt x="291" y="1014"/>
                  </a:lnTo>
                  <a:lnTo>
                    <a:pt x="295" y="1019"/>
                  </a:lnTo>
                  <a:lnTo>
                    <a:pt x="298" y="1027"/>
                  </a:lnTo>
                  <a:lnTo>
                    <a:pt x="301" y="1036"/>
                  </a:lnTo>
                  <a:lnTo>
                    <a:pt x="302" y="1041"/>
                  </a:lnTo>
                  <a:lnTo>
                    <a:pt x="304" y="1047"/>
                  </a:lnTo>
                  <a:lnTo>
                    <a:pt x="307" y="1053"/>
                  </a:lnTo>
                  <a:lnTo>
                    <a:pt x="312" y="1059"/>
                  </a:lnTo>
                  <a:lnTo>
                    <a:pt x="322" y="1067"/>
                  </a:lnTo>
                  <a:lnTo>
                    <a:pt x="332" y="1074"/>
                  </a:lnTo>
                  <a:lnTo>
                    <a:pt x="336" y="1078"/>
                  </a:lnTo>
                  <a:lnTo>
                    <a:pt x="341" y="1082"/>
                  </a:lnTo>
                  <a:lnTo>
                    <a:pt x="346" y="1086"/>
                  </a:lnTo>
                  <a:lnTo>
                    <a:pt x="350" y="1092"/>
                  </a:lnTo>
                  <a:lnTo>
                    <a:pt x="352" y="1099"/>
                  </a:lnTo>
                  <a:lnTo>
                    <a:pt x="354" y="1105"/>
                  </a:lnTo>
                  <a:lnTo>
                    <a:pt x="356" y="1111"/>
                  </a:lnTo>
                  <a:lnTo>
                    <a:pt x="356" y="1116"/>
                  </a:lnTo>
                  <a:lnTo>
                    <a:pt x="354" y="1120"/>
                  </a:lnTo>
                  <a:lnTo>
                    <a:pt x="352" y="1124"/>
                  </a:lnTo>
                  <a:lnTo>
                    <a:pt x="348" y="1128"/>
                  </a:lnTo>
                  <a:lnTo>
                    <a:pt x="344" y="1131"/>
                  </a:lnTo>
                  <a:lnTo>
                    <a:pt x="333" y="1137"/>
                  </a:lnTo>
                  <a:lnTo>
                    <a:pt x="321" y="1142"/>
                  </a:lnTo>
                  <a:lnTo>
                    <a:pt x="315" y="1145"/>
                  </a:lnTo>
                  <a:lnTo>
                    <a:pt x="312" y="1148"/>
                  </a:lnTo>
                  <a:lnTo>
                    <a:pt x="308" y="1153"/>
                  </a:lnTo>
                  <a:lnTo>
                    <a:pt x="308" y="1160"/>
                  </a:lnTo>
                  <a:lnTo>
                    <a:pt x="308" y="1167"/>
                  </a:lnTo>
                  <a:lnTo>
                    <a:pt x="309" y="1173"/>
                  </a:lnTo>
                  <a:lnTo>
                    <a:pt x="312" y="1179"/>
                  </a:lnTo>
                  <a:lnTo>
                    <a:pt x="314" y="1184"/>
                  </a:lnTo>
                  <a:lnTo>
                    <a:pt x="320" y="1194"/>
                  </a:lnTo>
                  <a:lnTo>
                    <a:pt x="323" y="1206"/>
                  </a:lnTo>
                  <a:lnTo>
                    <a:pt x="327" y="1212"/>
                  </a:lnTo>
                  <a:lnTo>
                    <a:pt x="332" y="1218"/>
                  </a:lnTo>
                  <a:lnTo>
                    <a:pt x="338" y="1224"/>
                  </a:lnTo>
                  <a:lnTo>
                    <a:pt x="345" y="1229"/>
                  </a:lnTo>
                  <a:lnTo>
                    <a:pt x="352" y="1235"/>
                  </a:lnTo>
                  <a:lnTo>
                    <a:pt x="358" y="1240"/>
                  </a:lnTo>
                  <a:lnTo>
                    <a:pt x="363" y="1244"/>
                  </a:lnTo>
                  <a:lnTo>
                    <a:pt x="366" y="1250"/>
                  </a:lnTo>
                  <a:lnTo>
                    <a:pt x="371" y="1263"/>
                  </a:lnTo>
                  <a:lnTo>
                    <a:pt x="377" y="1280"/>
                  </a:lnTo>
                  <a:lnTo>
                    <a:pt x="383" y="1298"/>
                  </a:lnTo>
                  <a:lnTo>
                    <a:pt x="388" y="1311"/>
                  </a:lnTo>
                  <a:lnTo>
                    <a:pt x="392" y="1319"/>
                  </a:lnTo>
                  <a:lnTo>
                    <a:pt x="394" y="1326"/>
                  </a:lnTo>
                  <a:lnTo>
                    <a:pt x="394" y="1334"/>
                  </a:lnTo>
                  <a:lnTo>
                    <a:pt x="392" y="1343"/>
                  </a:lnTo>
                  <a:lnTo>
                    <a:pt x="389" y="1354"/>
                  </a:lnTo>
                  <a:lnTo>
                    <a:pt x="388" y="1361"/>
                  </a:lnTo>
                  <a:lnTo>
                    <a:pt x="389" y="1364"/>
                  </a:lnTo>
                  <a:lnTo>
                    <a:pt x="390" y="1368"/>
                  </a:lnTo>
                  <a:lnTo>
                    <a:pt x="392" y="1370"/>
                  </a:lnTo>
                  <a:lnTo>
                    <a:pt x="396" y="1373"/>
                  </a:lnTo>
                  <a:lnTo>
                    <a:pt x="399" y="1376"/>
                  </a:lnTo>
                  <a:lnTo>
                    <a:pt x="402" y="1380"/>
                  </a:lnTo>
                  <a:lnTo>
                    <a:pt x="403" y="1385"/>
                  </a:lnTo>
                  <a:lnTo>
                    <a:pt x="404" y="1391"/>
                  </a:lnTo>
                  <a:lnTo>
                    <a:pt x="404" y="1397"/>
                  </a:lnTo>
                  <a:lnTo>
                    <a:pt x="403" y="1402"/>
                  </a:lnTo>
                  <a:lnTo>
                    <a:pt x="401" y="1407"/>
                  </a:lnTo>
                  <a:lnTo>
                    <a:pt x="398" y="1411"/>
                  </a:lnTo>
                  <a:lnTo>
                    <a:pt x="391" y="1418"/>
                  </a:lnTo>
                  <a:lnTo>
                    <a:pt x="383" y="1426"/>
                  </a:lnTo>
                  <a:lnTo>
                    <a:pt x="378" y="1430"/>
                  </a:lnTo>
                  <a:lnTo>
                    <a:pt x="372" y="1432"/>
                  </a:lnTo>
                  <a:lnTo>
                    <a:pt x="366" y="1436"/>
                  </a:lnTo>
                  <a:lnTo>
                    <a:pt x="359" y="1438"/>
                  </a:lnTo>
                  <a:lnTo>
                    <a:pt x="352" y="1440"/>
                  </a:lnTo>
                  <a:lnTo>
                    <a:pt x="346" y="1443"/>
                  </a:lnTo>
                  <a:lnTo>
                    <a:pt x="342" y="1445"/>
                  </a:lnTo>
                  <a:lnTo>
                    <a:pt x="339" y="1449"/>
                  </a:lnTo>
                  <a:lnTo>
                    <a:pt x="335" y="1452"/>
                  </a:lnTo>
                  <a:lnTo>
                    <a:pt x="334" y="1457"/>
                  </a:lnTo>
                  <a:lnTo>
                    <a:pt x="333" y="1463"/>
                  </a:lnTo>
                  <a:lnTo>
                    <a:pt x="333" y="1470"/>
                  </a:lnTo>
                  <a:lnTo>
                    <a:pt x="334" y="1486"/>
                  </a:lnTo>
                  <a:lnTo>
                    <a:pt x="336" y="1502"/>
                  </a:lnTo>
                  <a:lnTo>
                    <a:pt x="340" y="1519"/>
                  </a:lnTo>
                  <a:lnTo>
                    <a:pt x="342" y="1533"/>
                  </a:lnTo>
                  <a:lnTo>
                    <a:pt x="344" y="1539"/>
                  </a:lnTo>
                  <a:lnTo>
                    <a:pt x="345" y="1545"/>
                  </a:lnTo>
                  <a:lnTo>
                    <a:pt x="346" y="1549"/>
                  </a:lnTo>
                  <a:lnTo>
                    <a:pt x="347" y="1551"/>
                  </a:lnTo>
                  <a:lnTo>
                    <a:pt x="350" y="1552"/>
                  </a:lnTo>
                  <a:lnTo>
                    <a:pt x="352" y="1553"/>
                  </a:lnTo>
                  <a:lnTo>
                    <a:pt x="356" y="1553"/>
                  </a:lnTo>
                  <a:lnTo>
                    <a:pt x="360" y="1552"/>
                  </a:lnTo>
                  <a:lnTo>
                    <a:pt x="364" y="1551"/>
                  </a:lnTo>
                  <a:lnTo>
                    <a:pt x="367" y="1550"/>
                  </a:lnTo>
                  <a:lnTo>
                    <a:pt x="371" y="1551"/>
                  </a:lnTo>
                  <a:lnTo>
                    <a:pt x="373" y="1551"/>
                  </a:lnTo>
                  <a:lnTo>
                    <a:pt x="376" y="1553"/>
                  </a:lnTo>
                  <a:lnTo>
                    <a:pt x="377" y="1556"/>
                  </a:lnTo>
                  <a:lnTo>
                    <a:pt x="379" y="1561"/>
                  </a:lnTo>
                  <a:lnTo>
                    <a:pt x="380" y="1566"/>
                  </a:lnTo>
                  <a:lnTo>
                    <a:pt x="382" y="1572"/>
                  </a:lnTo>
                  <a:lnTo>
                    <a:pt x="384" y="1577"/>
                  </a:lnTo>
                  <a:lnTo>
                    <a:pt x="386" y="1582"/>
                  </a:lnTo>
                  <a:lnTo>
                    <a:pt x="390" y="1585"/>
                  </a:lnTo>
                  <a:lnTo>
                    <a:pt x="394" y="1589"/>
                  </a:lnTo>
                  <a:lnTo>
                    <a:pt x="397" y="1591"/>
                  </a:lnTo>
                  <a:lnTo>
                    <a:pt x="401" y="1594"/>
                  </a:lnTo>
                  <a:lnTo>
                    <a:pt x="405" y="1595"/>
                  </a:lnTo>
                  <a:lnTo>
                    <a:pt x="409" y="1595"/>
                  </a:lnTo>
                  <a:lnTo>
                    <a:pt x="413" y="1595"/>
                  </a:lnTo>
                  <a:lnTo>
                    <a:pt x="417" y="1594"/>
                  </a:lnTo>
                  <a:lnTo>
                    <a:pt x="421" y="1591"/>
                  </a:lnTo>
                  <a:lnTo>
                    <a:pt x="432" y="1588"/>
                  </a:lnTo>
                  <a:lnTo>
                    <a:pt x="447" y="1584"/>
                  </a:lnTo>
                  <a:lnTo>
                    <a:pt x="463" y="1583"/>
                  </a:lnTo>
                  <a:lnTo>
                    <a:pt x="472" y="1583"/>
                  </a:lnTo>
                  <a:lnTo>
                    <a:pt x="476" y="1584"/>
                  </a:lnTo>
                  <a:lnTo>
                    <a:pt x="478" y="1585"/>
                  </a:lnTo>
                  <a:lnTo>
                    <a:pt x="480" y="1588"/>
                  </a:lnTo>
                  <a:lnTo>
                    <a:pt x="482" y="1590"/>
                  </a:lnTo>
                  <a:lnTo>
                    <a:pt x="484" y="1594"/>
                  </a:lnTo>
                  <a:lnTo>
                    <a:pt x="484" y="1597"/>
                  </a:lnTo>
                  <a:lnTo>
                    <a:pt x="482" y="1600"/>
                  </a:lnTo>
                  <a:lnTo>
                    <a:pt x="477" y="1600"/>
                  </a:lnTo>
                  <a:lnTo>
                    <a:pt x="471" y="1601"/>
                  </a:lnTo>
                  <a:lnTo>
                    <a:pt x="466" y="1603"/>
                  </a:lnTo>
                  <a:lnTo>
                    <a:pt x="465" y="1606"/>
                  </a:lnTo>
                  <a:lnTo>
                    <a:pt x="464" y="1608"/>
                  </a:lnTo>
                  <a:lnTo>
                    <a:pt x="465" y="1610"/>
                  </a:lnTo>
                  <a:lnTo>
                    <a:pt x="466" y="1614"/>
                  </a:lnTo>
                  <a:lnTo>
                    <a:pt x="472" y="1622"/>
                  </a:lnTo>
                  <a:lnTo>
                    <a:pt x="479" y="1631"/>
                  </a:lnTo>
                  <a:lnTo>
                    <a:pt x="487" y="1641"/>
                  </a:lnTo>
                  <a:lnTo>
                    <a:pt x="496" y="1653"/>
                  </a:lnTo>
                  <a:lnTo>
                    <a:pt x="501" y="1664"/>
                  </a:lnTo>
                  <a:lnTo>
                    <a:pt x="504" y="1670"/>
                  </a:lnTo>
                  <a:lnTo>
                    <a:pt x="505" y="1675"/>
                  </a:lnTo>
                  <a:lnTo>
                    <a:pt x="505" y="1679"/>
                  </a:lnTo>
                  <a:lnTo>
                    <a:pt x="506" y="1683"/>
                  </a:lnTo>
                  <a:lnTo>
                    <a:pt x="508" y="1685"/>
                  </a:lnTo>
                  <a:lnTo>
                    <a:pt x="509" y="1687"/>
                  </a:lnTo>
                  <a:lnTo>
                    <a:pt x="511" y="1687"/>
                  </a:lnTo>
                  <a:lnTo>
                    <a:pt x="516" y="1685"/>
                  </a:lnTo>
                  <a:lnTo>
                    <a:pt x="522" y="1681"/>
                  </a:lnTo>
                  <a:lnTo>
                    <a:pt x="527" y="1676"/>
                  </a:lnTo>
                  <a:lnTo>
                    <a:pt x="529" y="1672"/>
                  </a:lnTo>
                  <a:lnTo>
                    <a:pt x="531" y="1671"/>
                  </a:lnTo>
                  <a:lnTo>
                    <a:pt x="535" y="1672"/>
                  </a:lnTo>
                  <a:lnTo>
                    <a:pt x="540" y="1673"/>
                  </a:lnTo>
                  <a:lnTo>
                    <a:pt x="547" y="1676"/>
                  </a:lnTo>
                  <a:lnTo>
                    <a:pt x="559" y="1681"/>
                  </a:lnTo>
                  <a:lnTo>
                    <a:pt x="564" y="1685"/>
                  </a:lnTo>
                  <a:lnTo>
                    <a:pt x="565" y="1687"/>
                  </a:lnTo>
                  <a:lnTo>
                    <a:pt x="565" y="1689"/>
                  </a:lnTo>
                  <a:lnTo>
                    <a:pt x="565" y="1691"/>
                  </a:lnTo>
                  <a:lnTo>
                    <a:pt x="562" y="1694"/>
                  </a:lnTo>
                  <a:lnTo>
                    <a:pt x="550" y="1704"/>
                  </a:lnTo>
                  <a:lnTo>
                    <a:pt x="536" y="1717"/>
                  </a:lnTo>
                  <a:lnTo>
                    <a:pt x="535" y="1720"/>
                  </a:lnTo>
                  <a:lnTo>
                    <a:pt x="534" y="1723"/>
                  </a:lnTo>
                  <a:lnTo>
                    <a:pt x="534" y="1726"/>
                  </a:lnTo>
                  <a:lnTo>
                    <a:pt x="535" y="1727"/>
                  </a:lnTo>
                  <a:lnTo>
                    <a:pt x="537" y="1728"/>
                  </a:lnTo>
                  <a:lnTo>
                    <a:pt x="541" y="1728"/>
                  </a:lnTo>
                  <a:lnTo>
                    <a:pt x="545" y="1728"/>
                  </a:lnTo>
                  <a:lnTo>
                    <a:pt x="549" y="1727"/>
                  </a:lnTo>
                  <a:lnTo>
                    <a:pt x="566" y="1719"/>
                  </a:lnTo>
                  <a:lnTo>
                    <a:pt x="578" y="1710"/>
                  </a:lnTo>
                  <a:lnTo>
                    <a:pt x="580" y="1709"/>
                  </a:lnTo>
                  <a:lnTo>
                    <a:pt x="583" y="1709"/>
                  </a:lnTo>
                  <a:lnTo>
                    <a:pt x="584" y="1710"/>
                  </a:lnTo>
                  <a:lnTo>
                    <a:pt x="585" y="1711"/>
                  </a:lnTo>
                  <a:lnTo>
                    <a:pt x="587" y="1716"/>
                  </a:lnTo>
                  <a:lnTo>
                    <a:pt x="587" y="1725"/>
                  </a:lnTo>
                  <a:lnTo>
                    <a:pt x="589" y="1728"/>
                  </a:lnTo>
                  <a:lnTo>
                    <a:pt x="590" y="1733"/>
                  </a:lnTo>
                  <a:lnTo>
                    <a:pt x="591" y="1736"/>
                  </a:lnTo>
                  <a:lnTo>
                    <a:pt x="594" y="1740"/>
                  </a:lnTo>
                  <a:lnTo>
                    <a:pt x="599" y="1747"/>
                  </a:lnTo>
                  <a:lnTo>
                    <a:pt x="604" y="1751"/>
                  </a:lnTo>
                  <a:lnTo>
                    <a:pt x="606" y="1752"/>
                  </a:lnTo>
                  <a:lnTo>
                    <a:pt x="609" y="1752"/>
                  </a:lnTo>
                  <a:lnTo>
                    <a:pt x="610" y="1751"/>
                  </a:lnTo>
                  <a:lnTo>
                    <a:pt x="612" y="1750"/>
                  </a:lnTo>
                  <a:lnTo>
                    <a:pt x="617" y="1744"/>
                  </a:lnTo>
                  <a:lnTo>
                    <a:pt x="622" y="1736"/>
                  </a:lnTo>
                  <a:lnTo>
                    <a:pt x="624" y="1733"/>
                  </a:lnTo>
                  <a:lnTo>
                    <a:pt x="628" y="1730"/>
                  </a:lnTo>
                  <a:lnTo>
                    <a:pt x="631" y="1728"/>
                  </a:lnTo>
                  <a:lnTo>
                    <a:pt x="636" y="1728"/>
                  </a:lnTo>
                  <a:lnTo>
                    <a:pt x="641" y="1729"/>
                  </a:lnTo>
                  <a:lnTo>
                    <a:pt x="644" y="1732"/>
                  </a:lnTo>
                  <a:lnTo>
                    <a:pt x="648" y="1734"/>
                  </a:lnTo>
                  <a:lnTo>
                    <a:pt x="649" y="1740"/>
                  </a:lnTo>
                  <a:lnTo>
                    <a:pt x="652" y="1750"/>
                  </a:lnTo>
                  <a:lnTo>
                    <a:pt x="654" y="1760"/>
                  </a:lnTo>
                  <a:lnTo>
                    <a:pt x="657" y="1770"/>
                  </a:lnTo>
                  <a:lnTo>
                    <a:pt x="665" y="1782"/>
                  </a:lnTo>
                  <a:lnTo>
                    <a:pt x="672" y="1793"/>
                  </a:lnTo>
                  <a:lnTo>
                    <a:pt x="678" y="1803"/>
                  </a:lnTo>
                  <a:lnTo>
                    <a:pt x="682" y="1810"/>
                  </a:lnTo>
                  <a:lnTo>
                    <a:pt x="687" y="1814"/>
                  </a:lnTo>
                  <a:lnTo>
                    <a:pt x="690" y="1815"/>
                  </a:lnTo>
                  <a:lnTo>
                    <a:pt x="693" y="1814"/>
                  </a:lnTo>
                  <a:lnTo>
                    <a:pt x="698" y="1813"/>
                  </a:lnTo>
                  <a:lnTo>
                    <a:pt x="701" y="1810"/>
                  </a:lnTo>
                  <a:lnTo>
                    <a:pt x="711" y="1803"/>
                  </a:lnTo>
                  <a:lnTo>
                    <a:pt x="719" y="1796"/>
                  </a:lnTo>
                  <a:lnTo>
                    <a:pt x="723" y="1792"/>
                  </a:lnTo>
                  <a:lnTo>
                    <a:pt x="726" y="1786"/>
                  </a:lnTo>
                  <a:lnTo>
                    <a:pt x="729" y="1780"/>
                  </a:lnTo>
                  <a:lnTo>
                    <a:pt x="731" y="1773"/>
                  </a:lnTo>
                  <a:lnTo>
                    <a:pt x="735" y="1757"/>
                  </a:lnTo>
                  <a:lnTo>
                    <a:pt x="737" y="1740"/>
                  </a:lnTo>
                  <a:lnTo>
                    <a:pt x="738" y="1730"/>
                  </a:lnTo>
                  <a:lnTo>
                    <a:pt x="738" y="1723"/>
                  </a:lnTo>
                  <a:lnTo>
                    <a:pt x="737" y="1716"/>
                  </a:lnTo>
                  <a:lnTo>
                    <a:pt x="736" y="1709"/>
                  </a:lnTo>
                  <a:lnTo>
                    <a:pt x="732" y="1697"/>
                  </a:lnTo>
                  <a:lnTo>
                    <a:pt x="731" y="1685"/>
                  </a:lnTo>
                  <a:lnTo>
                    <a:pt x="731" y="1672"/>
                  </a:lnTo>
                  <a:lnTo>
                    <a:pt x="732" y="1659"/>
                  </a:lnTo>
                  <a:lnTo>
                    <a:pt x="734" y="1647"/>
                  </a:lnTo>
                  <a:lnTo>
                    <a:pt x="732" y="1638"/>
                  </a:lnTo>
                  <a:lnTo>
                    <a:pt x="729" y="1629"/>
                  </a:lnTo>
                  <a:lnTo>
                    <a:pt x="726" y="1620"/>
                  </a:lnTo>
                  <a:lnTo>
                    <a:pt x="725" y="1615"/>
                  </a:lnTo>
                  <a:lnTo>
                    <a:pt x="724" y="1610"/>
                  </a:lnTo>
                  <a:lnTo>
                    <a:pt x="725" y="1606"/>
                  </a:lnTo>
                  <a:lnTo>
                    <a:pt x="728" y="1600"/>
                  </a:lnTo>
                  <a:lnTo>
                    <a:pt x="730" y="1595"/>
                  </a:lnTo>
                  <a:lnTo>
                    <a:pt x="735" y="1591"/>
                  </a:lnTo>
                  <a:lnTo>
                    <a:pt x="741" y="1589"/>
                  </a:lnTo>
                  <a:lnTo>
                    <a:pt x="747" y="1587"/>
                  </a:lnTo>
                  <a:lnTo>
                    <a:pt x="753" y="1587"/>
                  </a:lnTo>
                  <a:lnTo>
                    <a:pt x="759" y="1588"/>
                  </a:lnTo>
                  <a:lnTo>
                    <a:pt x="763" y="1590"/>
                  </a:lnTo>
                  <a:lnTo>
                    <a:pt x="768" y="1594"/>
                  </a:lnTo>
                  <a:lnTo>
                    <a:pt x="775" y="1602"/>
                  </a:lnTo>
                  <a:lnTo>
                    <a:pt x="783" y="1608"/>
                  </a:lnTo>
                  <a:lnTo>
                    <a:pt x="787" y="1612"/>
                  </a:lnTo>
                  <a:lnTo>
                    <a:pt x="792" y="1614"/>
                  </a:lnTo>
                  <a:lnTo>
                    <a:pt x="798" y="1615"/>
                  </a:lnTo>
                  <a:lnTo>
                    <a:pt x="804" y="1616"/>
                  </a:lnTo>
                  <a:lnTo>
                    <a:pt x="808" y="1616"/>
                  </a:lnTo>
                  <a:lnTo>
                    <a:pt x="812" y="1616"/>
                  </a:lnTo>
                  <a:lnTo>
                    <a:pt x="816" y="1615"/>
                  </a:lnTo>
                  <a:lnTo>
                    <a:pt x="817" y="1613"/>
                  </a:lnTo>
                  <a:lnTo>
                    <a:pt x="819" y="1608"/>
                  </a:lnTo>
                  <a:lnTo>
                    <a:pt x="822" y="1602"/>
                  </a:lnTo>
                  <a:lnTo>
                    <a:pt x="824" y="1599"/>
                  </a:lnTo>
                  <a:lnTo>
                    <a:pt x="827" y="1595"/>
                  </a:lnTo>
                  <a:lnTo>
                    <a:pt x="833" y="1594"/>
                  </a:lnTo>
                  <a:lnTo>
                    <a:pt x="841" y="1594"/>
                  </a:lnTo>
                  <a:lnTo>
                    <a:pt x="850" y="1595"/>
                  </a:lnTo>
                  <a:lnTo>
                    <a:pt x="861" y="1594"/>
                  </a:lnTo>
                  <a:lnTo>
                    <a:pt x="864" y="1593"/>
                  </a:lnTo>
                  <a:lnTo>
                    <a:pt x="869" y="1590"/>
                  </a:lnTo>
                  <a:lnTo>
                    <a:pt x="873" y="1587"/>
                  </a:lnTo>
                  <a:lnTo>
                    <a:pt x="876" y="1581"/>
                  </a:lnTo>
                  <a:lnTo>
                    <a:pt x="877" y="1576"/>
                  </a:lnTo>
                  <a:lnTo>
                    <a:pt x="877" y="1570"/>
                  </a:lnTo>
                  <a:lnTo>
                    <a:pt x="876" y="1565"/>
                  </a:lnTo>
                  <a:lnTo>
                    <a:pt x="874" y="1561"/>
                  </a:lnTo>
                  <a:lnTo>
                    <a:pt x="867" y="1552"/>
                  </a:lnTo>
                  <a:lnTo>
                    <a:pt x="860" y="1544"/>
                  </a:lnTo>
                  <a:lnTo>
                    <a:pt x="858" y="1542"/>
                  </a:lnTo>
                  <a:lnTo>
                    <a:pt x="857" y="1538"/>
                  </a:lnTo>
                  <a:lnTo>
                    <a:pt x="856" y="1536"/>
                  </a:lnTo>
                  <a:lnTo>
                    <a:pt x="857" y="1532"/>
                  </a:lnTo>
                  <a:lnTo>
                    <a:pt x="861" y="1526"/>
                  </a:lnTo>
                  <a:lnTo>
                    <a:pt x="868" y="1520"/>
                  </a:lnTo>
                  <a:lnTo>
                    <a:pt x="875" y="1514"/>
                  </a:lnTo>
                  <a:lnTo>
                    <a:pt x="880" y="1507"/>
                  </a:lnTo>
                  <a:lnTo>
                    <a:pt x="882" y="1499"/>
                  </a:lnTo>
                  <a:lnTo>
                    <a:pt x="886" y="1484"/>
                  </a:lnTo>
                  <a:lnTo>
                    <a:pt x="890" y="1469"/>
                  </a:lnTo>
                  <a:lnTo>
                    <a:pt x="892" y="1452"/>
                  </a:lnTo>
                  <a:lnTo>
                    <a:pt x="892" y="1445"/>
                  </a:lnTo>
                  <a:lnTo>
                    <a:pt x="892" y="1438"/>
                  </a:lnTo>
                  <a:lnTo>
                    <a:pt x="889" y="1431"/>
                  </a:lnTo>
                  <a:lnTo>
                    <a:pt x="887" y="1425"/>
                  </a:lnTo>
                  <a:lnTo>
                    <a:pt x="880" y="1412"/>
                  </a:lnTo>
                  <a:lnTo>
                    <a:pt x="873" y="1401"/>
                  </a:lnTo>
                  <a:lnTo>
                    <a:pt x="868" y="1397"/>
                  </a:lnTo>
                  <a:lnTo>
                    <a:pt x="864" y="1392"/>
                  </a:lnTo>
                  <a:lnTo>
                    <a:pt x="861" y="1389"/>
                  </a:lnTo>
                  <a:lnTo>
                    <a:pt x="857" y="1387"/>
                  </a:lnTo>
                  <a:lnTo>
                    <a:pt x="850" y="1385"/>
                  </a:lnTo>
                  <a:lnTo>
                    <a:pt x="839" y="1382"/>
                  </a:lnTo>
                  <a:lnTo>
                    <a:pt x="829" y="1379"/>
                  </a:lnTo>
                  <a:lnTo>
                    <a:pt x="818" y="1375"/>
                  </a:lnTo>
                  <a:lnTo>
                    <a:pt x="814" y="1374"/>
                  </a:lnTo>
                  <a:lnTo>
                    <a:pt x="811" y="1373"/>
                  </a:lnTo>
                  <a:lnTo>
                    <a:pt x="799" y="1366"/>
                  </a:lnTo>
                  <a:lnTo>
                    <a:pt x="788" y="1358"/>
                  </a:lnTo>
                  <a:lnTo>
                    <a:pt x="782" y="1355"/>
                  </a:lnTo>
                  <a:lnTo>
                    <a:pt x="778" y="1353"/>
                  </a:lnTo>
                  <a:lnTo>
                    <a:pt x="774" y="1351"/>
                  </a:lnTo>
                  <a:lnTo>
                    <a:pt x="770" y="1350"/>
                  </a:lnTo>
                  <a:lnTo>
                    <a:pt x="764" y="1350"/>
                  </a:lnTo>
                  <a:lnTo>
                    <a:pt x="760" y="1351"/>
                  </a:lnTo>
                  <a:lnTo>
                    <a:pt x="757" y="1353"/>
                  </a:lnTo>
                  <a:lnTo>
                    <a:pt x="754" y="1355"/>
                  </a:lnTo>
                  <a:lnTo>
                    <a:pt x="749" y="1357"/>
                  </a:lnTo>
                  <a:lnTo>
                    <a:pt x="747" y="1357"/>
                  </a:lnTo>
                  <a:lnTo>
                    <a:pt x="745" y="1355"/>
                  </a:lnTo>
                  <a:lnTo>
                    <a:pt x="744" y="1353"/>
                  </a:lnTo>
                  <a:lnTo>
                    <a:pt x="744" y="1348"/>
                  </a:lnTo>
                  <a:lnTo>
                    <a:pt x="744" y="1342"/>
                  </a:lnTo>
                  <a:lnTo>
                    <a:pt x="747" y="1326"/>
                  </a:lnTo>
                  <a:lnTo>
                    <a:pt x="749" y="1312"/>
                  </a:lnTo>
                  <a:lnTo>
                    <a:pt x="751" y="1298"/>
                  </a:lnTo>
                  <a:lnTo>
                    <a:pt x="753" y="1285"/>
                  </a:lnTo>
                  <a:lnTo>
                    <a:pt x="753" y="1279"/>
                  </a:lnTo>
                  <a:lnTo>
                    <a:pt x="753" y="1274"/>
                  </a:lnTo>
                  <a:lnTo>
                    <a:pt x="751" y="1269"/>
                  </a:lnTo>
                  <a:lnTo>
                    <a:pt x="749" y="1265"/>
                  </a:lnTo>
                  <a:lnTo>
                    <a:pt x="747" y="1261"/>
                  </a:lnTo>
                  <a:lnTo>
                    <a:pt x="743" y="1257"/>
                  </a:lnTo>
                  <a:lnTo>
                    <a:pt x="737" y="1254"/>
                  </a:lnTo>
                  <a:lnTo>
                    <a:pt x="731" y="1249"/>
                  </a:lnTo>
                  <a:lnTo>
                    <a:pt x="718" y="1242"/>
                  </a:lnTo>
                  <a:lnTo>
                    <a:pt x="710" y="1235"/>
                  </a:lnTo>
                  <a:lnTo>
                    <a:pt x="707" y="1232"/>
                  </a:lnTo>
                  <a:lnTo>
                    <a:pt x="707" y="1230"/>
                  </a:lnTo>
                  <a:lnTo>
                    <a:pt x="710" y="1229"/>
                  </a:lnTo>
                  <a:lnTo>
                    <a:pt x="715" y="1228"/>
                  </a:lnTo>
                  <a:lnTo>
                    <a:pt x="724" y="1227"/>
                  </a:lnTo>
                  <a:lnTo>
                    <a:pt x="735" y="1227"/>
                  </a:lnTo>
                  <a:lnTo>
                    <a:pt x="738" y="1225"/>
                  </a:lnTo>
                  <a:lnTo>
                    <a:pt x="742" y="1224"/>
                  </a:lnTo>
                  <a:lnTo>
                    <a:pt x="744" y="1221"/>
                  </a:lnTo>
                  <a:lnTo>
                    <a:pt x="744" y="1217"/>
                  </a:lnTo>
                  <a:lnTo>
                    <a:pt x="744" y="1204"/>
                  </a:lnTo>
                  <a:lnTo>
                    <a:pt x="743" y="1188"/>
                  </a:lnTo>
                  <a:lnTo>
                    <a:pt x="743" y="1181"/>
                  </a:lnTo>
                  <a:lnTo>
                    <a:pt x="744" y="1173"/>
                  </a:lnTo>
                  <a:lnTo>
                    <a:pt x="745" y="1167"/>
                  </a:lnTo>
                  <a:lnTo>
                    <a:pt x="748" y="1161"/>
                  </a:lnTo>
                  <a:lnTo>
                    <a:pt x="751" y="1156"/>
                  </a:lnTo>
                  <a:lnTo>
                    <a:pt x="755" y="1154"/>
                  </a:lnTo>
                  <a:lnTo>
                    <a:pt x="760" y="1152"/>
                  </a:lnTo>
                  <a:lnTo>
                    <a:pt x="763" y="1152"/>
                  </a:lnTo>
                  <a:lnTo>
                    <a:pt x="773" y="1150"/>
                  </a:lnTo>
                  <a:lnTo>
                    <a:pt x="781" y="1150"/>
                  </a:lnTo>
                  <a:lnTo>
                    <a:pt x="787" y="1149"/>
                  </a:lnTo>
                  <a:lnTo>
                    <a:pt x="792" y="1148"/>
                  </a:lnTo>
                  <a:lnTo>
                    <a:pt x="794" y="1143"/>
                  </a:lnTo>
                  <a:lnTo>
                    <a:pt x="794" y="1136"/>
                  </a:lnTo>
                  <a:lnTo>
                    <a:pt x="794" y="1128"/>
                  </a:lnTo>
                  <a:lnTo>
                    <a:pt x="795" y="1120"/>
                  </a:lnTo>
                  <a:lnTo>
                    <a:pt x="798" y="1112"/>
                  </a:lnTo>
                  <a:lnTo>
                    <a:pt x="801" y="1106"/>
                  </a:lnTo>
                  <a:lnTo>
                    <a:pt x="802" y="1104"/>
                  </a:lnTo>
                  <a:lnTo>
                    <a:pt x="805" y="1099"/>
                  </a:lnTo>
                  <a:lnTo>
                    <a:pt x="805" y="1096"/>
                  </a:lnTo>
                  <a:lnTo>
                    <a:pt x="805" y="1091"/>
                  </a:lnTo>
                  <a:lnTo>
                    <a:pt x="805" y="1086"/>
                  </a:lnTo>
                  <a:lnTo>
                    <a:pt x="804" y="1083"/>
                  </a:lnTo>
                  <a:lnTo>
                    <a:pt x="801" y="1079"/>
                  </a:lnTo>
                  <a:lnTo>
                    <a:pt x="800" y="1077"/>
                  </a:lnTo>
                  <a:lnTo>
                    <a:pt x="792" y="1074"/>
                  </a:lnTo>
                  <a:lnTo>
                    <a:pt x="783" y="1072"/>
                  </a:lnTo>
                  <a:lnTo>
                    <a:pt x="779" y="1071"/>
                  </a:lnTo>
                  <a:lnTo>
                    <a:pt x="774" y="1068"/>
                  </a:lnTo>
                  <a:lnTo>
                    <a:pt x="772" y="1066"/>
                  </a:lnTo>
                  <a:lnTo>
                    <a:pt x="769" y="1063"/>
                  </a:lnTo>
                  <a:lnTo>
                    <a:pt x="768" y="1058"/>
                  </a:lnTo>
                  <a:lnTo>
                    <a:pt x="767" y="1053"/>
                  </a:lnTo>
                  <a:lnTo>
                    <a:pt x="768" y="1049"/>
                  </a:lnTo>
                  <a:lnTo>
                    <a:pt x="768" y="1045"/>
                  </a:lnTo>
                  <a:lnTo>
                    <a:pt x="770" y="1041"/>
                  </a:lnTo>
                  <a:lnTo>
                    <a:pt x="773" y="1040"/>
                  </a:lnTo>
                  <a:lnTo>
                    <a:pt x="775" y="1040"/>
                  </a:lnTo>
                  <a:lnTo>
                    <a:pt x="779" y="1042"/>
                  </a:lnTo>
                  <a:lnTo>
                    <a:pt x="782" y="1045"/>
                  </a:lnTo>
                  <a:lnTo>
                    <a:pt x="786" y="1046"/>
                  </a:lnTo>
                  <a:lnTo>
                    <a:pt x="788" y="1047"/>
                  </a:lnTo>
                  <a:lnTo>
                    <a:pt x="792" y="1046"/>
                  </a:lnTo>
                  <a:lnTo>
                    <a:pt x="794" y="1045"/>
                  </a:lnTo>
                  <a:lnTo>
                    <a:pt x="797" y="1042"/>
                  </a:lnTo>
                  <a:lnTo>
                    <a:pt x="799" y="1038"/>
                  </a:lnTo>
                  <a:lnTo>
                    <a:pt x="800" y="1033"/>
                  </a:lnTo>
                  <a:lnTo>
                    <a:pt x="801" y="1028"/>
                  </a:lnTo>
                  <a:lnTo>
                    <a:pt x="802" y="1022"/>
                  </a:lnTo>
                  <a:lnTo>
                    <a:pt x="801" y="1016"/>
                  </a:lnTo>
                  <a:lnTo>
                    <a:pt x="801" y="1011"/>
                  </a:lnTo>
                  <a:lnTo>
                    <a:pt x="799" y="1001"/>
                  </a:lnTo>
                  <a:lnTo>
                    <a:pt x="797" y="991"/>
                  </a:lnTo>
                  <a:lnTo>
                    <a:pt x="795" y="986"/>
                  </a:lnTo>
                  <a:lnTo>
                    <a:pt x="795" y="984"/>
                  </a:lnTo>
                  <a:lnTo>
                    <a:pt x="797" y="982"/>
                  </a:lnTo>
                  <a:lnTo>
                    <a:pt x="798" y="979"/>
                  </a:lnTo>
                  <a:lnTo>
                    <a:pt x="802" y="978"/>
                  </a:lnTo>
                  <a:lnTo>
                    <a:pt x="811" y="979"/>
                  </a:lnTo>
                  <a:lnTo>
                    <a:pt x="816" y="979"/>
                  </a:lnTo>
                  <a:lnTo>
                    <a:pt x="819" y="980"/>
                  </a:lnTo>
                  <a:lnTo>
                    <a:pt x="825" y="980"/>
                  </a:lnTo>
                  <a:lnTo>
                    <a:pt x="829" y="980"/>
                  </a:lnTo>
                  <a:lnTo>
                    <a:pt x="832" y="979"/>
                  </a:lnTo>
                  <a:lnTo>
                    <a:pt x="837" y="977"/>
                  </a:lnTo>
                  <a:lnTo>
                    <a:pt x="843" y="971"/>
                  </a:lnTo>
                  <a:lnTo>
                    <a:pt x="850" y="967"/>
                  </a:lnTo>
                  <a:lnTo>
                    <a:pt x="855" y="966"/>
                  </a:lnTo>
                  <a:lnTo>
                    <a:pt x="858" y="966"/>
                  </a:lnTo>
                  <a:lnTo>
                    <a:pt x="862" y="967"/>
                  </a:lnTo>
                  <a:lnTo>
                    <a:pt x="867" y="971"/>
                  </a:lnTo>
                  <a:lnTo>
                    <a:pt x="875" y="977"/>
                  </a:lnTo>
                  <a:lnTo>
                    <a:pt x="885" y="982"/>
                  </a:lnTo>
                  <a:lnTo>
                    <a:pt x="895" y="984"/>
                  </a:lnTo>
                  <a:lnTo>
                    <a:pt x="906" y="986"/>
                  </a:lnTo>
                  <a:lnTo>
                    <a:pt x="913" y="986"/>
                  </a:lnTo>
                  <a:lnTo>
                    <a:pt x="920" y="986"/>
                  </a:lnTo>
                  <a:close/>
                </a:path>
              </a:pathLst>
            </a:custGeom>
            <a:grpFill/>
            <a:ln w="12700">
              <a:solidFill>
                <a:schemeClr val="bg1"/>
              </a:solidFill>
              <a:round/>
              <a:headEnd/>
              <a:tailEnd/>
            </a:ln>
          </p:spPr>
          <p:txBody>
            <a:bodyPr/>
            <a:lstStyle/>
            <a:p>
              <a:endParaRPr lang="zh-CN" altLang="en-US">
                <a:cs typeface="+mn-ea"/>
                <a:sym typeface="+mn-lt"/>
              </a:endParaRPr>
            </a:p>
          </p:txBody>
        </p:sp>
        <p:sp>
          <p:nvSpPr>
            <p:cNvPr id="67" name="甘肃">
              <a:extLst>
                <a:ext uri="{FF2B5EF4-FFF2-40B4-BE49-F238E27FC236}">
                  <a16:creationId xmlns="" xmlns:a16="http://schemas.microsoft.com/office/drawing/2014/main" id="{506B869C-54A3-489D-BE46-B7C01ABEA866}"/>
                </a:ext>
              </a:extLst>
            </p:cNvPr>
            <p:cNvSpPr>
              <a:spLocks/>
            </p:cNvSpPr>
            <p:nvPr/>
          </p:nvSpPr>
          <p:spPr bwMode="auto">
            <a:xfrm>
              <a:off x="4206928" y="3210093"/>
              <a:ext cx="1419243" cy="1257366"/>
            </a:xfrm>
            <a:custGeom>
              <a:avLst/>
              <a:gdLst>
                <a:gd name="T0" fmla="*/ 5071 w 5358"/>
                <a:gd name="T1" fmla="*/ 2925 h 4735"/>
                <a:gd name="T2" fmla="*/ 5289 w 5358"/>
                <a:gd name="T3" fmla="*/ 3067 h 4735"/>
                <a:gd name="T4" fmla="*/ 5306 w 5358"/>
                <a:gd name="T5" fmla="*/ 3448 h 4735"/>
                <a:gd name="T6" fmla="*/ 5084 w 5358"/>
                <a:gd name="T7" fmla="*/ 3604 h 4735"/>
                <a:gd name="T8" fmla="*/ 5043 w 5358"/>
                <a:gd name="T9" fmla="*/ 3697 h 4735"/>
                <a:gd name="T10" fmla="*/ 4806 w 5358"/>
                <a:gd name="T11" fmla="*/ 3735 h 4735"/>
                <a:gd name="T12" fmla="*/ 4594 w 5358"/>
                <a:gd name="T13" fmla="*/ 3923 h 4735"/>
                <a:gd name="T14" fmla="*/ 4567 w 5358"/>
                <a:gd name="T15" fmla="*/ 4191 h 4735"/>
                <a:gd name="T16" fmla="*/ 4457 w 5358"/>
                <a:gd name="T17" fmla="*/ 4323 h 4735"/>
                <a:gd name="T18" fmla="*/ 4377 w 5358"/>
                <a:gd name="T19" fmla="*/ 4504 h 4735"/>
                <a:gd name="T20" fmla="*/ 4158 w 5358"/>
                <a:gd name="T21" fmla="*/ 4658 h 4735"/>
                <a:gd name="T22" fmla="*/ 3939 w 5358"/>
                <a:gd name="T23" fmla="*/ 4703 h 4735"/>
                <a:gd name="T24" fmla="*/ 3791 w 5358"/>
                <a:gd name="T25" fmla="*/ 4510 h 4735"/>
                <a:gd name="T26" fmla="*/ 3681 w 5358"/>
                <a:gd name="T27" fmla="*/ 4230 h 4735"/>
                <a:gd name="T28" fmla="*/ 3405 w 5358"/>
                <a:gd name="T29" fmla="*/ 4171 h 4735"/>
                <a:gd name="T30" fmla="*/ 3280 w 5358"/>
                <a:gd name="T31" fmla="*/ 3937 h 4735"/>
                <a:gd name="T32" fmla="*/ 3083 w 5358"/>
                <a:gd name="T33" fmla="*/ 4155 h 4735"/>
                <a:gd name="T34" fmla="*/ 2995 w 5358"/>
                <a:gd name="T35" fmla="*/ 4347 h 4735"/>
                <a:gd name="T36" fmla="*/ 2936 w 5358"/>
                <a:gd name="T37" fmla="*/ 4267 h 4735"/>
                <a:gd name="T38" fmla="*/ 2763 w 5358"/>
                <a:gd name="T39" fmla="*/ 4158 h 4735"/>
                <a:gd name="T40" fmla="*/ 2555 w 5358"/>
                <a:gd name="T41" fmla="*/ 3917 h 4735"/>
                <a:gd name="T42" fmla="*/ 2820 w 5358"/>
                <a:gd name="T43" fmla="*/ 3933 h 4735"/>
                <a:gd name="T44" fmla="*/ 3047 w 5358"/>
                <a:gd name="T45" fmla="*/ 3915 h 4735"/>
                <a:gd name="T46" fmla="*/ 2990 w 5358"/>
                <a:gd name="T47" fmla="*/ 3656 h 4735"/>
                <a:gd name="T48" fmla="*/ 3224 w 5358"/>
                <a:gd name="T49" fmla="*/ 3367 h 4735"/>
                <a:gd name="T50" fmla="*/ 3376 w 5358"/>
                <a:gd name="T51" fmla="*/ 3218 h 4735"/>
                <a:gd name="T52" fmla="*/ 3278 w 5358"/>
                <a:gd name="T53" fmla="*/ 2875 h 4735"/>
                <a:gd name="T54" fmla="*/ 3224 w 5358"/>
                <a:gd name="T55" fmla="*/ 2604 h 4735"/>
                <a:gd name="T56" fmla="*/ 2986 w 5358"/>
                <a:gd name="T57" fmla="*/ 2398 h 4735"/>
                <a:gd name="T58" fmla="*/ 2664 w 5358"/>
                <a:gd name="T59" fmla="*/ 2144 h 4735"/>
                <a:gd name="T60" fmla="*/ 2518 w 5358"/>
                <a:gd name="T61" fmla="*/ 2098 h 4735"/>
                <a:gd name="T62" fmla="*/ 2179 w 5358"/>
                <a:gd name="T63" fmla="*/ 1781 h 4735"/>
                <a:gd name="T64" fmla="*/ 1922 w 5358"/>
                <a:gd name="T65" fmla="*/ 1724 h 4735"/>
                <a:gd name="T66" fmla="*/ 1672 w 5358"/>
                <a:gd name="T67" fmla="*/ 1651 h 4735"/>
                <a:gd name="T68" fmla="*/ 1503 w 5358"/>
                <a:gd name="T69" fmla="*/ 1842 h 4735"/>
                <a:gd name="T70" fmla="*/ 1346 w 5358"/>
                <a:gd name="T71" fmla="*/ 2006 h 4735"/>
                <a:gd name="T72" fmla="*/ 1038 w 5358"/>
                <a:gd name="T73" fmla="*/ 1891 h 4735"/>
                <a:gd name="T74" fmla="*/ 646 w 5358"/>
                <a:gd name="T75" fmla="*/ 1760 h 4735"/>
                <a:gd name="T76" fmla="*/ 363 w 5358"/>
                <a:gd name="T77" fmla="*/ 1533 h 4735"/>
                <a:gd name="T78" fmla="*/ 23 w 5358"/>
                <a:gd name="T79" fmla="*/ 1323 h 4735"/>
                <a:gd name="T80" fmla="*/ 287 w 5358"/>
                <a:gd name="T81" fmla="*/ 785 h 4735"/>
                <a:gd name="T82" fmla="*/ 826 w 5358"/>
                <a:gd name="T83" fmla="*/ 489 h 4735"/>
                <a:gd name="T84" fmla="*/ 1389 w 5358"/>
                <a:gd name="T85" fmla="*/ 276 h 4735"/>
                <a:gd name="T86" fmla="*/ 1868 w 5358"/>
                <a:gd name="T87" fmla="*/ 359 h 4735"/>
                <a:gd name="T88" fmla="*/ 2033 w 5358"/>
                <a:gd name="T89" fmla="*/ 875 h 4735"/>
                <a:gd name="T90" fmla="*/ 2161 w 5358"/>
                <a:gd name="T91" fmla="*/ 1014 h 4735"/>
                <a:gd name="T92" fmla="*/ 2644 w 5358"/>
                <a:gd name="T93" fmla="*/ 1044 h 4735"/>
                <a:gd name="T94" fmla="*/ 2450 w 5358"/>
                <a:gd name="T95" fmla="*/ 1382 h 4735"/>
                <a:gd name="T96" fmla="*/ 2795 w 5358"/>
                <a:gd name="T97" fmla="*/ 1639 h 4735"/>
                <a:gd name="T98" fmla="*/ 2999 w 5358"/>
                <a:gd name="T99" fmla="*/ 1964 h 4735"/>
                <a:gd name="T100" fmla="*/ 3292 w 5358"/>
                <a:gd name="T101" fmla="*/ 1755 h 4735"/>
                <a:gd name="T102" fmla="*/ 3830 w 5358"/>
                <a:gd name="T103" fmla="*/ 1776 h 4735"/>
                <a:gd name="T104" fmla="*/ 3625 w 5358"/>
                <a:gd name="T105" fmla="*/ 2174 h 4735"/>
                <a:gd name="T106" fmla="*/ 3836 w 5358"/>
                <a:gd name="T107" fmla="*/ 2584 h 4735"/>
                <a:gd name="T108" fmla="*/ 4081 w 5358"/>
                <a:gd name="T109" fmla="*/ 2734 h 4735"/>
                <a:gd name="T110" fmla="*/ 4231 w 5358"/>
                <a:gd name="T111" fmla="*/ 3039 h 4735"/>
                <a:gd name="T112" fmla="*/ 4233 w 5358"/>
                <a:gd name="T113" fmla="*/ 3327 h 4735"/>
                <a:gd name="T114" fmla="*/ 4393 w 5358"/>
                <a:gd name="T115" fmla="*/ 3447 h 4735"/>
                <a:gd name="T116" fmla="*/ 4525 w 5358"/>
                <a:gd name="T117" fmla="*/ 3558 h 4735"/>
                <a:gd name="T118" fmla="*/ 4679 w 5358"/>
                <a:gd name="T119" fmla="*/ 3384 h 4735"/>
                <a:gd name="T120" fmla="*/ 4620 w 5358"/>
                <a:gd name="T121" fmla="*/ 3127 h 4735"/>
                <a:gd name="T122" fmla="*/ 4658 w 5358"/>
                <a:gd name="T123" fmla="*/ 2888 h 4735"/>
                <a:gd name="T124" fmla="*/ 4718 w 5358"/>
                <a:gd name="T125" fmla="*/ 2742 h 4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58" h="4735">
                  <a:moveTo>
                    <a:pt x="4783" y="2762"/>
                  </a:moveTo>
                  <a:lnTo>
                    <a:pt x="4788" y="2761"/>
                  </a:lnTo>
                  <a:lnTo>
                    <a:pt x="4797" y="2759"/>
                  </a:lnTo>
                  <a:lnTo>
                    <a:pt x="4806" y="2755"/>
                  </a:lnTo>
                  <a:lnTo>
                    <a:pt x="4818" y="2754"/>
                  </a:lnTo>
                  <a:lnTo>
                    <a:pt x="4832" y="2753"/>
                  </a:lnTo>
                  <a:lnTo>
                    <a:pt x="4846" y="2753"/>
                  </a:lnTo>
                  <a:lnTo>
                    <a:pt x="4851" y="2754"/>
                  </a:lnTo>
                  <a:lnTo>
                    <a:pt x="4856" y="2755"/>
                  </a:lnTo>
                  <a:lnTo>
                    <a:pt x="4861" y="2756"/>
                  </a:lnTo>
                  <a:lnTo>
                    <a:pt x="4865" y="2759"/>
                  </a:lnTo>
                  <a:lnTo>
                    <a:pt x="4871" y="2764"/>
                  </a:lnTo>
                  <a:lnTo>
                    <a:pt x="4878" y="2770"/>
                  </a:lnTo>
                  <a:lnTo>
                    <a:pt x="4880" y="2773"/>
                  </a:lnTo>
                  <a:lnTo>
                    <a:pt x="4882" y="2777"/>
                  </a:lnTo>
                  <a:lnTo>
                    <a:pt x="4884" y="2780"/>
                  </a:lnTo>
                  <a:lnTo>
                    <a:pt x="4885" y="2784"/>
                  </a:lnTo>
                  <a:lnTo>
                    <a:pt x="4882" y="2798"/>
                  </a:lnTo>
                  <a:lnTo>
                    <a:pt x="4878" y="2812"/>
                  </a:lnTo>
                  <a:lnTo>
                    <a:pt x="4876" y="2822"/>
                  </a:lnTo>
                  <a:lnTo>
                    <a:pt x="4876" y="2830"/>
                  </a:lnTo>
                  <a:lnTo>
                    <a:pt x="4876" y="2837"/>
                  </a:lnTo>
                  <a:lnTo>
                    <a:pt x="4878" y="2843"/>
                  </a:lnTo>
                  <a:lnTo>
                    <a:pt x="4878" y="2849"/>
                  </a:lnTo>
                  <a:lnTo>
                    <a:pt x="4879" y="2854"/>
                  </a:lnTo>
                  <a:lnTo>
                    <a:pt x="4879" y="2855"/>
                  </a:lnTo>
                  <a:lnTo>
                    <a:pt x="4880" y="2856"/>
                  </a:lnTo>
                  <a:lnTo>
                    <a:pt x="4891" y="2859"/>
                  </a:lnTo>
                  <a:lnTo>
                    <a:pt x="4907" y="2859"/>
                  </a:lnTo>
                  <a:lnTo>
                    <a:pt x="4917" y="2859"/>
                  </a:lnTo>
                  <a:lnTo>
                    <a:pt x="4929" y="2860"/>
                  </a:lnTo>
                  <a:lnTo>
                    <a:pt x="4941" y="2862"/>
                  </a:lnTo>
                  <a:lnTo>
                    <a:pt x="4954" y="2866"/>
                  </a:lnTo>
                  <a:lnTo>
                    <a:pt x="4956" y="2871"/>
                  </a:lnTo>
                  <a:lnTo>
                    <a:pt x="4958" y="2878"/>
                  </a:lnTo>
                  <a:lnTo>
                    <a:pt x="4960" y="2880"/>
                  </a:lnTo>
                  <a:lnTo>
                    <a:pt x="4960" y="2884"/>
                  </a:lnTo>
                  <a:lnTo>
                    <a:pt x="4962" y="2888"/>
                  </a:lnTo>
                  <a:lnTo>
                    <a:pt x="4964" y="2891"/>
                  </a:lnTo>
                  <a:lnTo>
                    <a:pt x="4968" y="2893"/>
                  </a:lnTo>
                  <a:lnTo>
                    <a:pt x="4970" y="2894"/>
                  </a:lnTo>
                  <a:lnTo>
                    <a:pt x="4975" y="2896"/>
                  </a:lnTo>
                  <a:lnTo>
                    <a:pt x="4980" y="2894"/>
                  </a:lnTo>
                  <a:lnTo>
                    <a:pt x="4987" y="2894"/>
                  </a:lnTo>
                  <a:lnTo>
                    <a:pt x="4994" y="2893"/>
                  </a:lnTo>
                  <a:lnTo>
                    <a:pt x="5002" y="2892"/>
                  </a:lnTo>
                  <a:lnTo>
                    <a:pt x="5011" y="2892"/>
                  </a:lnTo>
                  <a:lnTo>
                    <a:pt x="5024" y="2898"/>
                  </a:lnTo>
                  <a:lnTo>
                    <a:pt x="5036" y="2905"/>
                  </a:lnTo>
                  <a:lnTo>
                    <a:pt x="5055" y="2916"/>
                  </a:lnTo>
                  <a:lnTo>
                    <a:pt x="5071" y="2925"/>
                  </a:lnTo>
                  <a:lnTo>
                    <a:pt x="5076" y="2929"/>
                  </a:lnTo>
                  <a:lnTo>
                    <a:pt x="5081" y="2932"/>
                  </a:lnTo>
                  <a:lnTo>
                    <a:pt x="5084" y="2936"/>
                  </a:lnTo>
                  <a:lnTo>
                    <a:pt x="5088" y="2941"/>
                  </a:lnTo>
                  <a:lnTo>
                    <a:pt x="5089" y="2944"/>
                  </a:lnTo>
                  <a:lnTo>
                    <a:pt x="5089" y="2949"/>
                  </a:lnTo>
                  <a:lnTo>
                    <a:pt x="5090" y="2955"/>
                  </a:lnTo>
                  <a:lnTo>
                    <a:pt x="5093" y="2962"/>
                  </a:lnTo>
                  <a:lnTo>
                    <a:pt x="5095" y="2967"/>
                  </a:lnTo>
                  <a:lnTo>
                    <a:pt x="5099" y="2970"/>
                  </a:lnTo>
                  <a:lnTo>
                    <a:pt x="5104" y="2972"/>
                  </a:lnTo>
                  <a:lnTo>
                    <a:pt x="5107" y="2970"/>
                  </a:lnTo>
                  <a:lnTo>
                    <a:pt x="5111" y="2969"/>
                  </a:lnTo>
                  <a:lnTo>
                    <a:pt x="5115" y="2968"/>
                  </a:lnTo>
                  <a:lnTo>
                    <a:pt x="5118" y="2968"/>
                  </a:lnTo>
                  <a:lnTo>
                    <a:pt x="5121" y="2969"/>
                  </a:lnTo>
                  <a:lnTo>
                    <a:pt x="5123" y="2970"/>
                  </a:lnTo>
                  <a:lnTo>
                    <a:pt x="5125" y="2974"/>
                  </a:lnTo>
                  <a:lnTo>
                    <a:pt x="5127" y="2980"/>
                  </a:lnTo>
                  <a:lnTo>
                    <a:pt x="5128" y="2987"/>
                  </a:lnTo>
                  <a:lnTo>
                    <a:pt x="5131" y="2992"/>
                  </a:lnTo>
                  <a:lnTo>
                    <a:pt x="5133" y="2997"/>
                  </a:lnTo>
                  <a:lnTo>
                    <a:pt x="5139" y="3004"/>
                  </a:lnTo>
                  <a:lnTo>
                    <a:pt x="5144" y="3010"/>
                  </a:lnTo>
                  <a:lnTo>
                    <a:pt x="5151" y="3014"/>
                  </a:lnTo>
                  <a:lnTo>
                    <a:pt x="5158" y="3019"/>
                  </a:lnTo>
                  <a:lnTo>
                    <a:pt x="5164" y="3020"/>
                  </a:lnTo>
                  <a:lnTo>
                    <a:pt x="5170" y="3022"/>
                  </a:lnTo>
                  <a:lnTo>
                    <a:pt x="5172" y="3020"/>
                  </a:lnTo>
                  <a:lnTo>
                    <a:pt x="5176" y="3019"/>
                  </a:lnTo>
                  <a:lnTo>
                    <a:pt x="5177" y="3017"/>
                  </a:lnTo>
                  <a:lnTo>
                    <a:pt x="5178" y="3016"/>
                  </a:lnTo>
                  <a:lnTo>
                    <a:pt x="5180" y="3013"/>
                  </a:lnTo>
                  <a:lnTo>
                    <a:pt x="5182" y="3010"/>
                  </a:lnTo>
                  <a:lnTo>
                    <a:pt x="5184" y="3007"/>
                  </a:lnTo>
                  <a:lnTo>
                    <a:pt x="5188" y="3007"/>
                  </a:lnTo>
                  <a:lnTo>
                    <a:pt x="5195" y="3011"/>
                  </a:lnTo>
                  <a:lnTo>
                    <a:pt x="5202" y="3018"/>
                  </a:lnTo>
                  <a:lnTo>
                    <a:pt x="5210" y="3022"/>
                  </a:lnTo>
                  <a:lnTo>
                    <a:pt x="5220" y="3025"/>
                  </a:lnTo>
                  <a:lnTo>
                    <a:pt x="5230" y="3030"/>
                  </a:lnTo>
                  <a:lnTo>
                    <a:pt x="5240" y="3037"/>
                  </a:lnTo>
                  <a:lnTo>
                    <a:pt x="5249" y="3050"/>
                  </a:lnTo>
                  <a:lnTo>
                    <a:pt x="5257" y="3064"/>
                  </a:lnTo>
                  <a:lnTo>
                    <a:pt x="5259" y="3067"/>
                  </a:lnTo>
                  <a:lnTo>
                    <a:pt x="5262" y="3068"/>
                  </a:lnTo>
                  <a:lnTo>
                    <a:pt x="5264" y="3068"/>
                  </a:lnTo>
                  <a:lnTo>
                    <a:pt x="5268" y="3069"/>
                  </a:lnTo>
                  <a:lnTo>
                    <a:pt x="5275" y="3068"/>
                  </a:lnTo>
                  <a:lnTo>
                    <a:pt x="5282" y="3068"/>
                  </a:lnTo>
                  <a:lnTo>
                    <a:pt x="5289" y="3067"/>
                  </a:lnTo>
                  <a:lnTo>
                    <a:pt x="5297" y="3067"/>
                  </a:lnTo>
                  <a:lnTo>
                    <a:pt x="5304" y="3069"/>
                  </a:lnTo>
                  <a:lnTo>
                    <a:pt x="5312" y="3073"/>
                  </a:lnTo>
                  <a:lnTo>
                    <a:pt x="5325" y="3081"/>
                  </a:lnTo>
                  <a:lnTo>
                    <a:pt x="5337" y="3089"/>
                  </a:lnTo>
                  <a:lnTo>
                    <a:pt x="5344" y="3094"/>
                  </a:lnTo>
                  <a:lnTo>
                    <a:pt x="5350" y="3099"/>
                  </a:lnTo>
                  <a:lnTo>
                    <a:pt x="5354" y="3105"/>
                  </a:lnTo>
                  <a:lnTo>
                    <a:pt x="5358" y="3111"/>
                  </a:lnTo>
                  <a:lnTo>
                    <a:pt x="5358" y="3115"/>
                  </a:lnTo>
                  <a:lnTo>
                    <a:pt x="5358" y="3121"/>
                  </a:lnTo>
                  <a:lnTo>
                    <a:pt x="5357" y="3126"/>
                  </a:lnTo>
                  <a:lnTo>
                    <a:pt x="5356" y="3132"/>
                  </a:lnTo>
                  <a:lnTo>
                    <a:pt x="5347" y="3143"/>
                  </a:lnTo>
                  <a:lnTo>
                    <a:pt x="5341" y="3152"/>
                  </a:lnTo>
                  <a:lnTo>
                    <a:pt x="5340" y="3158"/>
                  </a:lnTo>
                  <a:lnTo>
                    <a:pt x="5340" y="3163"/>
                  </a:lnTo>
                  <a:lnTo>
                    <a:pt x="5340" y="3168"/>
                  </a:lnTo>
                  <a:lnTo>
                    <a:pt x="5341" y="3171"/>
                  </a:lnTo>
                  <a:lnTo>
                    <a:pt x="5344" y="3176"/>
                  </a:lnTo>
                  <a:lnTo>
                    <a:pt x="5347" y="3182"/>
                  </a:lnTo>
                  <a:lnTo>
                    <a:pt x="5350" y="3190"/>
                  </a:lnTo>
                  <a:lnTo>
                    <a:pt x="5352" y="3200"/>
                  </a:lnTo>
                  <a:lnTo>
                    <a:pt x="5354" y="3216"/>
                  </a:lnTo>
                  <a:lnTo>
                    <a:pt x="5356" y="3233"/>
                  </a:lnTo>
                  <a:lnTo>
                    <a:pt x="5356" y="3240"/>
                  </a:lnTo>
                  <a:lnTo>
                    <a:pt x="5354" y="3249"/>
                  </a:lnTo>
                  <a:lnTo>
                    <a:pt x="5353" y="3256"/>
                  </a:lnTo>
                  <a:lnTo>
                    <a:pt x="5351" y="3262"/>
                  </a:lnTo>
                  <a:lnTo>
                    <a:pt x="5347" y="3269"/>
                  </a:lnTo>
                  <a:lnTo>
                    <a:pt x="5344" y="3275"/>
                  </a:lnTo>
                  <a:lnTo>
                    <a:pt x="5339" y="3279"/>
                  </a:lnTo>
                  <a:lnTo>
                    <a:pt x="5333" y="3285"/>
                  </a:lnTo>
                  <a:lnTo>
                    <a:pt x="5322" y="3295"/>
                  </a:lnTo>
                  <a:lnTo>
                    <a:pt x="5310" y="3304"/>
                  </a:lnTo>
                  <a:lnTo>
                    <a:pt x="5304" y="3309"/>
                  </a:lnTo>
                  <a:lnTo>
                    <a:pt x="5298" y="3315"/>
                  </a:lnTo>
                  <a:lnTo>
                    <a:pt x="5295" y="3321"/>
                  </a:lnTo>
                  <a:lnTo>
                    <a:pt x="5291" y="3328"/>
                  </a:lnTo>
                  <a:lnTo>
                    <a:pt x="5290" y="3341"/>
                  </a:lnTo>
                  <a:lnTo>
                    <a:pt x="5290" y="3356"/>
                  </a:lnTo>
                  <a:lnTo>
                    <a:pt x="5290" y="3372"/>
                  </a:lnTo>
                  <a:lnTo>
                    <a:pt x="5293" y="3388"/>
                  </a:lnTo>
                  <a:lnTo>
                    <a:pt x="5293" y="3394"/>
                  </a:lnTo>
                  <a:lnTo>
                    <a:pt x="5293" y="3400"/>
                  </a:lnTo>
                  <a:lnTo>
                    <a:pt x="5296" y="3417"/>
                  </a:lnTo>
                  <a:lnTo>
                    <a:pt x="5298" y="3433"/>
                  </a:lnTo>
                  <a:lnTo>
                    <a:pt x="5301" y="3440"/>
                  </a:lnTo>
                  <a:lnTo>
                    <a:pt x="5303" y="3446"/>
                  </a:lnTo>
                  <a:lnTo>
                    <a:pt x="5304" y="3447"/>
                  </a:lnTo>
                  <a:lnTo>
                    <a:pt x="5306" y="3448"/>
                  </a:lnTo>
                  <a:lnTo>
                    <a:pt x="5306" y="3448"/>
                  </a:lnTo>
                  <a:lnTo>
                    <a:pt x="5307" y="3449"/>
                  </a:lnTo>
                  <a:lnTo>
                    <a:pt x="5308" y="3451"/>
                  </a:lnTo>
                  <a:lnTo>
                    <a:pt x="5310" y="3452"/>
                  </a:lnTo>
                  <a:lnTo>
                    <a:pt x="5313" y="3457"/>
                  </a:lnTo>
                  <a:lnTo>
                    <a:pt x="5315" y="3461"/>
                  </a:lnTo>
                  <a:lnTo>
                    <a:pt x="5316" y="3467"/>
                  </a:lnTo>
                  <a:lnTo>
                    <a:pt x="5317" y="3473"/>
                  </a:lnTo>
                  <a:lnTo>
                    <a:pt x="5319" y="3486"/>
                  </a:lnTo>
                  <a:lnTo>
                    <a:pt x="5319" y="3498"/>
                  </a:lnTo>
                  <a:lnTo>
                    <a:pt x="5320" y="3514"/>
                  </a:lnTo>
                  <a:lnTo>
                    <a:pt x="5321" y="3523"/>
                  </a:lnTo>
                  <a:lnTo>
                    <a:pt x="5320" y="3531"/>
                  </a:lnTo>
                  <a:lnTo>
                    <a:pt x="5319" y="3541"/>
                  </a:lnTo>
                  <a:lnTo>
                    <a:pt x="5316" y="3547"/>
                  </a:lnTo>
                  <a:lnTo>
                    <a:pt x="5313" y="3553"/>
                  </a:lnTo>
                  <a:lnTo>
                    <a:pt x="5308" y="3558"/>
                  </a:lnTo>
                  <a:lnTo>
                    <a:pt x="5304" y="3561"/>
                  </a:lnTo>
                  <a:lnTo>
                    <a:pt x="5301" y="3565"/>
                  </a:lnTo>
                  <a:lnTo>
                    <a:pt x="5297" y="3567"/>
                  </a:lnTo>
                  <a:lnTo>
                    <a:pt x="5290" y="3572"/>
                  </a:lnTo>
                  <a:lnTo>
                    <a:pt x="5283" y="3577"/>
                  </a:lnTo>
                  <a:lnTo>
                    <a:pt x="5276" y="3580"/>
                  </a:lnTo>
                  <a:lnTo>
                    <a:pt x="5268" y="3584"/>
                  </a:lnTo>
                  <a:lnTo>
                    <a:pt x="5262" y="3586"/>
                  </a:lnTo>
                  <a:lnTo>
                    <a:pt x="5254" y="3589"/>
                  </a:lnTo>
                  <a:lnTo>
                    <a:pt x="5240" y="3590"/>
                  </a:lnTo>
                  <a:lnTo>
                    <a:pt x="5224" y="3590"/>
                  </a:lnTo>
                  <a:lnTo>
                    <a:pt x="5212" y="3589"/>
                  </a:lnTo>
                  <a:lnTo>
                    <a:pt x="5200" y="3586"/>
                  </a:lnTo>
                  <a:lnTo>
                    <a:pt x="5193" y="3585"/>
                  </a:lnTo>
                  <a:lnTo>
                    <a:pt x="5188" y="3581"/>
                  </a:lnTo>
                  <a:lnTo>
                    <a:pt x="5184" y="3579"/>
                  </a:lnTo>
                  <a:lnTo>
                    <a:pt x="5180" y="3575"/>
                  </a:lnTo>
                  <a:lnTo>
                    <a:pt x="5176" y="3574"/>
                  </a:lnTo>
                  <a:lnTo>
                    <a:pt x="5170" y="3573"/>
                  </a:lnTo>
                  <a:lnTo>
                    <a:pt x="5167" y="3573"/>
                  </a:lnTo>
                  <a:lnTo>
                    <a:pt x="5162" y="3573"/>
                  </a:lnTo>
                  <a:lnTo>
                    <a:pt x="5152" y="3575"/>
                  </a:lnTo>
                  <a:lnTo>
                    <a:pt x="5140" y="3580"/>
                  </a:lnTo>
                  <a:lnTo>
                    <a:pt x="5131" y="3585"/>
                  </a:lnTo>
                  <a:lnTo>
                    <a:pt x="5120" y="3592"/>
                  </a:lnTo>
                  <a:lnTo>
                    <a:pt x="5112" y="3596"/>
                  </a:lnTo>
                  <a:lnTo>
                    <a:pt x="5104" y="3602"/>
                  </a:lnTo>
                  <a:lnTo>
                    <a:pt x="5100" y="3605"/>
                  </a:lnTo>
                  <a:lnTo>
                    <a:pt x="5095" y="3608"/>
                  </a:lnTo>
                  <a:lnTo>
                    <a:pt x="5090" y="3610"/>
                  </a:lnTo>
                  <a:lnTo>
                    <a:pt x="5088" y="3611"/>
                  </a:lnTo>
                  <a:lnTo>
                    <a:pt x="5086" y="3610"/>
                  </a:lnTo>
                  <a:lnTo>
                    <a:pt x="5084" y="3608"/>
                  </a:lnTo>
                  <a:lnTo>
                    <a:pt x="5084" y="3604"/>
                  </a:lnTo>
                  <a:lnTo>
                    <a:pt x="5083" y="3600"/>
                  </a:lnTo>
                  <a:lnTo>
                    <a:pt x="5082" y="3597"/>
                  </a:lnTo>
                  <a:lnTo>
                    <a:pt x="5080" y="3594"/>
                  </a:lnTo>
                  <a:lnTo>
                    <a:pt x="5079" y="3593"/>
                  </a:lnTo>
                  <a:lnTo>
                    <a:pt x="5077" y="3593"/>
                  </a:lnTo>
                  <a:lnTo>
                    <a:pt x="5076" y="3592"/>
                  </a:lnTo>
                  <a:lnTo>
                    <a:pt x="5075" y="3592"/>
                  </a:lnTo>
                  <a:lnTo>
                    <a:pt x="5067" y="3590"/>
                  </a:lnTo>
                  <a:lnTo>
                    <a:pt x="5057" y="3587"/>
                  </a:lnTo>
                  <a:lnTo>
                    <a:pt x="5049" y="3584"/>
                  </a:lnTo>
                  <a:lnTo>
                    <a:pt x="5041" y="3579"/>
                  </a:lnTo>
                  <a:lnTo>
                    <a:pt x="5036" y="3574"/>
                  </a:lnTo>
                  <a:lnTo>
                    <a:pt x="5031" y="3571"/>
                  </a:lnTo>
                  <a:lnTo>
                    <a:pt x="5029" y="3568"/>
                  </a:lnTo>
                  <a:lnTo>
                    <a:pt x="5027" y="3567"/>
                  </a:lnTo>
                  <a:lnTo>
                    <a:pt x="5026" y="3567"/>
                  </a:lnTo>
                  <a:lnTo>
                    <a:pt x="5026" y="3566"/>
                  </a:lnTo>
                  <a:lnTo>
                    <a:pt x="5025" y="3567"/>
                  </a:lnTo>
                  <a:lnTo>
                    <a:pt x="5024" y="3567"/>
                  </a:lnTo>
                  <a:lnTo>
                    <a:pt x="5024" y="3568"/>
                  </a:lnTo>
                  <a:lnTo>
                    <a:pt x="5023" y="3568"/>
                  </a:lnTo>
                  <a:lnTo>
                    <a:pt x="5021" y="3571"/>
                  </a:lnTo>
                  <a:lnTo>
                    <a:pt x="5020" y="3573"/>
                  </a:lnTo>
                  <a:lnTo>
                    <a:pt x="5017" y="3579"/>
                  </a:lnTo>
                  <a:lnTo>
                    <a:pt x="5013" y="3585"/>
                  </a:lnTo>
                  <a:lnTo>
                    <a:pt x="5008" y="3591"/>
                  </a:lnTo>
                  <a:lnTo>
                    <a:pt x="5001" y="3597"/>
                  </a:lnTo>
                  <a:lnTo>
                    <a:pt x="4998" y="3598"/>
                  </a:lnTo>
                  <a:lnTo>
                    <a:pt x="4994" y="3600"/>
                  </a:lnTo>
                  <a:lnTo>
                    <a:pt x="4992" y="3603"/>
                  </a:lnTo>
                  <a:lnTo>
                    <a:pt x="4988" y="3608"/>
                  </a:lnTo>
                  <a:lnTo>
                    <a:pt x="4988" y="3610"/>
                  </a:lnTo>
                  <a:lnTo>
                    <a:pt x="4989" y="3611"/>
                  </a:lnTo>
                  <a:lnTo>
                    <a:pt x="4991" y="3613"/>
                  </a:lnTo>
                  <a:lnTo>
                    <a:pt x="4994" y="3616"/>
                  </a:lnTo>
                  <a:lnTo>
                    <a:pt x="5000" y="3618"/>
                  </a:lnTo>
                  <a:lnTo>
                    <a:pt x="5006" y="3622"/>
                  </a:lnTo>
                  <a:lnTo>
                    <a:pt x="5007" y="3627"/>
                  </a:lnTo>
                  <a:lnTo>
                    <a:pt x="5007" y="3632"/>
                  </a:lnTo>
                  <a:lnTo>
                    <a:pt x="5007" y="3638"/>
                  </a:lnTo>
                  <a:lnTo>
                    <a:pt x="5007" y="3647"/>
                  </a:lnTo>
                  <a:lnTo>
                    <a:pt x="5008" y="3652"/>
                  </a:lnTo>
                  <a:lnTo>
                    <a:pt x="5010" y="3656"/>
                  </a:lnTo>
                  <a:lnTo>
                    <a:pt x="5011" y="3660"/>
                  </a:lnTo>
                  <a:lnTo>
                    <a:pt x="5014" y="3666"/>
                  </a:lnTo>
                  <a:lnTo>
                    <a:pt x="5019" y="3671"/>
                  </a:lnTo>
                  <a:lnTo>
                    <a:pt x="5024" y="3676"/>
                  </a:lnTo>
                  <a:lnTo>
                    <a:pt x="5031" y="3682"/>
                  </a:lnTo>
                  <a:lnTo>
                    <a:pt x="5038" y="3690"/>
                  </a:lnTo>
                  <a:lnTo>
                    <a:pt x="5041" y="3693"/>
                  </a:lnTo>
                  <a:lnTo>
                    <a:pt x="5043" y="3697"/>
                  </a:lnTo>
                  <a:lnTo>
                    <a:pt x="5045" y="3703"/>
                  </a:lnTo>
                  <a:lnTo>
                    <a:pt x="5046" y="3709"/>
                  </a:lnTo>
                  <a:lnTo>
                    <a:pt x="5046" y="3713"/>
                  </a:lnTo>
                  <a:lnTo>
                    <a:pt x="5045" y="3718"/>
                  </a:lnTo>
                  <a:lnTo>
                    <a:pt x="5044" y="3720"/>
                  </a:lnTo>
                  <a:lnTo>
                    <a:pt x="5042" y="3723"/>
                  </a:lnTo>
                  <a:lnTo>
                    <a:pt x="5041" y="3725"/>
                  </a:lnTo>
                  <a:lnTo>
                    <a:pt x="5038" y="3726"/>
                  </a:lnTo>
                  <a:lnTo>
                    <a:pt x="5035" y="3729"/>
                  </a:lnTo>
                  <a:lnTo>
                    <a:pt x="5031" y="3730"/>
                  </a:lnTo>
                  <a:lnTo>
                    <a:pt x="5024" y="3732"/>
                  </a:lnTo>
                  <a:lnTo>
                    <a:pt x="5017" y="3734"/>
                  </a:lnTo>
                  <a:lnTo>
                    <a:pt x="5007" y="3734"/>
                  </a:lnTo>
                  <a:lnTo>
                    <a:pt x="4997" y="3734"/>
                  </a:lnTo>
                  <a:lnTo>
                    <a:pt x="4992" y="3732"/>
                  </a:lnTo>
                  <a:lnTo>
                    <a:pt x="4987" y="3732"/>
                  </a:lnTo>
                  <a:lnTo>
                    <a:pt x="4982" y="3731"/>
                  </a:lnTo>
                  <a:lnTo>
                    <a:pt x="4976" y="3730"/>
                  </a:lnTo>
                  <a:lnTo>
                    <a:pt x="4972" y="3730"/>
                  </a:lnTo>
                  <a:lnTo>
                    <a:pt x="4967" y="3730"/>
                  </a:lnTo>
                  <a:lnTo>
                    <a:pt x="4960" y="3730"/>
                  </a:lnTo>
                  <a:lnTo>
                    <a:pt x="4956" y="3731"/>
                  </a:lnTo>
                  <a:lnTo>
                    <a:pt x="4948" y="3735"/>
                  </a:lnTo>
                  <a:lnTo>
                    <a:pt x="4941" y="3739"/>
                  </a:lnTo>
                  <a:lnTo>
                    <a:pt x="4932" y="3743"/>
                  </a:lnTo>
                  <a:lnTo>
                    <a:pt x="4924" y="3745"/>
                  </a:lnTo>
                  <a:lnTo>
                    <a:pt x="4918" y="3745"/>
                  </a:lnTo>
                  <a:lnTo>
                    <a:pt x="4912" y="3744"/>
                  </a:lnTo>
                  <a:lnTo>
                    <a:pt x="4907" y="3743"/>
                  </a:lnTo>
                  <a:lnTo>
                    <a:pt x="4901" y="3741"/>
                  </a:lnTo>
                  <a:lnTo>
                    <a:pt x="4893" y="3737"/>
                  </a:lnTo>
                  <a:lnTo>
                    <a:pt x="4884" y="3736"/>
                  </a:lnTo>
                  <a:lnTo>
                    <a:pt x="4878" y="3735"/>
                  </a:lnTo>
                  <a:lnTo>
                    <a:pt x="4871" y="3735"/>
                  </a:lnTo>
                  <a:lnTo>
                    <a:pt x="4865" y="3736"/>
                  </a:lnTo>
                  <a:lnTo>
                    <a:pt x="4860" y="3736"/>
                  </a:lnTo>
                  <a:lnTo>
                    <a:pt x="4851" y="3739"/>
                  </a:lnTo>
                  <a:lnTo>
                    <a:pt x="4842" y="3747"/>
                  </a:lnTo>
                  <a:lnTo>
                    <a:pt x="4840" y="3748"/>
                  </a:lnTo>
                  <a:lnTo>
                    <a:pt x="4838" y="3750"/>
                  </a:lnTo>
                  <a:lnTo>
                    <a:pt x="4836" y="3751"/>
                  </a:lnTo>
                  <a:lnTo>
                    <a:pt x="4834" y="3754"/>
                  </a:lnTo>
                  <a:lnTo>
                    <a:pt x="4830" y="3755"/>
                  </a:lnTo>
                  <a:lnTo>
                    <a:pt x="4827" y="3756"/>
                  </a:lnTo>
                  <a:lnTo>
                    <a:pt x="4825" y="3756"/>
                  </a:lnTo>
                  <a:lnTo>
                    <a:pt x="4824" y="3755"/>
                  </a:lnTo>
                  <a:lnTo>
                    <a:pt x="4821" y="3754"/>
                  </a:lnTo>
                  <a:lnTo>
                    <a:pt x="4818" y="3751"/>
                  </a:lnTo>
                  <a:lnTo>
                    <a:pt x="4813" y="3745"/>
                  </a:lnTo>
                  <a:lnTo>
                    <a:pt x="4810" y="3738"/>
                  </a:lnTo>
                  <a:lnTo>
                    <a:pt x="4806" y="3735"/>
                  </a:lnTo>
                  <a:lnTo>
                    <a:pt x="4804" y="3730"/>
                  </a:lnTo>
                  <a:lnTo>
                    <a:pt x="4791" y="3713"/>
                  </a:lnTo>
                  <a:lnTo>
                    <a:pt x="4780" y="3700"/>
                  </a:lnTo>
                  <a:lnTo>
                    <a:pt x="4773" y="3692"/>
                  </a:lnTo>
                  <a:lnTo>
                    <a:pt x="4765" y="3685"/>
                  </a:lnTo>
                  <a:lnTo>
                    <a:pt x="4755" y="3678"/>
                  </a:lnTo>
                  <a:lnTo>
                    <a:pt x="4746" y="3672"/>
                  </a:lnTo>
                  <a:lnTo>
                    <a:pt x="4736" y="3667"/>
                  </a:lnTo>
                  <a:lnTo>
                    <a:pt x="4725" y="3662"/>
                  </a:lnTo>
                  <a:lnTo>
                    <a:pt x="4714" y="3659"/>
                  </a:lnTo>
                  <a:lnTo>
                    <a:pt x="4702" y="3656"/>
                  </a:lnTo>
                  <a:lnTo>
                    <a:pt x="4691" y="3654"/>
                  </a:lnTo>
                  <a:lnTo>
                    <a:pt x="4678" y="3654"/>
                  </a:lnTo>
                  <a:lnTo>
                    <a:pt x="4654" y="3654"/>
                  </a:lnTo>
                  <a:lnTo>
                    <a:pt x="4633" y="3657"/>
                  </a:lnTo>
                  <a:lnTo>
                    <a:pt x="4622" y="3660"/>
                  </a:lnTo>
                  <a:lnTo>
                    <a:pt x="4614" y="3662"/>
                  </a:lnTo>
                  <a:lnTo>
                    <a:pt x="4608" y="3665"/>
                  </a:lnTo>
                  <a:lnTo>
                    <a:pt x="4603" y="3668"/>
                  </a:lnTo>
                  <a:lnTo>
                    <a:pt x="4598" y="3674"/>
                  </a:lnTo>
                  <a:lnTo>
                    <a:pt x="4596" y="3682"/>
                  </a:lnTo>
                  <a:lnTo>
                    <a:pt x="4595" y="3692"/>
                  </a:lnTo>
                  <a:lnTo>
                    <a:pt x="4594" y="3704"/>
                  </a:lnTo>
                  <a:lnTo>
                    <a:pt x="4594" y="3728"/>
                  </a:lnTo>
                  <a:lnTo>
                    <a:pt x="4596" y="3751"/>
                  </a:lnTo>
                  <a:lnTo>
                    <a:pt x="4598" y="3769"/>
                  </a:lnTo>
                  <a:lnTo>
                    <a:pt x="4601" y="3786"/>
                  </a:lnTo>
                  <a:lnTo>
                    <a:pt x="4599" y="3792"/>
                  </a:lnTo>
                  <a:lnTo>
                    <a:pt x="4598" y="3799"/>
                  </a:lnTo>
                  <a:lnTo>
                    <a:pt x="4596" y="3804"/>
                  </a:lnTo>
                  <a:lnTo>
                    <a:pt x="4591" y="3810"/>
                  </a:lnTo>
                  <a:lnTo>
                    <a:pt x="4580" y="3820"/>
                  </a:lnTo>
                  <a:lnTo>
                    <a:pt x="4569" y="3832"/>
                  </a:lnTo>
                  <a:lnTo>
                    <a:pt x="4554" y="3844"/>
                  </a:lnTo>
                  <a:lnTo>
                    <a:pt x="4540" y="3856"/>
                  </a:lnTo>
                  <a:lnTo>
                    <a:pt x="4536" y="3860"/>
                  </a:lnTo>
                  <a:lnTo>
                    <a:pt x="4534" y="3863"/>
                  </a:lnTo>
                  <a:lnTo>
                    <a:pt x="4532" y="3867"/>
                  </a:lnTo>
                  <a:lnTo>
                    <a:pt x="4529" y="3871"/>
                  </a:lnTo>
                  <a:lnTo>
                    <a:pt x="4528" y="3879"/>
                  </a:lnTo>
                  <a:lnTo>
                    <a:pt x="4527" y="3886"/>
                  </a:lnTo>
                  <a:lnTo>
                    <a:pt x="4528" y="3892"/>
                  </a:lnTo>
                  <a:lnTo>
                    <a:pt x="4532" y="3896"/>
                  </a:lnTo>
                  <a:lnTo>
                    <a:pt x="4536" y="3901"/>
                  </a:lnTo>
                  <a:lnTo>
                    <a:pt x="4546" y="3905"/>
                  </a:lnTo>
                  <a:lnTo>
                    <a:pt x="4558" y="3907"/>
                  </a:lnTo>
                  <a:lnTo>
                    <a:pt x="4571" y="3909"/>
                  </a:lnTo>
                  <a:lnTo>
                    <a:pt x="4578" y="3911"/>
                  </a:lnTo>
                  <a:lnTo>
                    <a:pt x="4584" y="3914"/>
                  </a:lnTo>
                  <a:lnTo>
                    <a:pt x="4590" y="3918"/>
                  </a:lnTo>
                  <a:lnTo>
                    <a:pt x="4594" y="3923"/>
                  </a:lnTo>
                  <a:lnTo>
                    <a:pt x="4601" y="3933"/>
                  </a:lnTo>
                  <a:lnTo>
                    <a:pt x="4607" y="3942"/>
                  </a:lnTo>
                  <a:lnTo>
                    <a:pt x="4613" y="3949"/>
                  </a:lnTo>
                  <a:lnTo>
                    <a:pt x="4621" y="3956"/>
                  </a:lnTo>
                  <a:lnTo>
                    <a:pt x="4629" y="3962"/>
                  </a:lnTo>
                  <a:lnTo>
                    <a:pt x="4638" y="3968"/>
                  </a:lnTo>
                  <a:lnTo>
                    <a:pt x="4642" y="3970"/>
                  </a:lnTo>
                  <a:lnTo>
                    <a:pt x="4645" y="3974"/>
                  </a:lnTo>
                  <a:lnTo>
                    <a:pt x="4647" y="3976"/>
                  </a:lnTo>
                  <a:lnTo>
                    <a:pt x="4647" y="3980"/>
                  </a:lnTo>
                  <a:lnTo>
                    <a:pt x="4646" y="3985"/>
                  </a:lnTo>
                  <a:lnTo>
                    <a:pt x="4641" y="3993"/>
                  </a:lnTo>
                  <a:lnTo>
                    <a:pt x="4636" y="3999"/>
                  </a:lnTo>
                  <a:lnTo>
                    <a:pt x="4633" y="4006"/>
                  </a:lnTo>
                  <a:lnTo>
                    <a:pt x="4629" y="4009"/>
                  </a:lnTo>
                  <a:lnTo>
                    <a:pt x="4626" y="4012"/>
                  </a:lnTo>
                  <a:lnTo>
                    <a:pt x="4621" y="4014"/>
                  </a:lnTo>
                  <a:lnTo>
                    <a:pt x="4615" y="4015"/>
                  </a:lnTo>
                  <a:lnTo>
                    <a:pt x="4603" y="4015"/>
                  </a:lnTo>
                  <a:lnTo>
                    <a:pt x="4591" y="4016"/>
                  </a:lnTo>
                  <a:lnTo>
                    <a:pt x="4588" y="4018"/>
                  </a:lnTo>
                  <a:lnTo>
                    <a:pt x="4586" y="4020"/>
                  </a:lnTo>
                  <a:lnTo>
                    <a:pt x="4588" y="4022"/>
                  </a:lnTo>
                  <a:lnTo>
                    <a:pt x="4590" y="4025"/>
                  </a:lnTo>
                  <a:lnTo>
                    <a:pt x="4598" y="4031"/>
                  </a:lnTo>
                  <a:lnTo>
                    <a:pt x="4605" y="4037"/>
                  </a:lnTo>
                  <a:lnTo>
                    <a:pt x="4608" y="4040"/>
                  </a:lnTo>
                  <a:lnTo>
                    <a:pt x="4608" y="4046"/>
                  </a:lnTo>
                  <a:lnTo>
                    <a:pt x="4608" y="4052"/>
                  </a:lnTo>
                  <a:lnTo>
                    <a:pt x="4607" y="4059"/>
                  </a:lnTo>
                  <a:lnTo>
                    <a:pt x="4602" y="4073"/>
                  </a:lnTo>
                  <a:lnTo>
                    <a:pt x="4595" y="4087"/>
                  </a:lnTo>
                  <a:lnTo>
                    <a:pt x="4585" y="4097"/>
                  </a:lnTo>
                  <a:lnTo>
                    <a:pt x="4576" y="4107"/>
                  </a:lnTo>
                  <a:lnTo>
                    <a:pt x="4572" y="4111"/>
                  </a:lnTo>
                  <a:lnTo>
                    <a:pt x="4569" y="4116"/>
                  </a:lnTo>
                  <a:lnTo>
                    <a:pt x="4566" y="4121"/>
                  </a:lnTo>
                  <a:lnTo>
                    <a:pt x="4565" y="4127"/>
                  </a:lnTo>
                  <a:lnTo>
                    <a:pt x="4564" y="4136"/>
                  </a:lnTo>
                  <a:lnTo>
                    <a:pt x="4561" y="4145"/>
                  </a:lnTo>
                  <a:lnTo>
                    <a:pt x="4558" y="4152"/>
                  </a:lnTo>
                  <a:lnTo>
                    <a:pt x="4552" y="4160"/>
                  </a:lnTo>
                  <a:lnTo>
                    <a:pt x="4548" y="4165"/>
                  </a:lnTo>
                  <a:lnTo>
                    <a:pt x="4546" y="4170"/>
                  </a:lnTo>
                  <a:lnTo>
                    <a:pt x="4545" y="4174"/>
                  </a:lnTo>
                  <a:lnTo>
                    <a:pt x="4545" y="4179"/>
                  </a:lnTo>
                  <a:lnTo>
                    <a:pt x="4546" y="4184"/>
                  </a:lnTo>
                  <a:lnTo>
                    <a:pt x="4550" y="4188"/>
                  </a:lnTo>
                  <a:lnTo>
                    <a:pt x="4555" y="4190"/>
                  </a:lnTo>
                  <a:lnTo>
                    <a:pt x="4563" y="4191"/>
                  </a:lnTo>
                  <a:lnTo>
                    <a:pt x="4567" y="4191"/>
                  </a:lnTo>
                  <a:lnTo>
                    <a:pt x="4570" y="4192"/>
                  </a:lnTo>
                  <a:lnTo>
                    <a:pt x="4572" y="4194"/>
                  </a:lnTo>
                  <a:lnTo>
                    <a:pt x="4572" y="4195"/>
                  </a:lnTo>
                  <a:lnTo>
                    <a:pt x="4572" y="4198"/>
                  </a:lnTo>
                  <a:lnTo>
                    <a:pt x="4569" y="4204"/>
                  </a:lnTo>
                  <a:lnTo>
                    <a:pt x="4565" y="4210"/>
                  </a:lnTo>
                  <a:lnTo>
                    <a:pt x="4560" y="4217"/>
                  </a:lnTo>
                  <a:lnTo>
                    <a:pt x="4558" y="4226"/>
                  </a:lnTo>
                  <a:lnTo>
                    <a:pt x="4557" y="4235"/>
                  </a:lnTo>
                  <a:lnTo>
                    <a:pt x="4558" y="4243"/>
                  </a:lnTo>
                  <a:lnTo>
                    <a:pt x="4561" y="4251"/>
                  </a:lnTo>
                  <a:lnTo>
                    <a:pt x="4565" y="4256"/>
                  </a:lnTo>
                  <a:lnTo>
                    <a:pt x="4570" y="4262"/>
                  </a:lnTo>
                  <a:lnTo>
                    <a:pt x="4580" y="4271"/>
                  </a:lnTo>
                  <a:lnTo>
                    <a:pt x="4589" y="4278"/>
                  </a:lnTo>
                  <a:lnTo>
                    <a:pt x="4592" y="4283"/>
                  </a:lnTo>
                  <a:lnTo>
                    <a:pt x="4595" y="4290"/>
                  </a:lnTo>
                  <a:lnTo>
                    <a:pt x="4596" y="4299"/>
                  </a:lnTo>
                  <a:lnTo>
                    <a:pt x="4596" y="4308"/>
                  </a:lnTo>
                  <a:lnTo>
                    <a:pt x="4595" y="4317"/>
                  </a:lnTo>
                  <a:lnTo>
                    <a:pt x="4594" y="4325"/>
                  </a:lnTo>
                  <a:lnTo>
                    <a:pt x="4591" y="4333"/>
                  </a:lnTo>
                  <a:lnTo>
                    <a:pt x="4589" y="4339"/>
                  </a:lnTo>
                  <a:lnTo>
                    <a:pt x="4585" y="4341"/>
                  </a:lnTo>
                  <a:lnTo>
                    <a:pt x="4580" y="4343"/>
                  </a:lnTo>
                  <a:lnTo>
                    <a:pt x="4576" y="4343"/>
                  </a:lnTo>
                  <a:lnTo>
                    <a:pt x="4571" y="4342"/>
                  </a:lnTo>
                  <a:lnTo>
                    <a:pt x="4565" y="4340"/>
                  </a:lnTo>
                  <a:lnTo>
                    <a:pt x="4560" y="4336"/>
                  </a:lnTo>
                  <a:lnTo>
                    <a:pt x="4555" y="4333"/>
                  </a:lnTo>
                  <a:lnTo>
                    <a:pt x="4552" y="4328"/>
                  </a:lnTo>
                  <a:lnTo>
                    <a:pt x="4545" y="4316"/>
                  </a:lnTo>
                  <a:lnTo>
                    <a:pt x="4541" y="4306"/>
                  </a:lnTo>
                  <a:lnTo>
                    <a:pt x="4539" y="4303"/>
                  </a:lnTo>
                  <a:lnTo>
                    <a:pt x="4536" y="4300"/>
                  </a:lnTo>
                  <a:lnTo>
                    <a:pt x="4534" y="4300"/>
                  </a:lnTo>
                  <a:lnTo>
                    <a:pt x="4531" y="4302"/>
                  </a:lnTo>
                  <a:lnTo>
                    <a:pt x="4523" y="4308"/>
                  </a:lnTo>
                  <a:lnTo>
                    <a:pt x="4517" y="4311"/>
                  </a:lnTo>
                  <a:lnTo>
                    <a:pt x="4515" y="4312"/>
                  </a:lnTo>
                  <a:lnTo>
                    <a:pt x="4512" y="4312"/>
                  </a:lnTo>
                  <a:lnTo>
                    <a:pt x="4509" y="4312"/>
                  </a:lnTo>
                  <a:lnTo>
                    <a:pt x="4506" y="4310"/>
                  </a:lnTo>
                  <a:lnTo>
                    <a:pt x="4503" y="4309"/>
                  </a:lnTo>
                  <a:lnTo>
                    <a:pt x="4500" y="4308"/>
                  </a:lnTo>
                  <a:lnTo>
                    <a:pt x="4496" y="4308"/>
                  </a:lnTo>
                  <a:lnTo>
                    <a:pt x="4492" y="4309"/>
                  </a:lnTo>
                  <a:lnTo>
                    <a:pt x="4483" y="4312"/>
                  </a:lnTo>
                  <a:lnTo>
                    <a:pt x="4471" y="4319"/>
                  </a:lnTo>
                  <a:lnTo>
                    <a:pt x="4464" y="4322"/>
                  </a:lnTo>
                  <a:lnTo>
                    <a:pt x="4457" y="4323"/>
                  </a:lnTo>
                  <a:lnTo>
                    <a:pt x="4450" y="4323"/>
                  </a:lnTo>
                  <a:lnTo>
                    <a:pt x="4443" y="4321"/>
                  </a:lnTo>
                  <a:lnTo>
                    <a:pt x="4426" y="4314"/>
                  </a:lnTo>
                  <a:lnTo>
                    <a:pt x="4406" y="4304"/>
                  </a:lnTo>
                  <a:lnTo>
                    <a:pt x="4395" y="4300"/>
                  </a:lnTo>
                  <a:lnTo>
                    <a:pt x="4387" y="4299"/>
                  </a:lnTo>
                  <a:lnTo>
                    <a:pt x="4378" y="4300"/>
                  </a:lnTo>
                  <a:lnTo>
                    <a:pt x="4371" y="4303"/>
                  </a:lnTo>
                  <a:lnTo>
                    <a:pt x="4365" y="4308"/>
                  </a:lnTo>
                  <a:lnTo>
                    <a:pt x="4358" y="4315"/>
                  </a:lnTo>
                  <a:lnTo>
                    <a:pt x="4351" y="4323"/>
                  </a:lnTo>
                  <a:lnTo>
                    <a:pt x="4343" y="4334"/>
                  </a:lnTo>
                  <a:lnTo>
                    <a:pt x="4336" y="4343"/>
                  </a:lnTo>
                  <a:lnTo>
                    <a:pt x="4330" y="4352"/>
                  </a:lnTo>
                  <a:lnTo>
                    <a:pt x="4327" y="4359"/>
                  </a:lnTo>
                  <a:lnTo>
                    <a:pt x="4325" y="4363"/>
                  </a:lnTo>
                  <a:lnTo>
                    <a:pt x="4324" y="4373"/>
                  </a:lnTo>
                  <a:lnTo>
                    <a:pt x="4323" y="4384"/>
                  </a:lnTo>
                  <a:lnTo>
                    <a:pt x="4320" y="4390"/>
                  </a:lnTo>
                  <a:lnTo>
                    <a:pt x="4318" y="4393"/>
                  </a:lnTo>
                  <a:lnTo>
                    <a:pt x="4314" y="4396"/>
                  </a:lnTo>
                  <a:lnTo>
                    <a:pt x="4311" y="4398"/>
                  </a:lnTo>
                  <a:lnTo>
                    <a:pt x="4307" y="4398"/>
                  </a:lnTo>
                  <a:lnTo>
                    <a:pt x="4302" y="4398"/>
                  </a:lnTo>
                  <a:lnTo>
                    <a:pt x="4298" y="4397"/>
                  </a:lnTo>
                  <a:lnTo>
                    <a:pt x="4293" y="4394"/>
                  </a:lnTo>
                  <a:lnTo>
                    <a:pt x="4290" y="4394"/>
                  </a:lnTo>
                  <a:lnTo>
                    <a:pt x="4288" y="4394"/>
                  </a:lnTo>
                  <a:lnTo>
                    <a:pt x="4287" y="4396"/>
                  </a:lnTo>
                  <a:lnTo>
                    <a:pt x="4286" y="4397"/>
                  </a:lnTo>
                  <a:lnTo>
                    <a:pt x="4284" y="4402"/>
                  </a:lnTo>
                  <a:lnTo>
                    <a:pt x="4284" y="4407"/>
                  </a:lnTo>
                  <a:lnTo>
                    <a:pt x="4284" y="4415"/>
                  </a:lnTo>
                  <a:lnTo>
                    <a:pt x="4287" y="4423"/>
                  </a:lnTo>
                  <a:lnTo>
                    <a:pt x="4289" y="4430"/>
                  </a:lnTo>
                  <a:lnTo>
                    <a:pt x="4293" y="4437"/>
                  </a:lnTo>
                  <a:lnTo>
                    <a:pt x="4298" y="4443"/>
                  </a:lnTo>
                  <a:lnTo>
                    <a:pt x="4302" y="4448"/>
                  </a:lnTo>
                  <a:lnTo>
                    <a:pt x="4308" y="4451"/>
                  </a:lnTo>
                  <a:lnTo>
                    <a:pt x="4314" y="4455"/>
                  </a:lnTo>
                  <a:lnTo>
                    <a:pt x="4326" y="4460"/>
                  </a:lnTo>
                  <a:lnTo>
                    <a:pt x="4338" y="4462"/>
                  </a:lnTo>
                  <a:lnTo>
                    <a:pt x="4349" y="4464"/>
                  </a:lnTo>
                  <a:lnTo>
                    <a:pt x="4359" y="4469"/>
                  </a:lnTo>
                  <a:lnTo>
                    <a:pt x="4364" y="4472"/>
                  </a:lnTo>
                  <a:lnTo>
                    <a:pt x="4369" y="4475"/>
                  </a:lnTo>
                  <a:lnTo>
                    <a:pt x="4372" y="4481"/>
                  </a:lnTo>
                  <a:lnTo>
                    <a:pt x="4375" y="4487"/>
                  </a:lnTo>
                  <a:lnTo>
                    <a:pt x="4377" y="4493"/>
                  </a:lnTo>
                  <a:lnTo>
                    <a:pt x="4378" y="4499"/>
                  </a:lnTo>
                  <a:lnTo>
                    <a:pt x="4377" y="4504"/>
                  </a:lnTo>
                  <a:lnTo>
                    <a:pt x="4376" y="4506"/>
                  </a:lnTo>
                  <a:lnTo>
                    <a:pt x="4375" y="4508"/>
                  </a:lnTo>
                  <a:lnTo>
                    <a:pt x="4372" y="4510"/>
                  </a:lnTo>
                  <a:lnTo>
                    <a:pt x="4370" y="4508"/>
                  </a:lnTo>
                  <a:lnTo>
                    <a:pt x="4369" y="4506"/>
                  </a:lnTo>
                  <a:lnTo>
                    <a:pt x="4365" y="4500"/>
                  </a:lnTo>
                  <a:lnTo>
                    <a:pt x="4362" y="4497"/>
                  </a:lnTo>
                  <a:lnTo>
                    <a:pt x="4358" y="4495"/>
                  </a:lnTo>
                  <a:lnTo>
                    <a:pt x="4353" y="4495"/>
                  </a:lnTo>
                  <a:lnTo>
                    <a:pt x="4352" y="4497"/>
                  </a:lnTo>
                  <a:lnTo>
                    <a:pt x="4351" y="4501"/>
                  </a:lnTo>
                  <a:lnTo>
                    <a:pt x="4351" y="4507"/>
                  </a:lnTo>
                  <a:lnTo>
                    <a:pt x="4352" y="4516"/>
                  </a:lnTo>
                  <a:lnTo>
                    <a:pt x="4355" y="4533"/>
                  </a:lnTo>
                  <a:lnTo>
                    <a:pt x="4355" y="4551"/>
                  </a:lnTo>
                  <a:lnTo>
                    <a:pt x="4355" y="4560"/>
                  </a:lnTo>
                  <a:lnTo>
                    <a:pt x="4353" y="4566"/>
                  </a:lnTo>
                  <a:lnTo>
                    <a:pt x="4352" y="4571"/>
                  </a:lnTo>
                  <a:lnTo>
                    <a:pt x="4350" y="4576"/>
                  </a:lnTo>
                  <a:lnTo>
                    <a:pt x="4347" y="4580"/>
                  </a:lnTo>
                  <a:lnTo>
                    <a:pt x="4344" y="4582"/>
                  </a:lnTo>
                  <a:lnTo>
                    <a:pt x="4340" y="4583"/>
                  </a:lnTo>
                  <a:lnTo>
                    <a:pt x="4336" y="4585"/>
                  </a:lnTo>
                  <a:lnTo>
                    <a:pt x="4326" y="4586"/>
                  </a:lnTo>
                  <a:lnTo>
                    <a:pt x="4314" y="4589"/>
                  </a:lnTo>
                  <a:lnTo>
                    <a:pt x="4300" y="4595"/>
                  </a:lnTo>
                  <a:lnTo>
                    <a:pt x="4284" y="4604"/>
                  </a:lnTo>
                  <a:lnTo>
                    <a:pt x="4275" y="4608"/>
                  </a:lnTo>
                  <a:lnTo>
                    <a:pt x="4264" y="4612"/>
                  </a:lnTo>
                  <a:lnTo>
                    <a:pt x="4254" y="4614"/>
                  </a:lnTo>
                  <a:lnTo>
                    <a:pt x="4243" y="4615"/>
                  </a:lnTo>
                  <a:lnTo>
                    <a:pt x="4233" y="4615"/>
                  </a:lnTo>
                  <a:lnTo>
                    <a:pt x="4224" y="4614"/>
                  </a:lnTo>
                  <a:lnTo>
                    <a:pt x="4217" y="4612"/>
                  </a:lnTo>
                  <a:lnTo>
                    <a:pt x="4210" y="4608"/>
                  </a:lnTo>
                  <a:lnTo>
                    <a:pt x="4204" y="4605"/>
                  </a:lnTo>
                  <a:lnTo>
                    <a:pt x="4198" y="4601"/>
                  </a:lnTo>
                  <a:lnTo>
                    <a:pt x="4192" y="4599"/>
                  </a:lnTo>
                  <a:lnTo>
                    <a:pt x="4186" y="4596"/>
                  </a:lnTo>
                  <a:lnTo>
                    <a:pt x="4179" y="4596"/>
                  </a:lnTo>
                  <a:lnTo>
                    <a:pt x="4173" y="4598"/>
                  </a:lnTo>
                  <a:lnTo>
                    <a:pt x="4166" y="4600"/>
                  </a:lnTo>
                  <a:lnTo>
                    <a:pt x="4160" y="4606"/>
                  </a:lnTo>
                  <a:lnTo>
                    <a:pt x="4155" y="4612"/>
                  </a:lnTo>
                  <a:lnTo>
                    <a:pt x="4151" y="4618"/>
                  </a:lnTo>
                  <a:lnTo>
                    <a:pt x="4150" y="4625"/>
                  </a:lnTo>
                  <a:lnTo>
                    <a:pt x="4149" y="4632"/>
                  </a:lnTo>
                  <a:lnTo>
                    <a:pt x="4150" y="4639"/>
                  </a:lnTo>
                  <a:lnTo>
                    <a:pt x="4151" y="4646"/>
                  </a:lnTo>
                  <a:lnTo>
                    <a:pt x="4155" y="4652"/>
                  </a:lnTo>
                  <a:lnTo>
                    <a:pt x="4158" y="4658"/>
                  </a:lnTo>
                  <a:lnTo>
                    <a:pt x="4161" y="4664"/>
                  </a:lnTo>
                  <a:lnTo>
                    <a:pt x="4163" y="4669"/>
                  </a:lnTo>
                  <a:lnTo>
                    <a:pt x="4164" y="4675"/>
                  </a:lnTo>
                  <a:lnTo>
                    <a:pt x="4163" y="4680"/>
                  </a:lnTo>
                  <a:lnTo>
                    <a:pt x="4161" y="4683"/>
                  </a:lnTo>
                  <a:lnTo>
                    <a:pt x="4158" y="4686"/>
                  </a:lnTo>
                  <a:lnTo>
                    <a:pt x="4154" y="4688"/>
                  </a:lnTo>
                  <a:lnTo>
                    <a:pt x="4149" y="4690"/>
                  </a:lnTo>
                  <a:lnTo>
                    <a:pt x="4139" y="4695"/>
                  </a:lnTo>
                  <a:lnTo>
                    <a:pt x="4130" y="4699"/>
                  </a:lnTo>
                  <a:lnTo>
                    <a:pt x="4118" y="4705"/>
                  </a:lnTo>
                  <a:lnTo>
                    <a:pt x="4107" y="4712"/>
                  </a:lnTo>
                  <a:lnTo>
                    <a:pt x="4103" y="4714"/>
                  </a:lnTo>
                  <a:lnTo>
                    <a:pt x="4098" y="4715"/>
                  </a:lnTo>
                  <a:lnTo>
                    <a:pt x="4093" y="4715"/>
                  </a:lnTo>
                  <a:lnTo>
                    <a:pt x="4090" y="4713"/>
                  </a:lnTo>
                  <a:lnTo>
                    <a:pt x="4087" y="4711"/>
                  </a:lnTo>
                  <a:lnTo>
                    <a:pt x="4085" y="4708"/>
                  </a:lnTo>
                  <a:lnTo>
                    <a:pt x="4082" y="4708"/>
                  </a:lnTo>
                  <a:lnTo>
                    <a:pt x="4080" y="4708"/>
                  </a:lnTo>
                  <a:lnTo>
                    <a:pt x="4076" y="4712"/>
                  </a:lnTo>
                  <a:lnTo>
                    <a:pt x="4070" y="4719"/>
                  </a:lnTo>
                  <a:lnTo>
                    <a:pt x="4067" y="4725"/>
                  </a:lnTo>
                  <a:lnTo>
                    <a:pt x="4062" y="4730"/>
                  </a:lnTo>
                  <a:lnTo>
                    <a:pt x="4057" y="4732"/>
                  </a:lnTo>
                  <a:lnTo>
                    <a:pt x="4049" y="4735"/>
                  </a:lnTo>
                  <a:lnTo>
                    <a:pt x="4046" y="4735"/>
                  </a:lnTo>
                  <a:lnTo>
                    <a:pt x="4042" y="4735"/>
                  </a:lnTo>
                  <a:lnTo>
                    <a:pt x="4038" y="4733"/>
                  </a:lnTo>
                  <a:lnTo>
                    <a:pt x="4036" y="4731"/>
                  </a:lnTo>
                  <a:lnTo>
                    <a:pt x="4031" y="4725"/>
                  </a:lnTo>
                  <a:lnTo>
                    <a:pt x="4027" y="4716"/>
                  </a:lnTo>
                  <a:lnTo>
                    <a:pt x="4023" y="4713"/>
                  </a:lnTo>
                  <a:lnTo>
                    <a:pt x="4019" y="4711"/>
                  </a:lnTo>
                  <a:lnTo>
                    <a:pt x="4013" y="4711"/>
                  </a:lnTo>
                  <a:lnTo>
                    <a:pt x="4007" y="4711"/>
                  </a:lnTo>
                  <a:lnTo>
                    <a:pt x="3996" y="4713"/>
                  </a:lnTo>
                  <a:lnTo>
                    <a:pt x="3985" y="4718"/>
                  </a:lnTo>
                  <a:lnTo>
                    <a:pt x="3981" y="4720"/>
                  </a:lnTo>
                  <a:lnTo>
                    <a:pt x="3978" y="4721"/>
                  </a:lnTo>
                  <a:lnTo>
                    <a:pt x="3974" y="4722"/>
                  </a:lnTo>
                  <a:lnTo>
                    <a:pt x="3972" y="4721"/>
                  </a:lnTo>
                  <a:lnTo>
                    <a:pt x="3968" y="4721"/>
                  </a:lnTo>
                  <a:lnTo>
                    <a:pt x="3966" y="4719"/>
                  </a:lnTo>
                  <a:lnTo>
                    <a:pt x="3964" y="4715"/>
                  </a:lnTo>
                  <a:lnTo>
                    <a:pt x="3960" y="4712"/>
                  </a:lnTo>
                  <a:lnTo>
                    <a:pt x="3956" y="4708"/>
                  </a:lnTo>
                  <a:lnTo>
                    <a:pt x="3954" y="4706"/>
                  </a:lnTo>
                  <a:lnTo>
                    <a:pt x="3949" y="4703"/>
                  </a:lnTo>
                  <a:lnTo>
                    <a:pt x="3946" y="4703"/>
                  </a:lnTo>
                  <a:lnTo>
                    <a:pt x="3939" y="4703"/>
                  </a:lnTo>
                  <a:lnTo>
                    <a:pt x="3930" y="4705"/>
                  </a:lnTo>
                  <a:lnTo>
                    <a:pt x="3922" y="4705"/>
                  </a:lnTo>
                  <a:lnTo>
                    <a:pt x="3912" y="4705"/>
                  </a:lnTo>
                  <a:lnTo>
                    <a:pt x="3902" y="4703"/>
                  </a:lnTo>
                  <a:lnTo>
                    <a:pt x="3892" y="4700"/>
                  </a:lnTo>
                  <a:lnTo>
                    <a:pt x="3883" y="4695"/>
                  </a:lnTo>
                  <a:lnTo>
                    <a:pt x="3874" y="4689"/>
                  </a:lnTo>
                  <a:lnTo>
                    <a:pt x="3871" y="4686"/>
                  </a:lnTo>
                  <a:lnTo>
                    <a:pt x="3867" y="4681"/>
                  </a:lnTo>
                  <a:lnTo>
                    <a:pt x="3864" y="4676"/>
                  </a:lnTo>
                  <a:lnTo>
                    <a:pt x="3861" y="4670"/>
                  </a:lnTo>
                  <a:lnTo>
                    <a:pt x="3859" y="4665"/>
                  </a:lnTo>
                  <a:lnTo>
                    <a:pt x="3855" y="4662"/>
                  </a:lnTo>
                  <a:lnTo>
                    <a:pt x="3852" y="4659"/>
                  </a:lnTo>
                  <a:lnTo>
                    <a:pt x="3848" y="4657"/>
                  </a:lnTo>
                  <a:lnTo>
                    <a:pt x="3840" y="4656"/>
                  </a:lnTo>
                  <a:lnTo>
                    <a:pt x="3830" y="4655"/>
                  </a:lnTo>
                  <a:lnTo>
                    <a:pt x="3822" y="4652"/>
                  </a:lnTo>
                  <a:lnTo>
                    <a:pt x="3814" y="4649"/>
                  </a:lnTo>
                  <a:lnTo>
                    <a:pt x="3804" y="4642"/>
                  </a:lnTo>
                  <a:lnTo>
                    <a:pt x="3794" y="4632"/>
                  </a:lnTo>
                  <a:lnTo>
                    <a:pt x="3780" y="4620"/>
                  </a:lnTo>
                  <a:lnTo>
                    <a:pt x="3770" y="4611"/>
                  </a:lnTo>
                  <a:lnTo>
                    <a:pt x="3765" y="4606"/>
                  </a:lnTo>
                  <a:lnTo>
                    <a:pt x="3763" y="4600"/>
                  </a:lnTo>
                  <a:lnTo>
                    <a:pt x="3760" y="4595"/>
                  </a:lnTo>
                  <a:lnTo>
                    <a:pt x="3759" y="4589"/>
                  </a:lnTo>
                  <a:lnTo>
                    <a:pt x="3759" y="4583"/>
                  </a:lnTo>
                  <a:lnTo>
                    <a:pt x="3759" y="4579"/>
                  </a:lnTo>
                  <a:lnTo>
                    <a:pt x="3760" y="4575"/>
                  </a:lnTo>
                  <a:lnTo>
                    <a:pt x="3761" y="4573"/>
                  </a:lnTo>
                  <a:lnTo>
                    <a:pt x="3766" y="4568"/>
                  </a:lnTo>
                  <a:lnTo>
                    <a:pt x="3773" y="4564"/>
                  </a:lnTo>
                  <a:lnTo>
                    <a:pt x="3780" y="4562"/>
                  </a:lnTo>
                  <a:lnTo>
                    <a:pt x="3788" y="4558"/>
                  </a:lnTo>
                  <a:lnTo>
                    <a:pt x="3796" y="4554"/>
                  </a:lnTo>
                  <a:lnTo>
                    <a:pt x="3803" y="4547"/>
                  </a:lnTo>
                  <a:lnTo>
                    <a:pt x="3805" y="4542"/>
                  </a:lnTo>
                  <a:lnTo>
                    <a:pt x="3808" y="4539"/>
                  </a:lnTo>
                  <a:lnTo>
                    <a:pt x="3809" y="4536"/>
                  </a:lnTo>
                  <a:lnTo>
                    <a:pt x="3809" y="4533"/>
                  </a:lnTo>
                  <a:lnTo>
                    <a:pt x="3808" y="4531"/>
                  </a:lnTo>
                  <a:lnTo>
                    <a:pt x="3807" y="4529"/>
                  </a:lnTo>
                  <a:lnTo>
                    <a:pt x="3804" y="4527"/>
                  </a:lnTo>
                  <a:lnTo>
                    <a:pt x="3801" y="4526"/>
                  </a:lnTo>
                  <a:lnTo>
                    <a:pt x="3795" y="4525"/>
                  </a:lnTo>
                  <a:lnTo>
                    <a:pt x="3791" y="4522"/>
                  </a:lnTo>
                  <a:lnTo>
                    <a:pt x="3790" y="4519"/>
                  </a:lnTo>
                  <a:lnTo>
                    <a:pt x="3789" y="4517"/>
                  </a:lnTo>
                  <a:lnTo>
                    <a:pt x="3790" y="4514"/>
                  </a:lnTo>
                  <a:lnTo>
                    <a:pt x="3791" y="4510"/>
                  </a:lnTo>
                  <a:lnTo>
                    <a:pt x="3794" y="4504"/>
                  </a:lnTo>
                  <a:lnTo>
                    <a:pt x="3795" y="4499"/>
                  </a:lnTo>
                  <a:lnTo>
                    <a:pt x="3796" y="4493"/>
                  </a:lnTo>
                  <a:lnTo>
                    <a:pt x="3795" y="4484"/>
                  </a:lnTo>
                  <a:lnTo>
                    <a:pt x="3792" y="4469"/>
                  </a:lnTo>
                  <a:lnTo>
                    <a:pt x="3788" y="4454"/>
                  </a:lnTo>
                  <a:lnTo>
                    <a:pt x="3783" y="4438"/>
                  </a:lnTo>
                  <a:lnTo>
                    <a:pt x="3779" y="4424"/>
                  </a:lnTo>
                  <a:lnTo>
                    <a:pt x="3779" y="4418"/>
                  </a:lnTo>
                  <a:lnTo>
                    <a:pt x="3779" y="4415"/>
                  </a:lnTo>
                  <a:lnTo>
                    <a:pt x="3779" y="4411"/>
                  </a:lnTo>
                  <a:lnTo>
                    <a:pt x="3780" y="4410"/>
                  </a:lnTo>
                  <a:lnTo>
                    <a:pt x="3786" y="4407"/>
                  </a:lnTo>
                  <a:lnTo>
                    <a:pt x="3794" y="4409"/>
                  </a:lnTo>
                  <a:lnTo>
                    <a:pt x="3802" y="4409"/>
                  </a:lnTo>
                  <a:lnTo>
                    <a:pt x="3809" y="4409"/>
                  </a:lnTo>
                  <a:lnTo>
                    <a:pt x="3811" y="4409"/>
                  </a:lnTo>
                  <a:lnTo>
                    <a:pt x="3814" y="4407"/>
                  </a:lnTo>
                  <a:lnTo>
                    <a:pt x="3816" y="4405"/>
                  </a:lnTo>
                  <a:lnTo>
                    <a:pt x="3816" y="4403"/>
                  </a:lnTo>
                  <a:lnTo>
                    <a:pt x="3815" y="4400"/>
                  </a:lnTo>
                  <a:lnTo>
                    <a:pt x="3815" y="4398"/>
                  </a:lnTo>
                  <a:lnTo>
                    <a:pt x="3814" y="4396"/>
                  </a:lnTo>
                  <a:lnTo>
                    <a:pt x="3811" y="4394"/>
                  </a:lnTo>
                  <a:lnTo>
                    <a:pt x="3805" y="4392"/>
                  </a:lnTo>
                  <a:lnTo>
                    <a:pt x="3797" y="4391"/>
                  </a:lnTo>
                  <a:lnTo>
                    <a:pt x="3788" y="4388"/>
                  </a:lnTo>
                  <a:lnTo>
                    <a:pt x="3780" y="4386"/>
                  </a:lnTo>
                  <a:lnTo>
                    <a:pt x="3774" y="4382"/>
                  </a:lnTo>
                  <a:lnTo>
                    <a:pt x="3769" y="4375"/>
                  </a:lnTo>
                  <a:lnTo>
                    <a:pt x="3760" y="4368"/>
                  </a:lnTo>
                  <a:lnTo>
                    <a:pt x="3752" y="4359"/>
                  </a:lnTo>
                  <a:lnTo>
                    <a:pt x="3747" y="4354"/>
                  </a:lnTo>
                  <a:lnTo>
                    <a:pt x="3744" y="4347"/>
                  </a:lnTo>
                  <a:lnTo>
                    <a:pt x="3739" y="4340"/>
                  </a:lnTo>
                  <a:lnTo>
                    <a:pt x="3735" y="4330"/>
                  </a:lnTo>
                  <a:lnTo>
                    <a:pt x="3732" y="4321"/>
                  </a:lnTo>
                  <a:lnTo>
                    <a:pt x="3731" y="4314"/>
                  </a:lnTo>
                  <a:lnTo>
                    <a:pt x="3729" y="4306"/>
                  </a:lnTo>
                  <a:lnTo>
                    <a:pt x="3729" y="4300"/>
                  </a:lnTo>
                  <a:lnTo>
                    <a:pt x="3731" y="4289"/>
                  </a:lnTo>
                  <a:lnTo>
                    <a:pt x="3732" y="4278"/>
                  </a:lnTo>
                  <a:lnTo>
                    <a:pt x="3731" y="4271"/>
                  </a:lnTo>
                  <a:lnTo>
                    <a:pt x="3728" y="4265"/>
                  </a:lnTo>
                  <a:lnTo>
                    <a:pt x="3725" y="4258"/>
                  </a:lnTo>
                  <a:lnTo>
                    <a:pt x="3720" y="4252"/>
                  </a:lnTo>
                  <a:lnTo>
                    <a:pt x="3714" y="4246"/>
                  </a:lnTo>
                  <a:lnTo>
                    <a:pt x="3707" y="4240"/>
                  </a:lnTo>
                  <a:lnTo>
                    <a:pt x="3698" y="4236"/>
                  </a:lnTo>
                  <a:lnTo>
                    <a:pt x="3690" y="4233"/>
                  </a:lnTo>
                  <a:lnTo>
                    <a:pt x="3681" y="4230"/>
                  </a:lnTo>
                  <a:lnTo>
                    <a:pt x="3672" y="4229"/>
                  </a:lnTo>
                  <a:lnTo>
                    <a:pt x="3663" y="4229"/>
                  </a:lnTo>
                  <a:lnTo>
                    <a:pt x="3653" y="4229"/>
                  </a:lnTo>
                  <a:lnTo>
                    <a:pt x="3634" y="4232"/>
                  </a:lnTo>
                  <a:lnTo>
                    <a:pt x="3619" y="4233"/>
                  </a:lnTo>
                  <a:lnTo>
                    <a:pt x="3603" y="4233"/>
                  </a:lnTo>
                  <a:lnTo>
                    <a:pt x="3587" y="4233"/>
                  </a:lnTo>
                  <a:lnTo>
                    <a:pt x="3580" y="4232"/>
                  </a:lnTo>
                  <a:lnTo>
                    <a:pt x="3572" y="4229"/>
                  </a:lnTo>
                  <a:lnTo>
                    <a:pt x="3566" y="4227"/>
                  </a:lnTo>
                  <a:lnTo>
                    <a:pt x="3563" y="4223"/>
                  </a:lnTo>
                  <a:lnTo>
                    <a:pt x="3559" y="4220"/>
                  </a:lnTo>
                  <a:lnTo>
                    <a:pt x="3555" y="4217"/>
                  </a:lnTo>
                  <a:lnTo>
                    <a:pt x="3551" y="4216"/>
                  </a:lnTo>
                  <a:lnTo>
                    <a:pt x="3547" y="4215"/>
                  </a:lnTo>
                  <a:lnTo>
                    <a:pt x="3543" y="4214"/>
                  </a:lnTo>
                  <a:lnTo>
                    <a:pt x="3539" y="4215"/>
                  </a:lnTo>
                  <a:lnTo>
                    <a:pt x="3536" y="4215"/>
                  </a:lnTo>
                  <a:lnTo>
                    <a:pt x="3532" y="4217"/>
                  </a:lnTo>
                  <a:lnTo>
                    <a:pt x="3526" y="4220"/>
                  </a:lnTo>
                  <a:lnTo>
                    <a:pt x="3518" y="4222"/>
                  </a:lnTo>
                  <a:lnTo>
                    <a:pt x="3513" y="4221"/>
                  </a:lnTo>
                  <a:lnTo>
                    <a:pt x="3509" y="4221"/>
                  </a:lnTo>
                  <a:lnTo>
                    <a:pt x="3506" y="4218"/>
                  </a:lnTo>
                  <a:lnTo>
                    <a:pt x="3503" y="4216"/>
                  </a:lnTo>
                  <a:lnTo>
                    <a:pt x="3501" y="4211"/>
                  </a:lnTo>
                  <a:lnTo>
                    <a:pt x="3500" y="4208"/>
                  </a:lnTo>
                  <a:lnTo>
                    <a:pt x="3500" y="4203"/>
                  </a:lnTo>
                  <a:lnTo>
                    <a:pt x="3501" y="4198"/>
                  </a:lnTo>
                  <a:lnTo>
                    <a:pt x="3503" y="4188"/>
                  </a:lnTo>
                  <a:lnTo>
                    <a:pt x="3507" y="4177"/>
                  </a:lnTo>
                  <a:lnTo>
                    <a:pt x="3509" y="4172"/>
                  </a:lnTo>
                  <a:lnTo>
                    <a:pt x="3509" y="4169"/>
                  </a:lnTo>
                  <a:lnTo>
                    <a:pt x="3509" y="4166"/>
                  </a:lnTo>
                  <a:lnTo>
                    <a:pt x="3508" y="4165"/>
                  </a:lnTo>
                  <a:lnTo>
                    <a:pt x="3506" y="4164"/>
                  </a:lnTo>
                  <a:lnTo>
                    <a:pt x="3503" y="4165"/>
                  </a:lnTo>
                  <a:lnTo>
                    <a:pt x="3500" y="4166"/>
                  </a:lnTo>
                  <a:lnTo>
                    <a:pt x="3496" y="4169"/>
                  </a:lnTo>
                  <a:lnTo>
                    <a:pt x="3489" y="4176"/>
                  </a:lnTo>
                  <a:lnTo>
                    <a:pt x="3482" y="4180"/>
                  </a:lnTo>
                  <a:lnTo>
                    <a:pt x="3478" y="4182"/>
                  </a:lnTo>
                  <a:lnTo>
                    <a:pt x="3475" y="4183"/>
                  </a:lnTo>
                  <a:lnTo>
                    <a:pt x="3469" y="4184"/>
                  </a:lnTo>
                  <a:lnTo>
                    <a:pt x="3463" y="4185"/>
                  </a:lnTo>
                  <a:lnTo>
                    <a:pt x="3455" y="4185"/>
                  </a:lnTo>
                  <a:lnTo>
                    <a:pt x="3445" y="4184"/>
                  </a:lnTo>
                  <a:lnTo>
                    <a:pt x="3436" y="4182"/>
                  </a:lnTo>
                  <a:lnTo>
                    <a:pt x="3425" y="4178"/>
                  </a:lnTo>
                  <a:lnTo>
                    <a:pt x="3414" y="4174"/>
                  </a:lnTo>
                  <a:lnTo>
                    <a:pt x="3405" y="4171"/>
                  </a:lnTo>
                  <a:lnTo>
                    <a:pt x="3396" y="4167"/>
                  </a:lnTo>
                  <a:lnTo>
                    <a:pt x="3392" y="4164"/>
                  </a:lnTo>
                  <a:lnTo>
                    <a:pt x="3388" y="4159"/>
                  </a:lnTo>
                  <a:lnTo>
                    <a:pt x="3386" y="4155"/>
                  </a:lnTo>
                  <a:lnTo>
                    <a:pt x="3385" y="4151"/>
                  </a:lnTo>
                  <a:lnTo>
                    <a:pt x="3385" y="4146"/>
                  </a:lnTo>
                  <a:lnTo>
                    <a:pt x="3386" y="4135"/>
                  </a:lnTo>
                  <a:lnTo>
                    <a:pt x="3388" y="4126"/>
                  </a:lnTo>
                  <a:lnTo>
                    <a:pt x="3389" y="4122"/>
                  </a:lnTo>
                  <a:lnTo>
                    <a:pt x="3389" y="4119"/>
                  </a:lnTo>
                  <a:lnTo>
                    <a:pt x="3389" y="4115"/>
                  </a:lnTo>
                  <a:lnTo>
                    <a:pt x="3388" y="4111"/>
                  </a:lnTo>
                  <a:lnTo>
                    <a:pt x="3382" y="4103"/>
                  </a:lnTo>
                  <a:lnTo>
                    <a:pt x="3376" y="4094"/>
                  </a:lnTo>
                  <a:lnTo>
                    <a:pt x="3373" y="4089"/>
                  </a:lnTo>
                  <a:lnTo>
                    <a:pt x="3372" y="4084"/>
                  </a:lnTo>
                  <a:lnTo>
                    <a:pt x="3370" y="4079"/>
                  </a:lnTo>
                  <a:lnTo>
                    <a:pt x="3372" y="4075"/>
                  </a:lnTo>
                  <a:lnTo>
                    <a:pt x="3373" y="4070"/>
                  </a:lnTo>
                  <a:lnTo>
                    <a:pt x="3374" y="4066"/>
                  </a:lnTo>
                  <a:lnTo>
                    <a:pt x="3377" y="4062"/>
                  </a:lnTo>
                  <a:lnTo>
                    <a:pt x="3381" y="4058"/>
                  </a:lnTo>
                  <a:lnTo>
                    <a:pt x="3383" y="4054"/>
                  </a:lnTo>
                  <a:lnTo>
                    <a:pt x="3386" y="4051"/>
                  </a:lnTo>
                  <a:lnTo>
                    <a:pt x="3387" y="4047"/>
                  </a:lnTo>
                  <a:lnTo>
                    <a:pt x="3388" y="4044"/>
                  </a:lnTo>
                  <a:lnTo>
                    <a:pt x="3387" y="4034"/>
                  </a:lnTo>
                  <a:lnTo>
                    <a:pt x="3386" y="4021"/>
                  </a:lnTo>
                  <a:lnTo>
                    <a:pt x="3385" y="4013"/>
                  </a:lnTo>
                  <a:lnTo>
                    <a:pt x="3382" y="4007"/>
                  </a:lnTo>
                  <a:lnTo>
                    <a:pt x="3377" y="4003"/>
                  </a:lnTo>
                  <a:lnTo>
                    <a:pt x="3374" y="4000"/>
                  </a:lnTo>
                  <a:lnTo>
                    <a:pt x="3362" y="3994"/>
                  </a:lnTo>
                  <a:lnTo>
                    <a:pt x="3350" y="3987"/>
                  </a:lnTo>
                  <a:lnTo>
                    <a:pt x="3344" y="3983"/>
                  </a:lnTo>
                  <a:lnTo>
                    <a:pt x="3339" y="3978"/>
                  </a:lnTo>
                  <a:lnTo>
                    <a:pt x="3336" y="3975"/>
                  </a:lnTo>
                  <a:lnTo>
                    <a:pt x="3333" y="3971"/>
                  </a:lnTo>
                  <a:lnTo>
                    <a:pt x="3330" y="3962"/>
                  </a:lnTo>
                  <a:lnTo>
                    <a:pt x="3326" y="3950"/>
                  </a:lnTo>
                  <a:lnTo>
                    <a:pt x="3324" y="3944"/>
                  </a:lnTo>
                  <a:lnTo>
                    <a:pt x="3320" y="3938"/>
                  </a:lnTo>
                  <a:lnTo>
                    <a:pt x="3317" y="3932"/>
                  </a:lnTo>
                  <a:lnTo>
                    <a:pt x="3312" y="3927"/>
                  </a:lnTo>
                  <a:lnTo>
                    <a:pt x="3306" y="3924"/>
                  </a:lnTo>
                  <a:lnTo>
                    <a:pt x="3301" y="3923"/>
                  </a:lnTo>
                  <a:lnTo>
                    <a:pt x="3297" y="3923"/>
                  </a:lnTo>
                  <a:lnTo>
                    <a:pt x="3293" y="3925"/>
                  </a:lnTo>
                  <a:lnTo>
                    <a:pt x="3287" y="3931"/>
                  </a:lnTo>
                  <a:lnTo>
                    <a:pt x="3282" y="3936"/>
                  </a:lnTo>
                  <a:lnTo>
                    <a:pt x="3280" y="3937"/>
                  </a:lnTo>
                  <a:lnTo>
                    <a:pt x="3278" y="3938"/>
                  </a:lnTo>
                  <a:lnTo>
                    <a:pt x="3274" y="3939"/>
                  </a:lnTo>
                  <a:lnTo>
                    <a:pt x="3269" y="3938"/>
                  </a:lnTo>
                  <a:lnTo>
                    <a:pt x="3263" y="3938"/>
                  </a:lnTo>
                  <a:lnTo>
                    <a:pt x="3260" y="3939"/>
                  </a:lnTo>
                  <a:lnTo>
                    <a:pt x="3256" y="3940"/>
                  </a:lnTo>
                  <a:lnTo>
                    <a:pt x="3254" y="3943"/>
                  </a:lnTo>
                  <a:lnTo>
                    <a:pt x="3247" y="3951"/>
                  </a:lnTo>
                  <a:lnTo>
                    <a:pt x="3238" y="3966"/>
                  </a:lnTo>
                  <a:lnTo>
                    <a:pt x="3231" y="3975"/>
                  </a:lnTo>
                  <a:lnTo>
                    <a:pt x="3223" y="3982"/>
                  </a:lnTo>
                  <a:lnTo>
                    <a:pt x="3216" y="3985"/>
                  </a:lnTo>
                  <a:lnTo>
                    <a:pt x="3209" y="3989"/>
                  </a:lnTo>
                  <a:lnTo>
                    <a:pt x="3207" y="3990"/>
                  </a:lnTo>
                  <a:lnTo>
                    <a:pt x="3207" y="3993"/>
                  </a:lnTo>
                  <a:lnTo>
                    <a:pt x="3207" y="3995"/>
                  </a:lnTo>
                  <a:lnTo>
                    <a:pt x="3209" y="3999"/>
                  </a:lnTo>
                  <a:lnTo>
                    <a:pt x="3210" y="4005"/>
                  </a:lnTo>
                  <a:lnTo>
                    <a:pt x="3211" y="4010"/>
                  </a:lnTo>
                  <a:lnTo>
                    <a:pt x="3210" y="4015"/>
                  </a:lnTo>
                  <a:lnTo>
                    <a:pt x="3206" y="4019"/>
                  </a:lnTo>
                  <a:lnTo>
                    <a:pt x="3202" y="4020"/>
                  </a:lnTo>
                  <a:lnTo>
                    <a:pt x="3197" y="4021"/>
                  </a:lnTo>
                  <a:lnTo>
                    <a:pt x="3182" y="4019"/>
                  </a:lnTo>
                  <a:lnTo>
                    <a:pt x="3166" y="4015"/>
                  </a:lnTo>
                  <a:lnTo>
                    <a:pt x="3159" y="4014"/>
                  </a:lnTo>
                  <a:lnTo>
                    <a:pt x="3152" y="4015"/>
                  </a:lnTo>
                  <a:lnTo>
                    <a:pt x="3147" y="4016"/>
                  </a:lnTo>
                  <a:lnTo>
                    <a:pt x="3142" y="4019"/>
                  </a:lnTo>
                  <a:lnTo>
                    <a:pt x="3137" y="4022"/>
                  </a:lnTo>
                  <a:lnTo>
                    <a:pt x="3134" y="4027"/>
                  </a:lnTo>
                  <a:lnTo>
                    <a:pt x="3130" y="4032"/>
                  </a:lnTo>
                  <a:lnTo>
                    <a:pt x="3127" y="4038"/>
                  </a:lnTo>
                  <a:lnTo>
                    <a:pt x="3121" y="4050"/>
                  </a:lnTo>
                  <a:lnTo>
                    <a:pt x="3115" y="4059"/>
                  </a:lnTo>
                  <a:lnTo>
                    <a:pt x="3111" y="4064"/>
                  </a:lnTo>
                  <a:lnTo>
                    <a:pt x="3106" y="4066"/>
                  </a:lnTo>
                  <a:lnTo>
                    <a:pt x="3100" y="4069"/>
                  </a:lnTo>
                  <a:lnTo>
                    <a:pt x="3093" y="4070"/>
                  </a:lnTo>
                  <a:lnTo>
                    <a:pt x="3090" y="4070"/>
                  </a:lnTo>
                  <a:lnTo>
                    <a:pt x="3086" y="4071"/>
                  </a:lnTo>
                  <a:lnTo>
                    <a:pt x="3083" y="4072"/>
                  </a:lnTo>
                  <a:lnTo>
                    <a:pt x="3080" y="4075"/>
                  </a:lnTo>
                  <a:lnTo>
                    <a:pt x="3074" y="4081"/>
                  </a:lnTo>
                  <a:lnTo>
                    <a:pt x="3071" y="4088"/>
                  </a:lnTo>
                  <a:lnTo>
                    <a:pt x="3068" y="4097"/>
                  </a:lnTo>
                  <a:lnTo>
                    <a:pt x="3067" y="4108"/>
                  </a:lnTo>
                  <a:lnTo>
                    <a:pt x="3067" y="4120"/>
                  </a:lnTo>
                  <a:lnTo>
                    <a:pt x="3068" y="4133"/>
                  </a:lnTo>
                  <a:lnTo>
                    <a:pt x="3074" y="4145"/>
                  </a:lnTo>
                  <a:lnTo>
                    <a:pt x="3083" y="4155"/>
                  </a:lnTo>
                  <a:lnTo>
                    <a:pt x="3084" y="4166"/>
                  </a:lnTo>
                  <a:lnTo>
                    <a:pt x="3084" y="4178"/>
                  </a:lnTo>
                  <a:lnTo>
                    <a:pt x="3083" y="4190"/>
                  </a:lnTo>
                  <a:lnTo>
                    <a:pt x="3083" y="4201"/>
                  </a:lnTo>
                  <a:lnTo>
                    <a:pt x="3083" y="4205"/>
                  </a:lnTo>
                  <a:lnTo>
                    <a:pt x="3085" y="4209"/>
                  </a:lnTo>
                  <a:lnTo>
                    <a:pt x="3087" y="4213"/>
                  </a:lnTo>
                  <a:lnTo>
                    <a:pt x="3092" y="4216"/>
                  </a:lnTo>
                  <a:lnTo>
                    <a:pt x="3102" y="4221"/>
                  </a:lnTo>
                  <a:lnTo>
                    <a:pt x="3115" y="4227"/>
                  </a:lnTo>
                  <a:lnTo>
                    <a:pt x="3119" y="4230"/>
                  </a:lnTo>
                  <a:lnTo>
                    <a:pt x="3123" y="4234"/>
                  </a:lnTo>
                  <a:lnTo>
                    <a:pt x="3127" y="4237"/>
                  </a:lnTo>
                  <a:lnTo>
                    <a:pt x="3128" y="4242"/>
                  </a:lnTo>
                  <a:lnTo>
                    <a:pt x="3128" y="4251"/>
                  </a:lnTo>
                  <a:lnTo>
                    <a:pt x="3125" y="4259"/>
                  </a:lnTo>
                  <a:lnTo>
                    <a:pt x="3123" y="4270"/>
                  </a:lnTo>
                  <a:lnTo>
                    <a:pt x="3118" y="4280"/>
                  </a:lnTo>
                  <a:lnTo>
                    <a:pt x="3114" y="4291"/>
                  </a:lnTo>
                  <a:lnTo>
                    <a:pt x="3110" y="4299"/>
                  </a:lnTo>
                  <a:lnTo>
                    <a:pt x="3108" y="4303"/>
                  </a:lnTo>
                  <a:lnTo>
                    <a:pt x="3103" y="4304"/>
                  </a:lnTo>
                  <a:lnTo>
                    <a:pt x="3098" y="4305"/>
                  </a:lnTo>
                  <a:lnTo>
                    <a:pt x="3092" y="4306"/>
                  </a:lnTo>
                  <a:lnTo>
                    <a:pt x="3078" y="4306"/>
                  </a:lnTo>
                  <a:lnTo>
                    <a:pt x="3062" y="4305"/>
                  </a:lnTo>
                  <a:lnTo>
                    <a:pt x="3056" y="4306"/>
                  </a:lnTo>
                  <a:lnTo>
                    <a:pt x="3051" y="4308"/>
                  </a:lnTo>
                  <a:lnTo>
                    <a:pt x="3046" y="4309"/>
                  </a:lnTo>
                  <a:lnTo>
                    <a:pt x="3042" y="4311"/>
                  </a:lnTo>
                  <a:lnTo>
                    <a:pt x="3040" y="4314"/>
                  </a:lnTo>
                  <a:lnTo>
                    <a:pt x="3037" y="4317"/>
                  </a:lnTo>
                  <a:lnTo>
                    <a:pt x="3036" y="4321"/>
                  </a:lnTo>
                  <a:lnTo>
                    <a:pt x="3035" y="4324"/>
                  </a:lnTo>
                  <a:lnTo>
                    <a:pt x="3035" y="4336"/>
                  </a:lnTo>
                  <a:lnTo>
                    <a:pt x="3035" y="4353"/>
                  </a:lnTo>
                  <a:lnTo>
                    <a:pt x="3034" y="4361"/>
                  </a:lnTo>
                  <a:lnTo>
                    <a:pt x="3033" y="4369"/>
                  </a:lnTo>
                  <a:lnTo>
                    <a:pt x="3032" y="4373"/>
                  </a:lnTo>
                  <a:lnTo>
                    <a:pt x="3030" y="4375"/>
                  </a:lnTo>
                  <a:lnTo>
                    <a:pt x="3029" y="4378"/>
                  </a:lnTo>
                  <a:lnTo>
                    <a:pt x="3027" y="4380"/>
                  </a:lnTo>
                  <a:lnTo>
                    <a:pt x="3024" y="4381"/>
                  </a:lnTo>
                  <a:lnTo>
                    <a:pt x="3022" y="4381"/>
                  </a:lnTo>
                  <a:lnTo>
                    <a:pt x="3020" y="4380"/>
                  </a:lnTo>
                  <a:lnTo>
                    <a:pt x="3017" y="4380"/>
                  </a:lnTo>
                  <a:lnTo>
                    <a:pt x="3015" y="4375"/>
                  </a:lnTo>
                  <a:lnTo>
                    <a:pt x="3011" y="4371"/>
                  </a:lnTo>
                  <a:lnTo>
                    <a:pt x="3005" y="4359"/>
                  </a:lnTo>
                  <a:lnTo>
                    <a:pt x="2998" y="4349"/>
                  </a:lnTo>
                  <a:lnTo>
                    <a:pt x="2995" y="4347"/>
                  </a:lnTo>
                  <a:lnTo>
                    <a:pt x="2991" y="4346"/>
                  </a:lnTo>
                  <a:lnTo>
                    <a:pt x="2989" y="4346"/>
                  </a:lnTo>
                  <a:lnTo>
                    <a:pt x="2986" y="4347"/>
                  </a:lnTo>
                  <a:lnTo>
                    <a:pt x="2984" y="4353"/>
                  </a:lnTo>
                  <a:lnTo>
                    <a:pt x="2984" y="4360"/>
                  </a:lnTo>
                  <a:lnTo>
                    <a:pt x="2984" y="4369"/>
                  </a:lnTo>
                  <a:lnTo>
                    <a:pt x="2983" y="4379"/>
                  </a:lnTo>
                  <a:lnTo>
                    <a:pt x="2983" y="4382"/>
                  </a:lnTo>
                  <a:lnTo>
                    <a:pt x="2982" y="4386"/>
                  </a:lnTo>
                  <a:lnTo>
                    <a:pt x="2979" y="4390"/>
                  </a:lnTo>
                  <a:lnTo>
                    <a:pt x="2977" y="4391"/>
                  </a:lnTo>
                  <a:lnTo>
                    <a:pt x="2966" y="4392"/>
                  </a:lnTo>
                  <a:lnTo>
                    <a:pt x="2944" y="4397"/>
                  </a:lnTo>
                  <a:lnTo>
                    <a:pt x="2936" y="4399"/>
                  </a:lnTo>
                  <a:lnTo>
                    <a:pt x="2929" y="4404"/>
                  </a:lnTo>
                  <a:lnTo>
                    <a:pt x="2923" y="4407"/>
                  </a:lnTo>
                  <a:lnTo>
                    <a:pt x="2920" y="4412"/>
                  </a:lnTo>
                  <a:lnTo>
                    <a:pt x="2916" y="4417"/>
                  </a:lnTo>
                  <a:lnTo>
                    <a:pt x="2913" y="4421"/>
                  </a:lnTo>
                  <a:lnTo>
                    <a:pt x="2909" y="4423"/>
                  </a:lnTo>
                  <a:lnTo>
                    <a:pt x="2906" y="4423"/>
                  </a:lnTo>
                  <a:lnTo>
                    <a:pt x="2903" y="4423"/>
                  </a:lnTo>
                  <a:lnTo>
                    <a:pt x="2901" y="4422"/>
                  </a:lnTo>
                  <a:lnTo>
                    <a:pt x="2900" y="4421"/>
                  </a:lnTo>
                  <a:lnTo>
                    <a:pt x="2898" y="4418"/>
                  </a:lnTo>
                  <a:lnTo>
                    <a:pt x="2898" y="4412"/>
                  </a:lnTo>
                  <a:lnTo>
                    <a:pt x="2900" y="4402"/>
                  </a:lnTo>
                  <a:lnTo>
                    <a:pt x="2900" y="4396"/>
                  </a:lnTo>
                  <a:lnTo>
                    <a:pt x="2900" y="4391"/>
                  </a:lnTo>
                  <a:lnTo>
                    <a:pt x="2897" y="4386"/>
                  </a:lnTo>
                  <a:lnTo>
                    <a:pt x="2895" y="4382"/>
                  </a:lnTo>
                  <a:lnTo>
                    <a:pt x="2889" y="4375"/>
                  </a:lnTo>
                  <a:lnTo>
                    <a:pt x="2883" y="4369"/>
                  </a:lnTo>
                  <a:lnTo>
                    <a:pt x="2879" y="4367"/>
                  </a:lnTo>
                  <a:lnTo>
                    <a:pt x="2879" y="4363"/>
                  </a:lnTo>
                  <a:lnTo>
                    <a:pt x="2879" y="4361"/>
                  </a:lnTo>
                  <a:lnTo>
                    <a:pt x="2882" y="4358"/>
                  </a:lnTo>
                  <a:lnTo>
                    <a:pt x="2889" y="4352"/>
                  </a:lnTo>
                  <a:lnTo>
                    <a:pt x="2898" y="4344"/>
                  </a:lnTo>
                  <a:lnTo>
                    <a:pt x="2907" y="4336"/>
                  </a:lnTo>
                  <a:lnTo>
                    <a:pt x="2913" y="4328"/>
                  </a:lnTo>
                  <a:lnTo>
                    <a:pt x="2916" y="4318"/>
                  </a:lnTo>
                  <a:lnTo>
                    <a:pt x="2920" y="4306"/>
                  </a:lnTo>
                  <a:lnTo>
                    <a:pt x="2922" y="4299"/>
                  </a:lnTo>
                  <a:lnTo>
                    <a:pt x="2927" y="4293"/>
                  </a:lnTo>
                  <a:lnTo>
                    <a:pt x="2930" y="4287"/>
                  </a:lnTo>
                  <a:lnTo>
                    <a:pt x="2935" y="4281"/>
                  </a:lnTo>
                  <a:lnTo>
                    <a:pt x="2939" y="4278"/>
                  </a:lnTo>
                  <a:lnTo>
                    <a:pt x="2940" y="4276"/>
                  </a:lnTo>
                  <a:lnTo>
                    <a:pt x="2939" y="4273"/>
                  </a:lnTo>
                  <a:lnTo>
                    <a:pt x="2936" y="4267"/>
                  </a:lnTo>
                  <a:lnTo>
                    <a:pt x="2933" y="4253"/>
                  </a:lnTo>
                  <a:lnTo>
                    <a:pt x="2932" y="4239"/>
                  </a:lnTo>
                  <a:lnTo>
                    <a:pt x="2930" y="4233"/>
                  </a:lnTo>
                  <a:lnTo>
                    <a:pt x="2929" y="4228"/>
                  </a:lnTo>
                  <a:lnTo>
                    <a:pt x="2927" y="4223"/>
                  </a:lnTo>
                  <a:lnTo>
                    <a:pt x="2925" y="4220"/>
                  </a:lnTo>
                  <a:lnTo>
                    <a:pt x="2920" y="4211"/>
                  </a:lnTo>
                  <a:lnTo>
                    <a:pt x="2914" y="4204"/>
                  </a:lnTo>
                  <a:lnTo>
                    <a:pt x="2911" y="4199"/>
                  </a:lnTo>
                  <a:lnTo>
                    <a:pt x="2909" y="4195"/>
                  </a:lnTo>
                  <a:lnTo>
                    <a:pt x="2908" y="4194"/>
                  </a:lnTo>
                  <a:lnTo>
                    <a:pt x="2907" y="4194"/>
                  </a:lnTo>
                  <a:lnTo>
                    <a:pt x="2906" y="4195"/>
                  </a:lnTo>
                  <a:lnTo>
                    <a:pt x="2904" y="4197"/>
                  </a:lnTo>
                  <a:lnTo>
                    <a:pt x="2898" y="4203"/>
                  </a:lnTo>
                  <a:lnTo>
                    <a:pt x="2892" y="4211"/>
                  </a:lnTo>
                  <a:lnTo>
                    <a:pt x="2889" y="4222"/>
                  </a:lnTo>
                  <a:lnTo>
                    <a:pt x="2889" y="4229"/>
                  </a:lnTo>
                  <a:lnTo>
                    <a:pt x="2888" y="4233"/>
                  </a:lnTo>
                  <a:lnTo>
                    <a:pt x="2888" y="4235"/>
                  </a:lnTo>
                  <a:lnTo>
                    <a:pt x="2885" y="4237"/>
                  </a:lnTo>
                  <a:lnTo>
                    <a:pt x="2883" y="4241"/>
                  </a:lnTo>
                  <a:lnTo>
                    <a:pt x="2877" y="4246"/>
                  </a:lnTo>
                  <a:lnTo>
                    <a:pt x="2870" y="4249"/>
                  </a:lnTo>
                  <a:lnTo>
                    <a:pt x="2862" y="4252"/>
                  </a:lnTo>
                  <a:lnTo>
                    <a:pt x="2854" y="4254"/>
                  </a:lnTo>
                  <a:lnTo>
                    <a:pt x="2846" y="4255"/>
                  </a:lnTo>
                  <a:lnTo>
                    <a:pt x="2840" y="4255"/>
                  </a:lnTo>
                  <a:lnTo>
                    <a:pt x="2834" y="4254"/>
                  </a:lnTo>
                  <a:lnTo>
                    <a:pt x="2831" y="4253"/>
                  </a:lnTo>
                  <a:lnTo>
                    <a:pt x="2827" y="4249"/>
                  </a:lnTo>
                  <a:lnTo>
                    <a:pt x="2826" y="4246"/>
                  </a:lnTo>
                  <a:lnTo>
                    <a:pt x="2825" y="4242"/>
                  </a:lnTo>
                  <a:lnTo>
                    <a:pt x="2825" y="4237"/>
                  </a:lnTo>
                  <a:lnTo>
                    <a:pt x="2825" y="4227"/>
                  </a:lnTo>
                  <a:lnTo>
                    <a:pt x="2828" y="4217"/>
                  </a:lnTo>
                  <a:lnTo>
                    <a:pt x="2829" y="4210"/>
                  </a:lnTo>
                  <a:lnTo>
                    <a:pt x="2829" y="4203"/>
                  </a:lnTo>
                  <a:lnTo>
                    <a:pt x="2827" y="4196"/>
                  </a:lnTo>
                  <a:lnTo>
                    <a:pt x="2823" y="4188"/>
                  </a:lnTo>
                  <a:lnTo>
                    <a:pt x="2820" y="4180"/>
                  </a:lnTo>
                  <a:lnTo>
                    <a:pt x="2820" y="4172"/>
                  </a:lnTo>
                  <a:lnTo>
                    <a:pt x="2820" y="4166"/>
                  </a:lnTo>
                  <a:lnTo>
                    <a:pt x="2820" y="4163"/>
                  </a:lnTo>
                  <a:lnTo>
                    <a:pt x="2819" y="4161"/>
                  </a:lnTo>
                  <a:lnTo>
                    <a:pt x="2812" y="4159"/>
                  </a:lnTo>
                  <a:lnTo>
                    <a:pt x="2806" y="4158"/>
                  </a:lnTo>
                  <a:lnTo>
                    <a:pt x="2797" y="4157"/>
                  </a:lnTo>
                  <a:lnTo>
                    <a:pt x="2785" y="4158"/>
                  </a:lnTo>
                  <a:lnTo>
                    <a:pt x="2771" y="4158"/>
                  </a:lnTo>
                  <a:lnTo>
                    <a:pt x="2763" y="4158"/>
                  </a:lnTo>
                  <a:lnTo>
                    <a:pt x="2759" y="4159"/>
                  </a:lnTo>
                  <a:lnTo>
                    <a:pt x="2757" y="4160"/>
                  </a:lnTo>
                  <a:lnTo>
                    <a:pt x="2752" y="4166"/>
                  </a:lnTo>
                  <a:lnTo>
                    <a:pt x="2749" y="4170"/>
                  </a:lnTo>
                  <a:lnTo>
                    <a:pt x="2744" y="4172"/>
                  </a:lnTo>
                  <a:lnTo>
                    <a:pt x="2736" y="4173"/>
                  </a:lnTo>
                  <a:lnTo>
                    <a:pt x="2727" y="4173"/>
                  </a:lnTo>
                  <a:lnTo>
                    <a:pt x="2720" y="4172"/>
                  </a:lnTo>
                  <a:lnTo>
                    <a:pt x="2713" y="4170"/>
                  </a:lnTo>
                  <a:lnTo>
                    <a:pt x="2707" y="4167"/>
                  </a:lnTo>
                  <a:lnTo>
                    <a:pt x="2701" y="4166"/>
                  </a:lnTo>
                  <a:lnTo>
                    <a:pt x="2694" y="4165"/>
                  </a:lnTo>
                  <a:lnTo>
                    <a:pt x="2684" y="4166"/>
                  </a:lnTo>
                  <a:lnTo>
                    <a:pt x="2680" y="4166"/>
                  </a:lnTo>
                  <a:lnTo>
                    <a:pt x="2676" y="4165"/>
                  </a:lnTo>
                  <a:lnTo>
                    <a:pt x="2674" y="4164"/>
                  </a:lnTo>
                  <a:lnTo>
                    <a:pt x="2673" y="4161"/>
                  </a:lnTo>
                  <a:lnTo>
                    <a:pt x="2673" y="4155"/>
                  </a:lnTo>
                  <a:lnTo>
                    <a:pt x="2675" y="4147"/>
                  </a:lnTo>
                  <a:lnTo>
                    <a:pt x="2681" y="4134"/>
                  </a:lnTo>
                  <a:lnTo>
                    <a:pt x="2690" y="4120"/>
                  </a:lnTo>
                  <a:lnTo>
                    <a:pt x="2693" y="4115"/>
                  </a:lnTo>
                  <a:lnTo>
                    <a:pt x="2694" y="4110"/>
                  </a:lnTo>
                  <a:lnTo>
                    <a:pt x="2692" y="4107"/>
                  </a:lnTo>
                  <a:lnTo>
                    <a:pt x="2689" y="4101"/>
                  </a:lnTo>
                  <a:lnTo>
                    <a:pt x="2677" y="4087"/>
                  </a:lnTo>
                  <a:lnTo>
                    <a:pt x="2662" y="4072"/>
                  </a:lnTo>
                  <a:lnTo>
                    <a:pt x="2656" y="4066"/>
                  </a:lnTo>
                  <a:lnTo>
                    <a:pt x="2649" y="4062"/>
                  </a:lnTo>
                  <a:lnTo>
                    <a:pt x="2645" y="4059"/>
                  </a:lnTo>
                  <a:lnTo>
                    <a:pt x="2642" y="4058"/>
                  </a:lnTo>
                  <a:lnTo>
                    <a:pt x="2638" y="4057"/>
                  </a:lnTo>
                  <a:lnTo>
                    <a:pt x="2634" y="4057"/>
                  </a:lnTo>
                  <a:lnTo>
                    <a:pt x="2631" y="4058"/>
                  </a:lnTo>
                  <a:lnTo>
                    <a:pt x="2629" y="4058"/>
                  </a:lnTo>
                  <a:lnTo>
                    <a:pt x="2626" y="4057"/>
                  </a:lnTo>
                  <a:lnTo>
                    <a:pt x="2625" y="4056"/>
                  </a:lnTo>
                  <a:lnTo>
                    <a:pt x="2623" y="4051"/>
                  </a:lnTo>
                  <a:lnTo>
                    <a:pt x="2620" y="4046"/>
                  </a:lnTo>
                  <a:lnTo>
                    <a:pt x="2610" y="4028"/>
                  </a:lnTo>
                  <a:lnTo>
                    <a:pt x="2600" y="4010"/>
                  </a:lnTo>
                  <a:lnTo>
                    <a:pt x="2595" y="3999"/>
                  </a:lnTo>
                  <a:lnTo>
                    <a:pt x="2593" y="3984"/>
                  </a:lnTo>
                  <a:lnTo>
                    <a:pt x="2589" y="3972"/>
                  </a:lnTo>
                  <a:lnTo>
                    <a:pt x="2587" y="3963"/>
                  </a:lnTo>
                  <a:lnTo>
                    <a:pt x="2581" y="3956"/>
                  </a:lnTo>
                  <a:lnTo>
                    <a:pt x="2573" y="3945"/>
                  </a:lnTo>
                  <a:lnTo>
                    <a:pt x="2564" y="3936"/>
                  </a:lnTo>
                  <a:lnTo>
                    <a:pt x="2557" y="3925"/>
                  </a:lnTo>
                  <a:lnTo>
                    <a:pt x="2556" y="3920"/>
                  </a:lnTo>
                  <a:lnTo>
                    <a:pt x="2555" y="3917"/>
                  </a:lnTo>
                  <a:lnTo>
                    <a:pt x="2555" y="3913"/>
                  </a:lnTo>
                  <a:lnTo>
                    <a:pt x="2556" y="3909"/>
                  </a:lnTo>
                  <a:lnTo>
                    <a:pt x="2558" y="3905"/>
                  </a:lnTo>
                  <a:lnTo>
                    <a:pt x="2563" y="3901"/>
                  </a:lnTo>
                  <a:lnTo>
                    <a:pt x="2566" y="3899"/>
                  </a:lnTo>
                  <a:lnTo>
                    <a:pt x="2568" y="3894"/>
                  </a:lnTo>
                  <a:lnTo>
                    <a:pt x="2569" y="3888"/>
                  </a:lnTo>
                  <a:lnTo>
                    <a:pt x="2568" y="3882"/>
                  </a:lnTo>
                  <a:lnTo>
                    <a:pt x="2569" y="3875"/>
                  </a:lnTo>
                  <a:lnTo>
                    <a:pt x="2573" y="3867"/>
                  </a:lnTo>
                  <a:lnTo>
                    <a:pt x="2575" y="3863"/>
                  </a:lnTo>
                  <a:lnTo>
                    <a:pt x="2577" y="3861"/>
                  </a:lnTo>
                  <a:lnTo>
                    <a:pt x="2581" y="3858"/>
                  </a:lnTo>
                  <a:lnTo>
                    <a:pt x="2585" y="3856"/>
                  </a:lnTo>
                  <a:lnTo>
                    <a:pt x="2592" y="3854"/>
                  </a:lnTo>
                  <a:lnTo>
                    <a:pt x="2598" y="3851"/>
                  </a:lnTo>
                  <a:lnTo>
                    <a:pt x="2604" y="3848"/>
                  </a:lnTo>
                  <a:lnTo>
                    <a:pt x="2610" y="3844"/>
                  </a:lnTo>
                  <a:lnTo>
                    <a:pt x="2612" y="3842"/>
                  </a:lnTo>
                  <a:lnTo>
                    <a:pt x="2615" y="3840"/>
                  </a:lnTo>
                  <a:lnTo>
                    <a:pt x="2620" y="3839"/>
                  </a:lnTo>
                  <a:lnTo>
                    <a:pt x="2624" y="3840"/>
                  </a:lnTo>
                  <a:lnTo>
                    <a:pt x="2629" y="3840"/>
                  </a:lnTo>
                  <a:lnTo>
                    <a:pt x="2633" y="3843"/>
                  </a:lnTo>
                  <a:lnTo>
                    <a:pt x="2637" y="3845"/>
                  </a:lnTo>
                  <a:lnTo>
                    <a:pt x="2642" y="3848"/>
                  </a:lnTo>
                  <a:lnTo>
                    <a:pt x="2648" y="3851"/>
                  </a:lnTo>
                  <a:lnTo>
                    <a:pt x="2653" y="3855"/>
                  </a:lnTo>
                  <a:lnTo>
                    <a:pt x="2661" y="3858"/>
                  </a:lnTo>
                  <a:lnTo>
                    <a:pt x="2668" y="3861"/>
                  </a:lnTo>
                  <a:lnTo>
                    <a:pt x="2684" y="3865"/>
                  </a:lnTo>
                  <a:lnTo>
                    <a:pt x="2701" y="3868"/>
                  </a:lnTo>
                  <a:lnTo>
                    <a:pt x="2708" y="3870"/>
                  </a:lnTo>
                  <a:lnTo>
                    <a:pt x="2713" y="3871"/>
                  </a:lnTo>
                  <a:lnTo>
                    <a:pt x="2718" y="3874"/>
                  </a:lnTo>
                  <a:lnTo>
                    <a:pt x="2721" y="3876"/>
                  </a:lnTo>
                  <a:lnTo>
                    <a:pt x="2727" y="3883"/>
                  </a:lnTo>
                  <a:lnTo>
                    <a:pt x="2736" y="3893"/>
                  </a:lnTo>
                  <a:lnTo>
                    <a:pt x="2740" y="3899"/>
                  </a:lnTo>
                  <a:lnTo>
                    <a:pt x="2745" y="3902"/>
                  </a:lnTo>
                  <a:lnTo>
                    <a:pt x="2750" y="3906"/>
                  </a:lnTo>
                  <a:lnTo>
                    <a:pt x="2755" y="3908"/>
                  </a:lnTo>
                  <a:lnTo>
                    <a:pt x="2763" y="3911"/>
                  </a:lnTo>
                  <a:lnTo>
                    <a:pt x="2771" y="3912"/>
                  </a:lnTo>
                  <a:lnTo>
                    <a:pt x="2778" y="3913"/>
                  </a:lnTo>
                  <a:lnTo>
                    <a:pt x="2785" y="3915"/>
                  </a:lnTo>
                  <a:lnTo>
                    <a:pt x="2793" y="3919"/>
                  </a:lnTo>
                  <a:lnTo>
                    <a:pt x="2800" y="3924"/>
                  </a:lnTo>
                  <a:lnTo>
                    <a:pt x="2807" y="3928"/>
                  </a:lnTo>
                  <a:lnTo>
                    <a:pt x="2813" y="3932"/>
                  </a:lnTo>
                  <a:lnTo>
                    <a:pt x="2820" y="3933"/>
                  </a:lnTo>
                  <a:lnTo>
                    <a:pt x="2828" y="3934"/>
                  </a:lnTo>
                  <a:lnTo>
                    <a:pt x="2833" y="3934"/>
                  </a:lnTo>
                  <a:lnTo>
                    <a:pt x="2837" y="3937"/>
                  </a:lnTo>
                  <a:lnTo>
                    <a:pt x="2841" y="3939"/>
                  </a:lnTo>
                  <a:lnTo>
                    <a:pt x="2846" y="3943"/>
                  </a:lnTo>
                  <a:lnTo>
                    <a:pt x="2850" y="3947"/>
                  </a:lnTo>
                  <a:lnTo>
                    <a:pt x="2852" y="3952"/>
                  </a:lnTo>
                  <a:lnTo>
                    <a:pt x="2854" y="3957"/>
                  </a:lnTo>
                  <a:lnTo>
                    <a:pt x="2857" y="3962"/>
                  </a:lnTo>
                  <a:lnTo>
                    <a:pt x="2858" y="3966"/>
                  </a:lnTo>
                  <a:lnTo>
                    <a:pt x="2860" y="3970"/>
                  </a:lnTo>
                  <a:lnTo>
                    <a:pt x="2864" y="3975"/>
                  </a:lnTo>
                  <a:lnTo>
                    <a:pt x="2867" y="3978"/>
                  </a:lnTo>
                  <a:lnTo>
                    <a:pt x="2876" y="3984"/>
                  </a:lnTo>
                  <a:lnTo>
                    <a:pt x="2884" y="3989"/>
                  </a:lnTo>
                  <a:lnTo>
                    <a:pt x="2891" y="3994"/>
                  </a:lnTo>
                  <a:lnTo>
                    <a:pt x="2898" y="4000"/>
                  </a:lnTo>
                  <a:lnTo>
                    <a:pt x="2903" y="4002"/>
                  </a:lnTo>
                  <a:lnTo>
                    <a:pt x="2906" y="4003"/>
                  </a:lnTo>
                  <a:lnTo>
                    <a:pt x="2908" y="4005"/>
                  </a:lnTo>
                  <a:lnTo>
                    <a:pt x="2910" y="4003"/>
                  </a:lnTo>
                  <a:lnTo>
                    <a:pt x="2914" y="4001"/>
                  </a:lnTo>
                  <a:lnTo>
                    <a:pt x="2917" y="3995"/>
                  </a:lnTo>
                  <a:lnTo>
                    <a:pt x="2926" y="3987"/>
                  </a:lnTo>
                  <a:lnTo>
                    <a:pt x="2932" y="3978"/>
                  </a:lnTo>
                  <a:lnTo>
                    <a:pt x="2938" y="3974"/>
                  </a:lnTo>
                  <a:lnTo>
                    <a:pt x="2942" y="3972"/>
                  </a:lnTo>
                  <a:lnTo>
                    <a:pt x="2947" y="3972"/>
                  </a:lnTo>
                  <a:lnTo>
                    <a:pt x="2953" y="3976"/>
                  </a:lnTo>
                  <a:lnTo>
                    <a:pt x="2960" y="3980"/>
                  </a:lnTo>
                  <a:lnTo>
                    <a:pt x="2966" y="3981"/>
                  </a:lnTo>
                  <a:lnTo>
                    <a:pt x="2971" y="3981"/>
                  </a:lnTo>
                  <a:lnTo>
                    <a:pt x="2974" y="3980"/>
                  </a:lnTo>
                  <a:lnTo>
                    <a:pt x="2978" y="3977"/>
                  </a:lnTo>
                  <a:lnTo>
                    <a:pt x="2983" y="3974"/>
                  </a:lnTo>
                  <a:lnTo>
                    <a:pt x="2990" y="3965"/>
                  </a:lnTo>
                  <a:lnTo>
                    <a:pt x="2998" y="3956"/>
                  </a:lnTo>
                  <a:lnTo>
                    <a:pt x="3004" y="3946"/>
                  </a:lnTo>
                  <a:lnTo>
                    <a:pt x="3007" y="3936"/>
                  </a:lnTo>
                  <a:lnTo>
                    <a:pt x="3009" y="3931"/>
                  </a:lnTo>
                  <a:lnTo>
                    <a:pt x="3010" y="3926"/>
                  </a:lnTo>
                  <a:lnTo>
                    <a:pt x="3013" y="3923"/>
                  </a:lnTo>
                  <a:lnTo>
                    <a:pt x="3016" y="3920"/>
                  </a:lnTo>
                  <a:lnTo>
                    <a:pt x="3020" y="3919"/>
                  </a:lnTo>
                  <a:lnTo>
                    <a:pt x="3023" y="3918"/>
                  </a:lnTo>
                  <a:lnTo>
                    <a:pt x="3028" y="3917"/>
                  </a:lnTo>
                  <a:lnTo>
                    <a:pt x="3033" y="3918"/>
                  </a:lnTo>
                  <a:lnTo>
                    <a:pt x="3037" y="3918"/>
                  </a:lnTo>
                  <a:lnTo>
                    <a:pt x="3041" y="3918"/>
                  </a:lnTo>
                  <a:lnTo>
                    <a:pt x="3045" y="3917"/>
                  </a:lnTo>
                  <a:lnTo>
                    <a:pt x="3047" y="3915"/>
                  </a:lnTo>
                  <a:lnTo>
                    <a:pt x="3049" y="3913"/>
                  </a:lnTo>
                  <a:lnTo>
                    <a:pt x="3051" y="3911"/>
                  </a:lnTo>
                  <a:lnTo>
                    <a:pt x="3051" y="3907"/>
                  </a:lnTo>
                  <a:lnTo>
                    <a:pt x="3052" y="3903"/>
                  </a:lnTo>
                  <a:lnTo>
                    <a:pt x="3052" y="3896"/>
                  </a:lnTo>
                  <a:lnTo>
                    <a:pt x="3055" y="3892"/>
                  </a:lnTo>
                  <a:lnTo>
                    <a:pt x="3056" y="3890"/>
                  </a:lnTo>
                  <a:lnTo>
                    <a:pt x="3059" y="3889"/>
                  </a:lnTo>
                  <a:lnTo>
                    <a:pt x="3061" y="3889"/>
                  </a:lnTo>
                  <a:lnTo>
                    <a:pt x="3065" y="3889"/>
                  </a:lnTo>
                  <a:lnTo>
                    <a:pt x="3071" y="3893"/>
                  </a:lnTo>
                  <a:lnTo>
                    <a:pt x="3076" y="3896"/>
                  </a:lnTo>
                  <a:lnTo>
                    <a:pt x="3078" y="3898"/>
                  </a:lnTo>
                  <a:lnTo>
                    <a:pt x="3080" y="3899"/>
                  </a:lnTo>
                  <a:lnTo>
                    <a:pt x="3081" y="3899"/>
                  </a:lnTo>
                  <a:lnTo>
                    <a:pt x="3084" y="3898"/>
                  </a:lnTo>
                  <a:lnTo>
                    <a:pt x="3085" y="3896"/>
                  </a:lnTo>
                  <a:lnTo>
                    <a:pt x="3086" y="3895"/>
                  </a:lnTo>
                  <a:lnTo>
                    <a:pt x="3086" y="3893"/>
                  </a:lnTo>
                  <a:lnTo>
                    <a:pt x="3086" y="3889"/>
                  </a:lnTo>
                  <a:lnTo>
                    <a:pt x="3084" y="3881"/>
                  </a:lnTo>
                  <a:lnTo>
                    <a:pt x="3080" y="3867"/>
                  </a:lnTo>
                  <a:lnTo>
                    <a:pt x="3077" y="3860"/>
                  </a:lnTo>
                  <a:lnTo>
                    <a:pt x="3074" y="3852"/>
                  </a:lnTo>
                  <a:lnTo>
                    <a:pt x="3070" y="3846"/>
                  </a:lnTo>
                  <a:lnTo>
                    <a:pt x="3065" y="3840"/>
                  </a:lnTo>
                  <a:lnTo>
                    <a:pt x="3060" y="3836"/>
                  </a:lnTo>
                  <a:lnTo>
                    <a:pt x="3054" y="3831"/>
                  </a:lnTo>
                  <a:lnTo>
                    <a:pt x="3048" y="3826"/>
                  </a:lnTo>
                  <a:lnTo>
                    <a:pt x="3042" y="3823"/>
                  </a:lnTo>
                  <a:lnTo>
                    <a:pt x="3026" y="3817"/>
                  </a:lnTo>
                  <a:lnTo>
                    <a:pt x="3009" y="3812"/>
                  </a:lnTo>
                  <a:lnTo>
                    <a:pt x="3001" y="3810"/>
                  </a:lnTo>
                  <a:lnTo>
                    <a:pt x="2996" y="3806"/>
                  </a:lnTo>
                  <a:lnTo>
                    <a:pt x="2993" y="3805"/>
                  </a:lnTo>
                  <a:lnTo>
                    <a:pt x="2992" y="3802"/>
                  </a:lnTo>
                  <a:lnTo>
                    <a:pt x="2992" y="3800"/>
                  </a:lnTo>
                  <a:lnTo>
                    <a:pt x="2993" y="3798"/>
                  </a:lnTo>
                  <a:lnTo>
                    <a:pt x="2996" y="3791"/>
                  </a:lnTo>
                  <a:lnTo>
                    <a:pt x="2996" y="3782"/>
                  </a:lnTo>
                  <a:lnTo>
                    <a:pt x="2996" y="3773"/>
                  </a:lnTo>
                  <a:lnTo>
                    <a:pt x="2995" y="3763"/>
                  </a:lnTo>
                  <a:lnTo>
                    <a:pt x="2990" y="3742"/>
                  </a:lnTo>
                  <a:lnTo>
                    <a:pt x="2985" y="3720"/>
                  </a:lnTo>
                  <a:lnTo>
                    <a:pt x="2983" y="3710"/>
                  </a:lnTo>
                  <a:lnTo>
                    <a:pt x="2982" y="3699"/>
                  </a:lnTo>
                  <a:lnTo>
                    <a:pt x="2980" y="3688"/>
                  </a:lnTo>
                  <a:lnTo>
                    <a:pt x="2980" y="3680"/>
                  </a:lnTo>
                  <a:lnTo>
                    <a:pt x="2982" y="3671"/>
                  </a:lnTo>
                  <a:lnTo>
                    <a:pt x="2985" y="3663"/>
                  </a:lnTo>
                  <a:lnTo>
                    <a:pt x="2990" y="3656"/>
                  </a:lnTo>
                  <a:lnTo>
                    <a:pt x="2996" y="3652"/>
                  </a:lnTo>
                  <a:lnTo>
                    <a:pt x="3001" y="3646"/>
                  </a:lnTo>
                  <a:lnTo>
                    <a:pt x="3004" y="3638"/>
                  </a:lnTo>
                  <a:lnTo>
                    <a:pt x="3007" y="3634"/>
                  </a:lnTo>
                  <a:lnTo>
                    <a:pt x="3010" y="3629"/>
                  </a:lnTo>
                  <a:lnTo>
                    <a:pt x="3015" y="3624"/>
                  </a:lnTo>
                  <a:lnTo>
                    <a:pt x="3021" y="3619"/>
                  </a:lnTo>
                  <a:lnTo>
                    <a:pt x="3040" y="3609"/>
                  </a:lnTo>
                  <a:lnTo>
                    <a:pt x="3065" y="3597"/>
                  </a:lnTo>
                  <a:lnTo>
                    <a:pt x="3089" y="3587"/>
                  </a:lnTo>
                  <a:lnTo>
                    <a:pt x="3108" y="3578"/>
                  </a:lnTo>
                  <a:lnTo>
                    <a:pt x="3116" y="3572"/>
                  </a:lnTo>
                  <a:lnTo>
                    <a:pt x="3123" y="3566"/>
                  </a:lnTo>
                  <a:lnTo>
                    <a:pt x="3131" y="3559"/>
                  </a:lnTo>
                  <a:lnTo>
                    <a:pt x="3139" y="3550"/>
                  </a:lnTo>
                  <a:lnTo>
                    <a:pt x="3144" y="3543"/>
                  </a:lnTo>
                  <a:lnTo>
                    <a:pt x="3149" y="3535"/>
                  </a:lnTo>
                  <a:lnTo>
                    <a:pt x="3154" y="3529"/>
                  </a:lnTo>
                  <a:lnTo>
                    <a:pt x="3155" y="3523"/>
                  </a:lnTo>
                  <a:lnTo>
                    <a:pt x="3158" y="3511"/>
                  </a:lnTo>
                  <a:lnTo>
                    <a:pt x="3160" y="3501"/>
                  </a:lnTo>
                  <a:lnTo>
                    <a:pt x="3159" y="3496"/>
                  </a:lnTo>
                  <a:lnTo>
                    <a:pt x="3158" y="3491"/>
                  </a:lnTo>
                  <a:lnTo>
                    <a:pt x="3156" y="3487"/>
                  </a:lnTo>
                  <a:lnTo>
                    <a:pt x="3153" y="3484"/>
                  </a:lnTo>
                  <a:lnTo>
                    <a:pt x="3149" y="3482"/>
                  </a:lnTo>
                  <a:lnTo>
                    <a:pt x="3147" y="3478"/>
                  </a:lnTo>
                  <a:lnTo>
                    <a:pt x="3146" y="3476"/>
                  </a:lnTo>
                  <a:lnTo>
                    <a:pt x="3146" y="3471"/>
                  </a:lnTo>
                  <a:lnTo>
                    <a:pt x="3146" y="3461"/>
                  </a:lnTo>
                  <a:lnTo>
                    <a:pt x="3144" y="3449"/>
                  </a:lnTo>
                  <a:lnTo>
                    <a:pt x="3144" y="3442"/>
                  </a:lnTo>
                  <a:lnTo>
                    <a:pt x="3144" y="3438"/>
                  </a:lnTo>
                  <a:lnTo>
                    <a:pt x="3146" y="3435"/>
                  </a:lnTo>
                  <a:lnTo>
                    <a:pt x="3148" y="3433"/>
                  </a:lnTo>
                  <a:lnTo>
                    <a:pt x="3153" y="3432"/>
                  </a:lnTo>
                  <a:lnTo>
                    <a:pt x="3160" y="3432"/>
                  </a:lnTo>
                  <a:lnTo>
                    <a:pt x="3166" y="3432"/>
                  </a:lnTo>
                  <a:lnTo>
                    <a:pt x="3172" y="3430"/>
                  </a:lnTo>
                  <a:lnTo>
                    <a:pt x="3178" y="3427"/>
                  </a:lnTo>
                  <a:lnTo>
                    <a:pt x="3187" y="3422"/>
                  </a:lnTo>
                  <a:lnTo>
                    <a:pt x="3191" y="3419"/>
                  </a:lnTo>
                  <a:lnTo>
                    <a:pt x="3194" y="3414"/>
                  </a:lnTo>
                  <a:lnTo>
                    <a:pt x="3198" y="3409"/>
                  </a:lnTo>
                  <a:lnTo>
                    <a:pt x="3200" y="3402"/>
                  </a:lnTo>
                  <a:lnTo>
                    <a:pt x="3204" y="3389"/>
                  </a:lnTo>
                  <a:lnTo>
                    <a:pt x="3209" y="3377"/>
                  </a:lnTo>
                  <a:lnTo>
                    <a:pt x="3211" y="3372"/>
                  </a:lnTo>
                  <a:lnTo>
                    <a:pt x="3215" y="3370"/>
                  </a:lnTo>
                  <a:lnTo>
                    <a:pt x="3219" y="3369"/>
                  </a:lnTo>
                  <a:lnTo>
                    <a:pt x="3224" y="3367"/>
                  </a:lnTo>
                  <a:lnTo>
                    <a:pt x="3229" y="3369"/>
                  </a:lnTo>
                  <a:lnTo>
                    <a:pt x="3234" y="3370"/>
                  </a:lnTo>
                  <a:lnTo>
                    <a:pt x="3238" y="3372"/>
                  </a:lnTo>
                  <a:lnTo>
                    <a:pt x="3243" y="3375"/>
                  </a:lnTo>
                  <a:lnTo>
                    <a:pt x="3251" y="3379"/>
                  </a:lnTo>
                  <a:lnTo>
                    <a:pt x="3259" y="3384"/>
                  </a:lnTo>
                  <a:lnTo>
                    <a:pt x="3262" y="3385"/>
                  </a:lnTo>
                  <a:lnTo>
                    <a:pt x="3266" y="3386"/>
                  </a:lnTo>
                  <a:lnTo>
                    <a:pt x="3270" y="3386"/>
                  </a:lnTo>
                  <a:lnTo>
                    <a:pt x="3274" y="3385"/>
                  </a:lnTo>
                  <a:lnTo>
                    <a:pt x="3278" y="3383"/>
                  </a:lnTo>
                  <a:lnTo>
                    <a:pt x="3281" y="3379"/>
                  </a:lnTo>
                  <a:lnTo>
                    <a:pt x="3285" y="3375"/>
                  </a:lnTo>
                  <a:lnTo>
                    <a:pt x="3288" y="3370"/>
                  </a:lnTo>
                  <a:lnTo>
                    <a:pt x="3292" y="3364"/>
                  </a:lnTo>
                  <a:lnTo>
                    <a:pt x="3294" y="3358"/>
                  </a:lnTo>
                  <a:lnTo>
                    <a:pt x="3297" y="3352"/>
                  </a:lnTo>
                  <a:lnTo>
                    <a:pt x="3298" y="3347"/>
                  </a:lnTo>
                  <a:lnTo>
                    <a:pt x="3298" y="3341"/>
                  </a:lnTo>
                  <a:lnTo>
                    <a:pt x="3297" y="3337"/>
                  </a:lnTo>
                  <a:lnTo>
                    <a:pt x="3294" y="3331"/>
                  </a:lnTo>
                  <a:lnTo>
                    <a:pt x="3292" y="3326"/>
                  </a:lnTo>
                  <a:lnTo>
                    <a:pt x="3287" y="3314"/>
                  </a:lnTo>
                  <a:lnTo>
                    <a:pt x="3282" y="3300"/>
                  </a:lnTo>
                  <a:lnTo>
                    <a:pt x="3281" y="3289"/>
                  </a:lnTo>
                  <a:lnTo>
                    <a:pt x="3281" y="3279"/>
                  </a:lnTo>
                  <a:lnTo>
                    <a:pt x="3281" y="3270"/>
                  </a:lnTo>
                  <a:lnTo>
                    <a:pt x="3282" y="3263"/>
                  </a:lnTo>
                  <a:lnTo>
                    <a:pt x="3284" y="3257"/>
                  </a:lnTo>
                  <a:lnTo>
                    <a:pt x="3285" y="3255"/>
                  </a:lnTo>
                  <a:lnTo>
                    <a:pt x="3287" y="3253"/>
                  </a:lnTo>
                  <a:lnTo>
                    <a:pt x="3292" y="3253"/>
                  </a:lnTo>
                  <a:lnTo>
                    <a:pt x="3298" y="3253"/>
                  </a:lnTo>
                  <a:lnTo>
                    <a:pt x="3303" y="3252"/>
                  </a:lnTo>
                  <a:lnTo>
                    <a:pt x="3310" y="3250"/>
                  </a:lnTo>
                  <a:lnTo>
                    <a:pt x="3317" y="3246"/>
                  </a:lnTo>
                  <a:lnTo>
                    <a:pt x="3324" y="3243"/>
                  </a:lnTo>
                  <a:lnTo>
                    <a:pt x="3329" y="3240"/>
                  </a:lnTo>
                  <a:lnTo>
                    <a:pt x="3333" y="3239"/>
                  </a:lnTo>
                  <a:lnTo>
                    <a:pt x="3339" y="3238"/>
                  </a:lnTo>
                  <a:lnTo>
                    <a:pt x="3344" y="3239"/>
                  </a:lnTo>
                  <a:lnTo>
                    <a:pt x="3348" y="3241"/>
                  </a:lnTo>
                  <a:lnTo>
                    <a:pt x="3351" y="3243"/>
                  </a:lnTo>
                  <a:lnTo>
                    <a:pt x="3354" y="3245"/>
                  </a:lnTo>
                  <a:lnTo>
                    <a:pt x="3358" y="3247"/>
                  </a:lnTo>
                  <a:lnTo>
                    <a:pt x="3362" y="3249"/>
                  </a:lnTo>
                  <a:lnTo>
                    <a:pt x="3366" y="3246"/>
                  </a:lnTo>
                  <a:lnTo>
                    <a:pt x="3368" y="3244"/>
                  </a:lnTo>
                  <a:lnTo>
                    <a:pt x="3372" y="3235"/>
                  </a:lnTo>
                  <a:lnTo>
                    <a:pt x="3374" y="3227"/>
                  </a:lnTo>
                  <a:lnTo>
                    <a:pt x="3376" y="3218"/>
                  </a:lnTo>
                  <a:lnTo>
                    <a:pt x="3379" y="3208"/>
                  </a:lnTo>
                  <a:lnTo>
                    <a:pt x="3379" y="3200"/>
                  </a:lnTo>
                  <a:lnTo>
                    <a:pt x="3379" y="3193"/>
                  </a:lnTo>
                  <a:lnTo>
                    <a:pt x="3379" y="3187"/>
                  </a:lnTo>
                  <a:lnTo>
                    <a:pt x="3376" y="3181"/>
                  </a:lnTo>
                  <a:lnTo>
                    <a:pt x="3374" y="3175"/>
                  </a:lnTo>
                  <a:lnTo>
                    <a:pt x="3372" y="3169"/>
                  </a:lnTo>
                  <a:lnTo>
                    <a:pt x="3366" y="3159"/>
                  </a:lnTo>
                  <a:lnTo>
                    <a:pt x="3362" y="3151"/>
                  </a:lnTo>
                  <a:lnTo>
                    <a:pt x="3361" y="3148"/>
                  </a:lnTo>
                  <a:lnTo>
                    <a:pt x="3362" y="3143"/>
                  </a:lnTo>
                  <a:lnTo>
                    <a:pt x="3364" y="3139"/>
                  </a:lnTo>
                  <a:lnTo>
                    <a:pt x="3367" y="3136"/>
                  </a:lnTo>
                  <a:lnTo>
                    <a:pt x="3375" y="3126"/>
                  </a:lnTo>
                  <a:lnTo>
                    <a:pt x="3383" y="3118"/>
                  </a:lnTo>
                  <a:lnTo>
                    <a:pt x="3391" y="3112"/>
                  </a:lnTo>
                  <a:lnTo>
                    <a:pt x="3398" y="3106"/>
                  </a:lnTo>
                  <a:lnTo>
                    <a:pt x="3407" y="3100"/>
                  </a:lnTo>
                  <a:lnTo>
                    <a:pt x="3415" y="3095"/>
                  </a:lnTo>
                  <a:lnTo>
                    <a:pt x="3420" y="3092"/>
                  </a:lnTo>
                  <a:lnTo>
                    <a:pt x="3423" y="3089"/>
                  </a:lnTo>
                  <a:lnTo>
                    <a:pt x="3421" y="3087"/>
                  </a:lnTo>
                  <a:lnTo>
                    <a:pt x="3415" y="3085"/>
                  </a:lnTo>
                  <a:lnTo>
                    <a:pt x="3410" y="3082"/>
                  </a:lnTo>
                  <a:lnTo>
                    <a:pt x="3402" y="3080"/>
                  </a:lnTo>
                  <a:lnTo>
                    <a:pt x="3396" y="3075"/>
                  </a:lnTo>
                  <a:lnTo>
                    <a:pt x="3392" y="3071"/>
                  </a:lnTo>
                  <a:lnTo>
                    <a:pt x="3383" y="3061"/>
                  </a:lnTo>
                  <a:lnTo>
                    <a:pt x="3379" y="3052"/>
                  </a:lnTo>
                  <a:lnTo>
                    <a:pt x="3373" y="3045"/>
                  </a:lnTo>
                  <a:lnTo>
                    <a:pt x="3366" y="3039"/>
                  </a:lnTo>
                  <a:lnTo>
                    <a:pt x="3360" y="3035"/>
                  </a:lnTo>
                  <a:lnTo>
                    <a:pt x="3352" y="3026"/>
                  </a:lnTo>
                  <a:lnTo>
                    <a:pt x="3348" y="3019"/>
                  </a:lnTo>
                  <a:lnTo>
                    <a:pt x="3344" y="3013"/>
                  </a:lnTo>
                  <a:lnTo>
                    <a:pt x="3342" y="3005"/>
                  </a:lnTo>
                  <a:lnTo>
                    <a:pt x="3341" y="2989"/>
                  </a:lnTo>
                  <a:lnTo>
                    <a:pt x="3339" y="2976"/>
                  </a:lnTo>
                  <a:lnTo>
                    <a:pt x="3337" y="2962"/>
                  </a:lnTo>
                  <a:lnTo>
                    <a:pt x="3333" y="2948"/>
                  </a:lnTo>
                  <a:lnTo>
                    <a:pt x="3329" y="2935"/>
                  </a:lnTo>
                  <a:lnTo>
                    <a:pt x="3324" y="2926"/>
                  </a:lnTo>
                  <a:lnTo>
                    <a:pt x="3319" y="2921"/>
                  </a:lnTo>
                  <a:lnTo>
                    <a:pt x="3314" y="2915"/>
                  </a:lnTo>
                  <a:lnTo>
                    <a:pt x="3308" y="2910"/>
                  </a:lnTo>
                  <a:lnTo>
                    <a:pt x="3298" y="2903"/>
                  </a:lnTo>
                  <a:lnTo>
                    <a:pt x="3288" y="2896"/>
                  </a:lnTo>
                  <a:lnTo>
                    <a:pt x="3284" y="2891"/>
                  </a:lnTo>
                  <a:lnTo>
                    <a:pt x="3281" y="2886"/>
                  </a:lnTo>
                  <a:lnTo>
                    <a:pt x="3279" y="2880"/>
                  </a:lnTo>
                  <a:lnTo>
                    <a:pt x="3278" y="2875"/>
                  </a:lnTo>
                  <a:lnTo>
                    <a:pt x="3278" y="2869"/>
                  </a:lnTo>
                  <a:lnTo>
                    <a:pt x="3279" y="2865"/>
                  </a:lnTo>
                  <a:lnTo>
                    <a:pt x="3282" y="2860"/>
                  </a:lnTo>
                  <a:lnTo>
                    <a:pt x="3286" y="2856"/>
                  </a:lnTo>
                  <a:lnTo>
                    <a:pt x="3299" y="2850"/>
                  </a:lnTo>
                  <a:lnTo>
                    <a:pt x="3313" y="2846"/>
                  </a:lnTo>
                  <a:lnTo>
                    <a:pt x="3319" y="2844"/>
                  </a:lnTo>
                  <a:lnTo>
                    <a:pt x="3323" y="2842"/>
                  </a:lnTo>
                  <a:lnTo>
                    <a:pt x="3324" y="2841"/>
                  </a:lnTo>
                  <a:lnTo>
                    <a:pt x="3325" y="2840"/>
                  </a:lnTo>
                  <a:lnTo>
                    <a:pt x="3325" y="2837"/>
                  </a:lnTo>
                  <a:lnTo>
                    <a:pt x="3325" y="2836"/>
                  </a:lnTo>
                  <a:lnTo>
                    <a:pt x="3319" y="2822"/>
                  </a:lnTo>
                  <a:lnTo>
                    <a:pt x="3314" y="2808"/>
                  </a:lnTo>
                  <a:lnTo>
                    <a:pt x="3311" y="2802"/>
                  </a:lnTo>
                  <a:lnTo>
                    <a:pt x="3305" y="2793"/>
                  </a:lnTo>
                  <a:lnTo>
                    <a:pt x="3299" y="2786"/>
                  </a:lnTo>
                  <a:lnTo>
                    <a:pt x="3293" y="2780"/>
                  </a:lnTo>
                  <a:lnTo>
                    <a:pt x="3280" y="2768"/>
                  </a:lnTo>
                  <a:lnTo>
                    <a:pt x="3263" y="2753"/>
                  </a:lnTo>
                  <a:lnTo>
                    <a:pt x="3260" y="2748"/>
                  </a:lnTo>
                  <a:lnTo>
                    <a:pt x="3257" y="2745"/>
                  </a:lnTo>
                  <a:lnTo>
                    <a:pt x="3255" y="2740"/>
                  </a:lnTo>
                  <a:lnTo>
                    <a:pt x="3255" y="2736"/>
                  </a:lnTo>
                  <a:lnTo>
                    <a:pt x="3255" y="2728"/>
                  </a:lnTo>
                  <a:lnTo>
                    <a:pt x="3255" y="2716"/>
                  </a:lnTo>
                  <a:lnTo>
                    <a:pt x="3255" y="2708"/>
                  </a:lnTo>
                  <a:lnTo>
                    <a:pt x="3255" y="2701"/>
                  </a:lnTo>
                  <a:lnTo>
                    <a:pt x="3256" y="2698"/>
                  </a:lnTo>
                  <a:lnTo>
                    <a:pt x="3257" y="2696"/>
                  </a:lnTo>
                  <a:lnTo>
                    <a:pt x="3259" y="2695"/>
                  </a:lnTo>
                  <a:lnTo>
                    <a:pt x="3261" y="2694"/>
                  </a:lnTo>
                  <a:lnTo>
                    <a:pt x="3267" y="2694"/>
                  </a:lnTo>
                  <a:lnTo>
                    <a:pt x="3273" y="2694"/>
                  </a:lnTo>
                  <a:lnTo>
                    <a:pt x="3278" y="2692"/>
                  </a:lnTo>
                  <a:lnTo>
                    <a:pt x="3282" y="2690"/>
                  </a:lnTo>
                  <a:lnTo>
                    <a:pt x="3286" y="2685"/>
                  </a:lnTo>
                  <a:lnTo>
                    <a:pt x="3287" y="2678"/>
                  </a:lnTo>
                  <a:lnTo>
                    <a:pt x="3287" y="2674"/>
                  </a:lnTo>
                  <a:lnTo>
                    <a:pt x="3286" y="2670"/>
                  </a:lnTo>
                  <a:lnTo>
                    <a:pt x="3285" y="2666"/>
                  </a:lnTo>
                  <a:lnTo>
                    <a:pt x="3282" y="2660"/>
                  </a:lnTo>
                  <a:lnTo>
                    <a:pt x="3268" y="2650"/>
                  </a:lnTo>
                  <a:lnTo>
                    <a:pt x="3256" y="2638"/>
                  </a:lnTo>
                  <a:lnTo>
                    <a:pt x="3253" y="2628"/>
                  </a:lnTo>
                  <a:lnTo>
                    <a:pt x="3248" y="2621"/>
                  </a:lnTo>
                  <a:lnTo>
                    <a:pt x="3244" y="2617"/>
                  </a:lnTo>
                  <a:lnTo>
                    <a:pt x="3242" y="2614"/>
                  </a:lnTo>
                  <a:lnTo>
                    <a:pt x="3237" y="2611"/>
                  </a:lnTo>
                  <a:lnTo>
                    <a:pt x="3232" y="2609"/>
                  </a:lnTo>
                  <a:lnTo>
                    <a:pt x="3224" y="2604"/>
                  </a:lnTo>
                  <a:lnTo>
                    <a:pt x="3217" y="2600"/>
                  </a:lnTo>
                  <a:lnTo>
                    <a:pt x="3212" y="2594"/>
                  </a:lnTo>
                  <a:lnTo>
                    <a:pt x="3206" y="2585"/>
                  </a:lnTo>
                  <a:lnTo>
                    <a:pt x="3198" y="2576"/>
                  </a:lnTo>
                  <a:lnTo>
                    <a:pt x="3186" y="2565"/>
                  </a:lnTo>
                  <a:lnTo>
                    <a:pt x="3173" y="2556"/>
                  </a:lnTo>
                  <a:lnTo>
                    <a:pt x="3161" y="2547"/>
                  </a:lnTo>
                  <a:lnTo>
                    <a:pt x="3149" y="2537"/>
                  </a:lnTo>
                  <a:lnTo>
                    <a:pt x="3142" y="2527"/>
                  </a:lnTo>
                  <a:lnTo>
                    <a:pt x="3140" y="2525"/>
                  </a:lnTo>
                  <a:lnTo>
                    <a:pt x="3139" y="2521"/>
                  </a:lnTo>
                  <a:lnTo>
                    <a:pt x="3139" y="2518"/>
                  </a:lnTo>
                  <a:lnTo>
                    <a:pt x="3140" y="2513"/>
                  </a:lnTo>
                  <a:lnTo>
                    <a:pt x="3141" y="2503"/>
                  </a:lnTo>
                  <a:lnTo>
                    <a:pt x="3143" y="2493"/>
                  </a:lnTo>
                  <a:lnTo>
                    <a:pt x="3144" y="2487"/>
                  </a:lnTo>
                  <a:lnTo>
                    <a:pt x="3142" y="2481"/>
                  </a:lnTo>
                  <a:lnTo>
                    <a:pt x="3140" y="2475"/>
                  </a:lnTo>
                  <a:lnTo>
                    <a:pt x="3137" y="2469"/>
                  </a:lnTo>
                  <a:lnTo>
                    <a:pt x="3130" y="2458"/>
                  </a:lnTo>
                  <a:lnTo>
                    <a:pt x="3124" y="2450"/>
                  </a:lnTo>
                  <a:lnTo>
                    <a:pt x="3121" y="2442"/>
                  </a:lnTo>
                  <a:lnTo>
                    <a:pt x="3116" y="2433"/>
                  </a:lnTo>
                  <a:lnTo>
                    <a:pt x="3112" y="2424"/>
                  </a:lnTo>
                  <a:lnTo>
                    <a:pt x="3111" y="2414"/>
                  </a:lnTo>
                  <a:lnTo>
                    <a:pt x="3111" y="2406"/>
                  </a:lnTo>
                  <a:lnTo>
                    <a:pt x="3109" y="2399"/>
                  </a:lnTo>
                  <a:lnTo>
                    <a:pt x="3108" y="2395"/>
                  </a:lnTo>
                  <a:lnTo>
                    <a:pt x="3106" y="2393"/>
                  </a:lnTo>
                  <a:lnTo>
                    <a:pt x="3104" y="2392"/>
                  </a:lnTo>
                  <a:lnTo>
                    <a:pt x="3102" y="2392"/>
                  </a:lnTo>
                  <a:lnTo>
                    <a:pt x="3099" y="2392"/>
                  </a:lnTo>
                  <a:lnTo>
                    <a:pt x="3097" y="2393"/>
                  </a:lnTo>
                  <a:lnTo>
                    <a:pt x="3095" y="2394"/>
                  </a:lnTo>
                  <a:lnTo>
                    <a:pt x="3092" y="2396"/>
                  </a:lnTo>
                  <a:lnTo>
                    <a:pt x="3086" y="2403"/>
                  </a:lnTo>
                  <a:lnTo>
                    <a:pt x="3077" y="2414"/>
                  </a:lnTo>
                  <a:lnTo>
                    <a:pt x="3070" y="2424"/>
                  </a:lnTo>
                  <a:lnTo>
                    <a:pt x="3066" y="2427"/>
                  </a:lnTo>
                  <a:lnTo>
                    <a:pt x="3062" y="2430"/>
                  </a:lnTo>
                  <a:lnTo>
                    <a:pt x="3056" y="2434"/>
                  </a:lnTo>
                  <a:lnTo>
                    <a:pt x="3049" y="2439"/>
                  </a:lnTo>
                  <a:lnTo>
                    <a:pt x="3046" y="2442"/>
                  </a:lnTo>
                  <a:lnTo>
                    <a:pt x="3043" y="2442"/>
                  </a:lnTo>
                  <a:lnTo>
                    <a:pt x="3039" y="2439"/>
                  </a:lnTo>
                  <a:lnTo>
                    <a:pt x="3032" y="2436"/>
                  </a:lnTo>
                  <a:lnTo>
                    <a:pt x="3024" y="2430"/>
                  </a:lnTo>
                  <a:lnTo>
                    <a:pt x="3016" y="2423"/>
                  </a:lnTo>
                  <a:lnTo>
                    <a:pt x="3007" y="2414"/>
                  </a:lnTo>
                  <a:lnTo>
                    <a:pt x="2996" y="2406"/>
                  </a:lnTo>
                  <a:lnTo>
                    <a:pt x="2986" y="2398"/>
                  </a:lnTo>
                  <a:lnTo>
                    <a:pt x="2990" y="2392"/>
                  </a:lnTo>
                  <a:lnTo>
                    <a:pt x="2996" y="2383"/>
                  </a:lnTo>
                  <a:lnTo>
                    <a:pt x="2993" y="2377"/>
                  </a:lnTo>
                  <a:lnTo>
                    <a:pt x="2988" y="2370"/>
                  </a:lnTo>
                  <a:lnTo>
                    <a:pt x="2982" y="2363"/>
                  </a:lnTo>
                  <a:lnTo>
                    <a:pt x="2976" y="2357"/>
                  </a:lnTo>
                  <a:lnTo>
                    <a:pt x="2969" y="2350"/>
                  </a:lnTo>
                  <a:lnTo>
                    <a:pt x="2957" y="2343"/>
                  </a:lnTo>
                  <a:lnTo>
                    <a:pt x="2946" y="2336"/>
                  </a:lnTo>
                  <a:lnTo>
                    <a:pt x="2938" y="2332"/>
                  </a:lnTo>
                  <a:lnTo>
                    <a:pt x="2934" y="2332"/>
                  </a:lnTo>
                  <a:lnTo>
                    <a:pt x="2928" y="2335"/>
                  </a:lnTo>
                  <a:lnTo>
                    <a:pt x="2922" y="2338"/>
                  </a:lnTo>
                  <a:lnTo>
                    <a:pt x="2915" y="2342"/>
                  </a:lnTo>
                  <a:lnTo>
                    <a:pt x="2908" y="2346"/>
                  </a:lnTo>
                  <a:lnTo>
                    <a:pt x="2902" y="2349"/>
                  </a:lnTo>
                  <a:lnTo>
                    <a:pt x="2896" y="2351"/>
                  </a:lnTo>
                  <a:lnTo>
                    <a:pt x="2892" y="2350"/>
                  </a:lnTo>
                  <a:lnTo>
                    <a:pt x="2877" y="2340"/>
                  </a:lnTo>
                  <a:lnTo>
                    <a:pt x="2864" y="2333"/>
                  </a:lnTo>
                  <a:lnTo>
                    <a:pt x="2856" y="2329"/>
                  </a:lnTo>
                  <a:lnTo>
                    <a:pt x="2850" y="2323"/>
                  </a:lnTo>
                  <a:lnTo>
                    <a:pt x="2844" y="2316"/>
                  </a:lnTo>
                  <a:lnTo>
                    <a:pt x="2837" y="2304"/>
                  </a:lnTo>
                  <a:lnTo>
                    <a:pt x="2828" y="2292"/>
                  </a:lnTo>
                  <a:lnTo>
                    <a:pt x="2820" y="2283"/>
                  </a:lnTo>
                  <a:lnTo>
                    <a:pt x="2812" y="2276"/>
                  </a:lnTo>
                  <a:lnTo>
                    <a:pt x="2800" y="2268"/>
                  </a:lnTo>
                  <a:lnTo>
                    <a:pt x="2789" y="2261"/>
                  </a:lnTo>
                  <a:lnTo>
                    <a:pt x="2778" y="2256"/>
                  </a:lnTo>
                  <a:lnTo>
                    <a:pt x="2770" y="2254"/>
                  </a:lnTo>
                  <a:lnTo>
                    <a:pt x="2764" y="2253"/>
                  </a:lnTo>
                  <a:lnTo>
                    <a:pt x="2757" y="2251"/>
                  </a:lnTo>
                  <a:lnTo>
                    <a:pt x="2749" y="2247"/>
                  </a:lnTo>
                  <a:lnTo>
                    <a:pt x="2738" y="2241"/>
                  </a:lnTo>
                  <a:lnTo>
                    <a:pt x="2727" y="2230"/>
                  </a:lnTo>
                  <a:lnTo>
                    <a:pt x="2721" y="2225"/>
                  </a:lnTo>
                  <a:lnTo>
                    <a:pt x="2715" y="2220"/>
                  </a:lnTo>
                  <a:lnTo>
                    <a:pt x="2708" y="2216"/>
                  </a:lnTo>
                  <a:lnTo>
                    <a:pt x="2702" y="2212"/>
                  </a:lnTo>
                  <a:lnTo>
                    <a:pt x="2689" y="2206"/>
                  </a:lnTo>
                  <a:lnTo>
                    <a:pt x="2680" y="2203"/>
                  </a:lnTo>
                  <a:lnTo>
                    <a:pt x="2676" y="2200"/>
                  </a:lnTo>
                  <a:lnTo>
                    <a:pt x="2673" y="2197"/>
                  </a:lnTo>
                  <a:lnTo>
                    <a:pt x="2671" y="2193"/>
                  </a:lnTo>
                  <a:lnTo>
                    <a:pt x="2670" y="2190"/>
                  </a:lnTo>
                  <a:lnTo>
                    <a:pt x="2669" y="2181"/>
                  </a:lnTo>
                  <a:lnTo>
                    <a:pt x="2669" y="2172"/>
                  </a:lnTo>
                  <a:lnTo>
                    <a:pt x="2669" y="2161"/>
                  </a:lnTo>
                  <a:lnTo>
                    <a:pt x="2667" y="2150"/>
                  </a:lnTo>
                  <a:lnTo>
                    <a:pt x="2664" y="2144"/>
                  </a:lnTo>
                  <a:lnTo>
                    <a:pt x="2662" y="2140"/>
                  </a:lnTo>
                  <a:lnTo>
                    <a:pt x="2657" y="2134"/>
                  </a:lnTo>
                  <a:lnTo>
                    <a:pt x="2652" y="2129"/>
                  </a:lnTo>
                  <a:lnTo>
                    <a:pt x="2645" y="2125"/>
                  </a:lnTo>
                  <a:lnTo>
                    <a:pt x="2639" y="2123"/>
                  </a:lnTo>
                  <a:lnTo>
                    <a:pt x="2632" y="2122"/>
                  </a:lnTo>
                  <a:lnTo>
                    <a:pt x="2626" y="2121"/>
                  </a:lnTo>
                  <a:lnTo>
                    <a:pt x="2613" y="2121"/>
                  </a:lnTo>
                  <a:lnTo>
                    <a:pt x="2602" y="2119"/>
                  </a:lnTo>
                  <a:lnTo>
                    <a:pt x="2598" y="2117"/>
                  </a:lnTo>
                  <a:lnTo>
                    <a:pt x="2593" y="2113"/>
                  </a:lnTo>
                  <a:lnTo>
                    <a:pt x="2588" y="2109"/>
                  </a:lnTo>
                  <a:lnTo>
                    <a:pt x="2583" y="2104"/>
                  </a:lnTo>
                  <a:lnTo>
                    <a:pt x="2580" y="2099"/>
                  </a:lnTo>
                  <a:lnTo>
                    <a:pt x="2577" y="2094"/>
                  </a:lnTo>
                  <a:lnTo>
                    <a:pt x="2575" y="2090"/>
                  </a:lnTo>
                  <a:lnTo>
                    <a:pt x="2574" y="2085"/>
                  </a:lnTo>
                  <a:lnTo>
                    <a:pt x="2573" y="2078"/>
                  </a:lnTo>
                  <a:lnTo>
                    <a:pt x="2570" y="2072"/>
                  </a:lnTo>
                  <a:lnTo>
                    <a:pt x="2569" y="2071"/>
                  </a:lnTo>
                  <a:lnTo>
                    <a:pt x="2567" y="2068"/>
                  </a:lnTo>
                  <a:lnTo>
                    <a:pt x="2564" y="2068"/>
                  </a:lnTo>
                  <a:lnTo>
                    <a:pt x="2561" y="2068"/>
                  </a:lnTo>
                  <a:lnTo>
                    <a:pt x="2557" y="2068"/>
                  </a:lnTo>
                  <a:lnTo>
                    <a:pt x="2554" y="2067"/>
                  </a:lnTo>
                  <a:lnTo>
                    <a:pt x="2552" y="2066"/>
                  </a:lnTo>
                  <a:lnTo>
                    <a:pt x="2551" y="2064"/>
                  </a:lnTo>
                  <a:lnTo>
                    <a:pt x="2550" y="2058"/>
                  </a:lnTo>
                  <a:lnTo>
                    <a:pt x="2550" y="2048"/>
                  </a:lnTo>
                  <a:lnTo>
                    <a:pt x="2549" y="2043"/>
                  </a:lnTo>
                  <a:lnTo>
                    <a:pt x="2548" y="2039"/>
                  </a:lnTo>
                  <a:lnTo>
                    <a:pt x="2547" y="2034"/>
                  </a:lnTo>
                  <a:lnTo>
                    <a:pt x="2544" y="2030"/>
                  </a:lnTo>
                  <a:lnTo>
                    <a:pt x="2538" y="2023"/>
                  </a:lnTo>
                  <a:lnTo>
                    <a:pt x="2530" y="2016"/>
                  </a:lnTo>
                  <a:lnTo>
                    <a:pt x="2522" y="2009"/>
                  </a:lnTo>
                  <a:lnTo>
                    <a:pt x="2512" y="2004"/>
                  </a:lnTo>
                  <a:lnTo>
                    <a:pt x="2506" y="2003"/>
                  </a:lnTo>
                  <a:lnTo>
                    <a:pt x="2501" y="2002"/>
                  </a:lnTo>
                  <a:lnTo>
                    <a:pt x="2497" y="2003"/>
                  </a:lnTo>
                  <a:lnTo>
                    <a:pt x="2493" y="2005"/>
                  </a:lnTo>
                  <a:lnTo>
                    <a:pt x="2489" y="2008"/>
                  </a:lnTo>
                  <a:lnTo>
                    <a:pt x="2488" y="2011"/>
                  </a:lnTo>
                  <a:lnTo>
                    <a:pt x="2488" y="2015"/>
                  </a:lnTo>
                  <a:lnTo>
                    <a:pt x="2487" y="2020"/>
                  </a:lnTo>
                  <a:lnTo>
                    <a:pt x="2487" y="2028"/>
                  </a:lnTo>
                  <a:lnTo>
                    <a:pt x="2492" y="2042"/>
                  </a:lnTo>
                  <a:lnTo>
                    <a:pt x="2498" y="2058"/>
                  </a:lnTo>
                  <a:lnTo>
                    <a:pt x="2503" y="2068"/>
                  </a:lnTo>
                  <a:lnTo>
                    <a:pt x="2511" y="2083"/>
                  </a:lnTo>
                  <a:lnTo>
                    <a:pt x="2518" y="2098"/>
                  </a:lnTo>
                  <a:lnTo>
                    <a:pt x="2520" y="2105"/>
                  </a:lnTo>
                  <a:lnTo>
                    <a:pt x="2522" y="2110"/>
                  </a:lnTo>
                  <a:lnTo>
                    <a:pt x="2522" y="2115"/>
                  </a:lnTo>
                  <a:lnTo>
                    <a:pt x="2520" y="2117"/>
                  </a:lnTo>
                  <a:lnTo>
                    <a:pt x="2519" y="2118"/>
                  </a:lnTo>
                  <a:lnTo>
                    <a:pt x="2516" y="2118"/>
                  </a:lnTo>
                  <a:lnTo>
                    <a:pt x="2512" y="2117"/>
                  </a:lnTo>
                  <a:lnTo>
                    <a:pt x="2506" y="2115"/>
                  </a:lnTo>
                  <a:lnTo>
                    <a:pt x="2494" y="2108"/>
                  </a:lnTo>
                  <a:lnTo>
                    <a:pt x="2482" y="2102"/>
                  </a:lnTo>
                  <a:lnTo>
                    <a:pt x="2470" y="2094"/>
                  </a:lnTo>
                  <a:lnTo>
                    <a:pt x="2460" y="2087"/>
                  </a:lnTo>
                  <a:lnTo>
                    <a:pt x="2445" y="2079"/>
                  </a:lnTo>
                  <a:lnTo>
                    <a:pt x="2429" y="2069"/>
                  </a:lnTo>
                  <a:lnTo>
                    <a:pt x="2413" y="2060"/>
                  </a:lnTo>
                  <a:lnTo>
                    <a:pt x="2400" y="2052"/>
                  </a:lnTo>
                  <a:lnTo>
                    <a:pt x="2387" y="2042"/>
                  </a:lnTo>
                  <a:lnTo>
                    <a:pt x="2372" y="2030"/>
                  </a:lnTo>
                  <a:lnTo>
                    <a:pt x="2356" y="2018"/>
                  </a:lnTo>
                  <a:lnTo>
                    <a:pt x="2346" y="2009"/>
                  </a:lnTo>
                  <a:lnTo>
                    <a:pt x="2338" y="1999"/>
                  </a:lnTo>
                  <a:lnTo>
                    <a:pt x="2331" y="1987"/>
                  </a:lnTo>
                  <a:lnTo>
                    <a:pt x="2325" y="1976"/>
                  </a:lnTo>
                  <a:lnTo>
                    <a:pt x="2322" y="1966"/>
                  </a:lnTo>
                  <a:lnTo>
                    <a:pt x="2321" y="1960"/>
                  </a:lnTo>
                  <a:lnTo>
                    <a:pt x="2319" y="1955"/>
                  </a:lnTo>
                  <a:lnTo>
                    <a:pt x="2316" y="1951"/>
                  </a:lnTo>
                  <a:lnTo>
                    <a:pt x="2309" y="1944"/>
                  </a:lnTo>
                  <a:lnTo>
                    <a:pt x="2300" y="1935"/>
                  </a:lnTo>
                  <a:lnTo>
                    <a:pt x="2293" y="1926"/>
                  </a:lnTo>
                  <a:lnTo>
                    <a:pt x="2287" y="1915"/>
                  </a:lnTo>
                  <a:lnTo>
                    <a:pt x="2280" y="1902"/>
                  </a:lnTo>
                  <a:lnTo>
                    <a:pt x="2277" y="1896"/>
                  </a:lnTo>
                  <a:lnTo>
                    <a:pt x="2272" y="1889"/>
                  </a:lnTo>
                  <a:lnTo>
                    <a:pt x="2266" y="1883"/>
                  </a:lnTo>
                  <a:lnTo>
                    <a:pt x="2259" y="1876"/>
                  </a:lnTo>
                  <a:lnTo>
                    <a:pt x="2245" y="1864"/>
                  </a:lnTo>
                  <a:lnTo>
                    <a:pt x="2231" y="1853"/>
                  </a:lnTo>
                  <a:lnTo>
                    <a:pt x="2218" y="1842"/>
                  </a:lnTo>
                  <a:lnTo>
                    <a:pt x="2203" y="1831"/>
                  </a:lnTo>
                  <a:lnTo>
                    <a:pt x="2190" y="1820"/>
                  </a:lnTo>
                  <a:lnTo>
                    <a:pt x="2180" y="1812"/>
                  </a:lnTo>
                  <a:lnTo>
                    <a:pt x="2177" y="1808"/>
                  </a:lnTo>
                  <a:lnTo>
                    <a:pt x="2176" y="1804"/>
                  </a:lnTo>
                  <a:lnTo>
                    <a:pt x="2176" y="1802"/>
                  </a:lnTo>
                  <a:lnTo>
                    <a:pt x="2176" y="1800"/>
                  </a:lnTo>
                  <a:lnTo>
                    <a:pt x="2177" y="1795"/>
                  </a:lnTo>
                  <a:lnTo>
                    <a:pt x="2180" y="1789"/>
                  </a:lnTo>
                  <a:lnTo>
                    <a:pt x="2182" y="1787"/>
                  </a:lnTo>
                  <a:lnTo>
                    <a:pt x="2180" y="1783"/>
                  </a:lnTo>
                  <a:lnTo>
                    <a:pt x="2179" y="1781"/>
                  </a:lnTo>
                  <a:lnTo>
                    <a:pt x="2178" y="1778"/>
                  </a:lnTo>
                  <a:lnTo>
                    <a:pt x="2172" y="1775"/>
                  </a:lnTo>
                  <a:lnTo>
                    <a:pt x="2164" y="1772"/>
                  </a:lnTo>
                  <a:lnTo>
                    <a:pt x="2153" y="1770"/>
                  </a:lnTo>
                  <a:lnTo>
                    <a:pt x="2142" y="1766"/>
                  </a:lnTo>
                  <a:lnTo>
                    <a:pt x="2136" y="1763"/>
                  </a:lnTo>
                  <a:lnTo>
                    <a:pt x="2132" y="1760"/>
                  </a:lnTo>
                  <a:lnTo>
                    <a:pt x="2126" y="1757"/>
                  </a:lnTo>
                  <a:lnTo>
                    <a:pt x="2121" y="1752"/>
                  </a:lnTo>
                  <a:lnTo>
                    <a:pt x="2117" y="1747"/>
                  </a:lnTo>
                  <a:lnTo>
                    <a:pt x="2115" y="1743"/>
                  </a:lnTo>
                  <a:lnTo>
                    <a:pt x="2113" y="1738"/>
                  </a:lnTo>
                  <a:lnTo>
                    <a:pt x="2111" y="1732"/>
                  </a:lnTo>
                  <a:lnTo>
                    <a:pt x="2108" y="1722"/>
                  </a:lnTo>
                  <a:lnTo>
                    <a:pt x="2103" y="1713"/>
                  </a:lnTo>
                  <a:lnTo>
                    <a:pt x="2100" y="1709"/>
                  </a:lnTo>
                  <a:lnTo>
                    <a:pt x="2096" y="1707"/>
                  </a:lnTo>
                  <a:lnTo>
                    <a:pt x="2091" y="1706"/>
                  </a:lnTo>
                  <a:lnTo>
                    <a:pt x="2088" y="1705"/>
                  </a:lnTo>
                  <a:lnTo>
                    <a:pt x="2083" y="1706"/>
                  </a:lnTo>
                  <a:lnTo>
                    <a:pt x="2078" y="1708"/>
                  </a:lnTo>
                  <a:lnTo>
                    <a:pt x="2073" y="1711"/>
                  </a:lnTo>
                  <a:lnTo>
                    <a:pt x="2069" y="1715"/>
                  </a:lnTo>
                  <a:lnTo>
                    <a:pt x="2059" y="1727"/>
                  </a:lnTo>
                  <a:lnTo>
                    <a:pt x="2048" y="1741"/>
                  </a:lnTo>
                  <a:lnTo>
                    <a:pt x="2038" y="1753"/>
                  </a:lnTo>
                  <a:lnTo>
                    <a:pt x="2028" y="1763"/>
                  </a:lnTo>
                  <a:lnTo>
                    <a:pt x="2023" y="1765"/>
                  </a:lnTo>
                  <a:lnTo>
                    <a:pt x="2019" y="1765"/>
                  </a:lnTo>
                  <a:lnTo>
                    <a:pt x="2013" y="1765"/>
                  </a:lnTo>
                  <a:lnTo>
                    <a:pt x="2006" y="1764"/>
                  </a:lnTo>
                  <a:lnTo>
                    <a:pt x="1994" y="1760"/>
                  </a:lnTo>
                  <a:lnTo>
                    <a:pt x="1983" y="1756"/>
                  </a:lnTo>
                  <a:lnTo>
                    <a:pt x="1979" y="1755"/>
                  </a:lnTo>
                  <a:lnTo>
                    <a:pt x="1977" y="1752"/>
                  </a:lnTo>
                  <a:lnTo>
                    <a:pt x="1975" y="1749"/>
                  </a:lnTo>
                  <a:lnTo>
                    <a:pt x="1974" y="1746"/>
                  </a:lnTo>
                  <a:lnTo>
                    <a:pt x="1972" y="1738"/>
                  </a:lnTo>
                  <a:lnTo>
                    <a:pt x="1972" y="1727"/>
                  </a:lnTo>
                  <a:lnTo>
                    <a:pt x="1971" y="1721"/>
                  </a:lnTo>
                  <a:lnTo>
                    <a:pt x="1968" y="1718"/>
                  </a:lnTo>
                  <a:lnTo>
                    <a:pt x="1963" y="1714"/>
                  </a:lnTo>
                  <a:lnTo>
                    <a:pt x="1957" y="1712"/>
                  </a:lnTo>
                  <a:lnTo>
                    <a:pt x="1950" y="1711"/>
                  </a:lnTo>
                  <a:lnTo>
                    <a:pt x="1944" y="1711"/>
                  </a:lnTo>
                  <a:lnTo>
                    <a:pt x="1937" y="1711"/>
                  </a:lnTo>
                  <a:lnTo>
                    <a:pt x="1932" y="1712"/>
                  </a:lnTo>
                  <a:lnTo>
                    <a:pt x="1927" y="1714"/>
                  </a:lnTo>
                  <a:lnTo>
                    <a:pt x="1925" y="1716"/>
                  </a:lnTo>
                  <a:lnTo>
                    <a:pt x="1922" y="1720"/>
                  </a:lnTo>
                  <a:lnTo>
                    <a:pt x="1922" y="1724"/>
                  </a:lnTo>
                  <a:lnTo>
                    <a:pt x="1922" y="1733"/>
                  </a:lnTo>
                  <a:lnTo>
                    <a:pt x="1922" y="1743"/>
                  </a:lnTo>
                  <a:lnTo>
                    <a:pt x="1921" y="1747"/>
                  </a:lnTo>
                  <a:lnTo>
                    <a:pt x="1920" y="1751"/>
                  </a:lnTo>
                  <a:lnTo>
                    <a:pt x="1916" y="1755"/>
                  </a:lnTo>
                  <a:lnTo>
                    <a:pt x="1912" y="1759"/>
                  </a:lnTo>
                  <a:lnTo>
                    <a:pt x="1899" y="1768"/>
                  </a:lnTo>
                  <a:lnTo>
                    <a:pt x="1883" y="1778"/>
                  </a:lnTo>
                  <a:lnTo>
                    <a:pt x="1876" y="1783"/>
                  </a:lnTo>
                  <a:lnTo>
                    <a:pt x="1870" y="1788"/>
                  </a:lnTo>
                  <a:lnTo>
                    <a:pt x="1867" y="1791"/>
                  </a:lnTo>
                  <a:lnTo>
                    <a:pt x="1864" y="1795"/>
                  </a:lnTo>
                  <a:lnTo>
                    <a:pt x="1863" y="1801"/>
                  </a:lnTo>
                  <a:lnTo>
                    <a:pt x="1861" y="1807"/>
                  </a:lnTo>
                  <a:lnTo>
                    <a:pt x="1858" y="1810"/>
                  </a:lnTo>
                  <a:lnTo>
                    <a:pt x="1856" y="1813"/>
                  </a:lnTo>
                  <a:lnTo>
                    <a:pt x="1853" y="1814"/>
                  </a:lnTo>
                  <a:lnTo>
                    <a:pt x="1852" y="1814"/>
                  </a:lnTo>
                  <a:lnTo>
                    <a:pt x="1850" y="1814"/>
                  </a:lnTo>
                  <a:lnTo>
                    <a:pt x="1848" y="1812"/>
                  </a:lnTo>
                  <a:lnTo>
                    <a:pt x="1845" y="1809"/>
                  </a:lnTo>
                  <a:lnTo>
                    <a:pt x="1843" y="1806"/>
                  </a:lnTo>
                  <a:lnTo>
                    <a:pt x="1839" y="1798"/>
                  </a:lnTo>
                  <a:lnTo>
                    <a:pt x="1834" y="1790"/>
                  </a:lnTo>
                  <a:lnTo>
                    <a:pt x="1830" y="1783"/>
                  </a:lnTo>
                  <a:lnTo>
                    <a:pt x="1821" y="1777"/>
                  </a:lnTo>
                  <a:lnTo>
                    <a:pt x="1812" y="1771"/>
                  </a:lnTo>
                  <a:lnTo>
                    <a:pt x="1802" y="1765"/>
                  </a:lnTo>
                  <a:lnTo>
                    <a:pt x="1793" y="1758"/>
                  </a:lnTo>
                  <a:lnTo>
                    <a:pt x="1783" y="1751"/>
                  </a:lnTo>
                  <a:lnTo>
                    <a:pt x="1774" y="1743"/>
                  </a:lnTo>
                  <a:lnTo>
                    <a:pt x="1763" y="1735"/>
                  </a:lnTo>
                  <a:lnTo>
                    <a:pt x="1757" y="1733"/>
                  </a:lnTo>
                  <a:lnTo>
                    <a:pt x="1751" y="1731"/>
                  </a:lnTo>
                  <a:lnTo>
                    <a:pt x="1746" y="1728"/>
                  </a:lnTo>
                  <a:lnTo>
                    <a:pt x="1742" y="1728"/>
                  </a:lnTo>
                  <a:lnTo>
                    <a:pt x="1737" y="1727"/>
                  </a:lnTo>
                  <a:lnTo>
                    <a:pt x="1735" y="1727"/>
                  </a:lnTo>
                  <a:lnTo>
                    <a:pt x="1732" y="1726"/>
                  </a:lnTo>
                  <a:lnTo>
                    <a:pt x="1730" y="1725"/>
                  </a:lnTo>
                  <a:lnTo>
                    <a:pt x="1729" y="1720"/>
                  </a:lnTo>
                  <a:lnTo>
                    <a:pt x="1729" y="1713"/>
                  </a:lnTo>
                  <a:lnTo>
                    <a:pt x="1727" y="1708"/>
                  </a:lnTo>
                  <a:lnTo>
                    <a:pt x="1725" y="1705"/>
                  </a:lnTo>
                  <a:lnTo>
                    <a:pt x="1723" y="1701"/>
                  </a:lnTo>
                  <a:lnTo>
                    <a:pt x="1719" y="1697"/>
                  </a:lnTo>
                  <a:lnTo>
                    <a:pt x="1710" y="1689"/>
                  </a:lnTo>
                  <a:lnTo>
                    <a:pt x="1700" y="1681"/>
                  </a:lnTo>
                  <a:lnTo>
                    <a:pt x="1692" y="1671"/>
                  </a:lnTo>
                  <a:lnTo>
                    <a:pt x="1681" y="1661"/>
                  </a:lnTo>
                  <a:lnTo>
                    <a:pt x="1672" y="1651"/>
                  </a:lnTo>
                  <a:lnTo>
                    <a:pt x="1663" y="1643"/>
                  </a:lnTo>
                  <a:lnTo>
                    <a:pt x="1657" y="1636"/>
                  </a:lnTo>
                  <a:lnTo>
                    <a:pt x="1651" y="1629"/>
                  </a:lnTo>
                  <a:lnTo>
                    <a:pt x="1647" y="1624"/>
                  </a:lnTo>
                  <a:lnTo>
                    <a:pt x="1641" y="1621"/>
                  </a:lnTo>
                  <a:lnTo>
                    <a:pt x="1636" y="1621"/>
                  </a:lnTo>
                  <a:lnTo>
                    <a:pt x="1632" y="1620"/>
                  </a:lnTo>
                  <a:lnTo>
                    <a:pt x="1628" y="1618"/>
                  </a:lnTo>
                  <a:lnTo>
                    <a:pt x="1623" y="1611"/>
                  </a:lnTo>
                  <a:lnTo>
                    <a:pt x="1619" y="1607"/>
                  </a:lnTo>
                  <a:lnTo>
                    <a:pt x="1613" y="1604"/>
                  </a:lnTo>
                  <a:lnTo>
                    <a:pt x="1606" y="1600"/>
                  </a:lnTo>
                  <a:lnTo>
                    <a:pt x="1599" y="1596"/>
                  </a:lnTo>
                  <a:lnTo>
                    <a:pt x="1582" y="1592"/>
                  </a:lnTo>
                  <a:lnTo>
                    <a:pt x="1568" y="1586"/>
                  </a:lnTo>
                  <a:lnTo>
                    <a:pt x="1561" y="1583"/>
                  </a:lnTo>
                  <a:lnTo>
                    <a:pt x="1554" y="1582"/>
                  </a:lnTo>
                  <a:lnTo>
                    <a:pt x="1547" y="1582"/>
                  </a:lnTo>
                  <a:lnTo>
                    <a:pt x="1538" y="1582"/>
                  </a:lnTo>
                  <a:lnTo>
                    <a:pt x="1530" y="1583"/>
                  </a:lnTo>
                  <a:lnTo>
                    <a:pt x="1523" y="1586"/>
                  </a:lnTo>
                  <a:lnTo>
                    <a:pt x="1516" y="1589"/>
                  </a:lnTo>
                  <a:lnTo>
                    <a:pt x="1510" y="1594"/>
                  </a:lnTo>
                  <a:lnTo>
                    <a:pt x="1505" y="1600"/>
                  </a:lnTo>
                  <a:lnTo>
                    <a:pt x="1500" y="1606"/>
                  </a:lnTo>
                  <a:lnTo>
                    <a:pt x="1497" y="1611"/>
                  </a:lnTo>
                  <a:lnTo>
                    <a:pt x="1494" y="1617"/>
                  </a:lnTo>
                  <a:lnTo>
                    <a:pt x="1493" y="1623"/>
                  </a:lnTo>
                  <a:lnTo>
                    <a:pt x="1493" y="1629"/>
                  </a:lnTo>
                  <a:lnTo>
                    <a:pt x="1494" y="1633"/>
                  </a:lnTo>
                  <a:lnTo>
                    <a:pt x="1496" y="1639"/>
                  </a:lnTo>
                  <a:lnTo>
                    <a:pt x="1498" y="1645"/>
                  </a:lnTo>
                  <a:lnTo>
                    <a:pt x="1500" y="1652"/>
                  </a:lnTo>
                  <a:lnTo>
                    <a:pt x="1502" y="1661"/>
                  </a:lnTo>
                  <a:lnTo>
                    <a:pt x="1502" y="1669"/>
                  </a:lnTo>
                  <a:lnTo>
                    <a:pt x="1502" y="1677"/>
                  </a:lnTo>
                  <a:lnTo>
                    <a:pt x="1500" y="1684"/>
                  </a:lnTo>
                  <a:lnTo>
                    <a:pt x="1499" y="1692"/>
                  </a:lnTo>
                  <a:lnTo>
                    <a:pt x="1497" y="1699"/>
                  </a:lnTo>
                  <a:lnTo>
                    <a:pt x="1494" y="1705"/>
                  </a:lnTo>
                  <a:lnTo>
                    <a:pt x="1492" y="1713"/>
                  </a:lnTo>
                  <a:lnTo>
                    <a:pt x="1491" y="1721"/>
                  </a:lnTo>
                  <a:lnTo>
                    <a:pt x="1491" y="1732"/>
                  </a:lnTo>
                  <a:lnTo>
                    <a:pt x="1491" y="1752"/>
                  </a:lnTo>
                  <a:lnTo>
                    <a:pt x="1492" y="1772"/>
                  </a:lnTo>
                  <a:lnTo>
                    <a:pt x="1492" y="1788"/>
                  </a:lnTo>
                  <a:lnTo>
                    <a:pt x="1494" y="1800"/>
                  </a:lnTo>
                  <a:lnTo>
                    <a:pt x="1498" y="1812"/>
                  </a:lnTo>
                  <a:lnTo>
                    <a:pt x="1502" y="1825"/>
                  </a:lnTo>
                  <a:lnTo>
                    <a:pt x="1503" y="1833"/>
                  </a:lnTo>
                  <a:lnTo>
                    <a:pt x="1503" y="1842"/>
                  </a:lnTo>
                  <a:lnTo>
                    <a:pt x="1500" y="1851"/>
                  </a:lnTo>
                  <a:lnTo>
                    <a:pt x="1497" y="1858"/>
                  </a:lnTo>
                  <a:lnTo>
                    <a:pt x="1493" y="1860"/>
                  </a:lnTo>
                  <a:lnTo>
                    <a:pt x="1491" y="1864"/>
                  </a:lnTo>
                  <a:lnTo>
                    <a:pt x="1487" y="1866"/>
                  </a:lnTo>
                  <a:lnTo>
                    <a:pt x="1484" y="1867"/>
                  </a:lnTo>
                  <a:lnTo>
                    <a:pt x="1480" y="1869"/>
                  </a:lnTo>
                  <a:lnTo>
                    <a:pt x="1475" y="1870"/>
                  </a:lnTo>
                  <a:lnTo>
                    <a:pt x="1471" y="1870"/>
                  </a:lnTo>
                  <a:lnTo>
                    <a:pt x="1466" y="1869"/>
                  </a:lnTo>
                  <a:lnTo>
                    <a:pt x="1450" y="1861"/>
                  </a:lnTo>
                  <a:lnTo>
                    <a:pt x="1434" y="1851"/>
                  </a:lnTo>
                  <a:lnTo>
                    <a:pt x="1426" y="1845"/>
                  </a:lnTo>
                  <a:lnTo>
                    <a:pt x="1417" y="1841"/>
                  </a:lnTo>
                  <a:lnTo>
                    <a:pt x="1414" y="1840"/>
                  </a:lnTo>
                  <a:lnTo>
                    <a:pt x="1410" y="1840"/>
                  </a:lnTo>
                  <a:lnTo>
                    <a:pt x="1408" y="1840"/>
                  </a:lnTo>
                  <a:lnTo>
                    <a:pt x="1405" y="1841"/>
                  </a:lnTo>
                  <a:lnTo>
                    <a:pt x="1401" y="1845"/>
                  </a:lnTo>
                  <a:lnTo>
                    <a:pt x="1398" y="1851"/>
                  </a:lnTo>
                  <a:lnTo>
                    <a:pt x="1397" y="1858"/>
                  </a:lnTo>
                  <a:lnTo>
                    <a:pt x="1395" y="1865"/>
                  </a:lnTo>
                  <a:lnTo>
                    <a:pt x="1393" y="1872"/>
                  </a:lnTo>
                  <a:lnTo>
                    <a:pt x="1392" y="1878"/>
                  </a:lnTo>
                  <a:lnTo>
                    <a:pt x="1391" y="1881"/>
                  </a:lnTo>
                  <a:lnTo>
                    <a:pt x="1389" y="1883"/>
                  </a:lnTo>
                  <a:lnTo>
                    <a:pt x="1387" y="1884"/>
                  </a:lnTo>
                  <a:lnTo>
                    <a:pt x="1385" y="1885"/>
                  </a:lnTo>
                  <a:lnTo>
                    <a:pt x="1377" y="1886"/>
                  </a:lnTo>
                  <a:lnTo>
                    <a:pt x="1371" y="1888"/>
                  </a:lnTo>
                  <a:lnTo>
                    <a:pt x="1368" y="1888"/>
                  </a:lnTo>
                  <a:lnTo>
                    <a:pt x="1367" y="1889"/>
                  </a:lnTo>
                  <a:lnTo>
                    <a:pt x="1366" y="1891"/>
                  </a:lnTo>
                  <a:lnTo>
                    <a:pt x="1365" y="1895"/>
                  </a:lnTo>
                  <a:lnTo>
                    <a:pt x="1366" y="1903"/>
                  </a:lnTo>
                  <a:lnTo>
                    <a:pt x="1367" y="1911"/>
                  </a:lnTo>
                  <a:lnTo>
                    <a:pt x="1368" y="1915"/>
                  </a:lnTo>
                  <a:lnTo>
                    <a:pt x="1367" y="1920"/>
                  </a:lnTo>
                  <a:lnTo>
                    <a:pt x="1366" y="1926"/>
                  </a:lnTo>
                  <a:lnTo>
                    <a:pt x="1363" y="1932"/>
                  </a:lnTo>
                  <a:lnTo>
                    <a:pt x="1358" y="1938"/>
                  </a:lnTo>
                  <a:lnTo>
                    <a:pt x="1355" y="1944"/>
                  </a:lnTo>
                  <a:lnTo>
                    <a:pt x="1353" y="1948"/>
                  </a:lnTo>
                  <a:lnTo>
                    <a:pt x="1353" y="1952"/>
                  </a:lnTo>
                  <a:lnTo>
                    <a:pt x="1352" y="1960"/>
                  </a:lnTo>
                  <a:lnTo>
                    <a:pt x="1353" y="1967"/>
                  </a:lnTo>
                  <a:lnTo>
                    <a:pt x="1353" y="1978"/>
                  </a:lnTo>
                  <a:lnTo>
                    <a:pt x="1352" y="1991"/>
                  </a:lnTo>
                  <a:lnTo>
                    <a:pt x="1349" y="1998"/>
                  </a:lnTo>
                  <a:lnTo>
                    <a:pt x="1347" y="2004"/>
                  </a:lnTo>
                  <a:lnTo>
                    <a:pt x="1346" y="2006"/>
                  </a:lnTo>
                  <a:lnTo>
                    <a:pt x="1343" y="2008"/>
                  </a:lnTo>
                  <a:lnTo>
                    <a:pt x="1342" y="2009"/>
                  </a:lnTo>
                  <a:lnTo>
                    <a:pt x="1340" y="2009"/>
                  </a:lnTo>
                  <a:lnTo>
                    <a:pt x="1330" y="2009"/>
                  </a:lnTo>
                  <a:lnTo>
                    <a:pt x="1324" y="2009"/>
                  </a:lnTo>
                  <a:lnTo>
                    <a:pt x="1320" y="2006"/>
                  </a:lnTo>
                  <a:lnTo>
                    <a:pt x="1313" y="2001"/>
                  </a:lnTo>
                  <a:lnTo>
                    <a:pt x="1303" y="1991"/>
                  </a:lnTo>
                  <a:lnTo>
                    <a:pt x="1290" y="1983"/>
                  </a:lnTo>
                  <a:lnTo>
                    <a:pt x="1283" y="1979"/>
                  </a:lnTo>
                  <a:lnTo>
                    <a:pt x="1277" y="1976"/>
                  </a:lnTo>
                  <a:lnTo>
                    <a:pt x="1271" y="1974"/>
                  </a:lnTo>
                  <a:lnTo>
                    <a:pt x="1265" y="1973"/>
                  </a:lnTo>
                  <a:lnTo>
                    <a:pt x="1260" y="1974"/>
                  </a:lnTo>
                  <a:lnTo>
                    <a:pt x="1258" y="1976"/>
                  </a:lnTo>
                  <a:lnTo>
                    <a:pt x="1254" y="1978"/>
                  </a:lnTo>
                  <a:lnTo>
                    <a:pt x="1252" y="1982"/>
                  </a:lnTo>
                  <a:lnTo>
                    <a:pt x="1247" y="1991"/>
                  </a:lnTo>
                  <a:lnTo>
                    <a:pt x="1238" y="2005"/>
                  </a:lnTo>
                  <a:lnTo>
                    <a:pt x="1232" y="2011"/>
                  </a:lnTo>
                  <a:lnTo>
                    <a:pt x="1226" y="2015"/>
                  </a:lnTo>
                  <a:lnTo>
                    <a:pt x="1221" y="2017"/>
                  </a:lnTo>
                  <a:lnTo>
                    <a:pt x="1216" y="2017"/>
                  </a:lnTo>
                  <a:lnTo>
                    <a:pt x="1207" y="2012"/>
                  </a:lnTo>
                  <a:lnTo>
                    <a:pt x="1198" y="2008"/>
                  </a:lnTo>
                  <a:lnTo>
                    <a:pt x="1189" y="2003"/>
                  </a:lnTo>
                  <a:lnTo>
                    <a:pt x="1179" y="1997"/>
                  </a:lnTo>
                  <a:lnTo>
                    <a:pt x="1170" y="1992"/>
                  </a:lnTo>
                  <a:lnTo>
                    <a:pt x="1162" y="1989"/>
                  </a:lnTo>
                  <a:lnTo>
                    <a:pt x="1153" y="1985"/>
                  </a:lnTo>
                  <a:lnTo>
                    <a:pt x="1144" y="1980"/>
                  </a:lnTo>
                  <a:lnTo>
                    <a:pt x="1133" y="1973"/>
                  </a:lnTo>
                  <a:lnTo>
                    <a:pt x="1122" y="1965"/>
                  </a:lnTo>
                  <a:lnTo>
                    <a:pt x="1116" y="1960"/>
                  </a:lnTo>
                  <a:lnTo>
                    <a:pt x="1114" y="1955"/>
                  </a:lnTo>
                  <a:lnTo>
                    <a:pt x="1112" y="1949"/>
                  </a:lnTo>
                  <a:lnTo>
                    <a:pt x="1111" y="1945"/>
                  </a:lnTo>
                  <a:lnTo>
                    <a:pt x="1109" y="1940"/>
                  </a:lnTo>
                  <a:lnTo>
                    <a:pt x="1108" y="1935"/>
                  </a:lnTo>
                  <a:lnTo>
                    <a:pt x="1106" y="1929"/>
                  </a:lnTo>
                  <a:lnTo>
                    <a:pt x="1102" y="1923"/>
                  </a:lnTo>
                  <a:lnTo>
                    <a:pt x="1094" y="1913"/>
                  </a:lnTo>
                  <a:lnTo>
                    <a:pt x="1083" y="1902"/>
                  </a:lnTo>
                  <a:lnTo>
                    <a:pt x="1077" y="1898"/>
                  </a:lnTo>
                  <a:lnTo>
                    <a:pt x="1071" y="1894"/>
                  </a:lnTo>
                  <a:lnTo>
                    <a:pt x="1064" y="1891"/>
                  </a:lnTo>
                  <a:lnTo>
                    <a:pt x="1056" y="1888"/>
                  </a:lnTo>
                  <a:lnTo>
                    <a:pt x="1051" y="1888"/>
                  </a:lnTo>
                  <a:lnTo>
                    <a:pt x="1047" y="1888"/>
                  </a:lnTo>
                  <a:lnTo>
                    <a:pt x="1043" y="1889"/>
                  </a:lnTo>
                  <a:lnTo>
                    <a:pt x="1038" y="1891"/>
                  </a:lnTo>
                  <a:lnTo>
                    <a:pt x="1028" y="1896"/>
                  </a:lnTo>
                  <a:lnTo>
                    <a:pt x="1019" y="1903"/>
                  </a:lnTo>
                  <a:lnTo>
                    <a:pt x="1009" y="1910"/>
                  </a:lnTo>
                  <a:lnTo>
                    <a:pt x="1000" y="1916"/>
                  </a:lnTo>
                  <a:lnTo>
                    <a:pt x="995" y="1919"/>
                  </a:lnTo>
                  <a:lnTo>
                    <a:pt x="990" y="1921"/>
                  </a:lnTo>
                  <a:lnTo>
                    <a:pt x="986" y="1922"/>
                  </a:lnTo>
                  <a:lnTo>
                    <a:pt x="981" y="1922"/>
                  </a:lnTo>
                  <a:lnTo>
                    <a:pt x="971" y="1921"/>
                  </a:lnTo>
                  <a:lnTo>
                    <a:pt x="962" y="1917"/>
                  </a:lnTo>
                  <a:lnTo>
                    <a:pt x="954" y="1914"/>
                  </a:lnTo>
                  <a:lnTo>
                    <a:pt x="945" y="1910"/>
                  </a:lnTo>
                  <a:lnTo>
                    <a:pt x="937" y="1907"/>
                  </a:lnTo>
                  <a:lnTo>
                    <a:pt x="929" y="1904"/>
                  </a:lnTo>
                  <a:lnTo>
                    <a:pt x="925" y="1904"/>
                  </a:lnTo>
                  <a:lnTo>
                    <a:pt x="920" y="1905"/>
                  </a:lnTo>
                  <a:lnTo>
                    <a:pt x="917" y="1907"/>
                  </a:lnTo>
                  <a:lnTo>
                    <a:pt x="912" y="1909"/>
                  </a:lnTo>
                  <a:lnTo>
                    <a:pt x="908" y="1911"/>
                  </a:lnTo>
                  <a:lnTo>
                    <a:pt x="905" y="1911"/>
                  </a:lnTo>
                  <a:lnTo>
                    <a:pt x="901" y="1911"/>
                  </a:lnTo>
                  <a:lnTo>
                    <a:pt x="899" y="1909"/>
                  </a:lnTo>
                  <a:lnTo>
                    <a:pt x="893" y="1902"/>
                  </a:lnTo>
                  <a:lnTo>
                    <a:pt x="887" y="1892"/>
                  </a:lnTo>
                  <a:lnTo>
                    <a:pt x="879" y="1872"/>
                  </a:lnTo>
                  <a:lnTo>
                    <a:pt x="872" y="1859"/>
                  </a:lnTo>
                  <a:lnTo>
                    <a:pt x="860" y="1852"/>
                  </a:lnTo>
                  <a:lnTo>
                    <a:pt x="839" y="1844"/>
                  </a:lnTo>
                  <a:lnTo>
                    <a:pt x="818" y="1837"/>
                  </a:lnTo>
                  <a:lnTo>
                    <a:pt x="803" y="1832"/>
                  </a:lnTo>
                  <a:lnTo>
                    <a:pt x="798" y="1832"/>
                  </a:lnTo>
                  <a:lnTo>
                    <a:pt x="794" y="1834"/>
                  </a:lnTo>
                  <a:lnTo>
                    <a:pt x="791" y="1837"/>
                  </a:lnTo>
                  <a:lnTo>
                    <a:pt x="786" y="1840"/>
                  </a:lnTo>
                  <a:lnTo>
                    <a:pt x="782" y="1845"/>
                  </a:lnTo>
                  <a:lnTo>
                    <a:pt x="776" y="1847"/>
                  </a:lnTo>
                  <a:lnTo>
                    <a:pt x="771" y="1850"/>
                  </a:lnTo>
                  <a:lnTo>
                    <a:pt x="762" y="1850"/>
                  </a:lnTo>
                  <a:lnTo>
                    <a:pt x="741" y="1847"/>
                  </a:lnTo>
                  <a:lnTo>
                    <a:pt x="713" y="1845"/>
                  </a:lnTo>
                  <a:lnTo>
                    <a:pt x="700" y="1844"/>
                  </a:lnTo>
                  <a:lnTo>
                    <a:pt x="688" y="1842"/>
                  </a:lnTo>
                  <a:lnTo>
                    <a:pt x="678" y="1840"/>
                  </a:lnTo>
                  <a:lnTo>
                    <a:pt x="669" y="1839"/>
                  </a:lnTo>
                  <a:lnTo>
                    <a:pt x="666" y="1837"/>
                  </a:lnTo>
                  <a:lnTo>
                    <a:pt x="664" y="1833"/>
                  </a:lnTo>
                  <a:lnTo>
                    <a:pt x="660" y="1828"/>
                  </a:lnTo>
                  <a:lnTo>
                    <a:pt x="658" y="1822"/>
                  </a:lnTo>
                  <a:lnTo>
                    <a:pt x="654" y="1808"/>
                  </a:lnTo>
                  <a:lnTo>
                    <a:pt x="652" y="1791"/>
                  </a:lnTo>
                  <a:lnTo>
                    <a:pt x="646" y="1760"/>
                  </a:lnTo>
                  <a:lnTo>
                    <a:pt x="641" y="1738"/>
                  </a:lnTo>
                  <a:lnTo>
                    <a:pt x="639" y="1731"/>
                  </a:lnTo>
                  <a:lnTo>
                    <a:pt x="639" y="1720"/>
                  </a:lnTo>
                  <a:lnTo>
                    <a:pt x="639" y="1708"/>
                  </a:lnTo>
                  <a:lnTo>
                    <a:pt x="639" y="1695"/>
                  </a:lnTo>
                  <a:lnTo>
                    <a:pt x="639" y="1683"/>
                  </a:lnTo>
                  <a:lnTo>
                    <a:pt x="639" y="1673"/>
                  </a:lnTo>
                  <a:lnTo>
                    <a:pt x="637" y="1668"/>
                  </a:lnTo>
                  <a:lnTo>
                    <a:pt x="637" y="1664"/>
                  </a:lnTo>
                  <a:lnTo>
                    <a:pt x="636" y="1662"/>
                  </a:lnTo>
                  <a:lnTo>
                    <a:pt x="634" y="1661"/>
                  </a:lnTo>
                  <a:lnTo>
                    <a:pt x="627" y="1658"/>
                  </a:lnTo>
                  <a:lnTo>
                    <a:pt x="615" y="1656"/>
                  </a:lnTo>
                  <a:lnTo>
                    <a:pt x="601" y="1655"/>
                  </a:lnTo>
                  <a:lnTo>
                    <a:pt x="584" y="1653"/>
                  </a:lnTo>
                  <a:lnTo>
                    <a:pt x="564" y="1653"/>
                  </a:lnTo>
                  <a:lnTo>
                    <a:pt x="539" y="1655"/>
                  </a:lnTo>
                  <a:lnTo>
                    <a:pt x="511" y="1656"/>
                  </a:lnTo>
                  <a:lnTo>
                    <a:pt x="480" y="1658"/>
                  </a:lnTo>
                  <a:lnTo>
                    <a:pt x="476" y="1658"/>
                  </a:lnTo>
                  <a:lnTo>
                    <a:pt x="470" y="1658"/>
                  </a:lnTo>
                  <a:lnTo>
                    <a:pt x="465" y="1656"/>
                  </a:lnTo>
                  <a:lnTo>
                    <a:pt x="460" y="1655"/>
                  </a:lnTo>
                  <a:lnTo>
                    <a:pt x="451" y="1649"/>
                  </a:lnTo>
                  <a:lnTo>
                    <a:pt x="444" y="1642"/>
                  </a:lnTo>
                  <a:lnTo>
                    <a:pt x="436" y="1633"/>
                  </a:lnTo>
                  <a:lnTo>
                    <a:pt x="432" y="1626"/>
                  </a:lnTo>
                  <a:lnTo>
                    <a:pt x="429" y="1619"/>
                  </a:lnTo>
                  <a:lnTo>
                    <a:pt x="428" y="1615"/>
                  </a:lnTo>
                  <a:lnTo>
                    <a:pt x="428" y="1611"/>
                  </a:lnTo>
                  <a:lnTo>
                    <a:pt x="432" y="1607"/>
                  </a:lnTo>
                  <a:lnTo>
                    <a:pt x="435" y="1604"/>
                  </a:lnTo>
                  <a:lnTo>
                    <a:pt x="440" y="1602"/>
                  </a:lnTo>
                  <a:lnTo>
                    <a:pt x="452" y="1601"/>
                  </a:lnTo>
                  <a:lnTo>
                    <a:pt x="464" y="1599"/>
                  </a:lnTo>
                  <a:lnTo>
                    <a:pt x="467" y="1598"/>
                  </a:lnTo>
                  <a:lnTo>
                    <a:pt x="471" y="1596"/>
                  </a:lnTo>
                  <a:lnTo>
                    <a:pt x="473" y="1594"/>
                  </a:lnTo>
                  <a:lnTo>
                    <a:pt x="475" y="1592"/>
                  </a:lnTo>
                  <a:lnTo>
                    <a:pt x="477" y="1587"/>
                  </a:lnTo>
                  <a:lnTo>
                    <a:pt x="477" y="1582"/>
                  </a:lnTo>
                  <a:lnTo>
                    <a:pt x="475" y="1577"/>
                  </a:lnTo>
                  <a:lnTo>
                    <a:pt x="471" y="1573"/>
                  </a:lnTo>
                  <a:lnTo>
                    <a:pt x="467" y="1569"/>
                  </a:lnTo>
                  <a:lnTo>
                    <a:pt x="463" y="1566"/>
                  </a:lnTo>
                  <a:lnTo>
                    <a:pt x="453" y="1561"/>
                  </a:lnTo>
                  <a:lnTo>
                    <a:pt x="444" y="1555"/>
                  </a:lnTo>
                  <a:lnTo>
                    <a:pt x="428" y="1550"/>
                  </a:lnTo>
                  <a:lnTo>
                    <a:pt x="407" y="1543"/>
                  </a:lnTo>
                  <a:lnTo>
                    <a:pt x="382" y="1537"/>
                  </a:lnTo>
                  <a:lnTo>
                    <a:pt x="363" y="1533"/>
                  </a:lnTo>
                  <a:lnTo>
                    <a:pt x="341" y="1532"/>
                  </a:lnTo>
                  <a:lnTo>
                    <a:pt x="314" y="1531"/>
                  </a:lnTo>
                  <a:lnTo>
                    <a:pt x="301" y="1530"/>
                  </a:lnTo>
                  <a:lnTo>
                    <a:pt x="288" y="1529"/>
                  </a:lnTo>
                  <a:lnTo>
                    <a:pt x="277" y="1526"/>
                  </a:lnTo>
                  <a:lnTo>
                    <a:pt x="269" y="1524"/>
                  </a:lnTo>
                  <a:lnTo>
                    <a:pt x="263" y="1520"/>
                  </a:lnTo>
                  <a:lnTo>
                    <a:pt x="259" y="1517"/>
                  </a:lnTo>
                  <a:lnTo>
                    <a:pt x="258" y="1512"/>
                  </a:lnTo>
                  <a:lnTo>
                    <a:pt x="258" y="1507"/>
                  </a:lnTo>
                  <a:lnTo>
                    <a:pt x="261" y="1494"/>
                  </a:lnTo>
                  <a:lnTo>
                    <a:pt x="263" y="1478"/>
                  </a:lnTo>
                  <a:lnTo>
                    <a:pt x="264" y="1459"/>
                  </a:lnTo>
                  <a:lnTo>
                    <a:pt x="265" y="1444"/>
                  </a:lnTo>
                  <a:lnTo>
                    <a:pt x="265" y="1437"/>
                  </a:lnTo>
                  <a:lnTo>
                    <a:pt x="264" y="1431"/>
                  </a:lnTo>
                  <a:lnTo>
                    <a:pt x="263" y="1426"/>
                  </a:lnTo>
                  <a:lnTo>
                    <a:pt x="261" y="1422"/>
                  </a:lnTo>
                  <a:lnTo>
                    <a:pt x="257" y="1417"/>
                  </a:lnTo>
                  <a:lnTo>
                    <a:pt x="253" y="1413"/>
                  </a:lnTo>
                  <a:lnTo>
                    <a:pt x="247" y="1411"/>
                  </a:lnTo>
                  <a:lnTo>
                    <a:pt x="242" y="1407"/>
                  </a:lnTo>
                  <a:lnTo>
                    <a:pt x="236" y="1406"/>
                  </a:lnTo>
                  <a:lnTo>
                    <a:pt x="228" y="1405"/>
                  </a:lnTo>
                  <a:lnTo>
                    <a:pt x="223" y="1405"/>
                  </a:lnTo>
                  <a:lnTo>
                    <a:pt x="217" y="1405"/>
                  </a:lnTo>
                  <a:lnTo>
                    <a:pt x="212" y="1405"/>
                  </a:lnTo>
                  <a:lnTo>
                    <a:pt x="207" y="1405"/>
                  </a:lnTo>
                  <a:lnTo>
                    <a:pt x="202" y="1403"/>
                  </a:lnTo>
                  <a:lnTo>
                    <a:pt x="198" y="1402"/>
                  </a:lnTo>
                  <a:lnTo>
                    <a:pt x="183" y="1400"/>
                  </a:lnTo>
                  <a:lnTo>
                    <a:pt x="152" y="1398"/>
                  </a:lnTo>
                  <a:lnTo>
                    <a:pt x="114" y="1397"/>
                  </a:lnTo>
                  <a:lnTo>
                    <a:pt x="80" y="1397"/>
                  </a:lnTo>
                  <a:lnTo>
                    <a:pt x="66" y="1397"/>
                  </a:lnTo>
                  <a:lnTo>
                    <a:pt x="51" y="1399"/>
                  </a:lnTo>
                  <a:lnTo>
                    <a:pt x="38" y="1402"/>
                  </a:lnTo>
                  <a:lnTo>
                    <a:pt x="28" y="1405"/>
                  </a:lnTo>
                  <a:lnTo>
                    <a:pt x="11" y="1410"/>
                  </a:lnTo>
                  <a:lnTo>
                    <a:pt x="4" y="1411"/>
                  </a:lnTo>
                  <a:lnTo>
                    <a:pt x="3" y="1402"/>
                  </a:lnTo>
                  <a:lnTo>
                    <a:pt x="1" y="1390"/>
                  </a:lnTo>
                  <a:lnTo>
                    <a:pt x="0" y="1377"/>
                  </a:lnTo>
                  <a:lnTo>
                    <a:pt x="0" y="1363"/>
                  </a:lnTo>
                  <a:lnTo>
                    <a:pt x="1" y="1350"/>
                  </a:lnTo>
                  <a:lnTo>
                    <a:pt x="3" y="1340"/>
                  </a:lnTo>
                  <a:lnTo>
                    <a:pt x="4" y="1335"/>
                  </a:lnTo>
                  <a:lnTo>
                    <a:pt x="5" y="1331"/>
                  </a:lnTo>
                  <a:lnTo>
                    <a:pt x="6" y="1329"/>
                  </a:lnTo>
                  <a:lnTo>
                    <a:pt x="9" y="1329"/>
                  </a:lnTo>
                  <a:lnTo>
                    <a:pt x="23" y="1323"/>
                  </a:lnTo>
                  <a:lnTo>
                    <a:pt x="41" y="1314"/>
                  </a:lnTo>
                  <a:lnTo>
                    <a:pt x="60" y="1302"/>
                  </a:lnTo>
                  <a:lnTo>
                    <a:pt x="75" y="1289"/>
                  </a:lnTo>
                  <a:lnTo>
                    <a:pt x="82" y="1280"/>
                  </a:lnTo>
                  <a:lnTo>
                    <a:pt x="91" y="1268"/>
                  </a:lnTo>
                  <a:lnTo>
                    <a:pt x="99" y="1255"/>
                  </a:lnTo>
                  <a:lnTo>
                    <a:pt x="107" y="1240"/>
                  </a:lnTo>
                  <a:lnTo>
                    <a:pt x="124" y="1209"/>
                  </a:lnTo>
                  <a:lnTo>
                    <a:pt x="140" y="1184"/>
                  </a:lnTo>
                  <a:lnTo>
                    <a:pt x="148" y="1173"/>
                  </a:lnTo>
                  <a:lnTo>
                    <a:pt x="152" y="1161"/>
                  </a:lnTo>
                  <a:lnTo>
                    <a:pt x="157" y="1150"/>
                  </a:lnTo>
                  <a:lnTo>
                    <a:pt x="161" y="1136"/>
                  </a:lnTo>
                  <a:lnTo>
                    <a:pt x="167" y="1113"/>
                  </a:lnTo>
                  <a:lnTo>
                    <a:pt x="171" y="1095"/>
                  </a:lnTo>
                  <a:lnTo>
                    <a:pt x="174" y="1087"/>
                  </a:lnTo>
                  <a:lnTo>
                    <a:pt x="175" y="1077"/>
                  </a:lnTo>
                  <a:lnTo>
                    <a:pt x="175" y="1066"/>
                  </a:lnTo>
                  <a:lnTo>
                    <a:pt x="176" y="1056"/>
                  </a:lnTo>
                  <a:lnTo>
                    <a:pt x="176" y="1044"/>
                  </a:lnTo>
                  <a:lnTo>
                    <a:pt x="177" y="1033"/>
                  </a:lnTo>
                  <a:lnTo>
                    <a:pt x="181" y="1024"/>
                  </a:lnTo>
                  <a:lnTo>
                    <a:pt x="184" y="1015"/>
                  </a:lnTo>
                  <a:lnTo>
                    <a:pt x="188" y="1008"/>
                  </a:lnTo>
                  <a:lnTo>
                    <a:pt x="192" y="1000"/>
                  </a:lnTo>
                  <a:lnTo>
                    <a:pt x="194" y="991"/>
                  </a:lnTo>
                  <a:lnTo>
                    <a:pt x="196" y="982"/>
                  </a:lnTo>
                  <a:lnTo>
                    <a:pt x="199" y="964"/>
                  </a:lnTo>
                  <a:lnTo>
                    <a:pt x="202" y="951"/>
                  </a:lnTo>
                  <a:lnTo>
                    <a:pt x="206" y="946"/>
                  </a:lnTo>
                  <a:lnTo>
                    <a:pt x="213" y="940"/>
                  </a:lnTo>
                  <a:lnTo>
                    <a:pt x="223" y="936"/>
                  </a:lnTo>
                  <a:lnTo>
                    <a:pt x="233" y="930"/>
                  </a:lnTo>
                  <a:lnTo>
                    <a:pt x="243" y="924"/>
                  </a:lnTo>
                  <a:lnTo>
                    <a:pt x="252" y="918"/>
                  </a:lnTo>
                  <a:lnTo>
                    <a:pt x="256" y="915"/>
                  </a:lnTo>
                  <a:lnTo>
                    <a:pt x="258" y="912"/>
                  </a:lnTo>
                  <a:lnTo>
                    <a:pt x="261" y="908"/>
                  </a:lnTo>
                  <a:lnTo>
                    <a:pt x="262" y="906"/>
                  </a:lnTo>
                  <a:lnTo>
                    <a:pt x="264" y="888"/>
                  </a:lnTo>
                  <a:lnTo>
                    <a:pt x="268" y="867"/>
                  </a:lnTo>
                  <a:lnTo>
                    <a:pt x="270" y="844"/>
                  </a:lnTo>
                  <a:lnTo>
                    <a:pt x="272" y="829"/>
                  </a:lnTo>
                  <a:lnTo>
                    <a:pt x="272" y="816"/>
                  </a:lnTo>
                  <a:lnTo>
                    <a:pt x="272" y="800"/>
                  </a:lnTo>
                  <a:lnTo>
                    <a:pt x="274" y="793"/>
                  </a:lnTo>
                  <a:lnTo>
                    <a:pt x="276" y="788"/>
                  </a:lnTo>
                  <a:lnTo>
                    <a:pt x="277" y="786"/>
                  </a:lnTo>
                  <a:lnTo>
                    <a:pt x="281" y="785"/>
                  </a:lnTo>
                  <a:lnTo>
                    <a:pt x="283" y="785"/>
                  </a:lnTo>
                  <a:lnTo>
                    <a:pt x="287" y="785"/>
                  </a:lnTo>
                  <a:lnTo>
                    <a:pt x="303" y="785"/>
                  </a:lnTo>
                  <a:lnTo>
                    <a:pt x="319" y="785"/>
                  </a:lnTo>
                  <a:lnTo>
                    <a:pt x="335" y="785"/>
                  </a:lnTo>
                  <a:lnTo>
                    <a:pt x="354" y="785"/>
                  </a:lnTo>
                  <a:lnTo>
                    <a:pt x="373" y="786"/>
                  </a:lnTo>
                  <a:lnTo>
                    <a:pt x="390" y="786"/>
                  </a:lnTo>
                  <a:lnTo>
                    <a:pt x="408" y="787"/>
                  </a:lnTo>
                  <a:lnTo>
                    <a:pt x="425" y="786"/>
                  </a:lnTo>
                  <a:lnTo>
                    <a:pt x="442" y="785"/>
                  </a:lnTo>
                  <a:lnTo>
                    <a:pt x="461" y="786"/>
                  </a:lnTo>
                  <a:lnTo>
                    <a:pt x="482" y="789"/>
                  </a:lnTo>
                  <a:lnTo>
                    <a:pt x="501" y="793"/>
                  </a:lnTo>
                  <a:lnTo>
                    <a:pt x="517" y="799"/>
                  </a:lnTo>
                  <a:lnTo>
                    <a:pt x="533" y="802"/>
                  </a:lnTo>
                  <a:lnTo>
                    <a:pt x="540" y="802"/>
                  </a:lnTo>
                  <a:lnTo>
                    <a:pt x="547" y="801"/>
                  </a:lnTo>
                  <a:lnTo>
                    <a:pt x="553" y="799"/>
                  </a:lnTo>
                  <a:lnTo>
                    <a:pt x="559" y="793"/>
                  </a:lnTo>
                  <a:lnTo>
                    <a:pt x="561" y="789"/>
                  </a:lnTo>
                  <a:lnTo>
                    <a:pt x="564" y="785"/>
                  </a:lnTo>
                  <a:lnTo>
                    <a:pt x="566" y="780"/>
                  </a:lnTo>
                  <a:lnTo>
                    <a:pt x="567" y="774"/>
                  </a:lnTo>
                  <a:lnTo>
                    <a:pt x="570" y="762"/>
                  </a:lnTo>
                  <a:lnTo>
                    <a:pt x="571" y="749"/>
                  </a:lnTo>
                  <a:lnTo>
                    <a:pt x="573" y="736"/>
                  </a:lnTo>
                  <a:lnTo>
                    <a:pt x="576" y="723"/>
                  </a:lnTo>
                  <a:lnTo>
                    <a:pt x="578" y="717"/>
                  </a:lnTo>
                  <a:lnTo>
                    <a:pt x="580" y="711"/>
                  </a:lnTo>
                  <a:lnTo>
                    <a:pt x="583" y="705"/>
                  </a:lnTo>
                  <a:lnTo>
                    <a:pt x="586" y="700"/>
                  </a:lnTo>
                  <a:lnTo>
                    <a:pt x="599" y="687"/>
                  </a:lnTo>
                  <a:lnTo>
                    <a:pt x="609" y="678"/>
                  </a:lnTo>
                  <a:lnTo>
                    <a:pt x="620" y="671"/>
                  </a:lnTo>
                  <a:lnTo>
                    <a:pt x="633" y="661"/>
                  </a:lnTo>
                  <a:lnTo>
                    <a:pt x="645" y="650"/>
                  </a:lnTo>
                  <a:lnTo>
                    <a:pt x="654" y="641"/>
                  </a:lnTo>
                  <a:lnTo>
                    <a:pt x="656" y="637"/>
                  </a:lnTo>
                  <a:lnTo>
                    <a:pt x="659" y="632"/>
                  </a:lnTo>
                  <a:lnTo>
                    <a:pt x="661" y="629"/>
                  </a:lnTo>
                  <a:lnTo>
                    <a:pt x="662" y="624"/>
                  </a:lnTo>
                  <a:lnTo>
                    <a:pt x="665" y="619"/>
                  </a:lnTo>
                  <a:lnTo>
                    <a:pt x="668" y="613"/>
                  </a:lnTo>
                  <a:lnTo>
                    <a:pt x="673" y="608"/>
                  </a:lnTo>
                  <a:lnTo>
                    <a:pt x="680" y="600"/>
                  </a:lnTo>
                  <a:lnTo>
                    <a:pt x="694" y="589"/>
                  </a:lnTo>
                  <a:lnTo>
                    <a:pt x="710" y="577"/>
                  </a:lnTo>
                  <a:lnTo>
                    <a:pt x="729" y="561"/>
                  </a:lnTo>
                  <a:lnTo>
                    <a:pt x="754" y="542"/>
                  </a:lnTo>
                  <a:lnTo>
                    <a:pt x="780" y="522"/>
                  </a:lnTo>
                  <a:lnTo>
                    <a:pt x="804" y="504"/>
                  </a:lnTo>
                  <a:lnTo>
                    <a:pt x="826" y="489"/>
                  </a:lnTo>
                  <a:lnTo>
                    <a:pt x="850" y="472"/>
                  </a:lnTo>
                  <a:lnTo>
                    <a:pt x="873" y="458"/>
                  </a:lnTo>
                  <a:lnTo>
                    <a:pt x="889" y="448"/>
                  </a:lnTo>
                  <a:lnTo>
                    <a:pt x="893" y="447"/>
                  </a:lnTo>
                  <a:lnTo>
                    <a:pt x="897" y="447"/>
                  </a:lnTo>
                  <a:lnTo>
                    <a:pt x="901" y="448"/>
                  </a:lnTo>
                  <a:lnTo>
                    <a:pt x="907" y="451"/>
                  </a:lnTo>
                  <a:lnTo>
                    <a:pt x="920" y="458"/>
                  </a:lnTo>
                  <a:lnTo>
                    <a:pt x="936" y="465"/>
                  </a:lnTo>
                  <a:lnTo>
                    <a:pt x="951" y="472"/>
                  </a:lnTo>
                  <a:lnTo>
                    <a:pt x="968" y="478"/>
                  </a:lnTo>
                  <a:lnTo>
                    <a:pt x="976" y="480"/>
                  </a:lnTo>
                  <a:lnTo>
                    <a:pt x="983" y="480"/>
                  </a:lnTo>
                  <a:lnTo>
                    <a:pt x="990" y="480"/>
                  </a:lnTo>
                  <a:lnTo>
                    <a:pt x="998" y="478"/>
                  </a:lnTo>
                  <a:lnTo>
                    <a:pt x="1005" y="476"/>
                  </a:lnTo>
                  <a:lnTo>
                    <a:pt x="1011" y="471"/>
                  </a:lnTo>
                  <a:lnTo>
                    <a:pt x="1018" y="464"/>
                  </a:lnTo>
                  <a:lnTo>
                    <a:pt x="1024" y="457"/>
                  </a:lnTo>
                  <a:lnTo>
                    <a:pt x="1036" y="441"/>
                  </a:lnTo>
                  <a:lnTo>
                    <a:pt x="1047" y="423"/>
                  </a:lnTo>
                  <a:lnTo>
                    <a:pt x="1059" y="405"/>
                  </a:lnTo>
                  <a:lnTo>
                    <a:pt x="1070" y="390"/>
                  </a:lnTo>
                  <a:lnTo>
                    <a:pt x="1075" y="384"/>
                  </a:lnTo>
                  <a:lnTo>
                    <a:pt x="1081" y="379"/>
                  </a:lnTo>
                  <a:lnTo>
                    <a:pt x="1086" y="376"/>
                  </a:lnTo>
                  <a:lnTo>
                    <a:pt x="1090" y="373"/>
                  </a:lnTo>
                  <a:lnTo>
                    <a:pt x="1109" y="370"/>
                  </a:lnTo>
                  <a:lnTo>
                    <a:pt x="1128" y="367"/>
                  </a:lnTo>
                  <a:lnTo>
                    <a:pt x="1149" y="365"/>
                  </a:lnTo>
                  <a:lnTo>
                    <a:pt x="1169" y="363"/>
                  </a:lnTo>
                  <a:lnTo>
                    <a:pt x="1184" y="360"/>
                  </a:lnTo>
                  <a:lnTo>
                    <a:pt x="1195" y="360"/>
                  </a:lnTo>
                  <a:lnTo>
                    <a:pt x="1206" y="360"/>
                  </a:lnTo>
                  <a:lnTo>
                    <a:pt x="1217" y="363"/>
                  </a:lnTo>
                  <a:lnTo>
                    <a:pt x="1235" y="370"/>
                  </a:lnTo>
                  <a:lnTo>
                    <a:pt x="1246" y="375"/>
                  </a:lnTo>
                  <a:lnTo>
                    <a:pt x="1258" y="376"/>
                  </a:lnTo>
                  <a:lnTo>
                    <a:pt x="1279" y="376"/>
                  </a:lnTo>
                  <a:lnTo>
                    <a:pt x="1302" y="373"/>
                  </a:lnTo>
                  <a:lnTo>
                    <a:pt x="1323" y="370"/>
                  </a:lnTo>
                  <a:lnTo>
                    <a:pt x="1333" y="367"/>
                  </a:lnTo>
                  <a:lnTo>
                    <a:pt x="1341" y="365"/>
                  </a:lnTo>
                  <a:lnTo>
                    <a:pt x="1351" y="361"/>
                  </a:lnTo>
                  <a:lnTo>
                    <a:pt x="1359" y="357"/>
                  </a:lnTo>
                  <a:lnTo>
                    <a:pt x="1366" y="352"/>
                  </a:lnTo>
                  <a:lnTo>
                    <a:pt x="1373" y="346"/>
                  </a:lnTo>
                  <a:lnTo>
                    <a:pt x="1378" y="340"/>
                  </a:lnTo>
                  <a:lnTo>
                    <a:pt x="1380" y="334"/>
                  </a:lnTo>
                  <a:lnTo>
                    <a:pt x="1384" y="310"/>
                  </a:lnTo>
                  <a:lnTo>
                    <a:pt x="1389" y="276"/>
                  </a:lnTo>
                  <a:lnTo>
                    <a:pt x="1393" y="239"/>
                  </a:lnTo>
                  <a:lnTo>
                    <a:pt x="1397" y="211"/>
                  </a:lnTo>
                  <a:lnTo>
                    <a:pt x="1399" y="183"/>
                  </a:lnTo>
                  <a:lnTo>
                    <a:pt x="1403" y="149"/>
                  </a:lnTo>
                  <a:lnTo>
                    <a:pt x="1406" y="118"/>
                  </a:lnTo>
                  <a:lnTo>
                    <a:pt x="1409" y="95"/>
                  </a:lnTo>
                  <a:lnTo>
                    <a:pt x="1409" y="87"/>
                  </a:lnTo>
                  <a:lnTo>
                    <a:pt x="1409" y="77"/>
                  </a:lnTo>
                  <a:lnTo>
                    <a:pt x="1410" y="68"/>
                  </a:lnTo>
                  <a:lnTo>
                    <a:pt x="1414" y="61"/>
                  </a:lnTo>
                  <a:lnTo>
                    <a:pt x="1417" y="56"/>
                  </a:lnTo>
                  <a:lnTo>
                    <a:pt x="1423" y="54"/>
                  </a:lnTo>
                  <a:lnTo>
                    <a:pt x="1430" y="51"/>
                  </a:lnTo>
                  <a:lnTo>
                    <a:pt x="1437" y="49"/>
                  </a:lnTo>
                  <a:lnTo>
                    <a:pt x="1453" y="42"/>
                  </a:lnTo>
                  <a:lnTo>
                    <a:pt x="1470" y="35"/>
                  </a:lnTo>
                  <a:lnTo>
                    <a:pt x="1486" y="30"/>
                  </a:lnTo>
                  <a:lnTo>
                    <a:pt x="1499" y="25"/>
                  </a:lnTo>
                  <a:lnTo>
                    <a:pt x="1522" y="20"/>
                  </a:lnTo>
                  <a:lnTo>
                    <a:pt x="1540" y="17"/>
                  </a:lnTo>
                  <a:lnTo>
                    <a:pt x="1557" y="16"/>
                  </a:lnTo>
                  <a:lnTo>
                    <a:pt x="1584" y="14"/>
                  </a:lnTo>
                  <a:lnTo>
                    <a:pt x="1603" y="14"/>
                  </a:lnTo>
                  <a:lnTo>
                    <a:pt x="1628" y="16"/>
                  </a:lnTo>
                  <a:lnTo>
                    <a:pt x="1655" y="17"/>
                  </a:lnTo>
                  <a:lnTo>
                    <a:pt x="1685" y="18"/>
                  </a:lnTo>
                  <a:lnTo>
                    <a:pt x="1702" y="18"/>
                  </a:lnTo>
                  <a:lnTo>
                    <a:pt x="1718" y="16"/>
                  </a:lnTo>
                  <a:lnTo>
                    <a:pt x="1726" y="14"/>
                  </a:lnTo>
                  <a:lnTo>
                    <a:pt x="1733" y="12"/>
                  </a:lnTo>
                  <a:lnTo>
                    <a:pt x="1741" y="10"/>
                  </a:lnTo>
                  <a:lnTo>
                    <a:pt x="1746" y="6"/>
                  </a:lnTo>
                  <a:lnTo>
                    <a:pt x="1751" y="4"/>
                  </a:lnTo>
                  <a:lnTo>
                    <a:pt x="1756" y="1"/>
                  </a:lnTo>
                  <a:lnTo>
                    <a:pt x="1760" y="0"/>
                  </a:lnTo>
                  <a:lnTo>
                    <a:pt x="1763" y="0"/>
                  </a:lnTo>
                  <a:lnTo>
                    <a:pt x="1766" y="1"/>
                  </a:lnTo>
                  <a:lnTo>
                    <a:pt x="1767" y="3"/>
                  </a:lnTo>
                  <a:lnTo>
                    <a:pt x="1769" y="5"/>
                  </a:lnTo>
                  <a:lnTo>
                    <a:pt x="1770" y="8"/>
                  </a:lnTo>
                  <a:lnTo>
                    <a:pt x="1774" y="25"/>
                  </a:lnTo>
                  <a:lnTo>
                    <a:pt x="1777" y="47"/>
                  </a:lnTo>
                  <a:lnTo>
                    <a:pt x="1783" y="70"/>
                  </a:lnTo>
                  <a:lnTo>
                    <a:pt x="1794" y="111"/>
                  </a:lnTo>
                  <a:lnTo>
                    <a:pt x="1805" y="153"/>
                  </a:lnTo>
                  <a:lnTo>
                    <a:pt x="1812" y="181"/>
                  </a:lnTo>
                  <a:lnTo>
                    <a:pt x="1821" y="212"/>
                  </a:lnTo>
                  <a:lnTo>
                    <a:pt x="1836" y="259"/>
                  </a:lnTo>
                  <a:lnTo>
                    <a:pt x="1850" y="306"/>
                  </a:lnTo>
                  <a:lnTo>
                    <a:pt x="1859" y="335"/>
                  </a:lnTo>
                  <a:lnTo>
                    <a:pt x="1868" y="359"/>
                  </a:lnTo>
                  <a:lnTo>
                    <a:pt x="1880" y="394"/>
                  </a:lnTo>
                  <a:lnTo>
                    <a:pt x="1890" y="428"/>
                  </a:lnTo>
                  <a:lnTo>
                    <a:pt x="1897" y="452"/>
                  </a:lnTo>
                  <a:lnTo>
                    <a:pt x="1905" y="471"/>
                  </a:lnTo>
                  <a:lnTo>
                    <a:pt x="1914" y="496"/>
                  </a:lnTo>
                  <a:lnTo>
                    <a:pt x="1918" y="509"/>
                  </a:lnTo>
                  <a:lnTo>
                    <a:pt x="1921" y="520"/>
                  </a:lnTo>
                  <a:lnTo>
                    <a:pt x="1924" y="530"/>
                  </a:lnTo>
                  <a:lnTo>
                    <a:pt x="1925" y="537"/>
                  </a:lnTo>
                  <a:lnTo>
                    <a:pt x="1924" y="543"/>
                  </a:lnTo>
                  <a:lnTo>
                    <a:pt x="1922" y="547"/>
                  </a:lnTo>
                  <a:lnTo>
                    <a:pt x="1920" y="550"/>
                  </a:lnTo>
                  <a:lnTo>
                    <a:pt x="1916" y="553"/>
                  </a:lnTo>
                  <a:lnTo>
                    <a:pt x="1909" y="558"/>
                  </a:lnTo>
                  <a:lnTo>
                    <a:pt x="1900" y="564"/>
                  </a:lnTo>
                  <a:lnTo>
                    <a:pt x="1889" y="572"/>
                  </a:lnTo>
                  <a:lnTo>
                    <a:pt x="1878" y="583"/>
                  </a:lnTo>
                  <a:lnTo>
                    <a:pt x="1865" y="593"/>
                  </a:lnTo>
                  <a:lnTo>
                    <a:pt x="1852" y="606"/>
                  </a:lnTo>
                  <a:lnTo>
                    <a:pt x="1842" y="617"/>
                  </a:lnTo>
                  <a:lnTo>
                    <a:pt x="1836" y="624"/>
                  </a:lnTo>
                  <a:lnTo>
                    <a:pt x="1834" y="627"/>
                  </a:lnTo>
                  <a:lnTo>
                    <a:pt x="1836" y="629"/>
                  </a:lnTo>
                  <a:lnTo>
                    <a:pt x="1837" y="632"/>
                  </a:lnTo>
                  <a:lnTo>
                    <a:pt x="1839" y="635"/>
                  </a:lnTo>
                  <a:lnTo>
                    <a:pt x="1846" y="643"/>
                  </a:lnTo>
                  <a:lnTo>
                    <a:pt x="1855" y="653"/>
                  </a:lnTo>
                  <a:lnTo>
                    <a:pt x="1864" y="666"/>
                  </a:lnTo>
                  <a:lnTo>
                    <a:pt x="1872" y="680"/>
                  </a:lnTo>
                  <a:lnTo>
                    <a:pt x="1883" y="699"/>
                  </a:lnTo>
                  <a:lnTo>
                    <a:pt x="1896" y="723"/>
                  </a:lnTo>
                  <a:lnTo>
                    <a:pt x="1909" y="748"/>
                  </a:lnTo>
                  <a:lnTo>
                    <a:pt x="1919" y="766"/>
                  </a:lnTo>
                  <a:lnTo>
                    <a:pt x="1925" y="779"/>
                  </a:lnTo>
                  <a:lnTo>
                    <a:pt x="1932" y="789"/>
                  </a:lnTo>
                  <a:lnTo>
                    <a:pt x="1934" y="794"/>
                  </a:lnTo>
                  <a:lnTo>
                    <a:pt x="1938" y="797"/>
                  </a:lnTo>
                  <a:lnTo>
                    <a:pt x="1941" y="799"/>
                  </a:lnTo>
                  <a:lnTo>
                    <a:pt x="1945" y="798"/>
                  </a:lnTo>
                  <a:lnTo>
                    <a:pt x="1947" y="798"/>
                  </a:lnTo>
                  <a:lnTo>
                    <a:pt x="1951" y="797"/>
                  </a:lnTo>
                  <a:lnTo>
                    <a:pt x="1953" y="797"/>
                  </a:lnTo>
                  <a:lnTo>
                    <a:pt x="1956" y="798"/>
                  </a:lnTo>
                  <a:lnTo>
                    <a:pt x="1960" y="801"/>
                  </a:lnTo>
                  <a:lnTo>
                    <a:pt x="1966" y="808"/>
                  </a:lnTo>
                  <a:lnTo>
                    <a:pt x="1975" y="818"/>
                  </a:lnTo>
                  <a:lnTo>
                    <a:pt x="1987" y="831"/>
                  </a:lnTo>
                  <a:lnTo>
                    <a:pt x="1998" y="844"/>
                  </a:lnTo>
                  <a:lnTo>
                    <a:pt x="2009" y="855"/>
                  </a:lnTo>
                  <a:lnTo>
                    <a:pt x="2021" y="864"/>
                  </a:lnTo>
                  <a:lnTo>
                    <a:pt x="2033" y="875"/>
                  </a:lnTo>
                  <a:lnTo>
                    <a:pt x="2038" y="881"/>
                  </a:lnTo>
                  <a:lnTo>
                    <a:pt x="2042" y="887"/>
                  </a:lnTo>
                  <a:lnTo>
                    <a:pt x="2047" y="894"/>
                  </a:lnTo>
                  <a:lnTo>
                    <a:pt x="2050" y="901"/>
                  </a:lnTo>
                  <a:lnTo>
                    <a:pt x="2051" y="909"/>
                  </a:lnTo>
                  <a:lnTo>
                    <a:pt x="2050" y="919"/>
                  </a:lnTo>
                  <a:lnTo>
                    <a:pt x="2048" y="930"/>
                  </a:lnTo>
                  <a:lnTo>
                    <a:pt x="2047" y="939"/>
                  </a:lnTo>
                  <a:lnTo>
                    <a:pt x="2042" y="959"/>
                  </a:lnTo>
                  <a:lnTo>
                    <a:pt x="2039" y="976"/>
                  </a:lnTo>
                  <a:lnTo>
                    <a:pt x="2039" y="989"/>
                  </a:lnTo>
                  <a:lnTo>
                    <a:pt x="2040" y="1003"/>
                  </a:lnTo>
                  <a:lnTo>
                    <a:pt x="2040" y="1010"/>
                  </a:lnTo>
                  <a:lnTo>
                    <a:pt x="2041" y="1016"/>
                  </a:lnTo>
                  <a:lnTo>
                    <a:pt x="2040" y="1021"/>
                  </a:lnTo>
                  <a:lnTo>
                    <a:pt x="2039" y="1026"/>
                  </a:lnTo>
                  <a:lnTo>
                    <a:pt x="2037" y="1034"/>
                  </a:lnTo>
                  <a:lnTo>
                    <a:pt x="2035" y="1041"/>
                  </a:lnTo>
                  <a:lnTo>
                    <a:pt x="2037" y="1044"/>
                  </a:lnTo>
                  <a:lnTo>
                    <a:pt x="2039" y="1045"/>
                  </a:lnTo>
                  <a:lnTo>
                    <a:pt x="2042" y="1045"/>
                  </a:lnTo>
                  <a:lnTo>
                    <a:pt x="2047" y="1044"/>
                  </a:lnTo>
                  <a:lnTo>
                    <a:pt x="2059" y="1040"/>
                  </a:lnTo>
                  <a:lnTo>
                    <a:pt x="2071" y="1037"/>
                  </a:lnTo>
                  <a:lnTo>
                    <a:pt x="2082" y="1033"/>
                  </a:lnTo>
                  <a:lnTo>
                    <a:pt x="2091" y="1027"/>
                  </a:lnTo>
                  <a:lnTo>
                    <a:pt x="2104" y="1021"/>
                  </a:lnTo>
                  <a:lnTo>
                    <a:pt x="2115" y="1015"/>
                  </a:lnTo>
                  <a:lnTo>
                    <a:pt x="2117" y="1014"/>
                  </a:lnTo>
                  <a:lnTo>
                    <a:pt x="2117" y="1013"/>
                  </a:lnTo>
                  <a:lnTo>
                    <a:pt x="2117" y="1010"/>
                  </a:lnTo>
                  <a:lnTo>
                    <a:pt x="2117" y="1007"/>
                  </a:lnTo>
                  <a:lnTo>
                    <a:pt x="2115" y="1001"/>
                  </a:lnTo>
                  <a:lnTo>
                    <a:pt x="2111" y="994"/>
                  </a:lnTo>
                  <a:lnTo>
                    <a:pt x="2108" y="987"/>
                  </a:lnTo>
                  <a:lnTo>
                    <a:pt x="2104" y="981"/>
                  </a:lnTo>
                  <a:lnTo>
                    <a:pt x="2102" y="975"/>
                  </a:lnTo>
                  <a:lnTo>
                    <a:pt x="2102" y="972"/>
                  </a:lnTo>
                  <a:lnTo>
                    <a:pt x="2105" y="969"/>
                  </a:lnTo>
                  <a:lnTo>
                    <a:pt x="2109" y="966"/>
                  </a:lnTo>
                  <a:lnTo>
                    <a:pt x="2114" y="964"/>
                  </a:lnTo>
                  <a:lnTo>
                    <a:pt x="2119" y="963"/>
                  </a:lnTo>
                  <a:lnTo>
                    <a:pt x="2128" y="962"/>
                  </a:lnTo>
                  <a:lnTo>
                    <a:pt x="2134" y="962"/>
                  </a:lnTo>
                  <a:lnTo>
                    <a:pt x="2138" y="965"/>
                  </a:lnTo>
                  <a:lnTo>
                    <a:pt x="2141" y="972"/>
                  </a:lnTo>
                  <a:lnTo>
                    <a:pt x="2146" y="982"/>
                  </a:lnTo>
                  <a:lnTo>
                    <a:pt x="2151" y="993"/>
                  </a:lnTo>
                  <a:lnTo>
                    <a:pt x="2155" y="1003"/>
                  </a:lnTo>
                  <a:lnTo>
                    <a:pt x="2159" y="1012"/>
                  </a:lnTo>
                  <a:lnTo>
                    <a:pt x="2161" y="1014"/>
                  </a:lnTo>
                  <a:lnTo>
                    <a:pt x="2164" y="1016"/>
                  </a:lnTo>
                  <a:lnTo>
                    <a:pt x="2165" y="1016"/>
                  </a:lnTo>
                  <a:lnTo>
                    <a:pt x="2167" y="1015"/>
                  </a:lnTo>
                  <a:lnTo>
                    <a:pt x="2174" y="1007"/>
                  </a:lnTo>
                  <a:lnTo>
                    <a:pt x="2182" y="1000"/>
                  </a:lnTo>
                  <a:lnTo>
                    <a:pt x="2189" y="994"/>
                  </a:lnTo>
                  <a:lnTo>
                    <a:pt x="2197" y="989"/>
                  </a:lnTo>
                  <a:lnTo>
                    <a:pt x="2211" y="981"/>
                  </a:lnTo>
                  <a:lnTo>
                    <a:pt x="2227" y="975"/>
                  </a:lnTo>
                  <a:lnTo>
                    <a:pt x="2243" y="969"/>
                  </a:lnTo>
                  <a:lnTo>
                    <a:pt x="2261" y="962"/>
                  </a:lnTo>
                  <a:lnTo>
                    <a:pt x="2279" y="956"/>
                  </a:lnTo>
                  <a:lnTo>
                    <a:pt x="2296" y="949"/>
                  </a:lnTo>
                  <a:lnTo>
                    <a:pt x="2304" y="946"/>
                  </a:lnTo>
                  <a:lnTo>
                    <a:pt x="2311" y="945"/>
                  </a:lnTo>
                  <a:lnTo>
                    <a:pt x="2317" y="945"/>
                  </a:lnTo>
                  <a:lnTo>
                    <a:pt x="2323" y="945"/>
                  </a:lnTo>
                  <a:lnTo>
                    <a:pt x="2334" y="949"/>
                  </a:lnTo>
                  <a:lnTo>
                    <a:pt x="2346" y="953"/>
                  </a:lnTo>
                  <a:lnTo>
                    <a:pt x="2362" y="958"/>
                  </a:lnTo>
                  <a:lnTo>
                    <a:pt x="2381" y="963"/>
                  </a:lnTo>
                  <a:lnTo>
                    <a:pt x="2391" y="964"/>
                  </a:lnTo>
                  <a:lnTo>
                    <a:pt x="2400" y="965"/>
                  </a:lnTo>
                  <a:lnTo>
                    <a:pt x="2410" y="965"/>
                  </a:lnTo>
                  <a:lnTo>
                    <a:pt x="2418" y="965"/>
                  </a:lnTo>
                  <a:lnTo>
                    <a:pt x="2425" y="963"/>
                  </a:lnTo>
                  <a:lnTo>
                    <a:pt x="2431" y="961"/>
                  </a:lnTo>
                  <a:lnTo>
                    <a:pt x="2436" y="958"/>
                  </a:lnTo>
                  <a:lnTo>
                    <a:pt x="2441" y="955"/>
                  </a:lnTo>
                  <a:lnTo>
                    <a:pt x="2447" y="946"/>
                  </a:lnTo>
                  <a:lnTo>
                    <a:pt x="2453" y="936"/>
                  </a:lnTo>
                  <a:lnTo>
                    <a:pt x="2455" y="931"/>
                  </a:lnTo>
                  <a:lnTo>
                    <a:pt x="2460" y="928"/>
                  </a:lnTo>
                  <a:lnTo>
                    <a:pt x="2463" y="927"/>
                  </a:lnTo>
                  <a:lnTo>
                    <a:pt x="2468" y="927"/>
                  </a:lnTo>
                  <a:lnTo>
                    <a:pt x="2479" y="931"/>
                  </a:lnTo>
                  <a:lnTo>
                    <a:pt x="2488" y="934"/>
                  </a:lnTo>
                  <a:lnTo>
                    <a:pt x="2503" y="938"/>
                  </a:lnTo>
                  <a:lnTo>
                    <a:pt x="2523" y="943"/>
                  </a:lnTo>
                  <a:lnTo>
                    <a:pt x="2545" y="949"/>
                  </a:lnTo>
                  <a:lnTo>
                    <a:pt x="2564" y="953"/>
                  </a:lnTo>
                  <a:lnTo>
                    <a:pt x="2582" y="958"/>
                  </a:lnTo>
                  <a:lnTo>
                    <a:pt x="2600" y="964"/>
                  </a:lnTo>
                  <a:lnTo>
                    <a:pt x="2607" y="968"/>
                  </a:lnTo>
                  <a:lnTo>
                    <a:pt x="2613" y="971"/>
                  </a:lnTo>
                  <a:lnTo>
                    <a:pt x="2619" y="976"/>
                  </a:lnTo>
                  <a:lnTo>
                    <a:pt x="2623" y="980"/>
                  </a:lnTo>
                  <a:lnTo>
                    <a:pt x="2630" y="995"/>
                  </a:lnTo>
                  <a:lnTo>
                    <a:pt x="2638" y="1019"/>
                  </a:lnTo>
                  <a:lnTo>
                    <a:pt x="2642" y="1032"/>
                  </a:lnTo>
                  <a:lnTo>
                    <a:pt x="2644" y="1044"/>
                  </a:lnTo>
                  <a:lnTo>
                    <a:pt x="2645" y="1056"/>
                  </a:lnTo>
                  <a:lnTo>
                    <a:pt x="2645" y="1065"/>
                  </a:lnTo>
                  <a:lnTo>
                    <a:pt x="2644" y="1073"/>
                  </a:lnTo>
                  <a:lnTo>
                    <a:pt x="2642" y="1082"/>
                  </a:lnTo>
                  <a:lnTo>
                    <a:pt x="2638" y="1091"/>
                  </a:lnTo>
                  <a:lnTo>
                    <a:pt x="2633" y="1101"/>
                  </a:lnTo>
                  <a:lnTo>
                    <a:pt x="2629" y="1110"/>
                  </a:lnTo>
                  <a:lnTo>
                    <a:pt x="2621" y="1119"/>
                  </a:lnTo>
                  <a:lnTo>
                    <a:pt x="2614" y="1127"/>
                  </a:lnTo>
                  <a:lnTo>
                    <a:pt x="2606" y="1134"/>
                  </a:lnTo>
                  <a:lnTo>
                    <a:pt x="2602" y="1138"/>
                  </a:lnTo>
                  <a:lnTo>
                    <a:pt x="2599" y="1142"/>
                  </a:lnTo>
                  <a:lnTo>
                    <a:pt x="2595" y="1146"/>
                  </a:lnTo>
                  <a:lnTo>
                    <a:pt x="2594" y="1151"/>
                  </a:lnTo>
                  <a:lnTo>
                    <a:pt x="2590" y="1159"/>
                  </a:lnTo>
                  <a:lnTo>
                    <a:pt x="2589" y="1167"/>
                  </a:lnTo>
                  <a:lnTo>
                    <a:pt x="2589" y="1176"/>
                  </a:lnTo>
                  <a:lnTo>
                    <a:pt x="2588" y="1184"/>
                  </a:lnTo>
                  <a:lnTo>
                    <a:pt x="2588" y="1192"/>
                  </a:lnTo>
                  <a:lnTo>
                    <a:pt x="2586" y="1199"/>
                  </a:lnTo>
                  <a:lnTo>
                    <a:pt x="2580" y="1211"/>
                  </a:lnTo>
                  <a:lnTo>
                    <a:pt x="2576" y="1224"/>
                  </a:lnTo>
                  <a:lnTo>
                    <a:pt x="2573" y="1237"/>
                  </a:lnTo>
                  <a:lnTo>
                    <a:pt x="2568" y="1248"/>
                  </a:lnTo>
                  <a:lnTo>
                    <a:pt x="2557" y="1264"/>
                  </a:lnTo>
                  <a:lnTo>
                    <a:pt x="2542" y="1285"/>
                  </a:lnTo>
                  <a:lnTo>
                    <a:pt x="2533" y="1297"/>
                  </a:lnTo>
                  <a:lnTo>
                    <a:pt x="2526" y="1306"/>
                  </a:lnTo>
                  <a:lnTo>
                    <a:pt x="2518" y="1314"/>
                  </a:lnTo>
                  <a:lnTo>
                    <a:pt x="2512" y="1319"/>
                  </a:lnTo>
                  <a:lnTo>
                    <a:pt x="2499" y="1327"/>
                  </a:lnTo>
                  <a:lnTo>
                    <a:pt x="2479" y="1336"/>
                  </a:lnTo>
                  <a:lnTo>
                    <a:pt x="2457" y="1344"/>
                  </a:lnTo>
                  <a:lnTo>
                    <a:pt x="2438" y="1354"/>
                  </a:lnTo>
                  <a:lnTo>
                    <a:pt x="2422" y="1361"/>
                  </a:lnTo>
                  <a:lnTo>
                    <a:pt x="2406" y="1365"/>
                  </a:lnTo>
                  <a:lnTo>
                    <a:pt x="2393" y="1369"/>
                  </a:lnTo>
                  <a:lnTo>
                    <a:pt x="2380" y="1374"/>
                  </a:lnTo>
                  <a:lnTo>
                    <a:pt x="2369" y="1379"/>
                  </a:lnTo>
                  <a:lnTo>
                    <a:pt x="2365" y="1382"/>
                  </a:lnTo>
                  <a:lnTo>
                    <a:pt x="2363" y="1384"/>
                  </a:lnTo>
                  <a:lnTo>
                    <a:pt x="2363" y="1385"/>
                  </a:lnTo>
                  <a:lnTo>
                    <a:pt x="2365" y="1386"/>
                  </a:lnTo>
                  <a:lnTo>
                    <a:pt x="2367" y="1387"/>
                  </a:lnTo>
                  <a:lnTo>
                    <a:pt x="2382" y="1386"/>
                  </a:lnTo>
                  <a:lnTo>
                    <a:pt x="2403" y="1384"/>
                  </a:lnTo>
                  <a:lnTo>
                    <a:pt x="2412" y="1381"/>
                  </a:lnTo>
                  <a:lnTo>
                    <a:pt x="2421" y="1380"/>
                  </a:lnTo>
                  <a:lnTo>
                    <a:pt x="2431" y="1379"/>
                  </a:lnTo>
                  <a:lnTo>
                    <a:pt x="2443" y="1380"/>
                  </a:lnTo>
                  <a:lnTo>
                    <a:pt x="2450" y="1382"/>
                  </a:lnTo>
                  <a:lnTo>
                    <a:pt x="2457" y="1388"/>
                  </a:lnTo>
                  <a:lnTo>
                    <a:pt x="2464" y="1397"/>
                  </a:lnTo>
                  <a:lnTo>
                    <a:pt x="2473" y="1406"/>
                  </a:lnTo>
                  <a:lnTo>
                    <a:pt x="2486" y="1426"/>
                  </a:lnTo>
                  <a:lnTo>
                    <a:pt x="2498" y="1441"/>
                  </a:lnTo>
                  <a:lnTo>
                    <a:pt x="2503" y="1445"/>
                  </a:lnTo>
                  <a:lnTo>
                    <a:pt x="2511" y="1450"/>
                  </a:lnTo>
                  <a:lnTo>
                    <a:pt x="2520" y="1456"/>
                  </a:lnTo>
                  <a:lnTo>
                    <a:pt x="2530" y="1462"/>
                  </a:lnTo>
                  <a:lnTo>
                    <a:pt x="2541" y="1467"/>
                  </a:lnTo>
                  <a:lnTo>
                    <a:pt x="2551" y="1472"/>
                  </a:lnTo>
                  <a:lnTo>
                    <a:pt x="2561" y="1475"/>
                  </a:lnTo>
                  <a:lnTo>
                    <a:pt x="2570" y="1478"/>
                  </a:lnTo>
                  <a:lnTo>
                    <a:pt x="2577" y="1479"/>
                  </a:lnTo>
                  <a:lnTo>
                    <a:pt x="2585" y="1481"/>
                  </a:lnTo>
                  <a:lnTo>
                    <a:pt x="2590" y="1484"/>
                  </a:lnTo>
                  <a:lnTo>
                    <a:pt x="2595" y="1486"/>
                  </a:lnTo>
                  <a:lnTo>
                    <a:pt x="2601" y="1491"/>
                  </a:lnTo>
                  <a:lnTo>
                    <a:pt x="2606" y="1495"/>
                  </a:lnTo>
                  <a:lnTo>
                    <a:pt x="2611" y="1501"/>
                  </a:lnTo>
                  <a:lnTo>
                    <a:pt x="2615" y="1510"/>
                  </a:lnTo>
                  <a:lnTo>
                    <a:pt x="2619" y="1519"/>
                  </a:lnTo>
                  <a:lnTo>
                    <a:pt x="2621" y="1527"/>
                  </a:lnTo>
                  <a:lnTo>
                    <a:pt x="2623" y="1535"/>
                  </a:lnTo>
                  <a:lnTo>
                    <a:pt x="2624" y="1542"/>
                  </a:lnTo>
                  <a:lnTo>
                    <a:pt x="2624" y="1556"/>
                  </a:lnTo>
                  <a:lnTo>
                    <a:pt x="2625" y="1569"/>
                  </a:lnTo>
                  <a:lnTo>
                    <a:pt x="2626" y="1575"/>
                  </a:lnTo>
                  <a:lnTo>
                    <a:pt x="2630" y="1580"/>
                  </a:lnTo>
                  <a:lnTo>
                    <a:pt x="2633" y="1582"/>
                  </a:lnTo>
                  <a:lnTo>
                    <a:pt x="2638" y="1585"/>
                  </a:lnTo>
                  <a:lnTo>
                    <a:pt x="2650" y="1586"/>
                  </a:lnTo>
                  <a:lnTo>
                    <a:pt x="2661" y="1586"/>
                  </a:lnTo>
                  <a:lnTo>
                    <a:pt x="2665" y="1587"/>
                  </a:lnTo>
                  <a:lnTo>
                    <a:pt x="2668" y="1588"/>
                  </a:lnTo>
                  <a:lnTo>
                    <a:pt x="2670" y="1590"/>
                  </a:lnTo>
                  <a:lnTo>
                    <a:pt x="2673" y="1594"/>
                  </a:lnTo>
                  <a:lnTo>
                    <a:pt x="2674" y="1602"/>
                  </a:lnTo>
                  <a:lnTo>
                    <a:pt x="2676" y="1613"/>
                  </a:lnTo>
                  <a:lnTo>
                    <a:pt x="2678" y="1618"/>
                  </a:lnTo>
                  <a:lnTo>
                    <a:pt x="2682" y="1623"/>
                  </a:lnTo>
                  <a:lnTo>
                    <a:pt x="2686" y="1625"/>
                  </a:lnTo>
                  <a:lnTo>
                    <a:pt x="2690" y="1627"/>
                  </a:lnTo>
                  <a:lnTo>
                    <a:pt x="2702" y="1629"/>
                  </a:lnTo>
                  <a:lnTo>
                    <a:pt x="2714" y="1630"/>
                  </a:lnTo>
                  <a:lnTo>
                    <a:pt x="2732" y="1631"/>
                  </a:lnTo>
                  <a:lnTo>
                    <a:pt x="2758" y="1632"/>
                  </a:lnTo>
                  <a:lnTo>
                    <a:pt x="2781" y="1633"/>
                  </a:lnTo>
                  <a:lnTo>
                    <a:pt x="2794" y="1634"/>
                  </a:lnTo>
                  <a:lnTo>
                    <a:pt x="2795" y="1636"/>
                  </a:lnTo>
                  <a:lnTo>
                    <a:pt x="2795" y="1639"/>
                  </a:lnTo>
                  <a:lnTo>
                    <a:pt x="2795" y="1645"/>
                  </a:lnTo>
                  <a:lnTo>
                    <a:pt x="2793" y="1652"/>
                  </a:lnTo>
                  <a:lnTo>
                    <a:pt x="2789" y="1670"/>
                  </a:lnTo>
                  <a:lnTo>
                    <a:pt x="2787" y="1687"/>
                  </a:lnTo>
                  <a:lnTo>
                    <a:pt x="2787" y="1706"/>
                  </a:lnTo>
                  <a:lnTo>
                    <a:pt x="2787" y="1732"/>
                  </a:lnTo>
                  <a:lnTo>
                    <a:pt x="2789" y="1757"/>
                  </a:lnTo>
                  <a:lnTo>
                    <a:pt x="2791" y="1777"/>
                  </a:lnTo>
                  <a:lnTo>
                    <a:pt x="2797" y="1795"/>
                  </a:lnTo>
                  <a:lnTo>
                    <a:pt x="2807" y="1815"/>
                  </a:lnTo>
                  <a:lnTo>
                    <a:pt x="2810" y="1825"/>
                  </a:lnTo>
                  <a:lnTo>
                    <a:pt x="2815" y="1833"/>
                  </a:lnTo>
                  <a:lnTo>
                    <a:pt x="2820" y="1840"/>
                  </a:lnTo>
                  <a:lnTo>
                    <a:pt x="2823" y="1844"/>
                  </a:lnTo>
                  <a:lnTo>
                    <a:pt x="2827" y="1845"/>
                  </a:lnTo>
                  <a:lnTo>
                    <a:pt x="2832" y="1845"/>
                  </a:lnTo>
                  <a:lnTo>
                    <a:pt x="2837" y="1845"/>
                  </a:lnTo>
                  <a:lnTo>
                    <a:pt x="2843" y="1844"/>
                  </a:lnTo>
                  <a:lnTo>
                    <a:pt x="2854" y="1840"/>
                  </a:lnTo>
                  <a:lnTo>
                    <a:pt x="2865" y="1837"/>
                  </a:lnTo>
                  <a:lnTo>
                    <a:pt x="2871" y="1835"/>
                  </a:lnTo>
                  <a:lnTo>
                    <a:pt x="2877" y="1835"/>
                  </a:lnTo>
                  <a:lnTo>
                    <a:pt x="2882" y="1837"/>
                  </a:lnTo>
                  <a:lnTo>
                    <a:pt x="2886" y="1839"/>
                  </a:lnTo>
                  <a:lnTo>
                    <a:pt x="2891" y="1841"/>
                  </a:lnTo>
                  <a:lnTo>
                    <a:pt x="2895" y="1845"/>
                  </a:lnTo>
                  <a:lnTo>
                    <a:pt x="2897" y="1848"/>
                  </a:lnTo>
                  <a:lnTo>
                    <a:pt x="2900" y="1852"/>
                  </a:lnTo>
                  <a:lnTo>
                    <a:pt x="2902" y="1861"/>
                  </a:lnTo>
                  <a:lnTo>
                    <a:pt x="2906" y="1872"/>
                  </a:lnTo>
                  <a:lnTo>
                    <a:pt x="2907" y="1877"/>
                  </a:lnTo>
                  <a:lnTo>
                    <a:pt x="2909" y="1882"/>
                  </a:lnTo>
                  <a:lnTo>
                    <a:pt x="2911" y="1885"/>
                  </a:lnTo>
                  <a:lnTo>
                    <a:pt x="2915" y="1886"/>
                  </a:lnTo>
                  <a:lnTo>
                    <a:pt x="2921" y="1889"/>
                  </a:lnTo>
                  <a:lnTo>
                    <a:pt x="2926" y="1894"/>
                  </a:lnTo>
                  <a:lnTo>
                    <a:pt x="2927" y="1896"/>
                  </a:lnTo>
                  <a:lnTo>
                    <a:pt x="2928" y="1900"/>
                  </a:lnTo>
                  <a:lnTo>
                    <a:pt x="2928" y="1904"/>
                  </a:lnTo>
                  <a:lnTo>
                    <a:pt x="2928" y="1910"/>
                  </a:lnTo>
                  <a:lnTo>
                    <a:pt x="2927" y="1915"/>
                  </a:lnTo>
                  <a:lnTo>
                    <a:pt x="2927" y="1920"/>
                  </a:lnTo>
                  <a:lnTo>
                    <a:pt x="2929" y="1923"/>
                  </a:lnTo>
                  <a:lnTo>
                    <a:pt x="2930" y="1926"/>
                  </a:lnTo>
                  <a:lnTo>
                    <a:pt x="2938" y="1930"/>
                  </a:lnTo>
                  <a:lnTo>
                    <a:pt x="2948" y="1935"/>
                  </a:lnTo>
                  <a:lnTo>
                    <a:pt x="2963" y="1941"/>
                  </a:lnTo>
                  <a:lnTo>
                    <a:pt x="2978" y="1949"/>
                  </a:lnTo>
                  <a:lnTo>
                    <a:pt x="2985" y="1954"/>
                  </a:lnTo>
                  <a:lnTo>
                    <a:pt x="2992" y="1959"/>
                  </a:lnTo>
                  <a:lnTo>
                    <a:pt x="2999" y="1964"/>
                  </a:lnTo>
                  <a:lnTo>
                    <a:pt x="3004" y="1968"/>
                  </a:lnTo>
                  <a:lnTo>
                    <a:pt x="3011" y="1977"/>
                  </a:lnTo>
                  <a:lnTo>
                    <a:pt x="3018" y="1983"/>
                  </a:lnTo>
                  <a:lnTo>
                    <a:pt x="3022" y="1984"/>
                  </a:lnTo>
                  <a:lnTo>
                    <a:pt x="3026" y="1985"/>
                  </a:lnTo>
                  <a:lnTo>
                    <a:pt x="3029" y="1985"/>
                  </a:lnTo>
                  <a:lnTo>
                    <a:pt x="3034" y="1985"/>
                  </a:lnTo>
                  <a:lnTo>
                    <a:pt x="3045" y="1984"/>
                  </a:lnTo>
                  <a:lnTo>
                    <a:pt x="3055" y="1983"/>
                  </a:lnTo>
                  <a:lnTo>
                    <a:pt x="3066" y="1984"/>
                  </a:lnTo>
                  <a:lnTo>
                    <a:pt x="3074" y="1985"/>
                  </a:lnTo>
                  <a:lnTo>
                    <a:pt x="3084" y="1986"/>
                  </a:lnTo>
                  <a:lnTo>
                    <a:pt x="3095" y="1986"/>
                  </a:lnTo>
                  <a:lnTo>
                    <a:pt x="3100" y="1984"/>
                  </a:lnTo>
                  <a:lnTo>
                    <a:pt x="3106" y="1982"/>
                  </a:lnTo>
                  <a:lnTo>
                    <a:pt x="3111" y="1977"/>
                  </a:lnTo>
                  <a:lnTo>
                    <a:pt x="3116" y="1971"/>
                  </a:lnTo>
                  <a:lnTo>
                    <a:pt x="3124" y="1959"/>
                  </a:lnTo>
                  <a:lnTo>
                    <a:pt x="3133" y="1947"/>
                  </a:lnTo>
                  <a:lnTo>
                    <a:pt x="3140" y="1938"/>
                  </a:lnTo>
                  <a:lnTo>
                    <a:pt x="3149" y="1929"/>
                  </a:lnTo>
                  <a:lnTo>
                    <a:pt x="3159" y="1921"/>
                  </a:lnTo>
                  <a:lnTo>
                    <a:pt x="3169" y="1913"/>
                  </a:lnTo>
                  <a:lnTo>
                    <a:pt x="3174" y="1909"/>
                  </a:lnTo>
                  <a:lnTo>
                    <a:pt x="3178" y="1904"/>
                  </a:lnTo>
                  <a:lnTo>
                    <a:pt x="3180" y="1901"/>
                  </a:lnTo>
                  <a:lnTo>
                    <a:pt x="3181" y="1897"/>
                  </a:lnTo>
                  <a:lnTo>
                    <a:pt x="3181" y="1894"/>
                  </a:lnTo>
                  <a:lnTo>
                    <a:pt x="3181" y="1891"/>
                  </a:lnTo>
                  <a:lnTo>
                    <a:pt x="3179" y="1888"/>
                  </a:lnTo>
                  <a:lnTo>
                    <a:pt x="3177" y="1884"/>
                  </a:lnTo>
                  <a:lnTo>
                    <a:pt x="3171" y="1877"/>
                  </a:lnTo>
                  <a:lnTo>
                    <a:pt x="3162" y="1869"/>
                  </a:lnTo>
                  <a:lnTo>
                    <a:pt x="3150" y="1856"/>
                  </a:lnTo>
                  <a:lnTo>
                    <a:pt x="3135" y="1839"/>
                  </a:lnTo>
                  <a:lnTo>
                    <a:pt x="3121" y="1821"/>
                  </a:lnTo>
                  <a:lnTo>
                    <a:pt x="3110" y="1806"/>
                  </a:lnTo>
                  <a:lnTo>
                    <a:pt x="3108" y="1801"/>
                  </a:lnTo>
                  <a:lnTo>
                    <a:pt x="3106" y="1797"/>
                  </a:lnTo>
                  <a:lnTo>
                    <a:pt x="3108" y="1794"/>
                  </a:lnTo>
                  <a:lnTo>
                    <a:pt x="3109" y="1791"/>
                  </a:lnTo>
                  <a:lnTo>
                    <a:pt x="3116" y="1789"/>
                  </a:lnTo>
                  <a:lnTo>
                    <a:pt x="3131" y="1785"/>
                  </a:lnTo>
                  <a:lnTo>
                    <a:pt x="3150" y="1782"/>
                  </a:lnTo>
                  <a:lnTo>
                    <a:pt x="3172" y="1778"/>
                  </a:lnTo>
                  <a:lnTo>
                    <a:pt x="3194" y="1775"/>
                  </a:lnTo>
                  <a:lnTo>
                    <a:pt x="3218" y="1770"/>
                  </a:lnTo>
                  <a:lnTo>
                    <a:pt x="3238" y="1766"/>
                  </a:lnTo>
                  <a:lnTo>
                    <a:pt x="3255" y="1763"/>
                  </a:lnTo>
                  <a:lnTo>
                    <a:pt x="3272" y="1759"/>
                  </a:lnTo>
                  <a:lnTo>
                    <a:pt x="3292" y="1755"/>
                  </a:lnTo>
                  <a:lnTo>
                    <a:pt x="3303" y="1752"/>
                  </a:lnTo>
                  <a:lnTo>
                    <a:pt x="3311" y="1751"/>
                  </a:lnTo>
                  <a:lnTo>
                    <a:pt x="3317" y="1751"/>
                  </a:lnTo>
                  <a:lnTo>
                    <a:pt x="3323" y="1752"/>
                  </a:lnTo>
                  <a:lnTo>
                    <a:pt x="3332" y="1758"/>
                  </a:lnTo>
                  <a:lnTo>
                    <a:pt x="3343" y="1765"/>
                  </a:lnTo>
                  <a:lnTo>
                    <a:pt x="3358" y="1776"/>
                  </a:lnTo>
                  <a:lnTo>
                    <a:pt x="3381" y="1789"/>
                  </a:lnTo>
                  <a:lnTo>
                    <a:pt x="3406" y="1801"/>
                  </a:lnTo>
                  <a:lnTo>
                    <a:pt x="3429" y="1810"/>
                  </a:lnTo>
                  <a:lnTo>
                    <a:pt x="3449" y="1818"/>
                  </a:lnTo>
                  <a:lnTo>
                    <a:pt x="3468" y="1821"/>
                  </a:lnTo>
                  <a:lnTo>
                    <a:pt x="3477" y="1822"/>
                  </a:lnTo>
                  <a:lnTo>
                    <a:pt x="3486" y="1822"/>
                  </a:lnTo>
                  <a:lnTo>
                    <a:pt x="3493" y="1822"/>
                  </a:lnTo>
                  <a:lnTo>
                    <a:pt x="3499" y="1820"/>
                  </a:lnTo>
                  <a:lnTo>
                    <a:pt x="3508" y="1814"/>
                  </a:lnTo>
                  <a:lnTo>
                    <a:pt x="3518" y="1807"/>
                  </a:lnTo>
                  <a:lnTo>
                    <a:pt x="3527" y="1800"/>
                  </a:lnTo>
                  <a:lnTo>
                    <a:pt x="3537" y="1793"/>
                  </a:lnTo>
                  <a:lnTo>
                    <a:pt x="3550" y="1785"/>
                  </a:lnTo>
                  <a:lnTo>
                    <a:pt x="3565" y="1779"/>
                  </a:lnTo>
                  <a:lnTo>
                    <a:pt x="3574" y="1776"/>
                  </a:lnTo>
                  <a:lnTo>
                    <a:pt x="3582" y="1771"/>
                  </a:lnTo>
                  <a:lnTo>
                    <a:pt x="3589" y="1765"/>
                  </a:lnTo>
                  <a:lnTo>
                    <a:pt x="3596" y="1759"/>
                  </a:lnTo>
                  <a:lnTo>
                    <a:pt x="3608" y="1746"/>
                  </a:lnTo>
                  <a:lnTo>
                    <a:pt x="3620" y="1735"/>
                  </a:lnTo>
                  <a:lnTo>
                    <a:pt x="3634" y="1726"/>
                  </a:lnTo>
                  <a:lnTo>
                    <a:pt x="3651" y="1718"/>
                  </a:lnTo>
                  <a:lnTo>
                    <a:pt x="3671" y="1709"/>
                  </a:lnTo>
                  <a:lnTo>
                    <a:pt x="3691" y="1705"/>
                  </a:lnTo>
                  <a:lnTo>
                    <a:pt x="3713" y="1700"/>
                  </a:lnTo>
                  <a:lnTo>
                    <a:pt x="3736" y="1697"/>
                  </a:lnTo>
                  <a:lnTo>
                    <a:pt x="3761" y="1696"/>
                  </a:lnTo>
                  <a:lnTo>
                    <a:pt x="3788" y="1696"/>
                  </a:lnTo>
                  <a:lnTo>
                    <a:pt x="3798" y="1696"/>
                  </a:lnTo>
                  <a:lnTo>
                    <a:pt x="3809" y="1697"/>
                  </a:lnTo>
                  <a:lnTo>
                    <a:pt x="3818" y="1700"/>
                  </a:lnTo>
                  <a:lnTo>
                    <a:pt x="3826" y="1702"/>
                  </a:lnTo>
                  <a:lnTo>
                    <a:pt x="3836" y="1708"/>
                  </a:lnTo>
                  <a:lnTo>
                    <a:pt x="3843" y="1713"/>
                  </a:lnTo>
                  <a:lnTo>
                    <a:pt x="3845" y="1716"/>
                  </a:lnTo>
                  <a:lnTo>
                    <a:pt x="3846" y="1720"/>
                  </a:lnTo>
                  <a:lnTo>
                    <a:pt x="3845" y="1725"/>
                  </a:lnTo>
                  <a:lnTo>
                    <a:pt x="3842" y="1730"/>
                  </a:lnTo>
                  <a:lnTo>
                    <a:pt x="3836" y="1743"/>
                  </a:lnTo>
                  <a:lnTo>
                    <a:pt x="3832" y="1757"/>
                  </a:lnTo>
                  <a:lnTo>
                    <a:pt x="3829" y="1764"/>
                  </a:lnTo>
                  <a:lnTo>
                    <a:pt x="3829" y="1770"/>
                  </a:lnTo>
                  <a:lnTo>
                    <a:pt x="3830" y="1776"/>
                  </a:lnTo>
                  <a:lnTo>
                    <a:pt x="3833" y="1781"/>
                  </a:lnTo>
                  <a:lnTo>
                    <a:pt x="3841" y="1793"/>
                  </a:lnTo>
                  <a:lnTo>
                    <a:pt x="3853" y="1806"/>
                  </a:lnTo>
                  <a:lnTo>
                    <a:pt x="3864" y="1821"/>
                  </a:lnTo>
                  <a:lnTo>
                    <a:pt x="3873" y="1835"/>
                  </a:lnTo>
                  <a:lnTo>
                    <a:pt x="3876" y="1842"/>
                  </a:lnTo>
                  <a:lnTo>
                    <a:pt x="3878" y="1851"/>
                  </a:lnTo>
                  <a:lnTo>
                    <a:pt x="3879" y="1860"/>
                  </a:lnTo>
                  <a:lnTo>
                    <a:pt x="3878" y="1871"/>
                  </a:lnTo>
                  <a:lnTo>
                    <a:pt x="3877" y="1882"/>
                  </a:lnTo>
                  <a:lnTo>
                    <a:pt x="3876" y="1892"/>
                  </a:lnTo>
                  <a:lnTo>
                    <a:pt x="3872" y="1902"/>
                  </a:lnTo>
                  <a:lnTo>
                    <a:pt x="3868" y="1911"/>
                  </a:lnTo>
                  <a:lnTo>
                    <a:pt x="3864" y="1920"/>
                  </a:lnTo>
                  <a:lnTo>
                    <a:pt x="3859" y="1926"/>
                  </a:lnTo>
                  <a:lnTo>
                    <a:pt x="3853" y="1929"/>
                  </a:lnTo>
                  <a:lnTo>
                    <a:pt x="3847" y="1933"/>
                  </a:lnTo>
                  <a:lnTo>
                    <a:pt x="3841" y="1935"/>
                  </a:lnTo>
                  <a:lnTo>
                    <a:pt x="3834" y="1939"/>
                  </a:lnTo>
                  <a:lnTo>
                    <a:pt x="3828" y="1942"/>
                  </a:lnTo>
                  <a:lnTo>
                    <a:pt x="3822" y="1947"/>
                  </a:lnTo>
                  <a:lnTo>
                    <a:pt x="3815" y="1954"/>
                  </a:lnTo>
                  <a:lnTo>
                    <a:pt x="3809" y="1965"/>
                  </a:lnTo>
                  <a:lnTo>
                    <a:pt x="3803" y="1977"/>
                  </a:lnTo>
                  <a:lnTo>
                    <a:pt x="3796" y="1990"/>
                  </a:lnTo>
                  <a:lnTo>
                    <a:pt x="3784" y="2016"/>
                  </a:lnTo>
                  <a:lnTo>
                    <a:pt x="3774" y="2040"/>
                  </a:lnTo>
                  <a:lnTo>
                    <a:pt x="3767" y="2048"/>
                  </a:lnTo>
                  <a:lnTo>
                    <a:pt x="3759" y="2058"/>
                  </a:lnTo>
                  <a:lnTo>
                    <a:pt x="3748" y="2066"/>
                  </a:lnTo>
                  <a:lnTo>
                    <a:pt x="3736" y="2074"/>
                  </a:lnTo>
                  <a:lnTo>
                    <a:pt x="3713" y="2089"/>
                  </a:lnTo>
                  <a:lnTo>
                    <a:pt x="3692" y="2099"/>
                  </a:lnTo>
                  <a:lnTo>
                    <a:pt x="3676" y="2109"/>
                  </a:lnTo>
                  <a:lnTo>
                    <a:pt x="3659" y="2119"/>
                  </a:lnTo>
                  <a:lnTo>
                    <a:pt x="3651" y="2125"/>
                  </a:lnTo>
                  <a:lnTo>
                    <a:pt x="3643" y="2129"/>
                  </a:lnTo>
                  <a:lnTo>
                    <a:pt x="3635" y="2132"/>
                  </a:lnTo>
                  <a:lnTo>
                    <a:pt x="3629" y="2135"/>
                  </a:lnTo>
                  <a:lnTo>
                    <a:pt x="3624" y="2136"/>
                  </a:lnTo>
                  <a:lnTo>
                    <a:pt x="3618" y="2138"/>
                  </a:lnTo>
                  <a:lnTo>
                    <a:pt x="3614" y="2142"/>
                  </a:lnTo>
                  <a:lnTo>
                    <a:pt x="3610" y="2146"/>
                  </a:lnTo>
                  <a:lnTo>
                    <a:pt x="3609" y="2149"/>
                  </a:lnTo>
                  <a:lnTo>
                    <a:pt x="3609" y="2153"/>
                  </a:lnTo>
                  <a:lnTo>
                    <a:pt x="3610" y="2156"/>
                  </a:lnTo>
                  <a:lnTo>
                    <a:pt x="3614" y="2160"/>
                  </a:lnTo>
                  <a:lnTo>
                    <a:pt x="3618" y="2163"/>
                  </a:lnTo>
                  <a:lnTo>
                    <a:pt x="3621" y="2167"/>
                  </a:lnTo>
                  <a:lnTo>
                    <a:pt x="3624" y="2171"/>
                  </a:lnTo>
                  <a:lnTo>
                    <a:pt x="3625" y="2174"/>
                  </a:lnTo>
                  <a:lnTo>
                    <a:pt x="3627" y="2184"/>
                  </a:lnTo>
                  <a:lnTo>
                    <a:pt x="3628" y="2194"/>
                  </a:lnTo>
                  <a:lnTo>
                    <a:pt x="3631" y="2206"/>
                  </a:lnTo>
                  <a:lnTo>
                    <a:pt x="3637" y="2218"/>
                  </a:lnTo>
                  <a:lnTo>
                    <a:pt x="3641" y="2230"/>
                  </a:lnTo>
                  <a:lnTo>
                    <a:pt x="3645" y="2242"/>
                  </a:lnTo>
                  <a:lnTo>
                    <a:pt x="3645" y="2248"/>
                  </a:lnTo>
                  <a:lnTo>
                    <a:pt x="3644" y="2253"/>
                  </a:lnTo>
                  <a:lnTo>
                    <a:pt x="3641" y="2255"/>
                  </a:lnTo>
                  <a:lnTo>
                    <a:pt x="3638" y="2257"/>
                  </a:lnTo>
                  <a:lnTo>
                    <a:pt x="3626" y="2262"/>
                  </a:lnTo>
                  <a:lnTo>
                    <a:pt x="3607" y="2267"/>
                  </a:lnTo>
                  <a:lnTo>
                    <a:pt x="3602" y="2269"/>
                  </a:lnTo>
                  <a:lnTo>
                    <a:pt x="3597" y="2272"/>
                  </a:lnTo>
                  <a:lnTo>
                    <a:pt x="3593" y="2274"/>
                  </a:lnTo>
                  <a:lnTo>
                    <a:pt x="3589" y="2277"/>
                  </a:lnTo>
                  <a:lnTo>
                    <a:pt x="3583" y="2286"/>
                  </a:lnTo>
                  <a:lnTo>
                    <a:pt x="3580" y="2295"/>
                  </a:lnTo>
                  <a:lnTo>
                    <a:pt x="3577" y="2307"/>
                  </a:lnTo>
                  <a:lnTo>
                    <a:pt x="3576" y="2319"/>
                  </a:lnTo>
                  <a:lnTo>
                    <a:pt x="3576" y="2332"/>
                  </a:lnTo>
                  <a:lnTo>
                    <a:pt x="3576" y="2345"/>
                  </a:lnTo>
                  <a:lnTo>
                    <a:pt x="3577" y="2358"/>
                  </a:lnTo>
                  <a:lnTo>
                    <a:pt x="3578" y="2369"/>
                  </a:lnTo>
                  <a:lnTo>
                    <a:pt x="3580" y="2379"/>
                  </a:lnTo>
                  <a:lnTo>
                    <a:pt x="3583" y="2386"/>
                  </a:lnTo>
                  <a:lnTo>
                    <a:pt x="3587" y="2392"/>
                  </a:lnTo>
                  <a:lnTo>
                    <a:pt x="3590" y="2396"/>
                  </a:lnTo>
                  <a:lnTo>
                    <a:pt x="3596" y="2400"/>
                  </a:lnTo>
                  <a:lnTo>
                    <a:pt x="3602" y="2401"/>
                  </a:lnTo>
                  <a:lnTo>
                    <a:pt x="3616" y="2405"/>
                  </a:lnTo>
                  <a:lnTo>
                    <a:pt x="3633" y="2409"/>
                  </a:lnTo>
                  <a:lnTo>
                    <a:pt x="3650" y="2415"/>
                  </a:lnTo>
                  <a:lnTo>
                    <a:pt x="3668" y="2423"/>
                  </a:lnTo>
                  <a:lnTo>
                    <a:pt x="3676" y="2426"/>
                  </a:lnTo>
                  <a:lnTo>
                    <a:pt x="3682" y="2430"/>
                  </a:lnTo>
                  <a:lnTo>
                    <a:pt x="3688" y="2433"/>
                  </a:lnTo>
                  <a:lnTo>
                    <a:pt x="3691" y="2438"/>
                  </a:lnTo>
                  <a:lnTo>
                    <a:pt x="3698" y="2449"/>
                  </a:lnTo>
                  <a:lnTo>
                    <a:pt x="3704" y="2459"/>
                  </a:lnTo>
                  <a:lnTo>
                    <a:pt x="3713" y="2474"/>
                  </a:lnTo>
                  <a:lnTo>
                    <a:pt x="3725" y="2491"/>
                  </a:lnTo>
                  <a:lnTo>
                    <a:pt x="3739" y="2509"/>
                  </a:lnTo>
                  <a:lnTo>
                    <a:pt x="3752" y="2525"/>
                  </a:lnTo>
                  <a:lnTo>
                    <a:pt x="3767" y="2539"/>
                  </a:lnTo>
                  <a:lnTo>
                    <a:pt x="3784" y="2556"/>
                  </a:lnTo>
                  <a:lnTo>
                    <a:pt x="3794" y="2563"/>
                  </a:lnTo>
                  <a:lnTo>
                    <a:pt x="3803" y="2570"/>
                  </a:lnTo>
                  <a:lnTo>
                    <a:pt x="3811" y="2576"/>
                  </a:lnTo>
                  <a:lnTo>
                    <a:pt x="3820" y="2579"/>
                  </a:lnTo>
                  <a:lnTo>
                    <a:pt x="3836" y="2584"/>
                  </a:lnTo>
                  <a:lnTo>
                    <a:pt x="3852" y="2588"/>
                  </a:lnTo>
                  <a:lnTo>
                    <a:pt x="3867" y="2589"/>
                  </a:lnTo>
                  <a:lnTo>
                    <a:pt x="3883" y="2590"/>
                  </a:lnTo>
                  <a:lnTo>
                    <a:pt x="3899" y="2591"/>
                  </a:lnTo>
                  <a:lnTo>
                    <a:pt x="3918" y="2591"/>
                  </a:lnTo>
                  <a:lnTo>
                    <a:pt x="3928" y="2591"/>
                  </a:lnTo>
                  <a:lnTo>
                    <a:pt x="3937" y="2591"/>
                  </a:lnTo>
                  <a:lnTo>
                    <a:pt x="3946" y="2592"/>
                  </a:lnTo>
                  <a:lnTo>
                    <a:pt x="3953" y="2595"/>
                  </a:lnTo>
                  <a:lnTo>
                    <a:pt x="3968" y="2598"/>
                  </a:lnTo>
                  <a:lnTo>
                    <a:pt x="3984" y="2600"/>
                  </a:lnTo>
                  <a:lnTo>
                    <a:pt x="3997" y="2600"/>
                  </a:lnTo>
                  <a:lnTo>
                    <a:pt x="4009" y="2600"/>
                  </a:lnTo>
                  <a:lnTo>
                    <a:pt x="4015" y="2598"/>
                  </a:lnTo>
                  <a:lnTo>
                    <a:pt x="4021" y="2598"/>
                  </a:lnTo>
                  <a:lnTo>
                    <a:pt x="4025" y="2600"/>
                  </a:lnTo>
                  <a:lnTo>
                    <a:pt x="4029" y="2601"/>
                  </a:lnTo>
                  <a:lnTo>
                    <a:pt x="4030" y="2606"/>
                  </a:lnTo>
                  <a:lnTo>
                    <a:pt x="4031" y="2610"/>
                  </a:lnTo>
                  <a:lnTo>
                    <a:pt x="4031" y="2614"/>
                  </a:lnTo>
                  <a:lnTo>
                    <a:pt x="4031" y="2616"/>
                  </a:lnTo>
                  <a:lnTo>
                    <a:pt x="4030" y="2620"/>
                  </a:lnTo>
                  <a:lnTo>
                    <a:pt x="4028" y="2621"/>
                  </a:lnTo>
                  <a:lnTo>
                    <a:pt x="4016" y="2631"/>
                  </a:lnTo>
                  <a:lnTo>
                    <a:pt x="4006" y="2639"/>
                  </a:lnTo>
                  <a:lnTo>
                    <a:pt x="3992" y="2648"/>
                  </a:lnTo>
                  <a:lnTo>
                    <a:pt x="3978" y="2657"/>
                  </a:lnTo>
                  <a:lnTo>
                    <a:pt x="3975" y="2659"/>
                  </a:lnTo>
                  <a:lnTo>
                    <a:pt x="3973" y="2660"/>
                  </a:lnTo>
                  <a:lnTo>
                    <a:pt x="3972" y="2663"/>
                  </a:lnTo>
                  <a:lnTo>
                    <a:pt x="3973" y="2665"/>
                  </a:lnTo>
                  <a:lnTo>
                    <a:pt x="3975" y="2669"/>
                  </a:lnTo>
                  <a:lnTo>
                    <a:pt x="3980" y="2673"/>
                  </a:lnTo>
                  <a:lnTo>
                    <a:pt x="3986" y="2683"/>
                  </a:lnTo>
                  <a:lnTo>
                    <a:pt x="3993" y="2692"/>
                  </a:lnTo>
                  <a:lnTo>
                    <a:pt x="3998" y="2696"/>
                  </a:lnTo>
                  <a:lnTo>
                    <a:pt x="4002" y="2697"/>
                  </a:lnTo>
                  <a:lnTo>
                    <a:pt x="4004" y="2698"/>
                  </a:lnTo>
                  <a:lnTo>
                    <a:pt x="4007" y="2697"/>
                  </a:lnTo>
                  <a:lnTo>
                    <a:pt x="4015" y="2694"/>
                  </a:lnTo>
                  <a:lnTo>
                    <a:pt x="4022" y="2688"/>
                  </a:lnTo>
                  <a:lnTo>
                    <a:pt x="4030" y="2683"/>
                  </a:lnTo>
                  <a:lnTo>
                    <a:pt x="4038" y="2679"/>
                  </a:lnTo>
                  <a:lnTo>
                    <a:pt x="4043" y="2679"/>
                  </a:lnTo>
                  <a:lnTo>
                    <a:pt x="4048" y="2680"/>
                  </a:lnTo>
                  <a:lnTo>
                    <a:pt x="4053" y="2683"/>
                  </a:lnTo>
                  <a:lnTo>
                    <a:pt x="4056" y="2688"/>
                  </a:lnTo>
                  <a:lnTo>
                    <a:pt x="4065" y="2701"/>
                  </a:lnTo>
                  <a:lnTo>
                    <a:pt x="4073" y="2717"/>
                  </a:lnTo>
                  <a:lnTo>
                    <a:pt x="4076" y="2726"/>
                  </a:lnTo>
                  <a:lnTo>
                    <a:pt x="4081" y="2734"/>
                  </a:lnTo>
                  <a:lnTo>
                    <a:pt x="4086" y="2741"/>
                  </a:lnTo>
                  <a:lnTo>
                    <a:pt x="4092" y="2748"/>
                  </a:lnTo>
                  <a:lnTo>
                    <a:pt x="4099" y="2755"/>
                  </a:lnTo>
                  <a:lnTo>
                    <a:pt x="4107" y="2761"/>
                  </a:lnTo>
                  <a:lnTo>
                    <a:pt x="4117" y="2767"/>
                  </a:lnTo>
                  <a:lnTo>
                    <a:pt x="4128" y="2773"/>
                  </a:lnTo>
                  <a:lnTo>
                    <a:pt x="4137" y="2779"/>
                  </a:lnTo>
                  <a:lnTo>
                    <a:pt x="4145" y="2785"/>
                  </a:lnTo>
                  <a:lnTo>
                    <a:pt x="4151" y="2790"/>
                  </a:lnTo>
                  <a:lnTo>
                    <a:pt x="4155" y="2795"/>
                  </a:lnTo>
                  <a:lnTo>
                    <a:pt x="4158" y="2803"/>
                  </a:lnTo>
                  <a:lnTo>
                    <a:pt x="4161" y="2812"/>
                  </a:lnTo>
                  <a:lnTo>
                    <a:pt x="4162" y="2817"/>
                  </a:lnTo>
                  <a:lnTo>
                    <a:pt x="4164" y="2823"/>
                  </a:lnTo>
                  <a:lnTo>
                    <a:pt x="4167" y="2829"/>
                  </a:lnTo>
                  <a:lnTo>
                    <a:pt x="4172" y="2835"/>
                  </a:lnTo>
                  <a:lnTo>
                    <a:pt x="4182" y="2843"/>
                  </a:lnTo>
                  <a:lnTo>
                    <a:pt x="4192" y="2850"/>
                  </a:lnTo>
                  <a:lnTo>
                    <a:pt x="4196" y="2854"/>
                  </a:lnTo>
                  <a:lnTo>
                    <a:pt x="4201" y="2858"/>
                  </a:lnTo>
                  <a:lnTo>
                    <a:pt x="4206" y="2862"/>
                  </a:lnTo>
                  <a:lnTo>
                    <a:pt x="4210" y="2868"/>
                  </a:lnTo>
                  <a:lnTo>
                    <a:pt x="4212" y="2875"/>
                  </a:lnTo>
                  <a:lnTo>
                    <a:pt x="4214" y="2881"/>
                  </a:lnTo>
                  <a:lnTo>
                    <a:pt x="4216" y="2887"/>
                  </a:lnTo>
                  <a:lnTo>
                    <a:pt x="4216" y="2892"/>
                  </a:lnTo>
                  <a:lnTo>
                    <a:pt x="4214" y="2896"/>
                  </a:lnTo>
                  <a:lnTo>
                    <a:pt x="4212" y="2900"/>
                  </a:lnTo>
                  <a:lnTo>
                    <a:pt x="4208" y="2904"/>
                  </a:lnTo>
                  <a:lnTo>
                    <a:pt x="4205" y="2907"/>
                  </a:lnTo>
                  <a:lnTo>
                    <a:pt x="4193" y="2913"/>
                  </a:lnTo>
                  <a:lnTo>
                    <a:pt x="4181" y="2918"/>
                  </a:lnTo>
                  <a:lnTo>
                    <a:pt x="4175" y="2921"/>
                  </a:lnTo>
                  <a:lnTo>
                    <a:pt x="4172" y="2924"/>
                  </a:lnTo>
                  <a:lnTo>
                    <a:pt x="4168" y="2929"/>
                  </a:lnTo>
                  <a:lnTo>
                    <a:pt x="4168" y="2936"/>
                  </a:lnTo>
                  <a:lnTo>
                    <a:pt x="4168" y="2943"/>
                  </a:lnTo>
                  <a:lnTo>
                    <a:pt x="4169" y="2949"/>
                  </a:lnTo>
                  <a:lnTo>
                    <a:pt x="4172" y="2955"/>
                  </a:lnTo>
                  <a:lnTo>
                    <a:pt x="4174" y="2960"/>
                  </a:lnTo>
                  <a:lnTo>
                    <a:pt x="4180" y="2970"/>
                  </a:lnTo>
                  <a:lnTo>
                    <a:pt x="4185" y="2982"/>
                  </a:lnTo>
                  <a:lnTo>
                    <a:pt x="4187" y="2988"/>
                  </a:lnTo>
                  <a:lnTo>
                    <a:pt x="4192" y="2994"/>
                  </a:lnTo>
                  <a:lnTo>
                    <a:pt x="4198" y="3000"/>
                  </a:lnTo>
                  <a:lnTo>
                    <a:pt x="4205" y="3005"/>
                  </a:lnTo>
                  <a:lnTo>
                    <a:pt x="4212" y="3011"/>
                  </a:lnTo>
                  <a:lnTo>
                    <a:pt x="4218" y="3016"/>
                  </a:lnTo>
                  <a:lnTo>
                    <a:pt x="4223" y="3020"/>
                  </a:lnTo>
                  <a:lnTo>
                    <a:pt x="4226" y="3026"/>
                  </a:lnTo>
                  <a:lnTo>
                    <a:pt x="4231" y="3039"/>
                  </a:lnTo>
                  <a:lnTo>
                    <a:pt x="4237" y="3056"/>
                  </a:lnTo>
                  <a:lnTo>
                    <a:pt x="4243" y="3074"/>
                  </a:lnTo>
                  <a:lnTo>
                    <a:pt x="4248" y="3087"/>
                  </a:lnTo>
                  <a:lnTo>
                    <a:pt x="4252" y="3095"/>
                  </a:lnTo>
                  <a:lnTo>
                    <a:pt x="4254" y="3102"/>
                  </a:lnTo>
                  <a:lnTo>
                    <a:pt x="4255" y="3110"/>
                  </a:lnTo>
                  <a:lnTo>
                    <a:pt x="4252" y="3119"/>
                  </a:lnTo>
                  <a:lnTo>
                    <a:pt x="4249" y="3130"/>
                  </a:lnTo>
                  <a:lnTo>
                    <a:pt x="4249" y="3137"/>
                  </a:lnTo>
                  <a:lnTo>
                    <a:pt x="4249" y="3140"/>
                  </a:lnTo>
                  <a:lnTo>
                    <a:pt x="4250" y="3144"/>
                  </a:lnTo>
                  <a:lnTo>
                    <a:pt x="4252" y="3146"/>
                  </a:lnTo>
                  <a:lnTo>
                    <a:pt x="4256" y="3149"/>
                  </a:lnTo>
                  <a:lnTo>
                    <a:pt x="4259" y="3152"/>
                  </a:lnTo>
                  <a:lnTo>
                    <a:pt x="4262" y="3156"/>
                  </a:lnTo>
                  <a:lnTo>
                    <a:pt x="4264" y="3161"/>
                  </a:lnTo>
                  <a:lnTo>
                    <a:pt x="4264" y="3167"/>
                  </a:lnTo>
                  <a:lnTo>
                    <a:pt x="4264" y="3173"/>
                  </a:lnTo>
                  <a:lnTo>
                    <a:pt x="4263" y="3178"/>
                  </a:lnTo>
                  <a:lnTo>
                    <a:pt x="4261" y="3183"/>
                  </a:lnTo>
                  <a:lnTo>
                    <a:pt x="4258" y="3187"/>
                  </a:lnTo>
                  <a:lnTo>
                    <a:pt x="4251" y="3194"/>
                  </a:lnTo>
                  <a:lnTo>
                    <a:pt x="4243" y="3202"/>
                  </a:lnTo>
                  <a:lnTo>
                    <a:pt x="4238" y="3206"/>
                  </a:lnTo>
                  <a:lnTo>
                    <a:pt x="4233" y="3208"/>
                  </a:lnTo>
                  <a:lnTo>
                    <a:pt x="4226" y="3212"/>
                  </a:lnTo>
                  <a:lnTo>
                    <a:pt x="4219" y="3214"/>
                  </a:lnTo>
                  <a:lnTo>
                    <a:pt x="4212" y="3216"/>
                  </a:lnTo>
                  <a:lnTo>
                    <a:pt x="4207" y="3219"/>
                  </a:lnTo>
                  <a:lnTo>
                    <a:pt x="4202" y="3221"/>
                  </a:lnTo>
                  <a:lnTo>
                    <a:pt x="4199" y="3225"/>
                  </a:lnTo>
                  <a:lnTo>
                    <a:pt x="4195" y="3228"/>
                  </a:lnTo>
                  <a:lnTo>
                    <a:pt x="4194" y="3233"/>
                  </a:lnTo>
                  <a:lnTo>
                    <a:pt x="4193" y="3239"/>
                  </a:lnTo>
                  <a:lnTo>
                    <a:pt x="4193" y="3246"/>
                  </a:lnTo>
                  <a:lnTo>
                    <a:pt x="4194" y="3262"/>
                  </a:lnTo>
                  <a:lnTo>
                    <a:pt x="4196" y="3278"/>
                  </a:lnTo>
                  <a:lnTo>
                    <a:pt x="4200" y="3295"/>
                  </a:lnTo>
                  <a:lnTo>
                    <a:pt x="4202" y="3309"/>
                  </a:lnTo>
                  <a:lnTo>
                    <a:pt x="4204" y="3315"/>
                  </a:lnTo>
                  <a:lnTo>
                    <a:pt x="4205" y="3321"/>
                  </a:lnTo>
                  <a:lnTo>
                    <a:pt x="4206" y="3325"/>
                  </a:lnTo>
                  <a:lnTo>
                    <a:pt x="4207" y="3327"/>
                  </a:lnTo>
                  <a:lnTo>
                    <a:pt x="4210" y="3328"/>
                  </a:lnTo>
                  <a:lnTo>
                    <a:pt x="4212" y="3329"/>
                  </a:lnTo>
                  <a:lnTo>
                    <a:pt x="4216" y="3329"/>
                  </a:lnTo>
                  <a:lnTo>
                    <a:pt x="4220" y="3328"/>
                  </a:lnTo>
                  <a:lnTo>
                    <a:pt x="4224" y="3327"/>
                  </a:lnTo>
                  <a:lnTo>
                    <a:pt x="4227" y="3326"/>
                  </a:lnTo>
                  <a:lnTo>
                    <a:pt x="4231" y="3327"/>
                  </a:lnTo>
                  <a:lnTo>
                    <a:pt x="4233" y="3327"/>
                  </a:lnTo>
                  <a:lnTo>
                    <a:pt x="4236" y="3329"/>
                  </a:lnTo>
                  <a:lnTo>
                    <a:pt x="4237" y="3332"/>
                  </a:lnTo>
                  <a:lnTo>
                    <a:pt x="4239" y="3337"/>
                  </a:lnTo>
                  <a:lnTo>
                    <a:pt x="4240" y="3342"/>
                  </a:lnTo>
                  <a:lnTo>
                    <a:pt x="4242" y="3348"/>
                  </a:lnTo>
                  <a:lnTo>
                    <a:pt x="4244" y="3353"/>
                  </a:lnTo>
                  <a:lnTo>
                    <a:pt x="4246" y="3358"/>
                  </a:lnTo>
                  <a:lnTo>
                    <a:pt x="4250" y="3361"/>
                  </a:lnTo>
                  <a:lnTo>
                    <a:pt x="4254" y="3365"/>
                  </a:lnTo>
                  <a:lnTo>
                    <a:pt x="4257" y="3367"/>
                  </a:lnTo>
                  <a:lnTo>
                    <a:pt x="4261" y="3370"/>
                  </a:lnTo>
                  <a:lnTo>
                    <a:pt x="4265" y="3371"/>
                  </a:lnTo>
                  <a:lnTo>
                    <a:pt x="4269" y="3371"/>
                  </a:lnTo>
                  <a:lnTo>
                    <a:pt x="4274" y="3371"/>
                  </a:lnTo>
                  <a:lnTo>
                    <a:pt x="4277" y="3370"/>
                  </a:lnTo>
                  <a:lnTo>
                    <a:pt x="4281" y="3367"/>
                  </a:lnTo>
                  <a:lnTo>
                    <a:pt x="4292" y="3364"/>
                  </a:lnTo>
                  <a:lnTo>
                    <a:pt x="4307" y="3360"/>
                  </a:lnTo>
                  <a:lnTo>
                    <a:pt x="4323" y="3359"/>
                  </a:lnTo>
                  <a:lnTo>
                    <a:pt x="4332" y="3359"/>
                  </a:lnTo>
                  <a:lnTo>
                    <a:pt x="4336" y="3360"/>
                  </a:lnTo>
                  <a:lnTo>
                    <a:pt x="4338" y="3361"/>
                  </a:lnTo>
                  <a:lnTo>
                    <a:pt x="4340" y="3364"/>
                  </a:lnTo>
                  <a:lnTo>
                    <a:pt x="4342" y="3366"/>
                  </a:lnTo>
                  <a:lnTo>
                    <a:pt x="4344" y="3371"/>
                  </a:lnTo>
                  <a:lnTo>
                    <a:pt x="4344" y="3373"/>
                  </a:lnTo>
                  <a:lnTo>
                    <a:pt x="4342" y="3376"/>
                  </a:lnTo>
                  <a:lnTo>
                    <a:pt x="4337" y="3376"/>
                  </a:lnTo>
                  <a:lnTo>
                    <a:pt x="4331" y="3377"/>
                  </a:lnTo>
                  <a:lnTo>
                    <a:pt x="4326" y="3379"/>
                  </a:lnTo>
                  <a:lnTo>
                    <a:pt x="4325" y="3382"/>
                  </a:lnTo>
                  <a:lnTo>
                    <a:pt x="4324" y="3384"/>
                  </a:lnTo>
                  <a:lnTo>
                    <a:pt x="4325" y="3386"/>
                  </a:lnTo>
                  <a:lnTo>
                    <a:pt x="4327" y="3390"/>
                  </a:lnTo>
                  <a:lnTo>
                    <a:pt x="4332" y="3398"/>
                  </a:lnTo>
                  <a:lnTo>
                    <a:pt x="4339" y="3407"/>
                  </a:lnTo>
                  <a:lnTo>
                    <a:pt x="4347" y="3417"/>
                  </a:lnTo>
                  <a:lnTo>
                    <a:pt x="4356" y="3429"/>
                  </a:lnTo>
                  <a:lnTo>
                    <a:pt x="4362" y="3440"/>
                  </a:lnTo>
                  <a:lnTo>
                    <a:pt x="4364" y="3446"/>
                  </a:lnTo>
                  <a:lnTo>
                    <a:pt x="4365" y="3451"/>
                  </a:lnTo>
                  <a:lnTo>
                    <a:pt x="4366" y="3455"/>
                  </a:lnTo>
                  <a:lnTo>
                    <a:pt x="4366" y="3459"/>
                  </a:lnTo>
                  <a:lnTo>
                    <a:pt x="4368" y="3461"/>
                  </a:lnTo>
                  <a:lnTo>
                    <a:pt x="4369" y="3463"/>
                  </a:lnTo>
                  <a:lnTo>
                    <a:pt x="4371" y="3463"/>
                  </a:lnTo>
                  <a:lnTo>
                    <a:pt x="4376" y="3461"/>
                  </a:lnTo>
                  <a:lnTo>
                    <a:pt x="4382" y="3457"/>
                  </a:lnTo>
                  <a:lnTo>
                    <a:pt x="4387" y="3452"/>
                  </a:lnTo>
                  <a:lnTo>
                    <a:pt x="4390" y="3448"/>
                  </a:lnTo>
                  <a:lnTo>
                    <a:pt x="4393" y="3447"/>
                  </a:lnTo>
                  <a:lnTo>
                    <a:pt x="4395" y="3448"/>
                  </a:lnTo>
                  <a:lnTo>
                    <a:pt x="4400" y="3449"/>
                  </a:lnTo>
                  <a:lnTo>
                    <a:pt x="4407" y="3452"/>
                  </a:lnTo>
                  <a:lnTo>
                    <a:pt x="4419" y="3457"/>
                  </a:lnTo>
                  <a:lnTo>
                    <a:pt x="4424" y="3461"/>
                  </a:lnTo>
                  <a:lnTo>
                    <a:pt x="4425" y="3463"/>
                  </a:lnTo>
                  <a:lnTo>
                    <a:pt x="4425" y="3465"/>
                  </a:lnTo>
                  <a:lnTo>
                    <a:pt x="4425" y="3467"/>
                  </a:lnTo>
                  <a:lnTo>
                    <a:pt x="4422" y="3470"/>
                  </a:lnTo>
                  <a:lnTo>
                    <a:pt x="4410" y="3480"/>
                  </a:lnTo>
                  <a:lnTo>
                    <a:pt x="4396" y="3493"/>
                  </a:lnTo>
                  <a:lnTo>
                    <a:pt x="4395" y="3496"/>
                  </a:lnTo>
                  <a:lnTo>
                    <a:pt x="4394" y="3499"/>
                  </a:lnTo>
                  <a:lnTo>
                    <a:pt x="4394" y="3502"/>
                  </a:lnTo>
                  <a:lnTo>
                    <a:pt x="4395" y="3503"/>
                  </a:lnTo>
                  <a:lnTo>
                    <a:pt x="4397" y="3504"/>
                  </a:lnTo>
                  <a:lnTo>
                    <a:pt x="4401" y="3504"/>
                  </a:lnTo>
                  <a:lnTo>
                    <a:pt x="4405" y="3504"/>
                  </a:lnTo>
                  <a:lnTo>
                    <a:pt x="4409" y="3503"/>
                  </a:lnTo>
                  <a:lnTo>
                    <a:pt x="4426" y="3495"/>
                  </a:lnTo>
                  <a:lnTo>
                    <a:pt x="4438" y="3486"/>
                  </a:lnTo>
                  <a:lnTo>
                    <a:pt x="4440" y="3485"/>
                  </a:lnTo>
                  <a:lnTo>
                    <a:pt x="4443" y="3485"/>
                  </a:lnTo>
                  <a:lnTo>
                    <a:pt x="4444" y="3486"/>
                  </a:lnTo>
                  <a:lnTo>
                    <a:pt x="4446" y="3487"/>
                  </a:lnTo>
                  <a:lnTo>
                    <a:pt x="4447" y="3492"/>
                  </a:lnTo>
                  <a:lnTo>
                    <a:pt x="4447" y="3501"/>
                  </a:lnTo>
                  <a:lnTo>
                    <a:pt x="4449" y="3504"/>
                  </a:lnTo>
                  <a:lnTo>
                    <a:pt x="4450" y="3509"/>
                  </a:lnTo>
                  <a:lnTo>
                    <a:pt x="4452" y="3512"/>
                  </a:lnTo>
                  <a:lnTo>
                    <a:pt x="4454" y="3516"/>
                  </a:lnTo>
                  <a:lnTo>
                    <a:pt x="4459" y="3523"/>
                  </a:lnTo>
                  <a:lnTo>
                    <a:pt x="4464" y="3527"/>
                  </a:lnTo>
                  <a:lnTo>
                    <a:pt x="4466" y="3528"/>
                  </a:lnTo>
                  <a:lnTo>
                    <a:pt x="4469" y="3528"/>
                  </a:lnTo>
                  <a:lnTo>
                    <a:pt x="4470" y="3527"/>
                  </a:lnTo>
                  <a:lnTo>
                    <a:pt x="4472" y="3526"/>
                  </a:lnTo>
                  <a:lnTo>
                    <a:pt x="4477" y="3520"/>
                  </a:lnTo>
                  <a:lnTo>
                    <a:pt x="4482" y="3512"/>
                  </a:lnTo>
                  <a:lnTo>
                    <a:pt x="4484" y="3509"/>
                  </a:lnTo>
                  <a:lnTo>
                    <a:pt x="4488" y="3506"/>
                  </a:lnTo>
                  <a:lnTo>
                    <a:pt x="4492" y="3504"/>
                  </a:lnTo>
                  <a:lnTo>
                    <a:pt x="4496" y="3504"/>
                  </a:lnTo>
                  <a:lnTo>
                    <a:pt x="4501" y="3505"/>
                  </a:lnTo>
                  <a:lnTo>
                    <a:pt x="4506" y="3508"/>
                  </a:lnTo>
                  <a:lnTo>
                    <a:pt x="4508" y="3510"/>
                  </a:lnTo>
                  <a:lnTo>
                    <a:pt x="4509" y="3516"/>
                  </a:lnTo>
                  <a:lnTo>
                    <a:pt x="4512" y="3526"/>
                  </a:lnTo>
                  <a:lnTo>
                    <a:pt x="4514" y="3536"/>
                  </a:lnTo>
                  <a:lnTo>
                    <a:pt x="4517" y="3546"/>
                  </a:lnTo>
                  <a:lnTo>
                    <a:pt x="4525" y="3558"/>
                  </a:lnTo>
                  <a:lnTo>
                    <a:pt x="4532" y="3569"/>
                  </a:lnTo>
                  <a:lnTo>
                    <a:pt x="4538" y="3579"/>
                  </a:lnTo>
                  <a:lnTo>
                    <a:pt x="4542" y="3586"/>
                  </a:lnTo>
                  <a:lnTo>
                    <a:pt x="4547" y="3590"/>
                  </a:lnTo>
                  <a:lnTo>
                    <a:pt x="4550" y="3591"/>
                  </a:lnTo>
                  <a:lnTo>
                    <a:pt x="4553" y="3590"/>
                  </a:lnTo>
                  <a:lnTo>
                    <a:pt x="4558" y="3589"/>
                  </a:lnTo>
                  <a:lnTo>
                    <a:pt x="4561" y="3586"/>
                  </a:lnTo>
                  <a:lnTo>
                    <a:pt x="4571" y="3579"/>
                  </a:lnTo>
                  <a:lnTo>
                    <a:pt x="4579" y="3572"/>
                  </a:lnTo>
                  <a:lnTo>
                    <a:pt x="4583" y="3568"/>
                  </a:lnTo>
                  <a:lnTo>
                    <a:pt x="4586" y="3562"/>
                  </a:lnTo>
                  <a:lnTo>
                    <a:pt x="4589" y="3556"/>
                  </a:lnTo>
                  <a:lnTo>
                    <a:pt x="4591" y="3549"/>
                  </a:lnTo>
                  <a:lnTo>
                    <a:pt x="4595" y="3533"/>
                  </a:lnTo>
                  <a:lnTo>
                    <a:pt x="4598" y="3516"/>
                  </a:lnTo>
                  <a:lnTo>
                    <a:pt x="4598" y="3506"/>
                  </a:lnTo>
                  <a:lnTo>
                    <a:pt x="4598" y="3499"/>
                  </a:lnTo>
                  <a:lnTo>
                    <a:pt x="4597" y="3492"/>
                  </a:lnTo>
                  <a:lnTo>
                    <a:pt x="4596" y="3485"/>
                  </a:lnTo>
                  <a:lnTo>
                    <a:pt x="4592" y="3473"/>
                  </a:lnTo>
                  <a:lnTo>
                    <a:pt x="4591" y="3461"/>
                  </a:lnTo>
                  <a:lnTo>
                    <a:pt x="4591" y="3448"/>
                  </a:lnTo>
                  <a:lnTo>
                    <a:pt x="4592" y="3435"/>
                  </a:lnTo>
                  <a:lnTo>
                    <a:pt x="4594" y="3423"/>
                  </a:lnTo>
                  <a:lnTo>
                    <a:pt x="4592" y="3414"/>
                  </a:lnTo>
                  <a:lnTo>
                    <a:pt x="4589" y="3405"/>
                  </a:lnTo>
                  <a:lnTo>
                    <a:pt x="4586" y="3396"/>
                  </a:lnTo>
                  <a:lnTo>
                    <a:pt x="4585" y="3391"/>
                  </a:lnTo>
                  <a:lnTo>
                    <a:pt x="4585" y="3386"/>
                  </a:lnTo>
                  <a:lnTo>
                    <a:pt x="4585" y="3382"/>
                  </a:lnTo>
                  <a:lnTo>
                    <a:pt x="4588" y="3376"/>
                  </a:lnTo>
                  <a:lnTo>
                    <a:pt x="4590" y="3371"/>
                  </a:lnTo>
                  <a:lnTo>
                    <a:pt x="4595" y="3367"/>
                  </a:lnTo>
                  <a:lnTo>
                    <a:pt x="4601" y="3365"/>
                  </a:lnTo>
                  <a:lnTo>
                    <a:pt x="4607" y="3363"/>
                  </a:lnTo>
                  <a:lnTo>
                    <a:pt x="4613" y="3363"/>
                  </a:lnTo>
                  <a:lnTo>
                    <a:pt x="4619" y="3364"/>
                  </a:lnTo>
                  <a:lnTo>
                    <a:pt x="4623" y="3366"/>
                  </a:lnTo>
                  <a:lnTo>
                    <a:pt x="4628" y="3370"/>
                  </a:lnTo>
                  <a:lnTo>
                    <a:pt x="4635" y="3378"/>
                  </a:lnTo>
                  <a:lnTo>
                    <a:pt x="4643" y="3385"/>
                  </a:lnTo>
                  <a:lnTo>
                    <a:pt x="4647" y="3388"/>
                  </a:lnTo>
                  <a:lnTo>
                    <a:pt x="4652" y="3390"/>
                  </a:lnTo>
                  <a:lnTo>
                    <a:pt x="4658" y="3391"/>
                  </a:lnTo>
                  <a:lnTo>
                    <a:pt x="4664" y="3392"/>
                  </a:lnTo>
                  <a:lnTo>
                    <a:pt x="4668" y="3392"/>
                  </a:lnTo>
                  <a:lnTo>
                    <a:pt x="4672" y="3392"/>
                  </a:lnTo>
                  <a:lnTo>
                    <a:pt x="4676" y="3391"/>
                  </a:lnTo>
                  <a:lnTo>
                    <a:pt x="4678" y="3389"/>
                  </a:lnTo>
                  <a:lnTo>
                    <a:pt x="4679" y="3384"/>
                  </a:lnTo>
                  <a:lnTo>
                    <a:pt x="4682" y="3378"/>
                  </a:lnTo>
                  <a:lnTo>
                    <a:pt x="4684" y="3375"/>
                  </a:lnTo>
                  <a:lnTo>
                    <a:pt x="4687" y="3371"/>
                  </a:lnTo>
                  <a:lnTo>
                    <a:pt x="4693" y="3370"/>
                  </a:lnTo>
                  <a:lnTo>
                    <a:pt x="4701" y="3370"/>
                  </a:lnTo>
                  <a:lnTo>
                    <a:pt x="4710" y="3371"/>
                  </a:lnTo>
                  <a:lnTo>
                    <a:pt x="4721" y="3370"/>
                  </a:lnTo>
                  <a:lnTo>
                    <a:pt x="4725" y="3369"/>
                  </a:lnTo>
                  <a:lnTo>
                    <a:pt x="4729" y="3366"/>
                  </a:lnTo>
                  <a:lnTo>
                    <a:pt x="4733" y="3363"/>
                  </a:lnTo>
                  <a:lnTo>
                    <a:pt x="4736" y="3357"/>
                  </a:lnTo>
                  <a:lnTo>
                    <a:pt x="4739" y="3352"/>
                  </a:lnTo>
                  <a:lnTo>
                    <a:pt x="4737" y="3346"/>
                  </a:lnTo>
                  <a:lnTo>
                    <a:pt x="4736" y="3341"/>
                  </a:lnTo>
                  <a:lnTo>
                    <a:pt x="4734" y="3337"/>
                  </a:lnTo>
                  <a:lnTo>
                    <a:pt x="4727" y="3328"/>
                  </a:lnTo>
                  <a:lnTo>
                    <a:pt x="4721" y="3320"/>
                  </a:lnTo>
                  <a:lnTo>
                    <a:pt x="4718" y="3318"/>
                  </a:lnTo>
                  <a:lnTo>
                    <a:pt x="4717" y="3314"/>
                  </a:lnTo>
                  <a:lnTo>
                    <a:pt x="4717" y="3312"/>
                  </a:lnTo>
                  <a:lnTo>
                    <a:pt x="4717" y="3308"/>
                  </a:lnTo>
                  <a:lnTo>
                    <a:pt x="4721" y="3302"/>
                  </a:lnTo>
                  <a:lnTo>
                    <a:pt x="4728" y="3296"/>
                  </a:lnTo>
                  <a:lnTo>
                    <a:pt x="4735" y="3290"/>
                  </a:lnTo>
                  <a:lnTo>
                    <a:pt x="4740" y="3283"/>
                  </a:lnTo>
                  <a:lnTo>
                    <a:pt x="4742" y="3275"/>
                  </a:lnTo>
                  <a:lnTo>
                    <a:pt x="4747" y="3260"/>
                  </a:lnTo>
                  <a:lnTo>
                    <a:pt x="4750" y="3245"/>
                  </a:lnTo>
                  <a:lnTo>
                    <a:pt x="4752" y="3228"/>
                  </a:lnTo>
                  <a:lnTo>
                    <a:pt x="4752" y="3221"/>
                  </a:lnTo>
                  <a:lnTo>
                    <a:pt x="4752" y="3214"/>
                  </a:lnTo>
                  <a:lnTo>
                    <a:pt x="4749" y="3207"/>
                  </a:lnTo>
                  <a:lnTo>
                    <a:pt x="4747" y="3201"/>
                  </a:lnTo>
                  <a:lnTo>
                    <a:pt x="4740" y="3188"/>
                  </a:lnTo>
                  <a:lnTo>
                    <a:pt x="4733" y="3177"/>
                  </a:lnTo>
                  <a:lnTo>
                    <a:pt x="4728" y="3173"/>
                  </a:lnTo>
                  <a:lnTo>
                    <a:pt x="4724" y="3168"/>
                  </a:lnTo>
                  <a:lnTo>
                    <a:pt x="4721" y="3165"/>
                  </a:lnTo>
                  <a:lnTo>
                    <a:pt x="4717" y="3163"/>
                  </a:lnTo>
                  <a:lnTo>
                    <a:pt x="4709" y="3161"/>
                  </a:lnTo>
                  <a:lnTo>
                    <a:pt x="4697" y="3157"/>
                  </a:lnTo>
                  <a:lnTo>
                    <a:pt x="4684" y="3153"/>
                  </a:lnTo>
                  <a:lnTo>
                    <a:pt x="4671" y="3149"/>
                  </a:lnTo>
                  <a:lnTo>
                    <a:pt x="4659" y="3142"/>
                  </a:lnTo>
                  <a:lnTo>
                    <a:pt x="4648" y="3134"/>
                  </a:lnTo>
                  <a:lnTo>
                    <a:pt x="4642" y="3131"/>
                  </a:lnTo>
                  <a:lnTo>
                    <a:pt x="4638" y="3129"/>
                  </a:lnTo>
                  <a:lnTo>
                    <a:pt x="4634" y="3127"/>
                  </a:lnTo>
                  <a:lnTo>
                    <a:pt x="4630" y="3126"/>
                  </a:lnTo>
                  <a:lnTo>
                    <a:pt x="4624" y="3126"/>
                  </a:lnTo>
                  <a:lnTo>
                    <a:pt x="4620" y="3127"/>
                  </a:lnTo>
                  <a:lnTo>
                    <a:pt x="4617" y="3129"/>
                  </a:lnTo>
                  <a:lnTo>
                    <a:pt x="4614" y="3131"/>
                  </a:lnTo>
                  <a:lnTo>
                    <a:pt x="4609" y="3133"/>
                  </a:lnTo>
                  <a:lnTo>
                    <a:pt x="4607" y="3133"/>
                  </a:lnTo>
                  <a:lnTo>
                    <a:pt x="4605" y="3131"/>
                  </a:lnTo>
                  <a:lnTo>
                    <a:pt x="4604" y="3129"/>
                  </a:lnTo>
                  <a:lnTo>
                    <a:pt x="4604" y="3124"/>
                  </a:lnTo>
                  <a:lnTo>
                    <a:pt x="4604" y="3118"/>
                  </a:lnTo>
                  <a:lnTo>
                    <a:pt x="4607" y="3102"/>
                  </a:lnTo>
                  <a:lnTo>
                    <a:pt x="4609" y="3088"/>
                  </a:lnTo>
                  <a:lnTo>
                    <a:pt x="4611" y="3074"/>
                  </a:lnTo>
                  <a:lnTo>
                    <a:pt x="4613" y="3061"/>
                  </a:lnTo>
                  <a:lnTo>
                    <a:pt x="4613" y="3055"/>
                  </a:lnTo>
                  <a:lnTo>
                    <a:pt x="4613" y="3050"/>
                  </a:lnTo>
                  <a:lnTo>
                    <a:pt x="4611" y="3045"/>
                  </a:lnTo>
                  <a:lnTo>
                    <a:pt x="4609" y="3041"/>
                  </a:lnTo>
                  <a:lnTo>
                    <a:pt x="4607" y="3037"/>
                  </a:lnTo>
                  <a:lnTo>
                    <a:pt x="4603" y="3033"/>
                  </a:lnTo>
                  <a:lnTo>
                    <a:pt x="4598" y="3030"/>
                  </a:lnTo>
                  <a:lnTo>
                    <a:pt x="4591" y="3025"/>
                  </a:lnTo>
                  <a:lnTo>
                    <a:pt x="4578" y="3018"/>
                  </a:lnTo>
                  <a:lnTo>
                    <a:pt x="4570" y="3011"/>
                  </a:lnTo>
                  <a:lnTo>
                    <a:pt x="4569" y="3008"/>
                  </a:lnTo>
                  <a:lnTo>
                    <a:pt x="4569" y="3006"/>
                  </a:lnTo>
                  <a:lnTo>
                    <a:pt x="4570" y="3005"/>
                  </a:lnTo>
                  <a:lnTo>
                    <a:pt x="4575" y="3004"/>
                  </a:lnTo>
                  <a:lnTo>
                    <a:pt x="4585" y="3004"/>
                  </a:lnTo>
                  <a:lnTo>
                    <a:pt x="4595" y="3003"/>
                  </a:lnTo>
                  <a:lnTo>
                    <a:pt x="4598" y="3001"/>
                  </a:lnTo>
                  <a:lnTo>
                    <a:pt x="4602" y="3000"/>
                  </a:lnTo>
                  <a:lnTo>
                    <a:pt x="4604" y="2997"/>
                  </a:lnTo>
                  <a:lnTo>
                    <a:pt x="4604" y="2993"/>
                  </a:lnTo>
                  <a:lnTo>
                    <a:pt x="4604" y="2980"/>
                  </a:lnTo>
                  <a:lnTo>
                    <a:pt x="4603" y="2964"/>
                  </a:lnTo>
                  <a:lnTo>
                    <a:pt x="4603" y="2957"/>
                  </a:lnTo>
                  <a:lnTo>
                    <a:pt x="4604" y="2949"/>
                  </a:lnTo>
                  <a:lnTo>
                    <a:pt x="4605" y="2943"/>
                  </a:lnTo>
                  <a:lnTo>
                    <a:pt x="4608" y="2937"/>
                  </a:lnTo>
                  <a:lnTo>
                    <a:pt x="4611" y="2932"/>
                  </a:lnTo>
                  <a:lnTo>
                    <a:pt x="4615" y="2930"/>
                  </a:lnTo>
                  <a:lnTo>
                    <a:pt x="4620" y="2928"/>
                  </a:lnTo>
                  <a:lnTo>
                    <a:pt x="4624" y="2928"/>
                  </a:lnTo>
                  <a:lnTo>
                    <a:pt x="4633" y="2926"/>
                  </a:lnTo>
                  <a:lnTo>
                    <a:pt x="4641" y="2926"/>
                  </a:lnTo>
                  <a:lnTo>
                    <a:pt x="4648" y="2925"/>
                  </a:lnTo>
                  <a:lnTo>
                    <a:pt x="4652" y="2924"/>
                  </a:lnTo>
                  <a:lnTo>
                    <a:pt x="4654" y="2919"/>
                  </a:lnTo>
                  <a:lnTo>
                    <a:pt x="4654" y="2912"/>
                  </a:lnTo>
                  <a:lnTo>
                    <a:pt x="4655" y="2904"/>
                  </a:lnTo>
                  <a:lnTo>
                    <a:pt x="4655" y="2896"/>
                  </a:lnTo>
                  <a:lnTo>
                    <a:pt x="4658" y="2888"/>
                  </a:lnTo>
                  <a:lnTo>
                    <a:pt x="4661" y="2882"/>
                  </a:lnTo>
                  <a:lnTo>
                    <a:pt x="4664" y="2880"/>
                  </a:lnTo>
                  <a:lnTo>
                    <a:pt x="4665" y="2875"/>
                  </a:lnTo>
                  <a:lnTo>
                    <a:pt x="4665" y="2872"/>
                  </a:lnTo>
                  <a:lnTo>
                    <a:pt x="4665" y="2867"/>
                  </a:lnTo>
                  <a:lnTo>
                    <a:pt x="4665" y="2862"/>
                  </a:lnTo>
                  <a:lnTo>
                    <a:pt x="4664" y="2859"/>
                  </a:lnTo>
                  <a:lnTo>
                    <a:pt x="4662" y="2855"/>
                  </a:lnTo>
                  <a:lnTo>
                    <a:pt x="4660" y="2853"/>
                  </a:lnTo>
                  <a:lnTo>
                    <a:pt x="4653" y="2850"/>
                  </a:lnTo>
                  <a:lnTo>
                    <a:pt x="4643" y="2848"/>
                  </a:lnTo>
                  <a:lnTo>
                    <a:pt x="4639" y="2847"/>
                  </a:lnTo>
                  <a:lnTo>
                    <a:pt x="4634" y="2844"/>
                  </a:lnTo>
                  <a:lnTo>
                    <a:pt x="4632" y="2842"/>
                  </a:lnTo>
                  <a:lnTo>
                    <a:pt x="4629" y="2839"/>
                  </a:lnTo>
                  <a:lnTo>
                    <a:pt x="4628" y="2834"/>
                  </a:lnTo>
                  <a:lnTo>
                    <a:pt x="4627" y="2830"/>
                  </a:lnTo>
                  <a:lnTo>
                    <a:pt x="4628" y="2825"/>
                  </a:lnTo>
                  <a:lnTo>
                    <a:pt x="4629" y="2821"/>
                  </a:lnTo>
                  <a:lnTo>
                    <a:pt x="4630" y="2817"/>
                  </a:lnTo>
                  <a:lnTo>
                    <a:pt x="4633" y="2816"/>
                  </a:lnTo>
                  <a:lnTo>
                    <a:pt x="4635" y="2816"/>
                  </a:lnTo>
                  <a:lnTo>
                    <a:pt x="4639" y="2818"/>
                  </a:lnTo>
                  <a:lnTo>
                    <a:pt x="4642" y="2821"/>
                  </a:lnTo>
                  <a:lnTo>
                    <a:pt x="4646" y="2822"/>
                  </a:lnTo>
                  <a:lnTo>
                    <a:pt x="4648" y="2823"/>
                  </a:lnTo>
                  <a:lnTo>
                    <a:pt x="4652" y="2822"/>
                  </a:lnTo>
                  <a:lnTo>
                    <a:pt x="4654" y="2821"/>
                  </a:lnTo>
                  <a:lnTo>
                    <a:pt x="4657" y="2818"/>
                  </a:lnTo>
                  <a:lnTo>
                    <a:pt x="4659" y="2814"/>
                  </a:lnTo>
                  <a:lnTo>
                    <a:pt x="4660" y="2809"/>
                  </a:lnTo>
                  <a:lnTo>
                    <a:pt x="4661" y="2804"/>
                  </a:lnTo>
                  <a:lnTo>
                    <a:pt x="4662" y="2798"/>
                  </a:lnTo>
                  <a:lnTo>
                    <a:pt x="4661" y="2792"/>
                  </a:lnTo>
                  <a:lnTo>
                    <a:pt x="4661" y="2787"/>
                  </a:lnTo>
                  <a:lnTo>
                    <a:pt x="4659" y="2777"/>
                  </a:lnTo>
                  <a:lnTo>
                    <a:pt x="4657" y="2767"/>
                  </a:lnTo>
                  <a:lnTo>
                    <a:pt x="4655" y="2762"/>
                  </a:lnTo>
                  <a:lnTo>
                    <a:pt x="4655" y="2760"/>
                  </a:lnTo>
                  <a:lnTo>
                    <a:pt x="4657" y="2758"/>
                  </a:lnTo>
                  <a:lnTo>
                    <a:pt x="4658" y="2755"/>
                  </a:lnTo>
                  <a:lnTo>
                    <a:pt x="4662" y="2754"/>
                  </a:lnTo>
                  <a:lnTo>
                    <a:pt x="4671" y="2755"/>
                  </a:lnTo>
                  <a:lnTo>
                    <a:pt x="4680" y="2756"/>
                  </a:lnTo>
                  <a:lnTo>
                    <a:pt x="4686" y="2756"/>
                  </a:lnTo>
                  <a:lnTo>
                    <a:pt x="4691" y="2756"/>
                  </a:lnTo>
                  <a:lnTo>
                    <a:pt x="4697" y="2753"/>
                  </a:lnTo>
                  <a:lnTo>
                    <a:pt x="4703" y="2747"/>
                  </a:lnTo>
                  <a:lnTo>
                    <a:pt x="4710" y="2743"/>
                  </a:lnTo>
                  <a:lnTo>
                    <a:pt x="4715" y="2742"/>
                  </a:lnTo>
                  <a:lnTo>
                    <a:pt x="4718" y="2742"/>
                  </a:lnTo>
                  <a:lnTo>
                    <a:pt x="4723" y="2743"/>
                  </a:lnTo>
                  <a:lnTo>
                    <a:pt x="4727" y="2747"/>
                  </a:lnTo>
                  <a:lnTo>
                    <a:pt x="4735" y="2753"/>
                  </a:lnTo>
                  <a:lnTo>
                    <a:pt x="4745" y="2758"/>
                  </a:lnTo>
                  <a:lnTo>
                    <a:pt x="4754" y="2761"/>
                  </a:lnTo>
                  <a:lnTo>
                    <a:pt x="4766" y="2762"/>
                  </a:lnTo>
                  <a:lnTo>
                    <a:pt x="4774" y="2762"/>
                  </a:lnTo>
                  <a:lnTo>
                    <a:pt x="4783" y="2762"/>
                  </a:lnTo>
                  <a:close/>
                </a:path>
              </a:pathLst>
            </a:custGeom>
            <a:grpFill/>
            <a:ln w="12700">
              <a:solidFill>
                <a:schemeClr val="bg1"/>
              </a:solidFill>
              <a:round/>
              <a:headEnd/>
              <a:tailEnd/>
            </a:ln>
          </p:spPr>
          <p:txBody>
            <a:bodyPr/>
            <a:lstStyle/>
            <a:p>
              <a:endParaRPr lang="zh-CN" altLang="en-US">
                <a:cs typeface="+mn-ea"/>
                <a:sym typeface="+mn-lt"/>
              </a:endParaRPr>
            </a:p>
          </p:txBody>
        </p:sp>
        <p:sp>
          <p:nvSpPr>
            <p:cNvPr id="68" name="四川">
              <a:extLst>
                <a:ext uri="{FF2B5EF4-FFF2-40B4-BE49-F238E27FC236}">
                  <a16:creationId xmlns="" xmlns:a16="http://schemas.microsoft.com/office/drawing/2014/main" id="{0362E383-B8FC-41A8-8CD1-487C606FEF2E}"/>
                </a:ext>
              </a:extLst>
            </p:cNvPr>
            <p:cNvSpPr>
              <a:spLocks/>
            </p:cNvSpPr>
            <p:nvPr/>
          </p:nvSpPr>
          <p:spPr bwMode="auto">
            <a:xfrm>
              <a:off x="4549832" y="4210270"/>
              <a:ext cx="1057288" cy="981126"/>
            </a:xfrm>
            <a:custGeom>
              <a:avLst/>
              <a:gdLst>
                <a:gd name="T0" fmla="*/ 3666 w 4006"/>
                <a:gd name="T1" fmla="*/ 1742 h 3723"/>
                <a:gd name="T2" fmla="*/ 3823 w 4006"/>
                <a:gd name="T3" fmla="*/ 1601 h 3723"/>
                <a:gd name="T4" fmla="*/ 3955 w 4006"/>
                <a:gd name="T5" fmla="*/ 1338 h 3723"/>
                <a:gd name="T6" fmla="*/ 3994 w 4006"/>
                <a:gd name="T7" fmla="*/ 1152 h 3723"/>
                <a:gd name="T8" fmla="*/ 3670 w 4006"/>
                <a:gd name="T9" fmla="*/ 1062 h 3723"/>
                <a:gd name="T10" fmla="*/ 3471 w 4006"/>
                <a:gd name="T11" fmla="*/ 1017 h 3723"/>
                <a:gd name="T12" fmla="*/ 3203 w 4006"/>
                <a:gd name="T13" fmla="*/ 929 h 3723"/>
                <a:gd name="T14" fmla="*/ 3003 w 4006"/>
                <a:gd name="T15" fmla="*/ 892 h 3723"/>
                <a:gd name="T16" fmla="*/ 2846 w 4006"/>
                <a:gd name="T17" fmla="*/ 922 h 3723"/>
                <a:gd name="T18" fmla="*/ 2611 w 4006"/>
                <a:gd name="T19" fmla="*/ 912 h 3723"/>
                <a:gd name="T20" fmla="*/ 2522 w 4006"/>
                <a:gd name="T21" fmla="*/ 721 h 3723"/>
                <a:gd name="T22" fmla="*/ 2442 w 4006"/>
                <a:gd name="T23" fmla="*/ 463 h 3723"/>
                <a:gd name="T24" fmla="*/ 2206 w 4006"/>
                <a:gd name="T25" fmla="*/ 399 h 3723"/>
                <a:gd name="T26" fmla="*/ 2064 w 4006"/>
                <a:gd name="T27" fmla="*/ 192 h 3723"/>
                <a:gd name="T28" fmla="*/ 1864 w 4006"/>
                <a:gd name="T29" fmla="*/ 238 h 3723"/>
                <a:gd name="T30" fmla="*/ 1815 w 4006"/>
                <a:gd name="T31" fmla="*/ 430 h 3723"/>
                <a:gd name="T32" fmla="*/ 1712 w 4006"/>
                <a:gd name="T33" fmla="*/ 569 h 3723"/>
                <a:gd name="T34" fmla="*/ 1667 w 4006"/>
                <a:gd name="T35" fmla="*/ 495 h 3723"/>
                <a:gd name="T36" fmla="*/ 1565 w 4006"/>
                <a:gd name="T37" fmla="*/ 556 h 3723"/>
                <a:gd name="T38" fmla="*/ 1396 w 4006"/>
                <a:gd name="T39" fmla="*/ 590 h 3723"/>
                <a:gd name="T40" fmla="*/ 1269 w 4006"/>
                <a:gd name="T41" fmla="*/ 824 h 3723"/>
                <a:gd name="T42" fmla="*/ 1097 w 4006"/>
                <a:gd name="T43" fmla="*/ 880 h 3723"/>
                <a:gd name="T44" fmla="*/ 995 w 4006"/>
                <a:gd name="T45" fmla="*/ 800 h 3723"/>
                <a:gd name="T46" fmla="*/ 904 w 4006"/>
                <a:gd name="T47" fmla="*/ 630 h 3723"/>
                <a:gd name="T48" fmla="*/ 677 w 4006"/>
                <a:gd name="T49" fmla="*/ 592 h 3723"/>
                <a:gd name="T50" fmla="*/ 508 w 4006"/>
                <a:gd name="T51" fmla="*/ 306 h 3723"/>
                <a:gd name="T52" fmla="*/ 310 w 4006"/>
                <a:gd name="T53" fmla="*/ 43 h 3723"/>
                <a:gd name="T54" fmla="*/ 145 w 4006"/>
                <a:gd name="T55" fmla="*/ 131 h 3723"/>
                <a:gd name="T56" fmla="*/ 120 w 4006"/>
                <a:gd name="T57" fmla="*/ 326 h 3723"/>
                <a:gd name="T58" fmla="*/ 79 w 4006"/>
                <a:gd name="T59" fmla="*/ 523 h 3723"/>
                <a:gd name="T60" fmla="*/ 213 w 4006"/>
                <a:gd name="T61" fmla="*/ 791 h 3723"/>
                <a:gd name="T62" fmla="*/ 373 w 4006"/>
                <a:gd name="T63" fmla="*/ 1130 h 3723"/>
                <a:gd name="T64" fmla="*/ 400 w 4006"/>
                <a:gd name="T65" fmla="*/ 1380 h 3723"/>
                <a:gd name="T66" fmla="*/ 471 w 4006"/>
                <a:gd name="T67" fmla="*/ 1697 h 3723"/>
                <a:gd name="T68" fmla="*/ 461 w 4006"/>
                <a:gd name="T69" fmla="*/ 2216 h 3723"/>
                <a:gd name="T70" fmla="*/ 490 w 4006"/>
                <a:gd name="T71" fmla="*/ 2674 h 3723"/>
                <a:gd name="T72" fmla="*/ 605 w 4006"/>
                <a:gd name="T73" fmla="*/ 2482 h 3723"/>
                <a:gd name="T74" fmla="*/ 759 w 4006"/>
                <a:gd name="T75" fmla="*/ 2583 h 3723"/>
                <a:gd name="T76" fmla="*/ 804 w 4006"/>
                <a:gd name="T77" fmla="*/ 2832 h 3723"/>
                <a:gd name="T78" fmla="*/ 914 w 4006"/>
                <a:gd name="T79" fmla="*/ 2880 h 3723"/>
                <a:gd name="T80" fmla="*/ 1075 w 4006"/>
                <a:gd name="T81" fmla="*/ 3085 h 3723"/>
                <a:gd name="T82" fmla="*/ 1182 w 4006"/>
                <a:gd name="T83" fmla="*/ 3336 h 3723"/>
                <a:gd name="T84" fmla="*/ 1221 w 4006"/>
                <a:gd name="T85" fmla="*/ 3479 h 3723"/>
                <a:gd name="T86" fmla="*/ 1314 w 4006"/>
                <a:gd name="T87" fmla="*/ 3648 h 3723"/>
                <a:gd name="T88" fmla="*/ 1579 w 4006"/>
                <a:gd name="T89" fmla="*/ 3648 h 3723"/>
                <a:gd name="T90" fmla="*/ 1814 w 4006"/>
                <a:gd name="T91" fmla="*/ 3629 h 3723"/>
                <a:gd name="T92" fmla="*/ 1804 w 4006"/>
                <a:gd name="T93" fmla="*/ 3357 h 3723"/>
                <a:gd name="T94" fmla="*/ 1953 w 4006"/>
                <a:gd name="T95" fmla="*/ 3099 h 3723"/>
                <a:gd name="T96" fmla="*/ 2164 w 4006"/>
                <a:gd name="T97" fmla="*/ 2835 h 3723"/>
                <a:gd name="T98" fmla="*/ 2340 w 4006"/>
                <a:gd name="T99" fmla="*/ 2664 h 3723"/>
                <a:gd name="T100" fmla="*/ 2399 w 4006"/>
                <a:gd name="T101" fmla="*/ 2794 h 3723"/>
                <a:gd name="T102" fmla="*/ 2444 w 4006"/>
                <a:gd name="T103" fmla="*/ 2992 h 3723"/>
                <a:gd name="T104" fmla="*/ 2714 w 4006"/>
                <a:gd name="T105" fmla="*/ 2961 h 3723"/>
                <a:gd name="T106" fmla="*/ 2820 w 4006"/>
                <a:gd name="T107" fmla="*/ 3062 h 3723"/>
                <a:gd name="T108" fmla="*/ 3140 w 4006"/>
                <a:gd name="T109" fmla="*/ 3063 h 3723"/>
                <a:gd name="T110" fmla="*/ 2965 w 4006"/>
                <a:gd name="T111" fmla="*/ 2892 h 3723"/>
                <a:gd name="T112" fmla="*/ 2959 w 4006"/>
                <a:gd name="T113" fmla="*/ 2708 h 3723"/>
                <a:gd name="T114" fmla="*/ 3169 w 4006"/>
                <a:gd name="T115" fmla="*/ 2771 h 3723"/>
                <a:gd name="T116" fmla="*/ 2979 w 4006"/>
                <a:gd name="T117" fmla="*/ 2527 h 3723"/>
                <a:gd name="T118" fmla="*/ 2841 w 4006"/>
                <a:gd name="T119" fmla="*/ 2302 h 3723"/>
                <a:gd name="T120" fmla="*/ 2898 w 4006"/>
                <a:gd name="T121" fmla="*/ 2039 h 3723"/>
                <a:gd name="T122" fmla="*/ 3080 w 4006"/>
                <a:gd name="T123" fmla="*/ 1935 h 3723"/>
                <a:gd name="T124" fmla="*/ 3371 w 4006"/>
                <a:gd name="T125" fmla="*/ 2085 h 3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06" h="3723">
                  <a:moveTo>
                    <a:pt x="3509" y="1987"/>
                  </a:moveTo>
                  <a:lnTo>
                    <a:pt x="3516" y="1975"/>
                  </a:lnTo>
                  <a:lnTo>
                    <a:pt x="3525" y="1965"/>
                  </a:lnTo>
                  <a:lnTo>
                    <a:pt x="3532" y="1954"/>
                  </a:lnTo>
                  <a:lnTo>
                    <a:pt x="3540" y="1943"/>
                  </a:lnTo>
                  <a:lnTo>
                    <a:pt x="3549" y="1928"/>
                  </a:lnTo>
                  <a:lnTo>
                    <a:pt x="3557" y="1914"/>
                  </a:lnTo>
                  <a:lnTo>
                    <a:pt x="3568" y="1900"/>
                  </a:lnTo>
                  <a:lnTo>
                    <a:pt x="3582" y="1882"/>
                  </a:lnTo>
                  <a:lnTo>
                    <a:pt x="3589" y="1872"/>
                  </a:lnTo>
                  <a:lnTo>
                    <a:pt x="3595" y="1863"/>
                  </a:lnTo>
                  <a:lnTo>
                    <a:pt x="3601" y="1853"/>
                  </a:lnTo>
                  <a:lnTo>
                    <a:pt x="3603" y="1845"/>
                  </a:lnTo>
                  <a:lnTo>
                    <a:pt x="3604" y="1838"/>
                  </a:lnTo>
                  <a:lnTo>
                    <a:pt x="3602" y="1832"/>
                  </a:lnTo>
                  <a:lnTo>
                    <a:pt x="3600" y="1826"/>
                  </a:lnTo>
                  <a:lnTo>
                    <a:pt x="3596" y="1820"/>
                  </a:lnTo>
                  <a:lnTo>
                    <a:pt x="3593" y="1815"/>
                  </a:lnTo>
                  <a:lnTo>
                    <a:pt x="3590" y="1809"/>
                  </a:lnTo>
                  <a:lnTo>
                    <a:pt x="3588" y="1805"/>
                  </a:lnTo>
                  <a:lnTo>
                    <a:pt x="3587" y="1799"/>
                  </a:lnTo>
                  <a:lnTo>
                    <a:pt x="3587" y="1796"/>
                  </a:lnTo>
                  <a:lnTo>
                    <a:pt x="3588" y="1794"/>
                  </a:lnTo>
                  <a:lnTo>
                    <a:pt x="3588" y="1790"/>
                  </a:lnTo>
                  <a:lnTo>
                    <a:pt x="3590" y="1788"/>
                  </a:lnTo>
                  <a:lnTo>
                    <a:pt x="3593" y="1787"/>
                  </a:lnTo>
                  <a:lnTo>
                    <a:pt x="3595" y="1786"/>
                  </a:lnTo>
                  <a:lnTo>
                    <a:pt x="3600" y="1782"/>
                  </a:lnTo>
                  <a:lnTo>
                    <a:pt x="3602" y="1777"/>
                  </a:lnTo>
                  <a:lnTo>
                    <a:pt x="3602" y="1762"/>
                  </a:lnTo>
                  <a:lnTo>
                    <a:pt x="3601" y="1745"/>
                  </a:lnTo>
                  <a:lnTo>
                    <a:pt x="3601" y="1743"/>
                  </a:lnTo>
                  <a:lnTo>
                    <a:pt x="3601" y="1741"/>
                  </a:lnTo>
                  <a:lnTo>
                    <a:pt x="3601" y="1738"/>
                  </a:lnTo>
                  <a:lnTo>
                    <a:pt x="3602" y="1735"/>
                  </a:lnTo>
                  <a:lnTo>
                    <a:pt x="3604" y="1731"/>
                  </a:lnTo>
                  <a:lnTo>
                    <a:pt x="3608" y="1730"/>
                  </a:lnTo>
                  <a:lnTo>
                    <a:pt x="3610" y="1729"/>
                  </a:lnTo>
                  <a:lnTo>
                    <a:pt x="3614" y="1729"/>
                  </a:lnTo>
                  <a:lnTo>
                    <a:pt x="3626" y="1736"/>
                  </a:lnTo>
                  <a:lnTo>
                    <a:pt x="3639" y="1745"/>
                  </a:lnTo>
                  <a:lnTo>
                    <a:pt x="3643" y="1748"/>
                  </a:lnTo>
                  <a:lnTo>
                    <a:pt x="3648" y="1751"/>
                  </a:lnTo>
                  <a:lnTo>
                    <a:pt x="3653" y="1751"/>
                  </a:lnTo>
                  <a:lnTo>
                    <a:pt x="3657" y="1750"/>
                  </a:lnTo>
                  <a:lnTo>
                    <a:pt x="3666" y="1742"/>
                  </a:lnTo>
                  <a:lnTo>
                    <a:pt x="3675" y="1732"/>
                  </a:lnTo>
                  <a:lnTo>
                    <a:pt x="3677" y="1731"/>
                  </a:lnTo>
                  <a:lnTo>
                    <a:pt x="3679" y="1731"/>
                  </a:lnTo>
                  <a:lnTo>
                    <a:pt x="3682" y="1732"/>
                  </a:lnTo>
                  <a:lnTo>
                    <a:pt x="3683" y="1735"/>
                  </a:lnTo>
                  <a:lnTo>
                    <a:pt x="3685" y="1739"/>
                  </a:lnTo>
                  <a:lnTo>
                    <a:pt x="3686" y="1746"/>
                  </a:lnTo>
                  <a:lnTo>
                    <a:pt x="3688" y="1751"/>
                  </a:lnTo>
                  <a:lnTo>
                    <a:pt x="3690" y="1756"/>
                  </a:lnTo>
                  <a:lnTo>
                    <a:pt x="3692" y="1760"/>
                  </a:lnTo>
                  <a:lnTo>
                    <a:pt x="3695" y="1763"/>
                  </a:lnTo>
                  <a:lnTo>
                    <a:pt x="3700" y="1765"/>
                  </a:lnTo>
                  <a:lnTo>
                    <a:pt x="3704" y="1769"/>
                  </a:lnTo>
                  <a:lnTo>
                    <a:pt x="3709" y="1770"/>
                  </a:lnTo>
                  <a:lnTo>
                    <a:pt x="3714" y="1771"/>
                  </a:lnTo>
                  <a:lnTo>
                    <a:pt x="3720" y="1771"/>
                  </a:lnTo>
                  <a:lnTo>
                    <a:pt x="3725" y="1771"/>
                  </a:lnTo>
                  <a:lnTo>
                    <a:pt x="3729" y="1770"/>
                  </a:lnTo>
                  <a:lnTo>
                    <a:pt x="3734" y="1768"/>
                  </a:lnTo>
                  <a:lnTo>
                    <a:pt x="3738" y="1765"/>
                  </a:lnTo>
                  <a:lnTo>
                    <a:pt x="3741" y="1761"/>
                  </a:lnTo>
                  <a:lnTo>
                    <a:pt x="3742" y="1755"/>
                  </a:lnTo>
                  <a:lnTo>
                    <a:pt x="3744" y="1749"/>
                  </a:lnTo>
                  <a:lnTo>
                    <a:pt x="3745" y="1743"/>
                  </a:lnTo>
                  <a:lnTo>
                    <a:pt x="3745" y="1737"/>
                  </a:lnTo>
                  <a:lnTo>
                    <a:pt x="3746" y="1729"/>
                  </a:lnTo>
                  <a:lnTo>
                    <a:pt x="3748" y="1720"/>
                  </a:lnTo>
                  <a:lnTo>
                    <a:pt x="3753" y="1713"/>
                  </a:lnTo>
                  <a:lnTo>
                    <a:pt x="3757" y="1707"/>
                  </a:lnTo>
                  <a:lnTo>
                    <a:pt x="3761" y="1701"/>
                  </a:lnTo>
                  <a:lnTo>
                    <a:pt x="3765" y="1699"/>
                  </a:lnTo>
                  <a:lnTo>
                    <a:pt x="3777" y="1692"/>
                  </a:lnTo>
                  <a:lnTo>
                    <a:pt x="3788" y="1683"/>
                  </a:lnTo>
                  <a:lnTo>
                    <a:pt x="3791" y="1679"/>
                  </a:lnTo>
                  <a:lnTo>
                    <a:pt x="3795" y="1675"/>
                  </a:lnTo>
                  <a:lnTo>
                    <a:pt x="3797" y="1670"/>
                  </a:lnTo>
                  <a:lnTo>
                    <a:pt x="3799" y="1666"/>
                  </a:lnTo>
                  <a:lnTo>
                    <a:pt x="3796" y="1651"/>
                  </a:lnTo>
                  <a:lnTo>
                    <a:pt x="3793" y="1637"/>
                  </a:lnTo>
                  <a:lnTo>
                    <a:pt x="3796" y="1632"/>
                  </a:lnTo>
                  <a:lnTo>
                    <a:pt x="3801" y="1628"/>
                  </a:lnTo>
                  <a:lnTo>
                    <a:pt x="3807" y="1624"/>
                  </a:lnTo>
                  <a:lnTo>
                    <a:pt x="3812" y="1619"/>
                  </a:lnTo>
                  <a:lnTo>
                    <a:pt x="3820" y="1612"/>
                  </a:lnTo>
                  <a:lnTo>
                    <a:pt x="3823" y="1606"/>
                  </a:lnTo>
                  <a:lnTo>
                    <a:pt x="3823" y="1601"/>
                  </a:lnTo>
                  <a:lnTo>
                    <a:pt x="3821" y="1598"/>
                  </a:lnTo>
                  <a:lnTo>
                    <a:pt x="3818" y="1593"/>
                  </a:lnTo>
                  <a:lnTo>
                    <a:pt x="3816" y="1590"/>
                  </a:lnTo>
                  <a:lnTo>
                    <a:pt x="3815" y="1586"/>
                  </a:lnTo>
                  <a:lnTo>
                    <a:pt x="3815" y="1581"/>
                  </a:lnTo>
                  <a:lnTo>
                    <a:pt x="3817" y="1578"/>
                  </a:lnTo>
                  <a:lnTo>
                    <a:pt x="3818" y="1575"/>
                  </a:lnTo>
                  <a:lnTo>
                    <a:pt x="3834" y="1560"/>
                  </a:lnTo>
                  <a:lnTo>
                    <a:pt x="3847" y="1544"/>
                  </a:lnTo>
                  <a:lnTo>
                    <a:pt x="3853" y="1535"/>
                  </a:lnTo>
                  <a:lnTo>
                    <a:pt x="3859" y="1525"/>
                  </a:lnTo>
                  <a:lnTo>
                    <a:pt x="3866" y="1511"/>
                  </a:lnTo>
                  <a:lnTo>
                    <a:pt x="3871" y="1494"/>
                  </a:lnTo>
                  <a:lnTo>
                    <a:pt x="3873" y="1490"/>
                  </a:lnTo>
                  <a:lnTo>
                    <a:pt x="3875" y="1485"/>
                  </a:lnTo>
                  <a:lnTo>
                    <a:pt x="3879" y="1480"/>
                  </a:lnTo>
                  <a:lnTo>
                    <a:pt x="3883" y="1475"/>
                  </a:lnTo>
                  <a:lnTo>
                    <a:pt x="3891" y="1468"/>
                  </a:lnTo>
                  <a:lnTo>
                    <a:pt x="3900" y="1459"/>
                  </a:lnTo>
                  <a:lnTo>
                    <a:pt x="3909" y="1443"/>
                  </a:lnTo>
                  <a:lnTo>
                    <a:pt x="3918" y="1428"/>
                  </a:lnTo>
                  <a:lnTo>
                    <a:pt x="3924" y="1423"/>
                  </a:lnTo>
                  <a:lnTo>
                    <a:pt x="3933" y="1420"/>
                  </a:lnTo>
                  <a:lnTo>
                    <a:pt x="3942" y="1416"/>
                  </a:lnTo>
                  <a:lnTo>
                    <a:pt x="3953" y="1412"/>
                  </a:lnTo>
                  <a:lnTo>
                    <a:pt x="3963" y="1409"/>
                  </a:lnTo>
                  <a:lnTo>
                    <a:pt x="3973" y="1405"/>
                  </a:lnTo>
                  <a:lnTo>
                    <a:pt x="3980" y="1401"/>
                  </a:lnTo>
                  <a:lnTo>
                    <a:pt x="3985" y="1395"/>
                  </a:lnTo>
                  <a:lnTo>
                    <a:pt x="3988" y="1390"/>
                  </a:lnTo>
                  <a:lnTo>
                    <a:pt x="3991" y="1382"/>
                  </a:lnTo>
                  <a:lnTo>
                    <a:pt x="3992" y="1373"/>
                  </a:lnTo>
                  <a:lnTo>
                    <a:pt x="3993" y="1365"/>
                  </a:lnTo>
                  <a:lnTo>
                    <a:pt x="3994" y="1357"/>
                  </a:lnTo>
                  <a:lnTo>
                    <a:pt x="3994" y="1351"/>
                  </a:lnTo>
                  <a:lnTo>
                    <a:pt x="3992" y="1349"/>
                  </a:lnTo>
                  <a:lnTo>
                    <a:pt x="3990" y="1348"/>
                  </a:lnTo>
                  <a:lnTo>
                    <a:pt x="3987" y="1348"/>
                  </a:lnTo>
                  <a:lnTo>
                    <a:pt x="3985" y="1348"/>
                  </a:lnTo>
                  <a:lnTo>
                    <a:pt x="3979" y="1349"/>
                  </a:lnTo>
                  <a:lnTo>
                    <a:pt x="3973" y="1351"/>
                  </a:lnTo>
                  <a:lnTo>
                    <a:pt x="3968" y="1351"/>
                  </a:lnTo>
                  <a:lnTo>
                    <a:pt x="3965" y="1351"/>
                  </a:lnTo>
                  <a:lnTo>
                    <a:pt x="3962" y="1349"/>
                  </a:lnTo>
                  <a:lnTo>
                    <a:pt x="3961" y="1348"/>
                  </a:lnTo>
                  <a:lnTo>
                    <a:pt x="3955" y="1338"/>
                  </a:lnTo>
                  <a:lnTo>
                    <a:pt x="3949" y="1329"/>
                  </a:lnTo>
                  <a:lnTo>
                    <a:pt x="3941" y="1321"/>
                  </a:lnTo>
                  <a:lnTo>
                    <a:pt x="3930" y="1313"/>
                  </a:lnTo>
                  <a:lnTo>
                    <a:pt x="3922" y="1304"/>
                  </a:lnTo>
                  <a:lnTo>
                    <a:pt x="3911" y="1297"/>
                  </a:lnTo>
                  <a:lnTo>
                    <a:pt x="3902" y="1290"/>
                  </a:lnTo>
                  <a:lnTo>
                    <a:pt x="3895" y="1282"/>
                  </a:lnTo>
                  <a:lnTo>
                    <a:pt x="3890" y="1275"/>
                  </a:lnTo>
                  <a:lnTo>
                    <a:pt x="3887" y="1266"/>
                  </a:lnTo>
                  <a:lnTo>
                    <a:pt x="3887" y="1260"/>
                  </a:lnTo>
                  <a:lnTo>
                    <a:pt x="3887" y="1254"/>
                  </a:lnTo>
                  <a:lnTo>
                    <a:pt x="3889" y="1251"/>
                  </a:lnTo>
                  <a:lnTo>
                    <a:pt x="3892" y="1243"/>
                  </a:lnTo>
                  <a:lnTo>
                    <a:pt x="3897" y="1237"/>
                  </a:lnTo>
                  <a:lnTo>
                    <a:pt x="3900" y="1232"/>
                  </a:lnTo>
                  <a:lnTo>
                    <a:pt x="3904" y="1228"/>
                  </a:lnTo>
                  <a:lnTo>
                    <a:pt x="3910" y="1223"/>
                  </a:lnTo>
                  <a:lnTo>
                    <a:pt x="3914" y="1223"/>
                  </a:lnTo>
                  <a:lnTo>
                    <a:pt x="3918" y="1222"/>
                  </a:lnTo>
                  <a:lnTo>
                    <a:pt x="3924" y="1222"/>
                  </a:lnTo>
                  <a:lnTo>
                    <a:pt x="3930" y="1222"/>
                  </a:lnTo>
                  <a:lnTo>
                    <a:pt x="3934" y="1221"/>
                  </a:lnTo>
                  <a:lnTo>
                    <a:pt x="3937" y="1221"/>
                  </a:lnTo>
                  <a:lnTo>
                    <a:pt x="3943" y="1219"/>
                  </a:lnTo>
                  <a:lnTo>
                    <a:pt x="3949" y="1215"/>
                  </a:lnTo>
                  <a:lnTo>
                    <a:pt x="3954" y="1210"/>
                  </a:lnTo>
                  <a:lnTo>
                    <a:pt x="3958" y="1207"/>
                  </a:lnTo>
                  <a:lnTo>
                    <a:pt x="3961" y="1203"/>
                  </a:lnTo>
                  <a:lnTo>
                    <a:pt x="3963" y="1200"/>
                  </a:lnTo>
                  <a:lnTo>
                    <a:pt x="3967" y="1195"/>
                  </a:lnTo>
                  <a:lnTo>
                    <a:pt x="3968" y="1190"/>
                  </a:lnTo>
                  <a:lnTo>
                    <a:pt x="3968" y="1182"/>
                  </a:lnTo>
                  <a:lnTo>
                    <a:pt x="3968" y="1175"/>
                  </a:lnTo>
                  <a:lnTo>
                    <a:pt x="3968" y="1174"/>
                  </a:lnTo>
                  <a:lnTo>
                    <a:pt x="3969" y="1171"/>
                  </a:lnTo>
                  <a:lnTo>
                    <a:pt x="3972" y="1170"/>
                  </a:lnTo>
                  <a:lnTo>
                    <a:pt x="3975" y="1170"/>
                  </a:lnTo>
                  <a:lnTo>
                    <a:pt x="3985" y="1171"/>
                  </a:lnTo>
                  <a:lnTo>
                    <a:pt x="3998" y="1175"/>
                  </a:lnTo>
                  <a:lnTo>
                    <a:pt x="4004" y="1176"/>
                  </a:lnTo>
                  <a:lnTo>
                    <a:pt x="4006" y="1177"/>
                  </a:lnTo>
                  <a:lnTo>
                    <a:pt x="4006" y="1175"/>
                  </a:lnTo>
                  <a:lnTo>
                    <a:pt x="4006" y="1172"/>
                  </a:lnTo>
                  <a:lnTo>
                    <a:pt x="4004" y="1166"/>
                  </a:lnTo>
                  <a:lnTo>
                    <a:pt x="4000" y="1160"/>
                  </a:lnTo>
                  <a:lnTo>
                    <a:pt x="3994" y="1152"/>
                  </a:lnTo>
                  <a:lnTo>
                    <a:pt x="3987" y="1145"/>
                  </a:lnTo>
                  <a:lnTo>
                    <a:pt x="3979" y="1138"/>
                  </a:lnTo>
                  <a:lnTo>
                    <a:pt x="3973" y="1134"/>
                  </a:lnTo>
                  <a:lnTo>
                    <a:pt x="3966" y="1132"/>
                  </a:lnTo>
                  <a:lnTo>
                    <a:pt x="3956" y="1132"/>
                  </a:lnTo>
                  <a:lnTo>
                    <a:pt x="3942" y="1136"/>
                  </a:lnTo>
                  <a:lnTo>
                    <a:pt x="3930" y="1137"/>
                  </a:lnTo>
                  <a:lnTo>
                    <a:pt x="3919" y="1131"/>
                  </a:lnTo>
                  <a:lnTo>
                    <a:pt x="3909" y="1127"/>
                  </a:lnTo>
                  <a:lnTo>
                    <a:pt x="3897" y="1131"/>
                  </a:lnTo>
                  <a:lnTo>
                    <a:pt x="3886" y="1137"/>
                  </a:lnTo>
                  <a:lnTo>
                    <a:pt x="3875" y="1143"/>
                  </a:lnTo>
                  <a:lnTo>
                    <a:pt x="3865" y="1146"/>
                  </a:lnTo>
                  <a:lnTo>
                    <a:pt x="3854" y="1146"/>
                  </a:lnTo>
                  <a:lnTo>
                    <a:pt x="3840" y="1145"/>
                  </a:lnTo>
                  <a:lnTo>
                    <a:pt x="3832" y="1145"/>
                  </a:lnTo>
                  <a:lnTo>
                    <a:pt x="3824" y="1145"/>
                  </a:lnTo>
                  <a:lnTo>
                    <a:pt x="3818" y="1146"/>
                  </a:lnTo>
                  <a:lnTo>
                    <a:pt x="3812" y="1150"/>
                  </a:lnTo>
                  <a:lnTo>
                    <a:pt x="3809" y="1153"/>
                  </a:lnTo>
                  <a:lnTo>
                    <a:pt x="3807" y="1159"/>
                  </a:lnTo>
                  <a:lnTo>
                    <a:pt x="3805" y="1164"/>
                  </a:lnTo>
                  <a:lnTo>
                    <a:pt x="3804" y="1170"/>
                  </a:lnTo>
                  <a:lnTo>
                    <a:pt x="3802" y="1176"/>
                  </a:lnTo>
                  <a:lnTo>
                    <a:pt x="3798" y="1181"/>
                  </a:lnTo>
                  <a:lnTo>
                    <a:pt x="3797" y="1182"/>
                  </a:lnTo>
                  <a:lnTo>
                    <a:pt x="3795" y="1181"/>
                  </a:lnTo>
                  <a:lnTo>
                    <a:pt x="3792" y="1180"/>
                  </a:lnTo>
                  <a:lnTo>
                    <a:pt x="3789" y="1178"/>
                  </a:lnTo>
                  <a:lnTo>
                    <a:pt x="3778" y="1171"/>
                  </a:lnTo>
                  <a:lnTo>
                    <a:pt x="3766" y="1163"/>
                  </a:lnTo>
                  <a:lnTo>
                    <a:pt x="3755" y="1153"/>
                  </a:lnTo>
                  <a:lnTo>
                    <a:pt x="3744" y="1143"/>
                  </a:lnTo>
                  <a:lnTo>
                    <a:pt x="3735" y="1133"/>
                  </a:lnTo>
                  <a:lnTo>
                    <a:pt x="3726" y="1121"/>
                  </a:lnTo>
                  <a:lnTo>
                    <a:pt x="3722" y="1117"/>
                  </a:lnTo>
                  <a:lnTo>
                    <a:pt x="3715" y="1108"/>
                  </a:lnTo>
                  <a:lnTo>
                    <a:pt x="3704" y="1098"/>
                  </a:lnTo>
                  <a:lnTo>
                    <a:pt x="3696" y="1087"/>
                  </a:lnTo>
                  <a:lnTo>
                    <a:pt x="3692" y="1080"/>
                  </a:lnTo>
                  <a:lnTo>
                    <a:pt x="3690" y="1073"/>
                  </a:lnTo>
                  <a:lnTo>
                    <a:pt x="3688" y="1070"/>
                  </a:lnTo>
                  <a:lnTo>
                    <a:pt x="3685" y="1067"/>
                  </a:lnTo>
                  <a:lnTo>
                    <a:pt x="3683" y="1064"/>
                  </a:lnTo>
                  <a:lnTo>
                    <a:pt x="3681" y="1063"/>
                  </a:lnTo>
                  <a:lnTo>
                    <a:pt x="3670" y="1062"/>
                  </a:lnTo>
                  <a:lnTo>
                    <a:pt x="3658" y="1063"/>
                  </a:lnTo>
                  <a:lnTo>
                    <a:pt x="3646" y="1065"/>
                  </a:lnTo>
                  <a:lnTo>
                    <a:pt x="3634" y="1068"/>
                  </a:lnTo>
                  <a:lnTo>
                    <a:pt x="3626" y="1068"/>
                  </a:lnTo>
                  <a:lnTo>
                    <a:pt x="3619" y="1068"/>
                  </a:lnTo>
                  <a:lnTo>
                    <a:pt x="3612" y="1065"/>
                  </a:lnTo>
                  <a:lnTo>
                    <a:pt x="3604" y="1063"/>
                  </a:lnTo>
                  <a:lnTo>
                    <a:pt x="3603" y="1062"/>
                  </a:lnTo>
                  <a:lnTo>
                    <a:pt x="3601" y="1059"/>
                  </a:lnTo>
                  <a:lnTo>
                    <a:pt x="3599" y="1056"/>
                  </a:lnTo>
                  <a:lnTo>
                    <a:pt x="3596" y="1051"/>
                  </a:lnTo>
                  <a:lnTo>
                    <a:pt x="3597" y="1042"/>
                  </a:lnTo>
                  <a:lnTo>
                    <a:pt x="3600" y="1030"/>
                  </a:lnTo>
                  <a:lnTo>
                    <a:pt x="3602" y="1019"/>
                  </a:lnTo>
                  <a:lnTo>
                    <a:pt x="3603" y="1010"/>
                  </a:lnTo>
                  <a:lnTo>
                    <a:pt x="3602" y="1008"/>
                  </a:lnTo>
                  <a:lnTo>
                    <a:pt x="3601" y="1007"/>
                  </a:lnTo>
                  <a:lnTo>
                    <a:pt x="3599" y="1006"/>
                  </a:lnTo>
                  <a:lnTo>
                    <a:pt x="3597" y="1006"/>
                  </a:lnTo>
                  <a:lnTo>
                    <a:pt x="3593" y="1006"/>
                  </a:lnTo>
                  <a:lnTo>
                    <a:pt x="3589" y="1006"/>
                  </a:lnTo>
                  <a:lnTo>
                    <a:pt x="3584" y="1007"/>
                  </a:lnTo>
                  <a:lnTo>
                    <a:pt x="3577" y="1010"/>
                  </a:lnTo>
                  <a:lnTo>
                    <a:pt x="3570" y="1014"/>
                  </a:lnTo>
                  <a:lnTo>
                    <a:pt x="3563" y="1020"/>
                  </a:lnTo>
                  <a:lnTo>
                    <a:pt x="3555" y="1031"/>
                  </a:lnTo>
                  <a:lnTo>
                    <a:pt x="3549" y="1043"/>
                  </a:lnTo>
                  <a:lnTo>
                    <a:pt x="3541" y="1049"/>
                  </a:lnTo>
                  <a:lnTo>
                    <a:pt x="3538" y="1052"/>
                  </a:lnTo>
                  <a:lnTo>
                    <a:pt x="3530" y="1055"/>
                  </a:lnTo>
                  <a:lnTo>
                    <a:pt x="3524" y="1055"/>
                  </a:lnTo>
                  <a:lnTo>
                    <a:pt x="3520" y="1055"/>
                  </a:lnTo>
                  <a:lnTo>
                    <a:pt x="3512" y="1055"/>
                  </a:lnTo>
                  <a:lnTo>
                    <a:pt x="3507" y="1054"/>
                  </a:lnTo>
                  <a:lnTo>
                    <a:pt x="3503" y="1050"/>
                  </a:lnTo>
                  <a:lnTo>
                    <a:pt x="3501" y="1045"/>
                  </a:lnTo>
                  <a:lnTo>
                    <a:pt x="3500" y="1039"/>
                  </a:lnTo>
                  <a:lnTo>
                    <a:pt x="3500" y="1036"/>
                  </a:lnTo>
                  <a:lnTo>
                    <a:pt x="3499" y="1033"/>
                  </a:lnTo>
                  <a:lnTo>
                    <a:pt x="3496" y="1031"/>
                  </a:lnTo>
                  <a:lnTo>
                    <a:pt x="3495" y="1030"/>
                  </a:lnTo>
                  <a:lnTo>
                    <a:pt x="3490" y="1027"/>
                  </a:lnTo>
                  <a:lnTo>
                    <a:pt x="3486" y="1026"/>
                  </a:lnTo>
                  <a:lnTo>
                    <a:pt x="3481" y="1024"/>
                  </a:lnTo>
                  <a:lnTo>
                    <a:pt x="3476" y="1021"/>
                  </a:lnTo>
                  <a:lnTo>
                    <a:pt x="3471" y="1017"/>
                  </a:lnTo>
                  <a:lnTo>
                    <a:pt x="3469" y="1012"/>
                  </a:lnTo>
                  <a:lnTo>
                    <a:pt x="3469" y="1011"/>
                  </a:lnTo>
                  <a:lnTo>
                    <a:pt x="3469" y="1010"/>
                  </a:lnTo>
                  <a:lnTo>
                    <a:pt x="3470" y="996"/>
                  </a:lnTo>
                  <a:lnTo>
                    <a:pt x="3473" y="976"/>
                  </a:lnTo>
                  <a:lnTo>
                    <a:pt x="3474" y="963"/>
                  </a:lnTo>
                  <a:lnTo>
                    <a:pt x="3473" y="951"/>
                  </a:lnTo>
                  <a:lnTo>
                    <a:pt x="3471" y="945"/>
                  </a:lnTo>
                  <a:lnTo>
                    <a:pt x="3469" y="941"/>
                  </a:lnTo>
                  <a:lnTo>
                    <a:pt x="3467" y="937"/>
                  </a:lnTo>
                  <a:lnTo>
                    <a:pt x="3463" y="933"/>
                  </a:lnTo>
                  <a:lnTo>
                    <a:pt x="3453" y="929"/>
                  </a:lnTo>
                  <a:lnTo>
                    <a:pt x="3439" y="925"/>
                  </a:lnTo>
                  <a:lnTo>
                    <a:pt x="3423" y="923"/>
                  </a:lnTo>
                  <a:lnTo>
                    <a:pt x="3405" y="923"/>
                  </a:lnTo>
                  <a:lnTo>
                    <a:pt x="3396" y="922"/>
                  </a:lnTo>
                  <a:lnTo>
                    <a:pt x="3389" y="923"/>
                  </a:lnTo>
                  <a:lnTo>
                    <a:pt x="3381" y="923"/>
                  </a:lnTo>
                  <a:lnTo>
                    <a:pt x="3375" y="922"/>
                  </a:lnTo>
                  <a:lnTo>
                    <a:pt x="3371" y="920"/>
                  </a:lnTo>
                  <a:lnTo>
                    <a:pt x="3368" y="919"/>
                  </a:lnTo>
                  <a:lnTo>
                    <a:pt x="3364" y="914"/>
                  </a:lnTo>
                  <a:lnTo>
                    <a:pt x="3357" y="912"/>
                  </a:lnTo>
                  <a:lnTo>
                    <a:pt x="3354" y="912"/>
                  </a:lnTo>
                  <a:lnTo>
                    <a:pt x="3349" y="912"/>
                  </a:lnTo>
                  <a:lnTo>
                    <a:pt x="3345" y="913"/>
                  </a:lnTo>
                  <a:lnTo>
                    <a:pt x="3342" y="914"/>
                  </a:lnTo>
                  <a:lnTo>
                    <a:pt x="3335" y="920"/>
                  </a:lnTo>
                  <a:lnTo>
                    <a:pt x="3326" y="928"/>
                  </a:lnTo>
                  <a:lnTo>
                    <a:pt x="3325" y="928"/>
                  </a:lnTo>
                  <a:lnTo>
                    <a:pt x="3324" y="929"/>
                  </a:lnTo>
                  <a:lnTo>
                    <a:pt x="3314" y="933"/>
                  </a:lnTo>
                  <a:lnTo>
                    <a:pt x="3305" y="936"/>
                  </a:lnTo>
                  <a:lnTo>
                    <a:pt x="3295" y="937"/>
                  </a:lnTo>
                  <a:lnTo>
                    <a:pt x="3287" y="937"/>
                  </a:lnTo>
                  <a:lnTo>
                    <a:pt x="3279" y="937"/>
                  </a:lnTo>
                  <a:lnTo>
                    <a:pt x="3273" y="939"/>
                  </a:lnTo>
                  <a:lnTo>
                    <a:pt x="3268" y="942"/>
                  </a:lnTo>
                  <a:lnTo>
                    <a:pt x="3264" y="947"/>
                  </a:lnTo>
                  <a:lnTo>
                    <a:pt x="3261" y="950"/>
                  </a:lnTo>
                  <a:lnTo>
                    <a:pt x="3257" y="952"/>
                  </a:lnTo>
                  <a:lnTo>
                    <a:pt x="3253" y="954"/>
                  </a:lnTo>
                  <a:lnTo>
                    <a:pt x="3249" y="954"/>
                  </a:lnTo>
                  <a:lnTo>
                    <a:pt x="3238" y="945"/>
                  </a:lnTo>
                  <a:lnTo>
                    <a:pt x="3217" y="933"/>
                  </a:lnTo>
                  <a:lnTo>
                    <a:pt x="3203" y="929"/>
                  </a:lnTo>
                  <a:lnTo>
                    <a:pt x="3188" y="924"/>
                  </a:lnTo>
                  <a:lnTo>
                    <a:pt x="3175" y="920"/>
                  </a:lnTo>
                  <a:lnTo>
                    <a:pt x="3161" y="917"/>
                  </a:lnTo>
                  <a:lnTo>
                    <a:pt x="3154" y="913"/>
                  </a:lnTo>
                  <a:lnTo>
                    <a:pt x="3148" y="909"/>
                  </a:lnTo>
                  <a:lnTo>
                    <a:pt x="3143" y="903"/>
                  </a:lnTo>
                  <a:lnTo>
                    <a:pt x="3138" y="897"/>
                  </a:lnTo>
                  <a:lnTo>
                    <a:pt x="3136" y="891"/>
                  </a:lnTo>
                  <a:lnTo>
                    <a:pt x="3134" y="885"/>
                  </a:lnTo>
                  <a:lnTo>
                    <a:pt x="3135" y="880"/>
                  </a:lnTo>
                  <a:lnTo>
                    <a:pt x="3136" y="876"/>
                  </a:lnTo>
                  <a:lnTo>
                    <a:pt x="3140" y="870"/>
                  </a:lnTo>
                  <a:lnTo>
                    <a:pt x="3141" y="866"/>
                  </a:lnTo>
                  <a:lnTo>
                    <a:pt x="3140" y="860"/>
                  </a:lnTo>
                  <a:lnTo>
                    <a:pt x="3138" y="854"/>
                  </a:lnTo>
                  <a:lnTo>
                    <a:pt x="3136" y="851"/>
                  </a:lnTo>
                  <a:lnTo>
                    <a:pt x="3134" y="849"/>
                  </a:lnTo>
                  <a:lnTo>
                    <a:pt x="3131" y="848"/>
                  </a:lnTo>
                  <a:lnTo>
                    <a:pt x="3128" y="848"/>
                  </a:lnTo>
                  <a:lnTo>
                    <a:pt x="3123" y="848"/>
                  </a:lnTo>
                  <a:lnTo>
                    <a:pt x="3118" y="849"/>
                  </a:lnTo>
                  <a:lnTo>
                    <a:pt x="3112" y="853"/>
                  </a:lnTo>
                  <a:lnTo>
                    <a:pt x="3105" y="856"/>
                  </a:lnTo>
                  <a:lnTo>
                    <a:pt x="3098" y="860"/>
                  </a:lnTo>
                  <a:lnTo>
                    <a:pt x="3092" y="863"/>
                  </a:lnTo>
                  <a:lnTo>
                    <a:pt x="3086" y="865"/>
                  </a:lnTo>
                  <a:lnTo>
                    <a:pt x="3080" y="865"/>
                  </a:lnTo>
                  <a:lnTo>
                    <a:pt x="3070" y="865"/>
                  </a:lnTo>
                  <a:lnTo>
                    <a:pt x="3059" y="863"/>
                  </a:lnTo>
                  <a:lnTo>
                    <a:pt x="3053" y="863"/>
                  </a:lnTo>
                  <a:lnTo>
                    <a:pt x="3048" y="865"/>
                  </a:lnTo>
                  <a:lnTo>
                    <a:pt x="3045" y="866"/>
                  </a:lnTo>
                  <a:lnTo>
                    <a:pt x="3041" y="868"/>
                  </a:lnTo>
                  <a:lnTo>
                    <a:pt x="3039" y="870"/>
                  </a:lnTo>
                  <a:lnTo>
                    <a:pt x="3036" y="874"/>
                  </a:lnTo>
                  <a:lnTo>
                    <a:pt x="3035" y="878"/>
                  </a:lnTo>
                  <a:lnTo>
                    <a:pt x="3034" y="882"/>
                  </a:lnTo>
                  <a:lnTo>
                    <a:pt x="3033" y="887"/>
                  </a:lnTo>
                  <a:lnTo>
                    <a:pt x="3030" y="891"/>
                  </a:lnTo>
                  <a:lnTo>
                    <a:pt x="3028" y="893"/>
                  </a:lnTo>
                  <a:lnTo>
                    <a:pt x="3026" y="894"/>
                  </a:lnTo>
                  <a:lnTo>
                    <a:pt x="3022" y="895"/>
                  </a:lnTo>
                  <a:lnTo>
                    <a:pt x="3018" y="895"/>
                  </a:lnTo>
                  <a:lnTo>
                    <a:pt x="3014" y="894"/>
                  </a:lnTo>
                  <a:lnTo>
                    <a:pt x="3008" y="893"/>
                  </a:lnTo>
                  <a:lnTo>
                    <a:pt x="3003" y="892"/>
                  </a:lnTo>
                  <a:lnTo>
                    <a:pt x="2997" y="892"/>
                  </a:lnTo>
                  <a:lnTo>
                    <a:pt x="2992" y="894"/>
                  </a:lnTo>
                  <a:lnTo>
                    <a:pt x="2989" y="895"/>
                  </a:lnTo>
                  <a:lnTo>
                    <a:pt x="2980" y="903"/>
                  </a:lnTo>
                  <a:lnTo>
                    <a:pt x="2972" y="910"/>
                  </a:lnTo>
                  <a:lnTo>
                    <a:pt x="2968" y="913"/>
                  </a:lnTo>
                  <a:lnTo>
                    <a:pt x="2963" y="914"/>
                  </a:lnTo>
                  <a:lnTo>
                    <a:pt x="2957" y="914"/>
                  </a:lnTo>
                  <a:lnTo>
                    <a:pt x="2951" y="912"/>
                  </a:lnTo>
                  <a:lnTo>
                    <a:pt x="2946" y="910"/>
                  </a:lnTo>
                  <a:lnTo>
                    <a:pt x="2941" y="906"/>
                  </a:lnTo>
                  <a:lnTo>
                    <a:pt x="2936" y="903"/>
                  </a:lnTo>
                  <a:lnTo>
                    <a:pt x="2935" y="898"/>
                  </a:lnTo>
                  <a:lnTo>
                    <a:pt x="2932" y="886"/>
                  </a:lnTo>
                  <a:lnTo>
                    <a:pt x="2929" y="874"/>
                  </a:lnTo>
                  <a:lnTo>
                    <a:pt x="2927" y="862"/>
                  </a:lnTo>
                  <a:lnTo>
                    <a:pt x="2923" y="851"/>
                  </a:lnTo>
                  <a:lnTo>
                    <a:pt x="2921" y="838"/>
                  </a:lnTo>
                  <a:lnTo>
                    <a:pt x="2921" y="825"/>
                  </a:lnTo>
                  <a:lnTo>
                    <a:pt x="2921" y="819"/>
                  </a:lnTo>
                  <a:lnTo>
                    <a:pt x="2919" y="816"/>
                  </a:lnTo>
                  <a:lnTo>
                    <a:pt x="2915" y="813"/>
                  </a:lnTo>
                  <a:lnTo>
                    <a:pt x="2908" y="813"/>
                  </a:lnTo>
                  <a:lnTo>
                    <a:pt x="2902" y="813"/>
                  </a:lnTo>
                  <a:lnTo>
                    <a:pt x="2897" y="816"/>
                  </a:lnTo>
                  <a:lnTo>
                    <a:pt x="2892" y="818"/>
                  </a:lnTo>
                  <a:lnTo>
                    <a:pt x="2888" y="823"/>
                  </a:lnTo>
                  <a:lnTo>
                    <a:pt x="2883" y="829"/>
                  </a:lnTo>
                  <a:lnTo>
                    <a:pt x="2879" y="835"/>
                  </a:lnTo>
                  <a:lnTo>
                    <a:pt x="2878" y="842"/>
                  </a:lnTo>
                  <a:lnTo>
                    <a:pt x="2877" y="849"/>
                  </a:lnTo>
                  <a:lnTo>
                    <a:pt x="2878" y="856"/>
                  </a:lnTo>
                  <a:lnTo>
                    <a:pt x="2879" y="863"/>
                  </a:lnTo>
                  <a:lnTo>
                    <a:pt x="2883" y="869"/>
                  </a:lnTo>
                  <a:lnTo>
                    <a:pt x="2885" y="875"/>
                  </a:lnTo>
                  <a:lnTo>
                    <a:pt x="2888" y="881"/>
                  </a:lnTo>
                  <a:lnTo>
                    <a:pt x="2890" y="886"/>
                  </a:lnTo>
                  <a:lnTo>
                    <a:pt x="2891" y="892"/>
                  </a:lnTo>
                  <a:lnTo>
                    <a:pt x="2890" y="897"/>
                  </a:lnTo>
                  <a:lnTo>
                    <a:pt x="2888" y="900"/>
                  </a:lnTo>
                  <a:lnTo>
                    <a:pt x="2884" y="903"/>
                  </a:lnTo>
                  <a:lnTo>
                    <a:pt x="2881" y="905"/>
                  </a:lnTo>
                  <a:lnTo>
                    <a:pt x="2876" y="907"/>
                  </a:lnTo>
                  <a:lnTo>
                    <a:pt x="2866" y="912"/>
                  </a:lnTo>
                  <a:lnTo>
                    <a:pt x="2858" y="916"/>
                  </a:lnTo>
                  <a:lnTo>
                    <a:pt x="2846" y="922"/>
                  </a:lnTo>
                  <a:lnTo>
                    <a:pt x="2835" y="929"/>
                  </a:lnTo>
                  <a:lnTo>
                    <a:pt x="2829" y="931"/>
                  </a:lnTo>
                  <a:lnTo>
                    <a:pt x="2826" y="932"/>
                  </a:lnTo>
                  <a:lnTo>
                    <a:pt x="2821" y="932"/>
                  </a:lnTo>
                  <a:lnTo>
                    <a:pt x="2818" y="930"/>
                  </a:lnTo>
                  <a:lnTo>
                    <a:pt x="2815" y="928"/>
                  </a:lnTo>
                  <a:lnTo>
                    <a:pt x="2813" y="925"/>
                  </a:lnTo>
                  <a:lnTo>
                    <a:pt x="2810" y="925"/>
                  </a:lnTo>
                  <a:lnTo>
                    <a:pt x="2808" y="925"/>
                  </a:lnTo>
                  <a:lnTo>
                    <a:pt x="2804" y="929"/>
                  </a:lnTo>
                  <a:lnTo>
                    <a:pt x="2798" y="936"/>
                  </a:lnTo>
                  <a:lnTo>
                    <a:pt x="2795" y="942"/>
                  </a:lnTo>
                  <a:lnTo>
                    <a:pt x="2790" y="947"/>
                  </a:lnTo>
                  <a:lnTo>
                    <a:pt x="2785" y="949"/>
                  </a:lnTo>
                  <a:lnTo>
                    <a:pt x="2777" y="952"/>
                  </a:lnTo>
                  <a:lnTo>
                    <a:pt x="2774" y="952"/>
                  </a:lnTo>
                  <a:lnTo>
                    <a:pt x="2770" y="952"/>
                  </a:lnTo>
                  <a:lnTo>
                    <a:pt x="2766" y="950"/>
                  </a:lnTo>
                  <a:lnTo>
                    <a:pt x="2764" y="948"/>
                  </a:lnTo>
                  <a:lnTo>
                    <a:pt x="2759" y="942"/>
                  </a:lnTo>
                  <a:lnTo>
                    <a:pt x="2755" y="933"/>
                  </a:lnTo>
                  <a:lnTo>
                    <a:pt x="2751" y="930"/>
                  </a:lnTo>
                  <a:lnTo>
                    <a:pt x="2747" y="928"/>
                  </a:lnTo>
                  <a:lnTo>
                    <a:pt x="2741" y="928"/>
                  </a:lnTo>
                  <a:lnTo>
                    <a:pt x="2735" y="928"/>
                  </a:lnTo>
                  <a:lnTo>
                    <a:pt x="2724" y="930"/>
                  </a:lnTo>
                  <a:lnTo>
                    <a:pt x="2713" y="935"/>
                  </a:lnTo>
                  <a:lnTo>
                    <a:pt x="2709" y="937"/>
                  </a:lnTo>
                  <a:lnTo>
                    <a:pt x="2706" y="938"/>
                  </a:lnTo>
                  <a:lnTo>
                    <a:pt x="2702" y="939"/>
                  </a:lnTo>
                  <a:lnTo>
                    <a:pt x="2700" y="938"/>
                  </a:lnTo>
                  <a:lnTo>
                    <a:pt x="2696" y="938"/>
                  </a:lnTo>
                  <a:lnTo>
                    <a:pt x="2694" y="936"/>
                  </a:lnTo>
                  <a:lnTo>
                    <a:pt x="2692" y="932"/>
                  </a:lnTo>
                  <a:lnTo>
                    <a:pt x="2688" y="929"/>
                  </a:lnTo>
                  <a:lnTo>
                    <a:pt x="2684" y="925"/>
                  </a:lnTo>
                  <a:lnTo>
                    <a:pt x="2682" y="923"/>
                  </a:lnTo>
                  <a:lnTo>
                    <a:pt x="2677" y="920"/>
                  </a:lnTo>
                  <a:lnTo>
                    <a:pt x="2674" y="920"/>
                  </a:lnTo>
                  <a:lnTo>
                    <a:pt x="2667" y="920"/>
                  </a:lnTo>
                  <a:lnTo>
                    <a:pt x="2658" y="922"/>
                  </a:lnTo>
                  <a:lnTo>
                    <a:pt x="2650" y="922"/>
                  </a:lnTo>
                  <a:lnTo>
                    <a:pt x="2640" y="922"/>
                  </a:lnTo>
                  <a:lnTo>
                    <a:pt x="2630" y="920"/>
                  </a:lnTo>
                  <a:lnTo>
                    <a:pt x="2620" y="917"/>
                  </a:lnTo>
                  <a:lnTo>
                    <a:pt x="2611" y="912"/>
                  </a:lnTo>
                  <a:lnTo>
                    <a:pt x="2602" y="906"/>
                  </a:lnTo>
                  <a:lnTo>
                    <a:pt x="2599" y="903"/>
                  </a:lnTo>
                  <a:lnTo>
                    <a:pt x="2595" y="898"/>
                  </a:lnTo>
                  <a:lnTo>
                    <a:pt x="2592" y="893"/>
                  </a:lnTo>
                  <a:lnTo>
                    <a:pt x="2589" y="887"/>
                  </a:lnTo>
                  <a:lnTo>
                    <a:pt x="2587" y="882"/>
                  </a:lnTo>
                  <a:lnTo>
                    <a:pt x="2583" y="879"/>
                  </a:lnTo>
                  <a:lnTo>
                    <a:pt x="2580" y="876"/>
                  </a:lnTo>
                  <a:lnTo>
                    <a:pt x="2576" y="874"/>
                  </a:lnTo>
                  <a:lnTo>
                    <a:pt x="2568" y="873"/>
                  </a:lnTo>
                  <a:lnTo>
                    <a:pt x="2558" y="872"/>
                  </a:lnTo>
                  <a:lnTo>
                    <a:pt x="2550" y="869"/>
                  </a:lnTo>
                  <a:lnTo>
                    <a:pt x="2542" y="866"/>
                  </a:lnTo>
                  <a:lnTo>
                    <a:pt x="2532" y="859"/>
                  </a:lnTo>
                  <a:lnTo>
                    <a:pt x="2522" y="849"/>
                  </a:lnTo>
                  <a:lnTo>
                    <a:pt x="2508" y="837"/>
                  </a:lnTo>
                  <a:lnTo>
                    <a:pt x="2498" y="828"/>
                  </a:lnTo>
                  <a:lnTo>
                    <a:pt x="2493" y="823"/>
                  </a:lnTo>
                  <a:lnTo>
                    <a:pt x="2491" y="817"/>
                  </a:lnTo>
                  <a:lnTo>
                    <a:pt x="2488" y="812"/>
                  </a:lnTo>
                  <a:lnTo>
                    <a:pt x="2487" y="806"/>
                  </a:lnTo>
                  <a:lnTo>
                    <a:pt x="2487" y="800"/>
                  </a:lnTo>
                  <a:lnTo>
                    <a:pt x="2487" y="796"/>
                  </a:lnTo>
                  <a:lnTo>
                    <a:pt x="2488" y="792"/>
                  </a:lnTo>
                  <a:lnTo>
                    <a:pt x="2489" y="790"/>
                  </a:lnTo>
                  <a:lnTo>
                    <a:pt x="2494" y="785"/>
                  </a:lnTo>
                  <a:lnTo>
                    <a:pt x="2501" y="781"/>
                  </a:lnTo>
                  <a:lnTo>
                    <a:pt x="2508" y="779"/>
                  </a:lnTo>
                  <a:lnTo>
                    <a:pt x="2516" y="775"/>
                  </a:lnTo>
                  <a:lnTo>
                    <a:pt x="2524" y="771"/>
                  </a:lnTo>
                  <a:lnTo>
                    <a:pt x="2531" y="764"/>
                  </a:lnTo>
                  <a:lnTo>
                    <a:pt x="2533" y="759"/>
                  </a:lnTo>
                  <a:lnTo>
                    <a:pt x="2536" y="756"/>
                  </a:lnTo>
                  <a:lnTo>
                    <a:pt x="2537" y="753"/>
                  </a:lnTo>
                  <a:lnTo>
                    <a:pt x="2537" y="750"/>
                  </a:lnTo>
                  <a:lnTo>
                    <a:pt x="2536" y="748"/>
                  </a:lnTo>
                  <a:lnTo>
                    <a:pt x="2535" y="746"/>
                  </a:lnTo>
                  <a:lnTo>
                    <a:pt x="2532" y="744"/>
                  </a:lnTo>
                  <a:lnTo>
                    <a:pt x="2529" y="743"/>
                  </a:lnTo>
                  <a:lnTo>
                    <a:pt x="2523" y="742"/>
                  </a:lnTo>
                  <a:lnTo>
                    <a:pt x="2519" y="739"/>
                  </a:lnTo>
                  <a:lnTo>
                    <a:pt x="2518" y="736"/>
                  </a:lnTo>
                  <a:lnTo>
                    <a:pt x="2517" y="734"/>
                  </a:lnTo>
                  <a:lnTo>
                    <a:pt x="2518" y="731"/>
                  </a:lnTo>
                  <a:lnTo>
                    <a:pt x="2519" y="727"/>
                  </a:lnTo>
                  <a:lnTo>
                    <a:pt x="2522" y="721"/>
                  </a:lnTo>
                  <a:lnTo>
                    <a:pt x="2523" y="716"/>
                  </a:lnTo>
                  <a:lnTo>
                    <a:pt x="2524" y="710"/>
                  </a:lnTo>
                  <a:lnTo>
                    <a:pt x="2523" y="701"/>
                  </a:lnTo>
                  <a:lnTo>
                    <a:pt x="2520" y="686"/>
                  </a:lnTo>
                  <a:lnTo>
                    <a:pt x="2516" y="671"/>
                  </a:lnTo>
                  <a:lnTo>
                    <a:pt x="2511" y="655"/>
                  </a:lnTo>
                  <a:lnTo>
                    <a:pt x="2507" y="641"/>
                  </a:lnTo>
                  <a:lnTo>
                    <a:pt x="2507" y="635"/>
                  </a:lnTo>
                  <a:lnTo>
                    <a:pt x="2507" y="632"/>
                  </a:lnTo>
                  <a:lnTo>
                    <a:pt x="2507" y="628"/>
                  </a:lnTo>
                  <a:lnTo>
                    <a:pt x="2508" y="627"/>
                  </a:lnTo>
                  <a:lnTo>
                    <a:pt x="2514" y="624"/>
                  </a:lnTo>
                  <a:lnTo>
                    <a:pt x="2522" y="626"/>
                  </a:lnTo>
                  <a:lnTo>
                    <a:pt x="2530" y="626"/>
                  </a:lnTo>
                  <a:lnTo>
                    <a:pt x="2537" y="626"/>
                  </a:lnTo>
                  <a:lnTo>
                    <a:pt x="2539" y="626"/>
                  </a:lnTo>
                  <a:lnTo>
                    <a:pt x="2542" y="624"/>
                  </a:lnTo>
                  <a:lnTo>
                    <a:pt x="2544" y="622"/>
                  </a:lnTo>
                  <a:lnTo>
                    <a:pt x="2544" y="620"/>
                  </a:lnTo>
                  <a:lnTo>
                    <a:pt x="2543" y="617"/>
                  </a:lnTo>
                  <a:lnTo>
                    <a:pt x="2543" y="615"/>
                  </a:lnTo>
                  <a:lnTo>
                    <a:pt x="2542" y="613"/>
                  </a:lnTo>
                  <a:lnTo>
                    <a:pt x="2539" y="611"/>
                  </a:lnTo>
                  <a:lnTo>
                    <a:pt x="2533" y="609"/>
                  </a:lnTo>
                  <a:lnTo>
                    <a:pt x="2525" y="608"/>
                  </a:lnTo>
                  <a:lnTo>
                    <a:pt x="2516" y="605"/>
                  </a:lnTo>
                  <a:lnTo>
                    <a:pt x="2508" y="603"/>
                  </a:lnTo>
                  <a:lnTo>
                    <a:pt x="2502" y="599"/>
                  </a:lnTo>
                  <a:lnTo>
                    <a:pt x="2497" y="592"/>
                  </a:lnTo>
                  <a:lnTo>
                    <a:pt x="2488" y="585"/>
                  </a:lnTo>
                  <a:lnTo>
                    <a:pt x="2480" y="576"/>
                  </a:lnTo>
                  <a:lnTo>
                    <a:pt x="2475" y="571"/>
                  </a:lnTo>
                  <a:lnTo>
                    <a:pt x="2472" y="564"/>
                  </a:lnTo>
                  <a:lnTo>
                    <a:pt x="2467" y="557"/>
                  </a:lnTo>
                  <a:lnTo>
                    <a:pt x="2463" y="547"/>
                  </a:lnTo>
                  <a:lnTo>
                    <a:pt x="2460" y="538"/>
                  </a:lnTo>
                  <a:lnTo>
                    <a:pt x="2459" y="531"/>
                  </a:lnTo>
                  <a:lnTo>
                    <a:pt x="2457" y="523"/>
                  </a:lnTo>
                  <a:lnTo>
                    <a:pt x="2457" y="517"/>
                  </a:lnTo>
                  <a:lnTo>
                    <a:pt x="2459" y="506"/>
                  </a:lnTo>
                  <a:lnTo>
                    <a:pt x="2460" y="495"/>
                  </a:lnTo>
                  <a:lnTo>
                    <a:pt x="2459" y="488"/>
                  </a:lnTo>
                  <a:lnTo>
                    <a:pt x="2456" y="482"/>
                  </a:lnTo>
                  <a:lnTo>
                    <a:pt x="2453" y="475"/>
                  </a:lnTo>
                  <a:lnTo>
                    <a:pt x="2448" y="469"/>
                  </a:lnTo>
                  <a:lnTo>
                    <a:pt x="2442" y="463"/>
                  </a:lnTo>
                  <a:lnTo>
                    <a:pt x="2435" y="457"/>
                  </a:lnTo>
                  <a:lnTo>
                    <a:pt x="2426" y="453"/>
                  </a:lnTo>
                  <a:lnTo>
                    <a:pt x="2418" y="450"/>
                  </a:lnTo>
                  <a:lnTo>
                    <a:pt x="2409" y="447"/>
                  </a:lnTo>
                  <a:lnTo>
                    <a:pt x="2400" y="446"/>
                  </a:lnTo>
                  <a:lnTo>
                    <a:pt x="2391" y="446"/>
                  </a:lnTo>
                  <a:lnTo>
                    <a:pt x="2381" y="446"/>
                  </a:lnTo>
                  <a:lnTo>
                    <a:pt x="2362" y="449"/>
                  </a:lnTo>
                  <a:lnTo>
                    <a:pt x="2347" y="450"/>
                  </a:lnTo>
                  <a:lnTo>
                    <a:pt x="2331" y="450"/>
                  </a:lnTo>
                  <a:lnTo>
                    <a:pt x="2315" y="450"/>
                  </a:lnTo>
                  <a:lnTo>
                    <a:pt x="2308" y="449"/>
                  </a:lnTo>
                  <a:lnTo>
                    <a:pt x="2300" y="446"/>
                  </a:lnTo>
                  <a:lnTo>
                    <a:pt x="2294" y="444"/>
                  </a:lnTo>
                  <a:lnTo>
                    <a:pt x="2291" y="440"/>
                  </a:lnTo>
                  <a:lnTo>
                    <a:pt x="2287" y="437"/>
                  </a:lnTo>
                  <a:lnTo>
                    <a:pt x="2283" y="434"/>
                  </a:lnTo>
                  <a:lnTo>
                    <a:pt x="2279" y="433"/>
                  </a:lnTo>
                  <a:lnTo>
                    <a:pt x="2275" y="432"/>
                  </a:lnTo>
                  <a:lnTo>
                    <a:pt x="2271" y="431"/>
                  </a:lnTo>
                  <a:lnTo>
                    <a:pt x="2267" y="432"/>
                  </a:lnTo>
                  <a:lnTo>
                    <a:pt x="2264" y="432"/>
                  </a:lnTo>
                  <a:lnTo>
                    <a:pt x="2260" y="434"/>
                  </a:lnTo>
                  <a:lnTo>
                    <a:pt x="2254" y="437"/>
                  </a:lnTo>
                  <a:lnTo>
                    <a:pt x="2246" y="439"/>
                  </a:lnTo>
                  <a:lnTo>
                    <a:pt x="2241" y="438"/>
                  </a:lnTo>
                  <a:lnTo>
                    <a:pt x="2237" y="438"/>
                  </a:lnTo>
                  <a:lnTo>
                    <a:pt x="2234" y="435"/>
                  </a:lnTo>
                  <a:lnTo>
                    <a:pt x="2231" y="433"/>
                  </a:lnTo>
                  <a:lnTo>
                    <a:pt x="2229" y="428"/>
                  </a:lnTo>
                  <a:lnTo>
                    <a:pt x="2228" y="425"/>
                  </a:lnTo>
                  <a:lnTo>
                    <a:pt x="2228" y="420"/>
                  </a:lnTo>
                  <a:lnTo>
                    <a:pt x="2229" y="415"/>
                  </a:lnTo>
                  <a:lnTo>
                    <a:pt x="2231" y="405"/>
                  </a:lnTo>
                  <a:lnTo>
                    <a:pt x="2235" y="394"/>
                  </a:lnTo>
                  <a:lnTo>
                    <a:pt x="2237" y="389"/>
                  </a:lnTo>
                  <a:lnTo>
                    <a:pt x="2237" y="386"/>
                  </a:lnTo>
                  <a:lnTo>
                    <a:pt x="2237" y="383"/>
                  </a:lnTo>
                  <a:lnTo>
                    <a:pt x="2236" y="382"/>
                  </a:lnTo>
                  <a:lnTo>
                    <a:pt x="2234" y="381"/>
                  </a:lnTo>
                  <a:lnTo>
                    <a:pt x="2231" y="382"/>
                  </a:lnTo>
                  <a:lnTo>
                    <a:pt x="2228" y="383"/>
                  </a:lnTo>
                  <a:lnTo>
                    <a:pt x="2224" y="386"/>
                  </a:lnTo>
                  <a:lnTo>
                    <a:pt x="2217" y="393"/>
                  </a:lnTo>
                  <a:lnTo>
                    <a:pt x="2210" y="397"/>
                  </a:lnTo>
                  <a:lnTo>
                    <a:pt x="2206" y="399"/>
                  </a:lnTo>
                  <a:lnTo>
                    <a:pt x="2203" y="400"/>
                  </a:lnTo>
                  <a:lnTo>
                    <a:pt x="2197" y="401"/>
                  </a:lnTo>
                  <a:lnTo>
                    <a:pt x="2191" y="402"/>
                  </a:lnTo>
                  <a:lnTo>
                    <a:pt x="2183" y="402"/>
                  </a:lnTo>
                  <a:lnTo>
                    <a:pt x="2173" y="401"/>
                  </a:lnTo>
                  <a:lnTo>
                    <a:pt x="2164" y="399"/>
                  </a:lnTo>
                  <a:lnTo>
                    <a:pt x="2153" y="395"/>
                  </a:lnTo>
                  <a:lnTo>
                    <a:pt x="2142" y="391"/>
                  </a:lnTo>
                  <a:lnTo>
                    <a:pt x="2133" y="388"/>
                  </a:lnTo>
                  <a:lnTo>
                    <a:pt x="2124" y="384"/>
                  </a:lnTo>
                  <a:lnTo>
                    <a:pt x="2120" y="381"/>
                  </a:lnTo>
                  <a:lnTo>
                    <a:pt x="2116" y="376"/>
                  </a:lnTo>
                  <a:lnTo>
                    <a:pt x="2114" y="372"/>
                  </a:lnTo>
                  <a:lnTo>
                    <a:pt x="2113" y="368"/>
                  </a:lnTo>
                  <a:lnTo>
                    <a:pt x="2113" y="363"/>
                  </a:lnTo>
                  <a:lnTo>
                    <a:pt x="2114" y="352"/>
                  </a:lnTo>
                  <a:lnTo>
                    <a:pt x="2116" y="343"/>
                  </a:lnTo>
                  <a:lnTo>
                    <a:pt x="2117" y="339"/>
                  </a:lnTo>
                  <a:lnTo>
                    <a:pt x="2117" y="336"/>
                  </a:lnTo>
                  <a:lnTo>
                    <a:pt x="2117" y="332"/>
                  </a:lnTo>
                  <a:lnTo>
                    <a:pt x="2116" y="328"/>
                  </a:lnTo>
                  <a:lnTo>
                    <a:pt x="2110" y="320"/>
                  </a:lnTo>
                  <a:lnTo>
                    <a:pt x="2104" y="311"/>
                  </a:lnTo>
                  <a:lnTo>
                    <a:pt x="2101" y="306"/>
                  </a:lnTo>
                  <a:lnTo>
                    <a:pt x="2100" y="301"/>
                  </a:lnTo>
                  <a:lnTo>
                    <a:pt x="2098" y="296"/>
                  </a:lnTo>
                  <a:lnTo>
                    <a:pt x="2100" y="292"/>
                  </a:lnTo>
                  <a:lnTo>
                    <a:pt x="2101" y="287"/>
                  </a:lnTo>
                  <a:lnTo>
                    <a:pt x="2102" y="283"/>
                  </a:lnTo>
                  <a:lnTo>
                    <a:pt x="2105" y="279"/>
                  </a:lnTo>
                  <a:lnTo>
                    <a:pt x="2109" y="275"/>
                  </a:lnTo>
                  <a:lnTo>
                    <a:pt x="2111" y="271"/>
                  </a:lnTo>
                  <a:lnTo>
                    <a:pt x="2114" y="268"/>
                  </a:lnTo>
                  <a:lnTo>
                    <a:pt x="2115" y="264"/>
                  </a:lnTo>
                  <a:lnTo>
                    <a:pt x="2116" y="261"/>
                  </a:lnTo>
                  <a:lnTo>
                    <a:pt x="2115" y="251"/>
                  </a:lnTo>
                  <a:lnTo>
                    <a:pt x="2114" y="238"/>
                  </a:lnTo>
                  <a:lnTo>
                    <a:pt x="2113" y="230"/>
                  </a:lnTo>
                  <a:lnTo>
                    <a:pt x="2110" y="224"/>
                  </a:lnTo>
                  <a:lnTo>
                    <a:pt x="2105" y="220"/>
                  </a:lnTo>
                  <a:lnTo>
                    <a:pt x="2102" y="217"/>
                  </a:lnTo>
                  <a:lnTo>
                    <a:pt x="2090" y="211"/>
                  </a:lnTo>
                  <a:lnTo>
                    <a:pt x="2078" y="204"/>
                  </a:lnTo>
                  <a:lnTo>
                    <a:pt x="2072" y="200"/>
                  </a:lnTo>
                  <a:lnTo>
                    <a:pt x="2067" y="195"/>
                  </a:lnTo>
                  <a:lnTo>
                    <a:pt x="2064" y="192"/>
                  </a:lnTo>
                  <a:lnTo>
                    <a:pt x="2061" y="188"/>
                  </a:lnTo>
                  <a:lnTo>
                    <a:pt x="2058" y="179"/>
                  </a:lnTo>
                  <a:lnTo>
                    <a:pt x="2054" y="167"/>
                  </a:lnTo>
                  <a:lnTo>
                    <a:pt x="2052" y="161"/>
                  </a:lnTo>
                  <a:lnTo>
                    <a:pt x="2048" y="155"/>
                  </a:lnTo>
                  <a:lnTo>
                    <a:pt x="2042" y="149"/>
                  </a:lnTo>
                  <a:lnTo>
                    <a:pt x="2038" y="144"/>
                  </a:lnTo>
                  <a:lnTo>
                    <a:pt x="2032" y="141"/>
                  </a:lnTo>
                  <a:lnTo>
                    <a:pt x="2027" y="138"/>
                  </a:lnTo>
                  <a:lnTo>
                    <a:pt x="2023" y="138"/>
                  </a:lnTo>
                  <a:lnTo>
                    <a:pt x="2022" y="138"/>
                  </a:lnTo>
                  <a:lnTo>
                    <a:pt x="2020" y="140"/>
                  </a:lnTo>
                  <a:lnTo>
                    <a:pt x="2017" y="141"/>
                  </a:lnTo>
                  <a:lnTo>
                    <a:pt x="2013" y="147"/>
                  </a:lnTo>
                  <a:lnTo>
                    <a:pt x="2010" y="153"/>
                  </a:lnTo>
                  <a:lnTo>
                    <a:pt x="2008" y="155"/>
                  </a:lnTo>
                  <a:lnTo>
                    <a:pt x="2006" y="156"/>
                  </a:lnTo>
                  <a:lnTo>
                    <a:pt x="2002" y="156"/>
                  </a:lnTo>
                  <a:lnTo>
                    <a:pt x="1998" y="155"/>
                  </a:lnTo>
                  <a:lnTo>
                    <a:pt x="1993" y="155"/>
                  </a:lnTo>
                  <a:lnTo>
                    <a:pt x="1989" y="155"/>
                  </a:lnTo>
                  <a:lnTo>
                    <a:pt x="1985" y="156"/>
                  </a:lnTo>
                  <a:lnTo>
                    <a:pt x="1982" y="159"/>
                  </a:lnTo>
                  <a:lnTo>
                    <a:pt x="1975" y="168"/>
                  </a:lnTo>
                  <a:lnTo>
                    <a:pt x="1966" y="183"/>
                  </a:lnTo>
                  <a:lnTo>
                    <a:pt x="1960" y="191"/>
                  </a:lnTo>
                  <a:lnTo>
                    <a:pt x="1954" y="195"/>
                  </a:lnTo>
                  <a:lnTo>
                    <a:pt x="1949" y="198"/>
                  </a:lnTo>
                  <a:lnTo>
                    <a:pt x="1944" y="200"/>
                  </a:lnTo>
                  <a:lnTo>
                    <a:pt x="1939" y="201"/>
                  </a:lnTo>
                  <a:lnTo>
                    <a:pt x="1935" y="204"/>
                  </a:lnTo>
                  <a:lnTo>
                    <a:pt x="1933" y="206"/>
                  </a:lnTo>
                  <a:lnTo>
                    <a:pt x="1932" y="211"/>
                  </a:lnTo>
                  <a:lnTo>
                    <a:pt x="1931" y="217"/>
                  </a:lnTo>
                  <a:lnTo>
                    <a:pt x="1928" y="222"/>
                  </a:lnTo>
                  <a:lnTo>
                    <a:pt x="1925" y="226"/>
                  </a:lnTo>
                  <a:lnTo>
                    <a:pt x="1921" y="230"/>
                  </a:lnTo>
                  <a:lnTo>
                    <a:pt x="1915" y="232"/>
                  </a:lnTo>
                  <a:lnTo>
                    <a:pt x="1909" y="233"/>
                  </a:lnTo>
                  <a:lnTo>
                    <a:pt x="1902" y="233"/>
                  </a:lnTo>
                  <a:lnTo>
                    <a:pt x="1894" y="232"/>
                  </a:lnTo>
                  <a:lnTo>
                    <a:pt x="1887" y="231"/>
                  </a:lnTo>
                  <a:lnTo>
                    <a:pt x="1880" y="231"/>
                  </a:lnTo>
                  <a:lnTo>
                    <a:pt x="1874" y="232"/>
                  </a:lnTo>
                  <a:lnTo>
                    <a:pt x="1869" y="235"/>
                  </a:lnTo>
                  <a:lnTo>
                    <a:pt x="1864" y="238"/>
                  </a:lnTo>
                  <a:lnTo>
                    <a:pt x="1861" y="243"/>
                  </a:lnTo>
                  <a:lnTo>
                    <a:pt x="1857" y="249"/>
                  </a:lnTo>
                  <a:lnTo>
                    <a:pt x="1855" y="255"/>
                  </a:lnTo>
                  <a:lnTo>
                    <a:pt x="1852" y="261"/>
                  </a:lnTo>
                  <a:lnTo>
                    <a:pt x="1850" y="265"/>
                  </a:lnTo>
                  <a:lnTo>
                    <a:pt x="1846" y="268"/>
                  </a:lnTo>
                  <a:lnTo>
                    <a:pt x="1842" y="270"/>
                  </a:lnTo>
                  <a:lnTo>
                    <a:pt x="1837" y="270"/>
                  </a:lnTo>
                  <a:lnTo>
                    <a:pt x="1830" y="270"/>
                  </a:lnTo>
                  <a:lnTo>
                    <a:pt x="1821" y="268"/>
                  </a:lnTo>
                  <a:lnTo>
                    <a:pt x="1812" y="264"/>
                  </a:lnTo>
                  <a:lnTo>
                    <a:pt x="1798" y="261"/>
                  </a:lnTo>
                  <a:lnTo>
                    <a:pt x="1782" y="258"/>
                  </a:lnTo>
                  <a:lnTo>
                    <a:pt x="1768" y="258"/>
                  </a:lnTo>
                  <a:lnTo>
                    <a:pt x="1755" y="260"/>
                  </a:lnTo>
                  <a:lnTo>
                    <a:pt x="1746" y="261"/>
                  </a:lnTo>
                  <a:lnTo>
                    <a:pt x="1743" y="262"/>
                  </a:lnTo>
                  <a:lnTo>
                    <a:pt x="1741" y="264"/>
                  </a:lnTo>
                  <a:lnTo>
                    <a:pt x="1741" y="267"/>
                  </a:lnTo>
                  <a:lnTo>
                    <a:pt x="1742" y="270"/>
                  </a:lnTo>
                  <a:lnTo>
                    <a:pt x="1745" y="273"/>
                  </a:lnTo>
                  <a:lnTo>
                    <a:pt x="1749" y="274"/>
                  </a:lnTo>
                  <a:lnTo>
                    <a:pt x="1752" y="276"/>
                  </a:lnTo>
                  <a:lnTo>
                    <a:pt x="1761" y="282"/>
                  </a:lnTo>
                  <a:lnTo>
                    <a:pt x="1770" y="293"/>
                  </a:lnTo>
                  <a:lnTo>
                    <a:pt x="1777" y="304"/>
                  </a:lnTo>
                  <a:lnTo>
                    <a:pt x="1783" y="317"/>
                  </a:lnTo>
                  <a:lnTo>
                    <a:pt x="1788" y="327"/>
                  </a:lnTo>
                  <a:lnTo>
                    <a:pt x="1790" y="337"/>
                  </a:lnTo>
                  <a:lnTo>
                    <a:pt x="1790" y="344"/>
                  </a:lnTo>
                  <a:lnTo>
                    <a:pt x="1793" y="350"/>
                  </a:lnTo>
                  <a:lnTo>
                    <a:pt x="1795" y="353"/>
                  </a:lnTo>
                  <a:lnTo>
                    <a:pt x="1798" y="357"/>
                  </a:lnTo>
                  <a:lnTo>
                    <a:pt x="1800" y="359"/>
                  </a:lnTo>
                  <a:lnTo>
                    <a:pt x="1805" y="361"/>
                  </a:lnTo>
                  <a:lnTo>
                    <a:pt x="1806" y="363"/>
                  </a:lnTo>
                  <a:lnTo>
                    <a:pt x="1808" y="364"/>
                  </a:lnTo>
                  <a:lnTo>
                    <a:pt x="1809" y="367"/>
                  </a:lnTo>
                  <a:lnTo>
                    <a:pt x="1811" y="370"/>
                  </a:lnTo>
                  <a:lnTo>
                    <a:pt x="1812" y="378"/>
                  </a:lnTo>
                  <a:lnTo>
                    <a:pt x="1812" y="387"/>
                  </a:lnTo>
                  <a:lnTo>
                    <a:pt x="1812" y="405"/>
                  </a:lnTo>
                  <a:lnTo>
                    <a:pt x="1811" y="418"/>
                  </a:lnTo>
                  <a:lnTo>
                    <a:pt x="1811" y="422"/>
                  </a:lnTo>
                  <a:lnTo>
                    <a:pt x="1813" y="426"/>
                  </a:lnTo>
                  <a:lnTo>
                    <a:pt x="1815" y="430"/>
                  </a:lnTo>
                  <a:lnTo>
                    <a:pt x="1820" y="433"/>
                  </a:lnTo>
                  <a:lnTo>
                    <a:pt x="1830" y="438"/>
                  </a:lnTo>
                  <a:lnTo>
                    <a:pt x="1843" y="444"/>
                  </a:lnTo>
                  <a:lnTo>
                    <a:pt x="1847" y="447"/>
                  </a:lnTo>
                  <a:lnTo>
                    <a:pt x="1851" y="451"/>
                  </a:lnTo>
                  <a:lnTo>
                    <a:pt x="1855" y="454"/>
                  </a:lnTo>
                  <a:lnTo>
                    <a:pt x="1856" y="459"/>
                  </a:lnTo>
                  <a:lnTo>
                    <a:pt x="1856" y="468"/>
                  </a:lnTo>
                  <a:lnTo>
                    <a:pt x="1853" y="476"/>
                  </a:lnTo>
                  <a:lnTo>
                    <a:pt x="1851" y="487"/>
                  </a:lnTo>
                  <a:lnTo>
                    <a:pt x="1846" y="497"/>
                  </a:lnTo>
                  <a:lnTo>
                    <a:pt x="1842" y="508"/>
                  </a:lnTo>
                  <a:lnTo>
                    <a:pt x="1838" y="516"/>
                  </a:lnTo>
                  <a:lnTo>
                    <a:pt x="1836" y="520"/>
                  </a:lnTo>
                  <a:lnTo>
                    <a:pt x="1831" y="521"/>
                  </a:lnTo>
                  <a:lnTo>
                    <a:pt x="1826" y="522"/>
                  </a:lnTo>
                  <a:lnTo>
                    <a:pt x="1820" y="523"/>
                  </a:lnTo>
                  <a:lnTo>
                    <a:pt x="1806" y="523"/>
                  </a:lnTo>
                  <a:lnTo>
                    <a:pt x="1790" y="522"/>
                  </a:lnTo>
                  <a:lnTo>
                    <a:pt x="1784" y="522"/>
                  </a:lnTo>
                  <a:lnTo>
                    <a:pt x="1780" y="523"/>
                  </a:lnTo>
                  <a:lnTo>
                    <a:pt x="1776" y="525"/>
                  </a:lnTo>
                  <a:lnTo>
                    <a:pt x="1774" y="526"/>
                  </a:lnTo>
                  <a:lnTo>
                    <a:pt x="1769" y="529"/>
                  </a:lnTo>
                  <a:lnTo>
                    <a:pt x="1764" y="533"/>
                  </a:lnTo>
                  <a:lnTo>
                    <a:pt x="1762" y="535"/>
                  </a:lnTo>
                  <a:lnTo>
                    <a:pt x="1761" y="539"/>
                  </a:lnTo>
                  <a:lnTo>
                    <a:pt x="1760" y="541"/>
                  </a:lnTo>
                  <a:lnTo>
                    <a:pt x="1760" y="545"/>
                  </a:lnTo>
                  <a:lnTo>
                    <a:pt x="1760" y="551"/>
                  </a:lnTo>
                  <a:lnTo>
                    <a:pt x="1760" y="557"/>
                  </a:lnTo>
                  <a:lnTo>
                    <a:pt x="1760" y="578"/>
                  </a:lnTo>
                  <a:lnTo>
                    <a:pt x="1757" y="591"/>
                  </a:lnTo>
                  <a:lnTo>
                    <a:pt x="1755" y="594"/>
                  </a:lnTo>
                  <a:lnTo>
                    <a:pt x="1751" y="594"/>
                  </a:lnTo>
                  <a:lnTo>
                    <a:pt x="1746" y="591"/>
                  </a:lnTo>
                  <a:lnTo>
                    <a:pt x="1743" y="588"/>
                  </a:lnTo>
                  <a:lnTo>
                    <a:pt x="1735" y="578"/>
                  </a:lnTo>
                  <a:lnTo>
                    <a:pt x="1727" y="569"/>
                  </a:lnTo>
                  <a:lnTo>
                    <a:pt x="1724" y="564"/>
                  </a:lnTo>
                  <a:lnTo>
                    <a:pt x="1721" y="561"/>
                  </a:lnTo>
                  <a:lnTo>
                    <a:pt x="1719" y="560"/>
                  </a:lnTo>
                  <a:lnTo>
                    <a:pt x="1717" y="561"/>
                  </a:lnTo>
                  <a:lnTo>
                    <a:pt x="1714" y="563"/>
                  </a:lnTo>
                  <a:lnTo>
                    <a:pt x="1713" y="566"/>
                  </a:lnTo>
                  <a:lnTo>
                    <a:pt x="1712" y="569"/>
                  </a:lnTo>
                  <a:lnTo>
                    <a:pt x="1712" y="573"/>
                  </a:lnTo>
                  <a:lnTo>
                    <a:pt x="1712" y="582"/>
                  </a:lnTo>
                  <a:lnTo>
                    <a:pt x="1711" y="591"/>
                  </a:lnTo>
                  <a:lnTo>
                    <a:pt x="1708" y="599"/>
                  </a:lnTo>
                  <a:lnTo>
                    <a:pt x="1706" y="607"/>
                  </a:lnTo>
                  <a:lnTo>
                    <a:pt x="1704" y="608"/>
                  </a:lnTo>
                  <a:lnTo>
                    <a:pt x="1701" y="609"/>
                  </a:lnTo>
                  <a:lnTo>
                    <a:pt x="1699" y="609"/>
                  </a:lnTo>
                  <a:lnTo>
                    <a:pt x="1697" y="610"/>
                  </a:lnTo>
                  <a:lnTo>
                    <a:pt x="1687" y="610"/>
                  </a:lnTo>
                  <a:lnTo>
                    <a:pt x="1672" y="614"/>
                  </a:lnTo>
                  <a:lnTo>
                    <a:pt x="1664" y="616"/>
                  </a:lnTo>
                  <a:lnTo>
                    <a:pt x="1657" y="621"/>
                  </a:lnTo>
                  <a:lnTo>
                    <a:pt x="1651" y="624"/>
                  </a:lnTo>
                  <a:lnTo>
                    <a:pt x="1648" y="629"/>
                  </a:lnTo>
                  <a:lnTo>
                    <a:pt x="1644" y="634"/>
                  </a:lnTo>
                  <a:lnTo>
                    <a:pt x="1641" y="638"/>
                  </a:lnTo>
                  <a:lnTo>
                    <a:pt x="1637" y="640"/>
                  </a:lnTo>
                  <a:lnTo>
                    <a:pt x="1634" y="640"/>
                  </a:lnTo>
                  <a:lnTo>
                    <a:pt x="1631" y="640"/>
                  </a:lnTo>
                  <a:lnTo>
                    <a:pt x="1629" y="639"/>
                  </a:lnTo>
                  <a:lnTo>
                    <a:pt x="1628" y="638"/>
                  </a:lnTo>
                  <a:lnTo>
                    <a:pt x="1626" y="635"/>
                  </a:lnTo>
                  <a:lnTo>
                    <a:pt x="1626" y="629"/>
                  </a:lnTo>
                  <a:lnTo>
                    <a:pt x="1628" y="619"/>
                  </a:lnTo>
                  <a:lnTo>
                    <a:pt x="1628" y="613"/>
                  </a:lnTo>
                  <a:lnTo>
                    <a:pt x="1628" y="608"/>
                  </a:lnTo>
                  <a:lnTo>
                    <a:pt x="1625" y="603"/>
                  </a:lnTo>
                  <a:lnTo>
                    <a:pt x="1623" y="599"/>
                  </a:lnTo>
                  <a:lnTo>
                    <a:pt x="1617" y="592"/>
                  </a:lnTo>
                  <a:lnTo>
                    <a:pt x="1611" y="586"/>
                  </a:lnTo>
                  <a:lnTo>
                    <a:pt x="1607" y="584"/>
                  </a:lnTo>
                  <a:lnTo>
                    <a:pt x="1607" y="580"/>
                  </a:lnTo>
                  <a:lnTo>
                    <a:pt x="1607" y="578"/>
                  </a:lnTo>
                  <a:lnTo>
                    <a:pt x="1610" y="575"/>
                  </a:lnTo>
                  <a:lnTo>
                    <a:pt x="1617" y="569"/>
                  </a:lnTo>
                  <a:lnTo>
                    <a:pt x="1626" y="561"/>
                  </a:lnTo>
                  <a:lnTo>
                    <a:pt x="1635" y="553"/>
                  </a:lnTo>
                  <a:lnTo>
                    <a:pt x="1641" y="545"/>
                  </a:lnTo>
                  <a:lnTo>
                    <a:pt x="1644" y="535"/>
                  </a:lnTo>
                  <a:lnTo>
                    <a:pt x="1648" y="523"/>
                  </a:lnTo>
                  <a:lnTo>
                    <a:pt x="1650" y="516"/>
                  </a:lnTo>
                  <a:lnTo>
                    <a:pt x="1655" y="510"/>
                  </a:lnTo>
                  <a:lnTo>
                    <a:pt x="1658" y="504"/>
                  </a:lnTo>
                  <a:lnTo>
                    <a:pt x="1663" y="498"/>
                  </a:lnTo>
                  <a:lnTo>
                    <a:pt x="1667" y="495"/>
                  </a:lnTo>
                  <a:lnTo>
                    <a:pt x="1668" y="493"/>
                  </a:lnTo>
                  <a:lnTo>
                    <a:pt x="1667" y="490"/>
                  </a:lnTo>
                  <a:lnTo>
                    <a:pt x="1664" y="484"/>
                  </a:lnTo>
                  <a:lnTo>
                    <a:pt x="1661" y="470"/>
                  </a:lnTo>
                  <a:lnTo>
                    <a:pt x="1660" y="456"/>
                  </a:lnTo>
                  <a:lnTo>
                    <a:pt x="1658" y="450"/>
                  </a:lnTo>
                  <a:lnTo>
                    <a:pt x="1657" y="445"/>
                  </a:lnTo>
                  <a:lnTo>
                    <a:pt x="1655" y="440"/>
                  </a:lnTo>
                  <a:lnTo>
                    <a:pt x="1653" y="437"/>
                  </a:lnTo>
                  <a:lnTo>
                    <a:pt x="1648" y="428"/>
                  </a:lnTo>
                  <a:lnTo>
                    <a:pt x="1642" y="421"/>
                  </a:lnTo>
                  <a:lnTo>
                    <a:pt x="1639" y="416"/>
                  </a:lnTo>
                  <a:lnTo>
                    <a:pt x="1637" y="412"/>
                  </a:lnTo>
                  <a:lnTo>
                    <a:pt x="1636" y="411"/>
                  </a:lnTo>
                  <a:lnTo>
                    <a:pt x="1635" y="411"/>
                  </a:lnTo>
                  <a:lnTo>
                    <a:pt x="1634" y="412"/>
                  </a:lnTo>
                  <a:lnTo>
                    <a:pt x="1632" y="414"/>
                  </a:lnTo>
                  <a:lnTo>
                    <a:pt x="1628" y="422"/>
                  </a:lnTo>
                  <a:lnTo>
                    <a:pt x="1623" y="428"/>
                  </a:lnTo>
                  <a:lnTo>
                    <a:pt x="1620" y="431"/>
                  </a:lnTo>
                  <a:lnTo>
                    <a:pt x="1618" y="434"/>
                  </a:lnTo>
                  <a:lnTo>
                    <a:pt x="1617" y="439"/>
                  </a:lnTo>
                  <a:lnTo>
                    <a:pt x="1617" y="446"/>
                  </a:lnTo>
                  <a:lnTo>
                    <a:pt x="1617" y="464"/>
                  </a:lnTo>
                  <a:lnTo>
                    <a:pt x="1617" y="479"/>
                  </a:lnTo>
                  <a:lnTo>
                    <a:pt x="1616" y="483"/>
                  </a:lnTo>
                  <a:lnTo>
                    <a:pt x="1616" y="488"/>
                  </a:lnTo>
                  <a:lnTo>
                    <a:pt x="1613" y="490"/>
                  </a:lnTo>
                  <a:lnTo>
                    <a:pt x="1611" y="494"/>
                  </a:lnTo>
                  <a:lnTo>
                    <a:pt x="1609" y="496"/>
                  </a:lnTo>
                  <a:lnTo>
                    <a:pt x="1604" y="498"/>
                  </a:lnTo>
                  <a:lnTo>
                    <a:pt x="1599" y="501"/>
                  </a:lnTo>
                  <a:lnTo>
                    <a:pt x="1593" y="502"/>
                  </a:lnTo>
                  <a:lnTo>
                    <a:pt x="1587" y="503"/>
                  </a:lnTo>
                  <a:lnTo>
                    <a:pt x="1581" y="506"/>
                  </a:lnTo>
                  <a:lnTo>
                    <a:pt x="1576" y="509"/>
                  </a:lnTo>
                  <a:lnTo>
                    <a:pt x="1572" y="513"/>
                  </a:lnTo>
                  <a:lnTo>
                    <a:pt x="1567" y="517"/>
                  </a:lnTo>
                  <a:lnTo>
                    <a:pt x="1563" y="522"/>
                  </a:lnTo>
                  <a:lnTo>
                    <a:pt x="1560" y="528"/>
                  </a:lnTo>
                  <a:lnTo>
                    <a:pt x="1556" y="534"/>
                  </a:lnTo>
                  <a:lnTo>
                    <a:pt x="1555" y="539"/>
                  </a:lnTo>
                  <a:lnTo>
                    <a:pt x="1555" y="544"/>
                  </a:lnTo>
                  <a:lnTo>
                    <a:pt x="1555" y="548"/>
                  </a:lnTo>
                  <a:lnTo>
                    <a:pt x="1557" y="551"/>
                  </a:lnTo>
                  <a:lnTo>
                    <a:pt x="1565" y="556"/>
                  </a:lnTo>
                  <a:lnTo>
                    <a:pt x="1572" y="560"/>
                  </a:lnTo>
                  <a:lnTo>
                    <a:pt x="1575" y="563"/>
                  </a:lnTo>
                  <a:lnTo>
                    <a:pt x="1578" y="567"/>
                  </a:lnTo>
                  <a:lnTo>
                    <a:pt x="1579" y="572"/>
                  </a:lnTo>
                  <a:lnTo>
                    <a:pt x="1579" y="578"/>
                  </a:lnTo>
                  <a:lnTo>
                    <a:pt x="1578" y="584"/>
                  </a:lnTo>
                  <a:lnTo>
                    <a:pt x="1576" y="590"/>
                  </a:lnTo>
                  <a:lnTo>
                    <a:pt x="1574" y="596"/>
                  </a:lnTo>
                  <a:lnTo>
                    <a:pt x="1571" y="601"/>
                  </a:lnTo>
                  <a:lnTo>
                    <a:pt x="1563" y="609"/>
                  </a:lnTo>
                  <a:lnTo>
                    <a:pt x="1557" y="619"/>
                  </a:lnTo>
                  <a:lnTo>
                    <a:pt x="1555" y="622"/>
                  </a:lnTo>
                  <a:lnTo>
                    <a:pt x="1553" y="626"/>
                  </a:lnTo>
                  <a:lnTo>
                    <a:pt x="1549" y="627"/>
                  </a:lnTo>
                  <a:lnTo>
                    <a:pt x="1547" y="628"/>
                  </a:lnTo>
                  <a:lnTo>
                    <a:pt x="1544" y="627"/>
                  </a:lnTo>
                  <a:lnTo>
                    <a:pt x="1541" y="626"/>
                  </a:lnTo>
                  <a:lnTo>
                    <a:pt x="1537" y="622"/>
                  </a:lnTo>
                  <a:lnTo>
                    <a:pt x="1534" y="619"/>
                  </a:lnTo>
                  <a:lnTo>
                    <a:pt x="1525" y="610"/>
                  </a:lnTo>
                  <a:lnTo>
                    <a:pt x="1517" y="599"/>
                  </a:lnTo>
                  <a:lnTo>
                    <a:pt x="1509" y="589"/>
                  </a:lnTo>
                  <a:lnTo>
                    <a:pt x="1499" y="582"/>
                  </a:lnTo>
                  <a:lnTo>
                    <a:pt x="1494" y="578"/>
                  </a:lnTo>
                  <a:lnTo>
                    <a:pt x="1490" y="577"/>
                  </a:lnTo>
                  <a:lnTo>
                    <a:pt x="1485" y="576"/>
                  </a:lnTo>
                  <a:lnTo>
                    <a:pt x="1480" y="575"/>
                  </a:lnTo>
                  <a:lnTo>
                    <a:pt x="1477" y="575"/>
                  </a:lnTo>
                  <a:lnTo>
                    <a:pt x="1473" y="576"/>
                  </a:lnTo>
                  <a:lnTo>
                    <a:pt x="1469" y="578"/>
                  </a:lnTo>
                  <a:lnTo>
                    <a:pt x="1467" y="580"/>
                  </a:lnTo>
                  <a:lnTo>
                    <a:pt x="1465" y="588"/>
                  </a:lnTo>
                  <a:lnTo>
                    <a:pt x="1462" y="596"/>
                  </a:lnTo>
                  <a:lnTo>
                    <a:pt x="1462" y="599"/>
                  </a:lnTo>
                  <a:lnTo>
                    <a:pt x="1461" y="601"/>
                  </a:lnTo>
                  <a:lnTo>
                    <a:pt x="1460" y="602"/>
                  </a:lnTo>
                  <a:lnTo>
                    <a:pt x="1458" y="602"/>
                  </a:lnTo>
                  <a:lnTo>
                    <a:pt x="1454" y="598"/>
                  </a:lnTo>
                  <a:lnTo>
                    <a:pt x="1449" y="592"/>
                  </a:lnTo>
                  <a:lnTo>
                    <a:pt x="1447" y="589"/>
                  </a:lnTo>
                  <a:lnTo>
                    <a:pt x="1443" y="586"/>
                  </a:lnTo>
                  <a:lnTo>
                    <a:pt x="1439" y="585"/>
                  </a:lnTo>
                  <a:lnTo>
                    <a:pt x="1434" y="585"/>
                  </a:lnTo>
                  <a:lnTo>
                    <a:pt x="1421" y="585"/>
                  </a:lnTo>
                  <a:lnTo>
                    <a:pt x="1404" y="588"/>
                  </a:lnTo>
                  <a:lnTo>
                    <a:pt x="1396" y="590"/>
                  </a:lnTo>
                  <a:lnTo>
                    <a:pt x="1390" y="591"/>
                  </a:lnTo>
                  <a:lnTo>
                    <a:pt x="1385" y="594"/>
                  </a:lnTo>
                  <a:lnTo>
                    <a:pt x="1380" y="597"/>
                  </a:lnTo>
                  <a:lnTo>
                    <a:pt x="1377" y="601"/>
                  </a:lnTo>
                  <a:lnTo>
                    <a:pt x="1373" y="605"/>
                  </a:lnTo>
                  <a:lnTo>
                    <a:pt x="1371" y="610"/>
                  </a:lnTo>
                  <a:lnTo>
                    <a:pt x="1368" y="617"/>
                  </a:lnTo>
                  <a:lnTo>
                    <a:pt x="1362" y="635"/>
                  </a:lnTo>
                  <a:lnTo>
                    <a:pt x="1358" y="657"/>
                  </a:lnTo>
                  <a:lnTo>
                    <a:pt x="1355" y="667"/>
                  </a:lnTo>
                  <a:lnTo>
                    <a:pt x="1354" y="677"/>
                  </a:lnTo>
                  <a:lnTo>
                    <a:pt x="1354" y="685"/>
                  </a:lnTo>
                  <a:lnTo>
                    <a:pt x="1355" y="693"/>
                  </a:lnTo>
                  <a:lnTo>
                    <a:pt x="1358" y="699"/>
                  </a:lnTo>
                  <a:lnTo>
                    <a:pt x="1360" y="705"/>
                  </a:lnTo>
                  <a:lnTo>
                    <a:pt x="1365" y="710"/>
                  </a:lnTo>
                  <a:lnTo>
                    <a:pt x="1370" y="716"/>
                  </a:lnTo>
                  <a:lnTo>
                    <a:pt x="1379" y="725"/>
                  </a:lnTo>
                  <a:lnTo>
                    <a:pt x="1387" y="734"/>
                  </a:lnTo>
                  <a:lnTo>
                    <a:pt x="1391" y="739"/>
                  </a:lnTo>
                  <a:lnTo>
                    <a:pt x="1392" y="744"/>
                  </a:lnTo>
                  <a:lnTo>
                    <a:pt x="1392" y="750"/>
                  </a:lnTo>
                  <a:lnTo>
                    <a:pt x="1392" y="758"/>
                  </a:lnTo>
                  <a:lnTo>
                    <a:pt x="1391" y="764"/>
                  </a:lnTo>
                  <a:lnTo>
                    <a:pt x="1389" y="769"/>
                  </a:lnTo>
                  <a:lnTo>
                    <a:pt x="1386" y="775"/>
                  </a:lnTo>
                  <a:lnTo>
                    <a:pt x="1384" y="780"/>
                  </a:lnTo>
                  <a:lnTo>
                    <a:pt x="1376" y="790"/>
                  </a:lnTo>
                  <a:lnTo>
                    <a:pt x="1367" y="799"/>
                  </a:lnTo>
                  <a:lnTo>
                    <a:pt x="1360" y="807"/>
                  </a:lnTo>
                  <a:lnTo>
                    <a:pt x="1355" y="811"/>
                  </a:lnTo>
                  <a:lnTo>
                    <a:pt x="1353" y="812"/>
                  </a:lnTo>
                  <a:lnTo>
                    <a:pt x="1351" y="812"/>
                  </a:lnTo>
                  <a:lnTo>
                    <a:pt x="1348" y="810"/>
                  </a:lnTo>
                  <a:lnTo>
                    <a:pt x="1343" y="807"/>
                  </a:lnTo>
                  <a:lnTo>
                    <a:pt x="1340" y="806"/>
                  </a:lnTo>
                  <a:lnTo>
                    <a:pt x="1336" y="806"/>
                  </a:lnTo>
                  <a:lnTo>
                    <a:pt x="1332" y="806"/>
                  </a:lnTo>
                  <a:lnTo>
                    <a:pt x="1326" y="807"/>
                  </a:lnTo>
                  <a:lnTo>
                    <a:pt x="1314" y="810"/>
                  </a:lnTo>
                  <a:lnTo>
                    <a:pt x="1302" y="815"/>
                  </a:lnTo>
                  <a:lnTo>
                    <a:pt x="1296" y="818"/>
                  </a:lnTo>
                  <a:lnTo>
                    <a:pt x="1286" y="823"/>
                  </a:lnTo>
                  <a:lnTo>
                    <a:pt x="1279" y="825"/>
                  </a:lnTo>
                  <a:lnTo>
                    <a:pt x="1273" y="827"/>
                  </a:lnTo>
                  <a:lnTo>
                    <a:pt x="1269" y="824"/>
                  </a:lnTo>
                  <a:lnTo>
                    <a:pt x="1264" y="819"/>
                  </a:lnTo>
                  <a:lnTo>
                    <a:pt x="1258" y="815"/>
                  </a:lnTo>
                  <a:lnTo>
                    <a:pt x="1251" y="811"/>
                  </a:lnTo>
                  <a:lnTo>
                    <a:pt x="1242" y="809"/>
                  </a:lnTo>
                  <a:lnTo>
                    <a:pt x="1235" y="809"/>
                  </a:lnTo>
                  <a:lnTo>
                    <a:pt x="1228" y="806"/>
                  </a:lnTo>
                  <a:lnTo>
                    <a:pt x="1220" y="802"/>
                  </a:lnTo>
                  <a:lnTo>
                    <a:pt x="1210" y="796"/>
                  </a:lnTo>
                  <a:lnTo>
                    <a:pt x="1200" y="791"/>
                  </a:lnTo>
                  <a:lnTo>
                    <a:pt x="1195" y="790"/>
                  </a:lnTo>
                  <a:lnTo>
                    <a:pt x="1190" y="788"/>
                  </a:lnTo>
                  <a:lnTo>
                    <a:pt x="1188" y="788"/>
                  </a:lnTo>
                  <a:lnTo>
                    <a:pt x="1185" y="788"/>
                  </a:lnTo>
                  <a:lnTo>
                    <a:pt x="1185" y="791"/>
                  </a:lnTo>
                  <a:lnTo>
                    <a:pt x="1185" y="793"/>
                  </a:lnTo>
                  <a:lnTo>
                    <a:pt x="1187" y="796"/>
                  </a:lnTo>
                  <a:lnTo>
                    <a:pt x="1188" y="800"/>
                  </a:lnTo>
                  <a:lnTo>
                    <a:pt x="1190" y="804"/>
                  </a:lnTo>
                  <a:lnTo>
                    <a:pt x="1191" y="807"/>
                  </a:lnTo>
                  <a:lnTo>
                    <a:pt x="1191" y="811"/>
                  </a:lnTo>
                  <a:lnTo>
                    <a:pt x="1191" y="813"/>
                  </a:lnTo>
                  <a:lnTo>
                    <a:pt x="1190" y="816"/>
                  </a:lnTo>
                  <a:lnTo>
                    <a:pt x="1189" y="818"/>
                  </a:lnTo>
                  <a:lnTo>
                    <a:pt x="1187" y="821"/>
                  </a:lnTo>
                  <a:lnTo>
                    <a:pt x="1184" y="822"/>
                  </a:lnTo>
                  <a:lnTo>
                    <a:pt x="1181" y="824"/>
                  </a:lnTo>
                  <a:lnTo>
                    <a:pt x="1179" y="828"/>
                  </a:lnTo>
                  <a:lnTo>
                    <a:pt x="1178" y="831"/>
                  </a:lnTo>
                  <a:lnTo>
                    <a:pt x="1177" y="836"/>
                  </a:lnTo>
                  <a:lnTo>
                    <a:pt x="1175" y="847"/>
                  </a:lnTo>
                  <a:lnTo>
                    <a:pt x="1170" y="859"/>
                  </a:lnTo>
                  <a:lnTo>
                    <a:pt x="1162" y="872"/>
                  </a:lnTo>
                  <a:lnTo>
                    <a:pt x="1153" y="884"/>
                  </a:lnTo>
                  <a:lnTo>
                    <a:pt x="1147" y="890"/>
                  </a:lnTo>
                  <a:lnTo>
                    <a:pt x="1143" y="894"/>
                  </a:lnTo>
                  <a:lnTo>
                    <a:pt x="1138" y="898"/>
                  </a:lnTo>
                  <a:lnTo>
                    <a:pt x="1132" y="900"/>
                  </a:lnTo>
                  <a:lnTo>
                    <a:pt x="1127" y="903"/>
                  </a:lnTo>
                  <a:lnTo>
                    <a:pt x="1121" y="903"/>
                  </a:lnTo>
                  <a:lnTo>
                    <a:pt x="1116" y="901"/>
                  </a:lnTo>
                  <a:lnTo>
                    <a:pt x="1112" y="899"/>
                  </a:lnTo>
                  <a:lnTo>
                    <a:pt x="1107" y="897"/>
                  </a:lnTo>
                  <a:lnTo>
                    <a:pt x="1103" y="893"/>
                  </a:lnTo>
                  <a:lnTo>
                    <a:pt x="1100" y="890"/>
                  </a:lnTo>
                  <a:lnTo>
                    <a:pt x="1099" y="885"/>
                  </a:lnTo>
                  <a:lnTo>
                    <a:pt x="1097" y="880"/>
                  </a:lnTo>
                  <a:lnTo>
                    <a:pt x="1097" y="875"/>
                  </a:lnTo>
                  <a:lnTo>
                    <a:pt x="1099" y="872"/>
                  </a:lnTo>
                  <a:lnTo>
                    <a:pt x="1100" y="868"/>
                  </a:lnTo>
                  <a:lnTo>
                    <a:pt x="1103" y="861"/>
                  </a:lnTo>
                  <a:lnTo>
                    <a:pt x="1109" y="856"/>
                  </a:lnTo>
                  <a:lnTo>
                    <a:pt x="1121" y="848"/>
                  </a:lnTo>
                  <a:lnTo>
                    <a:pt x="1135" y="837"/>
                  </a:lnTo>
                  <a:lnTo>
                    <a:pt x="1139" y="835"/>
                  </a:lnTo>
                  <a:lnTo>
                    <a:pt x="1141" y="834"/>
                  </a:lnTo>
                  <a:lnTo>
                    <a:pt x="1141" y="831"/>
                  </a:lnTo>
                  <a:lnTo>
                    <a:pt x="1141" y="829"/>
                  </a:lnTo>
                  <a:lnTo>
                    <a:pt x="1137" y="819"/>
                  </a:lnTo>
                  <a:lnTo>
                    <a:pt x="1128" y="806"/>
                  </a:lnTo>
                  <a:lnTo>
                    <a:pt x="1121" y="793"/>
                  </a:lnTo>
                  <a:lnTo>
                    <a:pt x="1115" y="777"/>
                  </a:lnTo>
                  <a:lnTo>
                    <a:pt x="1112" y="771"/>
                  </a:lnTo>
                  <a:lnTo>
                    <a:pt x="1106" y="765"/>
                  </a:lnTo>
                  <a:lnTo>
                    <a:pt x="1100" y="759"/>
                  </a:lnTo>
                  <a:lnTo>
                    <a:pt x="1094" y="755"/>
                  </a:lnTo>
                  <a:lnTo>
                    <a:pt x="1090" y="753"/>
                  </a:lnTo>
                  <a:lnTo>
                    <a:pt x="1087" y="753"/>
                  </a:lnTo>
                  <a:lnTo>
                    <a:pt x="1082" y="755"/>
                  </a:lnTo>
                  <a:lnTo>
                    <a:pt x="1076" y="758"/>
                  </a:lnTo>
                  <a:lnTo>
                    <a:pt x="1068" y="760"/>
                  </a:lnTo>
                  <a:lnTo>
                    <a:pt x="1059" y="760"/>
                  </a:lnTo>
                  <a:lnTo>
                    <a:pt x="1053" y="759"/>
                  </a:lnTo>
                  <a:lnTo>
                    <a:pt x="1047" y="755"/>
                  </a:lnTo>
                  <a:lnTo>
                    <a:pt x="1044" y="754"/>
                  </a:lnTo>
                  <a:lnTo>
                    <a:pt x="1040" y="753"/>
                  </a:lnTo>
                  <a:lnTo>
                    <a:pt x="1038" y="753"/>
                  </a:lnTo>
                  <a:lnTo>
                    <a:pt x="1037" y="753"/>
                  </a:lnTo>
                  <a:lnTo>
                    <a:pt x="1034" y="754"/>
                  </a:lnTo>
                  <a:lnTo>
                    <a:pt x="1033" y="758"/>
                  </a:lnTo>
                  <a:lnTo>
                    <a:pt x="1033" y="760"/>
                  </a:lnTo>
                  <a:lnTo>
                    <a:pt x="1032" y="765"/>
                  </a:lnTo>
                  <a:lnTo>
                    <a:pt x="1032" y="775"/>
                  </a:lnTo>
                  <a:lnTo>
                    <a:pt x="1031" y="785"/>
                  </a:lnTo>
                  <a:lnTo>
                    <a:pt x="1031" y="790"/>
                  </a:lnTo>
                  <a:lnTo>
                    <a:pt x="1028" y="793"/>
                  </a:lnTo>
                  <a:lnTo>
                    <a:pt x="1026" y="797"/>
                  </a:lnTo>
                  <a:lnTo>
                    <a:pt x="1022" y="800"/>
                  </a:lnTo>
                  <a:lnTo>
                    <a:pt x="1018" y="802"/>
                  </a:lnTo>
                  <a:lnTo>
                    <a:pt x="1013" y="803"/>
                  </a:lnTo>
                  <a:lnTo>
                    <a:pt x="1007" y="803"/>
                  </a:lnTo>
                  <a:lnTo>
                    <a:pt x="1001" y="803"/>
                  </a:lnTo>
                  <a:lnTo>
                    <a:pt x="995" y="800"/>
                  </a:lnTo>
                  <a:lnTo>
                    <a:pt x="990" y="798"/>
                  </a:lnTo>
                  <a:lnTo>
                    <a:pt x="986" y="794"/>
                  </a:lnTo>
                  <a:lnTo>
                    <a:pt x="982" y="791"/>
                  </a:lnTo>
                  <a:lnTo>
                    <a:pt x="980" y="786"/>
                  </a:lnTo>
                  <a:lnTo>
                    <a:pt x="979" y="781"/>
                  </a:lnTo>
                  <a:lnTo>
                    <a:pt x="979" y="777"/>
                  </a:lnTo>
                  <a:lnTo>
                    <a:pt x="980" y="772"/>
                  </a:lnTo>
                  <a:lnTo>
                    <a:pt x="983" y="762"/>
                  </a:lnTo>
                  <a:lnTo>
                    <a:pt x="988" y="755"/>
                  </a:lnTo>
                  <a:lnTo>
                    <a:pt x="992" y="748"/>
                  </a:lnTo>
                  <a:lnTo>
                    <a:pt x="994" y="739"/>
                  </a:lnTo>
                  <a:lnTo>
                    <a:pt x="995" y="728"/>
                  </a:lnTo>
                  <a:lnTo>
                    <a:pt x="994" y="715"/>
                  </a:lnTo>
                  <a:lnTo>
                    <a:pt x="994" y="703"/>
                  </a:lnTo>
                  <a:lnTo>
                    <a:pt x="994" y="692"/>
                  </a:lnTo>
                  <a:lnTo>
                    <a:pt x="994" y="684"/>
                  </a:lnTo>
                  <a:lnTo>
                    <a:pt x="992" y="674"/>
                  </a:lnTo>
                  <a:lnTo>
                    <a:pt x="988" y="662"/>
                  </a:lnTo>
                  <a:lnTo>
                    <a:pt x="984" y="651"/>
                  </a:lnTo>
                  <a:lnTo>
                    <a:pt x="981" y="643"/>
                  </a:lnTo>
                  <a:lnTo>
                    <a:pt x="977" y="638"/>
                  </a:lnTo>
                  <a:lnTo>
                    <a:pt x="971" y="633"/>
                  </a:lnTo>
                  <a:lnTo>
                    <a:pt x="965" y="628"/>
                  </a:lnTo>
                  <a:lnTo>
                    <a:pt x="954" y="622"/>
                  </a:lnTo>
                  <a:lnTo>
                    <a:pt x="946" y="617"/>
                  </a:lnTo>
                  <a:lnTo>
                    <a:pt x="944" y="615"/>
                  </a:lnTo>
                  <a:lnTo>
                    <a:pt x="942" y="611"/>
                  </a:lnTo>
                  <a:lnTo>
                    <a:pt x="940" y="608"/>
                  </a:lnTo>
                  <a:lnTo>
                    <a:pt x="940" y="603"/>
                  </a:lnTo>
                  <a:lnTo>
                    <a:pt x="939" y="596"/>
                  </a:lnTo>
                  <a:lnTo>
                    <a:pt x="937" y="591"/>
                  </a:lnTo>
                  <a:lnTo>
                    <a:pt x="936" y="590"/>
                  </a:lnTo>
                  <a:lnTo>
                    <a:pt x="933" y="589"/>
                  </a:lnTo>
                  <a:lnTo>
                    <a:pt x="931" y="589"/>
                  </a:lnTo>
                  <a:lnTo>
                    <a:pt x="930" y="590"/>
                  </a:lnTo>
                  <a:lnTo>
                    <a:pt x="925" y="592"/>
                  </a:lnTo>
                  <a:lnTo>
                    <a:pt x="920" y="596"/>
                  </a:lnTo>
                  <a:lnTo>
                    <a:pt x="918" y="598"/>
                  </a:lnTo>
                  <a:lnTo>
                    <a:pt x="917" y="602"/>
                  </a:lnTo>
                  <a:lnTo>
                    <a:pt x="916" y="607"/>
                  </a:lnTo>
                  <a:lnTo>
                    <a:pt x="916" y="614"/>
                  </a:lnTo>
                  <a:lnTo>
                    <a:pt x="916" y="620"/>
                  </a:lnTo>
                  <a:lnTo>
                    <a:pt x="914" y="623"/>
                  </a:lnTo>
                  <a:lnTo>
                    <a:pt x="913" y="626"/>
                  </a:lnTo>
                  <a:lnTo>
                    <a:pt x="911" y="628"/>
                  </a:lnTo>
                  <a:lnTo>
                    <a:pt x="904" y="630"/>
                  </a:lnTo>
                  <a:lnTo>
                    <a:pt x="894" y="634"/>
                  </a:lnTo>
                  <a:lnTo>
                    <a:pt x="886" y="639"/>
                  </a:lnTo>
                  <a:lnTo>
                    <a:pt x="880" y="642"/>
                  </a:lnTo>
                  <a:lnTo>
                    <a:pt x="879" y="643"/>
                  </a:lnTo>
                  <a:lnTo>
                    <a:pt x="877" y="646"/>
                  </a:lnTo>
                  <a:lnTo>
                    <a:pt x="877" y="649"/>
                  </a:lnTo>
                  <a:lnTo>
                    <a:pt x="877" y="653"/>
                  </a:lnTo>
                  <a:lnTo>
                    <a:pt x="877" y="670"/>
                  </a:lnTo>
                  <a:lnTo>
                    <a:pt x="877" y="684"/>
                  </a:lnTo>
                  <a:lnTo>
                    <a:pt x="876" y="696"/>
                  </a:lnTo>
                  <a:lnTo>
                    <a:pt x="875" y="706"/>
                  </a:lnTo>
                  <a:lnTo>
                    <a:pt x="874" y="714"/>
                  </a:lnTo>
                  <a:lnTo>
                    <a:pt x="872" y="721"/>
                  </a:lnTo>
                  <a:lnTo>
                    <a:pt x="869" y="725"/>
                  </a:lnTo>
                  <a:lnTo>
                    <a:pt x="866" y="728"/>
                  </a:lnTo>
                  <a:lnTo>
                    <a:pt x="863" y="730"/>
                  </a:lnTo>
                  <a:lnTo>
                    <a:pt x="860" y="731"/>
                  </a:lnTo>
                  <a:lnTo>
                    <a:pt x="857" y="731"/>
                  </a:lnTo>
                  <a:lnTo>
                    <a:pt x="854" y="731"/>
                  </a:lnTo>
                  <a:lnTo>
                    <a:pt x="849" y="730"/>
                  </a:lnTo>
                  <a:lnTo>
                    <a:pt x="844" y="728"/>
                  </a:lnTo>
                  <a:lnTo>
                    <a:pt x="835" y="723"/>
                  </a:lnTo>
                  <a:lnTo>
                    <a:pt x="824" y="716"/>
                  </a:lnTo>
                  <a:lnTo>
                    <a:pt x="813" y="706"/>
                  </a:lnTo>
                  <a:lnTo>
                    <a:pt x="804" y="697"/>
                  </a:lnTo>
                  <a:lnTo>
                    <a:pt x="786" y="679"/>
                  </a:lnTo>
                  <a:lnTo>
                    <a:pt x="775" y="671"/>
                  </a:lnTo>
                  <a:lnTo>
                    <a:pt x="769" y="670"/>
                  </a:lnTo>
                  <a:lnTo>
                    <a:pt x="761" y="668"/>
                  </a:lnTo>
                  <a:lnTo>
                    <a:pt x="751" y="666"/>
                  </a:lnTo>
                  <a:lnTo>
                    <a:pt x="744" y="661"/>
                  </a:lnTo>
                  <a:lnTo>
                    <a:pt x="738" y="657"/>
                  </a:lnTo>
                  <a:lnTo>
                    <a:pt x="735" y="655"/>
                  </a:lnTo>
                  <a:lnTo>
                    <a:pt x="730" y="654"/>
                  </a:lnTo>
                  <a:lnTo>
                    <a:pt x="722" y="654"/>
                  </a:lnTo>
                  <a:lnTo>
                    <a:pt x="717" y="654"/>
                  </a:lnTo>
                  <a:lnTo>
                    <a:pt x="712" y="653"/>
                  </a:lnTo>
                  <a:lnTo>
                    <a:pt x="706" y="651"/>
                  </a:lnTo>
                  <a:lnTo>
                    <a:pt x="703" y="647"/>
                  </a:lnTo>
                  <a:lnTo>
                    <a:pt x="698" y="643"/>
                  </a:lnTo>
                  <a:lnTo>
                    <a:pt x="696" y="639"/>
                  </a:lnTo>
                  <a:lnTo>
                    <a:pt x="692" y="634"/>
                  </a:lnTo>
                  <a:lnTo>
                    <a:pt x="691" y="628"/>
                  </a:lnTo>
                  <a:lnTo>
                    <a:pt x="688" y="616"/>
                  </a:lnTo>
                  <a:lnTo>
                    <a:pt x="684" y="604"/>
                  </a:lnTo>
                  <a:lnTo>
                    <a:pt x="677" y="592"/>
                  </a:lnTo>
                  <a:lnTo>
                    <a:pt x="667" y="579"/>
                  </a:lnTo>
                  <a:lnTo>
                    <a:pt x="660" y="573"/>
                  </a:lnTo>
                  <a:lnTo>
                    <a:pt x="654" y="569"/>
                  </a:lnTo>
                  <a:lnTo>
                    <a:pt x="647" y="565"/>
                  </a:lnTo>
                  <a:lnTo>
                    <a:pt x="640" y="563"/>
                  </a:lnTo>
                  <a:lnTo>
                    <a:pt x="627" y="561"/>
                  </a:lnTo>
                  <a:lnTo>
                    <a:pt x="617" y="561"/>
                  </a:lnTo>
                  <a:lnTo>
                    <a:pt x="614" y="560"/>
                  </a:lnTo>
                  <a:lnTo>
                    <a:pt x="610" y="560"/>
                  </a:lnTo>
                  <a:lnTo>
                    <a:pt x="606" y="558"/>
                  </a:lnTo>
                  <a:lnTo>
                    <a:pt x="604" y="557"/>
                  </a:lnTo>
                  <a:lnTo>
                    <a:pt x="599" y="551"/>
                  </a:lnTo>
                  <a:lnTo>
                    <a:pt x="596" y="542"/>
                  </a:lnTo>
                  <a:lnTo>
                    <a:pt x="593" y="539"/>
                  </a:lnTo>
                  <a:lnTo>
                    <a:pt x="590" y="535"/>
                  </a:lnTo>
                  <a:lnTo>
                    <a:pt x="585" y="532"/>
                  </a:lnTo>
                  <a:lnTo>
                    <a:pt x="580" y="528"/>
                  </a:lnTo>
                  <a:lnTo>
                    <a:pt x="568" y="523"/>
                  </a:lnTo>
                  <a:lnTo>
                    <a:pt x="558" y="516"/>
                  </a:lnTo>
                  <a:lnTo>
                    <a:pt x="554" y="512"/>
                  </a:lnTo>
                  <a:lnTo>
                    <a:pt x="551" y="507"/>
                  </a:lnTo>
                  <a:lnTo>
                    <a:pt x="549" y="501"/>
                  </a:lnTo>
                  <a:lnTo>
                    <a:pt x="547" y="494"/>
                  </a:lnTo>
                  <a:lnTo>
                    <a:pt x="547" y="485"/>
                  </a:lnTo>
                  <a:lnTo>
                    <a:pt x="547" y="478"/>
                  </a:lnTo>
                  <a:lnTo>
                    <a:pt x="547" y="470"/>
                  </a:lnTo>
                  <a:lnTo>
                    <a:pt x="548" y="462"/>
                  </a:lnTo>
                  <a:lnTo>
                    <a:pt x="548" y="453"/>
                  </a:lnTo>
                  <a:lnTo>
                    <a:pt x="548" y="446"/>
                  </a:lnTo>
                  <a:lnTo>
                    <a:pt x="546" y="439"/>
                  </a:lnTo>
                  <a:lnTo>
                    <a:pt x="545" y="433"/>
                  </a:lnTo>
                  <a:lnTo>
                    <a:pt x="539" y="421"/>
                  </a:lnTo>
                  <a:lnTo>
                    <a:pt x="535" y="409"/>
                  </a:lnTo>
                  <a:lnTo>
                    <a:pt x="534" y="397"/>
                  </a:lnTo>
                  <a:lnTo>
                    <a:pt x="534" y="386"/>
                  </a:lnTo>
                  <a:lnTo>
                    <a:pt x="533" y="376"/>
                  </a:lnTo>
                  <a:lnTo>
                    <a:pt x="530" y="367"/>
                  </a:lnTo>
                  <a:lnTo>
                    <a:pt x="524" y="358"/>
                  </a:lnTo>
                  <a:lnTo>
                    <a:pt x="517" y="349"/>
                  </a:lnTo>
                  <a:lnTo>
                    <a:pt x="513" y="343"/>
                  </a:lnTo>
                  <a:lnTo>
                    <a:pt x="509" y="337"/>
                  </a:lnTo>
                  <a:lnTo>
                    <a:pt x="507" y="330"/>
                  </a:lnTo>
                  <a:lnTo>
                    <a:pt x="504" y="323"/>
                  </a:lnTo>
                  <a:lnTo>
                    <a:pt x="504" y="315"/>
                  </a:lnTo>
                  <a:lnTo>
                    <a:pt x="505" y="311"/>
                  </a:lnTo>
                  <a:lnTo>
                    <a:pt x="508" y="306"/>
                  </a:lnTo>
                  <a:lnTo>
                    <a:pt x="511" y="304"/>
                  </a:lnTo>
                  <a:lnTo>
                    <a:pt x="515" y="300"/>
                  </a:lnTo>
                  <a:lnTo>
                    <a:pt x="518" y="298"/>
                  </a:lnTo>
                  <a:lnTo>
                    <a:pt x="521" y="294"/>
                  </a:lnTo>
                  <a:lnTo>
                    <a:pt x="522" y="289"/>
                  </a:lnTo>
                  <a:lnTo>
                    <a:pt x="520" y="285"/>
                  </a:lnTo>
                  <a:lnTo>
                    <a:pt x="516" y="277"/>
                  </a:lnTo>
                  <a:lnTo>
                    <a:pt x="509" y="269"/>
                  </a:lnTo>
                  <a:lnTo>
                    <a:pt x="502" y="261"/>
                  </a:lnTo>
                  <a:lnTo>
                    <a:pt x="486" y="244"/>
                  </a:lnTo>
                  <a:lnTo>
                    <a:pt x="478" y="232"/>
                  </a:lnTo>
                  <a:lnTo>
                    <a:pt x="474" y="225"/>
                  </a:lnTo>
                  <a:lnTo>
                    <a:pt x="473" y="219"/>
                  </a:lnTo>
                  <a:lnTo>
                    <a:pt x="470" y="214"/>
                  </a:lnTo>
                  <a:lnTo>
                    <a:pt x="464" y="207"/>
                  </a:lnTo>
                  <a:lnTo>
                    <a:pt x="463" y="204"/>
                  </a:lnTo>
                  <a:lnTo>
                    <a:pt x="461" y="198"/>
                  </a:lnTo>
                  <a:lnTo>
                    <a:pt x="461" y="191"/>
                  </a:lnTo>
                  <a:lnTo>
                    <a:pt x="461" y="182"/>
                  </a:lnTo>
                  <a:lnTo>
                    <a:pt x="463" y="161"/>
                  </a:lnTo>
                  <a:lnTo>
                    <a:pt x="464" y="137"/>
                  </a:lnTo>
                  <a:lnTo>
                    <a:pt x="464" y="125"/>
                  </a:lnTo>
                  <a:lnTo>
                    <a:pt x="464" y="115"/>
                  </a:lnTo>
                  <a:lnTo>
                    <a:pt x="461" y="105"/>
                  </a:lnTo>
                  <a:lnTo>
                    <a:pt x="460" y="96"/>
                  </a:lnTo>
                  <a:lnTo>
                    <a:pt x="457" y="88"/>
                  </a:lnTo>
                  <a:lnTo>
                    <a:pt x="452" y="84"/>
                  </a:lnTo>
                  <a:lnTo>
                    <a:pt x="450" y="82"/>
                  </a:lnTo>
                  <a:lnTo>
                    <a:pt x="446" y="81"/>
                  </a:lnTo>
                  <a:lnTo>
                    <a:pt x="442" y="81"/>
                  </a:lnTo>
                  <a:lnTo>
                    <a:pt x="439" y="81"/>
                  </a:lnTo>
                  <a:lnTo>
                    <a:pt x="423" y="82"/>
                  </a:lnTo>
                  <a:lnTo>
                    <a:pt x="410" y="84"/>
                  </a:lnTo>
                  <a:lnTo>
                    <a:pt x="400" y="82"/>
                  </a:lnTo>
                  <a:lnTo>
                    <a:pt x="390" y="81"/>
                  </a:lnTo>
                  <a:lnTo>
                    <a:pt x="383" y="79"/>
                  </a:lnTo>
                  <a:lnTo>
                    <a:pt x="378" y="77"/>
                  </a:lnTo>
                  <a:lnTo>
                    <a:pt x="373" y="74"/>
                  </a:lnTo>
                  <a:lnTo>
                    <a:pt x="370" y="71"/>
                  </a:lnTo>
                  <a:lnTo>
                    <a:pt x="360" y="67"/>
                  </a:lnTo>
                  <a:lnTo>
                    <a:pt x="347" y="62"/>
                  </a:lnTo>
                  <a:lnTo>
                    <a:pt x="333" y="60"/>
                  </a:lnTo>
                  <a:lnTo>
                    <a:pt x="321" y="55"/>
                  </a:lnTo>
                  <a:lnTo>
                    <a:pt x="316" y="53"/>
                  </a:lnTo>
                  <a:lnTo>
                    <a:pt x="313" y="48"/>
                  </a:lnTo>
                  <a:lnTo>
                    <a:pt x="310" y="43"/>
                  </a:lnTo>
                  <a:lnTo>
                    <a:pt x="307" y="37"/>
                  </a:lnTo>
                  <a:lnTo>
                    <a:pt x="302" y="24"/>
                  </a:lnTo>
                  <a:lnTo>
                    <a:pt x="294" y="11"/>
                  </a:lnTo>
                  <a:lnTo>
                    <a:pt x="289" y="6"/>
                  </a:lnTo>
                  <a:lnTo>
                    <a:pt x="285" y="3"/>
                  </a:lnTo>
                  <a:lnTo>
                    <a:pt x="278" y="0"/>
                  </a:lnTo>
                  <a:lnTo>
                    <a:pt x="265" y="2"/>
                  </a:lnTo>
                  <a:lnTo>
                    <a:pt x="257" y="2"/>
                  </a:lnTo>
                  <a:lnTo>
                    <a:pt x="252" y="4"/>
                  </a:lnTo>
                  <a:lnTo>
                    <a:pt x="249" y="6"/>
                  </a:lnTo>
                  <a:lnTo>
                    <a:pt x="245" y="9"/>
                  </a:lnTo>
                  <a:lnTo>
                    <a:pt x="243" y="11"/>
                  </a:lnTo>
                  <a:lnTo>
                    <a:pt x="240" y="12"/>
                  </a:lnTo>
                  <a:lnTo>
                    <a:pt x="237" y="14"/>
                  </a:lnTo>
                  <a:lnTo>
                    <a:pt x="232" y="14"/>
                  </a:lnTo>
                  <a:lnTo>
                    <a:pt x="227" y="14"/>
                  </a:lnTo>
                  <a:lnTo>
                    <a:pt x="222" y="15"/>
                  </a:lnTo>
                  <a:lnTo>
                    <a:pt x="217" y="17"/>
                  </a:lnTo>
                  <a:lnTo>
                    <a:pt x="212" y="19"/>
                  </a:lnTo>
                  <a:lnTo>
                    <a:pt x="208" y="24"/>
                  </a:lnTo>
                  <a:lnTo>
                    <a:pt x="203" y="28"/>
                  </a:lnTo>
                  <a:lnTo>
                    <a:pt x="200" y="33"/>
                  </a:lnTo>
                  <a:lnTo>
                    <a:pt x="198" y="37"/>
                  </a:lnTo>
                  <a:lnTo>
                    <a:pt x="196" y="43"/>
                  </a:lnTo>
                  <a:lnTo>
                    <a:pt x="196" y="53"/>
                  </a:lnTo>
                  <a:lnTo>
                    <a:pt x="198" y="62"/>
                  </a:lnTo>
                  <a:lnTo>
                    <a:pt x="198" y="73"/>
                  </a:lnTo>
                  <a:lnTo>
                    <a:pt x="199" y="82"/>
                  </a:lnTo>
                  <a:lnTo>
                    <a:pt x="199" y="91"/>
                  </a:lnTo>
                  <a:lnTo>
                    <a:pt x="198" y="93"/>
                  </a:lnTo>
                  <a:lnTo>
                    <a:pt x="198" y="96"/>
                  </a:lnTo>
                  <a:lnTo>
                    <a:pt x="195" y="97"/>
                  </a:lnTo>
                  <a:lnTo>
                    <a:pt x="194" y="97"/>
                  </a:lnTo>
                  <a:lnTo>
                    <a:pt x="190" y="96"/>
                  </a:lnTo>
                  <a:lnTo>
                    <a:pt x="187" y="94"/>
                  </a:lnTo>
                  <a:lnTo>
                    <a:pt x="183" y="94"/>
                  </a:lnTo>
                  <a:lnTo>
                    <a:pt x="180" y="96"/>
                  </a:lnTo>
                  <a:lnTo>
                    <a:pt x="176" y="98"/>
                  </a:lnTo>
                  <a:lnTo>
                    <a:pt x="174" y="101"/>
                  </a:lnTo>
                  <a:lnTo>
                    <a:pt x="170" y="106"/>
                  </a:lnTo>
                  <a:lnTo>
                    <a:pt x="168" y="112"/>
                  </a:lnTo>
                  <a:lnTo>
                    <a:pt x="164" y="118"/>
                  </a:lnTo>
                  <a:lnTo>
                    <a:pt x="162" y="123"/>
                  </a:lnTo>
                  <a:lnTo>
                    <a:pt x="158" y="126"/>
                  </a:lnTo>
                  <a:lnTo>
                    <a:pt x="155" y="129"/>
                  </a:lnTo>
                  <a:lnTo>
                    <a:pt x="145" y="131"/>
                  </a:lnTo>
                  <a:lnTo>
                    <a:pt x="134" y="134"/>
                  </a:lnTo>
                  <a:lnTo>
                    <a:pt x="120" y="136"/>
                  </a:lnTo>
                  <a:lnTo>
                    <a:pt x="107" y="138"/>
                  </a:lnTo>
                  <a:lnTo>
                    <a:pt x="94" y="141"/>
                  </a:lnTo>
                  <a:lnTo>
                    <a:pt x="82" y="143"/>
                  </a:lnTo>
                  <a:lnTo>
                    <a:pt x="77" y="144"/>
                  </a:lnTo>
                  <a:lnTo>
                    <a:pt x="73" y="147"/>
                  </a:lnTo>
                  <a:lnTo>
                    <a:pt x="68" y="150"/>
                  </a:lnTo>
                  <a:lnTo>
                    <a:pt x="66" y="153"/>
                  </a:lnTo>
                  <a:lnTo>
                    <a:pt x="63" y="157"/>
                  </a:lnTo>
                  <a:lnTo>
                    <a:pt x="62" y="161"/>
                  </a:lnTo>
                  <a:lnTo>
                    <a:pt x="61" y="164"/>
                  </a:lnTo>
                  <a:lnTo>
                    <a:pt x="62" y="169"/>
                  </a:lnTo>
                  <a:lnTo>
                    <a:pt x="66" y="178"/>
                  </a:lnTo>
                  <a:lnTo>
                    <a:pt x="69" y="185"/>
                  </a:lnTo>
                  <a:lnTo>
                    <a:pt x="74" y="194"/>
                  </a:lnTo>
                  <a:lnTo>
                    <a:pt x="77" y="208"/>
                  </a:lnTo>
                  <a:lnTo>
                    <a:pt x="79" y="217"/>
                  </a:lnTo>
                  <a:lnTo>
                    <a:pt x="79" y="224"/>
                  </a:lnTo>
                  <a:lnTo>
                    <a:pt x="79" y="230"/>
                  </a:lnTo>
                  <a:lnTo>
                    <a:pt x="77" y="236"/>
                  </a:lnTo>
                  <a:lnTo>
                    <a:pt x="74" y="245"/>
                  </a:lnTo>
                  <a:lnTo>
                    <a:pt x="69" y="255"/>
                  </a:lnTo>
                  <a:lnTo>
                    <a:pt x="69" y="260"/>
                  </a:lnTo>
                  <a:lnTo>
                    <a:pt x="69" y="264"/>
                  </a:lnTo>
                  <a:lnTo>
                    <a:pt x="70" y="268"/>
                  </a:lnTo>
                  <a:lnTo>
                    <a:pt x="74" y="271"/>
                  </a:lnTo>
                  <a:lnTo>
                    <a:pt x="76" y="275"/>
                  </a:lnTo>
                  <a:lnTo>
                    <a:pt x="81" y="276"/>
                  </a:lnTo>
                  <a:lnTo>
                    <a:pt x="85" y="279"/>
                  </a:lnTo>
                  <a:lnTo>
                    <a:pt x="89" y="280"/>
                  </a:lnTo>
                  <a:lnTo>
                    <a:pt x="96" y="280"/>
                  </a:lnTo>
                  <a:lnTo>
                    <a:pt x="101" y="282"/>
                  </a:lnTo>
                  <a:lnTo>
                    <a:pt x="102" y="283"/>
                  </a:lnTo>
                  <a:lnTo>
                    <a:pt x="102" y="285"/>
                  </a:lnTo>
                  <a:lnTo>
                    <a:pt x="102" y="287"/>
                  </a:lnTo>
                  <a:lnTo>
                    <a:pt x="101" y="290"/>
                  </a:lnTo>
                  <a:lnTo>
                    <a:pt x="100" y="294"/>
                  </a:lnTo>
                  <a:lnTo>
                    <a:pt x="99" y="298"/>
                  </a:lnTo>
                  <a:lnTo>
                    <a:pt x="99" y="301"/>
                  </a:lnTo>
                  <a:lnTo>
                    <a:pt x="99" y="306"/>
                  </a:lnTo>
                  <a:lnTo>
                    <a:pt x="101" y="309"/>
                  </a:lnTo>
                  <a:lnTo>
                    <a:pt x="104" y="313"/>
                  </a:lnTo>
                  <a:lnTo>
                    <a:pt x="106" y="317"/>
                  </a:lnTo>
                  <a:lnTo>
                    <a:pt x="111" y="320"/>
                  </a:lnTo>
                  <a:lnTo>
                    <a:pt x="120" y="326"/>
                  </a:lnTo>
                  <a:lnTo>
                    <a:pt x="132" y="333"/>
                  </a:lnTo>
                  <a:lnTo>
                    <a:pt x="138" y="337"/>
                  </a:lnTo>
                  <a:lnTo>
                    <a:pt x="144" y="340"/>
                  </a:lnTo>
                  <a:lnTo>
                    <a:pt x="151" y="343"/>
                  </a:lnTo>
                  <a:lnTo>
                    <a:pt x="158" y="345"/>
                  </a:lnTo>
                  <a:lnTo>
                    <a:pt x="165" y="348"/>
                  </a:lnTo>
                  <a:lnTo>
                    <a:pt x="171" y="350"/>
                  </a:lnTo>
                  <a:lnTo>
                    <a:pt x="176" y="352"/>
                  </a:lnTo>
                  <a:lnTo>
                    <a:pt x="181" y="355"/>
                  </a:lnTo>
                  <a:lnTo>
                    <a:pt x="183" y="358"/>
                  </a:lnTo>
                  <a:lnTo>
                    <a:pt x="184" y="361"/>
                  </a:lnTo>
                  <a:lnTo>
                    <a:pt x="184" y="363"/>
                  </a:lnTo>
                  <a:lnTo>
                    <a:pt x="182" y="364"/>
                  </a:lnTo>
                  <a:lnTo>
                    <a:pt x="174" y="367"/>
                  </a:lnTo>
                  <a:lnTo>
                    <a:pt x="164" y="370"/>
                  </a:lnTo>
                  <a:lnTo>
                    <a:pt x="152" y="372"/>
                  </a:lnTo>
                  <a:lnTo>
                    <a:pt x="140" y="374"/>
                  </a:lnTo>
                  <a:lnTo>
                    <a:pt x="136" y="375"/>
                  </a:lnTo>
                  <a:lnTo>
                    <a:pt x="131" y="377"/>
                  </a:lnTo>
                  <a:lnTo>
                    <a:pt x="127" y="380"/>
                  </a:lnTo>
                  <a:lnTo>
                    <a:pt x="124" y="384"/>
                  </a:lnTo>
                  <a:lnTo>
                    <a:pt x="121" y="389"/>
                  </a:lnTo>
                  <a:lnTo>
                    <a:pt x="119" y="395"/>
                  </a:lnTo>
                  <a:lnTo>
                    <a:pt x="118" y="401"/>
                  </a:lnTo>
                  <a:lnTo>
                    <a:pt x="117" y="408"/>
                  </a:lnTo>
                  <a:lnTo>
                    <a:pt x="115" y="414"/>
                  </a:lnTo>
                  <a:lnTo>
                    <a:pt x="113" y="420"/>
                  </a:lnTo>
                  <a:lnTo>
                    <a:pt x="111" y="425"/>
                  </a:lnTo>
                  <a:lnTo>
                    <a:pt x="107" y="430"/>
                  </a:lnTo>
                  <a:lnTo>
                    <a:pt x="98" y="438"/>
                  </a:lnTo>
                  <a:lnTo>
                    <a:pt x="86" y="445"/>
                  </a:lnTo>
                  <a:lnTo>
                    <a:pt x="81" y="447"/>
                  </a:lnTo>
                  <a:lnTo>
                    <a:pt x="76" y="451"/>
                  </a:lnTo>
                  <a:lnTo>
                    <a:pt x="73" y="454"/>
                  </a:lnTo>
                  <a:lnTo>
                    <a:pt x="70" y="458"/>
                  </a:lnTo>
                  <a:lnTo>
                    <a:pt x="69" y="462"/>
                  </a:lnTo>
                  <a:lnTo>
                    <a:pt x="68" y="465"/>
                  </a:lnTo>
                  <a:lnTo>
                    <a:pt x="68" y="468"/>
                  </a:lnTo>
                  <a:lnTo>
                    <a:pt x="69" y="471"/>
                  </a:lnTo>
                  <a:lnTo>
                    <a:pt x="74" y="481"/>
                  </a:lnTo>
                  <a:lnTo>
                    <a:pt x="80" y="491"/>
                  </a:lnTo>
                  <a:lnTo>
                    <a:pt x="82" y="498"/>
                  </a:lnTo>
                  <a:lnTo>
                    <a:pt x="83" y="504"/>
                  </a:lnTo>
                  <a:lnTo>
                    <a:pt x="83" y="512"/>
                  </a:lnTo>
                  <a:lnTo>
                    <a:pt x="82" y="517"/>
                  </a:lnTo>
                  <a:lnTo>
                    <a:pt x="79" y="523"/>
                  </a:lnTo>
                  <a:lnTo>
                    <a:pt x="75" y="527"/>
                  </a:lnTo>
                  <a:lnTo>
                    <a:pt x="71" y="529"/>
                  </a:lnTo>
                  <a:lnTo>
                    <a:pt x="66" y="532"/>
                  </a:lnTo>
                  <a:lnTo>
                    <a:pt x="54" y="533"/>
                  </a:lnTo>
                  <a:lnTo>
                    <a:pt x="37" y="533"/>
                  </a:lnTo>
                  <a:lnTo>
                    <a:pt x="28" y="533"/>
                  </a:lnTo>
                  <a:lnTo>
                    <a:pt x="22" y="535"/>
                  </a:lnTo>
                  <a:lnTo>
                    <a:pt x="16" y="538"/>
                  </a:lnTo>
                  <a:lnTo>
                    <a:pt x="10" y="541"/>
                  </a:lnTo>
                  <a:lnTo>
                    <a:pt x="3" y="548"/>
                  </a:lnTo>
                  <a:lnTo>
                    <a:pt x="0" y="552"/>
                  </a:lnTo>
                  <a:lnTo>
                    <a:pt x="0" y="554"/>
                  </a:lnTo>
                  <a:lnTo>
                    <a:pt x="1" y="557"/>
                  </a:lnTo>
                  <a:lnTo>
                    <a:pt x="3" y="560"/>
                  </a:lnTo>
                  <a:lnTo>
                    <a:pt x="6" y="564"/>
                  </a:lnTo>
                  <a:lnTo>
                    <a:pt x="7" y="566"/>
                  </a:lnTo>
                  <a:lnTo>
                    <a:pt x="10" y="570"/>
                  </a:lnTo>
                  <a:lnTo>
                    <a:pt x="11" y="572"/>
                  </a:lnTo>
                  <a:lnTo>
                    <a:pt x="11" y="577"/>
                  </a:lnTo>
                  <a:lnTo>
                    <a:pt x="11" y="588"/>
                  </a:lnTo>
                  <a:lnTo>
                    <a:pt x="12" y="601"/>
                  </a:lnTo>
                  <a:lnTo>
                    <a:pt x="13" y="613"/>
                  </a:lnTo>
                  <a:lnTo>
                    <a:pt x="14" y="622"/>
                  </a:lnTo>
                  <a:lnTo>
                    <a:pt x="18" y="630"/>
                  </a:lnTo>
                  <a:lnTo>
                    <a:pt x="24" y="638"/>
                  </a:lnTo>
                  <a:lnTo>
                    <a:pt x="31" y="643"/>
                  </a:lnTo>
                  <a:lnTo>
                    <a:pt x="37" y="648"/>
                  </a:lnTo>
                  <a:lnTo>
                    <a:pt x="44" y="651"/>
                  </a:lnTo>
                  <a:lnTo>
                    <a:pt x="51" y="655"/>
                  </a:lnTo>
                  <a:lnTo>
                    <a:pt x="58" y="660"/>
                  </a:lnTo>
                  <a:lnTo>
                    <a:pt x="66" y="667"/>
                  </a:lnTo>
                  <a:lnTo>
                    <a:pt x="73" y="677"/>
                  </a:lnTo>
                  <a:lnTo>
                    <a:pt x="82" y="689"/>
                  </a:lnTo>
                  <a:lnTo>
                    <a:pt x="94" y="701"/>
                  </a:lnTo>
                  <a:lnTo>
                    <a:pt x="105" y="714"/>
                  </a:lnTo>
                  <a:lnTo>
                    <a:pt x="113" y="722"/>
                  </a:lnTo>
                  <a:lnTo>
                    <a:pt x="120" y="730"/>
                  </a:lnTo>
                  <a:lnTo>
                    <a:pt x="127" y="736"/>
                  </a:lnTo>
                  <a:lnTo>
                    <a:pt x="134" y="743"/>
                  </a:lnTo>
                  <a:lnTo>
                    <a:pt x="145" y="752"/>
                  </a:lnTo>
                  <a:lnTo>
                    <a:pt x="154" y="759"/>
                  </a:lnTo>
                  <a:lnTo>
                    <a:pt x="165" y="766"/>
                  </a:lnTo>
                  <a:lnTo>
                    <a:pt x="180" y="774"/>
                  </a:lnTo>
                  <a:lnTo>
                    <a:pt x="193" y="783"/>
                  </a:lnTo>
                  <a:lnTo>
                    <a:pt x="203" y="787"/>
                  </a:lnTo>
                  <a:lnTo>
                    <a:pt x="213" y="791"/>
                  </a:lnTo>
                  <a:lnTo>
                    <a:pt x="226" y="796"/>
                  </a:lnTo>
                  <a:lnTo>
                    <a:pt x="238" y="800"/>
                  </a:lnTo>
                  <a:lnTo>
                    <a:pt x="247" y="805"/>
                  </a:lnTo>
                  <a:lnTo>
                    <a:pt x="255" y="812"/>
                  </a:lnTo>
                  <a:lnTo>
                    <a:pt x="263" y="821"/>
                  </a:lnTo>
                  <a:lnTo>
                    <a:pt x="270" y="829"/>
                  </a:lnTo>
                  <a:lnTo>
                    <a:pt x="274" y="837"/>
                  </a:lnTo>
                  <a:lnTo>
                    <a:pt x="277" y="844"/>
                  </a:lnTo>
                  <a:lnTo>
                    <a:pt x="278" y="853"/>
                  </a:lnTo>
                  <a:lnTo>
                    <a:pt x="281" y="861"/>
                  </a:lnTo>
                  <a:lnTo>
                    <a:pt x="281" y="870"/>
                  </a:lnTo>
                  <a:lnTo>
                    <a:pt x="281" y="881"/>
                  </a:lnTo>
                  <a:lnTo>
                    <a:pt x="282" y="890"/>
                  </a:lnTo>
                  <a:lnTo>
                    <a:pt x="284" y="898"/>
                  </a:lnTo>
                  <a:lnTo>
                    <a:pt x="287" y="904"/>
                  </a:lnTo>
                  <a:lnTo>
                    <a:pt x="294" y="916"/>
                  </a:lnTo>
                  <a:lnTo>
                    <a:pt x="300" y="928"/>
                  </a:lnTo>
                  <a:lnTo>
                    <a:pt x="303" y="937"/>
                  </a:lnTo>
                  <a:lnTo>
                    <a:pt x="310" y="947"/>
                  </a:lnTo>
                  <a:lnTo>
                    <a:pt x="318" y="957"/>
                  </a:lnTo>
                  <a:lnTo>
                    <a:pt x="324" y="966"/>
                  </a:lnTo>
                  <a:lnTo>
                    <a:pt x="328" y="973"/>
                  </a:lnTo>
                  <a:lnTo>
                    <a:pt x="333" y="980"/>
                  </a:lnTo>
                  <a:lnTo>
                    <a:pt x="337" y="988"/>
                  </a:lnTo>
                  <a:lnTo>
                    <a:pt x="339" y="998"/>
                  </a:lnTo>
                  <a:lnTo>
                    <a:pt x="339" y="1008"/>
                  </a:lnTo>
                  <a:lnTo>
                    <a:pt x="338" y="1017"/>
                  </a:lnTo>
                  <a:lnTo>
                    <a:pt x="337" y="1025"/>
                  </a:lnTo>
                  <a:lnTo>
                    <a:pt x="334" y="1031"/>
                  </a:lnTo>
                  <a:lnTo>
                    <a:pt x="328" y="1038"/>
                  </a:lnTo>
                  <a:lnTo>
                    <a:pt x="325" y="1045"/>
                  </a:lnTo>
                  <a:lnTo>
                    <a:pt x="325" y="1049"/>
                  </a:lnTo>
                  <a:lnTo>
                    <a:pt x="326" y="1052"/>
                  </a:lnTo>
                  <a:lnTo>
                    <a:pt x="329" y="1057"/>
                  </a:lnTo>
                  <a:lnTo>
                    <a:pt x="333" y="1059"/>
                  </a:lnTo>
                  <a:lnTo>
                    <a:pt x="335" y="1063"/>
                  </a:lnTo>
                  <a:lnTo>
                    <a:pt x="338" y="1067"/>
                  </a:lnTo>
                  <a:lnTo>
                    <a:pt x="340" y="1071"/>
                  </a:lnTo>
                  <a:lnTo>
                    <a:pt x="341" y="1077"/>
                  </a:lnTo>
                  <a:lnTo>
                    <a:pt x="343" y="1086"/>
                  </a:lnTo>
                  <a:lnTo>
                    <a:pt x="346" y="1094"/>
                  </a:lnTo>
                  <a:lnTo>
                    <a:pt x="352" y="1102"/>
                  </a:lnTo>
                  <a:lnTo>
                    <a:pt x="357" y="1109"/>
                  </a:lnTo>
                  <a:lnTo>
                    <a:pt x="363" y="1117"/>
                  </a:lnTo>
                  <a:lnTo>
                    <a:pt x="369" y="1124"/>
                  </a:lnTo>
                  <a:lnTo>
                    <a:pt x="373" y="1130"/>
                  </a:lnTo>
                  <a:lnTo>
                    <a:pt x="376" y="1137"/>
                  </a:lnTo>
                  <a:lnTo>
                    <a:pt x="377" y="1146"/>
                  </a:lnTo>
                  <a:lnTo>
                    <a:pt x="381" y="1156"/>
                  </a:lnTo>
                  <a:lnTo>
                    <a:pt x="384" y="1165"/>
                  </a:lnTo>
                  <a:lnTo>
                    <a:pt x="390" y="1174"/>
                  </a:lnTo>
                  <a:lnTo>
                    <a:pt x="397" y="1183"/>
                  </a:lnTo>
                  <a:lnTo>
                    <a:pt x="409" y="1195"/>
                  </a:lnTo>
                  <a:lnTo>
                    <a:pt x="421" y="1208"/>
                  </a:lnTo>
                  <a:lnTo>
                    <a:pt x="430" y="1219"/>
                  </a:lnTo>
                  <a:lnTo>
                    <a:pt x="440" y="1229"/>
                  </a:lnTo>
                  <a:lnTo>
                    <a:pt x="452" y="1245"/>
                  </a:lnTo>
                  <a:lnTo>
                    <a:pt x="464" y="1258"/>
                  </a:lnTo>
                  <a:lnTo>
                    <a:pt x="471" y="1267"/>
                  </a:lnTo>
                  <a:lnTo>
                    <a:pt x="476" y="1273"/>
                  </a:lnTo>
                  <a:lnTo>
                    <a:pt x="479" y="1282"/>
                  </a:lnTo>
                  <a:lnTo>
                    <a:pt x="480" y="1285"/>
                  </a:lnTo>
                  <a:lnTo>
                    <a:pt x="480" y="1289"/>
                  </a:lnTo>
                  <a:lnTo>
                    <a:pt x="480" y="1292"/>
                  </a:lnTo>
                  <a:lnTo>
                    <a:pt x="479" y="1296"/>
                  </a:lnTo>
                  <a:lnTo>
                    <a:pt x="473" y="1302"/>
                  </a:lnTo>
                  <a:lnTo>
                    <a:pt x="463" y="1310"/>
                  </a:lnTo>
                  <a:lnTo>
                    <a:pt x="452" y="1317"/>
                  </a:lnTo>
                  <a:lnTo>
                    <a:pt x="445" y="1323"/>
                  </a:lnTo>
                  <a:lnTo>
                    <a:pt x="441" y="1325"/>
                  </a:lnTo>
                  <a:lnTo>
                    <a:pt x="438" y="1326"/>
                  </a:lnTo>
                  <a:lnTo>
                    <a:pt x="435" y="1326"/>
                  </a:lnTo>
                  <a:lnTo>
                    <a:pt x="432" y="1325"/>
                  </a:lnTo>
                  <a:lnTo>
                    <a:pt x="426" y="1321"/>
                  </a:lnTo>
                  <a:lnTo>
                    <a:pt x="421" y="1316"/>
                  </a:lnTo>
                  <a:lnTo>
                    <a:pt x="416" y="1309"/>
                  </a:lnTo>
                  <a:lnTo>
                    <a:pt x="411" y="1303"/>
                  </a:lnTo>
                  <a:lnTo>
                    <a:pt x="408" y="1298"/>
                  </a:lnTo>
                  <a:lnTo>
                    <a:pt x="403" y="1296"/>
                  </a:lnTo>
                  <a:lnTo>
                    <a:pt x="397" y="1297"/>
                  </a:lnTo>
                  <a:lnTo>
                    <a:pt x="391" y="1300"/>
                  </a:lnTo>
                  <a:lnTo>
                    <a:pt x="389" y="1302"/>
                  </a:lnTo>
                  <a:lnTo>
                    <a:pt x="387" y="1306"/>
                  </a:lnTo>
                  <a:lnTo>
                    <a:pt x="384" y="1309"/>
                  </a:lnTo>
                  <a:lnTo>
                    <a:pt x="382" y="1313"/>
                  </a:lnTo>
                  <a:lnTo>
                    <a:pt x="381" y="1325"/>
                  </a:lnTo>
                  <a:lnTo>
                    <a:pt x="381" y="1340"/>
                  </a:lnTo>
                  <a:lnTo>
                    <a:pt x="382" y="1347"/>
                  </a:lnTo>
                  <a:lnTo>
                    <a:pt x="383" y="1354"/>
                  </a:lnTo>
                  <a:lnTo>
                    <a:pt x="384" y="1361"/>
                  </a:lnTo>
                  <a:lnTo>
                    <a:pt x="388" y="1366"/>
                  </a:lnTo>
                  <a:lnTo>
                    <a:pt x="400" y="1380"/>
                  </a:lnTo>
                  <a:lnTo>
                    <a:pt x="410" y="1393"/>
                  </a:lnTo>
                  <a:lnTo>
                    <a:pt x="414" y="1398"/>
                  </a:lnTo>
                  <a:lnTo>
                    <a:pt x="415" y="1403"/>
                  </a:lnTo>
                  <a:lnTo>
                    <a:pt x="416" y="1408"/>
                  </a:lnTo>
                  <a:lnTo>
                    <a:pt x="416" y="1415"/>
                  </a:lnTo>
                  <a:lnTo>
                    <a:pt x="417" y="1422"/>
                  </a:lnTo>
                  <a:lnTo>
                    <a:pt x="419" y="1428"/>
                  </a:lnTo>
                  <a:lnTo>
                    <a:pt x="421" y="1434"/>
                  </a:lnTo>
                  <a:lnTo>
                    <a:pt x="426" y="1439"/>
                  </a:lnTo>
                  <a:lnTo>
                    <a:pt x="430" y="1443"/>
                  </a:lnTo>
                  <a:lnTo>
                    <a:pt x="434" y="1448"/>
                  </a:lnTo>
                  <a:lnTo>
                    <a:pt x="436" y="1454"/>
                  </a:lnTo>
                  <a:lnTo>
                    <a:pt x="438" y="1461"/>
                  </a:lnTo>
                  <a:lnTo>
                    <a:pt x="436" y="1472"/>
                  </a:lnTo>
                  <a:lnTo>
                    <a:pt x="435" y="1484"/>
                  </a:lnTo>
                  <a:lnTo>
                    <a:pt x="435" y="1490"/>
                  </a:lnTo>
                  <a:lnTo>
                    <a:pt x="435" y="1496"/>
                  </a:lnTo>
                  <a:lnTo>
                    <a:pt x="436" y="1500"/>
                  </a:lnTo>
                  <a:lnTo>
                    <a:pt x="439" y="1504"/>
                  </a:lnTo>
                  <a:lnTo>
                    <a:pt x="452" y="1519"/>
                  </a:lnTo>
                  <a:lnTo>
                    <a:pt x="470" y="1537"/>
                  </a:lnTo>
                  <a:lnTo>
                    <a:pt x="476" y="1547"/>
                  </a:lnTo>
                  <a:lnTo>
                    <a:pt x="479" y="1554"/>
                  </a:lnTo>
                  <a:lnTo>
                    <a:pt x="480" y="1560"/>
                  </a:lnTo>
                  <a:lnTo>
                    <a:pt x="480" y="1566"/>
                  </a:lnTo>
                  <a:lnTo>
                    <a:pt x="480" y="1572"/>
                  </a:lnTo>
                  <a:lnTo>
                    <a:pt x="478" y="1578"/>
                  </a:lnTo>
                  <a:lnTo>
                    <a:pt x="473" y="1582"/>
                  </a:lnTo>
                  <a:lnTo>
                    <a:pt x="470" y="1587"/>
                  </a:lnTo>
                  <a:lnTo>
                    <a:pt x="467" y="1591"/>
                  </a:lnTo>
                  <a:lnTo>
                    <a:pt x="467" y="1593"/>
                  </a:lnTo>
                  <a:lnTo>
                    <a:pt x="467" y="1597"/>
                  </a:lnTo>
                  <a:lnTo>
                    <a:pt x="470" y="1600"/>
                  </a:lnTo>
                  <a:lnTo>
                    <a:pt x="473" y="1607"/>
                  </a:lnTo>
                  <a:lnTo>
                    <a:pt x="477" y="1615"/>
                  </a:lnTo>
                  <a:lnTo>
                    <a:pt x="477" y="1618"/>
                  </a:lnTo>
                  <a:lnTo>
                    <a:pt x="476" y="1623"/>
                  </a:lnTo>
                  <a:lnTo>
                    <a:pt x="474" y="1626"/>
                  </a:lnTo>
                  <a:lnTo>
                    <a:pt x="473" y="1631"/>
                  </a:lnTo>
                  <a:lnTo>
                    <a:pt x="471" y="1636"/>
                  </a:lnTo>
                  <a:lnTo>
                    <a:pt x="469" y="1642"/>
                  </a:lnTo>
                  <a:lnTo>
                    <a:pt x="467" y="1648"/>
                  </a:lnTo>
                  <a:lnTo>
                    <a:pt x="467" y="1654"/>
                  </a:lnTo>
                  <a:lnTo>
                    <a:pt x="469" y="1669"/>
                  </a:lnTo>
                  <a:lnTo>
                    <a:pt x="470" y="1683"/>
                  </a:lnTo>
                  <a:lnTo>
                    <a:pt x="471" y="1697"/>
                  </a:lnTo>
                  <a:lnTo>
                    <a:pt x="472" y="1707"/>
                  </a:lnTo>
                  <a:lnTo>
                    <a:pt x="471" y="1718"/>
                  </a:lnTo>
                  <a:lnTo>
                    <a:pt x="470" y="1727"/>
                  </a:lnTo>
                  <a:lnTo>
                    <a:pt x="470" y="1738"/>
                  </a:lnTo>
                  <a:lnTo>
                    <a:pt x="469" y="1748"/>
                  </a:lnTo>
                  <a:lnTo>
                    <a:pt x="467" y="1760"/>
                  </a:lnTo>
                  <a:lnTo>
                    <a:pt x="466" y="1775"/>
                  </a:lnTo>
                  <a:lnTo>
                    <a:pt x="465" y="1790"/>
                  </a:lnTo>
                  <a:lnTo>
                    <a:pt x="464" y="1802"/>
                  </a:lnTo>
                  <a:lnTo>
                    <a:pt x="464" y="1812"/>
                  </a:lnTo>
                  <a:lnTo>
                    <a:pt x="465" y="1823"/>
                  </a:lnTo>
                  <a:lnTo>
                    <a:pt x="466" y="1833"/>
                  </a:lnTo>
                  <a:lnTo>
                    <a:pt x="469" y="1840"/>
                  </a:lnTo>
                  <a:lnTo>
                    <a:pt x="471" y="1848"/>
                  </a:lnTo>
                  <a:lnTo>
                    <a:pt x="473" y="1857"/>
                  </a:lnTo>
                  <a:lnTo>
                    <a:pt x="476" y="1869"/>
                  </a:lnTo>
                  <a:lnTo>
                    <a:pt x="478" y="1881"/>
                  </a:lnTo>
                  <a:lnTo>
                    <a:pt x="480" y="1893"/>
                  </a:lnTo>
                  <a:lnTo>
                    <a:pt x="482" y="1905"/>
                  </a:lnTo>
                  <a:lnTo>
                    <a:pt x="482" y="1918"/>
                  </a:lnTo>
                  <a:lnTo>
                    <a:pt x="482" y="1932"/>
                  </a:lnTo>
                  <a:lnTo>
                    <a:pt x="479" y="1946"/>
                  </a:lnTo>
                  <a:lnTo>
                    <a:pt x="477" y="1957"/>
                  </a:lnTo>
                  <a:lnTo>
                    <a:pt x="473" y="1966"/>
                  </a:lnTo>
                  <a:lnTo>
                    <a:pt x="469" y="1975"/>
                  </a:lnTo>
                  <a:lnTo>
                    <a:pt x="463" y="1982"/>
                  </a:lnTo>
                  <a:lnTo>
                    <a:pt x="459" y="1989"/>
                  </a:lnTo>
                  <a:lnTo>
                    <a:pt x="454" y="1996"/>
                  </a:lnTo>
                  <a:lnTo>
                    <a:pt x="452" y="2004"/>
                  </a:lnTo>
                  <a:lnTo>
                    <a:pt x="448" y="2015"/>
                  </a:lnTo>
                  <a:lnTo>
                    <a:pt x="446" y="2027"/>
                  </a:lnTo>
                  <a:lnTo>
                    <a:pt x="444" y="2040"/>
                  </a:lnTo>
                  <a:lnTo>
                    <a:pt x="445" y="2053"/>
                  </a:lnTo>
                  <a:lnTo>
                    <a:pt x="447" y="2066"/>
                  </a:lnTo>
                  <a:lnTo>
                    <a:pt x="452" y="2079"/>
                  </a:lnTo>
                  <a:lnTo>
                    <a:pt x="455" y="2091"/>
                  </a:lnTo>
                  <a:lnTo>
                    <a:pt x="457" y="2099"/>
                  </a:lnTo>
                  <a:lnTo>
                    <a:pt x="458" y="2110"/>
                  </a:lnTo>
                  <a:lnTo>
                    <a:pt x="457" y="2122"/>
                  </a:lnTo>
                  <a:lnTo>
                    <a:pt x="455" y="2136"/>
                  </a:lnTo>
                  <a:lnTo>
                    <a:pt x="454" y="2148"/>
                  </a:lnTo>
                  <a:lnTo>
                    <a:pt x="454" y="2161"/>
                  </a:lnTo>
                  <a:lnTo>
                    <a:pt x="454" y="2178"/>
                  </a:lnTo>
                  <a:lnTo>
                    <a:pt x="455" y="2196"/>
                  </a:lnTo>
                  <a:lnTo>
                    <a:pt x="458" y="2208"/>
                  </a:lnTo>
                  <a:lnTo>
                    <a:pt x="461" y="2216"/>
                  </a:lnTo>
                  <a:lnTo>
                    <a:pt x="464" y="2224"/>
                  </a:lnTo>
                  <a:lnTo>
                    <a:pt x="466" y="2233"/>
                  </a:lnTo>
                  <a:lnTo>
                    <a:pt x="467" y="2241"/>
                  </a:lnTo>
                  <a:lnTo>
                    <a:pt x="467" y="2248"/>
                  </a:lnTo>
                  <a:lnTo>
                    <a:pt x="467" y="2256"/>
                  </a:lnTo>
                  <a:lnTo>
                    <a:pt x="467" y="2277"/>
                  </a:lnTo>
                  <a:lnTo>
                    <a:pt x="466" y="2293"/>
                  </a:lnTo>
                  <a:lnTo>
                    <a:pt x="466" y="2306"/>
                  </a:lnTo>
                  <a:lnTo>
                    <a:pt x="466" y="2317"/>
                  </a:lnTo>
                  <a:lnTo>
                    <a:pt x="464" y="2327"/>
                  </a:lnTo>
                  <a:lnTo>
                    <a:pt x="460" y="2338"/>
                  </a:lnTo>
                  <a:lnTo>
                    <a:pt x="457" y="2350"/>
                  </a:lnTo>
                  <a:lnTo>
                    <a:pt x="454" y="2361"/>
                  </a:lnTo>
                  <a:lnTo>
                    <a:pt x="454" y="2380"/>
                  </a:lnTo>
                  <a:lnTo>
                    <a:pt x="452" y="2395"/>
                  </a:lnTo>
                  <a:lnTo>
                    <a:pt x="450" y="2403"/>
                  </a:lnTo>
                  <a:lnTo>
                    <a:pt x="447" y="2412"/>
                  </a:lnTo>
                  <a:lnTo>
                    <a:pt x="445" y="2424"/>
                  </a:lnTo>
                  <a:lnTo>
                    <a:pt x="444" y="2436"/>
                  </a:lnTo>
                  <a:lnTo>
                    <a:pt x="444" y="2449"/>
                  </a:lnTo>
                  <a:lnTo>
                    <a:pt x="446" y="2463"/>
                  </a:lnTo>
                  <a:lnTo>
                    <a:pt x="448" y="2476"/>
                  </a:lnTo>
                  <a:lnTo>
                    <a:pt x="451" y="2487"/>
                  </a:lnTo>
                  <a:lnTo>
                    <a:pt x="454" y="2498"/>
                  </a:lnTo>
                  <a:lnTo>
                    <a:pt x="458" y="2508"/>
                  </a:lnTo>
                  <a:lnTo>
                    <a:pt x="460" y="2519"/>
                  </a:lnTo>
                  <a:lnTo>
                    <a:pt x="463" y="2530"/>
                  </a:lnTo>
                  <a:lnTo>
                    <a:pt x="464" y="2539"/>
                  </a:lnTo>
                  <a:lnTo>
                    <a:pt x="464" y="2550"/>
                  </a:lnTo>
                  <a:lnTo>
                    <a:pt x="464" y="2559"/>
                  </a:lnTo>
                  <a:lnTo>
                    <a:pt x="461" y="2568"/>
                  </a:lnTo>
                  <a:lnTo>
                    <a:pt x="459" y="2573"/>
                  </a:lnTo>
                  <a:lnTo>
                    <a:pt x="455" y="2578"/>
                  </a:lnTo>
                  <a:lnTo>
                    <a:pt x="453" y="2586"/>
                  </a:lnTo>
                  <a:lnTo>
                    <a:pt x="452" y="2593"/>
                  </a:lnTo>
                  <a:lnTo>
                    <a:pt x="452" y="2602"/>
                  </a:lnTo>
                  <a:lnTo>
                    <a:pt x="455" y="2612"/>
                  </a:lnTo>
                  <a:lnTo>
                    <a:pt x="459" y="2620"/>
                  </a:lnTo>
                  <a:lnTo>
                    <a:pt x="464" y="2627"/>
                  </a:lnTo>
                  <a:lnTo>
                    <a:pt x="470" y="2634"/>
                  </a:lnTo>
                  <a:lnTo>
                    <a:pt x="477" y="2643"/>
                  </a:lnTo>
                  <a:lnTo>
                    <a:pt x="480" y="2647"/>
                  </a:lnTo>
                  <a:lnTo>
                    <a:pt x="484" y="2652"/>
                  </a:lnTo>
                  <a:lnTo>
                    <a:pt x="486" y="2658"/>
                  </a:lnTo>
                  <a:lnTo>
                    <a:pt x="488" y="2663"/>
                  </a:lnTo>
                  <a:lnTo>
                    <a:pt x="490" y="2674"/>
                  </a:lnTo>
                  <a:lnTo>
                    <a:pt x="494" y="2682"/>
                  </a:lnTo>
                  <a:lnTo>
                    <a:pt x="497" y="2690"/>
                  </a:lnTo>
                  <a:lnTo>
                    <a:pt x="502" y="2697"/>
                  </a:lnTo>
                  <a:lnTo>
                    <a:pt x="505" y="2702"/>
                  </a:lnTo>
                  <a:lnTo>
                    <a:pt x="508" y="2703"/>
                  </a:lnTo>
                  <a:lnTo>
                    <a:pt x="510" y="2704"/>
                  </a:lnTo>
                  <a:lnTo>
                    <a:pt x="511" y="2703"/>
                  </a:lnTo>
                  <a:lnTo>
                    <a:pt x="513" y="2699"/>
                  </a:lnTo>
                  <a:lnTo>
                    <a:pt x="514" y="2691"/>
                  </a:lnTo>
                  <a:lnTo>
                    <a:pt x="515" y="2684"/>
                  </a:lnTo>
                  <a:lnTo>
                    <a:pt x="517" y="2678"/>
                  </a:lnTo>
                  <a:lnTo>
                    <a:pt x="521" y="2674"/>
                  </a:lnTo>
                  <a:lnTo>
                    <a:pt x="523" y="2669"/>
                  </a:lnTo>
                  <a:lnTo>
                    <a:pt x="526" y="2665"/>
                  </a:lnTo>
                  <a:lnTo>
                    <a:pt x="528" y="2660"/>
                  </a:lnTo>
                  <a:lnTo>
                    <a:pt x="530" y="2653"/>
                  </a:lnTo>
                  <a:lnTo>
                    <a:pt x="533" y="2647"/>
                  </a:lnTo>
                  <a:lnTo>
                    <a:pt x="535" y="2632"/>
                  </a:lnTo>
                  <a:lnTo>
                    <a:pt x="535" y="2615"/>
                  </a:lnTo>
                  <a:lnTo>
                    <a:pt x="535" y="2600"/>
                  </a:lnTo>
                  <a:lnTo>
                    <a:pt x="533" y="2587"/>
                  </a:lnTo>
                  <a:lnTo>
                    <a:pt x="529" y="2576"/>
                  </a:lnTo>
                  <a:lnTo>
                    <a:pt x="526" y="2568"/>
                  </a:lnTo>
                  <a:lnTo>
                    <a:pt x="524" y="2564"/>
                  </a:lnTo>
                  <a:lnTo>
                    <a:pt x="524" y="2561"/>
                  </a:lnTo>
                  <a:lnTo>
                    <a:pt x="526" y="2556"/>
                  </a:lnTo>
                  <a:lnTo>
                    <a:pt x="528" y="2552"/>
                  </a:lnTo>
                  <a:lnTo>
                    <a:pt x="532" y="2549"/>
                  </a:lnTo>
                  <a:lnTo>
                    <a:pt x="535" y="2546"/>
                  </a:lnTo>
                  <a:lnTo>
                    <a:pt x="540" y="2544"/>
                  </a:lnTo>
                  <a:lnTo>
                    <a:pt x="546" y="2544"/>
                  </a:lnTo>
                  <a:lnTo>
                    <a:pt x="558" y="2544"/>
                  </a:lnTo>
                  <a:lnTo>
                    <a:pt x="570" y="2543"/>
                  </a:lnTo>
                  <a:lnTo>
                    <a:pt x="574" y="2542"/>
                  </a:lnTo>
                  <a:lnTo>
                    <a:pt x="579" y="2539"/>
                  </a:lnTo>
                  <a:lnTo>
                    <a:pt x="585" y="2537"/>
                  </a:lnTo>
                  <a:lnTo>
                    <a:pt x="590" y="2533"/>
                  </a:lnTo>
                  <a:lnTo>
                    <a:pt x="593" y="2529"/>
                  </a:lnTo>
                  <a:lnTo>
                    <a:pt x="597" y="2524"/>
                  </a:lnTo>
                  <a:lnTo>
                    <a:pt x="598" y="2520"/>
                  </a:lnTo>
                  <a:lnTo>
                    <a:pt x="599" y="2515"/>
                  </a:lnTo>
                  <a:lnTo>
                    <a:pt x="599" y="2506"/>
                  </a:lnTo>
                  <a:lnTo>
                    <a:pt x="599" y="2499"/>
                  </a:lnTo>
                  <a:lnTo>
                    <a:pt x="600" y="2491"/>
                  </a:lnTo>
                  <a:lnTo>
                    <a:pt x="603" y="2485"/>
                  </a:lnTo>
                  <a:lnTo>
                    <a:pt x="605" y="2482"/>
                  </a:lnTo>
                  <a:lnTo>
                    <a:pt x="609" y="2480"/>
                  </a:lnTo>
                  <a:lnTo>
                    <a:pt x="612" y="2477"/>
                  </a:lnTo>
                  <a:lnTo>
                    <a:pt x="617" y="2476"/>
                  </a:lnTo>
                  <a:lnTo>
                    <a:pt x="622" y="2475"/>
                  </a:lnTo>
                  <a:lnTo>
                    <a:pt x="625" y="2474"/>
                  </a:lnTo>
                  <a:lnTo>
                    <a:pt x="629" y="2472"/>
                  </a:lnTo>
                  <a:lnTo>
                    <a:pt x="631" y="2469"/>
                  </a:lnTo>
                  <a:lnTo>
                    <a:pt x="634" y="2463"/>
                  </a:lnTo>
                  <a:lnTo>
                    <a:pt x="635" y="2454"/>
                  </a:lnTo>
                  <a:lnTo>
                    <a:pt x="636" y="2449"/>
                  </a:lnTo>
                  <a:lnTo>
                    <a:pt x="639" y="2445"/>
                  </a:lnTo>
                  <a:lnTo>
                    <a:pt x="642" y="2441"/>
                  </a:lnTo>
                  <a:lnTo>
                    <a:pt x="646" y="2437"/>
                  </a:lnTo>
                  <a:lnTo>
                    <a:pt x="655" y="2432"/>
                  </a:lnTo>
                  <a:lnTo>
                    <a:pt x="666" y="2429"/>
                  </a:lnTo>
                  <a:lnTo>
                    <a:pt x="669" y="2428"/>
                  </a:lnTo>
                  <a:lnTo>
                    <a:pt x="673" y="2429"/>
                  </a:lnTo>
                  <a:lnTo>
                    <a:pt x="677" y="2430"/>
                  </a:lnTo>
                  <a:lnTo>
                    <a:pt x="678" y="2432"/>
                  </a:lnTo>
                  <a:lnTo>
                    <a:pt x="679" y="2436"/>
                  </a:lnTo>
                  <a:lnTo>
                    <a:pt x="679" y="2439"/>
                  </a:lnTo>
                  <a:lnTo>
                    <a:pt x="679" y="2444"/>
                  </a:lnTo>
                  <a:lnTo>
                    <a:pt x="677" y="2449"/>
                  </a:lnTo>
                  <a:lnTo>
                    <a:pt x="673" y="2458"/>
                  </a:lnTo>
                  <a:lnTo>
                    <a:pt x="672" y="2467"/>
                  </a:lnTo>
                  <a:lnTo>
                    <a:pt x="672" y="2470"/>
                  </a:lnTo>
                  <a:lnTo>
                    <a:pt x="673" y="2475"/>
                  </a:lnTo>
                  <a:lnTo>
                    <a:pt x="675" y="2479"/>
                  </a:lnTo>
                  <a:lnTo>
                    <a:pt x="679" y="2481"/>
                  </a:lnTo>
                  <a:lnTo>
                    <a:pt x="690" y="2488"/>
                  </a:lnTo>
                  <a:lnTo>
                    <a:pt x="705" y="2496"/>
                  </a:lnTo>
                  <a:lnTo>
                    <a:pt x="712" y="2501"/>
                  </a:lnTo>
                  <a:lnTo>
                    <a:pt x="719" y="2506"/>
                  </a:lnTo>
                  <a:lnTo>
                    <a:pt x="722" y="2508"/>
                  </a:lnTo>
                  <a:lnTo>
                    <a:pt x="723" y="2511"/>
                  </a:lnTo>
                  <a:lnTo>
                    <a:pt x="724" y="2513"/>
                  </a:lnTo>
                  <a:lnTo>
                    <a:pt x="725" y="2517"/>
                  </a:lnTo>
                  <a:lnTo>
                    <a:pt x="716" y="2536"/>
                  </a:lnTo>
                  <a:lnTo>
                    <a:pt x="711" y="2550"/>
                  </a:lnTo>
                  <a:lnTo>
                    <a:pt x="724" y="2549"/>
                  </a:lnTo>
                  <a:lnTo>
                    <a:pt x="742" y="2548"/>
                  </a:lnTo>
                  <a:lnTo>
                    <a:pt x="744" y="2551"/>
                  </a:lnTo>
                  <a:lnTo>
                    <a:pt x="748" y="2556"/>
                  </a:lnTo>
                  <a:lnTo>
                    <a:pt x="750" y="2562"/>
                  </a:lnTo>
                  <a:lnTo>
                    <a:pt x="753" y="2568"/>
                  </a:lnTo>
                  <a:lnTo>
                    <a:pt x="759" y="2583"/>
                  </a:lnTo>
                  <a:lnTo>
                    <a:pt x="765" y="2596"/>
                  </a:lnTo>
                  <a:lnTo>
                    <a:pt x="770" y="2607"/>
                  </a:lnTo>
                  <a:lnTo>
                    <a:pt x="776" y="2617"/>
                  </a:lnTo>
                  <a:lnTo>
                    <a:pt x="780" y="2625"/>
                  </a:lnTo>
                  <a:lnTo>
                    <a:pt x="782" y="2634"/>
                  </a:lnTo>
                  <a:lnTo>
                    <a:pt x="782" y="2643"/>
                  </a:lnTo>
                  <a:lnTo>
                    <a:pt x="784" y="2651"/>
                  </a:lnTo>
                  <a:lnTo>
                    <a:pt x="785" y="2655"/>
                  </a:lnTo>
                  <a:lnTo>
                    <a:pt x="787" y="2657"/>
                  </a:lnTo>
                  <a:lnTo>
                    <a:pt x="790" y="2660"/>
                  </a:lnTo>
                  <a:lnTo>
                    <a:pt x="793" y="2663"/>
                  </a:lnTo>
                  <a:lnTo>
                    <a:pt x="800" y="2666"/>
                  </a:lnTo>
                  <a:lnTo>
                    <a:pt x="809" y="2670"/>
                  </a:lnTo>
                  <a:lnTo>
                    <a:pt x="812" y="2672"/>
                  </a:lnTo>
                  <a:lnTo>
                    <a:pt x="813" y="2675"/>
                  </a:lnTo>
                  <a:lnTo>
                    <a:pt x="814" y="2678"/>
                  </a:lnTo>
                  <a:lnTo>
                    <a:pt x="814" y="2682"/>
                  </a:lnTo>
                  <a:lnTo>
                    <a:pt x="811" y="2689"/>
                  </a:lnTo>
                  <a:lnTo>
                    <a:pt x="807" y="2694"/>
                  </a:lnTo>
                  <a:lnTo>
                    <a:pt x="806" y="2695"/>
                  </a:lnTo>
                  <a:lnTo>
                    <a:pt x="806" y="2697"/>
                  </a:lnTo>
                  <a:lnTo>
                    <a:pt x="807" y="2700"/>
                  </a:lnTo>
                  <a:lnTo>
                    <a:pt x="809" y="2702"/>
                  </a:lnTo>
                  <a:lnTo>
                    <a:pt x="812" y="2708"/>
                  </a:lnTo>
                  <a:lnTo>
                    <a:pt x="813" y="2714"/>
                  </a:lnTo>
                  <a:lnTo>
                    <a:pt x="813" y="2720"/>
                  </a:lnTo>
                  <a:lnTo>
                    <a:pt x="811" y="2726"/>
                  </a:lnTo>
                  <a:lnTo>
                    <a:pt x="809" y="2728"/>
                  </a:lnTo>
                  <a:lnTo>
                    <a:pt x="806" y="2729"/>
                  </a:lnTo>
                  <a:lnTo>
                    <a:pt x="803" y="2731"/>
                  </a:lnTo>
                  <a:lnTo>
                    <a:pt x="798" y="2732"/>
                  </a:lnTo>
                  <a:lnTo>
                    <a:pt x="788" y="2733"/>
                  </a:lnTo>
                  <a:lnTo>
                    <a:pt x="779" y="2733"/>
                  </a:lnTo>
                  <a:lnTo>
                    <a:pt x="774" y="2733"/>
                  </a:lnTo>
                  <a:lnTo>
                    <a:pt x="769" y="2734"/>
                  </a:lnTo>
                  <a:lnTo>
                    <a:pt x="766" y="2737"/>
                  </a:lnTo>
                  <a:lnTo>
                    <a:pt x="762" y="2739"/>
                  </a:lnTo>
                  <a:lnTo>
                    <a:pt x="760" y="2743"/>
                  </a:lnTo>
                  <a:lnTo>
                    <a:pt x="759" y="2746"/>
                  </a:lnTo>
                  <a:lnTo>
                    <a:pt x="760" y="2751"/>
                  </a:lnTo>
                  <a:lnTo>
                    <a:pt x="761" y="2757"/>
                  </a:lnTo>
                  <a:lnTo>
                    <a:pt x="768" y="2771"/>
                  </a:lnTo>
                  <a:lnTo>
                    <a:pt x="778" y="2789"/>
                  </a:lnTo>
                  <a:lnTo>
                    <a:pt x="788" y="2807"/>
                  </a:lnTo>
                  <a:lnTo>
                    <a:pt x="797" y="2821"/>
                  </a:lnTo>
                  <a:lnTo>
                    <a:pt x="804" y="2832"/>
                  </a:lnTo>
                  <a:lnTo>
                    <a:pt x="810" y="2839"/>
                  </a:lnTo>
                  <a:lnTo>
                    <a:pt x="812" y="2841"/>
                  </a:lnTo>
                  <a:lnTo>
                    <a:pt x="812" y="2844"/>
                  </a:lnTo>
                  <a:lnTo>
                    <a:pt x="812" y="2846"/>
                  </a:lnTo>
                  <a:lnTo>
                    <a:pt x="810" y="2849"/>
                  </a:lnTo>
                  <a:lnTo>
                    <a:pt x="803" y="2855"/>
                  </a:lnTo>
                  <a:lnTo>
                    <a:pt x="799" y="2860"/>
                  </a:lnTo>
                  <a:lnTo>
                    <a:pt x="798" y="2864"/>
                  </a:lnTo>
                  <a:lnTo>
                    <a:pt x="799" y="2866"/>
                  </a:lnTo>
                  <a:lnTo>
                    <a:pt x="801" y="2869"/>
                  </a:lnTo>
                  <a:lnTo>
                    <a:pt x="806" y="2872"/>
                  </a:lnTo>
                  <a:lnTo>
                    <a:pt x="819" y="2877"/>
                  </a:lnTo>
                  <a:lnTo>
                    <a:pt x="831" y="2879"/>
                  </a:lnTo>
                  <a:lnTo>
                    <a:pt x="837" y="2882"/>
                  </a:lnTo>
                  <a:lnTo>
                    <a:pt x="842" y="2883"/>
                  </a:lnTo>
                  <a:lnTo>
                    <a:pt x="844" y="2886"/>
                  </a:lnTo>
                  <a:lnTo>
                    <a:pt x="847" y="2890"/>
                  </a:lnTo>
                  <a:lnTo>
                    <a:pt x="847" y="2893"/>
                  </a:lnTo>
                  <a:lnTo>
                    <a:pt x="847" y="2897"/>
                  </a:lnTo>
                  <a:lnTo>
                    <a:pt x="845" y="2901"/>
                  </a:lnTo>
                  <a:lnTo>
                    <a:pt x="844" y="2905"/>
                  </a:lnTo>
                  <a:lnTo>
                    <a:pt x="841" y="2915"/>
                  </a:lnTo>
                  <a:lnTo>
                    <a:pt x="839" y="2927"/>
                  </a:lnTo>
                  <a:lnTo>
                    <a:pt x="841" y="2934"/>
                  </a:lnTo>
                  <a:lnTo>
                    <a:pt x="842" y="2939"/>
                  </a:lnTo>
                  <a:lnTo>
                    <a:pt x="844" y="2940"/>
                  </a:lnTo>
                  <a:lnTo>
                    <a:pt x="847" y="2941"/>
                  </a:lnTo>
                  <a:lnTo>
                    <a:pt x="850" y="2941"/>
                  </a:lnTo>
                  <a:lnTo>
                    <a:pt x="854" y="2940"/>
                  </a:lnTo>
                  <a:lnTo>
                    <a:pt x="861" y="2939"/>
                  </a:lnTo>
                  <a:lnTo>
                    <a:pt x="867" y="2935"/>
                  </a:lnTo>
                  <a:lnTo>
                    <a:pt x="873" y="2933"/>
                  </a:lnTo>
                  <a:lnTo>
                    <a:pt x="879" y="2931"/>
                  </a:lnTo>
                  <a:lnTo>
                    <a:pt x="881" y="2931"/>
                  </a:lnTo>
                  <a:lnTo>
                    <a:pt x="882" y="2931"/>
                  </a:lnTo>
                  <a:lnTo>
                    <a:pt x="883" y="2930"/>
                  </a:lnTo>
                  <a:lnTo>
                    <a:pt x="885" y="2928"/>
                  </a:lnTo>
                  <a:lnTo>
                    <a:pt x="887" y="2918"/>
                  </a:lnTo>
                  <a:lnTo>
                    <a:pt x="891" y="2910"/>
                  </a:lnTo>
                  <a:lnTo>
                    <a:pt x="898" y="2897"/>
                  </a:lnTo>
                  <a:lnTo>
                    <a:pt x="906" y="2885"/>
                  </a:lnTo>
                  <a:lnTo>
                    <a:pt x="908" y="2882"/>
                  </a:lnTo>
                  <a:lnTo>
                    <a:pt x="911" y="2879"/>
                  </a:lnTo>
                  <a:lnTo>
                    <a:pt x="912" y="2878"/>
                  </a:lnTo>
                  <a:lnTo>
                    <a:pt x="913" y="2879"/>
                  </a:lnTo>
                  <a:lnTo>
                    <a:pt x="914" y="2880"/>
                  </a:lnTo>
                  <a:lnTo>
                    <a:pt x="916" y="2882"/>
                  </a:lnTo>
                  <a:lnTo>
                    <a:pt x="920" y="2895"/>
                  </a:lnTo>
                  <a:lnTo>
                    <a:pt x="926" y="2907"/>
                  </a:lnTo>
                  <a:lnTo>
                    <a:pt x="930" y="2909"/>
                  </a:lnTo>
                  <a:lnTo>
                    <a:pt x="935" y="2911"/>
                  </a:lnTo>
                  <a:lnTo>
                    <a:pt x="938" y="2911"/>
                  </a:lnTo>
                  <a:lnTo>
                    <a:pt x="943" y="2910"/>
                  </a:lnTo>
                  <a:lnTo>
                    <a:pt x="946" y="2908"/>
                  </a:lnTo>
                  <a:lnTo>
                    <a:pt x="951" y="2904"/>
                  </a:lnTo>
                  <a:lnTo>
                    <a:pt x="955" y="2899"/>
                  </a:lnTo>
                  <a:lnTo>
                    <a:pt x="957" y="2893"/>
                  </a:lnTo>
                  <a:lnTo>
                    <a:pt x="959" y="2888"/>
                  </a:lnTo>
                  <a:lnTo>
                    <a:pt x="963" y="2883"/>
                  </a:lnTo>
                  <a:lnTo>
                    <a:pt x="968" y="2878"/>
                  </a:lnTo>
                  <a:lnTo>
                    <a:pt x="973" y="2876"/>
                  </a:lnTo>
                  <a:lnTo>
                    <a:pt x="976" y="2874"/>
                  </a:lnTo>
                  <a:lnTo>
                    <a:pt x="981" y="2874"/>
                  </a:lnTo>
                  <a:lnTo>
                    <a:pt x="986" y="2876"/>
                  </a:lnTo>
                  <a:lnTo>
                    <a:pt x="989" y="2878"/>
                  </a:lnTo>
                  <a:lnTo>
                    <a:pt x="994" y="2885"/>
                  </a:lnTo>
                  <a:lnTo>
                    <a:pt x="998" y="2897"/>
                  </a:lnTo>
                  <a:lnTo>
                    <a:pt x="1002" y="2911"/>
                  </a:lnTo>
                  <a:lnTo>
                    <a:pt x="1006" y="2926"/>
                  </a:lnTo>
                  <a:lnTo>
                    <a:pt x="1007" y="2935"/>
                  </a:lnTo>
                  <a:lnTo>
                    <a:pt x="1008" y="2943"/>
                  </a:lnTo>
                  <a:lnTo>
                    <a:pt x="1012" y="2952"/>
                  </a:lnTo>
                  <a:lnTo>
                    <a:pt x="1017" y="2960"/>
                  </a:lnTo>
                  <a:lnTo>
                    <a:pt x="1028" y="2973"/>
                  </a:lnTo>
                  <a:lnTo>
                    <a:pt x="1040" y="2985"/>
                  </a:lnTo>
                  <a:lnTo>
                    <a:pt x="1044" y="2990"/>
                  </a:lnTo>
                  <a:lnTo>
                    <a:pt x="1046" y="2993"/>
                  </a:lnTo>
                  <a:lnTo>
                    <a:pt x="1049" y="2998"/>
                  </a:lnTo>
                  <a:lnTo>
                    <a:pt x="1050" y="3002"/>
                  </a:lnTo>
                  <a:lnTo>
                    <a:pt x="1051" y="3010"/>
                  </a:lnTo>
                  <a:lnTo>
                    <a:pt x="1051" y="3019"/>
                  </a:lnTo>
                  <a:lnTo>
                    <a:pt x="1051" y="3029"/>
                  </a:lnTo>
                  <a:lnTo>
                    <a:pt x="1051" y="3040"/>
                  </a:lnTo>
                  <a:lnTo>
                    <a:pt x="1051" y="3048"/>
                  </a:lnTo>
                  <a:lnTo>
                    <a:pt x="1051" y="3056"/>
                  </a:lnTo>
                  <a:lnTo>
                    <a:pt x="1051" y="3065"/>
                  </a:lnTo>
                  <a:lnTo>
                    <a:pt x="1052" y="3071"/>
                  </a:lnTo>
                  <a:lnTo>
                    <a:pt x="1056" y="3074"/>
                  </a:lnTo>
                  <a:lnTo>
                    <a:pt x="1061" y="3077"/>
                  </a:lnTo>
                  <a:lnTo>
                    <a:pt x="1066" y="3079"/>
                  </a:lnTo>
                  <a:lnTo>
                    <a:pt x="1072" y="3082"/>
                  </a:lnTo>
                  <a:lnTo>
                    <a:pt x="1075" y="3085"/>
                  </a:lnTo>
                  <a:lnTo>
                    <a:pt x="1077" y="3088"/>
                  </a:lnTo>
                  <a:lnTo>
                    <a:pt x="1078" y="3093"/>
                  </a:lnTo>
                  <a:lnTo>
                    <a:pt x="1080" y="3098"/>
                  </a:lnTo>
                  <a:lnTo>
                    <a:pt x="1080" y="3104"/>
                  </a:lnTo>
                  <a:lnTo>
                    <a:pt x="1082" y="3109"/>
                  </a:lnTo>
                  <a:lnTo>
                    <a:pt x="1084" y="3115"/>
                  </a:lnTo>
                  <a:lnTo>
                    <a:pt x="1088" y="3120"/>
                  </a:lnTo>
                  <a:lnTo>
                    <a:pt x="1095" y="3132"/>
                  </a:lnTo>
                  <a:lnTo>
                    <a:pt x="1102" y="3144"/>
                  </a:lnTo>
                  <a:lnTo>
                    <a:pt x="1106" y="3155"/>
                  </a:lnTo>
                  <a:lnTo>
                    <a:pt x="1108" y="3164"/>
                  </a:lnTo>
                  <a:lnTo>
                    <a:pt x="1109" y="3174"/>
                  </a:lnTo>
                  <a:lnTo>
                    <a:pt x="1108" y="3183"/>
                  </a:lnTo>
                  <a:lnTo>
                    <a:pt x="1108" y="3193"/>
                  </a:lnTo>
                  <a:lnTo>
                    <a:pt x="1109" y="3199"/>
                  </a:lnTo>
                  <a:lnTo>
                    <a:pt x="1112" y="3201"/>
                  </a:lnTo>
                  <a:lnTo>
                    <a:pt x="1114" y="3202"/>
                  </a:lnTo>
                  <a:lnTo>
                    <a:pt x="1119" y="3202"/>
                  </a:lnTo>
                  <a:lnTo>
                    <a:pt x="1125" y="3204"/>
                  </a:lnTo>
                  <a:lnTo>
                    <a:pt x="1131" y="3204"/>
                  </a:lnTo>
                  <a:lnTo>
                    <a:pt x="1137" y="3204"/>
                  </a:lnTo>
                  <a:lnTo>
                    <a:pt x="1141" y="3206"/>
                  </a:lnTo>
                  <a:lnTo>
                    <a:pt x="1146" y="3207"/>
                  </a:lnTo>
                  <a:lnTo>
                    <a:pt x="1149" y="3211"/>
                  </a:lnTo>
                  <a:lnTo>
                    <a:pt x="1151" y="3214"/>
                  </a:lnTo>
                  <a:lnTo>
                    <a:pt x="1151" y="3220"/>
                  </a:lnTo>
                  <a:lnTo>
                    <a:pt x="1151" y="3227"/>
                  </a:lnTo>
                  <a:lnTo>
                    <a:pt x="1146" y="3242"/>
                  </a:lnTo>
                  <a:lnTo>
                    <a:pt x="1143" y="3254"/>
                  </a:lnTo>
                  <a:lnTo>
                    <a:pt x="1141" y="3258"/>
                  </a:lnTo>
                  <a:lnTo>
                    <a:pt x="1140" y="3264"/>
                  </a:lnTo>
                  <a:lnTo>
                    <a:pt x="1140" y="3270"/>
                  </a:lnTo>
                  <a:lnTo>
                    <a:pt x="1143" y="3276"/>
                  </a:lnTo>
                  <a:lnTo>
                    <a:pt x="1145" y="3282"/>
                  </a:lnTo>
                  <a:lnTo>
                    <a:pt x="1149" y="3287"/>
                  </a:lnTo>
                  <a:lnTo>
                    <a:pt x="1152" y="3290"/>
                  </a:lnTo>
                  <a:lnTo>
                    <a:pt x="1156" y="3294"/>
                  </a:lnTo>
                  <a:lnTo>
                    <a:pt x="1164" y="3299"/>
                  </a:lnTo>
                  <a:lnTo>
                    <a:pt x="1170" y="3304"/>
                  </a:lnTo>
                  <a:lnTo>
                    <a:pt x="1175" y="3308"/>
                  </a:lnTo>
                  <a:lnTo>
                    <a:pt x="1178" y="3312"/>
                  </a:lnTo>
                  <a:lnTo>
                    <a:pt x="1179" y="3317"/>
                  </a:lnTo>
                  <a:lnTo>
                    <a:pt x="1181" y="3325"/>
                  </a:lnTo>
                  <a:lnTo>
                    <a:pt x="1181" y="3328"/>
                  </a:lnTo>
                  <a:lnTo>
                    <a:pt x="1181" y="3332"/>
                  </a:lnTo>
                  <a:lnTo>
                    <a:pt x="1182" y="3336"/>
                  </a:lnTo>
                  <a:lnTo>
                    <a:pt x="1184" y="3338"/>
                  </a:lnTo>
                  <a:lnTo>
                    <a:pt x="1188" y="3340"/>
                  </a:lnTo>
                  <a:lnTo>
                    <a:pt x="1194" y="3342"/>
                  </a:lnTo>
                  <a:lnTo>
                    <a:pt x="1202" y="3343"/>
                  </a:lnTo>
                  <a:lnTo>
                    <a:pt x="1210" y="3346"/>
                  </a:lnTo>
                  <a:lnTo>
                    <a:pt x="1215" y="3349"/>
                  </a:lnTo>
                  <a:lnTo>
                    <a:pt x="1219" y="3351"/>
                  </a:lnTo>
                  <a:lnTo>
                    <a:pt x="1221" y="3356"/>
                  </a:lnTo>
                  <a:lnTo>
                    <a:pt x="1223" y="3361"/>
                  </a:lnTo>
                  <a:lnTo>
                    <a:pt x="1223" y="3365"/>
                  </a:lnTo>
                  <a:lnTo>
                    <a:pt x="1223" y="3370"/>
                  </a:lnTo>
                  <a:lnTo>
                    <a:pt x="1222" y="3376"/>
                  </a:lnTo>
                  <a:lnTo>
                    <a:pt x="1221" y="3382"/>
                  </a:lnTo>
                  <a:lnTo>
                    <a:pt x="1219" y="3393"/>
                  </a:lnTo>
                  <a:lnTo>
                    <a:pt x="1216" y="3403"/>
                  </a:lnTo>
                  <a:lnTo>
                    <a:pt x="1217" y="3408"/>
                  </a:lnTo>
                  <a:lnTo>
                    <a:pt x="1219" y="3410"/>
                  </a:lnTo>
                  <a:lnTo>
                    <a:pt x="1221" y="3413"/>
                  </a:lnTo>
                  <a:lnTo>
                    <a:pt x="1223" y="3415"/>
                  </a:lnTo>
                  <a:lnTo>
                    <a:pt x="1227" y="3416"/>
                  </a:lnTo>
                  <a:lnTo>
                    <a:pt x="1231" y="3416"/>
                  </a:lnTo>
                  <a:lnTo>
                    <a:pt x="1234" y="3415"/>
                  </a:lnTo>
                  <a:lnTo>
                    <a:pt x="1238" y="3414"/>
                  </a:lnTo>
                  <a:lnTo>
                    <a:pt x="1245" y="3401"/>
                  </a:lnTo>
                  <a:lnTo>
                    <a:pt x="1252" y="3390"/>
                  </a:lnTo>
                  <a:lnTo>
                    <a:pt x="1257" y="3390"/>
                  </a:lnTo>
                  <a:lnTo>
                    <a:pt x="1260" y="3391"/>
                  </a:lnTo>
                  <a:lnTo>
                    <a:pt x="1264" y="3393"/>
                  </a:lnTo>
                  <a:lnTo>
                    <a:pt x="1267" y="3395"/>
                  </a:lnTo>
                  <a:lnTo>
                    <a:pt x="1270" y="3397"/>
                  </a:lnTo>
                  <a:lnTo>
                    <a:pt x="1271" y="3400"/>
                  </a:lnTo>
                  <a:lnTo>
                    <a:pt x="1272" y="3402"/>
                  </a:lnTo>
                  <a:lnTo>
                    <a:pt x="1272" y="3406"/>
                  </a:lnTo>
                  <a:lnTo>
                    <a:pt x="1269" y="3409"/>
                  </a:lnTo>
                  <a:lnTo>
                    <a:pt x="1264" y="3413"/>
                  </a:lnTo>
                  <a:lnTo>
                    <a:pt x="1260" y="3415"/>
                  </a:lnTo>
                  <a:lnTo>
                    <a:pt x="1258" y="3419"/>
                  </a:lnTo>
                  <a:lnTo>
                    <a:pt x="1255" y="3424"/>
                  </a:lnTo>
                  <a:lnTo>
                    <a:pt x="1252" y="3428"/>
                  </a:lnTo>
                  <a:lnTo>
                    <a:pt x="1247" y="3441"/>
                  </a:lnTo>
                  <a:lnTo>
                    <a:pt x="1242" y="3453"/>
                  </a:lnTo>
                  <a:lnTo>
                    <a:pt x="1239" y="3459"/>
                  </a:lnTo>
                  <a:lnTo>
                    <a:pt x="1235" y="3465"/>
                  </a:lnTo>
                  <a:lnTo>
                    <a:pt x="1231" y="3470"/>
                  </a:lnTo>
                  <a:lnTo>
                    <a:pt x="1226" y="3475"/>
                  </a:lnTo>
                  <a:lnTo>
                    <a:pt x="1221" y="3479"/>
                  </a:lnTo>
                  <a:lnTo>
                    <a:pt x="1219" y="3483"/>
                  </a:lnTo>
                  <a:lnTo>
                    <a:pt x="1216" y="3487"/>
                  </a:lnTo>
                  <a:lnTo>
                    <a:pt x="1216" y="3490"/>
                  </a:lnTo>
                  <a:lnTo>
                    <a:pt x="1217" y="3493"/>
                  </a:lnTo>
                  <a:lnTo>
                    <a:pt x="1220" y="3495"/>
                  </a:lnTo>
                  <a:lnTo>
                    <a:pt x="1223" y="3497"/>
                  </a:lnTo>
                  <a:lnTo>
                    <a:pt x="1228" y="3498"/>
                  </a:lnTo>
                  <a:lnTo>
                    <a:pt x="1234" y="3501"/>
                  </a:lnTo>
                  <a:lnTo>
                    <a:pt x="1239" y="3503"/>
                  </a:lnTo>
                  <a:lnTo>
                    <a:pt x="1241" y="3506"/>
                  </a:lnTo>
                  <a:lnTo>
                    <a:pt x="1242" y="3508"/>
                  </a:lnTo>
                  <a:lnTo>
                    <a:pt x="1242" y="3510"/>
                  </a:lnTo>
                  <a:lnTo>
                    <a:pt x="1244" y="3515"/>
                  </a:lnTo>
                  <a:lnTo>
                    <a:pt x="1244" y="3521"/>
                  </a:lnTo>
                  <a:lnTo>
                    <a:pt x="1246" y="3526"/>
                  </a:lnTo>
                  <a:lnTo>
                    <a:pt x="1248" y="3532"/>
                  </a:lnTo>
                  <a:lnTo>
                    <a:pt x="1253" y="3538"/>
                  </a:lnTo>
                  <a:lnTo>
                    <a:pt x="1263" y="3548"/>
                  </a:lnTo>
                  <a:lnTo>
                    <a:pt x="1271" y="3556"/>
                  </a:lnTo>
                  <a:lnTo>
                    <a:pt x="1283" y="3564"/>
                  </a:lnTo>
                  <a:lnTo>
                    <a:pt x="1294" y="3571"/>
                  </a:lnTo>
                  <a:lnTo>
                    <a:pt x="1297" y="3575"/>
                  </a:lnTo>
                  <a:lnTo>
                    <a:pt x="1301" y="3579"/>
                  </a:lnTo>
                  <a:lnTo>
                    <a:pt x="1303" y="3584"/>
                  </a:lnTo>
                  <a:lnTo>
                    <a:pt x="1305" y="3590"/>
                  </a:lnTo>
                  <a:lnTo>
                    <a:pt x="1305" y="3592"/>
                  </a:lnTo>
                  <a:lnTo>
                    <a:pt x="1305" y="3595"/>
                  </a:lnTo>
                  <a:lnTo>
                    <a:pt x="1304" y="3596"/>
                  </a:lnTo>
                  <a:lnTo>
                    <a:pt x="1303" y="3597"/>
                  </a:lnTo>
                  <a:lnTo>
                    <a:pt x="1301" y="3597"/>
                  </a:lnTo>
                  <a:lnTo>
                    <a:pt x="1296" y="3597"/>
                  </a:lnTo>
                  <a:lnTo>
                    <a:pt x="1285" y="3594"/>
                  </a:lnTo>
                  <a:lnTo>
                    <a:pt x="1276" y="3594"/>
                  </a:lnTo>
                  <a:lnTo>
                    <a:pt x="1272" y="3595"/>
                  </a:lnTo>
                  <a:lnTo>
                    <a:pt x="1270" y="3597"/>
                  </a:lnTo>
                  <a:lnTo>
                    <a:pt x="1267" y="3599"/>
                  </a:lnTo>
                  <a:lnTo>
                    <a:pt x="1267" y="3603"/>
                  </a:lnTo>
                  <a:lnTo>
                    <a:pt x="1269" y="3611"/>
                  </a:lnTo>
                  <a:lnTo>
                    <a:pt x="1272" y="3622"/>
                  </a:lnTo>
                  <a:lnTo>
                    <a:pt x="1276" y="3633"/>
                  </a:lnTo>
                  <a:lnTo>
                    <a:pt x="1280" y="3642"/>
                  </a:lnTo>
                  <a:lnTo>
                    <a:pt x="1284" y="3646"/>
                  </a:lnTo>
                  <a:lnTo>
                    <a:pt x="1289" y="3648"/>
                  </a:lnTo>
                  <a:lnTo>
                    <a:pt x="1294" y="3649"/>
                  </a:lnTo>
                  <a:lnTo>
                    <a:pt x="1301" y="3649"/>
                  </a:lnTo>
                  <a:lnTo>
                    <a:pt x="1314" y="3648"/>
                  </a:lnTo>
                  <a:lnTo>
                    <a:pt x="1324" y="3647"/>
                  </a:lnTo>
                  <a:lnTo>
                    <a:pt x="1328" y="3648"/>
                  </a:lnTo>
                  <a:lnTo>
                    <a:pt x="1332" y="3649"/>
                  </a:lnTo>
                  <a:lnTo>
                    <a:pt x="1334" y="3653"/>
                  </a:lnTo>
                  <a:lnTo>
                    <a:pt x="1338" y="3657"/>
                  </a:lnTo>
                  <a:lnTo>
                    <a:pt x="1342" y="3670"/>
                  </a:lnTo>
                  <a:lnTo>
                    <a:pt x="1348" y="3687"/>
                  </a:lnTo>
                  <a:lnTo>
                    <a:pt x="1352" y="3696"/>
                  </a:lnTo>
                  <a:lnTo>
                    <a:pt x="1355" y="3704"/>
                  </a:lnTo>
                  <a:lnTo>
                    <a:pt x="1359" y="3711"/>
                  </a:lnTo>
                  <a:lnTo>
                    <a:pt x="1362" y="3716"/>
                  </a:lnTo>
                  <a:lnTo>
                    <a:pt x="1367" y="3720"/>
                  </a:lnTo>
                  <a:lnTo>
                    <a:pt x="1371" y="3722"/>
                  </a:lnTo>
                  <a:lnTo>
                    <a:pt x="1374" y="3723"/>
                  </a:lnTo>
                  <a:lnTo>
                    <a:pt x="1379" y="3723"/>
                  </a:lnTo>
                  <a:lnTo>
                    <a:pt x="1383" y="3722"/>
                  </a:lnTo>
                  <a:lnTo>
                    <a:pt x="1386" y="3720"/>
                  </a:lnTo>
                  <a:lnTo>
                    <a:pt x="1390" y="3716"/>
                  </a:lnTo>
                  <a:lnTo>
                    <a:pt x="1393" y="3712"/>
                  </a:lnTo>
                  <a:lnTo>
                    <a:pt x="1396" y="3708"/>
                  </a:lnTo>
                  <a:lnTo>
                    <a:pt x="1401" y="3704"/>
                  </a:lnTo>
                  <a:lnTo>
                    <a:pt x="1404" y="3702"/>
                  </a:lnTo>
                  <a:lnTo>
                    <a:pt x="1409" y="3701"/>
                  </a:lnTo>
                  <a:lnTo>
                    <a:pt x="1414" y="3701"/>
                  </a:lnTo>
                  <a:lnTo>
                    <a:pt x="1420" y="3701"/>
                  </a:lnTo>
                  <a:lnTo>
                    <a:pt x="1424" y="3703"/>
                  </a:lnTo>
                  <a:lnTo>
                    <a:pt x="1430" y="3706"/>
                  </a:lnTo>
                  <a:lnTo>
                    <a:pt x="1439" y="3711"/>
                  </a:lnTo>
                  <a:lnTo>
                    <a:pt x="1446" y="3715"/>
                  </a:lnTo>
                  <a:lnTo>
                    <a:pt x="1455" y="3717"/>
                  </a:lnTo>
                  <a:lnTo>
                    <a:pt x="1464" y="3718"/>
                  </a:lnTo>
                  <a:lnTo>
                    <a:pt x="1469" y="3718"/>
                  </a:lnTo>
                  <a:lnTo>
                    <a:pt x="1474" y="3718"/>
                  </a:lnTo>
                  <a:lnTo>
                    <a:pt x="1478" y="3716"/>
                  </a:lnTo>
                  <a:lnTo>
                    <a:pt x="1480" y="3715"/>
                  </a:lnTo>
                  <a:lnTo>
                    <a:pt x="1484" y="3709"/>
                  </a:lnTo>
                  <a:lnTo>
                    <a:pt x="1490" y="3701"/>
                  </a:lnTo>
                  <a:lnTo>
                    <a:pt x="1500" y="3689"/>
                  </a:lnTo>
                  <a:lnTo>
                    <a:pt x="1515" y="3674"/>
                  </a:lnTo>
                  <a:lnTo>
                    <a:pt x="1523" y="3668"/>
                  </a:lnTo>
                  <a:lnTo>
                    <a:pt x="1530" y="3662"/>
                  </a:lnTo>
                  <a:lnTo>
                    <a:pt x="1538" y="3659"/>
                  </a:lnTo>
                  <a:lnTo>
                    <a:pt x="1546" y="3657"/>
                  </a:lnTo>
                  <a:lnTo>
                    <a:pt x="1557" y="3655"/>
                  </a:lnTo>
                  <a:lnTo>
                    <a:pt x="1568" y="3653"/>
                  </a:lnTo>
                  <a:lnTo>
                    <a:pt x="1579" y="3648"/>
                  </a:lnTo>
                  <a:lnTo>
                    <a:pt x="1591" y="3642"/>
                  </a:lnTo>
                  <a:lnTo>
                    <a:pt x="1606" y="3634"/>
                  </a:lnTo>
                  <a:lnTo>
                    <a:pt x="1623" y="3624"/>
                  </a:lnTo>
                  <a:lnTo>
                    <a:pt x="1637" y="3617"/>
                  </a:lnTo>
                  <a:lnTo>
                    <a:pt x="1649" y="3611"/>
                  </a:lnTo>
                  <a:lnTo>
                    <a:pt x="1657" y="3610"/>
                  </a:lnTo>
                  <a:lnTo>
                    <a:pt x="1666" y="3610"/>
                  </a:lnTo>
                  <a:lnTo>
                    <a:pt x="1669" y="3610"/>
                  </a:lnTo>
                  <a:lnTo>
                    <a:pt x="1673" y="3611"/>
                  </a:lnTo>
                  <a:lnTo>
                    <a:pt x="1675" y="3614"/>
                  </a:lnTo>
                  <a:lnTo>
                    <a:pt x="1676" y="3617"/>
                  </a:lnTo>
                  <a:lnTo>
                    <a:pt x="1677" y="3623"/>
                  </a:lnTo>
                  <a:lnTo>
                    <a:pt x="1677" y="3632"/>
                  </a:lnTo>
                  <a:lnTo>
                    <a:pt x="1676" y="3639"/>
                  </a:lnTo>
                  <a:lnTo>
                    <a:pt x="1675" y="3645"/>
                  </a:lnTo>
                  <a:lnTo>
                    <a:pt x="1674" y="3649"/>
                  </a:lnTo>
                  <a:lnTo>
                    <a:pt x="1675" y="3655"/>
                  </a:lnTo>
                  <a:lnTo>
                    <a:pt x="1676" y="3660"/>
                  </a:lnTo>
                  <a:lnTo>
                    <a:pt x="1681" y="3666"/>
                  </a:lnTo>
                  <a:lnTo>
                    <a:pt x="1688" y="3672"/>
                  </a:lnTo>
                  <a:lnTo>
                    <a:pt x="1695" y="3674"/>
                  </a:lnTo>
                  <a:lnTo>
                    <a:pt x="1699" y="3676"/>
                  </a:lnTo>
                  <a:lnTo>
                    <a:pt x="1702" y="3674"/>
                  </a:lnTo>
                  <a:lnTo>
                    <a:pt x="1706" y="3674"/>
                  </a:lnTo>
                  <a:lnTo>
                    <a:pt x="1710" y="3672"/>
                  </a:lnTo>
                  <a:lnTo>
                    <a:pt x="1716" y="3666"/>
                  </a:lnTo>
                  <a:lnTo>
                    <a:pt x="1723" y="3657"/>
                  </a:lnTo>
                  <a:lnTo>
                    <a:pt x="1727" y="3653"/>
                  </a:lnTo>
                  <a:lnTo>
                    <a:pt x="1731" y="3649"/>
                  </a:lnTo>
                  <a:lnTo>
                    <a:pt x="1736" y="3647"/>
                  </a:lnTo>
                  <a:lnTo>
                    <a:pt x="1739" y="3646"/>
                  </a:lnTo>
                  <a:lnTo>
                    <a:pt x="1746" y="3646"/>
                  </a:lnTo>
                  <a:lnTo>
                    <a:pt x="1754" y="3645"/>
                  </a:lnTo>
                  <a:lnTo>
                    <a:pt x="1757" y="3645"/>
                  </a:lnTo>
                  <a:lnTo>
                    <a:pt x="1761" y="3643"/>
                  </a:lnTo>
                  <a:lnTo>
                    <a:pt x="1763" y="3641"/>
                  </a:lnTo>
                  <a:lnTo>
                    <a:pt x="1767" y="3638"/>
                  </a:lnTo>
                  <a:lnTo>
                    <a:pt x="1774" y="3632"/>
                  </a:lnTo>
                  <a:lnTo>
                    <a:pt x="1781" y="3628"/>
                  </a:lnTo>
                  <a:lnTo>
                    <a:pt x="1784" y="3627"/>
                  </a:lnTo>
                  <a:lnTo>
                    <a:pt x="1788" y="3626"/>
                  </a:lnTo>
                  <a:lnTo>
                    <a:pt x="1792" y="3626"/>
                  </a:lnTo>
                  <a:lnTo>
                    <a:pt x="1795" y="3627"/>
                  </a:lnTo>
                  <a:lnTo>
                    <a:pt x="1804" y="3629"/>
                  </a:lnTo>
                  <a:lnTo>
                    <a:pt x="1811" y="3629"/>
                  </a:lnTo>
                  <a:lnTo>
                    <a:pt x="1814" y="3629"/>
                  </a:lnTo>
                  <a:lnTo>
                    <a:pt x="1818" y="3628"/>
                  </a:lnTo>
                  <a:lnTo>
                    <a:pt x="1820" y="3626"/>
                  </a:lnTo>
                  <a:lnTo>
                    <a:pt x="1823" y="3623"/>
                  </a:lnTo>
                  <a:lnTo>
                    <a:pt x="1826" y="3614"/>
                  </a:lnTo>
                  <a:lnTo>
                    <a:pt x="1828" y="3602"/>
                  </a:lnTo>
                  <a:lnTo>
                    <a:pt x="1828" y="3590"/>
                  </a:lnTo>
                  <a:lnTo>
                    <a:pt x="1830" y="3579"/>
                  </a:lnTo>
                  <a:lnTo>
                    <a:pt x="1830" y="3571"/>
                  </a:lnTo>
                  <a:lnTo>
                    <a:pt x="1831" y="3565"/>
                  </a:lnTo>
                  <a:lnTo>
                    <a:pt x="1832" y="3561"/>
                  </a:lnTo>
                  <a:lnTo>
                    <a:pt x="1834" y="3559"/>
                  </a:lnTo>
                  <a:lnTo>
                    <a:pt x="1837" y="3558"/>
                  </a:lnTo>
                  <a:lnTo>
                    <a:pt x="1839" y="3557"/>
                  </a:lnTo>
                  <a:lnTo>
                    <a:pt x="1845" y="3554"/>
                  </a:lnTo>
                  <a:lnTo>
                    <a:pt x="1850" y="3552"/>
                  </a:lnTo>
                  <a:lnTo>
                    <a:pt x="1851" y="3551"/>
                  </a:lnTo>
                  <a:lnTo>
                    <a:pt x="1852" y="3548"/>
                  </a:lnTo>
                  <a:lnTo>
                    <a:pt x="1853" y="3545"/>
                  </a:lnTo>
                  <a:lnTo>
                    <a:pt x="1855" y="3541"/>
                  </a:lnTo>
                  <a:lnTo>
                    <a:pt x="1853" y="3533"/>
                  </a:lnTo>
                  <a:lnTo>
                    <a:pt x="1851" y="3527"/>
                  </a:lnTo>
                  <a:lnTo>
                    <a:pt x="1847" y="3521"/>
                  </a:lnTo>
                  <a:lnTo>
                    <a:pt x="1843" y="3517"/>
                  </a:lnTo>
                  <a:lnTo>
                    <a:pt x="1840" y="3515"/>
                  </a:lnTo>
                  <a:lnTo>
                    <a:pt x="1838" y="3513"/>
                  </a:lnTo>
                  <a:lnTo>
                    <a:pt x="1836" y="3509"/>
                  </a:lnTo>
                  <a:lnTo>
                    <a:pt x="1834" y="3506"/>
                  </a:lnTo>
                  <a:lnTo>
                    <a:pt x="1833" y="3501"/>
                  </a:lnTo>
                  <a:lnTo>
                    <a:pt x="1833" y="3496"/>
                  </a:lnTo>
                  <a:lnTo>
                    <a:pt x="1833" y="3491"/>
                  </a:lnTo>
                  <a:lnTo>
                    <a:pt x="1833" y="3487"/>
                  </a:lnTo>
                  <a:lnTo>
                    <a:pt x="1836" y="3476"/>
                  </a:lnTo>
                  <a:lnTo>
                    <a:pt x="1837" y="3465"/>
                  </a:lnTo>
                  <a:lnTo>
                    <a:pt x="1839" y="3456"/>
                  </a:lnTo>
                  <a:lnTo>
                    <a:pt x="1839" y="3446"/>
                  </a:lnTo>
                  <a:lnTo>
                    <a:pt x="1838" y="3437"/>
                  </a:lnTo>
                  <a:lnTo>
                    <a:pt x="1836" y="3426"/>
                  </a:lnTo>
                  <a:lnTo>
                    <a:pt x="1831" y="3414"/>
                  </a:lnTo>
                  <a:lnTo>
                    <a:pt x="1824" y="3403"/>
                  </a:lnTo>
                  <a:lnTo>
                    <a:pt x="1817" y="3395"/>
                  </a:lnTo>
                  <a:lnTo>
                    <a:pt x="1811" y="3387"/>
                  </a:lnTo>
                  <a:lnTo>
                    <a:pt x="1808" y="3383"/>
                  </a:lnTo>
                  <a:lnTo>
                    <a:pt x="1807" y="3378"/>
                  </a:lnTo>
                  <a:lnTo>
                    <a:pt x="1805" y="3375"/>
                  </a:lnTo>
                  <a:lnTo>
                    <a:pt x="1805" y="3370"/>
                  </a:lnTo>
                  <a:lnTo>
                    <a:pt x="1804" y="3357"/>
                  </a:lnTo>
                  <a:lnTo>
                    <a:pt x="1804" y="3339"/>
                  </a:lnTo>
                  <a:lnTo>
                    <a:pt x="1805" y="3321"/>
                  </a:lnTo>
                  <a:lnTo>
                    <a:pt x="1807" y="3308"/>
                  </a:lnTo>
                  <a:lnTo>
                    <a:pt x="1811" y="3299"/>
                  </a:lnTo>
                  <a:lnTo>
                    <a:pt x="1814" y="3289"/>
                  </a:lnTo>
                  <a:lnTo>
                    <a:pt x="1818" y="3277"/>
                  </a:lnTo>
                  <a:lnTo>
                    <a:pt x="1819" y="3264"/>
                  </a:lnTo>
                  <a:lnTo>
                    <a:pt x="1819" y="3249"/>
                  </a:lnTo>
                  <a:lnTo>
                    <a:pt x="1819" y="3232"/>
                  </a:lnTo>
                  <a:lnTo>
                    <a:pt x="1819" y="3225"/>
                  </a:lnTo>
                  <a:lnTo>
                    <a:pt x="1820" y="3217"/>
                  </a:lnTo>
                  <a:lnTo>
                    <a:pt x="1821" y="3211"/>
                  </a:lnTo>
                  <a:lnTo>
                    <a:pt x="1823" y="3207"/>
                  </a:lnTo>
                  <a:lnTo>
                    <a:pt x="1827" y="3201"/>
                  </a:lnTo>
                  <a:lnTo>
                    <a:pt x="1830" y="3197"/>
                  </a:lnTo>
                  <a:lnTo>
                    <a:pt x="1832" y="3192"/>
                  </a:lnTo>
                  <a:lnTo>
                    <a:pt x="1834" y="3185"/>
                  </a:lnTo>
                  <a:lnTo>
                    <a:pt x="1836" y="3176"/>
                  </a:lnTo>
                  <a:lnTo>
                    <a:pt x="1837" y="3170"/>
                  </a:lnTo>
                  <a:lnTo>
                    <a:pt x="1839" y="3166"/>
                  </a:lnTo>
                  <a:lnTo>
                    <a:pt x="1843" y="3164"/>
                  </a:lnTo>
                  <a:lnTo>
                    <a:pt x="1846" y="3164"/>
                  </a:lnTo>
                  <a:lnTo>
                    <a:pt x="1850" y="3166"/>
                  </a:lnTo>
                  <a:lnTo>
                    <a:pt x="1853" y="3169"/>
                  </a:lnTo>
                  <a:lnTo>
                    <a:pt x="1857" y="3174"/>
                  </a:lnTo>
                  <a:lnTo>
                    <a:pt x="1861" y="3179"/>
                  </a:lnTo>
                  <a:lnTo>
                    <a:pt x="1865" y="3182"/>
                  </a:lnTo>
                  <a:lnTo>
                    <a:pt x="1868" y="3182"/>
                  </a:lnTo>
                  <a:lnTo>
                    <a:pt x="1869" y="3182"/>
                  </a:lnTo>
                  <a:lnTo>
                    <a:pt x="1871" y="3181"/>
                  </a:lnTo>
                  <a:lnTo>
                    <a:pt x="1875" y="3179"/>
                  </a:lnTo>
                  <a:lnTo>
                    <a:pt x="1880" y="3174"/>
                  </a:lnTo>
                  <a:lnTo>
                    <a:pt x="1884" y="3170"/>
                  </a:lnTo>
                  <a:lnTo>
                    <a:pt x="1890" y="3166"/>
                  </a:lnTo>
                  <a:lnTo>
                    <a:pt x="1896" y="3163"/>
                  </a:lnTo>
                  <a:lnTo>
                    <a:pt x="1905" y="3160"/>
                  </a:lnTo>
                  <a:lnTo>
                    <a:pt x="1910" y="3156"/>
                  </a:lnTo>
                  <a:lnTo>
                    <a:pt x="1916" y="3151"/>
                  </a:lnTo>
                  <a:lnTo>
                    <a:pt x="1922" y="3143"/>
                  </a:lnTo>
                  <a:lnTo>
                    <a:pt x="1926" y="3132"/>
                  </a:lnTo>
                  <a:lnTo>
                    <a:pt x="1931" y="3123"/>
                  </a:lnTo>
                  <a:lnTo>
                    <a:pt x="1932" y="3117"/>
                  </a:lnTo>
                  <a:lnTo>
                    <a:pt x="1935" y="3112"/>
                  </a:lnTo>
                  <a:lnTo>
                    <a:pt x="1939" y="3109"/>
                  </a:lnTo>
                  <a:lnTo>
                    <a:pt x="1943" y="3105"/>
                  </a:lnTo>
                  <a:lnTo>
                    <a:pt x="1953" y="3099"/>
                  </a:lnTo>
                  <a:lnTo>
                    <a:pt x="1964" y="3092"/>
                  </a:lnTo>
                  <a:lnTo>
                    <a:pt x="1975" y="3085"/>
                  </a:lnTo>
                  <a:lnTo>
                    <a:pt x="1985" y="3074"/>
                  </a:lnTo>
                  <a:lnTo>
                    <a:pt x="1996" y="3061"/>
                  </a:lnTo>
                  <a:lnTo>
                    <a:pt x="2004" y="3050"/>
                  </a:lnTo>
                  <a:lnTo>
                    <a:pt x="2014" y="3041"/>
                  </a:lnTo>
                  <a:lnTo>
                    <a:pt x="2026" y="3030"/>
                  </a:lnTo>
                  <a:lnTo>
                    <a:pt x="2039" y="3021"/>
                  </a:lnTo>
                  <a:lnTo>
                    <a:pt x="2051" y="3010"/>
                  </a:lnTo>
                  <a:lnTo>
                    <a:pt x="2056" y="3005"/>
                  </a:lnTo>
                  <a:lnTo>
                    <a:pt x="2059" y="3000"/>
                  </a:lnTo>
                  <a:lnTo>
                    <a:pt x="2061" y="2994"/>
                  </a:lnTo>
                  <a:lnTo>
                    <a:pt x="2064" y="2990"/>
                  </a:lnTo>
                  <a:lnTo>
                    <a:pt x="2067" y="2978"/>
                  </a:lnTo>
                  <a:lnTo>
                    <a:pt x="2070" y="2962"/>
                  </a:lnTo>
                  <a:lnTo>
                    <a:pt x="2073" y="2948"/>
                  </a:lnTo>
                  <a:lnTo>
                    <a:pt x="2076" y="2937"/>
                  </a:lnTo>
                  <a:lnTo>
                    <a:pt x="2077" y="2929"/>
                  </a:lnTo>
                  <a:lnTo>
                    <a:pt x="2077" y="2922"/>
                  </a:lnTo>
                  <a:lnTo>
                    <a:pt x="2077" y="2918"/>
                  </a:lnTo>
                  <a:lnTo>
                    <a:pt x="2075" y="2914"/>
                  </a:lnTo>
                  <a:lnTo>
                    <a:pt x="2072" y="2910"/>
                  </a:lnTo>
                  <a:lnTo>
                    <a:pt x="2069" y="2907"/>
                  </a:lnTo>
                  <a:lnTo>
                    <a:pt x="2061" y="2899"/>
                  </a:lnTo>
                  <a:lnTo>
                    <a:pt x="2056" y="2891"/>
                  </a:lnTo>
                  <a:lnTo>
                    <a:pt x="2052" y="2884"/>
                  </a:lnTo>
                  <a:lnTo>
                    <a:pt x="2050" y="2877"/>
                  </a:lnTo>
                  <a:lnTo>
                    <a:pt x="2050" y="2871"/>
                  </a:lnTo>
                  <a:lnTo>
                    <a:pt x="2052" y="2864"/>
                  </a:lnTo>
                  <a:lnTo>
                    <a:pt x="2057" y="2858"/>
                  </a:lnTo>
                  <a:lnTo>
                    <a:pt x="2063" y="2853"/>
                  </a:lnTo>
                  <a:lnTo>
                    <a:pt x="2079" y="2841"/>
                  </a:lnTo>
                  <a:lnTo>
                    <a:pt x="2098" y="2826"/>
                  </a:lnTo>
                  <a:lnTo>
                    <a:pt x="2105" y="2819"/>
                  </a:lnTo>
                  <a:lnTo>
                    <a:pt x="2111" y="2813"/>
                  </a:lnTo>
                  <a:lnTo>
                    <a:pt x="2115" y="2809"/>
                  </a:lnTo>
                  <a:lnTo>
                    <a:pt x="2121" y="2808"/>
                  </a:lnTo>
                  <a:lnTo>
                    <a:pt x="2126" y="2809"/>
                  </a:lnTo>
                  <a:lnTo>
                    <a:pt x="2130" y="2811"/>
                  </a:lnTo>
                  <a:lnTo>
                    <a:pt x="2135" y="2815"/>
                  </a:lnTo>
                  <a:lnTo>
                    <a:pt x="2140" y="2821"/>
                  </a:lnTo>
                  <a:lnTo>
                    <a:pt x="2145" y="2827"/>
                  </a:lnTo>
                  <a:lnTo>
                    <a:pt x="2149" y="2832"/>
                  </a:lnTo>
                  <a:lnTo>
                    <a:pt x="2154" y="2834"/>
                  </a:lnTo>
                  <a:lnTo>
                    <a:pt x="2159" y="2835"/>
                  </a:lnTo>
                  <a:lnTo>
                    <a:pt x="2164" y="2835"/>
                  </a:lnTo>
                  <a:lnTo>
                    <a:pt x="2170" y="2833"/>
                  </a:lnTo>
                  <a:lnTo>
                    <a:pt x="2174" y="2829"/>
                  </a:lnTo>
                  <a:lnTo>
                    <a:pt x="2180" y="2823"/>
                  </a:lnTo>
                  <a:lnTo>
                    <a:pt x="2191" y="2814"/>
                  </a:lnTo>
                  <a:lnTo>
                    <a:pt x="2202" y="2806"/>
                  </a:lnTo>
                  <a:lnTo>
                    <a:pt x="2209" y="2801"/>
                  </a:lnTo>
                  <a:lnTo>
                    <a:pt x="2214" y="2795"/>
                  </a:lnTo>
                  <a:lnTo>
                    <a:pt x="2217" y="2789"/>
                  </a:lnTo>
                  <a:lnTo>
                    <a:pt x="2220" y="2781"/>
                  </a:lnTo>
                  <a:lnTo>
                    <a:pt x="2220" y="2772"/>
                  </a:lnTo>
                  <a:lnTo>
                    <a:pt x="2218" y="2764"/>
                  </a:lnTo>
                  <a:lnTo>
                    <a:pt x="2216" y="2754"/>
                  </a:lnTo>
                  <a:lnTo>
                    <a:pt x="2211" y="2745"/>
                  </a:lnTo>
                  <a:lnTo>
                    <a:pt x="2208" y="2735"/>
                  </a:lnTo>
                  <a:lnTo>
                    <a:pt x="2203" y="2726"/>
                  </a:lnTo>
                  <a:lnTo>
                    <a:pt x="2199" y="2716"/>
                  </a:lnTo>
                  <a:lnTo>
                    <a:pt x="2196" y="2709"/>
                  </a:lnTo>
                  <a:lnTo>
                    <a:pt x="2195" y="2702"/>
                  </a:lnTo>
                  <a:lnTo>
                    <a:pt x="2195" y="2694"/>
                  </a:lnTo>
                  <a:lnTo>
                    <a:pt x="2196" y="2687"/>
                  </a:lnTo>
                  <a:lnTo>
                    <a:pt x="2199" y="2681"/>
                  </a:lnTo>
                  <a:lnTo>
                    <a:pt x="2204" y="2675"/>
                  </a:lnTo>
                  <a:lnTo>
                    <a:pt x="2206" y="2669"/>
                  </a:lnTo>
                  <a:lnTo>
                    <a:pt x="2210" y="2663"/>
                  </a:lnTo>
                  <a:lnTo>
                    <a:pt x="2211" y="2656"/>
                  </a:lnTo>
                  <a:lnTo>
                    <a:pt x="2212" y="2650"/>
                  </a:lnTo>
                  <a:lnTo>
                    <a:pt x="2215" y="2646"/>
                  </a:lnTo>
                  <a:lnTo>
                    <a:pt x="2218" y="2645"/>
                  </a:lnTo>
                  <a:lnTo>
                    <a:pt x="2222" y="2644"/>
                  </a:lnTo>
                  <a:lnTo>
                    <a:pt x="2226" y="2645"/>
                  </a:lnTo>
                  <a:lnTo>
                    <a:pt x="2229" y="2647"/>
                  </a:lnTo>
                  <a:lnTo>
                    <a:pt x="2233" y="2651"/>
                  </a:lnTo>
                  <a:lnTo>
                    <a:pt x="2235" y="2655"/>
                  </a:lnTo>
                  <a:lnTo>
                    <a:pt x="2239" y="2659"/>
                  </a:lnTo>
                  <a:lnTo>
                    <a:pt x="2243" y="2662"/>
                  </a:lnTo>
                  <a:lnTo>
                    <a:pt x="2250" y="2664"/>
                  </a:lnTo>
                  <a:lnTo>
                    <a:pt x="2258" y="2664"/>
                  </a:lnTo>
                  <a:lnTo>
                    <a:pt x="2267" y="2663"/>
                  </a:lnTo>
                  <a:lnTo>
                    <a:pt x="2275" y="2662"/>
                  </a:lnTo>
                  <a:lnTo>
                    <a:pt x="2284" y="2663"/>
                  </a:lnTo>
                  <a:lnTo>
                    <a:pt x="2291" y="2665"/>
                  </a:lnTo>
                  <a:lnTo>
                    <a:pt x="2298" y="2668"/>
                  </a:lnTo>
                  <a:lnTo>
                    <a:pt x="2308" y="2669"/>
                  </a:lnTo>
                  <a:lnTo>
                    <a:pt x="2318" y="2669"/>
                  </a:lnTo>
                  <a:lnTo>
                    <a:pt x="2329" y="2666"/>
                  </a:lnTo>
                  <a:lnTo>
                    <a:pt x="2340" y="2664"/>
                  </a:lnTo>
                  <a:lnTo>
                    <a:pt x="2349" y="2659"/>
                  </a:lnTo>
                  <a:lnTo>
                    <a:pt x="2359" y="2656"/>
                  </a:lnTo>
                  <a:lnTo>
                    <a:pt x="2367" y="2653"/>
                  </a:lnTo>
                  <a:lnTo>
                    <a:pt x="2374" y="2653"/>
                  </a:lnTo>
                  <a:lnTo>
                    <a:pt x="2380" y="2653"/>
                  </a:lnTo>
                  <a:lnTo>
                    <a:pt x="2386" y="2656"/>
                  </a:lnTo>
                  <a:lnTo>
                    <a:pt x="2391" y="2658"/>
                  </a:lnTo>
                  <a:lnTo>
                    <a:pt x="2394" y="2659"/>
                  </a:lnTo>
                  <a:lnTo>
                    <a:pt x="2400" y="2660"/>
                  </a:lnTo>
                  <a:lnTo>
                    <a:pt x="2406" y="2660"/>
                  </a:lnTo>
                  <a:lnTo>
                    <a:pt x="2412" y="2660"/>
                  </a:lnTo>
                  <a:lnTo>
                    <a:pt x="2420" y="2660"/>
                  </a:lnTo>
                  <a:lnTo>
                    <a:pt x="2429" y="2660"/>
                  </a:lnTo>
                  <a:lnTo>
                    <a:pt x="2432" y="2662"/>
                  </a:lnTo>
                  <a:lnTo>
                    <a:pt x="2436" y="2663"/>
                  </a:lnTo>
                  <a:lnTo>
                    <a:pt x="2438" y="2664"/>
                  </a:lnTo>
                  <a:lnTo>
                    <a:pt x="2439" y="2665"/>
                  </a:lnTo>
                  <a:lnTo>
                    <a:pt x="2438" y="2666"/>
                  </a:lnTo>
                  <a:lnTo>
                    <a:pt x="2435" y="2670"/>
                  </a:lnTo>
                  <a:lnTo>
                    <a:pt x="2426" y="2677"/>
                  </a:lnTo>
                  <a:lnTo>
                    <a:pt x="2417" y="2683"/>
                  </a:lnTo>
                  <a:lnTo>
                    <a:pt x="2406" y="2689"/>
                  </a:lnTo>
                  <a:lnTo>
                    <a:pt x="2396" y="2695"/>
                  </a:lnTo>
                  <a:lnTo>
                    <a:pt x="2390" y="2699"/>
                  </a:lnTo>
                  <a:lnTo>
                    <a:pt x="2384" y="2704"/>
                  </a:lnTo>
                  <a:lnTo>
                    <a:pt x="2379" y="2710"/>
                  </a:lnTo>
                  <a:lnTo>
                    <a:pt x="2375" y="2716"/>
                  </a:lnTo>
                  <a:lnTo>
                    <a:pt x="2372" y="2725"/>
                  </a:lnTo>
                  <a:lnTo>
                    <a:pt x="2369" y="2732"/>
                  </a:lnTo>
                  <a:lnTo>
                    <a:pt x="2368" y="2740"/>
                  </a:lnTo>
                  <a:lnTo>
                    <a:pt x="2368" y="2747"/>
                  </a:lnTo>
                  <a:lnTo>
                    <a:pt x="2367" y="2763"/>
                  </a:lnTo>
                  <a:lnTo>
                    <a:pt x="2366" y="2775"/>
                  </a:lnTo>
                  <a:lnTo>
                    <a:pt x="2363" y="2785"/>
                  </a:lnTo>
                  <a:lnTo>
                    <a:pt x="2362" y="2794"/>
                  </a:lnTo>
                  <a:lnTo>
                    <a:pt x="2362" y="2797"/>
                  </a:lnTo>
                  <a:lnTo>
                    <a:pt x="2363" y="2800"/>
                  </a:lnTo>
                  <a:lnTo>
                    <a:pt x="2366" y="2802"/>
                  </a:lnTo>
                  <a:lnTo>
                    <a:pt x="2369" y="2803"/>
                  </a:lnTo>
                  <a:lnTo>
                    <a:pt x="2373" y="2804"/>
                  </a:lnTo>
                  <a:lnTo>
                    <a:pt x="2378" y="2804"/>
                  </a:lnTo>
                  <a:lnTo>
                    <a:pt x="2382" y="2802"/>
                  </a:lnTo>
                  <a:lnTo>
                    <a:pt x="2387" y="2800"/>
                  </a:lnTo>
                  <a:lnTo>
                    <a:pt x="2391" y="2797"/>
                  </a:lnTo>
                  <a:lnTo>
                    <a:pt x="2394" y="2795"/>
                  </a:lnTo>
                  <a:lnTo>
                    <a:pt x="2399" y="2794"/>
                  </a:lnTo>
                  <a:lnTo>
                    <a:pt x="2403" y="2794"/>
                  </a:lnTo>
                  <a:lnTo>
                    <a:pt x="2405" y="2795"/>
                  </a:lnTo>
                  <a:lnTo>
                    <a:pt x="2407" y="2796"/>
                  </a:lnTo>
                  <a:lnTo>
                    <a:pt x="2409" y="2798"/>
                  </a:lnTo>
                  <a:lnTo>
                    <a:pt x="2410" y="2802"/>
                  </a:lnTo>
                  <a:lnTo>
                    <a:pt x="2411" y="2810"/>
                  </a:lnTo>
                  <a:lnTo>
                    <a:pt x="2415" y="2815"/>
                  </a:lnTo>
                  <a:lnTo>
                    <a:pt x="2418" y="2820"/>
                  </a:lnTo>
                  <a:lnTo>
                    <a:pt x="2424" y="2825"/>
                  </a:lnTo>
                  <a:lnTo>
                    <a:pt x="2429" y="2830"/>
                  </a:lnTo>
                  <a:lnTo>
                    <a:pt x="2432" y="2835"/>
                  </a:lnTo>
                  <a:lnTo>
                    <a:pt x="2432" y="2839"/>
                  </a:lnTo>
                  <a:lnTo>
                    <a:pt x="2431" y="2841"/>
                  </a:lnTo>
                  <a:lnTo>
                    <a:pt x="2429" y="2845"/>
                  </a:lnTo>
                  <a:lnTo>
                    <a:pt x="2425" y="2847"/>
                  </a:lnTo>
                  <a:lnTo>
                    <a:pt x="2418" y="2853"/>
                  </a:lnTo>
                  <a:lnTo>
                    <a:pt x="2413" y="2858"/>
                  </a:lnTo>
                  <a:lnTo>
                    <a:pt x="2413" y="2860"/>
                  </a:lnTo>
                  <a:lnTo>
                    <a:pt x="2413" y="2863"/>
                  </a:lnTo>
                  <a:lnTo>
                    <a:pt x="2416" y="2865"/>
                  </a:lnTo>
                  <a:lnTo>
                    <a:pt x="2419" y="2867"/>
                  </a:lnTo>
                  <a:lnTo>
                    <a:pt x="2422" y="2871"/>
                  </a:lnTo>
                  <a:lnTo>
                    <a:pt x="2424" y="2873"/>
                  </a:lnTo>
                  <a:lnTo>
                    <a:pt x="2425" y="2876"/>
                  </a:lnTo>
                  <a:lnTo>
                    <a:pt x="2425" y="2879"/>
                  </a:lnTo>
                  <a:lnTo>
                    <a:pt x="2423" y="2885"/>
                  </a:lnTo>
                  <a:lnTo>
                    <a:pt x="2419" y="2892"/>
                  </a:lnTo>
                  <a:lnTo>
                    <a:pt x="2415" y="2899"/>
                  </a:lnTo>
                  <a:lnTo>
                    <a:pt x="2409" y="2905"/>
                  </a:lnTo>
                  <a:lnTo>
                    <a:pt x="2405" y="2908"/>
                  </a:lnTo>
                  <a:lnTo>
                    <a:pt x="2400" y="2910"/>
                  </a:lnTo>
                  <a:lnTo>
                    <a:pt x="2396" y="2912"/>
                  </a:lnTo>
                  <a:lnTo>
                    <a:pt x="2391" y="2914"/>
                  </a:lnTo>
                  <a:lnTo>
                    <a:pt x="2380" y="2917"/>
                  </a:lnTo>
                  <a:lnTo>
                    <a:pt x="2373" y="2920"/>
                  </a:lnTo>
                  <a:lnTo>
                    <a:pt x="2371" y="2922"/>
                  </a:lnTo>
                  <a:lnTo>
                    <a:pt x="2369" y="2924"/>
                  </a:lnTo>
                  <a:lnTo>
                    <a:pt x="2369" y="2927"/>
                  </a:lnTo>
                  <a:lnTo>
                    <a:pt x="2371" y="2930"/>
                  </a:lnTo>
                  <a:lnTo>
                    <a:pt x="2373" y="2935"/>
                  </a:lnTo>
                  <a:lnTo>
                    <a:pt x="2379" y="2940"/>
                  </a:lnTo>
                  <a:lnTo>
                    <a:pt x="2385" y="2946"/>
                  </a:lnTo>
                  <a:lnTo>
                    <a:pt x="2393" y="2952"/>
                  </a:lnTo>
                  <a:lnTo>
                    <a:pt x="2412" y="2965"/>
                  </a:lnTo>
                  <a:lnTo>
                    <a:pt x="2430" y="2979"/>
                  </a:lnTo>
                  <a:lnTo>
                    <a:pt x="2444" y="2992"/>
                  </a:lnTo>
                  <a:lnTo>
                    <a:pt x="2456" y="3003"/>
                  </a:lnTo>
                  <a:lnTo>
                    <a:pt x="2462" y="3008"/>
                  </a:lnTo>
                  <a:lnTo>
                    <a:pt x="2467" y="3010"/>
                  </a:lnTo>
                  <a:lnTo>
                    <a:pt x="2473" y="3014"/>
                  </a:lnTo>
                  <a:lnTo>
                    <a:pt x="2479" y="3015"/>
                  </a:lnTo>
                  <a:lnTo>
                    <a:pt x="2486" y="3015"/>
                  </a:lnTo>
                  <a:lnTo>
                    <a:pt x="2492" y="3014"/>
                  </a:lnTo>
                  <a:lnTo>
                    <a:pt x="2498" y="3011"/>
                  </a:lnTo>
                  <a:lnTo>
                    <a:pt x="2504" y="3008"/>
                  </a:lnTo>
                  <a:lnTo>
                    <a:pt x="2511" y="3003"/>
                  </a:lnTo>
                  <a:lnTo>
                    <a:pt x="2517" y="3000"/>
                  </a:lnTo>
                  <a:lnTo>
                    <a:pt x="2523" y="2998"/>
                  </a:lnTo>
                  <a:lnTo>
                    <a:pt x="2530" y="2998"/>
                  </a:lnTo>
                  <a:lnTo>
                    <a:pt x="2545" y="3000"/>
                  </a:lnTo>
                  <a:lnTo>
                    <a:pt x="2563" y="3003"/>
                  </a:lnTo>
                  <a:lnTo>
                    <a:pt x="2571" y="3003"/>
                  </a:lnTo>
                  <a:lnTo>
                    <a:pt x="2580" y="3002"/>
                  </a:lnTo>
                  <a:lnTo>
                    <a:pt x="2582" y="3002"/>
                  </a:lnTo>
                  <a:lnTo>
                    <a:pt x="2585" y="2999"/>
                  </a:lnTo>
                  <a:lnTo>
                    <a:pt x="2587" y="2998"/>
                  </a:lnTo>
                  <a:lnTo>
                    <a:pt x="2588" y="2996"/>
                  </a:lnTo>
                  <a:lnTo>
                    <a:pt x="2593" y="2981"/>
                  </a:lnTo>
                  <a:lnTo>
                    <a:pt x="2601" y="2964"/>
                  </a:lnTo>
                  <a:lnTo>
                    <a:pt x="2607" y="2954"/>
                  </a:lnTo>
                  <a:lnTo>
                    <a:pt x="2614" y="2945"/>
                  </a:lnTo>
                  <a:lnTo>
                    <a:pt x="2623" y="2936"/>
                  </a:lnTo>
                  <a:lnTo>
                    <a:pt x="2632" y="2928"/>
                  </a:lnTo>
                  <a:lnTo>
                    <a:pt x="2643" y="2922"/>
                  </a:lnTo>
                  <a:lnTo>
                    <a:pt x="2652" y="2918"/>
                  </a:lnTo>
                  <a:lnTo>
                    <a:pt x="2661" y="2917"/>
                  </a:lnTo>
                  <a:lnTo>
                    <a:pt x="2669" y="2917"/>
                  </a:lnTo>
                  <a:lnTo>
                    <a:pt x="2676" y="2918"/>
                  </a:lnTo>
                  <a:lnTo>
                    <a:pt x="2683" y="2921"/>
                  </a:lnTo>
                  <a:lnTo>
                    <a:pt x="2688" y="2924"/>
                  </a:lnTo>
                  <a:lnTo>
                    <a:pt x="2692" y="2928"/>
                  </a:lnTo>
                  <a:lnTo>
                    <a:pt x="2694" y="2930"/>
                  </a:lnTo>
                  <a:lnTo>
                    <a:pt x="2696" y="2934"/>
                  </a:lnTo>
                  <a:lnTo>
                    <a:pt x="2697" y="2937"/>
                  </a:lnTo>
                  <a:lnTo>
                    <a:pt x="2699" y="2942"/>
                  </a:lnTo>
                  <a:lnTo>
                    <a:pt x="2699" y="2949"/>
                  </a:lnTo>
                  <a:lnTo>
                    <a:pt x="2700" y="2956"/>
                  </a:lnTo>
                  <a:lnTo>
                    <a:pt x="2701" y="2959"/>
                  </a:lnTo>
                  <a:lnTo>
                    <a:pt x="2703" y="2960"/>
                  </a:lnTo>
                  <a:lnTo>
                    <a:pt x="2705" y="2961"/>
                  </a:lnTo>
                  <a:lnTo>
                    <a:pt x="2708" y="2961"/>
                  </a:lnTo>
                  <a:lnTo>
                    <a:pt x="2714" y="2961"/>
                  </a:lnTo>
                  <a:lnTo>
                    <a:pt x="2722" y="2961"/>
                  </a:lnTo>
                  <a:lnTo>
                    <a:pt x="2727" y="2961"/>
                  </a:lnTo>
                  <a:lnTo>
                    <a:pt x="2731" y="2962"/>
                  </a:lnTo>
                  <a:lnTo>
                    <a:pt x="2733" y="2964"/>
                  </a:lnTo>
                  <a:lnTo>
                    <a:pt x="2735" y="2966"/>
                  </a:lnTo>
                  <a:lnTo>
                    <a:pt x="2737" y="2970"/>
                  </a:lnTo>
                  <a:lnTo>
                    <a:pt x="2738" y="2973"/>
                  </a:lnTo>
                  <a:lnTo>
                    <a:pt x="2738" y="2979"/>
                  </a:lnTo>
                  <a:lnTo>
                    <a:pt x="2738" y="2985"/>
                  </a:lnTo>
                  <a:lnTo>
                    <a:pt x="2734" y="2997"/>
                  </a:lnTo>
                  <a:lnTo>
                    <a:pt x="2730" y="3005"/>
                  </a:lnTo>
                  <a:lnTo>
                    <a:pt x="2726" y="3014"/>
                  </a:lnTo>
                  <a:lnTo>
                    <a:pt x="2724" y="3023"/>
                  </a:lnTo>
                  <a:lnTo>
                    <a:pt x="2724" y="3028"/>
                  </a:lnTo>
                  <a:lnTo>
                    <a:pt x="2724" y="3031"/>
                  </a:lnTo>
                  <a:lnTo>
                    <a:pt x="2725" y="3035"/>
                  </a:lnTo>
                  <a:lnTo>
                    <a:pt x="2726" y="3037"/>
                  </a:lnTo>
                  <a:lnTo>
                    <a:pt x="2728" y="3040"/>
                  </a:lnTo>
                  <a:lnTo>
                    <a:pt x="2732" y="3041"/>
                  </a:lnTo>
                  <a:lnTo>
                    <a:pt x="2735" y="3041"/>
                  </a:lnTo>
                  <a:lnTo>
                    <a:pt x="2739" y="3041"/>
                  </a:lnTo>
                  <a:lnTo>
                    <a:pt x="2743" y="3041"/>
                  </a:lnTo>
                  <a:lnTo>
                    <a:pt x="2746" y="3042"/>
                  </a:lnTo>
                  <a:lnTo>
                    <a:pt x="2749" y="3043"/>
                  </a:lnTo>
                  <a:lnTo>
                    <a:pt x="2750" y="3044"/>
                  </a:lnTo>
                  <a:lnTo>
                    <a:pt x="2750" y="3046"/>
                  </a:lnTo>
                  <a:lnTo>
                    <a:pt x="2749" y="3048"/>
                  </a:lnTo>
                  <a:lnTo>
                    <a:pt x="2747" y="3050"/>
                  </a:lnTo>
                  <a:lnTo>
                    <a:pt x="2745" y="3053"/>
                  </a:lnTo>
                  <a:lnTo>
                    <a:pt x="2741" y="3057"/>
                  </a:lnTo>
                  <a:lnTo>
                    <a:pt x="2739" y="3063"/>
                  </a:lnTo>
                  <a:lnTo>
                    <a:pt x="2737" y="3071"/>
                  </a:lnTo>
                  <a:lnTo>
                    <a:pt x="2737" y="3078"/>
                  </a:lnTo>
                  <a:lnTo>
                    <a:pt x="2738" y="3080"/>
                  </a:lnTo>
                  <a:lnTo>
                    <a:pt x="2739" y="3082"/>
                  </a:lnTo>
                  <a:lnTo>
                    <a:pt x="2740" y="3082"/>
                  </a:lnTo>
                  <a:lnTo>
                    <a:pt x="2743" y="3082"/>
                  </a:lnTo>
                  <a:lnTo>
                    <a:pt x="2749" y="3084"/>
                  </a:lnTo>
                  <a:lnTo>
                    <a:pt x="2756" y="3081"/>
                  </a:lnTo>
                  <a:lnTo>
                    <a:pt x="2768" y="3077"/>
                  </a:lnTo>
                  <a:lnTo>
                    <a:pt x="2782" y="3071"/>
                  </a:lnTo>
                  <a:lnTo>
                    <a:pt x="2795" y="3066"/>
                  </a:lnTo>
                  <a:lnTo>
                    <a:pt x="2807" y="3062"/>
                  </a:lnTo>
                  <a:lnTo>
                    <a:pt x="2812" y="3062"/>
                  </a:lnTo>
                  <a:lnTo>
                    <a:pt x="2815" y="3062"/>
                  </a:lnTo>
                  <a:lnTo>
                    <a:pt x="2820" y="3062"/>
                  </a:lnTo>
                  <a:lnTo>
                    <a:pt x="2823" y="3065"/>
                  </a:lnTo>
                  <a:lnTo>
                    <a:pt x="2831" y="3068"/>
                  </a:lnTo>
                  <a:lnTo>
                    <a:pt x="2839" y="3075"/>
                  </a:lnTo>
                  <a:lnTo>
                    <a:pt x="2856" y="3090"/>
                  </a:lnTo>
                  <a:lnTo>
                    <a:pt x="2869" y="3103"/>
                  </a:lnTo>
                  <a:lnTo>
                    <a:pt x="2872" y="3105"/>
                  </a:lnTo>
                  <a:lnTo>
                    <a:pt x="2876" y="3107"/>
                  </a:lnTo>
                  <a:lnTo>
                    <a:pt x="2878" y="3109"/>
                  </a:lnTo>
                  <a:lnTo>
                    <a:pt x="2882" y="3109"/>
                  </a:lnTo>
                  <a:lnTo>
                    <a:pt x="2885" y="3109"/>
                  </a:lnTo>
                  <a:lnTo>
                    <a:pt x="2889" y="3109"/>
                  </a:lnTo>
                  <a:lnTo>
                    <a:pt x="2892" y="3107"/>
                  </a:lnTo>
                  <a:lnTo>
                    <a:pt x="2897" y="3105"/>
                  </a:lnTo>
                  <a:lnTo>
                    <a:pt x="2905" y="3100"/>
                  </a:lnTo>
                  <a:lnTo>
                    <a:pt x="2913" y="3098"/>
                  </a:lnTo>
                  <a:lnTo>
                    <a:pt x="2922" y="3096"/>
                  </a:lnTo>
                  <a:lnTo>
                    <a:pt x="2933" y="3094"/>
                  </a:lnTo>
                  <a:lnTo>
                    <a:pt x="2945" y="3094"/>
                  </a:lnTo>
                  <a:lnTo>
                    <a:pt x="2954" y="3092"/>
                  </a:lnTo>
                  <a:lnTo>
                    <a:pt x="2964" y="3090"/>
                  </a:lnTo>
                  <a:lnTo>
                    <a:pt x="2972" y="3087"/>
                  </a:lnTo>
                  <a:lnTo>
                    <a:pt x="2979" y="3086"/>
                  </a:lnTo>
                  <a:lnTo>
                    <a:pt x="2986" y="3085"/>
                  </a:lnTo>
                  <a:lnTo>
                    <a:pt x="2993" y="3084"/>
                  </a:lnTo>
                  <a:lnTo>
                    <a:pt x="3003" y="3084"/>
                  </a:lnTo>
                  <a:lnTo>
                    <a:pt x="3014" y="3084"/>
                  </a:lnTo>
                  <a:lnTo>
                    <a:pt x="3024" y="3082"/>
                  </a:lnTo>
                  <a:lnTo>
                    <a:pt x="3035" y="3080"/>
                  </a:lnTo>
                  <a:lnTo>
                    <a:pt x="3046" y="3075"/>
                  </a:lnTo>
                  <a:lnTo>
                    <a:pt x="3055" y="3069"/>
                  </a:lnTo>
                  <a:lnTo>
                    <a:pt x="3062" y="3067"/>
                  </a:lnTo>
                  <a:lnTo>
                    <a:pt x="3066" y="3066"/>
                  </a:lnTo>
                  <a:lnTo>
                    <a:pt x="3068" y="3067"/>
                  </a:lnTo>
                  <a:lnTo>
                    <a:pt x="3073" y="3068"/>
                  </a:lnTo>
                  <a:lnTo>
                    <a:pt x="3077" y="3071"/>
                  </a:lnTo>
                  <a:lnTo>
                    <a:pt x="3085" y="3075"/>
                  </a:lnTo>
                  <a:lnTo>
                    <a:pt x="3093" y="3079"/>
                  </a:lnTo>
                  <a:lnTo>
                    <a:pt x="3098" y="3080"/>
                  </a:lnTo>
                  <a:lnTo>
                    <a:pt x="3103" y="3080"/>
                  </a:lnTo>
                  <a:lnTo>
                    <a:pt x="3108" y="3080"/>
                  </a:lnTo>
                  <a:lnTo>
                    <a:pt x="3114" y="3079"/>
                  </a:lnTo>
                  <a:lnTo>
                    <a:pt x="3122" y="3075"/>
                  </a:lnTo>
                  <a:lnTo>
                    <a:pt x="3131" y="3071"/>
                  </a:lnTo>
                  <a:lnTo>
                    <a:pt x="3135" y="3068"/>
                  </a:lnTo>
                  <a:lnTo>
                    <a:pt x="3137" y="3066"/>
                  </a:lnTo>
                  <a:lnTo>
                    <a:pt x="3140" y="3063"/>
                  </a:lnTo>
                  <a:lnTo>
                    <a:pt x="3141" y="3061"/>
                  </a:lnTo>
                  <a:lnTo>
                    <a:pt x="3141" y="3056"/>
                  </a:lnTo>
                  <a:lnTo>
                    <a:pt x="3141" y="3049"/>
                  </a:lnTo>
                  <a:lnTo>
                    <a:pt x="3141" y="3033"/>
                  </a:lnTo>
                  <a:lnTo>
                    <a:pt x="3142" y="3015"/>
                  </a:lnTo>
                  <a:lnTo>
                    <a:pt x="3141" y="3000"/>
                  </a:lnTo>
                  <a:lnTo>
                    <a:pt x="3138" y="2991"/>
                  </a:lnTo>
                  <a:lnTo>
                    <a:pt x="3136" y="2986"/>
                  </a:lnTo>
                  <a:lnTo>
                    <a:pt x="3134" y="2984"/>
                  </a:lnTo>
                  <a:lnTo>
                    <a:pt x="3131" y="2981"/>
                  </a:lnTo>
                  <a:lnTo>
                    <a:pt x="3128" y="2980"/>
                  </a:lnTo>
                  <a:lnTo>
                    <a:pt x="3124" y="2979"/>
                  </a:lnTo>
                  <a:lnTo>
                    <a:pt x="3121" y="2977"/>
                  </a:lnTo>
                  <a:lnTo>
                    <a:pt x="3118" y="2975"/>
                  </a:lnTo>
                  <a:lnTo>
                    <a:pt x="3117" y="2972"/>
                  </a:lnTo>
                  <a:lnTo>
                    <a:pt x="3116" y="2968"/>
                  </a:lnTo>
                  <a:lnTo>
                    <a:pt x="3115" y="2964"/>
                  </a:lnTo>
                  <a:lnTo>
                    <a:pt x="3116" y="2959"/>
                  </a:lnTo>
                  <a:lnTo>
                    <a:pt x="3117" y="2952"/>
                  </a:lnTo>
                  <a:lnTo>
                    <a:pt x="3118" y="2946"/>
                  </a:lnTo>
                  <a:lnTo>
                    <a:pt x="3118" y="2942"/>
                  </a:lnTo>
                  <a:lnTo>
                    <a:pt x="3117" y="2940"/>
                  </a:lnTo>
                  <a:lnTo>
                    <a:pt x="3114" y="2936"/>
                  </a:lnTo>
                  <a:lnTo>
                    <a:pt x="3106" y="2929"/>
                  </a:lnTo>
                  <a:lnTo>
                    <a:pt x="3102" y="2922"/>
                  </a:lnTo>
                  <a:lnTo>
                    <a:pt x="3098" y="2917"/>
                  </a:lnTo>
                  <a:lnTo>
                    <a:pt x="3092" y="2912"/>
                  </a:lnTo>
                  <a:lnTo>
                    <a:pt x="3089" y="2910"/>
                  </a:lnTo>
                  <a:lnTo>
                    <a:pt x="3084" y="2909"/>
                  </a:lnTo>
                  <a:lnTo>
                    <a:pt x="3079" y="2909"/>
                  </a:lnTo>
                  <a:lnTo>
                    <a:pt x="3073" y="2909"/>
                  </a:lnTo>
                  <a:lnTo>
                    <a:pt x="3059" y="2912"/>
                  </a:lnTo>
                  <a:lnTo>
                    <a:pt x="3046" y="2916"/>
                  </a:lnTo>
                  <a:lnTo>
                    <a:pt x="3033" y="2920"/>
                  </a:lnTo>
                  <a:lnTo>
                    <a:pt x="3021" y="2922"/>
                  </a:lnTo>
                  <a:lnTo>
                    <a:pt x="3012" y="2923"/>
                  </a:lnTo>
                  <a:lnTo>
                    <a:pt x="3004" y="2922"/>
                  </a:lnTo>
                  <a:lnTo>
                    <a:pt x="2996" y="2921"/>
                  </a:lnTo>
                  <a:lnTo>
                    <a:pt x="2987" y="2920"/>
                  </a:lnTo>
                  <a:lnTo>
                    <a:pt x="2980" y="2917"/>
                  </a:lnTo>
                  <a:lnTo>
                    <a:pt x="2973" y="2915"/>
                  </a:lnTo>
                  <a:lnTo>
                    <a:pt x="2968" y="2911"/>
                  </a:lnTo>
                  <a:lnTo>
                    <a:pt x="2965" y="2908"/>
                  </a:lnTo>
                  <a:lnTo>
                    <a:pt x="2964" y="2903"/>
                  </a:lnTo>
                  <a:lnTo>
                    <a:pt x="2965" y="2898"/>
                  </a:lnTo>
                  <a:lnTo>
                    <a:pt x="2965" y="2892"/>
                  </a:lnTo>
                  <a:lnTo>
                    <a:pt x="2966" y="2886"/>
                  </a:lnTo>
                  <a:lnTo>
                    <a:pt x="2967" y="2880"/>
                  </a:lnTo>
                  <a:lnTo>
                    <a:pt x="2967" y="2874"/>
                  </a:lnTo>
                  <a:lnTo>
                    <a:pt x="2967" y="2869"/>
                  </a:lnTo>
                  <a:lnTo>
                    <a:pt x="2965" y="2861"/>
                  </a:lnTo>
                  <a:lnTo>
                    <a:pt x="2957" y="2849"/>
                  </a:lnTo>
                  <a:lnTo>
                    <a:pt x="2947" y="2838"/>
                  </a:lnTo>
                  <a:lnTo>
                    <a:pt x="2939" y="2829"/>
                  </a:lnTo>
                  <a:lnTo>
                    <a:pt x="2933" y="2826"/>
                  </a:lnTo>
                  <a:lnTo>
                    <a:pt x="2928" y="2825"/>
                  </a:lnTo>
                  <a:lnTo>
                    <a:pt x="2924" y="2826"/>
                  </a:lnTo>
                  <a:lnTo>
                    <a:pt x="2921" y="2829"/>
                  </a:lnTo>
                  <a:lnTo>
                    <a:pt x="2917" y="2835"/>
                  </a:lnTo>
                  <a:lnTo>
                    <a:pt x="2916" y="2839"/>
                  </a:lnTo>
                  <a:lnTo>
                    <a:pt x="2914" y="2841"/>
                  </a:lnTo>
                  <a:lnTo>
                    <a:pt x="2910" y="2842"/>
                  </a:lnTo>
                  <a:lnTo>
                    <a:pt x="2907" y="2844"/>
                  </a:lnTo>
                  <a:lnTo>
                    <a:pt x="2902" y="2844"/>
                  </a:lnTo>
                  <a:lnTo>
                    <a:pt x="2898" y="2842"/>
                  </a:lnTo>
                  <a:lnTo>
                    <a:pt x="2894" y="2840"/>
                  </a:lnTo>
                  <a:lnTo>
                    <a:pt x="2890" y="2836"/>
                  </a:lnTo>
                  <a:lnTo>
                    <a:pt x="2886" y="2832"/>
                  </a:lnTo>
                  <a:lnTo>
                    <a:pt x="2884" y="2826"/>
                  </a:lnTo>
                  <a:lnTo>
                    <a:pt x="2882" y="2819"/>
                  </a:lnTo>
                  <a:lnTo>
                    <a:pt x="2879" y="2811"/>
                  </a:lnTo>
                  <a:lnTo>
                    <a:pt x="2877" y="2795"/>
                  </a:lnTo>
                  <a:lnTo>
                    <a:pt x="2876" y="2777"/>
                  </a:lnTo>
                  <a:lnTo>
                    <a:pt x="2875" y="2769"/>
                  </a:lnTo>
                  <a:lnTo>
                    <a:pt x="2876" y="2763"/>
                  </a:lnTo>
                  <a:lnTo>
                    <a:pt x="2876" y="2756"/>
                  </a:lnTo>
                  <a:lnTo>
                    <a:pt x="2877" y="2751"/>
                  </a:lnTo>
                  <a:lnTo>
                    <a:pt x="2879" y="2746"/>
                  </a:lnTo>
                  <a:lnTo>
                    <a:pt x="2882" y="2743"/>
                  </a:lnTo>
                  <a:lnTo>
                    <a:pt x="2885" y="2739"/>
                  </a:lnTo>
                  <a:lnTo>
                    <a:pt x="2889" y="2737"/>
                  </a:lnTo>
                  <a:lnTo>
                    <a:pt x="2900" y="2721"/>
                  </a:lnTo>
                  <a:lnTo>
                    <a:pt x="2911" y="2702"/>
                  </a:lnTo>
                  <a:lnTo>
                    <a:pt x="2915" y="2699"/>
                  </a:lnTo>
                  <a:lnTo>
                    <a:pt x="2920" y="2696"/>
                  </a:lnTo>
                  <a:lnTo>
                    <a:pt x="2924" y="2696"/>
                  </a:lnTo>
                  <a:lnTo>
                    <a:pt x="2928" y="2696"/>
                  </a:lnTo>
                  <a:lnTo>
                    <a:pt x="2936" y="2700"/>
                  </a:lnTo>
                  <a:lnTo>
                    <a:pt x="2944" y="2704"/>
                  </a:lnTo>
                  <a:lnTo>
                    <a:pt x="2947" y="2706"/>
                  </a:lnTo>
                  <a:lnTo>
                    <a:pt x="2953" y="2707"/>
                  </a:lnTo>
                  <a:lnTo>
                    <a:pt x="2959" y="2708"/>
                  </a:lnTo>
                  <a:lnTo>
                    <a:pt x="2966" y="2708"/>
                  </a:lnTo>
                  <a:lnTo>
                    <a:pt x="2972" y="2706"/>
                  </a:lnTo>
                  <a:lnTo>
                    <a:pt x="2978" y="2702"/>
                  </a:lnTo>
                  <a:lnTo>
                    <a:pt x="2980" y="2700"/>
                  </a:lnTo>
                  <a:lnTo>
                    <a:pt x="2983" y="2697"/>
                  </a:lnTo>
                  <a:lnTo>
                    <a:pt x="2984" y="2694"/>
                  </a:lnTo>
                  <a:lnTo>
                    <a:pt x="2985" y="2690"/>
                  </a:lnTo>
                  <a:lnTo>
                    <a:pt x="2987" y="2682"/>
                  </a:lnTo>
                  <a:lnTo>
                    <a:pt x="2990" y="2674"/>
                  </a:lnTo>
                  <a:lnTo>
                    <a:pt x="2993" y="2666"/>
                  </a:lnTo>
                  <a:lnTo>
                    <a:pt x="2996" y="2659"/>
                  </a:lnTo>
                  <a:lnTo>
                    <a:pt x="3001" y="2653"/>
                  </a:lnTo>
                  <a:lnTo>
                    <a:pt x="3004" y="2647"/>
                  </a:lnTo>
                  <a:lnTo>
                    <a:pt x="3008" y="2643"/>
                  </a:lnTo>
                  <a:lnTo>
                    <a:pt x="3012" y="2640"/>
                  </a:lnTo>
                  <a:lnTo>
                    <a:pt x="3016" y="2638"/>
                  </a:lnTo>
                  <a:lnTo>
                    <a:pt x="3021" y="2638"/>
                  </a:lnTo>
                  <a:lnTo>
                    <a:pt x="3026" y="2638"/>
                  </a:lnTo>
                  <a:lnTo>
                    <a:pt x="3029" y="2640"/>
                  </a:lnTo>
                  <a:lnTo>
                    <a:pt x="3034" y="2644"/>
                  </a:lnTo>
                  <a:lnTo>
                    <a:pt x="3039" y="2647"/>
                  </a:lnTo>
                  <a:lnTo>
                    <a:pt x="3042" y="2652"/>
                  </a:lnTo>
                  <a:lnTo>
                    <a:pt x="3045" y="2658"/>
                  </a:lnTo>
                  <a:lnTo>
                    <a:pt x="3052" y="2670"/>
                  </a:lnTo>
                  <a:lnTo>
                    <a:pt x="3059" y="2681"/>
                  </a:lnTo>
                  <a:lnTo>
                    <a:pt x="3062" y="2685"/>
                  </a:lnTo>
                  <a:lnTo>
                    <a:pt x="3066" y="2689"/>
                  </a:lnTo>
                  <a:lnTo>
                    <a:pt x="3071" y="2693"/>
                  </a:lnTo>
                  <a:lnTo>
                    <a:pt x="3075" y="2695"/>
                  </a:lnTo>
                  <a:lnTo>
                    <a:pt x="3084" y="2700"/>
                  </a:lnTo>
                  <a:lnTo>
                    <a:pt x="3090" y="2706"/>
                  </a:lnTo>
                  <a:lnTo>
                    <a:pt x="3096" y="2713"/>
                  </a:lnTo>
                  <a:lnTo>
                    <a:pt x="3100" y="2720"/>
                  </a:lnTo>
                  <a:lnTo>
                    <a:pt x="3106" y="2727"/>
                  </a:lnTo>
                  <a:lnTo>
                    <a:pt x="3114" y="2732"/>
                  </a:lnTo>
                  <a:lnTo>
                    <a:pt x="3122" y="2738"/>
                  </a:lnTo>
                  <a:lnTo>
                    <a:pt x="3131" y="2743"/>
                  </a:lnTo>
                  <a:lnTo>
                    <a:pt x="3141" y="2748"/>
                  </a:lnTo>
                  <a:lnTo>
                    <a:pt x="3146" y="2754"/>
                  </a:lnTo>
                  <a:lnTo>
                    <a:pt x="3150" y="2762"/>
                  </a:lnTo>
                  <a:lnTo>
                    <a:pt x="3154" y="2767"/>
                  </a:lnTo>
                  <a:lnTo>
                    <a:pt x="3156" y="2770"/>
                  </a:lnTo>
                  <a:lnTo>
                    <a:pt x="3160" y="2772"/>
                  </a:lnTo>
                  <a:lnTo>
                    <a:pt x="3163" y="2772"/>
                  </a:lnTo>
                  <a:lnTo>
                    <a:pt x="3167" y="2772"/>
                  </a:lnTo>
                  <a:lnTo>
                    <a:pt x="3169" y="2771"/>
                  </a:lnTo>
                  <a:lnTo>
                    <a:pt x="3172" y="2769"/>
                  </a:lnTo>
                  <a:lnTo>
                    <a:pt x="3173" y="2765"/>
                  </a:lnTo>
                  <a:lnTo>
                    <a:pt x="3174" y="2760"/>
                  </a:lnTo>
                  <a:lnTo>
                    <a:pt x="3173" y="2750"/>
                  </a:lnTo>
                  <a:lnTo>
                    <a:pt x="3171" y="2739"/>
                  </a:lnTo>
                  <a:lnTo>
                    <a:pt x="3169" y="2732"/>
                  </a:lnTo>
                  <a:lnTo>
                    <a:pt x="3168" y="2725"/>
                  </a:lnTo>
                  <a:lnTo>
                    <a:pt x="3165" y="2719"/>
                  </a:lnTo>
                  <a:lnTo>
                    <a:pt x="3159" y="2710"/>
                  </a:lnTo>
                  <a:lnTo>
                    <a:pt x="3146" y="2696"/>
                  </a:lnTo>
                  <a:lnTo>
                    <a:pt x="3135" y="2682"/>
                  </a:lnTo>
                  <a:lnTo>
                    <a:pt x="3131" y="2677"/>
                  </a:lnTo>
                  <a:lnTo>
                    <a:pt x="3128" y="2674"/>
                  </a:lnTo>
                  <a:lnTo>
                    <a:pt x="3127" y="2669"/>
                  </a:lnTo>
                  <a:lnTo>
                    <a:pt x="3125" y="2665"/>
                  </a:lnTo>
                  <a:lnTo>
                    <a:pt x="3125" y="2658"/>
                  </a:lnTo>
                  <a:lnTo>
                    <a:pt x="3128" y="2650"/>
                  </a:lnTo>
                  <a:lnTo>
                    <a:pt x="3129" y="2645"/>
                  </a:lnTo>
                  <a:lnTo>
                    <a:pt x="3129" y="2639"/>
                  </a:lnTo>
                  <a:lnTo>
                    <a:pt x="3128" y="2634"/>
                  </a:lnTo>
                  <a:lnTo>
                    <a:pt x="3127" y="2628"/>
                  </a:lnTo>
                  <a:lnTo>
                    <a:pt x="3121" y="2617"/>
                  </a:lnTo>
                  <a:lnTo>
                    <a:pt x="3114" y="2606"/>
                  </a:lnTo>
                  <a:lnTo>
                    <a:pt x="3105" y="2594"/>
                  </a:lnTo>
                  <a:lnTo>
                    <a:pt x="3096" y="2584"/>
                  </a:lnTo>
                  <a:lnTo>
                    <a:pt x="3091" y="2580"/>
                  </a:lnTo>
                  <a:lnTo>
                    <a:pt x="3085" y="2577"/>
                  </a:lnTo>
                  <a:lnTo>
                    <a:pt x="3078" y="2575"/>
                  </a:lnTo>
                  <a:lnTo>
                    <a:pt x="3070" y="2574"/>
                  </a:lnTo>
                  <a:lnTo>
                    <a:pt x="3054" y="2574"/>
                  </a:lnTo>
                  <a:lnTo>
                    <a:pt x="3041" y="2574"/>
                  </a:lnTo>
                  <a:lnTo>
                    <a:pt x="3035" y="2573"/>
                  </a:lnTo>
                  <a:lnTo>
                    <a:pt x="3030" y="2571"/>
                  </a:lnTo>
                  <a:lnTo>
                    <a:pt x="3027" y="2569"/>
                  </a:lnTo>
                  <a:lnTo>
                    <a:pt x="3024" y="2565"/>
                  </a:lnTo>
                  <a:lnTo>
                    <a:pt x="3021" y="2556"/>
                  </a:lnTo>
                  <a:lnTo>
                    <a:pt x="3016" y="2549"/>
                  </a:lnTo>
                  <a:lnTo>
                    <a:pt x="3014" y="2546"/>
                  </a:lnTo>
                  <a:lnTo>
                    <a:pt x="3010" y="2544"/>
                  </a:lnTo>
                  <a:lnTo>
                    <a:pt x="3007" y="2543"/>
                  </a:lnTo>
                  <a:lnTo>
                    <a:pt x="3001" y="2543"/>
                  </a:lnTo>
                  <a:lnTo>
                    <a:pt x="2996" y="2542"/>
                  </a:lnTo>
                  <a:lnTo>
                    <a:pt x="2991" y="2539"/>
                  </a:lnTo>
                  <a:lnTo>
                    <a:pt x="2987" y="2536"/>
                  </a:lnTo>
                  <a:lnTo>
                    <a:pt x="2983" y="2532"/>
                  </a:lnTo>
                  <a:lnTo>
                    <a:pt x="2979" y="2527"/>
                  </a:lnTo>
                  <a:lnTo>
                    <a:pt x="2974" y="2523"/>
                  </a:lnTo>
                  <a:lnTo>
                    <a:pt x="2970" y="2519"/>
                  </a:lnTo>
                  <a:lnTo>
                    <a:pt x="2964" y="2515"/>
                  </a:lnTo>
                  <a:lnTo>
                    <a:pt x="2952" y="2512"/>
                  </a:lnTo>
                  <a:lnTo>
                    <a:pt x="2941" y="2511"/>
                  </a:lnTo>
                  <a:lnTo>
                    <a:pt x="2936" y="2510"/>
                  </a:lnTo>
                  <a:lnTo>
                    <a:pt x="2933" y="2506"/>
                  </a:lnTo>
                  <a:lnTo>
                    <a:pt x="2930" y="2501"/>
                  </a:lnTo>
                  <a:lnTo>
                    <a:pt x="2929" y="2494"/>
                  </a:lnTo>
                  <a:lnTo>
                    <a:pt x="2929" y="2477"/>
                  </a:lnTo>
                  <a:lnTo>
                    <a:pt x="2930" y="2464"/>
                  </a:lnTo>
                  <a:lnTo>
                    <a:pt x="2932" y="2451"/>
                  </a:lnTo>
                  <a:lnTo>
                    <a:pt x="2933" y="2437"/>
                  </a:lnTo>
                  <a:lnTo>
                    <a:pt x="2932" y="2428"/>
                  </a:lnTo>
                  <a:lnTo>
                    <a:pt x="2930" y="2420"/>
                  </a:lnTo>
                  <a:lnTo>
                    <a:pt x="2929" y="2416"/>
                  </a:lnTo>
                  <a:lnTo>
                    <a:pt x="2929" y="2411"/>
                  </a:lnTo>
                  <a:lnTo>
                    <a:pt x="2930" y="2405"/>
                  </a:lnTo>
                  <a:lnTo>
                    <a:pt x="2933" y="2397"/>
                  </a:lnTo>
                  <a:lnTo>
                    <a:pt x="2933" y="2393"/>
                  </a:lnTo>
                  <a:lnTo>
                    <a:pt x="2933" y="2391"/>
                  </a:lnTo>
                  <a:lnTo>
                    <a:pt x="2933" y="2387"/>
                  </a:lnTo>
                  <a:lnTo>
                    <a:pt x="2932" y="2386"/>
                  </a:lnTo>
                  <a:lnTo>
                    <a:pt x="2928" y="2384"/>
                  </a:lnTo>
                  <a:lnTo>
                    <a:pt x="2923" y="2384"/>
                  </a:lnTo>
                  <a:lnTo>
                    <a:pt x="2909" y="2387"/>
                  </a:lnTo>
                  <a:lnTo>
                    <a:pt x="2892" y="2391"/>
                  </a:lnTo>
                  <a:lnTo>
                    <a:pt x="2878" y="2394"/>
                  </a:lnTo>
                  <a:lnTo>
                    <a:pt x="2866" y="2397"/>
                  </a:lnTo>
                  <a:lnTo>
                    <a:pt x="2861" y="2399"/>
                  </a:lnTo>
                  <a:lnTo>
                    <a:pt x="2857" y="2399"/>
                  </a:lnTo>
                  <a:lnTo>
                    <a:pt x="2852" y="2399"/>
                  </a:lnTo>
                  <a:lnTo>
                    <a:pt x="2848" y="2398"/>
                  </a:lnTo>
                  <a:lnTo>
                    <a:pt x="2847" y="2395"/>
                  </a:lnTo>
                  <a:lnTo>
                    <a:pt x="2847" y="2392"/>
                  </a:lnTo>
                  <a:lnTo>
                    <a:pt x="2847" y="2387"/>
                  </a:lnTo>
                  <a:lnTo>
                    <a:pt x="2848" y="2380"/>
                  </a:lnTo>
                  <a:lnTo>
                    <a:pt x="2851" y="2366"/>
                  </a:lnTo>
                  <a:lnTo>
                    <a:pt x="2851" y="2350"/>
                  </a:lnTo>
                  <a:lnTo>
                    <a:pt x="2851" y="2341"/>
                  </a:lnTo>
                  <a:lnTo>
                    <a:pt x="2851" y="2331"/>
                  </a:lnTo>
                  <a:lnTo>
                    <a:pt x="2850" y="2321"/>
                  </a:lnTo>
                  <a:lnTo>
                    <a:pt x="2848" y="2315"/>
                  </a:lnTo>
                  <a:lnTo>
                    <a:pt x="2847" y="2310"/>
                  </a:lnTo>
                  <a:lnTo>
                    <a:pt x="2845" y="2306"/>
                  </a:lnTo>
                  <a:lnTo>
                    <a:pt x="2841" y="2302"/>
                  </a:lnTo>
                  <a:lnTo>
                    <a:pt x="2837" y="2298"/>
                  </a:lnTo>
                  <a:lnTo>
                    <a:pt x="2829" y="2294"/>
                  </a:lnTo>
                  <a:lnTo>
                    <a:pt x="2825" y="2290"/>
                  </a:lnTo>
                  <a:lnTo>
                    <a:pt x="2821" y="2284"/>
                  </a:lnTo>
                  <a:lnTo>
                    <a:pt x="2819" y="2279"/>
                  </a:lnTo>
                  <a:lnTo>
                    <a:pt x="2816" y="2273"/>
                  </a:lnTo>
                  <a:lnTo>
                    <a:pt x="2816" y="2267"/>
                  </a:lnTo>
                  <a:lnTo>
                    <a:pt x="2816" y="2261"/>
                  </a:lnTo>
                  <a:lnTo>
                    <a:pt x="2819" y="2255"/>
                  </a:lnTo>
                  <a:lnTo>
                    <a:pt x="2821" y="2249"/>
                  </a:lnTo>
                  <a:lnTo>
                    <a:pt x="2823" y="2244"/>
                  </a:lnTo>
                  <a:lnTo>
                    <a:pt x="2827" y="2240"/>
                  </a:lnTo>
                  <a:lnTo>
                    <a:pt x="2832" y="2235"/>
                  </a:lnTo>
                  <a:lnTo>
                    <a:pt x="2841" y="2227"/>
                  </a:lnTo>
                  <a:lnTo>
                    <a:pt x="2851" y="2218"/>
                  </a:lnTo>
                  <a:lnTo>
                    <a:pt x="2858" y="2214"/>
                  </a:lnTo>
                  <a:lnTo>
                    <a:pt x="2864" y="2209"/>
                  </a:lnTo>
                  <a:lnTo>
                    <a:pt x="2872" y="2198"/>
                  </a:lnTo>
                  <a:lnTo>
                    <a:pt x="2882" y="2183"/>
                  </a:lnTo>
                  <a:lnTo>
                    <a:pt x="2888" y="2176"/>
                  </a:lnTo>
                  <a:lnTo>
                    <a:pt x="2894" y="2168"/>
                  </a:lnTo>
                  <a:lnTo>
                    <a:pt x="2900" y="2162"/>
                  </a:lnTo>
                  <a:lnTo>
                    <a:pt x="2907" y="2158"/>
                  </a:lnTo>
                  <a:lnTo>
                    <a:pt x="2921" y="2154"/>
                  </a:lnTo>
                  <a:lnTo>
                    <a:pt x="2933" y="2152"/>
                  </a:lnTo>
                  <a:lnTo>
                    <a:pt x="2939" y="2151"/>
                  </a:lnTo>
                  <a:lnTo>
                    <a:pt x="2944" y="2148"/>
                  </a:lnTo>
                  <a:lnTo>
                    <a:pt x="2948" y="2145"/>
                  </a:lnTo>
                  <a:lnTo>
                    <a:pt x="2952" y="2140"/>
                  </a:lnTo>
                  <a:lnTo>
                    <a:pt x="2964" y="2124"/>
                  </a:lnTo>
                  <a:lnTo>
                    <a:pt x="2976" y="2110"/>
                  </a:lnTo>
                  <a:lnTo>
                    <a:pt x="2979" y="2105"/>
                  </a:lnTo>
                  <a:lnTo>
                    <a:pt x="2980" y="2099"/>
                  </a:lnTo>
                  <a:lnTo>
                    <a:pt x="2979" y="2096"/>
                  </a:lnTo>
                  <a:lnTo>
                    <a:pt x="2978" y="2091"/>
                  </a:lnTo>
                  <a:lnTo>
                    <a:pt x="2976" y="2088"/>
                  </a:lnTo>
                  <a:lnTo>
                    <a:pt x="2972" y="2085"/>
                  </a:lnTo>
                  <a:lnTo>
                    <a:pt x="2967" y="2083"/>
                  </a:lnTo>
                  <a:lnTo>
                    <a:pt x="2963" y="2080"/>
                  </a:lnTo>
                  <a:lnTo>
                    <a:pt x="2952" y="2077"/>
                  </a:lnTo>
                  <a:lnTo>
                    <a:pt x="2938" y="2070"/>
                  </a:lnTo>
                  <a:lnTo>
                    <a:pt x="2924" y="2061"/>
                  </a:lnTo>
                  <a:lnTo>
                    <a:pt x="2915" y="2054"/>
                  </a:lnTo>
                  <a:lnTo>
                    <a:pt x="2908" y="2048"/>
                  </a:lnTo>
                  <a:lnTo>
                    <a:pt x="2901" y="2042"/>
                  </a:lnTo>
                  <a:lnTo>
                    <a:pt x="2898" y="2039"/>
                  </a:lnTo>
                  <a:lnTo>
                    <a:pt x="2898" y="2034"/>
                  </a:lnTo>
                  <a:lnTo>
                    <a:pt x="2900" y="2031"/>
                  </a:lnTo>
                  <a:lnTo>
                    <a:pt x="2902" y="2027"/>
                  </a:lnTo>
                  <a:lnTo>
                    <a:pt x="2907" y="2023"/>
                  </a:lnTo>
                  <a:lnTo>
                    <a:pt x="2910" y="2021"/>
                  </a:lnTo>
                  <a:lnTo>
                    <a:pt x="2914" y="2020"/>
                  </a:lnTo>
                  <a:lnTo>
                    <a:pt x="2917" y="2019"/>
                  </a:lnTo>
                  <a:lnTo>
                    <a:pt x="2920" y="2019"/>
                  </a:lnTo>
                  <a:lnTo>
                    <a:pt x="2922" y="2017"/>
                  </a:lnTo>
                  <a:lnTo>
                    <a:pt x="2923" y="2015"/>
                  </a:lnTo>
                  <a:lnTo>
                    <a:pt x="2926" y="2012"/>
                  </a:lnTo>
                  <a:lnTo>
                    <a:pt x="2927" y="2004"/>
                  </a:lnTo>
                  <a:lnTo>
                    <a:pt x="2928" y="1996"/>
                  </a:lnTo>
                  <a:lnTo>
                    <a:pt x="2929" y="1993"/>
                  </a:lnTo>
                  <a:lnTo>
                    <a:pt x="2932" y="1988"/>
                  </a:lnTo>
                  <a:lnTo>
                    <a:pt x="2935" y="1984"/>
                  </a:lnTo>
                  <a:lnTo>
                    <a:pt x="2941" y="1981"/>
                  </a:lnTo>
                  <a:lnTo>
                    <a:pt x="2952" y="1973"/>
                  </a:lnTo>
                  <a:lnTo>
                    <a:pt x="2963" y="1964"/>
                  </a:lnTo>
                  <a:lnTo>
                    <a:pt x="2966" y="1959"/>
                  </a:lnTo>
                  <a:lnTo>
                    <a:pt x="2968" y="1954"/>
                  </a:lnTo>
                  <a:lnTo>
                    <a:pt x="2971" y="1950"/>
                  </a:lnTo>
                  <a:lnTo>
                    <a:pt x="2971" y="1946"/>
                  </a:lnTo>
                  <a:lnTo>
                    <a:pt x="2968" y="1937"/>
                  </a:lnTo>
                  <a:lnTo>
                    <a:pt x="2968" y="1927"/>
                  </a:lnTo>
                  <a:lnTo>
                    <a:pt x="2968" y="1924"/>
                  </a:lnTo>
                  <a:lnTo>
                    <a:pt x="2971" y="1919"/>
                  </a:lnTo>
                  <a:lnTo>
                    <a:pt x="2973" y="1916"/>
                  </a:lnTo>
                  <a:lnTo>
                    <a:pt x="2977" y="1914"/>
                  </a:lnTo>
                  <a:lnTo>
                    <a:pt x="2982" y="1912"/>
                  </a:lnTo>
                  <a:lnTo>
                    <a:pt x="2986" y="1910"/>
                  </a:lnTo>
                  <a:lnTo>
                    <a:pt x="2990" y="1910"/>
                  </a:lnTo>
                  <a:lnTo>
                    <a:pt x="2995" y="1910"/>
                  </a:lnTo>
                  <a:lnTo>
                    <a:pt x="2998" y="1913"/>
                  </a:lnTo>
                  <a:lnTo>
                    <a:pt x="3002" y="1914"/>
                  </a:lnTo>
                  <a:lnTo>
                    <a:pt x="3005" y="1918"/>
                  </a:lnTo>
                  <a:lnTo>
                    <a:pt x="3009" y="1921"/>
                  </a:lnTo>
                  <a:lnTo>
                    <a:pt x="3012" y="1925"/>
                  </a:lnTo>
                  <a:lnTo>
                    <a:pt x="3018" y="1927"/>
                  </a:lnTo>
                  <a:lnTo>
                    <a:pt x="3026" y="1930"/>
                  </a:lnTo>
                  <a:lnTo>
                    <a:pt x="3033" y="1931"/>
                  </a:lnTo>
                  <a:lnTo>
                    <a:pt x="3048" y="1932"/>
                  </a:lnTo>
                  <a:lnTo>
                    <a:pt x="3062" y="1932"/>
                  </a:lnTo>
                  <a:lnTo>
                    <a:pt x="3068" y="1932"/>
                  </a:lnTo>
                  <a:lnTo>
                    <a:pt x="3074" y="1933"/>
                  </a:lnTo>
                  <a:lnTo>
                    <a:pt x="3080" y="1935"/>
                  </a:lnTo>
                  <a:lnTo>
                    <a:pt x="3086" y="1938"/>
                  </a:lnTo>
                  <a:lnTo>
                    <a:pt x="3104" y="1951"/>
                  </a:lnTo>
                  <a:lnTo>
                    <a:pt x="3121" y="1964"/>
                  </a:lnTo>
                  <a:lnTo>
                    <a:pt x="3123" y="1969"/>
                  </a:lnTo>
                  <a:lnTo>
                    <a:pt x="3125" y="1976"/>
                  </a:lnTo>
                  <a:lnTo>
                    <a:pt x="3127" y="1984"/>
                  </a:lnTo>
                  <a:lnTo>
                    <a:pt x="3127" y="1991"/>
                  </a:lnTo>
                  <a:lnTo>
                    <a:pt x="3128" y="2001"/>
                  </a:lnTo>
                  <a:lnTo>
                    <a:pt x="3130" y="2007"/>
                  </a:lnTo>
                  <a:lnTo>
                    <a:pt x="3131" y="2009"/>
                  </a:lnTo>
                  <a:lnTo>
                    <a:pt x="3134" y="2012"/>
                  </a:lnTo>
                  <a:lnTo>
                    <a:pt x="3136" y="2012"/>
                  </a:lnTo>
                  <a:lnTo>
                    <a:pt x="3138" y="2012"/>
                  </a:lnTo>
                  <a:lnTo>
                    <a:pt x="3144" y="2009"/>
                  </a:lnTo>
                  <a:lnTo>
                    <a:pt x="3149" y="2008"/>
                  </a:lnTo>
                  <a:lnTo>
                    <a:pt x="3161" y="2004"/>
                  </a:lnTo>
                  <a:lnTo>
                    <a:pt x="3174" y="2001"/>
                  </a:lnTo>
                  <a:lnTo>
                    <a:pt x="3188" y="1997"/>
                  </a:lnTo>
                  <a:lnTo>
                    <a:pt x="3201" y="1994"/>
                  </a:lnTo>
                  <a:lnTo>
                    <a:pt x="3219" y="1991"/>
                  </a:lnTo>
                  <a:lnTo>
                    <a:pt x="3231" y="1990"/>
                  </a:lnTo>
                  <a:lnTo>
                    <a:pt x="3236" y="1990"/>
                  </a:lnTo>
                  <a:lnTo>
                    <a:pt x="3241" y="1989"/>
                  </a:lnTo>
                  <a:lnTo>
                    <a:pt x="3243" y="1988"/>
                  </a:lnTo>
                  <a:lnTo>
                    <a:pt x="3245" y="1987"/>
                  </a:lnTo>
                  <a:lnTo>
                    <a:pt x="3251" y="1981"/>
                  </a:lnTo>
                  <a:lnTo>
                    <a:pt x="3260" y="1976"/>
                  </a:lnTo>
                  <a:lnTo>
                    <a:pt x="3264" y="1975"/>
                  </a:lnTo>
                  <a:lnTo>
                    <a:pt x="3268" y="1975"/>
                  </a:lnTo>
                  <a:lnTo>
                    <a:pt x="3273" y="1976"/>
                  </a:lnTo>
                  <a:lnTo>
                    <a:pt x="3278" y="1979"/>
                  </a:lnTo>
                  <a:lnTo>
                    <a:pt x="3282" y="1984"/>
                  </a:lnTo>
                  <a:lnTo>
                    <a:pt x="3287" y="1991"/>
                  </a:lnTo>
                  <a:lnTo>
                    <a:pt x="3291" y="2000"/>
                  </a:lnTo>
                  <a:lnTo>
                    <a:pt x="3294" y="2008"/>
                  </a:lnTo>
                  <a:lnTo>
                    <a:pt x="3301" y="2027"/>
                  </a:lnTo>
                  <a:lnTo>
                    <a:pt x="3306" y="2044"/>
                  </a:lnTo>
                  <a:lnTo>
                    <a:pt x="3310" y="2057"/>
                  </a:lnTo>
                  <a:lnTo>
                    <a:pt x="3312" y="2064"/>
                  </a:lnTo>
                  <a:lnTo>
                    <a:pt x="3314" y="2067"/>
                  </a:lnTo>
                  <a:lnTo>
                    <a:pt x="3317" y="2070"/>
                  </a:lnTo>
                  <a:lnTo>
                    <a:pt x="3322" y="2072"/>
                  </a:lnTo>
                  <a:lnTo>
                    <a:pt x="3326" y="2075"/>
                  </a:lnTo>
                  <a:lnTo>
                    <a:pt x="3343" y="2079"/>
                  </a:lnTo>
                  <a:lnTo>
                    <a:pt x="3362" y="2083"/>
                  </a:lnTo>
                  <a:lnTo>
                    <a:pt x="3371" y="2085"/>
                  </a:lnTo>
                  <a:lnTo>
                    <a:pt x="3381" y="2085"/>
                  </a:lnTo>
                  <a:lnTo>
                    <a:pt x="3389" y="2085"/>
                  </a:lnTo>
                  <a:lnTo>
                    <a:pt x="3396" y="2084"/>
                  </a:lnTo>
                  <a:lnTo>
                    <a:pt x="3400" y="2083"/>
                  </a:lnTo>
                  <a:lnTo>
                    <a:pt x="3405" y="2083"/>
                  </a:lnTo>
                  <a:lnTo>
                    <a:pt x="3411" y="2082"/>
                  </a:lnTo>
                  <a:lnTo>
                    <a:pt x="3417" y="2078"/>
                  </a:lnTo>
                  <a:lnTo>
                    <a:pt x="3423" y="2072"/>
                  </a:lnTo>
                  <a:lnTo>
                    <a:pt x="3429" y="2067"/>
                  </a:lnTo>
                  <a:lnTo>
                    <a:pt x="3438" y="2066"/>
                  </a:lnTo>
                  <a:lnTo>
                    <a:pt x="3446" y="2065"/>
                  </a:lnTo>
                  <a:lnTo>
                    <a:pt x="3449" y="2064"/>
                  </a:lnTo>
                  <a:lnTo>
                    <a:pt x="3451" y="2061"/>
                  </a:lnTo>
                  <a:lnTo>
                    <a:pt x="3453" y="2059"/>
                  </a:lnTo>
                  <a:lnTo>
                    <a:pt x="3456" y="2056"/>
                  </a:lnTo>
                  <a:lnTo>
                    <a:pt x="3457" y="2047"/>
                  </a:lnTo>
                  <a:lnTo>
                    <a:pt x="3462" y="2040"/>
                  </a:lnTo>
                  <a:lnTo>
                    <a:pt x="3469" y="2038"/>
                  </a:lnTo>
                  <a:lnTo>
                    <a:pt x="3478" y="2036"/>
                  </a:lnTo>
                  <a:lnTo>
                    <a:pt x="3488" y="2032"/>
                  </a:lnTo>
                  <a:lnTo>
                    <a:pt x="3496" y="2027"/>
                  </a:lnTo>
                  <a:lnTo>
                    <a:pt x="3500" y="2022"/>
                  </a:lnTo>
                  <a:lnTo>
                    <a:pt x="3502" y="2016"/>
                  </a:lnTo>
                  <a:lnTo>
                    <a:pt x="3505" y="2009"/>
                  </a:lnTo>
                  <a:lnTo>
                    <a:pt x="3505" y="2002"/>
                  </a:lnTo>
                  <a:lnTo>
                    <a:pt x="3507" y="1994"/>
                  </a:lnTo>
                  <a:lnTo>
                    <a:pt x="3509" y="1987"/>
                  </a:lnTo>
                  <a:close/>
                </a:path>
              </a:pathLst>
            </a:custGeom>
            <a:grpFill/>
            <a:ln w="12700">
              <a:solidFill>
                <a:schemeClr val="bg1"/>
              </a:solidFill>
              <a:round/>
              <a:headEnd/>
              <a:tailEnd/>
            </a:ln>
          </p:spPr>
          <p:txBody>
            <a:bodyPr/>
            <a:lstStyle/>
            <a:p>
              <a:endParaRPr lang="zh-CN" altLang="en-US">
                <a:cs typeface="+mn-ea"/>
                <a:sym typeface="+mn-lt"/>
              </a:endParaRPr>
            </a:p>
          </p:txBody>
        </p:sp>
        <p:sp>
          <p:nvSpPr>
            <p:cNvPr id="69" name="贵州">
              <a:extLst>
                <a:ext uri="{FF2B5EF4-FFF2-40B4-BE49-F238E27FC236}">
                  <a16:creationId xmlns="" xmlns:a16="http://schemas.microsoft.com/office/drawing/2014/main" id="{CAA1FDBF-7455-484D-AFAE-57FC362303FB}"/>
                </a:ext>
              </a:extLst>
            </p:cNvPr>
            <p:cNvSpPr>
              <a:spLocks/>
            </p:cNvSpPr>
            <p:nvPr/>
          </p:nvSpPr>
          <p:spPr bwMode="auto">
            <a:xfrm>
              <a:off x="5092764" y="4867529"/>
              <a:ext cx="600083" cy="514377"/>
            </a:xfrm>
            <a:custGeom>
              <a:avLst/>
              <a:gdLst>
                <a:gd name="T0" fmla="*/ 1464 w 2274"/>
                <a:gd name="T1" fmla="*/ 41 h 1956"/>
                <a:gd name="T2" fmla="*/ 1595 w 2274"/>
                <a:gd name="T3" fmla="*/ 13 h 1956"/>
                <a:gd name="T4" fmla="*/ 1725 w 2274"/>
                <a:gd name="T5" fmla="*/ 60 h 1956"/>
                <a:gd name="T6" fmla="*/ 1814 w 2274"/>
                <a:gd name="T7" fmla="*/ 79 h 1956"/>
                <a:gd name="T8" fmla="*/ 1920 w 2274"/>
                <a:gd name="T9" fmla="*/ 245 h 1956"/>
                <a:gd name="T10" fmla="*/ 1946 w 2274"/>
                <a:gd name="T11" fmla="*/ 383 h 1956"/>
                <a:gd name="T12" fmla="*/ 1974 w 2274"/>
                <a:gd name="T13" fmla="*/ 412 h 1956"/>
                <a:gd name="T14" fmla="*/ 2045 w 2274"/>
                <a:gd name="T15" fmla="*/ 445 h 1956"/>
                <a:gd name="T16" fmla="*/ 2142 w 2274"/>
                <a:gd name="T17" fmla="*/ 330 h 1956"/>
                <a:gd name="T18" fmla="*/ 2205 w 2274"/>
                <a:gd name="T19" fmla="*/ 453 h 1956"/>
                <a:gd name="T20" fmla="*/ 2182 w 2274"/>
                <a:gd name="T21" fmla="*/ 611 h 1956"/>
                <a:gd name="T22" fmla="*/ 2187 w 2274"/>
                <a:gd name="T23" fmla="*/ 763 h 1956"/>
                <a:gd name="T24" fmla="*/ 2072 w 2274"/>
                <a:gd name="T25" fmla="*/ 868 h 1956"/>
                <a:gd name="T26" fmla="*/ 2031 w 2274"/>
                <a:gd name="T27" fmla="*/ 964 h 1956"/>
                <a:gd name="T28" fmla="*/ 2187 w 2274"/>
                <a:gd name="T29" fmla="*/ 899 h 1956"/>
                <a:gd name="T30" fmla="*/ 2274 w 2274"/>
                <a:gd name="T31" fmla="*/ 980 h 1956"/>
                <a:gd name="T32" fmla="*/ 2269 w 2274"/>
                <a:gd name="T33" fmla="*/ 1028 h 1956"/>
                <a:gd name="T34" fmla="*/ 2219 w 2274"/>
                <a:gd name="T35" fmla="*/ 1157 h 1956"/>
                <a:gd name="T36" fmla="*/ 2215 w 2274"/>
                <a:gd name="T37" fmla="*/ 1283 h 1956"/>
                <a:gd name="T38" fmla="*/ 2234 w 2274"/>
                <a:gd name="T39" fmla="*/ 1310 h 1956"/>
                <a:gd name="T40" fmla="*/ 2217 w 2274"/>
                <a:gd name="T41" fmla="*/ 1453 h 1956"/>
                <a:gd name="T42" fmla="*/ 2078 w 2274"/>
                <a:gd name="T43" fmla="*/ 1485 h 1956"/>
                <a:gd name="T44" fmla="*/ 2081 w 2274"/>
                <a:gd name="T45" fmla="*/ 1554 h 1956"/>
                <a:gd name="T46" fmla="*/ 1977 w 2274"/>
                <a:gd name="T47" fmla="*/ 1585 h 1956"/>
                <a:gd name="T48" fmla="*/ 1917 w 2274"/>
                <a:gd name="T49" fmla="*/ 1623 h 1956"/>
                <a:gd name="T50" fmla="*/ 1831 w 2274"/>
                <a:gd name="T51" fmla="*/ 1636 h 1956"/>
                <a:gd name="T52" fmla="*/ 1735 w 2274"/>
                <a:gd name="T53" fmla="*/ 1647 h 1956"/>
                <a:gd name="T54" fmla="*/ 1580 w 2274"/>
                <a:gd name="T55" fmla="*/ 1770 h 1956"/>
                <a:gd name="T56" fmla="*/ 1535 w 2274"/>
                <a:gd name="T57" fmla="*/ 1690 h 1956"/>
                <a:gd name="T58" fmla="*/ 1430 w 2274"/>
                <a:gd name="T59" fmla="*/ 1656 h 1956"/>
                <a:gd name="T60" fmla="*/ 1334 w 2274"/>
                <a:gd name="T61" fmla="*/ 1576 h 1956"/>
                <a:gd name="T62" fmla="*/ 1266 w 2274"/>
                <a:gd name="T63" fmla="*/ 1733 h 1956"/>
                <a:gd name="T64" fmla="*/ 1134 w 2274"/>
                <a:gd name="T65" fmla="*/ 1745 h 1956"/>
                <a:gd name="T66" fmla="*/ 960 w 2274"/>
                <a:gd name="T67" fmla="*/ 1870 h 1956"/>
                <a:gd name="T68" fmla="*/ 814 w 2274"/>
                <a:gd name="T69" fmla="*/ 1931 h 1956"/>
                <a:gd name="T70" fmla="*/ 664 w 2274"/>
                <a:gd name="T71" fmla="*/ 1847 h 1956"/>
                <a:gd name="T72" fmla="*/ 510 w 2274"/>
                <a:gd name="T73" fmla="*/ 1828 h 1956"/>
                <a:gd name="T74" fmla="*/ 368 w 2274"/>
                <a:gd name="T75" fmla="*/ 1946 h 1956"/>
                <a:gd name="T76" fmla="*/ 359 w 2274"/>
                <a:gd name="T77" fmla="*/ 1776 h 1956"/>
                <a:gd name="T78" fmla="*/ 403 w 2274"/>
                <a:gd name="T79" fmla="*/ 1700 h 1956"/>
                <a:gd name="T80" fmla="*/ 334 w 2274"/>
                <a:gd name="T81" fmla="*/ 1616 h 1956"/>
                <a:gd name="T82" fmla="*/ 270 w 2274"/>
                <a:gd name="T83" fmla="*/ 1530 h 1956"/>
                <a:gd name="T84" fmla="*/ 301 w 2274"/>
                <a:gd name="T85" fmla="*/ 1320 h 1956"/>
                <a:gd name="T86" fmla="*/ 376 w 2274"/>
                <a:gd name="T87" fmla="*/ 1121 h 1956"/>
                <a:gd name="T88" fmla="*/ 185 w 2274"/>
                <a:gd name="T89" fmla="*/ 1063 h 1956"/>
                <a:gd name="T90" fmla="*/ 38 w 2274"/>
                <a:gd name="T91" fmla="*/ 990 h 1956"/>
                <a:gd name="T92" fmla="*/ 0 w 2274"/>
                <a:gd name="T93" fmla="*/ 867 h 1956"/>
                <a:gd name="T94" fmla="*/ 132 w 2274"/>
                <a:gd name="T95" fmla="*/ 699 h 1956"/>
                <a:gd name="T96" fmla="*/ 296 w 2274"/>
                <a:gd name="T97" fmla="*/ 713 h 1956"/>
                <a:gd name="T98" fmla="*/ 474 w 2274"/>
                <a:gd name="T99" fmla="*/ 775 h 1956"/>
                <a:gd name="T100" fmla="*/ 625 w 2274"/>
                <a:gd name="T101" fmla="*/ 747 h 1956"/>
                <a:gd name="T102" fmla="*/ 729 w 2274"/>
                <a:gd name="T103" fmla="*/ 592 h 1956"/>
                <a:gd name="T104" fmla="*/ 941 w 2274"/>
                <a:gd name="T105" fmla="*/ 612 h 1956"/>
                <a:gd name="T106" fmla="*/ 1048 w 2274"/>
                <a:gd name="T107" fmla="*/ 511 h 1956"/>
                <a:gd name="T108" fmla="*/ 904 w 2274"/>
                <a:gd name="T109" fmla="*/ 450 h 1956"/>
                <a:gd name="T110" fmla="*/ 803 w 2274"/>
                <a:gd name="T111" fmla="*/ 362 h 1956"/>
                <a:gd name="T112" fmla="*/ 900 w 2274"/>
                <a:gd name="T113" fmla="*/ 227 h 1956"/>
                <a:gd name="T114" fmla="*/ 1023 w 2274"/>
                <a:gd name="T115" fmla="*/ 257 h 1956"/>
                <a:gd name="T116" fmla="*/ 1128 w 2274"/>
                <a:gd name="T117" fmla="*/ 274 h 1956"/>
                <a:gd name="T118" fmla="*/ 1141 w 2274"/>
                <a:gd name="T119" fmla="*/ 149 h 1956"/>
                <a:gd name="T120" fmla="*/ 1196 w 2274"/>
                <a:gd name="T121" fmla="*/ 294 h 1956"/>
                <a:gd name="T122" fmla="*/ 1290 w 2274"/>
                <a:gd name="T123" fmla="*/ 163 h 1956"/>
                <a:gd name="T124" fmla="*/ 1411 w 2274"/>
                <a:gd name="T125" fmla="*/ 176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4" h="1956">
                  <a:moveTo>
                    <a:pt x="1428" y="176"/>
                  </a:moveTo>
                  <a:lnTo>
                    <a:pt x="1429" y="176"/>
                  </a:lnTo>
                  <a:lnTo>
                    <a:pt x="1430" y="175"/>
                  </a:lnTo>
                  <a:lnTo>
                    <a:pt x="1435" y="171"/>
                  </a:lnTo>
                  <a:lnTo>
                    <a:pt x="1438" y="169"/>
                  </a:lnTo>
                  <a:lnTo>
                    <a:pt x="1441" y="167"/>
                  </a:lnTo>
                  <a:lnTo>
                    <a:pt x="1443" y="164"/>
                  </a:lnTo>
                  <a:lnTo>
                    <a:pt x="1454" y="157"/>
                  </a:lnTo>
                  <a:lnTo>
                    <a:pt x="1467" y="149"/>
                  </a:lnTo>
                  <a:lnTo>
                    <a:pt x="1477" y="143"/>
                  </a:lnTo>
                  <a:lnTo>
                    <a:pt x="1489" y="137"/>
                  </a:lnTo>
                  <a:lnTo>
                    <a:pt x="1493" y="133"/>
                  </a:lnTo>
                  <a:lnTo>
                    <a:pt x="1496" y="130"/>
                  </a:lnTo>
                  <a:lnTo>
                    <a:pt x="1498" y="126"/>
                  </a:lnTo>
                  <a:lnTo>
                    <a:pt x="1499" y="122"/>
                  </a:lnTo>
                  <a:lnTo>
                    <a:pt x="1496" y="117"/>
                  </a:lnTo>
                  <a:lnTo>
                    <a:pt x="1491" y="111"/>
                  </a:lnTo>
                  <a:lnTo>
                    <a:pt x="1483" y="104"/>
                  </a:lnTo>
                  <a:lnTo>
                    <a:pt x="1475" y="95"/>
                  </a:lnTo>
                  <a:lnTo>
                    <a:pt x="1474" y="93"/>
                  </a:lnTo>
                  <a:lnTo>
                    <a:pt x="1472" y="89"/>
                  </a:lnTo>
                  <a:lnTo>
                    <a:pt x="1469" y="79"/>
                  </a:lnTo>
                  <a:lnTo>
                    <a:pt x="1468" y="68"/>
                  </a:lnTo>
                  <a:lnTo>
                    <a:pt x="1468" y="61"/>
                  </a:lnTo>
                  <a:lnTo>
                    <a:pt x="1466" y="53"/>
                  </a:lnTo>
                  <a:lnTo>
                    <a:pt x="1464" y="50"/>
                  </a:lnTo>
                  <a:lnTo>
                    <a:pt x="1463" y="47"/>
                  </a:lnTo>
                  <a:lnTo>
                    <a:pt x="1463" y="43"/>
                  </a:lnTo>
                  <a:lnTo>
                    <a:pt x="1464" y="41"/>
                  </a:lnTo>
                  <a:lnTo>
                    <a:pt x="1468" y="37"/>
                  </a:lnTo>
                  <a:lnTo>
                    <a:pt x="1472" y="32"/>
                  </a:lnTo>
                  <a:lnTo>
                    <a:pt x="1476" y="30"/>
                  </a:lnTo>
                  <a:lnTo>
                    <a:pt x="1482" y="26"/>
                  </a:lnTo>
                  <a:lnTo>
                    <a:pt x="1491" y="21"/>
                  </a:lnTo>
                  <a:lnTo>
                    <a:pt x="1498" y="16"/>
                  </a:lnTo>
                  <a:lnTo>
                    <a:pt x="1501" y="15"/>
                  </a:lnTo>
                  <a:lnTo>
                    <a:pt x="1505" y="12"/>
                  </a:lnTo>
                  <a:lnTo>
                    <a:pt x="1507" y="11"/>
                  </a:lnTo>
                  <a:lnTo>
                    <a:pt x="1508" y="10"/>
                  </a:lnTo>
                  <a:lnTo>
                    <a:pt x="1513" y="7"/>
                  </a:lnTo>
                  <a:lnTo>
                    <a:pt x="1519" y="4"/>
                  </a:lnTo>
                  <a:lnTo>
                    <a:pt x="1523" y="3"/>
                  </a:lnTo>
                  <a:lnTo>
                    <a:pt x="1526" y="2"/>
                  </a:lnTo>
                  <a:lnTo>
                    <a:pt x="1530" y="0"/>
                  </a:lnTo>
                  <a:lnTo>
                    <a:pt x="1532" y="2"/>
                  </a:lnTo>
                  <a:lnTo>
                    <a:pt x="1538" y="6"/>
                  </a:lnTo>
                  <a:lnTo>
                    <a:pt x="1543" y="13"/>
                  </a:lnTo>
                  <a:lnTo>
                    <a:pt x="1549" y="18"/>
                  </a:lnTo>
                  <a:lnTo>
                    <a:pt x="1554" y="21"/>
                  </a:lnTo>
                  <a:lnTo>
                    <a:pt x="1557" y="22"/>
                  </a:lnTo>
                  <a:lnTo>
                    <a:pt x="1562" y="22"/>
                  </a:lnTo>
                  <a:lnTo>
                    <a:pt x="1564" y="22"/>
                  </a:lnTo>
                  <a:lnTo>
                    <a:pt x="1567" y="22"/>
                  </a:lnTo>
                  <a:lnTo>
                    <a:pt x="1571" y="22"/>
                  </a:lnTo>
                  <a:lnTo>
                    <a:pt x="1580" y="21"/>
                  </a:lnTo>
                  <a:lnTo>
                    <a:pt x="1584" y="19"/>
                  </a:lnTo>
                  <a:lnTo>
                    <a:pt x="1590" y="17"/>
                  </a:lnTo>
                  <a:lnTo>
                    <a:pt x="1595" y="13"/>
                  </a:lnTo>
                  <a:lnTo>
                    <a:pt x="1600" y="10"/>
                  </a:lnTo>
                  <a:lnTo>
                    <a:pt x="1602" y="9"/>
                  </a:lnTo>
                  <a:lnTo>
                    <a:pt x="1606" y="7"/>
                  </a:lnTo>
                  <a:lnTo>
                    <a:pt x="1608" y="7"/>
                  </a:lnTo>
                  <a:lnTo>
                    <a:pt x="1611" y="7"/>
                  </a:lnTo>
                  <a:lnTo>
                    <a:pt x="1614" y="10"/>
                  </a:lnTo>
                  <a:lnTo>
                    <a:pt x="1617" y="13"/>
                  </a:lnTo>
                  <a:lnTo>
                    <a:pt x="1618" y="21"/>
                  </a:lnTo>
                  <a:lnTo>
                    <a:pt x="1619" y="32"/>
                  </a:lnTo>
                  <a:lnTo>
                    <a:pt x="1620" y="49"/>
                  </a:lnTo>
                  <a:lnTo>
                    <a:pt x="1623" y="66"/>
                  </a:lnTo>
                  <a:lnTo>
                    <a:pt x="1625" y="74"/>
                  </a:lnTo>
                  <a:lnTo>
                    <a:pt x="1627" y="80"/>
                  </a:lnTo>
                  <a:lnTo>
                    <a:pt x="1631" y="84"/>
                  </a:lnTo>
                  <a:lnTo>
                    <a:pt x="1633" y="86"/>
                  </a:lnTo>
                  <a:lnTo>
                    <a:pt x="1637" y="87"/>
                  </a:lnTo>
                  <a:lnTo>
                    <a:pt x="1639" y="88"/>
                  </a:lnTo>
                  <a:lnTo>
                    <a:pt x="1644" y="89"/>
                  </a:lnTo>
                  <a:lnTo>
                    <a:pt x="1646" y="89"/>
                  </a:lnTo>
                  <a:lnTo>
                    <a:pt x="1651" y="91"/>
                  </a:lnTo>
                  <a:lnTo>
                    <a:pt x="1656" y="89"/>
                  </a:lnTo>
                  <a:lnTo>
                    <a:pt x="1662" y="88"/>
                  </a:lnTo>
                  <a:lnTo>
                    <a:pt x="1668" y="87"/>
                  </a:lnTo>
                  <a:lnTo>
                    <a:pt x="1677" y="82"/>
                  </a:lnTo>
                  <a:lnTo>
                    <a:pt x="1687" y="76"/>
                  </a:lnTo>
                  <a:lnTo>
                    <a:pt x="1700" y="69"/>
                  </a:lnTo>
                  <a:lnTo>
                    <a:pt x="1715" y="63"/>
                  </a:lnTo>
                  <a:lnTo>
                    <a:pt x="1720" y="62"/>
                  </a:lnTo>
                  <a:lnTo>
                    <a:pt x="1725" y="60"/>
                  </a:lnTo>
                  <a:lnTo>
                    <a:pt x="1733" y="59"/>
                  </a:lnTo>
                  <a:lnTo>
                    <a:pt x="1741" y="59"/>
                  </a:lnTo>
                  <a:lnTo>
                    <a:pt x="1746" y="60"/>
                  </a:lnTo>
                  <a:lnTo>
                    <a:pt x="1751" y="61"/>
                  </a:lnTo>
                  <a:lnTo>
                    <a:pt x="1754" y="62"/>
                  </a:lnTo>
                  <a:lnTo>
                    <a:pt x="1758" y="63"/>
                  </a:lnTo>
                  <a:lnTo>
                    <a:pt x="1763" y="66"/>
                  </a:lnTo>
                  <a:lnTo>
                    <a:pt x="1768" y="68"/>
                  </a:lnTo>
                  <a:lnTo>
                    <a:pt x="1769" y="70"/>
                  </a:lnTo>
                  <a:lnTo>
                    <a:pt x="1771" y="72"/>
                  </a:lnTo>
                  <a:lnTo>
                    <a:pt x="1772" y="73"/>
                  </a:lnTo>
                  <a:lnTo>
                    <a:pt x="1775" y="74"/>
                  </a:lnTo>
                  <a:lnTo>
                    <a:pt x="1778" y="78"/>
                  </a:lnTo>
                  <a:lnTo>
                    <a:pt x="1782" y="81"/>
                  </a:lnTo>
                  <a:lnTo>
                    <a:pt x="1783" y="82"/>
                  </a:lnTo>
                  <a:lnTo>
                    <a:pt x="1784" y="82"/>
                  </a:lnTo>
                  <a:lnTo>
                    <a:pt x="1788" y="81"/>
                  </a:lnTo>
                  <a:lnTo>
                    <a:pt x="1792" y="78"/>
                  </a:lnTo>
                  <a:lnTo>
                    <a:pt x="1796" y="76"/>
                  </a:lnTo>
                  <a:lnTo>
                    <a:pt x="1798" y="74"/>
                  </a:lnTo>
                  <a:lnTo>
                    <a:pt x="1802" y="72"/>
                  </a:lnTo>
                  <a:lnTo>
                    <a:pt x="1806" y="69"/>
                  </a:lnTo>
                  <a:lnTo>
                    <a:pt x="1807" y="69"/>
                  </a:lnTo>
                  <a:lnTo>
                    <a:pt x="1808" y="69"/>
                  </a:lnTo>
                  <a:lnTo>
                    <a:pt x="1809" y="69"/>
                  </a:lnTo>
                  <a:lnTo>
                    <a:pt x="1810" y="70"/>
                  </a:lnTo>
                  <a:lnTo>
                    <a:pt x="1812" y="73"/>
                  </a:lnTo>
                  <a:lnTo>
                    <a:pt x="1813" y="74"/>
                  </a:lnTo>
                  <a:lnTo>
                    <a:pt x="1814" y="79"/>
                  </a:lnTo>
                  <a:lnTo>
                    <a:pt x="1815" y="84"/>
                  </a:lnTo>
                  <a:lnTo>
                    <a:pt x="1819" y="93"/>
                  </a:lnTo>
                  <a:lnTo>
                    <a:pt x="1822" y="105"/>
                  </a:lnTo>
                  <a:lnTo>
                    <a:pt x="1825" y="113"/>
                  </a:lnTo>
                  <a:lnTo>
                    <a:pt x="1826" y="122"/>
                  </a:lnTo>
                  <a:lnTo>
                    <a:pt x="1828" y="135"/>
                  </a:lnTo>
                  <a:lnTo>
                    <a:pt x="1831" y="148"/>
                  </a:lnTo>
                  <a:lnTo>
                    <a:pt x="1833" y="161"/>
                  </a:lnTo>
                  <a:lnTo>
                    <a:pt x="1835" y="175"/>
                  </a:lnTo>
                  <a:lnTo>
                    <a:pt x="1834" y="188"/>
                  </a:lnTo>
                  <a:lnTo>
                    <a:pt x="1833" y="201"/>
                  </a:lnTo>
                  <a:lnTo>
                    <a:pt x="1835" y="214"/>
                  </a:lnTo>
                  <a:lnTo>
                    <a:pt x="1838" y="224"/>
                  </a:lnTo>
                  <a:lnTo>
                    <a:pt x="1840" y="232"/>
                  </a:lnTo>
                  <a:lnTo>
                    <a:pt x="1842" y="238"/>
                  </a:lnTo>
                  <a:lnTo>
                    <a:pt x="1848" y="244"/>
                  </a:lnTo>
                  <a:lnTo>
                    <a:pt x="1854" y="246"/>
                  </a:lnTo>
                  <a:lnTo>
                    <a:pt x="1861" y="249"/>
                  </a:lnTo>
                  <a:lnTo>
                    <a:pt x="1869" y="252"/>
                  </a:lnTo>
                  <a:lnTo>
                    <a:pt x="1872" y="252"/>
                  </a:lnTo>
                  <a:lnTo>
                    <a:pt x="1877" y="251"/>
                  </a:lnTo>
                  <a:lnTo>
                    <a:pt x="1883" y="249"/>
                  </a:lnTo>
                  <a:lnTo>
                    <a:pt x="1889" y="246"/>
                  </a:lnTo>
                  <a:lnTo>
                    <a:pt x="1898" y="243"/>
                  </a:lnTo>
                  <a:lnTo>
                    <a:pt x="1907" y="242"/>
                  </a:lnTo>
                  <a:lnTo>
                    <a:pt x="1911" y="242"/>
                  </a:lnTo>
                  <a:lnTo>
                    <a:pt x="1915" y="242"/>
                  </a:lnTo>
                  <a:lnTo>
                    <a:pt x="1917" y="243"/>
                  </a:lnTo>
                  <a:lnTo>
                    <a:pt x="1920" y="245"/>
                  </a:lnTo>
                  <a:lnTo>
                    <a:pt x="1922" y="250"/>
                  </a:lnTo>
                  <a:lnTo>
                    <a:pt x="1922" y="255"/>
                  </a:lnTo>
                  <a:lnTo>
                    <a:pt x="1922" y="261"/>
                  </a:lnTo>
                  <a:lnTo>
                    <a:pt x="1920" y="268"/>
                  </a:lnTo>
                  <a:lnTo>
                    <a:pt x="1916" y="275"/>
                  </a:lnTo>
                  <a:lnTo>
                    <a:pt x="1914" y="282"/>
                  </a:lnTo>
                  <a:lnTo>
                    <a:pt x="1909" y="292"/>
                  </a:lnTo>
                  <a:lnTo>
                    <a:pt x="1908" y="301"/>
                  </a:lnTo>
                  <a:lnTo>
                    <a:pt x="1908" y="308"/>
                  </a:lnTo>
                  <a:lnTo>
                    <a:pt x="1909" y="313"/>
                  </a:lnTo>
                  <a:lnTo>
                    <a:pt x="1911" y="320"/>
                  </a:lnTo>
                  <a:lnTo>
                    <a:pt x="1914" y="327"/>
                  </a:lnTo>
                  <a:lnTo>
                    <a:pt x="1915" y="334"/>
                  </a:lnTo>
                  <a:lnTo>
                    <a:pt x="1916" y="343"/>
                  </a:lnTo>
                  <a:lnTo>
                    <a:pt x="1915" y="353"/>
                  </a:lnTo>
                  <a:lnTo>
                    <a:pt x="1911" y="362"/>
                  </a:lnTo>
                  <a:lnTo>
                    <a:pt x="1910" y="366"/>
                  </a:lnTo>
                  <a:lnTo>
                    <a:pt x="1909" y="371"/>
                  </a:lnTo>
                  <a:lnTo>
                    <a:pt x="1909" y="375"/>
                  </a:lnTo>
                  <a:lnTo>
                    <a:pt x="1909" y="379"/>
                  </a:lnTo>
                  <a:lnTo>
                    <a:pt x="1911" y="384"/>
                  </a:lnTo>
                  <a:lnTo>
                    <a:pt x="1915" y="388"/>
                  </a:lnTo>
                  <a:lnTo>
                    <a:pt x="1919" y="389"/>
                  </a:lnTo>
                  <a:lnTo>
                    <a:pt x="1922" y="390"/>
                  </a:lnTo>
                  <a:lnTo>
                    <a:pt x="1926" y="391"/>
                  </a:lnTo>
                  <a:lnTo>
                    <a:pt x="1929" y="390"/>
                  </a:lnTo>
                  <a:lnTo>
                    <a:pt x="1934" y="389"/>
                  </a:lnTo>
                  <a:lnTo>
                    <a:pt x="1940" y="387"/>
                  </a:lnTo>
                  <a:lnTo>
                    <a:pt x="1946" y="383"/>
                  </a:lnTo>
                  <a:lnTo>
                    <a:pt x="1951" y="377"/>
                  </a:lnTo>
                  <a:lnTo>
                    <a:pt x="1953" y="375"/>
                  </a:lnTo>
                  <a:lnTo>
                    <a:pt x="1954" y="369"/>
                  </a:lnTo>
                  <a:lnTo>
                    <a:pt x="1953" y="364"/>
                  </a:lnTo>
                  <a:lnTo>
                    <a:pt x="1952" y="357"/>
                  </a:lnTo>
                  <a:lnTo>
                    <a:pt x="1949" y="351"/>
                  </a:lnTo>
                  <a:lnTo>
                    <a:pt x="1948" y="343"/>
                  </a:lnTo>
                  <a:lnTo>
                    <a:pt x="1947" y="336"/>
                  </a:lnTo>
                  <a:lnTo>
                    <a:pt x="1948" y="328"/>
                  </a:lnTo>
                  <a:lnTo>
                    <a:pt x="1949" y="325"/>
                  </a:lnTo>
                  <a:lnTo>
                    <a:pt x="1951" y="322"/>
                  </a:lnTo>
                  <a:lnTo>
                    <a:pt x="1953" y="320"/>
                  </a:lnTo>
                  <a:lnTo>
                    <a:pt x="1954" y="318"/>
                  </a:lnTo>
                  <a:lnTo>
                    <a:pt x="1959" y="316"/>
                  </a:lnTo>
                  <a:lnTo>
                    <a:pt x="1964" y="316"/>
                  </a:lnTo>
                  <a:lnTo>
                    <a:pt x="1968" y="318"/>
                  </a:lnTo>
                  <a:lnTo>
                    <a:pt x="1974" y="324"/>
                  </a:lnTo>
                  <a:lnTo>
                    <a:pt x="1977" y="328"/>
                  </a:lnTo>
                  <a:lnTo>
                    <a:pt x="1980" y="336"/>
                  </a:lnTo>
                  <a:lnTo>
                    <a:pt x="1982" y="338"/>
                  </a:lnTo>
                  <a:lnTo>
                    <a:pt x="1982" y="341"/>
                  </a:lnTo>
                  <a:lnTo>
                    <a:pt x="1982" y="344"/>
                  </a:lnTo>
                  <a:lnTo>
                    <a:pt x="1983" y="346"/>
                  </a:lnTo>
                  <a:lnTo>
                    <a:pt x="1983" y="355"/>
                  </a:lnTo>
                  <a:lnTo>
                    <a:pt x="1983" y="362"/>
                  </a:lnTo>
                  <a:lnTo>
                    <a:pt x="1982" y="375"/>
                  </a:lnTo>
                  <a:lnTo>
                    <a:pt x="1979" y="388"/>
                  </a:lnTo>
                  <a:lnTo>
                    <a:pt x="1977" y="400"/>
                  </a:lnTo>
                  <a:lnTo>
                    <a:pt x="1974" y="412"/>
                  </a:lnTo>
                  <a:lnTo>
                    <a:pt x="1974" y="418"/>
                  </a:lnTo>
                  <a:lnTo>
                    <a:pt x="1973" y="423"/>
                  </a:lnTo>
                  <a:lnTo>
                    <a:pt x="1973" y="427"/>
                  </a:lnTo>
                  <a:lnTo>
                    <a:pt x="1973" y="431"/>
                  </a:lnTo>
                  <a:lnTo>
                    <a:pt x="1974" y="435"/>
                  </a:lnTo>
                  <a:lnTo>
                    <a:pt x="1977" y="438"/>
                  </a:lnTo>
                  <a:lnTo>
                    <a:pt x="1978" y="438"/>
                  </a:lnTo>
                  <a:lnTo>
                    <a:pt x="1979" y="439"/>
                  </a:lnTo>
                  <a:lnTo>
                    <a:pt x="1980" y="439"/>
                  </a:lnTo>
                  <a:lnTo>
                    <a:pt x="1982" y="439"/>
                  </a:lnTo>
                  <a:lnTo>
                    <a:pt x="1985" y="438"/>
                  </a:lnTo>
                  <a:lnTo>
                    <a:pt x="1987" y="437"/>
                  </a:lnTo>
                  <a:lnTo>
                    <a:pt x="1989" y="437"/>
                  </a:lnTo>
                  <a:lnTo>
                    <a:pt x="1990" y="435"/>
                  </a:lnTo>
                  <a:lnTo>
                    <a:pt x="1992" y="434"/>
                  </a:lnTo>
                  <a:lnTo>
                    <a:pt x="1995" y="434"/>
                  </a:lnTo>
                  <a:lnTo>
                    <a:pt x="1998" y="432"/>
                  </a:lnTo>
                  <a:lnTo>
                    <a:pt x="2003" y="429"/>
                  </a:lnTo>
                  <a:lnTo>
                    <a:pt x="2009" y="428"/>
                  </a:lnTo>
                  <a:lnTo>
                    <a:pt x="2015" y="428"/>
                  </a:lnTo>
                  <a:lnTo>
                    <a:pt x="2021" y="428"/>
                  </a:lnTo>
                  <a:lnTo>
                    <a:pt x="2027" y="429"/>
                  </a:lnTo>
                  <a:lnTo>
                    <a:pt x="2030" y="431"/>
                  </a:lnTo>
                  <a:lnTo>
                    <a:pt x="2034" y="432"/>
                  </a:lnTo>
                  <a:lnTo>
                    <a:pt x="2037" y="434"/>
                  </a:lnTo>
                  <a:lnTo>
                    <a:pt x="2040" y="437"/>
                  </a:lnTo>
                  <a:lnTo>
                    <a:pt x="2041" y="439"/>
                  </a:lnTo>
                  <a:lnTo>
                    <a:pt x="2042" y="442"/>
                  </a:lnTo>
                  <a:lnTo>
                    <a:pt x="2045" y="445"/>
                  </a:lnTo>
                  <a:lnTo>
                    <a:pt x="2046" y="448"/>
                  </a:lnTo>
                  <a:lnTo>
                    <a:pt x="2047" y="450"/>
                  </a:lnTo>
                  <a:lnTo>
                    <a:pt x="2049" y="452"/>
                  </a:lnTo>
                  <a:lnTo>
                    <a:pt x="2050" y="452"/>
                  </a:lnTo>
                  <a:lnTo>
                    <a:pt x="2052" y="452"/>
                  </a:lnTo>
                  <a:lnTo>
                    <a:pt x="2055" y="453"/>
                  </a:lnTo>
                  <a:lnTo>
                    <a:pt x="2058" y="453"/>
                  </a:lnTo>
                  <a:lnTo>
                    <a:pt x="2067" y="452"/>
                  </a:lnTo>
                  <a:lnTo>
                    <a:pt x="2078" y="451"/>
                  </a:lnTo>
                  <a:lnTo>
                    <a:pt x="2084" y="451"/>
                  </a:lnTo>
                  <a:lnTo>
                    <a:pt x="2090" y="450"/>
                  </a:lnTo>
                  <a:lnTo>
                    <a:pt x="2096" y="450"/>
                  </a:lnTo>
                  <a:lnTo>
                    <a:pt x="2100" y="450"/>
                  </a:lnTo>
                  <a:lnTo>
                    <a:pt x="2105" y="447"/>
                  </a:lnTo>
                  <a:lnTo>
                    <a:pt x="2108" y="445"/>
                  </a:lnTo>
                  <a:lnTo>
                    <a:pt x="2110" y="442"/>
                  </a:lnTo>
                  <a:lnTo>
                    <a:pt x="2110" y="438"/>
                  </a:lnTo>
                  <a:lnTo>
                    <a:pt x="2110" y="432"/>
                  </a:lnTo>
                  <a:lnTo>
                    <a:pt x="2110" y="423"/>
                  </a:lnTo>
                  <a:lnTo>
                    <a:pt x="2110" y="415"/>
                  </a:lnTo>
                  <a:lnTo>
                    <a:pt x="2112" y="404"/>
                  </a:lnTo>
                  <a:lnTo>
                    <a:pt x="2117" y="393"/>
                  </a:lnTo>
                  <a:lnTo>
                    <a:pt x="2123" y="382"/>
                  </a:lnTo>
                  <a:lnTo>
                    <a:pt x="2128" y="368"/>
                  </a:lnTo>
                  <a:lnTo>
                    <a:pt x="2131" y="350"/>
                  </a:lnTo>
                  <a:lnTo>
                    <a:pt x="2135" y="339"/>
                  </a:lnTo>
                  <a:lnTo>
                    <a:pt x="2137" y="333"/>
                  </a:lnTo>
                  <a:lnTo>
                    <a:pt x="2140" y="332"/>
                  </a:lnTo>
                  <a:lnTo>
                    <a:pt x="2142" y="330"/>
                  </a:lnTo>
                  <a:lnTo>
                    <a:pt x="2149" y="325"/>
                  </a:lnTo>
                  <a:lnTo>
                    <a:pt x="2156" y="321"/>
                  </a:lnTo>
                  <a:lnTo>
                    <a:pt x="2163" y="319"/>
                  </a:lnTo>
                  <a:lnTo>
                    <a:pt x="2168" y="318"/>
                  </a:lnTo>
                  <a:lnTo>
                    <a:pt x="2168" y="320"/>
                  </a:lnTo>
                  <a:lnTo>
                    <a:pt x="2168" y="322"/>
                  </a:lnTo>
                  <a:lnTo>
                    <a:pt x="2169" y="326"/>
                  </a:lnTo>
                  <a:lnTo>
                    <a:pt x="2169" y="328"/>
                  </a:lnTo>
                  <a:lnTo>
                    <a:pt x="2172" y="343"/>
                  </a:lnTo>
                  <a:lnTo>
                    <a:pt x="2174" y="358"/>
                  </a:lnTo>
                  <a:lnTo>
                    <a:pt x="2175" y="370"/>
                  </a:lnTo>
                  <a:lnTo>
                    <a:pt x="2175" y="383"/>
                  </a:lnTo>
                  <a:lnTo>
                    <a:pt x="2173" y="391"/>
                  </a:lnTo>
                  <a:lnTo>
                    <a:pt x="2172" y="399"/>
                  </a:lnTo>
                  <a:lnTo>
                    <a:pt x="2173" y="403"/>
                  </a:lnTo>
                  <a:lnTo>
                    <a:pt x="2174" y="404"/>
                  </a:lnTo>
                  <a:lnTo>
                    <a:pt x="2178" y="407"/>
                  </a:lnTo>
                  <a:lnTo>
                    <a:pt x="2180" y="409"/>
                  </a:lnTo>
                  <a:lnTo>
                    <a:pt x="2185" y="413"/>
                  </a:lnTo>
                  <a:lnTo>
                    <a:pt x="2190" y="415"/>
                  </a:lnTo>
                  <a:lnTo>
                    <a:pt x="2200" y="415"/>
                  </a:lnTo>
                  <a:lnTo>
                    <a:pt x="2211" y="416"/>
                  </a:lnTo>
                  <a:lnTo>
                    <a:pt x="2212" y="419"/>
                  </a:lnTo>
                  <a:lnTo>
                    <a:pt x="2215" y="422"/>
                  </a:lnTo>
                  <a:lnTo>
                    <a:pt x="2215" y="426"/>
                  </a:lnTo>
                  <a:lnTo>
                    <a:pt x="2215" y="429"/>
                  </a:lnTo>
                  <a:lnTo>
                    <a:pt x="2215" y="437"/>
                  </a:lnTo>
                  <a:lnTo>
                    <a:pt x="2213" y="444"/>
                  </a:lnTo>
                  <a:lnTo>
                    <a:pt x="2205" y="453"/>
                  </a:lnTo>
                  <a:lnTo>
                    <a:pt x="2198" y="464"/>
                  </a:lnTo>
                  <a:lnTo>
                    <a:pt x="2191" y="475"/>
                  </a:lnTo>
                  <a:lnTo>
                    <a:pt x="2186" y="485"/>
                  </a:lnTo>
                  <a:lnTo>
                    <a:pt x="2184" y="490"/>
                  </a:lnTo>
                  <a:lnTo>
                    <a:pt x="2182" y="496"/>
                  </a:lnTo>
                  <a:lnTo>
                    <a:pt x="2182" y="501"/>
                  </a:lnTo>
                  <a:lnTo>
                    <a:pt x="2182" y="505"/>
                  </a:lnTo>
                  <a:lnTo>
                    <a:pt x="2184" y="510"/>
                  </a:lnTo>
                  <a:lnTo>
                    <a:pt x="2185" y="513"/>
                  </a:lnTo>
                  <a:lnTo>
                    <a:pt x="2187" y="515"/>
                  </a:lnTo>
                  <a:lnTo>
                    <a:pt x="2192" y="517"/>
                  </a:lnTo>
                  <a:lnTo>
                    <a:pt x="2199" y="519"/>
                  </a:lnTo>
                  <a:lnTo>
                    <a:pt x="2204" y="519"/>
                  </a:lnTo>
                  <a:lnTo>
                    <a:pt x="2205" y="520"/>
                  </a:lnTo>
                  <a:lnTo>
                    <a:pt x="2206" y="521"/>
                  </a:lnTo>
                  <a:lnTo>
                    <a:pt x="2206" y="522"/>
                  </a:lnTo>
                  <a:lnTo>
                    <a:pt x="2206" y="522"/>
                  </a:lnTo>
                  <a:lnTo>
                    <a:pt x="2205" y="528"/>
                  </a:lnTo>
                  <a:lnTo>
                    <a:pt x="2201" y="535"/>
                  </a:lnTo>
                  <a:lnTo>
                    <a:pt x="2197" y="541"/>
                  </a:lnTo>
                  <a:lnTo>
                    <a:pt x="2192" y="548"/>
                  </a:lnTo>
                  <a:lnTo>
                    <a:pt x="2188" y="554"/>
                  </a:lnTo>
                  <a:lnTo>
                    <a:pt x="2187" y="559"/>
                  </a:lnTo>
                  <a:lnTo>
                    <a:pt x="2185" y="565"/>
                  </a:lnTo>
                  <a:lnTo>
                    <a:pt x="2185" y="571"/>
                  </a:lnTo>
                  <a:lnTo>
                    <a:pt x="2184" y="578"/>
                  </a:lnTo>
                  <a:lnTo>
                    <a:pt x="2184" y="585"/>
                  </a:lnTo>
                  <a:lnTo>
                    <a:pt x="2182" y="598"/>
                  </a:lnTo>
                  <a:lnTo>
                    <a:pt x="2182" y="611"/>
                  </a:lnTo>
                  <a:lnTo>
                    <a:pt x="2182" y="616"/>
                  </a:lnTo>
                  <a:lnTo>
                    <a:pt x="2184" y="621"/>
                  </a:lnTo>
                  <a:lnTo>
                    <a:pt x="2185" y="626"/>
                  </a:lnTo>
                  <a:lnTo>
                    <a:pt x="2188" y="631"/>
                  </a:lnTo>
                  <a:lnTo>
                    <a:pt x="2193" y="636"/>
                  </a:lnTo>
                  <a:lnTo>
                    <a:pt x="2200" y="640"/>
                  </a:lnTo>
                  <a:lnTo>
                    <a:pt x="2209" y="643"/>
                  </a:lnTo>
                  <a:lnTo>
                    <a:pt x="2213" y="646"/>
                  </a:lnTo>
                  <a:lnTo>
                    <a:pt x="2220" y="648"/>
                  </a:lnTo>
                  <a:lnTo>
                    <a:pt x="2226" y="650"/>
                  </a:lnTo>
                  <a:lnTo>
                    <a:pt x="2231" y="653"/>
                  </a:lnTo>
                  <a:lnTo>
                    <a:pt x="2236" y="658"/>
                  </a:lnTo>
                  <a:lnTo>
                    <a:pt x="2241" y="662"/>
                  </a:lnTo>
                  <a:lnTo>
                    <a:pt x="2244" y="667"/>
                  </a:lnTo>
                  <a:lnTo>
                    <a:pt x="2248" y="677"/>
                  </a:lnTo>
                  <a:lnTo>
                    <a:pt x="2249" y="687"/>
                  </a:lnTo>
                  <a:lnTo>
                    <a:pt x="2249" y="697"/>
                  </a:lnTo>
                  <a:lnTo>
                    <a:pt x="2247" y="705"/>
                  </a:lnTo>
                  <a:lnTo>
                    <a:pt x="2245" y="709"/>
                  </a:lnTo>
                  <a:lnTo>
                    <a:pt x="2244" y="712"/>
                  </a:lnTo>
                  <a:lnTo>
                    <a:pt x="2242" y="716"/>
                  </a:lnTo>
                  <a:lnTo>
                    <a:pt x="2238" y="719"/>
                  </a:lnTo>
                  <a:lnTo>
                    <a:pt x="2224" y="729"/>
                  </a:lnTo>
                  <a:lnTo>
                    <a:pt x="2210" y="737"/>
                  </a:lnTo>
                  <a:lnTo>
                    <a:pt x="2201" y="743"/>
                  </a:lnTo>
                  <a:lnTo>
                    <a:pt x="2195" y="749"/>
                  </a:lnTo>
                  <a:lnTo>
                    <a:pt x="2191" y="755"/>
                  </a:lnTo>
                  <a:lnTo>
                    <a:pt x="2188" y="760"/>
                  </a:lnTo>
                  <a:lnTo>
                    <a:pt x="2187" y="763"/>
                  </a:lnTo>
                  <a:lnTo>
                    <a:pt x="2187" y="768"/>
                  </a:lnTo>
                  <a:lnTo>
                    <a:pt x="2187" y="773"/>
                  </a:lnTo>
                  <a:lnTo>
                    <a:pt x="2186" y="776"/>
                  </a:lnTo>
                  <a:lnTo>
                    <a:pt x="2186" y="779"/>
                  </a:lnTo>
                  <a:lnTo>
                    <a:pt x="2185" y="781"/>
                  </a:lnTo>
                  <a:lnTo>
                    <a:pt x="2182" y="782"/>
                  </a:lnTo>
                  <a:lnTo>
                    <a:pt x="2180" y="782"/>
                  </a:lnTo>
                  <a:lnTo>
                    <a:pt x="2178" y="784"/>
                  </a:lnTo>
                  <a:lnTo>
                    <a:pt x="2175" y="784"/>
                  </a:lnTo>
                  <a:lnTo>
                    <a:pt x="2167" y="782"/>
                  </a:lnTo>
                  <a:lnTo>
                    <a:pt x="2161" y="781"/>
                  </a:lnTo>
                  <a:lnTo>
                    <a:pt x="2148" y="779"/>
                  </a:lnTo>
                  <a:lnTo>
                    <a:pt x="2127" y="775"/>
                  </a:lnTo>
                  <a:lnTo>
                    <a:pt x="2122" y="775"/>
                  </a:lnTo>
                  <a:lnTo>
                    <a:pt x="2118" y="776"/>
                  </a:lnTo>
                  <a:lnTo>
                    <a:pt x="2116" y="778"/>
                  </a:lnTo>
                  <a:lnTo>
                    <a:pt x="2115" y="779"/>
                  </a:lnTo>
                  <a:lnTo>
                    <a:pt x="2112" y="782"/>
                  </a:lnTo>
                  <a:lnTo>
                    <a:pt x="2111" y="786"/>
                  </a:lnTo>
                  <a:lnTo>
                    <a:pt x="2110" y="790"/>
                  </a:lnTo>
                  <a:lnTo>
                    <a:pt x="2109" y="793"/>
                  </a:lnTo>
                  <a:lnTo>
                    <a:pt x="2106" y="798"/>
                  </a:lnTo>
                  <a:lnTo>
                    <a:pt x="2103" y="804"/>
                  </a:lnTo>
                  <a:lnTo>
                    <a:pt x="2099" y="813"/>
                  </a:lnTo>
                  <a:lnTo>
                    <a:pt x="2096" y="823"/>
                  </a:lnTo>
                  <a:lnTo>
                    <a:pt x="2091" y="834"/>
                  </a:lnTo>
                  <a:lnTo>
                    <a:pt x="2086" y="843"/>
                  </a:lnTo>
                  <a:lnTo>
                    <a:pt x="2080" y="856"/>
                  </a:lnTo>
                  <a:lnTo>
                    <a:pt x="2072" y="868"/>
                  </a:lnTo>
                  <a:lnTo>
                    <a:pt x="2068" y="873"/>
                  </a:lnTo>
                  <a:lnTo>
                    <a:pt x="2064" y="878"/>
                  </a:lnTo>
                  <a:lnTo>
                    <a:pt x="2059" y="881"/>
                  </a:lnTo>
                  <a:lnTo>
                    <a:pt x="2053" y="886"/>
                  </a:lnTo>
                  <a:lnTo>
                    <a:pt x="2048" y="889"/>
                  </a:lnTo>
                  <a:lnTo>
                    <a:pt x="2042" y="894"/>
                  </a:lnTo>
                  <a:lnTo>
                    <a:pt x="2040" y="895"/>
                  </a:lnTo>
                  <a:lnTo>
                    <a:pt x="2035" y="900"/>
                  </a:lnTo>
                  <a:lnTo>
                    <a:pt x="2029" y="907"/>
                  </a:lnTo>
                  <a:lnTo>
                    <a:pt x="2024" y="913"/>
                  </a:lnTo>
                  <a:lnTo>
                    <a:pt x="2020" y="919"/>
                  </a:lnTo>
                  <a:lnTo>
                    <a:pt x="2014" y="923"/>
                  </a:lnTo>
                  <a:lnTo>
                    <a:pt x="2009" y="924"/>
                  </a:lnTo>
                  <a:lnTo>
                    <a:pt x="2004" y="925"/>
                  </a:lnTo>
                  <a:lnTo>
                    <a:pt x="2002" y="926"/>
                  </a:lnTo>
                  <a:lnTo>
                    <a:pt x="1999" y="926"/>
                  </a:lnTo>
                  <a:lnTo>
                    <a:pt x="1996" y="927"/>
                  </a:lnTo>
                  <a:lnTo>
                    <a:pt x="1993" y="929"/>
                  </a:lnTo>
                  <a:lnTo>
                    <a:pt x="1992" y="931"/>
                  </a:lnTo>
                  <a:lnTo>
                    <a:pt x="1992" y="933"/>
                  </a:lnTo>
                  <a:lnTo>
                    <a:pt x="1993" y="937"/>
                  </a:lnTo>
                  <a:lnTo>
                    <a:pt x="1997" y="940"/>
                  </a:lnTo>
                  <a:lnTo>
                    <a:pt x="2003" y="945"/>
                  </a:lnTo>
                  <a:lnTo>
                    <a:pt x="2010" y="950"/>
                  </a:lnTo>
                  <a:lnTo>
                    <a:pt x="2017" y="956"/>
                  </a:lnTo>
                  <a:lnTo>
                    <a:pt x="2025" y="963"/>
                  </a:lnTo>
                  <a:lnTo>
                    <a:pt x="2027" y="964"/>
                  </a:lnTo>
                  <a:lnTo>
                    <a:pt x="2029" y="965"/>
                  </a:lnTo>
                  <a:lnTo>
                    <a:pt x="2031" y="964"/>
                  </a:lnTo>
                  <a:lnTo>
                    <a:pt x="2034" y="963"/>
                  </a:lnTo>
                  <a:lnTo>
                    <a:pt x="2040" y="960"/>
                  </a:lnTo>
                  <a:lnTo>
                    <a:pt x="2047" y="955"/>
                  </a:lnTo>
                  <a:lnTo>
                    <a:pt x="2062" y="940"/>
                  </a:lnTo>
                  <a:lnTo>
                    <a:pt x="2079" y="925"/>
                  </a:lnTo>
                  <a:lnTo>
                    <a:pt x="2086" y="918"/>
                  </a:lnTo>
                  <a:lnTo>
                    <a:pt x="2097" y="910"/>
                  </a:lnTo>
                  <a:lnTo>
                    <a:pt x="2103" y="908"/>
                  </a:lnTo>
                  <a:lnTo>
                    <a:pt x="2106" y="908"/>
                  </a:lnTo>
                  <a:lnTo>
                    <a:pt x="2109" y="908"/>
                  </a:lnTo>
                  <a:lnTo>
                    <a:pt x="2110" y="910"/>
                  </a:lnTo>
                  <a:lnTo>
                    <a:pt x="2112" y="912"/>
                  </a:lnTo>
                  <a:lnTo>
                    <a:pt x="2112" y="914"/>
                  </a:lnTo>
                  <a:lnTo>
                    <a:pt x="2113" y="920"/>
                  </a:lnTo>
                  <a:lnTo>
                    <a:pt x="2112" y="925"/>
                  </a:lnTo>
                  <a:lnTo>
                    <a:pt x="2112" y="930"/>
                  </a:lnTo>
                  <a:lnTo>
                    <a:pt x="2113" y="935"/>
                  </a:lnTo>
                  <a:lnTo>
                    <a:pt x="2115" y="937"/>
                  </a:lnTo>
                  <a:lnTo>
                    <a:pt x="2118" y="938"/>
                  </a:lnTo>
                  <a:lnTo>
                    <a:pt x="2123" y="939"/>
                  </a:lnTo>
                  <a:lnTo>
                    <a:pt x="2128" y="939"/>
                  </a:lnTo>
                  <a:lnTo>
                    <a:pt x="2134" y="937"/>
                  </a:lnTo>
                  <a:lnTo>
                    <a:pt x="2140" y="935"/>
                  </a:lnTo>
                  <a:lnTo>
                    <a:pt x="2150" y="925"/>
                  </a:lnTo>
                  <a:lnTo>
                    <a:pt x="2162" y="912"/>
                  </a:lnTo>
                  <a:lnTo>
                    <a:pt x="2168" y="907"/>
                  </a:lnTo>
                  <a:lnTo>
                    <a:pt x="2176" y="902"/>
                  </a:lnTo>
                  <a:lnTo>
                    <a:pt x="2181" y="900"/>
                  </a:lnTo>
                  <a:lnTo>
                    <a:pt x="2187" y="899"/>
                  </a:lnTo>
                  <a:lnTo>
                    <a:pt x="2192" y="898"/>
                  </a:lnTo>
                  <a:lnTo>
                    <a:pt x="2197" y="897"/>
                  </a:lnTo>
                  <a:lnTo>
                    <a:pt x="2204" y="895"/>
                  </a:lnTo>
                  <a:lnTo>
                    <a:pt x="2212" y="895"/>
                  </a:lnTo>
                  <a:lnTo>
                    <a:pt x="2220" y="897"/>
                  </a:lnTo>
                  <a:lnTo>
                    <a:pt x="2229" y="898"/>
                  </a:lnTo>
                  <a:lnTo>
                    <a:pt x="2236" y="901"/>
                  </a:lnTo>
                  <a:lnTo>
                    <a:pt x="2241" y="906"/>
                  </a:lnTo>
                  <a:lnTo>
                    <a:pt x="2243" y="912"/>
                  </a:lnTo>
                  <a:lnTo>
                    <a:pt x="2244" y="918"/>
                  </a:lnTo>
                  <a:lnTo>
                    <a:pt x="2244" y="927"/>
                  </a:lnTo>
                  <a:lnTo>
                    <a:pt x="2244" y="936"/>
                  </a:lnTo>
                  <a:lnTo>
                    <a:pt x="2244" y="940"/>
                  </a:lnTo>
                  <a:lnTo>
                    <a:pt x="2247" y="945"/>
                  </a:lnTo>
                  <a:lnTo>
                    <a:pt x="2247" y="946"/>
                  </a:lnTo>
                  <a:lnTo>
                    <a:pt x="2248" y="946"/>
                  </a:lnTo>
                  <a:lnTo>
                    <a:pt x="2250" y="948"/>
                  </a:lnTo>
                  <a:lnTo>
                    <a:pt x="2255" y="949"/>
                  </a:lnTo>
                  <a:lnTo>
                    <a:pt x="2257" y="950"/>
                  </a:lnTo>
                  <a:lnTo>
                    <a:pt x="2261" y="950"/>
                  </a:lnTo>
                  <a:lnTo>
                    <a:pt x="2263" y="951"/>
                  </a:lnTo>
                  <a:lnTo>
                    <a:pt x="2266" y="951"/>
                  </a:lnTo>
                  <a:lnTo>
                    <a:pt x="2268" y="954"/>
                  </a:lnTo>
                  <a:lnTo>
                    <a:pt x="2270" y="955"/>
                  </a:lnTo>
                  <a:lnTo>
                    <a:pt x="2272" y="957"/>
                  </a:lnTo>
                  <a:lnTo>
                    <a:pt x="2272" y="958"/>
                  </a:lnTo>
                  <a:lnTo>
                    <a:pt x="2273" y="962"/>
                  </a:lnTo>
                  <a:lnTo>
                    <a:pt x="2274" y="964"/>
                  </a:lnTo>
                  <a:lnTo>
                    <a:pt x="2274" y="980"/>
                  </a:lnTo>
                  <a:lnTo>
                    <a:pt x="2273" y="993"/>
                  </a:lnTo>
                  <a:lnTo>
                    <a:pt x="2272" y="998"/>
                  </a:lnTo>
                  <a:lnTo>
                    <a:pt x="2269" y="1001"/>
                  </a:lnTo>
                  <a:lnTo>
                    <a:pt x="2266" y="1005"/>
                  </a:lnTo>
                  <a:lnTo>
                    <a:pt x="2262" y="1007"/>
                  </a:lnTo>
                  <a:lnTo>
                    <a:pt x="2257" y="1009"/>
                  </a:lnTo>
                  <a:lnTo>
                    <a:pt x="2253" y="1012"/>
                  </a:lnTo>
                  <a:lnTo>
                    <a:pt x="2248" y="1013"/>
                  </a:lnTo>
                  <a:lnTo>
                    <a:pt x="2243" y="1015"/>
                  </a:lnTo>
                  <a:lnTo>
                    <a:pt x="2238" y="1020"/>
                  </a:lnTo>
                  <a:lnTo>
                    <a:pt x="2236" y="1025"/>
                  </a:lnTo>
                  <a:lnTo>
                    <a:pt x="2236" y="1026"/>
                  </a:lnTo>
                  <a:lnTo>
                    <a:pt x="2237" y="1030"/>
                  </a:lnTo>
                  <a:lnTo>
                    <a:pt x="2238" y="1030"/>
                  </a:lnTo>
                  <a:lnTo>
                    <a:pt x="2239" y="1031"/>
                  </a:lnTo>
                  <a:lnTo>
                    <a:pt x="2242" y="1031"/>
                  </a:lnTo>
                  <a:lnTo>
                    <a:pt x="2244" y="1030"/>
                  </a:lnTo>
                  <a:lnTo>
                    <a:pt x="2248" y="1030"/>
                  </a:lnTo>
                  <a:lnTo>
                    <a:pt x="2250" y="1028"/>
                  </a:lnTo>
                  <a:lnTo>
                    <a:pt x="2253" y="1027"/>
                  </a:lnTo>
                  <a:lnTo>
                    <a:pt x="2254" y="1026"/>
                  </a:lnTo>
                  <a:lnTo>
                    <a:pt x="2256" y="1025"/>
                  </a:lnTo>
                  <a:lnTo>
                    <a:pt x="2258" y="1024"/>
                  </a:lnTo>
                  <a:lnTo>
                    <a:pt x="2261" y="1024"/>
                  </a:lnTo>
                  <a:lnTo>
                    <a:pt x="2262" y="1023"/>
                  </a:lnTo>
                  <a:lnTo>
                    <a:pt x="2264" y="1024"/>
                  </a:lnTo>
                  <a:lnTo>
                    <a:pt x="2267" y="1025"/>
                  </a:lnTo>
                  <a:lnTo>
                    <a:pt x="2268" y="1026"/>
                  </a:lnTo>
                  <a:lnTo>
                    <a:pt x="2269" y="1028"/>
                  </a:lnTo>
                  <a:lnTo>
                    <a:pt x="2270" y="1034"/>
                  </a:lnTo>
                  <a:lnTo>
                    <a:pt x="2270" y="1042"/>
                  </a:lnTo>
                  <a:lnTo>
                    <a:pt x="2270" y="1045"/>
                  </a:lnTo>
                  <a:lnTo>
                    <a:pt x="2269" y="1049"/>
                  </a:lnTo>
                  <a:lnTo>
                    <a:pt x="2269" y="1052"/>
                  </a:lnTo>
                  <a:lnTo>
                    <a:pt x="2268" y="1056"/>
                  </a:lnTo>
                  <a:lnTo>
                    <a:pt x="2268" y="1061"/>
                  </a:lnTo>
                  <a:lnTo>
                    <a:pt x="2266" y="1066"/>
                  </a:lnTo>
                  <a:lnTo>
                    <a:pt x="2264" y="1069"/>
                  </a:lnTo>
                  <a:lnTo>
                    <a:pt x="2263" y="1071"/>
                  </a:lnTo>
                  <a:lnTo>
                    <a:pt x="2262" y="1072"/>
                  </a:lnTo>
                  <a:lnTo>
                    <a:pt x="2260" y="1074"/>
                  </a:lnTo>
                  <a:lnTo>
                    <a:pt x="2256" y="1075"/>
                  </a:lnTo>
                  <a:lnTo>
                    <a:pt x="2254" y="1075"/>
                  </a:lnTo>
                  <a:lnTo>
                    <a:pt x="2250" y="1075"/>
                  </a:lnTo>
                  <a:lnTo>
                    <a:pt x="2247" y="1074"/>
                  </a:lnTo>
                  <a:lnTo>
                    <a:pt x="2239" y="1075"/>
                  </a:lnTo>
                  <a:lnTo>
                    <a:pt x="2235" y="1076"/>
                  </a:lnTo>
                  <a:lnTo>
                    <a:pt x="2230" y="1078"/>
                  </a:lnTo>
                  <a:lnTo>
                    <a:pt x="2225" y="1083"/>
                  </a:lnTo>
                  <a:lnTo>
                    <a:pt x="2222" y="1088"/>
                  </a:lnTo>
                  <a:lnTo>
                    <a:pt x="2219" y="1094"/>
                  </a:lnTo>
                  <a:lnTo>
                    <a:pt x="2218" y="1099"/>
                  </a:lnTo>
                  <a:lnTo>
                    <a:pt x="2216" y="1105"/>
                  </a:lnTo>
                  <a:lnTo>
                    <a:pt x="2215" y="1115"/>
                  </a:lnTo>
                  <a:lnTo>
                    <a:pt x="2215" y="1125"/>
                  </a:lnTo>
                  <a:lnTo>
                    <a:pt x="2218" y="1138"/>
                  </a:lnTo>
                  <a:lnTo>
                    <a:pt x="2219" y="1151"/>
                  </a:lnTo>
                  <a:lnTo>
                    <a:pt x="2219" y="1157"/>
                  </a:lnTo>
                  <a:lnTo>
                    <a:pt x="2219" y="1164"/>
                  </a:lnTo>
                  <a:lnTo>
                    <a:pt x="2218" y="1170"/>
                  </a:lnTo>
                  <a:lnTo>
                    <a:pt x="2217" y="1176"/>
                  </a:lnTo>
                  <a:lnTo>
                    <a:pt x="2213" y="1185"/>
                  </a:lnTo>
                  <a:lnTo>
                    <a:pt x="2207" y="1195"/>
                  </a:lnTo>
                  <a:lnTo>
                    <a:pt x="2201" y="1204"/>
                  </a:lnTo>
                  <a:lnTo>
                    <a:pt x="2195" y="1214"/>
                  </a:lnTo>
                  <a:lnTo>
                    <a:pt x="2190" y="1223"/>
                  </a:lnTo>
                  <a:lnTo>
                    <a:pt x="2185" y="1233"/>
                  </a:lnTo>
                  <a:lnTo>
                    <a:pt x="2180" y="1244"/>
                  </a:lnTo>
                  <a:lnTo>
                    <a:pt x="2175" y="1254"/>
                  </a:lnTo>
                  <a:lnTo>
                    <a:pt x="2174" y="1259"/>
                  </a:lnTo>
                  <a:lnTo>
                    <a:pt x="2174" y="1265"/>
                  </a:lnTo>
                  <a:lnTo>
                    <a:pt x="2174" y="1272"/>
                  </a:lnTo>
                  <a:lnTo>
                    <a:pt x="2176" y="1280"/>
                  </a:lnTo>
                  <a:lnTo>
                    <a:pt x="2178" y="1283"/>
                  </a:lnTo>
                  <a:lnTo>
                    <a:pt x="2179" y="1285"/>
                  </a:lnTo>
                  <a:lnTo>
                    <a:pt x="2179" y="1286"/>
                  </a:lnTo>
                  <a:lnTo>
                    <a:pt x="2180" y="1289"/>
                  </a:lnTo>
                  <a:lnTo>
                    <a:pt x="2181" y="1290"/>
                  </a:lnTo>
                  <a:lnTo>
                    <a:pt x="2185" y="1294"/>
                  </a:lnTo>
                  <a:lnTo>
                    <a:pt x="2188" y="1295"/>
                  </a:lnTo>
                  <a:lnTo>
                    <a:pt x="2193" y="1296"/>
                  </a:lnTo>
                  <a:lnTo>
                    <a:pt x="2198" y="1296"/>
                  </a:lnTo>
                  <a:lnTo>
                    <a:pt x="2201" y="1296"/>
                  </a:lnTo>
                  <a:lnTo>
                    <a:pt x="2206" y="1294"/>
                  </a:lnTo>
                  <a:lnTo>
                    <a:pt x="2209" y="1290"/>
                  </a:lnTo>
                  <a:lnTo>
                    <a:pt x="2211" y="1289"/>
                  </a:lnTo>
                  <a:lnTo>
                    <a:pt x="2215" y="1283"/>
                  </a:lnTo>
                  <a:lnTo>
                    <a:pt x="2216" y="1280"/>
                  </a:lnTo>
                  <a:lnTo>
                    <a:pt x="2217" y="1278"/>
                  </a:lnTo>
                  <a:lnTo>
                    <a:pt x="2217" y="1274"/>
                  </a:lnTo>
                  <a:lnTo>
                    <a:pt x="2218" y="1273"/>
                  </a:lnTo>
                  <a:lnTo>
                    <a:pt x="2219" y="1267"/>
                  </a:lnTo>
                  <a:lnTo>
                    <a:pt x="2219" y="1263"/>
                  </a:lnTo>
                  <a:lnTo>
                    <a:pt x="2220" y="1259"/>
                  </a:lnTo>
                  <a:lnTo>
                    <a:pt x="2223" y="1255"/>
                  </a:lnTo>
                  <a:lnTo>
                    <a:pt x="2224" y="1255"/>
                  </a:lnTo>
                  <a:lnTo>
                    <a:pt x="2226" y="1255"/>
                  </a:lnTo>
                  <a:lnTo>
                    <a:pt x="2229" y="1255"/>
                  </a:lnTo>
                  <a:lnTo>
                    <a:pt x="2230" y="1257"/>
                  </a:lnTo>
                  <a:lnTo>
                    <a:pt x="2231" y="1257"/>
                  </a:lnTo>
                  <a:lnTo>
                    <a:pt x="2232" y="1258"/>
                  </a:lnTo>
                  <a:lnTo>
                    <a:pt x="2234" y="1259"/>
                  </a:lnTo>
                  <a:lnTo>
                    <a:pt x="2235" y="1260"/>
                  </a:lnTo>
                  <a:lnTo>
                    <a:pt x="2236" y="1261"/>
                  </a:lnTo>
                  <a:lnTo>
                    <a:pt x="2237" y="1263"/>
                  </a:lnTo>
                  <a:lnTo>
                    <a:pt x="2238" y="1264"/>
                  </a:lnTo>
                  <a:lnTo>
                    <a:pt x="2238" y="1266"/>
                  </a:lnTo>
                  <a:lnTo>
                    <a:pt x="2241" y="1273"/>
                  </a:lnTo>
                  <a:lnTo>
                    <a:pt x="2241" y="1284"/>
                  </a:lnTo>
                  <a:lnTo>
                    <a:pt x="2239" y="1289"/>
                  </a:lnTo>
                  <a:lnTo>
                    <a:pt x="2238" y="1295"/>
                  </a:lnTo>
                  <a:lnTo>
                    <a:pt x="2237" y="1298"/>
                  </a:lnTo>
                  <a:lnTo>
                    <a:pt x="2236" y="1301"/>
                  </a:lnTo>
                  <a:lnTo>
                    <a:pt x="2235" y="1304"/>
                  </a:lnTo>
                  <a:lnTo>
                    <a:pt x="2234" y="1307"/>
                  </a:lnTo>
                  <a:lnTo>
                    <a:pt x="2234" y="1310"/>
                  </a:lnTo>
                  <a:lnTo>
                    <a:pt x="2234" y="1313"/>
                  </a:lnTo>
                  <a:lnTo>
                    <a:pt x="2234" y="1315"/>
                  </a:lnTo>
                  <a:lnTo>
                    <a:pt x="2235" y="1316"/>
                  </a:lnTo>
                  <a:lnTo>
                    <a:pt x="2239" y="1321"/>
                  </a:lnTo>
                  <a:lnTo>
                    <a:pt x="2244" y="1326"/>
                  </a:lnTo>
                  <a:lnTo>
                    <a:pt x="2248" y="1329"/>
                  </a:lnTo>
                  <a:lnTo>
                    <a:pt x="2250" y="1333"/>
                  </a:lnTo>
                  <a:lnTo>
                    <a:pt x="2251" y="1336"/>
                  </a:lnTo>
                  <a:lnTo>
                    <a:pt x="2251" y="1341"/>
                  </a:lnTo>
                  <a:lnTo>
                    <a:pt x="2249" y="1346"/>
                  </a:lnTo>
                  <a:lnTo>
                    <a:pt x="2244" y="1351"/>
                  </a:lnTo>
                  <a:lnTo>
                    <a:pt x="2239" y="1355"/>
                  </a:lnTo>
                  <a:lnTo>
                    <a:pt x="2236" y="1361"/>
                  </a:lnTo>
                  <a:lnTo>
                    <a:pt x="2232" y="1366"/>
                  </a:lnTo>
                  <a:lnTo>
                    <a:pt x="2231" y="1372"/>
                  </a:lnTo>
                  <a:lnTo>
                    <a:pt x="2232" y="1376"/>
                  </a:lnTo>
                  <a:lnTo>
                    <a:pt x="2234" y="1379"/>
                  </a:lnTo>
                  <a:lnTo>
                    <a:pt x="2239" y="1387"/>
                  </a:lnTo>
                  <a:lnTo>
                    <a:pt x="2245" y="1395"/>
                  </a:lnTo>
                  <a:lnTo>
                    <a:pt x="2243" y="1398"/>
                  </a:lnTo>
                  <a:lnTo>
                    <a:pt x="2241" y="1400"/>
                  </a:lnTo>
                  <a:lnTo>
                    <a:pt x="2236" y="1405"/>
                  </a:lnTo>
                  <a:lnTo>
                    <a:pt x="2232" y="1410"/>
                  </a:lnTo>
                  <a:lnTo>
                    <a:pt x="2229" y="1417"/>
                  </a:lnTo>
                  <a:lnTo>
                    <a:pt x="2228" y="1422"/>
                  </a:lnTo>
                  <a:lnTo>
                    <a:pt x="2228" y="1429"/>
                  </a:lnTo>
                  <a:lnTo>
                    <a:pt x="2226" y="1437"/>
                  </a:lnTo>
                  <a:lnTo>
                    <a:pt x="2223" y="1446"/>
                  </a:lnTo>
                  <a:lnTo>
                    <a:pt x="2217" y="1453"/>
                  </a:lnTo>
                  <a:lnTo>
                    <a:pt x="2205" y="1462"/>
                  </a:lnTo>
                  <a:lnTo>
                    <a:pt x="2195" y="1472"/>
                  </a:lnTo>
                  <a:lnTo>
                    <a:pt x="2193" y="1475"/>
                  </a:lnTo>
                  <a:lnTo>
                    <a:pt x="2191" y="1480"/>
                  </a:lnTo>
                  <a:lnTo>
                    <a:pt x="2190" y="1485"/>
                  </a:lnTo>
                  <a:lnTo>
                    <a:pt x="2190" y="1490"/>
                  </a:lnTo>
                  <a:lnTo>
                    <a:pt x="2191" y="1496"/>
                  </a:lnTo>
                  <a:lnTo>
                    <a:pt x="2193" y="1500"/>
                  </a:lnTo>
                  <a:lnTo>
                    <a:pt x="2194" y="1504"/>
                  </a:lnTo>
                  <a:lnTo>
                    <a:pt x="2194" y="1506"/>
                  </a:lnTo>
                  <a:lnTo>
                    <a:pt x="2194" y="1510"/>
                  </a:lnTo>
                  <a:lnTo>
                    <a:pt x="2193" y="1512"/>
                  </a:lnTo>
                  <a:lnTo>
                    <a:pt x="2190" y="1515"/>
                  </a:lnTo>
                  <a:lnTo>
                    <a:pt x="2187" y="1516"/>
                  </a:lnTo>
                  <a:lnTo>
                    <a:pt x="2184" y="1517"/>
                  </a:lnTo>
                  <a:lnTo>
                    <a:pt x="2179" y="1518"/>
                  </a:lnTo>
                  <a:lnTo>
                    <a:pt x="2169" y="1518"/>
                  </a:lnTo>
                  <a:lnTo>
                    <a:pt x="2159" y="1517"/>
                  </a:lnTo>
                  <a:lnTo>
                    <a:pt x="2150" y="1515"/>
                  </a:lnTo>
                  <a:lnTo>
                    <a:pt x="2144" y="1512"/>
                  </a:lnTo>
                  <a:lnTo>
                    <a:pt x="2134" y="1504"/>
                  </a:lnTo>
                  <a:lnTo>
                    <a:pt x="2123" y="1496"/>
                  </a:lnTo>
                  <a:lnTo>
                    <a:pt x="2118" y="1492"/>
                  </a:lnTo>
                  <a:lnTo>
                    <a:pt x="2113" y="1488"/>
                  </a:lnTo>
                  <a:lnTo>
                    <a:pt x="2108" y="1485"/>
                  </a:lnTo>
                  <a:lnTo>
                    <a:pt x="2102" y="1484"/>
                  </a:lnTo>
                  <a:lnTo>
                    <a:pt x="2096" y="1482"/>
                  </a:lnTo>
                  <a:lnTo>
                    <a:pt x="2085" y="1482"/>
                  </a:lnTo>
                  <a:lnTo>
                    <a:pt x="2078" y="1485"/>
                  </a:lnTo>
                  <a:lnTo>
                    <a:pt x="2069" y="1488"/>
                  </a:lnTo>
                  <a:lnTo>
                    <a:pt x="2061" y="1494"/>
                  </a:lnTo>
                  <a:lnTo>
                    <a:pt x="2052" y="1500"/>
                  </a:lnTo>
                  <a:lnTo>
                    <a:pt x="2035" y="1513"/>
                  </a:lnTo>
                  <a:lnTo>
                    <a:pt x="2024" y="1524"/>
                  </a:lnTo>
                  <a:lnTo>
                    <a:pt x="2022" y="1526"/>
                  </a:lnTo>
                  <a:lnTo>
                    <a:pt x="2020" y="1531"/>
                  </a:lnTo>
                  <a:lnTo>
                    <a:pt x="2020" y="1534"/>
                  </a:lnTo>
                  <a:lnTo>
                    <a:pt x="2020" y="1536"/>
                  </a:lnTo>
                  <a:lnTo>
                    <a:pt x="2021" y="1540"/>
                  </a:lnTo>
                  <a:lnTo>
                    <a:pt x="2023" y="1542"/>
                  </a:lnTo>
                  <a:lnTo>
                    <a:pt x="2028" y="1544"/>
                  </a:lnTo>
                  <a:lnTo>
                    <a:pt x="2034" y="1545"/>
                  </a:lnTo>
                  <a:lnTo>
                    <a:pt x="2037" y="1545"/>
                  </a:lnTo>
                  <a:lnTo>
                    <a:pt x="2041" y="1545"/>
                  </a:lnTo>
                  <a:lnTo>
                    <a:pt x="2045" y="1543"/>
                  </a:lnTo>
                  <a:lnTo>
                    <a:pt x="2049" y="1541"/>
                  </a:lnTo>
                  <a:lnTo>
                    <a:pt x="2056" y="1536"/>
                  </a:lnTo>
                  <a:lnTo>
                    <a:pt x="2066" y="1530"/>
                  </a:lnTo>
                  <a:lnTo>
                    <a:pt x="2073" y="1524"/>
                  </a:lnTo>
                  <a:lnTo>
                    <a:pt x="2080" y="1521"/>
                  </a:lnTo>
                  <a:lnTo>
                    <a:pt x="2083" y="1521"/>
                  </a:lnTo>
                  <a:lnTo>
                    <a:pt x="2085" y="1519"/>
                  </a:lnTo>
                  <a:lnTo>
                    <a:pt x="2087" y="1521"/>
                  </a:lnTo>
                  <a:lnTo>
                    <a:pt x="2088" y="1522"/>
                  </a:lnTo>
                  <a:lnTo>
                    <a:pt x="2090" y="1528"/>
                  </a:lnTo>
                  <a:lnTo>
                    <a:pt x="2087" y="1535"/>
                  </a:lnTo>
                  <a:lnTo>
                    <a:pt x="2085" y="1544"/>
                  </a:lnTo>
                  <a:lnTo>
                    <a:pt x="2081" y="1554"/>
                  </a:lnTo>
                  <a:lnTo>
                    <a:pt x="2079" y="1559"/>
                  </a:lnTo>
                  <a:lnTo>
                    <a:pt x="2077" y="1563"/>
                  </a:lnTo>
                  <a:lnTo>
                    <a:pt x="2075" y="1570"/>
                  </a:lnTo>
                  <a:lnTo>
                    <a:pt x="2074" y="1574"/>
                  </a:lnTo>
                  <a:lnTo>
                    <a:pt x="2075" y="1579"/>
                  </a:lnTo>
                  <a:lnTo>
                    <a:pt x="2079" y="1586"/>
                  </a:lnTo>
                  <a:lnTo>
                    <a:pt x="2084" y="1593"/>
                  </a:lnTo>
                  <a:lnTo>
                    <a:pt x="2087" y="1598"/>
                  </a:lnTo>
                  <a:lnTo>
                    <a:pt x="2090" y="1603"/>
                  </a:lnTo>
                  <a:lnTo>
                    <a:pt x="2088" y="1606"/>
                  </a:lnTo>
                  <a:lnTo>
                    <a:pt x="2085" y="1610"/>
                  </a:lnTo>
                  <a:lnTo>
                    <a:pt x="2080" y="1611"/>
                  </a:lnTo>
                  <a:lnTo>
                    <a:pt x="2074" y="1611"/>
                  </a:lnTo>
                  <a:lnTo>
                    <a:pt x="2067" y="1611"/>
                  </a:lnTo>
                  <a:lnTo>
                    <a:pt x="2060" y="1608"/>
                  </a:lnTo>
                  <a:lnTo>
                    <a:pt x="2052" y="1605"/>
                  </a:lnTo>
                  <a:lnTo>
                    <a:pt x="2034" y="1601"/>
                  </a:lnTo>
                  <a:lnTo>
                    <a:pt x="2021" y="1599"/>
                  </a:lnTo>
                  <a:lnTo>
                    <a:pt x="2020" y="1599"/>
                  </a:lnTo>
                  <a:lnTo>
                    <a:pt x="2018" y="1599"/>
                  </a:lnTo>
                  <a:lnTo>
                    <a:pt x="2011" y="1599"/>
                  </a:lnTo>
                  <a:lnTo>
                    <a:pt x="2003" y="1599"/>
                  </a:lnTo>
                  <a:lnTo>
                    <a:pt x="1996" y="1599"/>
                  </a:lnTo>
                  <a:lnTo>
                    <a:pt x="1990" y="1598"/>
                  </a:lnTo>
                  <a:lnTo>
                    <a:pt x="1987" y="1597"/>
                  </a:lnTo>
                  <a:lnTo>
                    <a:pt x="1985" y="1595"/>
                  </a:lnTo>
                  <a:lnTo>
                    <a:pt x="1982" y="1593"/>
                  </a:lnTo>
                  <a:lnTo>
                    <a:pt x="1978" y="1589"/>
                  </a:lnTo>
                  <a:lnTo>
                    <a:pt x="1977" y="1585"/>
                  </a:lnTo>
                  <a:lnTo>
                    <a:pt x="1976" y="1580"/>
                  </a:lnTo>
                  <a:lnTo>
                    <a:pt x="1974" y="1578"/>
                  </a:lnTo>
                  <a:lnTo>
                    <a:pt x="1974" y="1575"/>
                  </a:lnTo>
                  <a:lnTo>
                    <a:pt x="1973" y="1572"/>
                  </a:lnTo>
                  <a:lnTo>
                    <a:pt x="1972" y="1568"/>
                  </a:lnTo>
                  <a:lnTo>
                    <a:pt x="1970" y="1565"/>
                  </a:lnTo>
                  <a:lnTo>
                    <a:pt x="1967" y="1561"/>
                  </a:lnTo>
                  <a:lnTo>
                    <a:pt x="1962" y="1560"/>
                  </a:lnTo>
                  <a:lnTo>
                    <a:pt x="1959" y="1561"/>
                  </a:lnTo>
                  <a:lnTo>
                    <a:pt x="1951" y="1562"/>
                  </a:lnTo>
                  <a:lnTo>
                    <a:pt x="1946" y="1565"/>
                  </a:lnTo>
                  <a:lnTo>
                    <a:pt x="1943" y="1567"/>
                  </a:lnTo>
                  <a:lnTo>
                    <a:pt x="1939" y="1572"/>
                  </a:lnTo>
                  <a:lnTo>
                    <a:pt x="1936" y="1576"/>
                  </a:lnTo>
                  <a:lnTo>
                    <a:pt x="1933" y="1581"/>
                  </a:lnTo>
                  <a:lnTo>
                    <a:pt x="1932" y="1585"/>
                  </a:lnTo>
                  <a:lnTo>
                    <a:pt x="1932" y="1588"/>
                  </a:lnTo>
                  <a:lnTo>
                    <a:pt x="1930" y="1592"/>
                  </a:lnTo>
                  <a:lnTo>
                    <a:pt x="1932" y="1597"/>
                  </a:lnTo>
                  <a:lnTo>
                    <a:pt x="1932" y="1600"/>
                  </a:lnTo>
                  <a:lnTo>
                    <a:pt x="1933" y="1603"/>
                  </a:lnTo>
                  <a:lnTo>
                    <a:pt x="1933" y="1605"/>
                  </a:lnTo>
                  <a:lnTo>
                    <a:pt x="1932" y="1607"/>
                  </a:lnTo>
                  <a:lnTo>
                    <a:pt x="1929" y="1608"/>
                  </a:lnTo>
                  <a:lnTo>
                    <a:pt x="1927" y="1610"/>
                  </a:lnTo>
                  <a:lnTo>
                    <a:pt x="1923" y="1610"/>
                  </a:lnTo>
                  <a:lnTo>
                    <a:pt x="1921" y="1611"/>
                  </a:lnTo>
                  <a:lnTo>
                    <a:pt x="1919" y="1613"/>
                  </a:lnTo>
                  <a:lnTo>
                    <a:pt x="1917" y="1623"/>
                  </a:lnTo>
                  <a:lnTo>
                    <a:pt x="1917" y="1638"/>
                  </a:lnTo>
                  <a:lnTo>
                    <a:pt x="1919" y="1648"/>
                  </a:lnTo>
                  <a:lnTo>
                    <a:pt x="1920" y="1658"/>
                  </a:lnTo>
                  <a:lnTo>
                    <a:pt x="1919" y="1674"/>
                  </a:lnTo>
                  <a:lnTo>
                    <a:pt x="1917" y="1681"/>
                  </a:lnTo>
                  <a:lnTo>
                    <a:pt x="1914" y="1687"/>
                  </a:lnTo>
                  <a:lnTo>
                    <a:pt x="1911" y="1689"/>
                  </a:lnTo>
                  <a:lnTo>
                    <a:pt x="1909" y="1692"/>
                  </a:lnTo>
                  <a:lnTo>
                    <a:pt x="1907" y="1693"/>
                  </a:lnTo>
                  <a:lnTo>
                    <a:pt x="1904" y="1693"/>
                  </a:lnTo>
                  <a:lnTo>
                    <a:pt x="1902" y="1693"/>
                  </a:lnTo>
                  <a:lnTo>
                    <a:pt x="1898" y="1692"/>
                  </a:lnTo>
                  <a:lnTo>
                    <a:pt x="1896" y="1689"/>
                  </a:lnTo>
                  <a:lnTo>
                    <a:pt x="1894" y="1685"/>
                  </a:lnTo>
                  <a:lnTo>
                    <a:pt x="1891" y="1675"/>
                  </a:lnTo>
                  <a:lnTo>
                    <a:pt x="1889" y="1663"/>
                  </a:lnTo>
                  <a:lnTo>
                    <a:pt x="1888" y="1660"/>
                  </a:lnTo>
                  <a:lnTo>
                    <a:pt x="1888" y="1656"/>
                  </a:lnTo>
                  <a:lnTo>
                    <a:pt x="1883" y="1650"/>
                  </a:lnTo>
                  <a:lnTo>
                    <a:pt x="1877" y="1645"/>
                  </a:lnTo>
                  <a:lnTo>
                    <a:pt x="1875" y="1645"/>
                  </a:lnTo>
                  <a:lnTo>
                    <a:pt x="1872" y="1644"/>
                  </a:lnTo>
                  <a:lnTo>
                    <a:pt x="1865" y="1643"/>
                  </a:lnTo>
                  <a:lnTo>
                    <a:pt x="1855" y="1643"/>
                  </a:lnTo>
                  <a:lnTo>
                    <a:pt x="1850" y="1642"/>
                  </a:lnTo>
                  <a:lnTo>
                    <a:pt x="1844" y="1642"/>
                  </a:lnTo>
                  <a:lnTo>
                    <a:pt x="1840" y="1641"/>
                  </a:lnTo>
                  <a:lnTo>
                    <a:pt x="1835" y="1639"/>
                  </a:lnTo>
                  <a:lnTo>
                    <a:pt x="1831" y="1636"/>
                  </a:lnTo>
                  <a:lnTo>
                    <a:pt x="1827" y="1632"/>
                  </a:lnTo>
                  <a:lnTo>
                    <a:pt x="1821" y="1623"/>
                  </a:lnTo>
                  <a:lnTo>
                    <a:pt x="1815" y="1612"/>
                  </a:lnTo>
                  <a:lnTo>
                    <a:pt x="1809" y="1605"/>
                  </a:lnTo>
                  <a:lnTo>
                    <a:pt x="1803" y="1600"/>
                  </a:lnTo>
                  <a:lnTo>
                    <a:pt x="1801" y="1599"/>
                  </a:lnTo>
                  <a:lnTo>
                    <a:pt x="1798" y="1598"/>
                  </a:lnTo>
                  <a:lnTo>
                    <a:pt x="1796" y="1598"/>
                  </a:lnTo>
                  <a:lnTo>
                    <a:pt x="1795" y="1599"/>
                  </a:lnTo>
                  <a:lnTo>
                    <a:pt x="1791" y="1601"/>
                  </a:lnTo>
                  <a:lnTo>
                    <a:pt x="1789" y="1605"/>
                  </a:lnTo>
                  <a:lnTo>
                    <a:pt x="1788" y="1610"/>
                  </a:lnTo>
                  <a:lnTo>
                    <a:pt x="1785" y="1617"/>
                  </a:lnTo>
                  <a:lnTo>
                    <a:pt x="1784" y="1622"/>
                  </a:lnTo>
                  <a:lnTo>
                    <a:pt x="1783" y="1626"/>
                  </a:lnTo>
                  <a:lnTo>
                    <a:pt x="1781" y="1631"/>
                  </a:lnTo>
                  <a:lnTo>
                    <a:pt x="1777" y="1633"/>
                  </a:lnTo>
                  <a:lnTo>
                    <a:pt x="1773" y="1636"/>
                  </a:lnTo>
                  <a:lnTo>
                    <a:pt x="1770" y="1638"/>
                  </a:lnTo>
                  <a:lnTo>
                    <a:pt x="1765" y="1638"/>
                  </a:lnTo>
                  <a:lnTo>
                    <a:pt x="1760" y="1638"/>
                  </a:lnTo>
                  <a:lnTo>
                    <a:pt x="1753" y="1636"/>
                  </a:lnTo>
                  <a:lnTo>
                    <a:pt x="1746" y="1633"/>
                  </a:lnTo>
                  <a:lnTo>
                    <a:pt x="1743" y="1632"/>
                  </a:lnTo>
                  <a:lnTo>
                    <a:pt x="1739" y="1632"/>
                  </a:lnTo>
                  <a:lnTo>
                    <a:pt x="1737" y="1633"/>
                  </a:lnTo>
                  <a:lnTo>
                    <a:pt x="1735" y="1636"/>
                  </a:lnTo>
                  <a:lnTo>
                    <a:pt x="1734" y="1641"/>
                  </a:lnTo>
                  <a:lnTo>
                    <a:pt x="1735" y="1647"/>
                  </a:lnTo>
                  <a:lnTo>
                    <a:pt x="1737" y="1651"/>
                  </a:lnTo>
                  <a:lnTo>
                    <a:pt x="1737" y="1656"/>
                  </a:lnTo>
                  <a:lnTo>
                    <a:pt x="1733" y="1661"/>
                  </a:lnTo>
                  <a:lnTo>
                    <a:pt x="1729" y="1663"/>
                  </a:lnTo>
                  <a:lnTo>
                    <a:pt x="1726" y="1669"/>
                  </a:lnTo>
                  <a:lnTo>
                    <a:pt x="1725" y="1671"/>
                  </a:lnTo>
                  <a:lnTo>
                    <a:pt x="1724" y="1680"/>
                  </a:lnTo>
                  <a:lnTo>
                    <a:pt x="1724" y="1688"/>
                  </a:lnTo>
                  <a:lnTo>
                    <a:pt x="1725" y="1695"/>
                  </a:lnTo>
                  <a:lnTo>
                    <a:pt x="1726" y="1702"/>
                  </a:lnTo>
                  <a:lnTo>
                    <a:pt x="1726" y="1710"/>
                  </a:lnTo>
                  <a:lnTo>
                    <a:pt x="1725" y="1717"/>
                  </a:lnTo>
                  <a:lnTo>
                    <a:pt x="1722" y="1724"/>
                  </a:lnTo>
                  <a:lnTo>
                    <a:pt x="1718" y="1730"/>
                  </a:lnTo>
                  <a:lnTo>
                    <a:pt x="1712" y="1736"/>
                  </a:lnTo>
                  <a:lnTo>
                    <a:pt x="1703" y="1739"/>
                  </a:lnTo>
                  <a:lnTo>
                    <a:pt x="1695" y="1743"/>
                  </a:lnTo>
                  <a:lnTo>
                    <a:pt x="1684" y="1745"/>
                  </a:lnTo>
                  <a:lnTo>
                    <a:pt x="1664" y="1750"/>
                  </a:lnTo>
                  <a:lnTo>
                    <a:pt x="1647" y="1753"/>
                  </a:lnTo>
                  <a:lnTo>
                    <a:pt x="1638" y="1756"/>
                  </a:lnTo>
                  <a:lnTo>
                    <a:pt x="1626" y="1761"/>
                  </a:lnTo>
                  <a:lnTo>
                    <a:pt x="1615" y="1765"/>
                  </a:lnTo>
                  <a:lnTo>
                    <a:pt x="1605" y="1770"/>
                  </a:lnTo>
                  <a:lnTo>
                    <a:pt x="1599" y="1773"/>
                  </a:lnTo>
                  <a:lnTo>
                    <a:pt x="1593" y="1774"/>
                  </a:lnTo>
                  <a:lnTo>
                    <a:pt x="1588" y="1775"/>
                  </a:lnTo>
                  <a:lnTo>
                    <a:pt x="1583" y="1774"/>
                  </a:lnTo>
                  <a:lnTo>
                    <a:pt x="1580" y="1770"/>
                  </a:lnTo>
                  <a:lnTo>
                    <a:pt x="1579" y="1764"/>
                  </a:lnTo>
                  <a:lnTo>
                    <a:pt x="1577" y="1756"/>
                  </a:lnTo>
                  <a:lnTo>
                    <a:pt x="1577" y="1749"/>
                  </a:lnTo>
                  <a:lnTo>
                    <a:pt x="1576" y="1740"/>
                  </a:lnTo>
                  <a:lnTo>
                    <a:pt x="1576" y="1734"/>
                  </a:lnTo>
                  <a:lnTo>
                    <a:pt x="1575" y="1731"/>
                  </a:lnTo>
                  <a:lnTo>
                    <a:pt x="1574" y="1730"/>
                  </a:lnTo>
                  <a:lnTo>
                    <a:pt x="1573" y="1729"/>
                  </a:lnTo>
                  <a:lnTo>
                    <a:pt x="1571" y="1727"/>
                  </a:lnTo>
                  <a:lnTo>
                    <a:pt x="1569" y="1729"/>
                  </a:lnTo>
                  <a:lnTo>
                    <a:pt x="1567" y="1729"/>
                  </a:lnTo>
                  <a:lnTo>
                    <a:pt x="1561" y="1733"/>
                  </a:lnTo>
                  <a:lnTo>
                    <a:pt x="1556" y="1738"/>
                  </a:lnTo>
                  <a:lnTo>
                    <a:pt x="1554" y="1740"/>
                  </a:lnTo>
                  <a:lnTo>
                    <a:pt x="1550" y="1742"/>
                  </a:lnTo>
                  <a:lnTo>
                    <a:pt x="1549" y="1742"/>
                  </a:lnTo>
                  <a:lnTo>
                    <a:pt x="1546" y="1740"/>
                  </a:lnTo>
                  <a:lnTo>
                    <a:pt x="1544" y="1738"/>
                  </a:lnTo>
                  <a:lnTo>
                    <a:pt x="1540" y="1733"/>
                  </a:lnTo>
                  <a:lnTo>
                    <a:pt x="1539" y="1729"/>
                  </a:lnTo>
                  <a:lnTo>
                    <a:pt x="1538" y="1723"/>
                  </a:lnTo>
                  <a:lnTo>
                    <a:pt x="1538" y="1717"/>
                  </a:lnTo>
                  <a:lnTo>
                    <a:pt x="1538" y="1713"/>
                  </a:lnTo>
                  <a:lnTo>
                    <a:pt x="1538" y="1707"/>
                  </a:lnTo>
                  <a:lnTo>
                    <a:pt x="1538" y="1701"/>
                  </a:lnTo>
                  <a:lnTo>
                    <a:pt x="1538" y="1698"/>
                  </a:lnTo>
                  <a:lnTo>
                    <a:pt x="1538" y="1694"/>
                  </a:lnTo>
                  <a:lnTo>
                    <a:pt x="1536" y="1692"/>
                  </a:lnTo>
                  <a:lnTo>
                    <a:pt x="1535" y="1690"/>
                  </a:lnTo>
                  <a:lnTo>
                    <a:pt x="1532" y="1690"/>
                  </a:lnTo>
                  <a:lnTo>
                    <a:pt x="1530" y="1692"/>
                  </a:lnTo>
                  <a:lnTo>
                    <a:pt x="1526" y="1694"/>
                  </a:lnTo>
                  <a:lnTo>
                    <a:pt x="1520" y="1698"/>
                  </a:lnTo>
                  <a:lnTo>
                    <a:pt x="1511" y="1708"/>
                  </a:lnTo>
                  <a:lnTo>
                    <a:pt x="1500" y="1719"/>
                  </a:lnTo>
                  <a:lnTo>
                    <a:pt x="1493" y="1724"/>
                  </a:lnTo>
                  <a:lnTo>
                    <a:pt x="1487" y="1727"/>
                  </a:lnTo>
                  <a:lnTo>
                    <a:pt x="1482" y="1729"/>
                  </a:lnTo>
                  <a:lnTo>
                    <a:pt x="1474" y="1729"/>
                  </a:lnTo>
                  <a:lnTo>
                    <a:pt x="1468" y="1729"/>
                  </a:lnTo>
                  <a:lnTo>
                    <a:pt x="1463" y="1725"/>
                  </a:lnTo>
                  <a:lnTo>
                    <a:pt x="1458" y="1721"/>
                  </a:lnTo>
                  <a:lnTo>
                    <a:pt x="1454" y="1717"/>
                  </a:lnTo>
                  <a:lnTo>
                    <a:pt x="1450" y="1711"/>
                  </a:lnTo>
                  <a:lnTo>
                    <a:pt x="1447" y="1705"/>
                  </a:lnTo>
                  <a:lnTo>
                    <a:pt x="1445" y="1700"/>
                  </a:lnTo>
                  <a:lnTo>
                    <a:pt x="1444" y="1694"/>
                  </a:lnTo>
                  <a:lnTo>
                    <a:pt x="1444" y="1690"/>
                  </a:lnTo>
                  <a:lnTo>
                    <a:pt x="1443" y="1685"/>
                  </a:lnTo>
                  <a:lnTo>
                    <a:pt x="1443" y="1681"/>
                  </a:lnTo>
                  <a:lnTo>
                    <a:pt x="1443" y="1676"/>
                  </a:lnTo>
                  <a:lnTo>
                    <a:pt x="1443" y="1668"/>
                  </a:lnTo>
                  <a:lnTo>
                    <a:pt x="1441" y="1662"/>
                  </a:lnTo>
                  <a:lnTo>
                    <a:pt x="1441" y="1661"/>
                  </a:lnTo>
                  <a:lnTo>
                    <a:pt x="1439" y="1661"/>
                  </a:lnTo>
                  <a:lnTo>
                    <a:pt x="1435" y="1657"/>
                  </a:lnTo>
                  <a:lnTo>
                    <a:pt x="1432" y="1656"/>
                  </a:lnTo>
                  <a:lnTo>
                    <a:pt x="1430" y="1656"/>
                  </a:lnTo>
                  <a:lnTo>
                    <a:pt x="1425" y="1655"/>
                  </a:lnTo>
                  <a:lnTo>
                    <a:pt x="1423" y="1655"/>
                  </a:lnTo>
                  <a:lnTo>
                    <a:pt x="1419" y="1654"/>
                  </a:lnTo>
                  <a:lnTo>
                    <a:pt x="1414" y="1652"/>
                  </a:lnTo>
                  <a:lnTo>
                    <a:pt x="1410" y="1650"/>
                  </a:lnTo>
                  <a:lnTo>
                    <a:pt x="1407" y="1647"/>
                  </a:lnTo>
                  <a:lnTo>
                    <a:pt x="1405" y="1643"/>
                  </a:lnTo>
                  <a:lnTo>
                    <a:pt x="1403" y="1635"/>
                  </a:lnTo>
                  <a:lnTo>
                    <a:pt x="1401" y="1624"/>
                  </a:lnTo>
                  <a:lnTo>
                    <a:pt x="1400" y="1614"/>
                  </a:lnTo>
                  <a:lnTo>
                    <a:pt x="1399" y="1607"/>
                  </a:lnTo>
                  <a:lnTo>
                    <a:pt x="1397" y="1605"/>
                  </a:lnTo>
                  <a:lnTo>
                    <a:pt x="1395" y="1601"/>
                  </a:lnTo>
                  <a:lnTo>
                    <a:pt x="1393" y="1599"/>
                  </a:lnTo>
                  <a:lnTo>
                    <a:pt x="1390" y="1597"/>
                  </a:lnTo>
                  <a:lnTo>
                    <a:pt x="1384" y="1593"/>
                  </a:lnTo>
                  <a:lnTo>
                    <a:pt x="1378" y="1588"/>
                  </a:lnTo>
                  <a:lnTo>
                    <a:pt x="1373" y="1582"/>
                  </a:lnTo>
                  <a:lnTo>
                    <a:pt x="1369" y="1574"/>
                  </a:lnTo>
                  <a:lnTo>
                    <a:pt x="1368" y="1569"/>
                  </a:lnTo>
                  <a:lnTo>
                    <a:pt x="1366" y="1566"/>
                  </a:lnTo>
                  <a:lnTo>
                    <a:pt x="1363" y="1563"/>
                  </a:lnTo>
                  <a:lnTo>
                    <a:pt x="1361" y="1562"/>
                  </a:lnTo>
                  <a:lnTo>
                    <a:pt x="1359" y="1562"/>
                  </a:lnTo>
                  <a:lnTo>
                    <a:pt x="1355" y="1563"/>
                  </a:lnTo>
                  <a:lnTo>
                    <a:pt x="1350" y="1566"/>
                  </a:lnTo>
                  <a:lnTo>
                    <a:pt x="1346" y="1569"/>
                  </a:lnTo>
                  <a:lnTo>
                    <a:pt x="1340" y="1574"/>
                  </a:lnTo>
                  <a:lnTo>
                    <a:pt x="1334" y="1576"/>
                  </a:lnTo>
                  <a:lnTo>
                    <a:pt x="1328" y="1579"/>
                  </a:lnTo>
                  <a:lnTo>
                    <a:pt x="1323" y="1580"/>
                  </a:lnTo>
                  <a:lnTo>
                    <a:pt x="1321" y="1580"/>
                  </a:lnTo>
                  <a:lnTo>
                    <a:pt x="1319" y="1580"/>
                  </a:lnTo>
                  <a:lnTo>
                    <a:pt x="1313" y="1580"/>
                  </a:lnTo>
                  <a:lnTo>
                    <a:pt x="1310" y="1581"/>
                  </a:lnTo>
                  <a:lnTo>
                    <a:pt x="1306" y="1582"/>
                  </a:lnTo>
                  <a:lnTo>
                    <a:pt x="1305" y="1585"/>
                  </a:lnTo>
                  <a:lnTo>
                    <a:pt x="1302" y="1589"/>
                  </a:lnTo>
                  <a:lnTo>
                    <a:pt x="1299" y="1594"/>
                  </a:lnTo>
                  <a:lnTo>
                    <a:pt x="1292" y="1603"/>
                  </a:lnTo>
                  <a:lnTo>
                    <a:pt x="1281" y="1613"/>
                  </a:lnTo>
                  <a:lnTo>
                    <a:pt x="1275" y="1619"/>
                  </a:lnTo>
                  <a:lnTo>
                    <a:pt x="1271" y="1625"/>
                  </a:lnTo>
                  <a:lnTo>
                    <a:pt x="1268" y="1631"/>
                  </a:lnTo>
                  <a:lnTo>
                    <a:pt x="1267" y="1637"/>
                  </a:lnTo>
                  <a:lnTo>
                    <a:pt x="1267" y="1642"/>
                  </a:lnTo>
                  <a:lnTo>
                    <a:pt x="1268" y="1648"/>
                  </a:lnTo>
                  <a:lnTo>
                    <a:pt x="1269" y="1654"/>
                  </a:lnTo>
                  <a:lnTo>
                    <a:pt x="1272" y="1658"/>
                  </a:lnTo>
                  <a:lnTo>
                    <a:pt x="1277" y="1669"/>
                  </a:lnTo>
                  <a:lnTo>
                    <a:pt x="1279" y="1680"/>
                  </a:lnTo>
                  <a:lnTo>
                    <a:pt x="1280" y="1686"/>
                  </a:lnTo>
                  <a:lnTo>
                    <a:pt x="1280" y="1692"/>
                  </a:lnTo>
                  <a:lnTo>
                    <a:pt x="1279" y="1696"/>
                  </a:lnTo>
                  <a:lnTo>
                    <a:pt x="1277" y="1701"/>
                  </a:lnTo>
                  <a:lnTo>
                    <a:pt x="1272" y="1715"/>
                  </a:lnTo>
                  <a:lnTo>
                    <a:pt x="1267" y="1730"/>
                  </a:lnTo>
                  <a:lnTo>
                    <a:pt x="1266" y="1733"/>
                  </a:lnTo>
                  <a:lnTo>
                    <a:pt x="1265" y="1734"/>
                  </a:lnTo>
                  <a:lnTo>
                    <a:pt x="1262" y="1731"/>
                  </a:lnTo>
                  <a:lnTo>
                    <a:pt x="1261" y="1724"/>
                  </a:lnTo>
                  <a:lnTo>
                    <a:pt x="1260" y="1715"/>
                  </a:lnTo>
                  <a:lnTo>
                    <a:pt x="1256" y="1710"/>
                  </a:lnTo>
                  <a:lnTo>
                    <a:pt x="1255" y="1707"/>
                  </a:lnTo>
                  <a:lnTo>
                    <a:pt x="1253" y="1706"/>
                  </a:lnTo>
                  <a:lnTo>
                    <a:pt x="1250" y="1706"/>
                  </a:lnTo>
                  <a:lnTo>
                    <a:pt x="1248" y="1705"/>
                  </a:lnTo>
                  <a:lnTo>
                    <a:pt x="1246" y="1706"/>
                  </a:lnTo>
                  <a:lnTo>
                    <a:pt x="1243" y="1707"/>
                  </a:lnTo>
                  <a:lnTo>
                    <a:pt x="1242" y="1710"/>
                  </a:lnTo>
                  <a:lnTo>
                    <a:pt x="1241" y="1712"/>
                  </a:lnTo>
                  <a:lnTo>
                    <a:pt x="1239" y="1720"/>
                  </a:lnTo>
                  <a:lnTo>
                    <a:pt x="1236" y="1730"/>
                  </a:lnTo>
                  <a:lnTo>
                    <a:pt x="1234" y="1734"/>
                  </a:lnTo>
                  <a:lnTo>
                    <a:pt x="1230" y="1738"/>
                  </a:lnTo>
                  <a:lnTo>
                    <a:pt x="1228" y="1740"/>
                  </a:lnTo>
                  <a:lnTo>
                    <a:pt x="1224" y="1743"/>
                  </a:lnTo>
                  <a:lnTo>
                    <a:pt x="1216" y="1745"/>
                  </a:lnTo>
                  <a:lnTo>
                    <a:pt x="1209" y="1745"/>
                  </a:lnTo>
                  <a:lnTo>
                    <a:pt x="1199" y="1744"/>
                  </a:lnTo>
                  <a:lnTo>
                    <a:pt x="1190" y="1740"/>
                  </a:lnTo>
                  <a:lnTo>
                    <a:pt x="1177" y="1738"/>
                  </a:lnTo>
                  <a:lnTo>
                    <a:pt x="1164" y="1737"/>
                  </a:lnTo>
                  <a:lnTo>
                    <a:pt x="1157" y="1737"/>
                  </a:lnTo>
                  <a:lnTo>
                    <a:pt x="1148" y="1738"/>
                  </a:lnTo>
                  <a:lnTo>
                    <a:pt x="1141" y="1742"/>
                  </a:lnTo>
                  <a:lnTo>
                    <a:pt x="1134" y="1745"/>
                  </a:lnTo>
                  <a:lnTo>
                    <a:pt x="1128" y="1750"/>
                  </a:lnTo>
                  <a:lnTo>
                    <a:pt x="1121" y="1756"/>
                  </a:lnTo>
                  <a:lnTo>
                    <a:pt x="1115" y="1761"/>
                  </a:lnTo>
                  <a:lnTo>
                    <a:pt x="1109" y="1768"/>
                  </a:lnTo>
                  <a:lnTo>
                    <a:pt x="1103" y="1774"/>
                  </a:lnTo>
                  <a:lnTo>
                    <a:pt x="1094" y="1781"/>
                  </a:lnTo>
                  <a:lnTo>
                    <a:pt x="1083" y="1789"/>
                  </a:lnTo>
                  <a:lnTo>
                    <a:pt x="1072" y="1796"/>
                  </a:lnTo>
                  <a:lnTo>
                    <a:pt x="1048" y="1809"/>
                  </a:lnTo>
                  <a:lnTo>
                    <a:pt x="1029" y="1819"/>
                  </a:lnTo>
                  <a:lnTo>
                    <a:pt x="1021" y="1821"/>
                  </a:lnTo>
                  <a:lnTo>
                    <a:pt x="1014" y="1824"/>
                  </a:lnTo>
                  <a:lnTo>
                    <a:pt x="1006" y="1825"/>
                  </a:lnTo>
                  <a:lnTo>
                    <a:pt x="998" y="1825"/>
                  </a:lnTo>
                  <a:lnTo>
                    <a:pt x="985" y="1824"/>
                  </a:lnTo>
                  <a:lnTo>
                    <a:pt x="977" y="1822"/>
                  </a:lnTo>
                  <a:lnTo>
                    <a:pt x="970" y="1820"/>
                  </a:lnTo>
                  <a:lnTo>
                    <a:pt x="963" y="1820"/>
                  </a:lnTo>
                  <a:lnTo>
                    <a:pt x="957" y="1820"/>
                  </a:lnTo>
                  <a:lnTo>
                    <a:pt x="951" y="1822"/>
                  </a:lnTo>
                  <a:lnTo>
                    <a:pt x="950" y="1825"/>
                  </a:lnTo>
                  <a:lnTo>
                    <a:pt x="947" y="1827"/>
                  </a:lnTo>
                  <a:lnTo>
                    <a:pt x="947" y="1831"/>
                  </a:lnTo>
                  <a:lnTo>
                    <a:pt x="947" y="1834"/>
                  </a:lnTo>
                  <a:lnTo>
                    <a:pt x="950" y="1841"/>
                  </a:lnTo>
                  <a:lnTo>
                    <a:pt x="954" y="1852"/>
                  </a:lnTo>
                  <a:lnTo>
                    <a:pt x="958" y="1858"/>
                  </a:lnTo>
                  <a:lnTo>
                    <a:pt x="960" y="1864"/>
                  </a:lnTo>
                  <a:lnTo>
                    <a:pt x="960" y="1870"/>
                  </a:lnTo>
                  <a:lnTo>
                    <a:pt x="960" y="1876"/>
                  </a:lnTo>
                  <a:lnTo>
                    <a:pt x="960" y="1883"/>
                  </a:lnTo>
                  <a:lnTo>
                    <a:pt x="958" y="1889"/>
                  </a:lnTo>
                  <a:lnTo>
                    <a:pt x="956" y="1895"/>
                  </a:lnTo>
                  <a:lnTo>
                    <a:pt x="953" y="1901"/>
                  </a:lnTo>
                  <a:lnTo>
                    <a:pt x="950" y="1906"/>
                  </a:lnTo>
                  <a:lnTo>
                    <a:pt x="946" y="1909"/>
                  </a:lnTo>
                  <a:lnTo>
                    <a:pt x="941" y="1913"/>
                  </a:lnTo>
                  <a:lnTo>
                    <a:pt x="938" y="1915"/>
                  </a:lnTo>
                  <a:lnTo>
                    <a:pt x="928" y="1920"/>
                  </a:lnTo>
                  <a:lnTo>
                    <a:pt x="918" y="1926"/>
                  </a:lnTo>
                  <a:lnTo>
                    <a:pt x="908" y="1934"/>
                  </a:lnTo>
                  <a:lnTo>
                    <a:pt x="900" y="1942"/>
                  </a:lnTo>
                  <a:lnTo>
                    <a:pt x="895" y="1947"/>
                  </a:lnTo>
                  <a:lnTo>
                    <a:pt x="891" y="1951"/>
                  </a:lnTo>
                  <a:lnTo>
                    <a:pt x="888" y="1953"/>
                  </a:lnTo>
                  <a:lnTo>
                    <a:pt x="883" y="1954"/>
                  </a:lnTo>
                  <a:lnTo>
                    <a:pt x="880" y="1956"/>
                  </a:lnTo>
                  <a:lnTo>
                    <a:pt x="876" y="1954"/>
                  </a:lnTo>
                  <a:lnTo>
                    <a:pt x="874" y="1953"/>
                  </a:lnTo>
                  <a:lnTo>
                    <a:pt x="870" y="1951"/>
                  </a:lnTo>
                  <a:lnTo>
                    <a:pt x="864" y="1945"/>
                  </a:lnTo>
                  <a:lnTo>
                    <a:pt x="857" y="1935"/>
                  </a:lnTo>
                  <a:lnTo>
                    <a:pt x="853" y="1932"/>
                  </a:lnTo>
                  <a:lnTo>
                    <a:pt x="849" y="1929"/>
                  </a:lnTo>
                  <a:lnTo>
                    <a:pt x="843" y="1927"/>
                  </a:lnTo>
                  <a:lnTo>
                    <a:pt x="838" y="1927"/>
                  </a:lnTo>
                  <a:lnTo>
                    <a:pt x="826" y="1928"/>
                  </a:lnTo>
                  <a:lnTo>
                    <a:pt x="814" y="1931"/>
                  </a:lnTo>
                  <a:lnTo>
                    <a:pt x="808" y="1932"/>
                  </a:lnTo>
                  <a:lnTo>
                    <a:pt x="802" y="1932"/>
                  </a:lnTo>
                  <a:lnTo>
                    <a:pt x="798" y="1931"/>
                  </a:lnTo>
                  <a:lnTo>
                    <a:pt x="793" y="1929"/>
                  </a:lnTo>
                  <a:lnTo>
                    <a:pt x="789" y="1926"/>
                  </a:lnTo>
                  <a:lnTo>
                    <a:pt x="786" y="1922"/>
                  </a:lnTo>
                  <a:lnTo>
                    <a:pt x="783" y="1918"/>
                  </a:lnTo>
                  <a:lnTo>
                    <a:pt x="782" y="1913"/>
                  </a:lnTo>
                  <a:lnTo>
                    <a:pt x="780" y="1908"/>
                  </a:lnTo>
                  <a:lnTo>
                    <a:pt x="778" y="1904"/>
                  </a:lnTo>
                  <a:lnTo>
                    <a:pt x="775" y="1903"/>
                  </a:lnTo>
                  <a:lnTo>
                    <a:pt x="773" y="1902"/>
                  </a:lnTo>
                  <a:lnTo>
                    <a:pt x="764" y="1901"/>
                  </a:lnTo>
                  <a:lnTo>
                    <a:pt x="756" y="1900"/>
                  </a:lnTo>
                  <a:lnTo>
                    <a:pt x="746" y="1899"/>
                  </a:lnTo>
                  <a:lnTo>
                    <a:pt x="737" y="1895"/>
                  </a:lnTo>
                  <a:lnTo>
                    <a:pt x="729" y="1891"/>
                  </a:lnTo>
                  <a:lnTo>
                    <a:pt x="721" y="1888"/>
                  </a:lnTo>
                  <a:lnTo>
                    <a:pt x="714" y="1884"/>
                  </a:lnTo>
                  <a:lnTo>
                    <a:pt x="707" y="1882"/>
                  </a:lnTo>
                  <a:lnTo>
                    <a:pt x="699" y="1881"/>
                  </a:lnTo>
                  <a:lnTo>
                    <a:pt x="691" y="1879"/>
                  </a:lnTo>
                  <a:lnTo>
                    <a:pt x="687" y="1879"/>
                  </a:lnTo>
                  <a:lnTo>
                    <a:pt x="683" y="1878"/>
                  </a:lnTo>
                  <a:lnTo>
                    <a:pt x="681" y="1876"/>
                  </a:lnTo>
                  <a:lnTo>
                    <a:pt x="677" y="1872"/>
                  </a:lnTo>
                  <a:lnTo>
                    <a:pt x="673" y="1866"/>
                  </a:lnTo>
                  <a:lnTo>
                    <a:pt x="668" y="1858"/>
                  </a:lnTo>
                  <a:lnTo>
                    <a:pt x="664" y="1847"/>
                  </a:lnTo>
                  <a:lnTo>
                    <a:pt x="661" y="1838"/>
                  </a:lnTo>
                  <a:lnTo>
                    <a:pt x="658" y="1833"/>
                  </a:lnTo>
                  <a:lnTo>
                    <a:pt x="656" y="1828"/>
                  </a:lnTo>
                  <a:lnTo>
                    <a:pt x="654" y="1826"/>
                  </a:lnTo>
                  <a:lnTo>
                    <a:pt x="651" y="1824"/>
                  </a:lnTo>
                  <a:lnTo>
                    <a:pt x="642" y="1821"/>
                  </a:lnTo>
                  <a:lnTo>
                    <a:pt x="629" y="1821"/>
                  </a:lnTo>
                  <a:lnTo>
                    <a:pt x="613" y="1821"/>
                  </a:lnTo>
                  <a:lnTo>
                    <a:pt x="599" y="1821"/>
                  </a:lnTo>
                  <a:lnTo>
                    <a:pt x="594" y="1820"/>
                  </a:lnTo>
                  <a:lnTo>
                    <a:pt x="589" y="1819"/>
                  </a:lnTo>
                  <a:lnTo>
                    <a:pt x="586" y="1815"/>
                  </a:lnTo>
                  <a:lnTo>
                    <a:pt x="584" y="1812"/>
                  </a:lnTo>
                  <a:lnTo>
                    <a:pt x="579" y="1805"/>
                  </a:lnTo>
                  <a:lnTo>
                    <a:pt x="574" y="1795"/>
                  </a:lnTo>
                  <a:lnTo>
                    <a:pt x="572" y="1792"/>
                  </a:lnTo>
                  <a:lnTo>
                    <a:pt x="568" y="1789"/>
                  </a:lnTo>
                  <a:lnTo>
                    <a:pt x="565" y="1789"/>
                  </a:lnTo>
                  <a:lnTo>
                    <a:pt x="562" y="1789"/>
                  </a:lnTo>
                  <a:lnTo>
                    <a:pt x="559" y="1790"/>
                  </a:lnTo>
                  <a:lnTo>
                    <a:pt x="555" y="1792"/>
                  </a:lnTo>
                  <a:lnTo>
                    <a:pt x="550" y="1795"/>
                  </a:lnTo>
                  <a:lnTo>
                    <a:pt x="548" y="1800"/>
                  </a:lnTo>
                  <a:lnTo>
                    <a:pt x="540" y="1808"/>
                  </a:lnTo>
                  <a:lnTo>
                    <a:pt x="532" y="1815"/>
                  </a:lnTo>
                  <a:lnTo>
                    <a:pt x="524" y="1820"/>
                  </a:lnTo>
                  <a:lnTo>
                    <a:pt x="517" y="1822"/>
                  </a:lnTo>
                  <a:lnTo>
                    <a:pt x="513" y="1825"/>
                  </a:lnTo>
                  <a:lnTo>
                    <a:pt x="510" y="1828"/>
                  </a:lnTo>
                  <a:lnTo>
                    <a:pt x="507" y="1833"/>
                  </a:lnTo>
                  <a:lnTo>
                    <a:pt x="505" y="1839"/>
                  </a:lnTo>
                  <a:lnTo>
                    <a:pt x="500" y="1852"/>
                  </a:lnTo>
                  <a:lnTo>
                    <a:pt x="494" y="1865"/>
                  </a:lnTo>
                  <a:lnTo>
                    <a:pt x="490" y="1871"/>
                  </a:lnTo>
                  <a:lnTo>
                    <a:pt x="486" y="1876"/>
                  </a:lnTo>
                  <a:lnTo>
                    <a:pt x="481" y="1879"/>
                  </a:lnTo>
                  <a:lnTo>
                    <a:pt x="477" y="1882"/>
                  </a:lnTo>
                  <a:lnTo>
                    <a:pt x="467" y="1884"/>
                  </a:lnTo>
                  <a:lnTo>
                    <a:pt x="456" y="1885"/>
                  </a:lnTo>
                  <a:lnTo>
                    <a:pt x="452" y="1887"/>
                  </a:lnTo>
                  <a:lnTo>
                    <a:pt x="447" y="1889"/>
                  </a:lnTo>
                  <a:lnTo>
                    <a:pt x="443" y="1891"/>
                  </a:lnTo>
                  <a:lnTo>
                    <a:pt x="439" y="1895"/>
                  </a:lnTo>
                  <a:lnTo>
                    <a:pt x="431" y="1904"/>
                  </a:lnTo>
                  <a:lnTo>
                    <a:pt x="425" y="1913"/>
                  </a:lnTo>
                  <a:lnTo>
                    <a:pt x="419" y="1920"/>
                  </a:lnTo>
                  <a:lnTo>
                    <a:pt x="414" y="1923"/>
                  </a:lnTo>
                  <a:lnTo>
                    <a:pt x="408" y="1926"/>
                  </a:lnTo>
                  <a:lnTo>
                    <a:pt x="402" y="1927"/>
                  </a:lnTo>
                  <a:lnTo>
                    <a:pt x="396" y="1929"/>
                  </a:lnTo>
                  <a:lnTo>
                    <a:pt x="392" y="1932"/>
                  </a:lnTo>
                  <a:lnTo>
                    <a:pt x="389" y="1937"/>
                  </a:lnTo>
                  <a:lnTo>
                    <a:pt x="385" y="1944"/>
                  </a:lnTo>
                  <a:lnTo>
                    <a:pt x="383" y="1946"/>
                  </a:lnTo>
                  <a:lnTo>
                    <a:pt x="379" y="1948"/>
                  </a:lnTo>
                  <a:lnTo>
                    <a:pt x="377" y="1950"/>
                  </a:lnTo>
                  <a:lnTo>
                    <a:pt x="374" y="1948"/>
                  </a:lnTo>
                  <a:lnTo>
                    <a:pt x="368" y="1946"/>
                  </a:lnTo>
                  <a:lnTo>
                    <a:pt x="365" y="1941"/>
                  </a:lnTo>
                  <a:lnTo>
                    <a:pt x="361" y="1935"/>
                  </a:lnTo>
                  <a:lnTo>
                    <a:pt x="356" y="1929"/>
                  </a:lnTo>
                  <a:lnTo>
                    <a:pt x="352" y="1926"/>
                  </a:lnTo>
                  <a:lnTo>
                    <a:pt x="347" y="1922"/>
                  </a:lnTo>
                  <a:lnTo>
                    <a:pt x="342" y="1920"/>
                  </a:lnTo>
                  <a:lnTo>
                    <a:pt x="337" y="1918"/>
                  </a:lnTo>
                  <a:lnTo>
                    <a:pt x="333" y="1913"/>
                  </a:lnTo>
                  <a:lnTo>
                    <a:pt x="327" y="1907"/>
                  </a:lnTo>
                  <a:lnTo>
                    <a:pt x="323" y="1902"/>
                  </a:lnTo>
                  <a:lnTo>
                    <a:pt x="320" y="1900"/>
                  </a:lnTo>
                  <a:lnTo>
                    <a:pt x="315" y="1897"/>
                  </a:lnTo>
                  <a:lnTo>
                    <a:pt x="310" y="1896"/>
                  </a:lnTo>
                  <a:lnTo>
                    <a:pt x="307" y="1895"/>
                  </a:lnTo>
                  <a:lnTo>
                    <a:pt x="304" y="1894"/>
                  </a:lnTo>
                  <a:lnTo>
                    <a:pt x="302" y="1893"/>
                  </a:lnTo>
                  <a:lnTo>
                    <a:pt x="301" y="1888"/>
                  </a:lnTo>
                  <a:lnTo>
                    <a:pt x="299" y="1882"/>
                  </a:lnTo>
                  <a:lnTo>
                    <a:pt x="298" y="1876"/>
                  </a:lnTo>
                  <a:lnTo>
                    <a:pt x="299" y="1870"/>
                  </a:lnTo>
                  <a:lnTo>
                    <a:pt x="299" y="1865"/>
                  </a:lnTo>
                  <a:lnTo>
                    <a:pt x="303" y="1856"/>
                  </a:lnTo>
                  <a:lnTo>
                    <a:pt x="307" y="1846"/>
                  </a:lnTo>
                  <a:lnTo>
                    <a:pt x="310" y="1837"/>
                  </a:lnTo>
                  <a:lnTo>
                    <a:pt x="316" y="1828"/>
                  </a:lnTo>
                  <a:lnTo>
                    <a:pt x="326" y="1815"/>
                  </a:lnTo>
                  <a:lnTo>
                    <a:pt x="337" y="1801"/>
                  </a:lnTo>
                  <a:lnTo>
                    <a:pt x="349" y="1788"/>
                  </a:lnTo>
                  <a:lnTo>
                    <a:pt x="359" y="1776"/>
                  </a:lnTo>
                  <a:lnTo>
                    <a:pt x="360" y="1773"/>
                  </a:lnTo>
                  <a:lnTo>
                    <a:pt x="362" y="1767"/>
                  </a:lnTo>
                  <a:lnTo>
                    <a:pt x="362" y="1762"/>
                  </a:lnTo>
                  <a:lnTo>
                    <a:pt x="362" y="1761"/>
                  </a:lnTo>
                  <a:lnTo>
                    <a:pt x="361" y="1759"/>
                  </a:lnTo>
                  <a:lnTo>
                    <a:pt x="360" y="1759"/>
                  </a:lnTo>
                  <a:lnTo>
                    <a:pt x="351" y="1757"/>
                  </a:lnTo>
                  <a:lnTo>
                    <a:pt x="341" y="1751"/>
                  </a:lnTo>
                  <a:lnTo>
                    <a:pt x="339" y="1748"/>
                  </a:lnTo>
                  <a:lnTo>
                    <a:pt x="336" y="1743"/>
                  </a:lnTo>
                  <a:lnTo>
                    <a:pt x="337" y="1738"/>
                  </a:lnTo>
                  <a:lnTo>
                    <a:pt x="340" y="1732"/>
                  </a:lnTo>
                  <a:lnTo>
                    <a:pt x="341" y="1730"/>
                  </a:lnTo>
                  <a:lnTo>
                    <a:pt x="343" y="1729"/>
                  </a:lnTo>
                  <a:lnTo>
                    <a:pt x="347" y="1729"/>
                  </a:lnTo>
                  <a:lnTo>
                    <a:pt x="351" y="1729"/>
                  </a:lnTo>
                  <a:lnTo>
                    <a:pt x="361" y="1729"/>
                  </a:lnTo>
                  <a:lnTo>
                    <a:pt x="373" y="1727"/>
                  </a:lnTo>
                  <a:lnTo>
                    <a:pt x="376" y="1725"/>
                  </a:lnTo>
                  <a:lnTo>
                    <a:pt x="378" y="1721"/>
                  </a:lnTo>
                  <a:lnTo>
                    <a:pt x="379" y="1717"/>
                  </a:lnTo>
                  <a:lnTo>
                    <a:pt x="380" y="1712"/>
                  </a:lnTo>
                  <a:lnTo>
                    <a:pt x="381" y="1701"/>
                  </a:lnTo>
                  <a:lnTo>
                    <a:pt x="383" y="1696"/>
                  </a:lnTo>
                  <a:lnTo>
                    <a:pt x="385" y="1694"/>
                  </a:lnTo>
                  <a:lnTo>
                    <a:pt x="389" y="1694"/>
                  </a:lnTo>
                  <a:lnTo>
                    <a:pt x="392" y="1694"/>
                  </a:lnTo>
                  <a:lnTo>
                    <a:pt x="396" y="1696"/>
                  </a:lnTo>
                  <a:lnTo>
                    <a:pt x="403" y="1700"/>
                  </a:lnTo>
                  <a:lnTo>
                    <a:pt x="408" y="1704"/>
                  </a:lnTo>
                  <a:lnTo>
                    <a:pt x="410" y="1705"/>
                  </a:lnTo>
                  <a:lnTo>
                    <a:pt x="412" y="1705"/>
                  </a:lnTo>
                  <a:lnTo>
                    <a:pt x="414" y="1704"/>
                  </a:lnTo>
                  <a:lnTo>
                    <a:pt x="415" y="1702"/>
                  </a:lnTo>
                  <a:lnTo>
                    <a:pt x="417" y="1696"/>
                  </a:lnTo>
                  <a:lnTo>
                    <a:pt x="417" y="1689"/>
                  </a:lnTo>
                  <a:lnTo>
                    <a:pt x="418" y="1681"/>
                  </a:lnTo>
                  <a:lnTo>
                    <a:pt x="419" y="1674"/>
                  </a:lnTo>
                  <a:lnTo>
                    <a:pt x="419" y="1670"/>
                  </a:lnTo>
                  <a:lnTo>
                    <a:pt x="419" y="1667"/>
                  </a:lnTo>
                  <a:lnTo>
                    <a:pt x="418" y="1663"/>
                  </a:lnTo>
                  <a:lnTo>
                    <a:pt x="417" y="1661"/>
                  </a:lnTo>
                  <a:lnTo>
                    <a:pt x="414" y="1658"/>
                  </a:lnTo>
                  <a:lnTo>
                    <a:pt x="408" y="1657"/>
                  </a:lnTo>
                  <a:lnTo>
                    <a:pt x="402" y="1656"/>
                  </a:lnTo>
                  <a:lnTo>
                    <a:pt x="395" y="1655"/>
                  </a:lnTo>
                  <a:lnTo>
                    <a:pt x="380" y="1656"/>
                  </a:lnTo>
                  <a:lnTo>
                    <a:pt x="366" y="1657"/>
                  </a:lnTo>
                  <a:lnTo>
                    <a:pt x="360" y="1658"/>
                  </a:lnTo>
                  <a:lnTo>
                    <a:pt x="356" y="1658"/>
                  </a:lnTo>
                  <a:lnTo>
                    <a:pt x="353" y="1658"/>
                  </a:lnTo>
                  <a:lnTo>
                    <a:pt x="352" y="1657"/>
                  </a:lnTo>
                  <a:lnTo>
                    <a:pt x="349" y="1651"/>
                  </a:lnTo>
                  <a:lnTo>
                    <a:pt x="348" y="1642"/>
                  </a:lnTo>
                  <a:lnTo>
                    <a:pt x="347" y="1632"/>
                  </a:lnTo>
                  <a:lnTo>
                    <a:pt x="345" y="1626"/>
                  </a:lnTo>
                  <a:lnTo>
                    <a:pt x="340" y="1620"/>
                  </a:lnTo>
                  <a:lnTo>
                    <a:pt x="334" y="1616"/>
                  </a:lnTo>
                  <a:lnTo>
                    <a:pt x="329" y="1611"/>
                  </a:lnTo>
                  <a:lnTo>
                    <a:pt x="326" y="1604"/>
                  </a:lnTo>
                  <a:lnTo>
                    <a:pt x="323" y="1595"/>
                  </a:lnTo>
                  <a:lnTo>
                    <a:pt x="322" y="1585"/>
                  </a:lnTo>
                  <a:lnTo>
                    <a:pt x="322" y="1576"/>
                  </a:lnTo>
                  <a:lnTo>
                    <a:pt x="323" y="1567"/>
                  </a:lnTo>
                  <a:lnTo>
                    <a:pt x="323" y="1565"/>
                  </a:lnTo>
                  <a:lnTo>
                    <a:pt x="324" y="1561"/>
                  </a:lnTo>
                  <a:lnTo>
                    <a:pt x="326" y="1557"/>
                  </a:lnTo>
                  <a:lnTo>
                    <a:pt x="324" y="1553"/>
                  </a:lnTo>
                  <a:lnTo>
                    <a:pt x="322" y="1548"/>
                  </a:lnTo>
                  <a:lnTo>
                    <a:pt x="317" y="1544"/>
                  </a:lnTo>
                  <a:lnTo>
                    <a:pt x="314" y="1543"/>
                  </a:lnTo>
                  <a:lnTo>
                    <a:pt x="310" y="1542"/>
                  </a:lnTo>
                  <a:lnTo>
                    <a:pt x="307" y="1544"/>
                  </a:lnTo>
                  <a:lnTo>
                    <a:pt x="301" y="1551"/>
                  </a:lnTo>
                  <a:lnTo>
                    <a:pt x="295" y="1556"/>
                  </a:lnTo>
                  <a:lnTo>
                    <a:pt x="285" y="1561"/>
                  </a:lnTo>
                  <a:lnTo>
                    <a:pt x="279" y="1565"/>
                  </a:lnTo>
                  <a:lnTo>
                    <a:pt x="276" y="1565"/>
                  </a:lnTo>
                  <a:lnTo>
                    <a:pt x="273" y="1563"/>
                  </a:lnTo>
                  <a:lnTo>
                    <a:pt x="272" y="1562"/>
                  </a:lnTo>
                  <a:lnTo>
                    <a:pt x="272" y="1560"/>
                  </a:lnTo>
                  <a:lnTo>
                    <a:pt x="272" y="1556"/>
                  </a:lnTo>
                  <a:lnTo>
                    <a:pt x="272" y="1549"/>
                  </a:lnTo>
                  <a:lnTo>
                    <a:pt x="273" y="1540"/>
                  </a:lnTo>
                  <a:lnTo>
                    <a:pt x="272" y="1536"/>
                  </a:lnTo>
                  <a:lnTo>
                    <a:pt x="272" y="1534"/>
                  </a:lnTo>
                  <a:lnTo>
                    <a:pt x="270" y="1530"/>
                  </a:lnTo>
                  <a:lnTo>
                    <a:pt x="269" y="1528"/>
                  </a:lnTo>
                  <a:lnTo>
                    <a:pt x="263" y="1523"/>
                  </a:lnTo>
                  <a:lnTo>
                    <a:pt x="257" y="1518"/>
                  </a:lnTo>
                  <a:lnTo>
                    <a:pt x="244" y="1511"/>
                  </a:lnTo>
                  <a:lnTo>
                    <a:pt x="236" y="1504"/>
                  </a:lnTo>
                  <a:lnTo>
                    <a:pt x="234" y="1500"/>
                  </a:lnTo>
                  <a:lnTo>
                    <a:pt x="233" y="1496"/>
                  </a:lnTo>
                  <a:lnTo>
                    <a:pt x="233" y="1491"/>
                  </a:lnTo>
                  <a:lnTo>
                    <a:pt x="233" y="1485"/>
                  </a:lnTo>
                  <a:lnTo>
                    <a:pt x="234" y="1480"/>
                  </a:lnTo>
                  <a:lnTo>
                    <a:pt x="235" y="1475"/>
                  </a:lnTo>
                  <a:lnTo>
                    <a:pt x="238" y="1471"/>
                  </a:lnTo>
                  <a:lnTo>
                    <a:pt x="240" y="1467"/>
                  </a:lnTo>
                  <a:lnTo>
                    <a:pt x="248" y="1459"/>
                  </a:lnTo>
                  <a:lnTo>
                    <a:pt x="260" y="1447"/>
                  </a:lnTo>
                  <a:lnTo>
                    <a:pt x="265" y="1440"/>
                  </a:lnTo>
                  <a:lnTo>
                    <a:pt x="270" y="1433"/>
                  </a:lnTo>
                  <a:lnTo>
                    <a:pt x="273" y="1427"/>
                  </a:lnTo>
                  <a:lnTo>
                    <a:pt x="276" y="1421"/>
                  </a:lnTo>
                  <a:lnTo>
                    <a:pt x="276" y="1410"/>
                  </a:lnTo>
                  <a:lnTo>
                    <a:pt x="277" y="1397"/>
                  </a:lnTo>
                  <a:lnTo>
                    <a:pt x="279" y="1385"/>
                  </a:lnTo>
                  <a:lnTo>
                    <a:pt x="283" y="1376"/>
                  </a:lnTo>
                  <a:lnTo>
                    <a:pt x="288" y="1365"/>
                  </a:lnTo>
                  <a:lnTo>
                    <a:pt x="292" y="1354"/>
                  </a:lnTo>
                  <a:lnTo>
                    <a:pt x="296" y="1341"/>
                  </a:lnTo>
                  <a:lnTo>
                    <a:pt x="298" y="1329"/>
                  </a:lnTo>
                  <a:lnTo>
                    <a:pt x="298" y="1323"/>
                  </a:lnTo>
                  <a:lnTo>
                    <a:pt x="301" y="1320"/>
                  </a:lnTo>
                  <a:lnTo>
                    <a:pt x="302" y="1317"/>
                  </a:lnTo>
                  <a:lnTo>
                    <a:pt x="305" y="1316"/>
                  </a:lnTo>
                  <a:lnTo>
                    <a:pt x="311" y="1314"/>
                  </a:lnTo>
                  <a:lnTo>
                    <a:pt x="316" y="1311"/>
                  </a:lnTo>
                  <a:lnTo>
                    <a:pt x="318" y="1309"/>
                  </a:lnTo>
                  <a:lnTo>
                    <a:pt x="321" y="1305"/>
                  </a:lnTo>
                  <a:lnTo>
                    <a:pt x="322" y="1301"/>
                  </a:lnTo>
                  <a:lnTo>
                    <a:pt x="324" y="1295"/>
                  </a:lnTo>
                  <a:lnTo>
                    <a:pt x="327" y="1284"/>
                  </a:lnTo>
                  <a:lnTo>
                    <a:pt x="329" y="1273"/>
                  </a:lnTo>
                  <a:lnTo>
                    <a:pt x="332" y="1259"/>
                  </a:lnTo>
                  <a:lnTo>
                    <a:pt x="335" y="1242"/>
                  </a:lnTo>
                  <a:lnTo>
                    <a:pt x="337" y="1235"/>
                  </a:lnTo>
                  <a:lnTo>
                    <a:pt x="342" y="1229"/>
                  </a:lnTo>
                  <a:lnTo>
                    <a:pt x="348" y="1225"/>
                  </a:lnTo>
                  <a:lnTo>
                    <a:pt x="354" y="1219"/>
                  </a:lnTo>
                  <a:lnTo>
                    <a:pt x="361" y="1211"/>
                  </a:lnTo>
                  <a:lnTo>
                    <a:pt x="371" y="1206"/>
                  </a:lnTo>
                  <a:lnTo>
                    <a:pt x="378" y="1200"/>
                  </a:lnTo>
                  <a:lnTo>
                    <a:pt x="385" y="1196"/>
                  </a:lnTo>
                  <a:lnTo>
                    <a:pt x="393" y="1192"/>
                  </a:lnTo>
                  <a:lnTo>
                    <a:pt x="397" y="1189"/>
                  </a:lnTo>
                  <a:lnTo>
                    <a:pt x="397" y="1184"/>
                  </a:lnTo>
                  <a:lnTo>
                    <a:pt x="397" y="1177"/>
                  </a:lnTo>
                  <a:lnTo>
                    <a:pt x="395" y="1166"/>
                  </a:lnTo>
                  <a:lnTo>
                    <a:pt x="392" y="1157"/>
                  </a:lnTo>
                  <a:lnTo>
                    <a:pt x="387" y="1146"/>
                  </a:lnTo>
                  <a:lnTo>
                    <a:pt x="381" y="1134"/>
                  </a:lnTo>
                  <a:lnTo>
                    <a:pt x="376" y="1121"/>
                  </a:lnTo>
                  <a:lnTo>
                    <a:pt x="368" y="1109"/>
                  </a:lnTo>
                  <a:lnTo>
                    <a:pt x="361" y="1099"/>
                  </a:lnTo>
                  <a:lnTo>
                    <a:pt x="353" y="1090"/>
                  </a:lnTo>
                  <a:lnTo>
                    <a:pt x="343" y="1083"/>
                  </a:lnTo>
                  <a:lnTo>
                    <a:pt x="334" y="1076"/>
                  </a:lnTo>
                  <a:lnTo>
                    <a:pt x="326" y="1069"/>
                  </a:lnTo>
                  <a:lnTo>
                    <a:pt x="321" y="1063"/>
                  </a:lnTo>
                  <a:lnTo>
                    <a:pt x="317" y="1055"/>
                  </a:lnTo>
                  <a:lnTo>
                    <a:pt x="313" y="1046"/>
                  </a:lnTo>
                  <a:lnTo>
                    <a:pt x="310" y="1040"/>
                  </a:lnTo>
                  <a:lnTo>
                    <a:pt x="307" y="1037"/>
                  </a:lnTo>
                  <a:lnTo>
                    <a:pt x="302" y="1034"/>
                  </a:lnTo>
                  <a:lnTo>
                    <a:pt x="298" y="1032"/>
                  </a:lnTo>
                  <a:lnTo>
                    <a:pt x="295" y="1031"/>
                  </a:lnTo>
                  <a:lnTo>
                    <a:pt x="291" y="1031"/>
                  </a:lnTo>
                  <a:lnTo>
                    <a:pt x="289" y="1031"/>
                  </a:lnTo>
                  <a:lnTo>
                    <a:pt x="286" y="1032"/>
                  </a:lnTo>
                  <a:lnTo>
                    <a:pt x="272" y="1047"/>
                  </a:lnTo>
                  <a:lnTo>
                    <a:pt x="257" y="1063"/>
                  </a:lnTo>
                  <a:lnTo>
                    <a:pt x="253" y="1065"/>
                  </a:lnTo>
                  <a:lnTo>
                    <a:pt x="248" y="1066"/>
                  </a:lnTo>
                  <a:lnTo>
                    <a:pt x="244" y="1068"/>
                  </a:lnTo>
                  <a:lnTo>
                    <a:pt x="238" y="1068"/>
                  </a:lnTo>
                  <a:lnTo>
                    <a:pt x="228" y="1066"/>
                  </a:lnTo>
                  <a:lnTo>
                    <a:pt x="219" y="1064"/>
                  </a:lnTo>
                  <a:lnTo>
                    <a:pt x="210" y="1061"/>
                  </a:lnTo>
                  <a:lnTo>
                    <a:pt x="202" y="1059"/>
                  </a:lnTo>
                  <a:lnTo>
                    <a:pt x="194" y="1061"/>
                  </a:lnTo>
                  <a:lnTo>
                    <a:pt x="185" y="1063"/>
                  </a:lnTo>
                  <a:lnTo>
                    <a:pt x="181" y="1065"/>
                  </a:lnTo>
                  <a:lnTo>
                    <a:pt x="177" y="1070"/>
                  </a:lnTo>
                  <a:lnTo>
                    <a:pt x="173" y="1075"/>
                  </a:lnTo>
                  <a:lnTo>
                    <a:pt x="170" y="1080"/>
                  </a:lnTo>
                  <a:lnTo>
                    <a:pt x="166" y="1087"/>
                  </a:lnTo>
                  <a:lnTo>
                    <a:pt x="164" y="1090"/>
                  </a:lnTo>
                  <a:lnTo>
                    <a:pt x="160" y="1094"/>
                  </a:lnTo>
                  <a:lnTo>
                    <a:pt x="158" y="1096"/>
                  </a:lnTo>
                  <a:lnTo>
                    <a:pt x="150" y="1099"/>
                  </a:lnTo>
                  <a:lnTo>
                    <a:pt x="137" y="1100"/>
                  </a:lnTo>
                  <a:lnTo>
                    <a:pt x="122" y="1101"/>
                  </a:lnTo>
                  <a:lnTo>
                    <a:pt x="108" y="1101"/>
                  </a:lnTo>
                  <a:lnTo>
                    <a:pt x="95" y="1099"/>
                  </a:lnTo>
                  <a:lnTo>
                    <a:pt x="85" y="1096"/>
                  </a:lnTo>
                  <a:lnTo>
                    <a:pt x="77" y="1091"/>
                  </a:lnTo>
                  <a:lnTo>
                    <a:pt x="66" y="1084"/>
                  </a:lnTo>
                  <a:lnTo>
                    <a:pt x="55" y="1077"/>
                  </a:lnTo>
                  <a:lnTo>
                    <a:pt x="44" y="1069"/>
                  </a:lnTo>
                  <a:lnTo>
                    <a:pt x="43" y="1065"/>
                  </a:lnTo>
                  <a:lnTo>
                    <a:pt x="43" y="1062"/>
                  </a:lnTo>
                  <a:lnTo>
                    <a:pt x="43" y="1058"/>
                  </a:lnTo>
                  <a:lnTo>
                    <a:pt x="44" y="1056"/>
                  </a:lnTo>
                  <a:lnTo>
                    <a:pt x="47" y="1045"/>
                  </a:lnTo>
                  <a:lnTo>
                    <a:pt x="49" y="1032"/>
                  </a:lnTo>
                  <a:lnTo>
                    <a:pt x="49" y="1026"/>
                  </a:lnTo>
                  <a:lnTo>
                    <a:pt x="47" y="1019"/>
                  </a:lnTo>
                  <a:lnTo>
                    <a:pt x="45" y="1012"/>
                  </a:lnTo>
                  <a:lnTo>
                    <a:pt x="43" y="1005"/>
                  </a:lnTo>
                  <a:lnTo>
                    <a:pt x="38" y="990"/>
                  </a:lnTo>
                  <a:lnTo>
                    <a:pt x="34" y="980"/>
                  </a:lnTo>
                  <a:lnTo>
                    <a:pt x="33" y="974"/>
                  </a:lnTo>
                  <a:lnTo>
                    <a:pt x="33" y="969"/>
                  </a:lnTo>
                  <a:lnTo>
                    <a:pt x="34" y="963"/>
                  </a:lnTo>
                  <a:lnTo>
                    <a:pt x="36" y="958"/>
                  </a:lnTo>
                  <a:lnTo>
                    <a:pt x="39" y="950"/>
                  </a:lnTo>
                  <a:lnTo>
                    <a:pt x="45" y="943"/>
                  </a:lnTo>
                  <a:lnTo>
                    <a:pt x="50" y="938"/>
                  </a:lnTo>
                  <a:lnTo>
                    <a:pt x="55" y="933"/>
                  </a:lnTo>
                  <a:lnTo>
                    <a:pt x="56" y="930"/>
                  </a:lnTo>
                  <a:lnTo>
                    <a:pt x="57" y="926"/>
                  </a:lnTo>
                  <a:lnTo>
                    <a:pt x="57" y="921"/>
                  </a:lnTo>
                  <a:lnTo>
                    <a:pt x="56" y="916"/>
                  </a:lnTo>
                  <a:lnTo>
                    <a:pt x="53" y="904"/>
                  </a:lnTo>
                  <a:lnTo>
                    <a:pt x="50" y="892"/>
                  </a:lnTo>
                  <a:lnTo>
                    <a:pt x="45" y="882"/>
                  </a:lnTo>
                  <a:lnTo>
                    <a:pt x="39" y="875"/>
                  </a:lnTo>
                  <a:lnTo>
                    <a:pt x="34" y="870"/>
                  </a:lnTo>
                  <a:lnTo>
                    <a:pt x="30" y="867"/>
                  </a:lnTo>
                  <a:lnTo>
                    <a:pt x="26" y="866"/>
                  </a:lnTo>
                  <a:lnTo>
                    <a:pt x="21" y="867"/>
                  </a:lnTo>
                  <a:lnTo>
                    <a:pt x="17" y="868"/>
                  </a:lnTo>
                  <a:lnTo>
                    <a:pt x="12" y="873"/>
                  </a:lnTo>
                  <a:lnTo>
                    <a:pt x="8" y="878"/>
                  </a:lnTo>
                  <a:lnTo>
                    <a:pt x="6" y="879"/>
                  </a:lnTo>
                  <a:lnTo>
                    <a:pt x="3" y="878"/>
                  </a:lnTo>
                  <a:lnTo>
                    <a:pt x="1" y="873"/>
                  </a:lnTo>
                  <a:lnTo>
                    <a:pt x="0" y="870"/>
                  </a:lnTo>
                  <a:lnTo>
                    <a:pt x="0" y="867"/>
                  </a:lnTo>
                  <a:lnTo>
                    <a:pt x="1" y="864"/>
                  </a:lnTo>
                  <a:lnTo>
                    <a:pt x="2" y="864"/>
                  </a:lnTo>
                  <a:lnTo>
                    <a:pt x="9" y="863"/>
                  </a:lnTo>
                  <a:lnTo>
                    <a:pt x="15" y="861"/>
                  </a:lnTo>
                  <a:lnTo>
                    <a:pt x="17" y="860"/>
                  </a:lnTo>
                  <a:lnTo>
                    <a:pt x="18" y="857"/>
                  </a:lnTo>
                  <a:lnTo>
                    <a:pt x="17" y="854"/>
                  </a:lnTo>
                  <a:lnTo>
                    <a:pt x="13" y="849"/>
                  </a:lnTo>
                  <a:lnTo>
                    <a:pt x="11" y="847"/>
                  </a:lnTo>
                  <a:lnTo>
                    <a:pt x="9" y="844"/>
                  </a:lnTo>
                  <a:lnTo>
                    <a:pt x="9" y="843"/>
                  </a:lnTo>
                  <a:lnTo>
                    <a:pt x="9" y="841"/>
                  </a:lnTo>
                  <a:lnTo>
                    <a:pt x="12" y="837"/>
                  </a:lnTo>
                  <a:lnTo>
                    <a:pt x="17" y="835"/>
                  </a:lnTo>
                  <a:lnTo>
                    <a:pt x="28" y="828"/>
                  </a:lnTo>
                  <a:lnTo>
                    <a:pt x="40" y="819"/>
                  </a:lnTo>
                  <a:lnTo>
                    <a:pt x="53" y="805"/>
                  </a:lnTo>
                  <a:lnTo>
                    <a:pt x="68" y="791"/>
                  </a:lnTo>
                  <a:lnTo>
                    <a:pt x="83" y="774"/>
                  </a:lnTo>
                  <a:lnTo>
                    <a:pt x="96" y="760"/>
                  </a:lnTo>
                  <a:lnTo>
                    <a:pt x="107" y="747"/>
                  </a:lnTo>
                  <a:lnTo>
                    <a:pt x="114" y="735"/>
                  </a:lnTo>
                  <a:lnTo>
                    <a:pt x="119" y="724"/>
                  </a:lnTo>
                  <a:lnTo>
                    <a:pt x="121" y="713"/>
                  </a:lnTo>
                  <a:lnTo>
                    <a:pt x="122" y="709"/>
                  </a:lnTo>
                  <a:lnTo>
                    <a:pt x="125" y="704"/>
                  </a:lnTo>
                  <a:lnTo>
                    <a:pt x="127" y="702"/>
                  </a:lnTo>
                  <a:lnTo>
                    <a:pt x="129" y="699"/>
                  </a:lnTo>
                  <a:lnTo>
                    <a:pt x="132" y="699"/>
                  </a:lnTo>
                  <a:lnTo>
                    <a:pt x="134" y="699"/>
                  </a:lnTo>
                  <a:lnTo>
                    <a:pt x="138" y="699"/>
                  </a:lnTo>
                  <a:lnTo>
                    <a:pt x="141" y="700"/>
                  </a:lnTo>
                  <a:lnTo>
                    <a:pt x="150" y="705"/>
                  </a:lnTo>
                  <a:lnTo>
                    <a:pt x="159" y="710"/>
                  </a:lnTo>
                  <a:lnTo>
                    <a:pt x="164" y="712"/>
                  </a:lnTo>
                  <a:lnTo>
                    <a:pt x="167" y="716"/>
                  </a:lnTo>
                  <a:lnTo>
                    <a:pt x="171" y="718"/>
                  </a:lnTo>
                  <a:lnTo>
                    <a:pt x="172" y="721"/>
                  </a:lnTo>
                  <a:lnTo>
                    <a:pt x="173" y="728"/>
                  </a:lnTo>
                  <a:lnTo>
                    <a:pt x="177" y="734"/>
                  </a:lnTo>
                  <a:lnTo>
                    <a:pt x="181" y="740"/>
                  </a:lnTo>
                  <a:lnTo>
                    <a:pt x="184" y="743"/>
                  </a:lnTo>
                  <a:lnTo>
                    <a:pt x="196" y="752"/>
                  </a:lnTo>
                  <a:lnTo>
                    <a:pt x="207" y="762"/>
                  </a:lnTo>
                  <a:lnTo>
                    <a:pt x="213" y="772"/>
                  </a:lnTo>
                  <a:lnTo>
                    <a:pt x="219" y="781"/>
                  </a:lnTo>
                  <a:lnTo>
                    <a:pt x="222" y="785"/>
                  </a:lnTo>
                  <a:lnTo>
                    <a:pt x="227" y="787"/>
                  </a:lnTo>
                  <a:lnTo>
                    <a:pt x="230" y="787"/>
                  </a:lnTo>
                  <a:lnTo>
                    <a:pt x="234" y="786"/>
                  </a:lnTo>
                  <a:lnTo>
                    <a:pt x="240" y="780"/>
                  </a:lnTo>
                  <a:lnTo>
                    <a:pt x="246" y="774"/>
                  </a:lnTo>
                  <a:lnTo>
                    <a:pt x="258" y="760"/>
                  </a:lnTo>
                  <a:lnTo>
                    <a:pt x="270" y="746"/>
                  </a:lnTo>
                  <a:lnTo>
                    <a:pt x="279" y="732"/>
                  </a:lnTo>
                  <a:lnTo>
                    <a:pt x="288" y="722"/>
                  </a:lnTo>
                  <a:lnTo>
                    <a:pt x="291" y="717"/>
                  </a:lnTo>
                  <a:lnTo>
                    <a:pt x="296" y="713"/>
                  </a:lnTo>
                  <a:lnTo>
                    <a:pt x="299" y="711"/>
                  </a:lnTo>
                  <a:lnTo>
                    <a:pt x="304" y="709"/>
                  </a:lnTo>
                  <a:lnTo>
                    <a:pt x="308" y="708"/>
                  </a:lnTo>
                  <a:lnTo>
                    <a:pt x="313" y="708"/>
                  </a:lnTo>
                  <a:lnTo>
                    <a:pt x="317" y="710"/>
                  </a:lnTo>
                  <a:lnTo>
                    <a:pt x="322" y="712"/>
                  </a:lnTo>
                  <a:lnTo>
                    <a:pt x="333" y="719"/>
                  </a:lnTo>
                  <a:lnTo>
                    <a:pt x="343" y="730"/>
                  </a:lnTo>
                  <a:lnTo>
                    <a:pt x="348" y="737"/>
                  </a:lnTo>
                  <a:lnTo>
                    <a:pt x="352" y="743"/>
                  </a:lnTo>
                  <a:lnTo>
                    <a:pt x="355" y="750"/>
                  </a:lnTo>
                  <a:lnTo>
                    <a:pt x="356" y="757"/>
                  </a:lnTo>
                  <a:lnTo>
                    <a:pt x="359" y="769"/>
                  </a:lnTo>
                  <a:lnTo>
                    <a:pt x="361" y="776"/>
                  </a:lnTo>
                  <a:lnTo>
                    <a:pt x="364" y="779"/>
                  </a:lnTo>
                  <a:lnTo>
                    <a:pt x="366" y="780"/>
                  </a:lnTo>
                  <a:lnTo>
                    <a:pt x="368" y="781"/>
                  </a:lnTo>
                  <a:lnTo>
                    <a:pt x="372" y="781"/>
                  </a:lnTo>
                  <a:lnTo>
                    <a:pt x="381" y="782"/>
                  </a:lnTo>
                  <a:lnTo>
                    <a:pt x="397" y="782"/>
                  </a:lnTo>
                  <a:lnTo>
                    <a:pt x="416" y="781"/>
                  </a:lnTo>
                  <a:lnTo>
                    <a:pt x="435" y="780"/>
                  </a:lnTo>
                  <a:lnTo>
                    <a:pt x="449" y="779"/>
                  </a:lnTo>
                  <a:lnTo>
                    <a:pt x="455" y="778"/>
                  </a:lnTo>
                  <a:lnTo>
                    <a:pt x="460" y="775"/>
                  </a:lnTo>
                  <a:lnTo>
                    <a:pt x="468" y="774"/>
                  </a:lnTo>
                  <a:lnTo>
                    <a:pt x="471" y="774"/>
                  </a:lnTo>
                  <a:lnTo>
                    <a:pt x="473" y="774"/>
                  </a:lnTo>
                  <a:lnTo>
                    <a:pt x="474" y="775"/>
                  </a:lnTo>
                  <a:lnTo>
                    <a:pt x="477" y="776"/>
                  </a:lnTo>
                  <a:lnTo>
                    <a:pt x="478" y="780"/>
                  </a:lnTo>
                  <a:lnTo>
                    <a:pt x="479" y="785"/>
                  </a:lnTo>
                  <a:lnTo>
                    <a:pt x="480" y="790"/>
                  </a:lnTo>
                  <a:lnTo>
                    <a:pt x="481" y="793"/>
                  </a:lnTo>
                  <a:lnTo>
                    <a:pt x="482" y="794"/>
                  </a:lnTo>
                  <a:lnTo>
                    <a:pt x="484" y="795"/>
                  </a:lnTo>
                  <a:lnTo>
                    <a:pt x="486" y="795"/>
                  </a:lnTo>
                  <a:lnTo>
                    <a:pt x="488" y="795"/>
                  </a:lnTo>
                  <a:lnTo>
                    <a:pt x="496" y="794"/>
                  </a:lnTo>
                  <a:lnTo>
                    <a:pt x="502" y="791"/>
                  </a:lnTo>
                  <a:lnTo>
                    <a:pt x="509" y="785"/>
                  </a:lnTo>
                  <a:lnTo>
                    <a:pt x="518" y="775"/>
                  </a:lnTo>
                  <a:lnTo>
                    <a:pt x="530" y="766"/>
                  </a:lnTo>
                  <a:lnTo>
                    <a:pt x="542" y="756"/>
                  </a:lnTo>
                  <a:lnTo>
                    <a:pt x="555" y="749"/>
                  </a:lnTo>
                  <a:lnTo>
                    <a:pt x="567" y="744"/>
                  </a:lnTo>
                  <a:lnTo>
                    <a:pt x="573" y="743"/>
                  </a:lnTo>
                  <a:lnTo>
                    <a:pt x="579" y="744"/>
                  </a:lnTo>
                  <a:lnTo>
                    <a:pt x="585" y="746"/>
                  </a:lnTo>
                  <a:lnTo>
                    <a:pt x="589" y="748"/>
                  </a:lnTo>
                  <a:lnTo>
                    <a:pt x="600" y="755"/>
                  </a:lnTo>
                  <a:lnTo>
                    <a:pt x="609" y="762"/>
                  </a:lnTo>
                  <a:lnTo>
                    <a:pt x="612" y="765"/>
                  </a:lnTo>
                  <a:lnTo>
                    <a:pt x="614" y="766"/>
                  </a:lnTo>
                  <a:lnTo>
                    <a:pt x="617" y="767"/>
                  </a:lnTo>
                  <a:lnTo>
                    <a:pt x="619" y="766"/>
                  </a:lnTo>
                  <a:lnTo>
                    <a:pt x="622" y="760"/>
                  </a:lnTo>
                  <a:lnTo>
                    <a:pt x="625" y="747"/>
                  </a:lnTo>
                  <a:lnTo>
                    <a:pt x="629" y="732"/>
                  </a:lnTo>
                  <a:lnTo>
                    <a:pt x="632" y="718"/>
                  </a:lnTo>
                  <a:lnTo>
                    <a:pt x="635" y="704"/>
                  </a:lnTo>
                  <a:lnTo>
                    <a:pt x="637" y="689"/>
                  </a:lnTo>
                  <a:lnTo>
                    <a:pt x="638" y="681"/>
                  </a:lnTo>
                  <a:lnTo>
                    <a:pt x="641" y="675"/>
                  </a:lnTo>
                  <a:lnTo>
                    <a:pt x="644" y="671"/>
                  </a:lnTo>
                  <a:lnTo>
                    <a:pt x="649" y="666"/>
                  </a:lnTo>
                  <a:lnTo>
                    <a:pt x="657" y="658"/>
                  </a:lnTo>
                  <a:lnTo>
                    <a:pt x="663" y="649"/>
                  </a:lnTo>
                  <a:lnTo>
                    <a:pt x="666" y="645"/>
                  </a:lnTo>
                  <a:lnTo>
                    <a:pt x="666" y="640"/>
                  </a:lnTo>
                  <a:lnTo>
                    <a:pt x="667" y="635"/>
                  </a:lnTo>
                  <a:lnTo>
                    <a:pt x="666" y="631"/>
                  </a:lnTo>
                  <a:lnTo>
                    <a:pt x="664" y="627"/>
                  </a:lnTo>
                  <a:lnTo>
                    <a:pt x="663" y="623"/>
                  </a:lnTo>
                  <a:lnTo>
                    <a:pt x="661" y="620"/>
                  </a:lnTo>
                  <a:lnTo>
                    <a:pt x="658" y="617"/>
                  </a:lnTo>
                  <a:lnTo>
                    <a:pt x="656" y="615"/>
                  </a:lnTo>
                  <a:lnTo>
                    <a:pt x="656" y="614"/>
                  </a:lnTo>
                  <a:lnTo>
                    <a:pt x="657" y="612"/>
                  </a:lnTo>
                  <a:lnTo>
                    <a:pt x="660" y="612"/>
                  </a:lnTo>
                  <a:lnTo>
                    <a:pt x="666" y="614"/>
                  </a:lnTo>
                  <a:lnTo>
                    <a:pt x="673" y="611"/>
                  </a:lnTo>
                  <a:lnTo>
                    <a:pt x="685" y="607"/>
                  </a:lnTo>
                  <a:lnTo>
                    <a:pt x="699" y="601"/>
                  </a:lnTo>
                  <a:lnTo>
                    <a:pt x="712" y="596"/>
                  </a:lnTo>
                  <a:lnTo>
                    <a:pt x="724" y="592"/>
                  </a:lnTo>
                  <a:lnTo>
                    <a:pt x="729" y="592"/>
                  </a:lnTo>
                  <a:lnTo>
                    <a:pt x="732" y="592"/>
                  </a:lnTo>
                  <a:lnTo>
                    <a:pt x="737" y="592"/>
                  </a:lnTo>
                  <a:lnTo>
                    <a:pt x="740" y="595"/>
                  </a:lnTo>
                  <a:lnTo>
                    <a:pt x="748" y="598"/>
                  </a:lnTo>
                  <a:lnTo>
                    <a:pt x="756" y="605"/>
                  </a:lnTo>
                  <a:lnTo>
                    <a:pt x="773" y="620"/>
                  </a:lnTo>
                  <a:lnTo>
                    <a:pt x="786" y="633"/>
                  </a:lnTo>
                  <a:lnTo>
                    <a:pt x="789" y="635"/>
                  </a:lnTo>
                  <a:lnTo>
                    <a:pt x="793" y="637"/>
                  </a:lnTo>
                  <a:lnTo>
                    <a:pt x="795" y="639"/>
                  </a:lnTo>
                  <a:lnTo>
                    <a:pt x="799" y="639"/>
                  </a:lnTo>
                  <a:lnTo>
                    <a:pt x="802" y="639"/>
                  </a:lnTo>
                  <a:lnTo>
                    <a:pt x="806" y="639"/>
                  </a:lnTo>
                  <a:lnTo>
                    <a:pt x="809" y="637"/>
                  </a:lnTo>
                  <a:lnTo>
                    <a:pt x="814" y="635"/>
                  </a:lnTo>
                  <a:lnTo>
                    <a:pt x="822" y="630"/>
                  </a:lnTo>
                  <a:lnTo>
                    <a:pt x="830" y="628"/>
                  </a:lnTo>
                  <a:lnTo>
                    <a:pt x="839" y="626"/>
                  </a:lnTo>
                  <a:lnTo>
                    <a:pt x="850" y="624"/>
                  </a:lnTo>
                  <a:lnTo>
                    <a:pt x="862" y="624"/>
                  </a:lnTo>
                  <a:lnTo>
                    <a:pt x="871" y="622"/>
                  </a:lnTo>
                  <a:lnTo>
                    <a:pt x="881" y="620"/>
                  </a:lnTo>
                  <a:lnTo>
                    <a:pt x="889" y="617"/>
                  </a:lnTo>
                  <a:lnTo>
                    <a:pt x="896" y="616"/>
                  </a:lnTo>
                  <a:lnTo>
                    <a:pt x="903" y="615"/>
                  </a:lnTo>
                  <a:lnTo>
                    <a:pt x="910" y="614"/>
                  </a:lnTo>
                  <a:lnTo>
                    <a:pt x="920" y="614"/>
                  </a:lnTo>
                  <a:lnTo>
                    <a:pt x="931" y="614"/>
                  </a:lnTo>
                  <a:lnTo>
                    <a:pt x="941" y="612"/>
                  </a:lnTo>
                  <a:lnTo>
                    <a:pt x="952" y="610"/>
                  </a:lnTo>
                  <a:lnTo>
                    <a:pt x="963" y="605"/>
                  </a:lnTo>
                  <a:lnTo>
                    <a:pt x="972" y="599"/>
                  </a:lnTo>
                  <a:lnTo>
                    <a:pt x="979" y="597"/>
                  </a:lnTo>
                  <a:lnTo>
                    <a:pt x="983" y="596"/>
                  </a:lnTo>
                  <a:lnTo>
                    <a:pt x="985" y="597"/>
                  </a:lnTo>
                  <a:lnTo>
                    <a:pt x="990" y="598"/>
                  </a:lnTo>
                  <a:lnTo>
                    <a:pt x="994" y="601"/>
                  </a:lnTo>
                  <a:lnTo>
                    <a:pt x="1002" y="605"/>
                  </a:lnTo>
                  <a:lnTo>
                    <a:pt x="1010" y="609"/>
                  </a:lnTo>
                  <a:lnTo>
                    <a:pt x="1015" y="610"/>
                  </a:lnTo>
                  <a:lnTo>
                    <a:pt x="1020" y="610"/>
                  </a:lnTo>
                  <a:lnTo>
                    <a:pt x="1025" y="610"/>
                  </a:lnTo>
                  <a:lnTo>
                    <a:pt x="1031" y="609"/>
                  </a:lnTo>
                  <a:lnTo>
                    <a:pt x="1039" y="605"/>
                  </a:lnTo>
                  <a:lnTo>
                    <a:pt x="1048" y="601"/>
                  </a:lnTo>
                  <a:lnTo>
                    <a:pt x="1052" y="598"/>
                  </a:lnTo>
                  <a:lnTo>
                    <a:pt x="1054" y="596"/>
                  </a:lnTo>
                  <a:lnTo>
                    <a:pt x="1057" y="593"/>
                  </a:lnTo>
                  <a:lnTo>
                    <a:pt x="1058" y="591"/>
                  </a:lnTo>
                  <a:lnTo>
                    <a:pt x="1058" y="586"/>
                  </a:lnTo>
                  <a:lnTo>
                    <a:pt x="1058" y="579"/>
                  </a:lnTo>
                  <a:lnTo>
                    <a:pt x="1058" y="563"/>
                  </a:lnTo>
                  <a:lnTo>
                    <a:pt x="1059" y="545"/>
                  </a:lnTo>
                  <a:lnTo>
                    <a:pt x="1058" y="530"/>
                  </a:lnTo>
                  <a:lnTo>
                    <a:pt x="1055" y="521"/>
                  </a:lnTo>
                  <a:lnTo>
                    <a:pt x="1053" y="516"/>
                  </a:lnTo>
                  <a:lnTo>
                    <a:pt x="1051" y="514"/>
                  </a:lnTo>
                  <a:lnTo>
                    <a:pt x="1048" y="511"/>
                  </a:lnTo>
                  <a:lnTo>
                    <a:pt x="1045" y="510"/>
                  </a:lnTo>
                  <a:lnTo>
                    <a:pt x="1041" y="509"/>
                  </a:lnTo>
                  <a:lnTo>
                    <a:pt x="1038" y="507"/>
                  </a:lnTo>
                  <a:lnTo>
                    <a:pt x="1035" y="505"/>
                  </a:lnTo>
                  <a:lnTo>
                    <a:pt x="1034" y="502"/>
                  </a:lnTo>
                  <a:lnTo>
                    <a:pt x="1033" y="498"/>
                  </a:lnTo>
                  <a:lnTo>
                    <a:pt x="1032" y="494"/>
                  </a:lnTo>
                  <a:lnTo>
                    <a:pt x="1033" y="489"/>
                  </a:lnTo>
                  <a:lnTo>
                    <a:pt x="1034" y="482"/>
                  </a:lnTo>
                  <a:lnTo>
                    <a:pt x="1035" y="476"/>
                  </a:lnTo>
                  <a:lnTo>
                    <a:pt x="1035" y="472"/>
                  </a:lnTo>
                  <a:lnTo>
                    <a:pt x="1034" y="470"/>
                  </a:lnTo>
                  <a:lnTo>
                    <a:pt x="1031" y="466"/>
                  </a:lnTo>
                  <a:lnTo>
                    <a:pt x="1023" y="459"/>
                  </a:lnTo>
                  <a:lnTo>
                    <a:pt x="1019" y="452"/>
                  </a:lnTo>
                  <a:lnTo>
                    <a:pt x="1015" y="447"/>
                  </a:lnTo>
                  <a:lnTo>
                    <a:pt x="1009" y="442"/>
                  </a:lnTo>
                  <a:lnTo>
                    <a:pt x="1006" y="440"/>
                  </a:lnTo>
                  <a:lnTo>
                    <a:pt x="1001" y="439"/>
                  </a:lnTo>
                  <a:lnTo>
                    <a:pt x="996" y="439"/>
                  </a:lnTo>
                  <a:lnTo>
                    <a:pt x="990" y="439"/>
                  </a:lnTo>
                  <a:lnTo>
                    <a:pt x="976" y="442"/>
                  </a:lnTo>
                  <a:lnTo>
                    <a:pt x="963" y="446"/>
                  </a:lnTo>
                  <a:lnTo>
                    <a:pt x="950" y="450"/>
                  </a:lnTo>
                  <a:lnTo>
                    <a:pt x="938" y="452"/>
                  </a:lnTo>
                  <a:lnTo>
                    <a:pt x="929" y="453"/>
                  </a:lnTo>
                  <a:lnTo>
                    <a:pt x="921" y="452"/>
                  </a:lnTo>
                  <a:lnTo>
                    <a:pt x="913" y="451"/>
                  </a:lnTo>
                  <a:lnTo>
                    <a:pt x="904" y="450"/>
                  </a:lnTo>
                  <a:lnTo>
                    <a:pt x="897" y="447"/>
                  </a:lnTo>
                  <a:lnTo>
                    <a:pt x="890" y="445"/>
                  </a:lnTo>
                  <a:lnTo>
                    <a:pt x="885" y="441"/>
                  </a:lnTo>
                  <a:lnTo>
                    <a:pt x="882" y="438"/>
                  </a:lnTo>
                  <a:lnTo>
                    <a:pt x="881" y="433"/>
                  </a:lnTo>
                  <a:lnTo>
                    <a:pt x="882" y="428"/>
                  </a:lnTo>
                  <a:lnTo>
                    <a:pt x="882" y="422"/>
                  </a:lnTo>
                  <a:lnTo>
                    <a:pt x="883" y="416"/>
                  </a:lnTo>
                  <a:lnTo>
                    <a:pt x="884" y="410"/>
                  </a:lnTo>
                  <a:lnTo>
                    <a:pt x="884" y="404"/>
                  </a:lnTo>
                  <a:lnTo>
                    <a:pt x="884" y="399"/>
                  </a:lnTo>
                  <a:lnTo>
                    <a:pt x="882" y="391"/>
                  </a:lnTo>
                  <a:lnTo>
                    <a:pt x="874" y="379"/>
                  </a:lnTo>
                  <a:lnTo>
                    <a:pt x="864" y="368"/>
                  </a:lnTo>
                  <a:lnTo>
                    <a:pt x="856" y="359"/>
                  </a:lnTo>
                  <a:lnTo>
                    <a:pt x="850" y="356"/>
                  </a:lnTo>
                  <a:lnTo>
                    <a:pt x="845" y="355"/>
                  </a:lnTo>
                  <a:lnTo>
                    <a:pt x="841" y="356"/>
                  </a:lnTo>
                  <a:lnTo>
                    <a:pt x="838" y="359"/>
                  </a:lnTo>
                  <a:lnTo>
                    <a:pt x="834" y="365"/>
                  </a:lnTo>
                  <a:lnTo>
                    <a:pt x="833" y="369"/>
                  </a:lnTo>
                  <a:lnTo>
                    <a:pt x="831" y="371"/>
                  </a:lnTo>
                  <a:lnTo>
                    <a:pt x="827" y="372"/>
                  </a:lnTo>
                  <a:lnTo>
                    <a:pt x="824" y="374"/>
                  </a:lnTo>
                  <a:lnTo>
                    <a:pt x="819" y="374"/>
                  </a:lnTo>
                  <a:lnTo>
                    <a:pt x="815" y="372"/>
                  </a:lnTo>
                  <a:lnTo>
                    <a:pt x="811" y="370"/>
                  </a:lnTo>
                  <a:lnTo>
                    <a:pt x="807" y="366"/>
                  </a:lnTo>
                  <a:lnTo>
                    <a:pt x="803" y="362"/>
                  </a:lnTo>
                  <a:lnTo>
                    <a:pt x="801" y="356"/>
                  </a:lnTo>
                  <a:lnTo>
                    <a:pt x="799" y="349"/>
                  </a:lnTo>
                  <a:lnTo>
                    <a:pt x="796" y="341"/>
                  </a:lnTo>
                  <a:lnTo>
                    <a:pt x="794" y="325"/>
                  </a:lnTo>
                  <a:lnTo>
                    <a:pt x="793" y="307"/>
                  </a:lnTo>
                  <a:lnTo>
                    <a:pt x="792" y="299"/>
                  </a:lnTo>
                  <a:lnTo>
                    <a:pt x="793" y="293"/>
                  </a:lnTo>
                  <a:lnTo>
                    <a:pt x="793" y="286"/>
                  </a:lnTo>
                  <a:lnTo>
                    <a:pt x="794" y="281"/>
                  </a:lnTo>
                  <a:lnTo>
                    <a:pt x="796" y="276"/>
                  </a:lnTo>
                  <a:lnTo>
                    <a:pt x="799" y="273"/>
                  </a:lnTo>
                  <a:lnTo>
                    <a:pt x="802" y="269"/>
                  </a:lnTo>
                  <a:lnTo>
                    <a:pt x="806" y="267"/>
                  </a:lnTo>
                  <a:lnTo>
                    <a:pt x="817" y="251"/>
                  </a:lnTo>
                  <a:lnTo>
                    <a:pt x="828" y="232"/>
                  </a:lnTo>
                  <a:lnTo>
                    <a:pt x="832" y="229"/>
                  </a:lnTo>
                  <a:lnTo>
                    <a:pt x="837" y="226"/>
                  </a:lnTo>
                  <a:lnTo>
                    <a:pt x="841" y="226"/>
                  </a:lnTo>
                  <a:lnTo>
                    <a:pt x="845" y="226"/>
                  </a:lnTo>
                  <a:lnTo>
                    <a:pt x="853" y="230"/>
                  </a:lnTo>
                  <a:lnTo>
                    <a:pt x="861" y="234"/>
                  </a:lnTo>
                  <a:lnTo>
                    <a:pt x="864" y="236"/>
                  </a:lnTo>
                  <a:lnTo>
                    <a:pt x="870" y="237"/>
                  </a:lnTo>
                  <a:lnTo>
                    <a:pt x="876" y="238"/>
                  </a:lnTo>
                  <a:lnTo>
                    <a:pt x="883" y="238"/>
                  </a:lnTo>
                  <a:lnTo>
                    <a:pt x="889" y="236"/>
                  </a:lnTo>
                  <a:lnTo>
                    <a:pt x="895" y="232"/>
                  </a:lnTo>
                  <a:lnTo>
                    <a:pt x="897" y="230"/>
                  </a:lnTo>
                  <a:lnTo>
                    <a:pt x="900" y="227"/>
                  </a:lnTo>
                  <a:lnTo>
                    <a:pt x="901" y="224"/>
                  </a:lnTo>
                  <a:lnTo>
                    <a:pt x="902" y="220"/>
                  </a:lnTo>
                  <a:lnTo>
                    <a:pt x="904" y="212"/>
                  </a:lnTo>
                  <a:lnTo>
                    <a:pt x="907" y="204"/>
                  </a:lnTo>
                  <a:lnTo>
                    <a:pt x="910" y="196"/>
                  </a:lnTo>
                  <a:lnTo>
                    <a:pt x="913" y="189"/>
                  </a:lnTo>
                  <a:lnTo>
                    <a:pt x="918" y="183"/>
                  </a:lnTo>
                  <a:lnTo>
                    <a:pt x="921" y="177"/>
                  </a:lnTo>
                  <a:lnTo>
                    <a:pt x="925" y="173"/>
                  </a:lnTo>
                  <a:lnTo>
                    <a:pt x="929" y="170"/>
                  </a:lnTo>
                  <a:lnTo>
                    <a:pt x="933" y="168"/>
                  </a:lnTo>
                  <a:lnTo>
                    <a:pt x="938" y="168"/>
                  </a:lnTo>
                  <a:lnTo>
                    <a:pt x="943" y="168"/>
                  </a:lnTo>
                  <a:lnTo>
                    <a:pt x="946" y="170"/>
                  </a:lnTo>
                  <a:lnTo>
                    <a:pt x="951" y="174"/>
                  </a:lnTo>
                  <a:lnTo>
                    <a:pt x="956" y="177"/>
                  </a:lnTo>
                  <a:lnTo>
                    <a:pt x="959" y="182"/>
                  </a:lnTo>
                  <a:lnTo>
                    <a:pt x="962" y="188"/>
                  </a:lnTo>
                  <a:lnTo>
                    <a:pt x="969" y="200"/>
                  </a:lnTo>
                  <a:lnTo>
                    <a:pt x="976" y="211"/>
                  </a:lnTo>
                  <a:lnTo>
                    <a:pt x="979" y="215"/>
                  </a:lnTo>
                  <a:lnTo>
                    <a:pt x="983" y="219"/>
                  </a:lnTo>
                  <a:lnTo>
                    <a:pt x="988" y="223"/>
                  </a:lnTo>
                  <a:lnTo>
                    <a:pt x="992" y="225"/>
                  </a:lnTo>
                  <a:lnTo>
                    <a:pt x="1001" y="230"/>
                  </a:lnTo>
                  <a:lnTo>
                    <a:pt x="1007" y="236"/>
                  </a:lnTo>
                  <a:lnTo>
                    <a:pt x="1013" y="243"/>
                  </a:lnTo>
                  <a:lnTo>
                    <a:pt x="1017" y="250"/>
                  </a:lnTo>
                  <a:lnTo>
                    <a:pt x="1023" y="257"/>
                  </a:lnTo>
                  <a:lnTo>
                    <a:pt x="1031" y="262"/>
                  </a:lnTo>
                  <a:lnTo>
                    <a:pt x="1039" y="268"/>
                  </a:lnTo>
                  <a:lnTo>
                    <a:pt x="1048" y="273"/>
                  </a:lnTo>
                  <a:lnTo>
                    <a:pt x="1058" y="278"/>
                  </a:lnTo>
                  <a:lnTo>
                    <a:pt x="1063" y="284"/>
                  </a:lnTo>
                  <a:lnTo>
                    <a:pt x="1067" y="292"/>
                  </a:lnTo>
                  <a:lnTo>
                    <a:pt x="1071" y="297"/>
                  </a:lnTo>
                  <a:lnTo>
                    <a:pt x="1073" y="300"/>
                  </a:lnTo>
                  <a:lnTo>
                    <a:pt x="1077" y="302"/>
                  </a:lnTo>
                  <a:lnTo>
                    <a:pt x="1080" y="302"/>
                  </a:lnTo>
                  <a:lnTo>
                    <a:pt x="1084" y="302"/>
                  </a:lnTo>
                  <a:lnTo>
                    <a:pt x="1086" y="301"/>
                  </a:lnTo>
                  <a:lnTo>
                    <a:pt x="1089" y="299"/>
                  </a:lnTo>
                  <a:lnTo>
                    <a:pt x="1090" y="295"/>
                  </a:lnTo>
                  <a:lnTo>
                    <a:pt x="1091" y="290"/>
                  </a:lnTo>
                  <a:lnTo>
                    <a:pt x="1090" y="280"/>
                  </a:lnTo>
                  <a:lnTo>
                    <a:pt x="1088" y="269"/>
                  </a:lnTo>
                  <a:lnTo>
                    <a:pt x="1086" y="262"/>
                  </a:lnTo>
                  <a:lnTo>
                    <a:pt x="1085" y="256"/>
                  </a:lnTo>
                  <a:lnTo>
                    <a:pt x="1084" y="252"/>
                  </a:lnTo>
                  <a:lnTo>
                    <a:pt x="1084" y="251"/>
                  </a:lnTo>
                  <a:lnTo>
                    <a:pt x="1085" y="252"/>
                  </a:lnTo>
                  <a:lnTo>
                    <a:pt x="1091" y="253"/>
                  </a:lnTo>
                  <a:lnTo>
                    <a:pt x="1096" y="256"/>
                  </a:lnTo>
                  <a:lnTo>
                    <a:pt x="1102" y="259"/>
                  </a:lnTo>
                  <a:lnTo>
                    <a:pt x="1114" y="267"/>
                  </a:lnTo>
                  <a:lnTo>
                    <a:pt x="1124" y="274"/>
                  </a:lnTo>
                  <a:lnTo>
                    <a:pt x="1126" y="274"/>
                  </a:lnTo>
                  <a:lnTo>
                    <a:pt x="1128" y="274"/>
                  </a:lnTo>
                  <a:lnTo>
                    <a:pt x="1129" y="273"/>
                  </a:lnTo>
                  <a:lnTo>
                    <a:pt x="1130" y="270"/>
                  </a:lnTo>
                  <a:lnTo>
                    <a:pt x="1132" y="264"/>
                  </a:lnTo>
                  <a:lnTo>
                    <a:pt x="1132" y="255"/>
                  </a:lnTo>
                  <a:lnTo>
                    <a:pt x="1132" y="245"/>
                  </a:lnTo>
                  <a:lnTo>
                    <a:pt x="1133" y="237"/>
                  </a:lnTo>
                  <a:lnTo>
                    <a:pt x="1135" y="230"/>
                  </a:lnTo>
                  <a:lnTo>
                    <a:pt x="1139" y="224"/>
                  </a:lnTo>
                  <a:lnTo>
                    <a:pt x="1141" y="220"/>
                  </a:lnTo>
                  <a:lnTo>
                    <a:pt x="1142" y="217"/>
                  </a:lnTo>
                  <a:lnTo>
                    <a:pt x="1143" y="212"/>
                  </a:lnTo>
                  <a:lnTo>
                    <a:pt x="1143" y="207"/>
                  </a:lnTo>
                  <a:lnTo>
                    <a:pt x="1142" y="202"/>
                  </a:lnTo>
                  <a:lnTo>
                    <a:pt x="1141" y="196"/>
                  </a:lnTo>
                  <a:lnTo>
                    <a:pt x="1139" y="192"/>
                  </a:lnTo>
                  <a:lnTo>
                    <a:pt x="1136" y="186"/>
                  </a:lnTo>
                  <a:lnTo>
                    <a:pt x="1129" y="174"/>
                  </a:lnTo>
                  <a:lnTo>
                    <a:pt x="1122" y="163"/>
                  </a:lnTo>
                  <a:lnTo>
                    <a:pt x="1116" y="154"/>
                  </a:lnTo>
                  <a:lnTo>
                    <a:pt x="1113" y="144"/>
                  </a:lnTo>
                  <a:lnTo>
                    <a:pt x="1113" y="141"/>
                  </a:lnTo>
                  <a:lnTo>
                    <a:pt x="1114" y="138"/>
                  </a:lnTo>
                  <a:lnTo>
                    <a:pt x="1115" y="136"/>
                  </a:lnTo>
                  <a:lnTo>
                    <a:pt x="1117" y="133"/>
                  </a:lnTo>
                  <a:lnTo>
                    <a:pt x="1120" y="133"/>
                  </a:lnTo>
                  <a:lnTo>
                    <a:pt x="1123" y="135"/>
                  </a:lnTo>
                  <a:lnTo>
                    <a:pt x="1128" y="137"/>
                  </a:lnTo>
                  <a:lnTo>
                    <a:pt x="1133" y="141"/>
                  </a:lnTo>
                  <a:lnTo>
                    <a:pt x="1141" y="149"/>
                  </a:lnTo>
                  <a:lnTo>
                    <a:pt x="1147" y="157"/>
                  </a:lnTo>
                  <a:lnTo>
                    <a:pt x="1149" y="162"/>
                  </a:lnTo>
                  <a:lnTo>
                    <a:pt x="1151" y="167"/>
                  </a:lnTo>
                  <a:lnTo>
                    <a:pt x="1152" y="171"/>
                  </a:lnTo>
                  <a:lnTo>
                    <a:pt x="1153" y="176"/>
                  </a:lnTo>
                  <a:lnTo>
                    <a:pt x="1153" y="186"/>
                  </a:lnTo>
                  <a:lnTo>
                    <a:pt x="1154" y="192"/>
                  </a:lnTo>
                  <a:lnTo>
                    <a:pt x="1155" y="194"/>
                  </a:lnTo>
                  <a:lnTo>
                    <a:pt x="1158" y="196"/>
                  </a:lnTo>
                  <a:lnTo>
                    <a:pt x="1160" y="198"/>
                  </a:lnTo>
                  <a:lnTo>
                    <a:pt x="1164" y="199"/>
                  </a:lnTo>
                  <a:lnTo>
                    <a:pt x="1173" y="202"/>
                  </a:lnTo>
                  <a:lnTo>
                    <a:pt x="1183" y="207"/>
                  </a:lnTo>
                  <a:lnTo>
                    <a:pt x="1186" y="211"/>
                  </a:lnTo>
                  <a:lnTo>
                    <a:pt x="1189" y="215"/>
                  </a:lnTo>
                  <a:lnTo>
                    <a:pt x="1190" y="223"/>
                  </a:lnTo>
                  <a:lnTo>
                    <a:pt x="1187" y="230"/>
                  </a:lnTo>
                  <a:lnTo>
                    <a:pt x="1181" y="246"/>
                  </a:lnTo>
                  <a:lnTo>
                    <a:pt x="1176" y="261"/>
                  </a:lnTo>
                  <a:lnTo>
                    <a:pt x="1171" y="271"/>
                  </a:lnTo>
                  <a:lnTo>
                    <a:pt x="1170" y="280"/>
                  </a:lnTo>
                  <a:lnTo>
                    <a:pt x="1170" y="283"/>
                  </a:lnTo>
                  <a:lnTo>
                    <a:pt x="1170" y="286"/>
                  </a:lnTo>
                  <a:lnTo>
                    <a:pt x="1171" y="288"/>
                  </a:lnTo>
                  <a:lnTo>
                    <a:pt x="1172" y="289"/>
                  </a:lnTo>
                  <a:lnTo>
                    <a:pt x="1177" y="290"/>
                  </a:lnTo>
                  <a:lnTo>
                    <a:pt x="1183" y="292"/>
                  </a:lnTo>
                  <a:lnTo>
                    <a:pt x="1190" y="293"/>
                  </a:lnTo>
                  <a:lnTo>
                    <a:pt x="1196" y="294"/>
                  </a:lnTo>
                  <a:lnTo>
                    <a:pt x="1202" y="296"/>
                  </a:lnTo>
                  <a:lnTo>
                    <a:pt x="1208" y="301"/>
                  </a:lnTo>
                  <a:lnTo>
                    <a:pt x="1210" y="303"/>
                  </a:lnTo>
                  <a:lnTo>
                    <a:pt x="1211" y="305"/>
                  </a:lnTo>
                  <a:lnTo>
                    <a:pt x="1214" y="305"/>
                  </a:lnTo>
                  <a:lnTo>
                    <a:pt x="1216" y="303"/>
                  </a:lnTo>
                  <a:lnTo>
                    <a:pt x="1222" y="299"/>
                  </a:lnTo>
                  <a:lnTo>
                    <a:pt x="1228" y="293"/>
                  </a:lnTo>
                  <a:lnTo>
                    <a:pt x="1234" y="284"/>
                  </a:lnTo>
                  <a:lnTo>
                    <a:pt x="1237" y="276"/>
                  </a:lnTo>
                  <a:lnTo>
                    <a:pt x="1239" y="271"/>
                  </a:lnTo>
                  <a:lnTo>
                    <a:pt x="1239" y="267"/>
                  </a:lnTo>
                  <a:lnTo>
                    <a:pt x="1239" y="263"/>
                  </a:lnTo>
                  <a:lnTo>
                    <a:pt x="1237" y="258"/>
                  </a:lnTo>
                  <a:lnTo>
                    <a:pt x="1235" y="253"/>
                  </a:lnTo>
                  <a:lnTo>
                    <a:pt x="1234" y="248"/>
                  </a:lnTo>
                  <a:lnTo>
                    <a:pt x="1233" y="242"/>
                  </a:lnTo>
                  <a:lnTo>
                    <a:pt x="1233" y="236"/>
                  </a:lnTo>
                  <a:lnTo>
                    <a:pt x="1234" y="230"/>
                  </a:lnTo>
                  <a:lnTo>
                    <a:pt x="1236" y="223"/>
                  </a:lnTo>
                  <a:lnTo>
                    <a:pt x="1239" y="217"/>
                  </a:lnTo>
                  <a:lnTo>
                    <a:pt x="1242" y="210"/>
                  </a:lnTo>
                  <a:lnTo>
                    <a:pt x="1253" y="195"/>
                  </a:lnTo>
                  <a:lnTo>
                    <a:pt x="1262" y="182"/>
                  </a:lnTo>
                  <a:lnTo>
                    <a:pt x="1271" y="171"/>
                  </a:lnTo>
                  <a:lnTo>
                    <a:pt x="1278" y="167"/>
                  </a:lnTo>
                  <a:lnTo>
                    <a:pt x="1283" y="164"/>
                  </a:lnTo>
                  <a:lnTo>
                    <a:pt x="1287" y="163"/>
                  </a:lnTo>
                  <a:lnTo>
                    <a:pt x="1290" y="163"/>
                  </a:lnTo>
                  <a:lnTo>
                    <a:pt x="1292" y="166"/>
                  </a:lnTo>
                  <a:lnTo>
                    <a:pt x="1296" y="167"/>
                  </a:lnTo>
                  <a:lnTo>
                    <a:pt x="1298" y="170"/>
                  </a:lnTo>
                  <a:lnTo>
                    <a:pt x="1302" y="174"/>
                  </a:lnTo>
                  <a:lnTo>
                    <a:pt x="1304" y="176"/>
                  </a:lnTo>
                  <a:lnTo>
                    <a:pt x="1307" y="179"/>
                  </a:lnTo>
                  <a:lnTo>
                    <a:pt x="1310" y="179"/>
                  </a:lnTo>
                  <a:lnTo>
                    <a:pt x="1312" y="177"/>
                  </a:lnTo>
                  <a:lnTo>
                    <a:pt x="1315" y="175"/>
                  </a:lnTo>
                  <a:lnTo>
                    <a:pt x="1315" y="170"/>
                  </a:lnTo>
                  <a:lnTo>
                    <a:pt x="1315" y="163"/>
                  </a:lnTo>
                  <a:lnTo>
                    <a:pt x="1313" y="151"/>
                  </a:lnTo>
                  <a:lnTo>
                    <a:pt x="1315" y="143"/>
                  </a:lnTo>
                  <a:lnTo>
                    <a:pt x="1316" y="141"/>
                  </a:lnTo>
                  <a:lnTo>
                    <a:pt x="1318" y="137"/>
                  </a:lnTo>
                  <a:lnTo>
                    <a:pt x="1322" y="136"/>
                  </a:lnTo>
                  <a:lnTo>
                    <a:pt x="1325" y="135"/>
                  </a:lnTo>
                  <a:lnTo>
                    <a:pt x="1331" y="133"/>
                  </a:lnTo>
                  <a:lnTo>
                    <a:pt x="1338" y="135"/>
                  </a:lnTo>
                  <a:lnTo>
                    <a:pt x="1354" y="136"/>
                  </a:lnTo>
                  <a:lnTo>
                    <a:pt x="1369" y="139"/>
                  </a:lnTo>
                  <a:lnTo>
                    <a:pt x="1382" y="143"/>
                  </a:lnTo>
                  <a:lnTo>
                    <a:pt x="1392" y="148"/>
                  </a:lnTo>
                  <a:lnTo>
                    <a:pt x="1399" y="152"/>
                  </a:lnTo>
                  <a:lnTo>
                    <a:pt x="1403" y="158"/>
                  </a:lnTo>
                  <a:lnTo>
                    <a:pt x="1405" y="163"/>
                  </a:lnTo>
                  <a:lnTo>
                    <a:pt x="1407" y="170"/>
                  </a:lnTo>
                  <a:lnTo>
                    <a:pt x="1409" y="173"/>
                  </a:lnTo>
                  <a:lnTo>
                    <a:pt x="1411" y="176"/>
                  </a:lnTo>
                  <a:lnTo>
                    <a:pt x="1413" y="177"/>
                  </a:lnTo>
                  <a:lnTo>
                    <a:pt x="1416" y="179"/>
                  </a:lnTo>
                  <a:lnTo>
                    <a:pt x="1417" y="180"/>
                  </a:lnTo>
                  <a:lnTo>
                    <a:pt x="1418" y="180"/>
                  </a:lnTo>
                  <a:lnTo>
                    <a:pt x="1419" y="179"/>
                  </a:lnTo>
                  <a:lnTo>
                    <a:pt x="1422" y="179"/>
                  </a:lnTo>
                  <a:lnTo>
                    <a:pt x="1423" y="179"/>
                  </a:lnTo>
                  <a:lnTo>
                    <a:pt x="1425" y="177"/>
                  </a:lnTo>
                  <a:lnTo>
                    <a:pt x="1426" y="177"/>
                  </a:lnTo>
                  <a:lnTo>
                    <a:pt x="1428" y="176"/>
                  </a:lnTo>
                  <a:close/>
                </a:path>
              </a:pathLst>
            </a:custGeom>
            <a:grpFill/>
            <a:ln w="12700">
              <a:solidFill>
                <a:schemeClr val="bg1"/>
              </a:solidFill>
              <a:round/>
              <a:headEnd/>
              <a:tailEnd/>
            </a:ln>
          </p:spPr>
          <p:txBody>
            <a:bodyPr/>
            <a:lstStyle/>
            <a:p>
              <a:endParaRPr lang="zh-CN" altLang="en-US">
                <a:cs typeface="+mn-ea"/>
                <a:sym typeface="+mn-lt"/>
              </a:endParaRPr>
            </a:p>
          </p:txBody>
        </p:sp>
        <p:sp>
          <p:nvSpPr>
            <p:cNvPr id="70" name="Freeform 105">
              <a:extLst>
                <a:ext uri="{FF2B5EF4-FFF2-40B4-BE49-F238E27FC236}">
                  <a16:creationId xmlns="" xmlns:a16="http://schemas.microsoft.com/office/drawing/2014/main" id="{0B321769-145B-4FC9-B0C1-A2B527081C09}"/>
                </a:ext>
              </a:extLst>
            </p:cNvPr>
            <p:cNvSpPr>
              <a:spLocks/>
            </p:cNvSpPr>
            <p:nvPr/>
          </p:nvSpPr>
          <p:spPr bwMode="auto">
            <a:xfrm>
              <a:off x="6159577" y="5639095"/>
              <a:ext cx="19050" cy="19051"/>
            </a:xfrm>
            <a:custGeom>
              <a:avLst/>
              <a:gdLst>
                <a:gd name="T0" fmla="*/ 2 w 78"/>
                <a:gd name="T1" fmla="*/ 44 h 64"/>
                <a:gd name="T2" fmla="*/ 5 w 78"/>
                <a:gd name="T3" fmla="*/ 38 h 64"/>
                <a:gd name="T4" fmla="*/ 10 w 78"/>
                <a:gd name="T5" fmla="*/ 34 h 64"/>
                <a:gd name="T6" fmla="*/ 17 w 78"/>
                <a:gd name="T7" fmla="*/ 29 h 64"/>
                <a:gd name="T8" fmla="*/ 26 w 78"/>
                <a:gd name="T9" fmla="*/ 27 h 64"/>
                <a:gd name="T10" fmla="*/ 34 w 78"/>
                <a:gd name="T11" fmla="*/ 26 h 64"/>
                <a:gd name="T12" fmla="*/ 41 w 78"/>
                <a:gd name="T13" fmla="*/ 22 h 64"/>
                <a:gd name="T14" fmla="*/ 48 w 78"/>
                <a:gd name="T15" fmla="*/ 19 h 64"/>
                <a:gd name="T16" fmla="*/ 53 w 78"/>
                <a:gd name="T17" fmla="*/ 14 h 64"/>
                <a:gd name="T18" fmla="*/ 60 w 78"/>
                <a:gd name="T19" fmla="*/ 7 h 64"/>
                <a:gd name="T20" fmla="*/ 70 w 78"/>
                <a:gd name="T21" fmla="*/ 1 h 64"/>
                <a:gd name="T22" fmla="*/ 73 w 78"/>
                <a:gd name="T23" fmla="*/ 0 h 64"/>
                <a:gd name="T24" fmla="*/ 77 w 78"/>
                <a:gd name="T25" fmla="*/ 1 h 64"/>
                <a:gd name="T26" fmla="*/ 78 w 78"/>
                <a:gd name="T27" fmla="*/ 4 h 64"/>
                <a:gd name="T28" fmla="*/ 78 w 78"/>
                <a:gd name="T29" fmla="*/ 13 h 64"/>
                <a:gd name="T30" fmla="*/ 76 w 78"/>
                <a:gd name="T31" fmla="*/ 21 h 64"/>
                <a:gd name="T32" fmla="*/ 73 w 78"/>
                <a:gd name="T33" fmla="*/ 31 h 64"/>
                <a:gd name="T34" fmla="*/ 70 w 78"/>
                <a:gd name="T35" fmla="*/ 40 h 64"/>
                <a:gd name="T36" fmla="*/ 67 w 78"/>
                <a:gd name="T37" fmla="*/ 48 h 64"/>
                <a:gd name="T38" fmla="*/ 64 w 78"/>
                <a:gd name="T39" fmla="*/ 54 h 64"/>
                <a:gd name="T40" fmla="*/ 60 w 78"/>
                <a:gd name="T41" fmla="*/ 57 h 64"/>
                <a:gd name="T42" fmla="*/ 58 w 78"/>
                <a:gd name="T43" fmla="*/ 58 h 64"/>
                <a:gd name="T44" fmla="*/ 54 w 78"/>
                <a:gd name="T45" fmla="*/ 57 h 64"/>
                <a:gd name="T46" fmla="*/ 51 w 78"/>
                <a:gd name="T47" fmla="*/ 54 h 64"/>
                <a:gd name="T48" fmla="*/ 46 w 78"/>
                <a:gd name="T49" fmla="*/ 53 h 64"/>
                <a:gd name="T50" fmla="*/ 41 w 78"/>
                <a:gd name="T51" fmla="*/ 52 h 64"/>
                <a:gd name="T52" fmla="*/ 35 w 78"/>
                <a:gd name="T53" fmla="*/ 53 h 64"/>
                <a:gd name="T54" fmla="*/ 21 w 78"/>
                <a:gd name="T55" fmla="*/ 59 h 64"/>
                <a:gd name="T56" fmla="*/ 7 w 78"/>
                <a:gd name="T57" fmla="*/ 64 h 64"/>
                <a:gd name="T58" fmla="*/ 4 w 78"/>
                <a:gd name="T59" fmla="*/ 64 h 64"/>
                <a:gd name="T60" fmla="*/ 2 w 78"/>
                <a:gd name="T61" fmla="*/ 64 h 64"/>
                <a:gd name="T62" fmla="*/ 1 w 78"/>
                <a:gd name="T63" fmla="*/ 63 h 64"/>
                <a:gd name="T64" fmla="*/ 0 w 78"/>
                <a:gd name="T65" fmla="*/ 60 h 64"/>
                <a:gd name="T66" fmla="*/ 0 w 78"/>
                <a:gd name="T67" fmla="*/ 58 h 64"/>
                <a:gd name="T68" fmla="*/ 0 w 78"/>
                <a:gd name="T69" fmla="*/ 54 h 64"/>
                <a:gd name="T70" fmla="*/ 1 w 78"/>
                <a:gd name="T71" fmla="*/ 50 h 64"/>
                <a:gd name="T72" fmla="*/ 2 w 78"/>
                <a:gd name="T73" fmla="*/ 4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 h="64">
                  <a:moveTo>
                    <a:pt x="2" y="44"/>
                  </a:moveTo>
                  <a:lnTo>
                    <a:pt x="5" y="38"/>
                  </a:lnTo>
                  <a:lnTo>
                    <a:pt x="10" y="34"/>
                  </a:lnTo>
                  <a:lnTo>
                    <a:pt x="17" y="29"/>
                  </a:lnTo>
                  <a:lnTo>
                    <a:pt x="26" y="27"/>
                  </a:lnTo>
                  <a:lnTo>
                    <a:pt x="34" y="26"/>
                  </a:lnTo>
                  <a:lnTo>
                    <a:pt x="41" y="22"/>
                  </a:lnTo>
                  <a:lnTo>
                    <a:pt x="48" y="19"/>
                  </a:lnTo>
                  <a:lnTo>
                    <a:pt x="53" y="14"/>
                  </a:lnTo>
                  <a:lnTo>
                    <a:pt x="60" y="7"/>
                  </a:lnTo>
                  <a:lnTo>
                    <a:pt x="70" y="1"/>
                  </a:lnTo>
                  <a:lnTo>
                    <a:pt x="73" y="0"/>
                  </a:lnTo>
                  <a:lnTo>
                    <a:pt x="77" y="1"/>
                  </a:lnTo>
                  <a:lnTo>
                    <a:pt x="78" y="4"/>
                  </a:lnTo>
                  <a:lnTo>
                    <a:pt x="78" y="13"/>
                  </a:lnTo>
                  <a:lnTo>
                    <a:pt x="76" y="21"/>
                  </a:lnTo>
                  <a:lnTo>
                    <a:pt x="73" y="31"/>
                  </a:lnTo>
                  <a:lnTo>
                    <a:pt x="70" y="40"/>
                  </a:lnTo>
                  <a:lnTo>
                    <a:pt x="67" y="48"/>
                  </a:lnTo>
                  <a:lnTo>
                    <a:pt x="64" y="54"/>
                  </a:lnTo>
                  <a:lnTo>
                    <a:pt x="60" y="57"/>
                  </a:lnTo>
                  <a:lnTo>
                    <a:pt x="58" y="58"/>
                  </a:lnTo>
                  <a:lnTo>
                    <a:pt x="54" y="57"/>
                  </a:lnTo>
                  <a:lnTo>
                    <a:pt x="51" y="54"/>
                  </a:lnTo>
                  <a:lnTo>
                    <a:pt x="46" y="53"/>
                  </a:lnTo>
                  <a:lnTo>
                    <a:pt x="41" y="52"/>
                  </a:lnTo>
                  <a:lnTo>
                    <a:pt x="35" y="53"/>
                  </a:lnTo>
                  <a:lnTo>
                    <a:pt x="21" y="59"/>
                  </a:lnTo>
                  <a:lnTo>
                    <a:pt x="7" y="64"/>
                  </a:lnTo>
                  <a:lnTo>
                    <a:pt x="4" y="64"/>
                  </a:lnTo>
                  <a:lnTo>
                    <a:pt x="2" y="64"/>
                  </a:lnTo>
                  <a:lnTo>
                    <a:pt x="1" y="63"/>
                  </a:lnTo>
                  <a:lnTo>
                    <a:pt x="0" y="60"/>
                  </a:lnTo>
                  <a:lnTo>
                    <a:pt x="0" y="58"/>
                  </a:lnTo>
                  <a:lnTo>
                    <a:pt x="0" y="54"/>
                  </a:lnTo>
                  <a:lnTo>
                    <a:pt x="1" y="50"/>
                  </a:lnTo>
                  <a:lnTo>
                    <a:pt x="2" y="44"/>
                  </a:lnTo>
                  <a:close/>
                </a:path>
              </a:pathLst>
            </a:custGeom>
            <a:grpFill/>
            <a:ln w="12700">
              <a:solidFill>
                <a:schemeClr val="bg1"/>
              </a:solidFill>
              <a:round/>
              <a:headEnd/>
              <a:tailEnd/>
            </a:ln>
          </p:spPr>
          <p:txBody>
            <a:bodyPr/>
            <a:lstStyle/>
            <a:p>
              <a:endParaRPr lang="zh-CN" altLang="en-US">
                <a:cs typeface="+mn-ea"/>
                <a:sym typeface="+mn-lt"/>
              </a:endParaRPr>
            </a:p>
          </p:txBody>
        </p:sp>
        <p:sp>
          <p:nvSpPr>
            <p:cNvPr id="71" name="台湾">
              <a:extLst>
                <a:ext uri="{FF2B5EF4-FFF2-40B4-BE49-F238E27FC236}">
                  <a16:creationId xmlns="" xmlns:a16="http://schemas.microsoft.com/office/drawing/2014/main" id="{C9BDE19B-55F7-4C74-8FC6-88B1483B8E6C}"/>
                </a:ext>
              </a:extLst>
            </p:cNvPr>
            <p:cNvSpPr>
              <a:spLocks/>
            </p:cNvSpPr>
            <p:nvPr/>
          </p:nvSpPr>
          <p:spPr bwMode="auto">
            <a:xfrm>
              <a:off x="6807285" y="5248550"/>
              <a:ext cx="171452" cy="390545"/>
            </a:xfrm>
            <a:custGeom>
              <a:avLst/>
              <a:gdLst>
                <a:gd name="T0" fmla="*/ 213 w 666"/>
                <a:gd name="T1" fmla="*/ 320 h 1493"/>
                <a:gd name="T2" fmla="*/ 261 w 666"/>
                <a:gd name="T3" fmla="*/ 259 h 1493"/>
                <a:gd name="T4" fmla="*/ 280 w 666"/>
                <a:gd name="T5" fmla="*/ 186 h 1493"/>
                <a:gd name="T6" fmla="*/ 306 w 666"/>
                <a:gd name="T7" fmla="*/ 132 h 1493"/>
                <a:gd name="T8" fmla="*/ 345 w 666"/>
                <a:gd name="T9" fmla="*/ 106 h 1493"/>
                <a:gd name="T10" fmla="*/ 430 w 666"/>
                <a:gd name="T11" fmla="*/ 66 h 1493"/>
                <a:gd name="T12" fmla="*/ 446 w 666"/>
                <a:gd name="T13" fmla="*/ 33 h 1493"/>
                <a:gd name="T14" fmla="*/ 469 w 666"/>
                <a:gd name="T15" fmla="*/ 7 h 1493"/>
                <a:gd name="T16" fmla="*/ 495 w 666"/>
                <a:gd name="T17" fmla="*/ 0 h 1493"/>
                <a:gd name="T18" fmla="*/ 522 w 666"/>
                <a:gd name="T19" fmla="*/ 18 h 1493"/>
                <a:gd name="T20" fmla="*/ 564 w 666"/>
                <a:gd name="T21" fmla="*/ 43 h 1493"/>
                <a:gd name="T22" fmla="*/ 615 w 666"/>
                <a:gd name="T23" fmla="*/ 45 h 1493"/>
                <a:gd name="T24" fmla="*/ 652 w 666"/>
                <a:gd name="T25" fmla="*/ 80 h 1493"/>
                <a:gd name="T26" fmla="*/ 665 w 666"/>
                <a:gd name="T27" fmla="*/ 131 h 1493"/>
                <a:gd name="T28" fmla="*/ 634 w 666"/>
                <a:gd name="T29" fmla="*/ 168 h 1493"/>
                <a:gd name="T30" fmla="*/ 625 w 666"/>
                <a:gd name="T31" fmla="*/ 225 h 1493"/>
                <a:gd name="T32" fmla="*/ 644 w 666"/>
                <a:gd name="T33" fmla="*/ 283 h 1493"/>
                <a:gd name="T34" fmla="*/ 644 w 666"/>
                <a:gd name="T35" fmla="*/ 366 h 1493"/>
                <a:gd name="T36" fmla="*/ 606 w 666"/>
                <a:gd name="T37" fmla="*/ 451 h 1493"/>
                <a:gd name="T38" fmla="*/ 573 w 666"/>
                <a:gd name="T39" fmla="*/ 540 h 1493"/>
                <a:gd name="T40" fmla="*/ 570 w 666"/>
                <a:gd name="T41" fmla="*/ 674 h 1493"/>
                <a:gd name="T42" fmla="*/ 553 w 666"/>
                <a:gd name="T43" fmla="*/ 830 h 1493"/>
                <a:gd name="T44" fmla="*/ 537 w 666"/>
                <a:gd name="T45" fmla="*/ 925 h 1493"/>
                <a:gd name="T46" fmla="*/ 519 w 666"/>
                <a:gd name="T47" fmla="*/ 995 h 1493"/>
                <a:gd name="T48" fmla="*/ 433 w 666"/>
                <a:gd name="T49" fmla="*/ 1135 h 1493"/>
                <a:gd name="T50" fmla="*/ 388 w 666"/>
                <a:gd name="T51" fmla="*/ 1214 h 1493"/>
                <a:gd name="T52" fmla="*/ 370 w 666"/>
                <a:gd name="T53" fmla="*/ 1310 h 1493"/>
                <a:gd name="T54" fmla="*/ 384 w 666"/>
                <a:gd name="T55" fmla="*/ 1374 h 1493"/>
                <a:gd name="T56" fmla="*/ 386 w 666"/>
                <a:gd name="T57" fmla="*/ 1426 h 1493"/>
                <a:gd name="T58" fmla="*/ 373 w 666"/>
                <a:gd name="T59" fmla="*/ 1455 h 1493"/>
                <a:gd name="T60" fmla="*/ 387 w 666"/>
                <a:gd name="T61" fmla="*/ 1486 h 1493"/>
                <a:gd name="T62" fmla="*/ 374 w 666"/>
                <a:gd name="T63" fmla="*/ 1492 h 1493"/>
                <a:gd name="T64" fmla="*/ 343 w 666"/>
                <a:gd name="T65" fmla="*/ 1463 h 1493"/>
                <a:gd name="T66" fmla="*/ 310 w 666"/>
                <a:gd name="T67" fmla="*/ 1455 h 1493"/>
                <a:gd name="T68" fmla="*/ 299 w 666"/>
                <a:gd name="T69" fmla="*/ 1413 h 1493"/>
                <a:gd name="T70" fmla="*/ 270 w 666"/>
                <a:gd name="T71" fmla="*/ 1331 h 1493"/>
                <a:gd name="T72" fmla="*/ 228 w 666"/>
                <a:gd name="T73" fmla="*/ 1287 h 1493"/>
                <a:gd name="T74" fmla="*/ 132 w 666"/>
                <a:gd name="T75" fmla="*/ 1240 h 1493"/>
                <a:gd name="T76" fmla="*/ 119 w 666"/>
                <a:gd name="T77" fmla="*/ 1215 h 1493"/>
                <a:gd name="T78" fmla="*/ 88 w 666"/>
                <a:gd name="T79" fmla="*/ 1158 h 1493"/>
                <a:gd name="T80" fmla="*/ 41 w 666"/>
                <a:gd name="T81" fmla="*/ 1058 h 1493"/>
                <a:gd name="T82" fmla="*/ 14 w 666"/>
                <a:gd name="T83" fmla="*/ 1044 h 1493"/>
                <a:gd name="T84" fmla="*/ 2 w 666"/>
                <a:gd name="T85" fmla="*/ 1009 h 1493"/>
                <a:gd name="T86" fmla="*/ 12 w 666"/>
                <a:gd name="T87" fmla="*/ 918 h 1493"/>
                <a:gd name="T88" fmla="*/ 25 w 666"/>
                <a:gd name="T89" fmla="*/ 874 h 1493"/>
                <a:gd name="T90" fmla="*/ 19 w 666"/>
                <a:gd name="T91" fmla="*/ 813 h 1493"/>
                <a:gd name="T92" fmla="*/ 9 w 666"/>
                <a:gd name="T93" fmla="*/ 770 h 1493"/>
                <a:gd name="T94" fmla="*/ 29 w 666"/>
                <a:gd name="T95" fmla="*/ 720 h 1493"/>
                <a:gd name="T96" fmla="*/ 60 w 666"/>
                <a:gd name="T97" fmla="*/ 691 h 1493"/>
                <a:gd name="T98" fmla="*/ 52 w 666"/>
                <a:gd name="T99" fmla="*/ 672 h 1493"/>
                <a:gd name="T100" fmla="*/ 59 w 666"/>
                <a:gd name="T101" fmla="*/ 647 h 1493"/>
                <a:gd name="T102" fmla="*/ 132 w 666"/>
                <a:gd name="T103" fmla="*/ 501 h 1493"/>
                <a:gd name="T104" fmla="*/ 151 w 666"/>
                <a:gd name="T105" fmla="*/ 443 h 1493"/>
                <a:gd name="T106" fmla="*/ 181 w 666"/>
                <a:gd name="T107" fmla="*/ 38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6" h="1493">
                  <a:moveTo>
                    <a:pt x="187" y="371"/>
                  </a:moveTo>
                  <a:lnTo>
                    <a:pt x="195" y="353"/>
                  </a:lnTo>
                  <a:lnTo>
                    <a:pt x="204" y="335"/>
                  </a:lnTo>
                  <a:lnTo>
                    <a:pt x="207" y="327"/>
                  </a:lnTo>
                  <a:lnTo>
                    <a:pt x="213" y="320"/>
                  </a:lnTo>
                  <a:lnTo>
                    <a:pt x="219" y="312"/>
                  </a:lnTo>
                  <a:lnTo>
                    <a:pt x="228" y="303"/>
                  </a:lnTo>
                  <a:lnTo>
                    <a:pt x="241" y="288"/>
                  </a:lnTo>
                  <a:lnTo>
                    <a:pt x="254" y="270"/>
                  </a:lnTo>
                  <a:lnTo>
                    <a:pt x="261" y="259"/>
                  </a:lnTo>
                  <a:lnTo>
                    <a:pt x="266" y="249"/>
                  </a:lnTo>
                  <a:lnTo>
                    <a:pt x="269" y="237"/>
                  </a:lnTo>
                  <a:lnTo>
                    <a:pt x="273" y="224"/>
                  </a:lnTo>
                  <a:lnTo>
                    <a:pt x="276" y="203"/>
                  </a:lnTo>
                  <a:lnTo>
                    <a:pt x="280" y="186"/>
                  </a:lnTo>
                  <a:lnTo>
                    <a:pt x="285" y="168"/>
                  </a:lnTo>
                  <a:lnTo>
                    <a:pt x="292" y="152"/>
                  </a:lnTo>
                  <a:lnTo>
                    <a:pt x="295" y="145"/>
                  </a:lnTo>
                  <a:lnTo>
                    <a:pt x="300" y="138"/>
                  </a:lnTo>
                  <a:lnTo>
                    <a:pt x="306" y="132"/>
                  </a:lnTo>
                  <a:lnTo>
                    <a:pt x="312" y="126"/>
                  </a:lnTo>
                  <a:lnTo>
                    <a:pt x="319" y="120"/>
                  </a:lnTo>
                  <a:lnTo>
                    <a:pt x="326" y="114"/>
                  </a:lnTo>
                  <a:lnTo>
                    <a:pt x="336" y="109"/>
                  </a:lnTo>
                  <a:lnTo>
                    <a:pt x="345" y="106"/>
                  </a:lnTo>
                  <a:lnTo>
                    <a:pt x="381" y="93"/>
                  </a:lnTo>
                  <a:lnTo>
                    <a:pt x="407" y="82"/>
                  </a:lnTo>
                  <a:lnTo>
                    <a:pt x="418" y="77"/>
                  </a:lnTo>
                  <a:lnTo>
                    <a:pt x="426" y="70"/>
                  </a:lnTo>
                  <a:lnTo>
                    <a:pt x="430" y="66"/>
                  </a:lnTo>
                  <a:lnTo>
                    <a:pt x="433" y="60"/>
                  </a:lnTo>
                  <a:lnTo>
                    <a:pt x="437" y="54"/>
                  </a:lnTo>
                  <a:lnTo>
                    <a:pt x="439" y="46"/>
                  </a:lnTo>
                  <a:lnTo>
                    <a:pt x="443" y="39"/>
                  </a:lnTo>
                  <a:lnTo>
                    <a:pt x="446" y="33"/>
                  </a:lnTo>
                  <a:lnTo>
                    <a:pt x="450" y="26"/>
                  </a:lnTo>
                  <a:lnTo>
                    <a:pt x="455" y="22"/>
                  </a:lnTo>
                  <a:lnTo>
                    <a:pt x="458" y="16"/>
                  </a:lnTo>
                  <a:lnTo>
                    <a:pt x="464" y="12"/>
                  </a:lnTo>
                  <a:lnTo>
                    <a:pt x="469" y="7"/>
                  </a:lnTo>
                  <a:lnTo>
                    <a:pt x="474" y="5"/>
                  </a:lnTo>
                  <a:lnTo>
                    <a:pt x="480" y="3"/>
                  </a:lnTo>
                  <a:lnTo>
                    <a:pt x="484" y="0"/>
                  </a:lnTo>
                  <a:lnTo>
                    <a:pt x="490" y="0"/>
                  </a:lnTo>
                  <a:lnTo>
                    <a:pt x="495" y="0"/>
                  </a:lnTo>
                  <a:lnTo>
                    <a:pt x="500" y="1"/>
                  </a:lnTo>
                  <a:lnTo>
                    <a:pt x="505" y="3"/>
                  </a:lnTo>
                  <a:lnTo>
                    <a:pt x="509" y="6"/>
                  </a:lnTo>
                  <a:lnTo>
                    <a:pt x="514" y="10"/>
                  </a:lnTo>
                  <a:lnTo>
                    <a:pt x="522" y="18"/>
                  </a:lnTo>
                  <a:lnTo>
                    <a:pt x="529" y="25"/>
                  </a:lnTo>
                  <a:lnTo>
                    <a:pt x="538" y="31"/>
                  </a:lnTo>
                  <a:lnTo>
                    <a:pt x="546" y="37"/>
                  </a:lnTo>
                  <a:lnTo>
                    <a:pt x="554" y="41"/>
                  </a:lnTo>
                  <a:lnTo>
                    <a:pt x="564" y="43"/>
                  </a:lnTo>
                  <a:lnTo>
                    <a:pt x="573" y="45"/>
                  </a:lnTo>
                  <a:lnTo>
                    <a:pt x="584" y="44"/>
                  </a:lnTo>
                  <a:lnTo>
                    <a:pt x="596" y="44"/>
                  </a:lnTo>
                  <a:lnTo>
                    <a:pt x="606" y="44"/>
                  </a:lnTo>
                  <a:lnTo>
                    <a:pt x="615" y="45"/>
                  </a:lnTo>
                  <a:lnTo>
                    <a:pt x="623" y="49"/>
                  </a:lnTo>
                  <a:lnTo>
                    <a:pt x="631" y="54"/>
                  </a:lnTo>
                  <a:lnTo>
                    <a:pt x="638" y="61"/>
                  </a:lnTo>
                  <a:lnTo>
                    <a:pt x="645" y="69"/>
                  </a:lnTo>
                  <a:lnTo>
                    <a:pt x="652" y="80"/>
                  </a:lnTo>
                  <a:lnTo>
                    <a:pt x="658" y="90"/>
                  </a:lnTo>
                  <a:lnTo>
                    <a:pt x="663" y="101"/>
                  </a:lnTo>
                  <a:lnTo>
                    <a:pt x="665" y="112"/>
                  </a:lnTo>
                  <a:lnTo>
                    <a:pt x="666" y="121"/>
                  </a:lnTo>
                  <a:lnTo>
                    <a:pt x="665" y="131"/>
                  </a:lnTo>
                  <a:lnTo>
                    <a:pt x="661" y="139"/>
                  </a:lnTo>
                  <a:lnTo>
                    <a:pt x="655" y="146"/>
                  </a:lnTo>
                  <a:lnTo>
                    <a:pt x="648" y="152"/>
                  </a:lnTo>
                  <a:lnTo>
                    <a:pt x="641" y="159"/>
                  </a:lnTo>
                  <a:lnTo>
                    <a:pt x="634" y="168"/>
                  </a:lnTo>
                  <a:lnTo>
                    <a:pt x="628" y="178"/>
                  </a:lnTo>
                  <a:lnTo>
                    <a:pt x="625" y="190"/>
                  </a:lnTo>
                  <a:lnTo>
                    <a:pt x="623" y="203"/>
                  </a:lnTo>
                  <a:lnTo>
                    <a:pt x="623" y="216"/>
                  </a:lnTo>
                  <a:lnTo>
                    <a:pt x="625" y="225"/>
                  </a:lnTo>
                  <a:lnTo>
                    <a:pt x="627" y="232"/>
                  </a:lnTo>
                  <a:lnTo>
                    <a:pt x="629" y="240"/>
                  </a:lnTo>
                  <a:lnTo>
                    <a:pt x="633" y="249"/>
                  </a:lnTo>
                  <a:lnTo>
                    <a:pt x="639" y="265"/>
                  </a:lnTo>
                  <a:lnTo>
                    <a:pt x="644" y="283"/>
                  </a:lnTo>
                  <a:lnTo>
                    <a:pt x="647" y="300"/>
                  </a:lnTo>
                  <a:lnTo>
                    <a:pt x="648" y="316"/>
                  </a:lnTo>
                  <a:lnTo>
                    <a:pt x="648" y="333"/>
                  </a:lnTo>
                  <a:lnTo>
                    <a:pt x="647" y="350"/>
                  </a:lnTo>
                  <a:lnTo>
                    <a:pt x="644" y="366"/>
                  </a:lnTo>
                  <a:lnTo>
                    <a:pt x="639" y="383"/>
                  </a:lnTo>
                  <a:lnTo>
                    <a:pt x="632" y="400"/>
                  </a:lnTo>
                  <a:lnTo>
                    <a:pt x="623" y="416"/>
                  </a:lnTo>
                  <a:lnTo>
                    <a:pt x="615" y="433"/>
                  </a:lnTo>
                  <a:lnTo>
                    <a:pt x="606" y="451"/>
                  </a:lnTo>
                  <a:lnTo>
                    <a:pt x="596" y="468"/>
                  </a:lnTo>
                  <a:lnTo>
                    <a:pt x="588" y="485"/>
                  </a:lnTo>
                  <a:lnTo>
                    <a:pt x="582" y="503"/>
                  </a:lnTo>
                  <a:lnTo>
                    <a:pt x="577" y="520"/>
                  </a:lnTo>
                  <a:lnTo>
                    <a:pt x="573" y="540"/>
                  </a:lnTo>
                  <a:lnTo>
                    <a:pt x="572" y="564"/>
                  </a:lnTo>
                  <a:lnTo>
                    <a:pt x="571" y="590"/>
                  </a:lnTo>
                  <a:lnTo>
                    <a:pt x="571" y="618"/>
                  </a:lnTo>
                  <a:lnTo>
                    <a:pt x="570" y="647"/>
                  </a:lnTo>
                  <a:lnTo>
                    <a:pt x="570" y="674"/>
                  </a:lnTo>
                  <a:lnTo>
                    <a:pt x="570" y="698"/>
                  </a:lnTo>
                  <a:lnTo>
                    <a:pt x="568" y="718"/>
                  </a:lnTo>
                  <a:lnTo>
                    <a:pt x="563" y="760"/>
                  </a:lnTo>
                  <a:lnTo>
                    <a:pt x="557" y="807"/>
                  </a:lnTo>
                  <a:lnTo>
                    <a:pt x="553" y="830"/>
                  </a:lnTo>
                  <a:lnTo>
                    <a:pt x="551" y="850"/>
                  </a:lnTo>
                  <a:lnTo>
                    <a:pt x="547" y="867"/>
                  </a:lnTo>
                  <a:lnTo>
                    <a:pt x="544" y="880"/>
                  </a:lnTo>
                  <a:lnTo>
                    <a:pt x="539" y="901"/>
                  </a:lnTo>
                  <a:lnTo>
                    <a:pt x="537" y="925"/>
                  </a:lnTo>
                  <a:lnTo>
                    <a:pt x="534" y="939"/>
                  </a:lnTo>
                  <a:lnTo>
                    <a:pt x="532" y="952"/>
                  </a:lnTo>
                  <a:lnTo>
                    <a:pt x="529" y="965"/>
                  </a:lnTo>
                  <a:lnTo>
                    <a:pt x="525" y="980"/>
                  </a:lnTo>
                  <a:lnTo>
                    <a:pt x="519" y="995"/>
                  </a:lnTo>
                  <a:lnTo>
                    <a:pt x="509" y="1013"/>
                  </a:lnTo>
                  <a:lnTo>
                    <a:pt x="499" y="1034"/>
                  </a:lnTo>
                  <a:lnTo>
                    <a:pt x="485" y="1056"/>
                  </a:lnTo>
                  <a:lnTo>
                    <a:pt x="459" y="1097"/>
                  </a:lnTo>
                  <a:lnTo>
                    <a:pt x="433" y="1135"/>
                  </a:lnTo>
                  <a:lnTo>
                    <a:pt x="414" y="1159"/>
                  </a:lnTo>
                  <a:lnTo>
                    <a:pt x="402" y="1176"/>
                  </a:lnTo>
                  <a:lnTo>
                    <a:pt x="398" y="1185"/>
                  </a:lnTo>
                  <a:lnTo>
                    <a:pt x="393" y="1197"/>
                  </a:lnTo>
                  <a:lnTo>
                    <a:pt x="388" y="1214"/>
                  </a:lnTo>
                  <a:lnTo>
                    <a:pt x="382" y="1237"/>
                  </a:lnTo>
                  <a:lnTo>
                    <a:pt x="376" y="1261"/>
                  </a:lnTo>
                  <a:lnTo>
                    <a:pt x="373" y="1281"/>
                  </a:lnTo>
                  <a:lnTo>
                    <a:pt x="370" y="1297"/>
                  </a:lnTo>
                  <a:lnTo>
                    <a:pt x="370" y="1310"/>
                  </a:lnTo>
                  <a:lnTo>
                    <a:pt x="371" y="1321"/>
                  </a:lnTo>
                  <a:lnTo>
                    <a:pt x="373" y="1330"/>
                  </a:lnTo>
                  <a:lnTo>
                    <a:pt x="375" y="1341"/>
                  </a:lnTo>
                  <a:lnTo>
                    <a:pt x="378" y="1350"/>
                  </a:lnTo>
                  <a:lnTo>
                    <a:pt x="384" y="1374"/>
                  </a:lnTo>
                  <a:lnTo>
                    <a:pt x="388" y="1397"/>
                  </a:lnTo>
                  <a:lnTo>
                    <a:pt x="389" y="1407"/>
                  </a:lnTo>
                  <a:lnTo>
                    <a:pt x="389" y="1416"/>
                  </a:lnTo>
                  <a:lnTo>
                    <a:pt x="388" y="1423"/>
                  </a:lnTo>
                  <a:lnTo>
                    <a:pt x="386" y="1426"/>
                  </a:lnTo>
                  <a:lnTo>
                    <a:pt x="380" y="1434"/>
                  </a:lnTo>
                  <a:lnTo>
                    <a:pt x="374" y="1441"/>
                  </a:lnTo>
                  <a:lnTo>
                    <a:pt x="373" y="1445"/>
                  </a:lnTo>
                  <a:lnTo>
                    <a:pt x="373" y="1450"/>
                  </a:lnTo>
                  <a:lnTo>
                    <a:pt x="373" y="1455"/>
                  </a:lnTo>
                  <a:lnTo>
                    <a:pt x="375" y="1461"/>
                  </a:lnTo>
                  <a:lnTo>
                    <a:pt x="381" y="1472"/>
                  </a:lnTo>
                  <a:lnTo>
                    <a:pt x="386" y="1479"/>
                  </a:lnTo>
                  <a:lnTo>
                    <a:pt x="387" y="1482"/>
                  </a:lnTo>
                  <a:lnTo>
                    <a:pt x="387" y="1486"/>
                  </a:lnTo>
                  <a:lnTo>
                    <a:pt x="386" y="1488"/>
                  </a:lnTo>
                  <a:lnTo>
                    <a:pt x="383" y="1491"/>
                  </a:lnTo>
                  <a:lnTo>
                    <a:pt x="380" y="1493"/>
                  </a:lnTo>
                  <a:lnTo>
                    <a:pt x="376" y="1493"/>
                  </a:lnTo>
                  <a:lnTo>
                    <a:pt x="374" y="1492"/>
                  </a:lnTo>
                  <a:lnTo>
                    <a:pt x="370" y="1489"/>
                  </a:lnTo>
                  <a:lnTo>
                    <a:pt x="363" y="1483"/>
                  </a:lnTo>
                  <a:lnTo>
                    <a:pt x="356" y="1475"/>
                  </a:lnTo>
                  <a:lnTo>
                    <a:pt x="349" y="1468"/>
                  </a:lnTo>
                  <a:lnTo>
                    <a:pt x="343" y="1463"/>
                  </a:lnTo>
                  <a:lnTo>
                    <a:pt x="336" y="1461"/>
                  </a:lnTo>
                  <a:lnTo>
                    <a:pt x="326" y="1460"/>
                  </a:lnTo>
                  <a:lnTo>
                    <a:pt x="320" y="1460"/>
                  </a:lnTo>
                  <a:lnTo>
                    <a:pt x="314" y="1457"/>
                  </a:lnTo>
                  <a:lnTo>
                    <a:pt x="310" y="1455"/>
                  </a:lnTo>
                  <a:lnTo>
                    <a:pt x="306" y="1450"/>
                  </a:lnTo>
                  <a:lnTo>
                    <a:pt x="304" y="1444"/>
                  </a:lnTo>
                  <a:lnTo>
                    <a:pt x="301" y="1436"/>
                  </a:lnTo>
                  <a:lnTo>
                    <a:pt x="300" y="1426"/>
                  </a:lnTo>
                  <a:lnTo>
                    <a:pt x="299" y="1413"/>
                  </a:lnTo>
                  <a:lnTo>
                    <a:pt x="298" y="1399"/>
                  </a:lnTo>
                  <a:lnTo>
                    <a:pt x="294" y="1384"/>
                  </a:lnTo>
                  <a:lnTo>
                    <a:pt x="289" y="1366"/>
                  </a:lnTo>
                  <a:lnTo>
                    <a:pt x="281" y="1348"/>
                  </a:lnTo>
                  <a:lnTo>
                    <a:pt x="270" y="1331"/>
                  </a:lnTo>
                  <a:lnTo>
                    <a:pt x="258" y="1315"/>
                  </a:lnTo>
                  <a:lnTo>
                    <a:pt x="251" y="1308"/>
                  </a:lnTo>
                  <a:lnTo>
                    <a:pt x="244" y="1300"/>
                  </a:lnTo>
                  <a:lnTo>
                    <a:pt x="236" y="1293"/>
                  </a:lnTo>
                  <a:lnTo>
                    <a:pt x="228" y="1287"/>
                  </a:lnTo>
                  <a:lnTo>
                    <a:pt x="192" y="1270"/>
                  </a:lnTo>
                  <a:lnTo>
                    <a:pt x="160" y="1255"/>
                  </a:lnTo>
                  <a:lnTo>
                    <a:pt x="147" y="1249"/>
                  </a:lnTo>
                  <a:lnTo>
                    <a:pt x="136" y="1243"/>
                  </a:lnTo>
                  <a:lnTo>
                    <a:pt x="132" y="1240"/>
                  </a:lnTo>
                  <a:lnTo>
                    <a:pt x="129" y="1236"/>
                  </a:lnTo>
                  <a:lnTo>
                    <a:pt x="126" y="1234"/>
                  </a:lnTo>
                  <a:lnTo>
                    <a:pt x="125" y="1230"/>
                  </a:lnTo>
                  <a:lnTo>
                    <a:pt x="123" y="1223"/>
                  </a:lnTo>
                  <a:lnTo>
                    <a:pt x="119" y="1215"/>
                  </a:lnTo>
                  <a:lnTo>
                    <a:pt x="115" y="1205"/>
                  </a:lnTo>
                  <a:lnTo>
                    <a:pt x="109" y="1196"/>
                  </a:lnTo>
                  <a:lnTo>
                    <a:pt x="103" y="1184"/>
                  </a:lnTo>
                  <a:lnTo>
                    <a:pt x="96" y="1172"/>
                  </a:lnTo>
                  <a:lnTo>
                    <a:pt x="88" y="1158"/>
                  </a:lnTo>
                  <a:lnTo>
                    <a:pt x="82" y="1142"/>
                  </a:lnTo>
                  <a:lnTo>
                    <a:pt x="69" y="1109"/>
                  </a:lnTo>
                  <a:lnTo>
                    <a:pt x="56" y="1079"/>
                  </a:lnTo>
                  <a:lnTo>
                    <a:pt x="48" y="1067"/>
                  </a:lnTo>
                  <a:lnTo>
                    <a:pt x="41" y="1058"/>
                  </a:lnTo>
                  <a:lnTo>
                    <a:pt x="36" y="1053"/>
                  </a:lnTo>
                  <a:lnTo>
                    <a:pt x="33" y="1051"/>
                  </a:lnTo>
                  <a:lnTo>
                    <a:pt x="28" y="1047"/>
                  </a:lnTo>
                  <a:lnTo>
                    <a:pt x="23" y="1046"/>
                  </a:lnTo>
                  <a:lnTo>
                    <a:pt x="14" y="1044"/>
                  </a:lnTo>
                  <a:lnTo>
                    <a:pt x="8" y="1039"/>
                  </a:lnTo>
                  <a:lnTo>
                    <a:pt x="4" y="1033"/>
                  </a:lnTo>
                  <a:lnTo>
                    <a:pt x="2" y="1027"/>
                  </a:lnTo>
                  <a:lnTo>
                    <a:pt x="0" y="1019"/>
                  </a:lnTo>
                  <a:lnTo>
                    <a:pt x="2" y="1009"/>
                  </a:lnTo>
                  <a:lnTo>
                    <a:pt x="2" y="1000"/>
                  </a:lnTo>
                  <a:lnTo>
                    <a:pt x="3" y="988"/>
                  </a:lnTo>
                  <a:lnTo>
                    <a:pt x="6" y="962"/>
                  </a:lnTo>
                  <a:lnTo>
                    <a:pt x="10" y="932"/>
                  </a:lnTo>
                  <a:lnTo>
                    <a:pt x="12" y="918"/>
                  </a:lnTo>
                  <a:lnTo>
                    <a:pt x="15" y="906"/>
                  </a:lnTo>
                  <a:lnTo>
                    <a:pt x="18" y="896"/>
                  </a:lnTo>
                  <a:lnTo>
                    <a:pt x="21" y="890"/>
                  </a:lnTo>
                  <a:lnTo>
                    <a:pt x="24" y="883"/>
                  </a:lnTo>
                  <a:lnTo>
                    <a:pt x="25" y="874"/>
                  </a:lnTo>
                  <a:lnTo>
                    <a:pt x="27" y="862"/>
                  </a:lnTo>
                  <a:lnTo>
                    <a:pt x="25" y="849"/>
                  </a:lnTo>
                  <a:lnTo>
                    <a:pt x="24" y="837"/>
                  </a:lnTo>
                  <a:lnTo>
                    <a:pt x="22" y="824"/>
                  </a:lnTo>
                  <a:lnTo>
                    <a:pt x="19" y="813"/>
                  </a:lnTo>
                  <a:lnTo>
                    <a:pt x="16" y="805"/>
                  </a:lnTo>
                  <a:lnTo>
                    <a:pt x="12" y="798"/>
                  </a:lnTo>
                  <a:lnTo>
                    <a:pt x="10" y="789"/>
                  </a:lnTo>
                  <a:lnTo>
                    <a:pt x="9" y="780"/>
                  </a:lnTo>
                  <a:lnTo>
                    <a:pt x="9" y="770"/>
                  </a:lnTo>
                  <a:lnTo>
                    <a:pt x="10" y="760"/>
                  </a:lnTo>
                  <a:lnTo>
                    <a:pt x="12" y="750"/>
                  </a:lnTo>
                  <a:lnTo>
                    <a:pt x="16" y="739"/>
                  </a:lnTo>
                  <a:lnTo>
                    <a:pt x="23" y="729"/>
                  </a:lnTo>
                  <a:lnTo>
                    <a:pt x="29" y="720"/>
                  </a:lnTo>
                  <a:lnTo>
                    <a:pt x="36" y="713"/>
                  </a:lnTo>
                  <a:lnTo>
                    <a:pt x="41" y="709"/>
                  </a:lnTo>
                  <a:lnTo>
                    <a:pt x="47" y="704"/>
                  </a:lnTo>
                  <a:lnTo>
                    <a:pt x="54" y="698"/>
                  </a:lnTo>
                  <a:lnTo>
                    <a:pt x="60" y="691"/>
                  </a:lnTo>
                  <a:lnTo>
                    <a:pt x="61" y="687"/>
                  </a:lnTo>
                  <a:lnTo>
                    <a:pt x="60" y="685"/>
                  </a:lnTo>
                  <a:lnTo>
                    <a:pt x="58" y="681"/>
                  </a:lnTo>
                  <a:lnTo>
                    <a:pt x="54" y="678"/>
                  </a:lnTo>
                  <a:lnTo>
                    <a:pt x="52" y="672"/>
                  </a:lnTo>
                  <a:lnTo>
                    <a:pt x="52" y="666"/>
                  </a:lnTo>
                  <a:lnTo>
                    <a:pt x="52" y="661"/>
                  </a:lnTo>
                  <a:lnTo>
                    <a:pt x="54" y="657"/>
                  </a:lnTo>
                  <a:lnTo>
                    <a:pt x="56" y="651"/>
                  </a:lnTo>
                  <a:lnTo>
                    <a:pt x="59" y="647"/>
                  </a:lnTo>
                  <a:lnTo>
                    <a:pt x="79" y="615"/>
                  </a:lnTo>
                  <a:lnTo>
                    <a:pt x="97" y="583"/>
                  </a:lnTo>
                  <a:lnTo>
                    <a:pt x="113" y="550"/>
                  </a:lnTo>
                  <a:lnTo>
                    <a:pt x="128" y="517"/>
                  </a:lnTo>
                  <a:lnTo>
                    <a:pt x="132" y="501"/>
                  </a:lnTo>
                  <a:lnTo>
                    <a:pt x="136" y="484"/>
                  </a:lnTo>
                  <a:lnTo>
                    <a:pt x="138" y="478"/>
                  </a:lnTo>
                  <a:lnTo>
                    <a:pt x="141" y="472"/>
                  </a:lnTo>
                  <a:lnTo>
                    <a:pt x="145" y="458"/>
                  </a:lnTo>
                  <a:lnTo>
                    <a:pt x="151" y="443"/>
                  </a:lnTo>
                  <a:lnTo>
                    <a:pt x="156" y="430"/>
                  </a:lnTo>
                  <a:lnTo>
                    <a:pt x="162" y="416"/>
                  </a:lnTo>
                  <a:lnTo>
                    <a:pt x="168" y="404"/>
                  </a:lnTo>
                  <a:lnTo>
                    <a:pt x="174" y="394"/>
                  </a:lnTo>
                  <a:lnTo>
                    <a:pt x="181" y="383"/>
                  </a:lnTo>
                  <a:lnTo>
                    <a:pt x="187" y="371"/>
                  </a:lnTo>
                  <a:close/>
                </a:path>
              </a:pathLst>
            </a:custGeom>
            <a:grpFill/>
            <a:ln w="12700">
              <a:solidFill>
                <a:schemeClr val="bg1"/>
              </a:solidFill>
              <a:round/>
              <a:headEnd/>
              <a:tailEnd/>
            </a:ln>
          </p:spPr>
          <p:txBody>
            <a:bodyPr/>
            <a:lstStyle/>
            <a:p>
              <a:endParaRPr lang="zh-CN" altLang="en-US">
                <a:cs typeface="+mn-ea"/>
                <a:sym typeface="+mn-lt"/>
              </a:endParaRPr>
            </a:p>
          </p:txBody>
        </p:sp>
        <p:sp>
          <p:nvSpPr>
            <p:cNvPr id="72" name="海南">
              <a:extLst>
                <a:ext uri="{FF2B5EF4-FFF2-40B4-BE49-F238E27FC236}">
                  <a16:creationId xmlns="" xmlns:a16="http://schemas.microsoft.com/office/drawing/2014/main" id="{5A428401-7743-4600-A57F-D08463172363}"/>
                </a:ext>
              </a:extLst>
            </p:cNvPr>
            <p:cNvSpPr>
              <a:spLocks/>
            </p:cNvSpPr>
            <p:nvPr/>
          </p:nvSpPr>
          <p:spPr bwMode="auto">
            <a:xfrm>
              <a:off x="5588069" y="5905808"/>
              <a:ext cx="266703" cy="219086"/>
            </a:xfrm>
            <a:custGeom>
              <a:avLst/>
              <a:gdLst>
                <a:gd name="T0" fmla="*/ 10 w 1013"/>
                <a:gd name="T1" fmla="*/ 523 h 846"/>
                <a:gd name="T2" fmla="*/ 0 w 1013"/>
                <a:gd name="T3" fmla="*/ 448 h 846"/>
                <a:gd name="T4" fmla="*/ 18 w 1013"/>
                <a:gd name="T5" fmla="*/ 400 h 846"/>
                <a:gd name="T6" fmla="*/ 8 w 1013"/>
                <a:gd name="T7" fmla="*/ 342 h 846"/>
                <a:gd name="T8" fmla="*/ 66 w 1013"/>
                <a:gd name="T9" fmla="*/ 318 h 846"/>
                <a:gd name="T10" fmla="*/ 196 w 1013"/>
                <a:gd name="T11" fmla="*/ 227 h 846"/>
                <a:gd name="T12" fmla="*/ 284 w 1013"/>
                <a:gd name="T13" fmla="*/ 170 h 846"/>
                <a:gd name="T14" fmla="*/ 260 w 1013"/>
                <a:gd name="T15" fmla="*/ 167 h 846"/>
                <a:gd name="T16" fmla="*/ 229 w 1013"/>
                <a:gd name="T17" fmla="*/ 165 h 846"/>
                <a:gd name="T18" fmla="*/ 260 w 1013"/>
                <a:gd name="T19" fmla="*/ 120 h 846"/>
                <a:gd name="T20" fmla="*/ 333 w 1013"/>
                <a:gd name="T21" fmla="*/ 114 h 846"/>
                <a:gd name="T22" fmla="*/ 383 w 1013"/>
                <a:gd name="T23" fmla="*/ 132 h 846"/>
                <a:gd name="T24" fmla="*/ 383 w 1013"/>
                <a:gd name="T25" fmla="*/ 104 h 846"/>
                <a:gd name="T26" fmla="*/ 418 w 1013"/>
                <a:gd name="T27" fmla="*/ 64 h 846"/>
                <a:gd name="T28" fmla="*/ 495 w 1013"/>
                <a:gd name="T29" fmla="*/ 88 h 846"/>
                <a:gd name="T30" fmla="*/ 535 w 1013"/>
                <a:gd name="T31" fmla="*/ 75 h 846"/>
                <a:gd name="T32" fmla="*/ 561 w 1013"/>
                <a:gd name="T33" fmla="*/ 102 h 846"/>
                <a:gd name="T34" fmla="*/ 592 w 1013"/>
                <a:gd name="T35" fmla="*/ 77 h 846"/>
                <a:gd name="T36" fmla="*/ 636 w 1013"/>
                <a:gd name="T37" fmla="*/ 77 h 846"/>
                <a:gd name="T38" fmla="*/ 654 w 1013"/>
                <a:gd name="T39" fmla="*/ 46 h 846"/>
                <a:gd name="T40" fmla="*/ 711 w 1013"/>
                <a:gd name="T41" fmla="*/ 37 h 846"/>
                <a:gd name="T42" fmla="*/ 765 w 1013"/>
                <a:gd name="T43" fmla="*/ 43 h 846"/>
                <a:gd name="T44" fmla="*/ 815 w 1013"/>
                <a:gd name="T45" fmla="*/ 69 h 846"/>
                <a:gd name="T46" fmla="*/ 827 w 1013"/>
                <a:gd name="T47" fmla="*/ 12 h 846"/>
                <a:gd name="T48" fmla="*/ 868 w 1013"/>
                <a:gd name="T49" fmla="*/ 14 h 846"/>
                <a:gd name="T50" fmla="*/ 942 w 1013"/>
                <a:gd name="T51" fmla="*/ 60 h 846"/>
                <a:gd name="T52" fmla="*/ 1009 w 1013"/>
                <a:gd name="T53" fmla="*/ 185 h 846"/>
                <a:gd name="T54" fmla="*/ 977 w 1013"/>
                <a:gd name="T55" fmla="*/ 243 h 846"/>
                <a:gd name="T56" fmla="*/ 946 w 1013"/>
                <a:gd name="T57" fmla="*/ 234 h 846"/>
                <a:gd name="T58" fmla="*/ 912 w 1013"/>
                <a:gd name="T59" fmla="*/ 223 h 846"/>
                <a:gd name="T60" fmla="*/ 928 w 1013"/>
                <a:gd name="T61" fmla="*/ 252 h 846"/>
                <a:gd name="T62" fmla="*/ 913 w 1013"/>
                <a:gd name="T63" fmla="*/ 289 h 846"/>
                <a:gd name="T64" fmla="*/ 819 w 1013"/>
                <a:gd name="T65" fmla="*/ 441 h 846"/>
                <a:gd name="T66" fmla="*/ 776 w 1013"/>
                <a:gd name="T67" fmla="*/ 533 h 846"/>
                <a:gd name="T68" fmla="*/ 775 w 1013"/>
                <a:gd name="T69" fmla="*/ 562 h 846"/>
                <a:gd name="T70" fmla="*/ 806 w 1013"/>
                <a:gd name="T71" fmla="*/ 545 h 846"/>
                <a:gd name="T72" fmla="*/ 810 w 1013"/>
                <a:gd name="T73" fmla="*/ 582 h 846"/>
                <a:gd name="T74" fmla="*/ 732 w 1013"/>
                <a:gd name="T75" fmla="*/ 628 h 846"/>
                <a:gd name="T76" fmla="*/ 651 w 1013"/>
                <a:gd name="T77" fmla="*/ 664 h 846"/>
                <a:gd name="T78" fmla="*/ 625 w 1013"/>
                <a:gd name="T79" fmla="*/ 730 h 846"/>
                <a:gd name="T80" fmla="*/ 579 w 1013"/>
                <a:gd name="T81" fmla="*/ 750 h 846"/>
                <a:gd name="T82" fmla="*/ 575 w 1013"/>
                <a:gd name="T83" fmla="*/ 731 h 846"/>
                <a:gd name="T84" fmla="*/ 574 w 1013"/>
                <a:gd name="T85" fmla="*/ 706 h 846"/>
                <a:gd name="T86" fmla="*/ 532 w 1013"/>
                <a:gd name="T87" fmla="*/ 745 h 846"/>
                <a:gd name="T88" fmla="*/ 490 w 1013"/>
                <a:gd name="T89" fmla="*/ 744 h 846"/>
                <a:gd name="T90" fmla="*/ 461 w 1013"/>
                <a:gd name="T91" fmla="*/ 777 h 846"/>
                <a:gd name="T92" fmla="*/ 476 w 1013"/>
                <a:gd name="T93" fmla="*/ 809 h 846"/>
                <a:gd name="T94" fmla="*/ 457 w 1013"/>
                <a:gd name="T95" fmla="*/ 825 h 846"/>
                <a:gd name="T96" fmla="*/ 417 w 1013"/>
                <a:gd name="T97" fmla="*/ 814 h 846"/>
                <a:gd name="T98" fmla="*/ 406 w 1013"/>
                <a:gd name="T99" fmla="*/ 846 h 846"/>
                <a:gd name="T100" fmla="*/ 367 w 1013"/>
                <a:gd name="T101" fmla="*/ 826 h 846"/>
                <a:gd name="T102" fmla="*/ 349 w 1013"/>
                <a:gd name="T103" fmla="*/ 808 h 846"/>
                <a:gd name="T104" fmla="*/ 292 w 1013"/>
                <a:gd name="T105" fmla="*/ 783 h 846"/>
                <a:gd name="T106" fmla="*/ 213 w 1013"/>
                <a:gd name="T107" fmla="*/ 766 h 846"/>
                <a:gd name="T108" fmla="*/ 153 w 1013"/>
                <a:gd name="T109" fmla="*/ 756 h 846"/>
                <a:gd name="T110" fmla="*/ 115 w 1013"/>
                <a:gd name="T111" fmla="*/ 730 h 846"/>
                <a:gd name="T112" fmla="*/ 85 w 1013"/>
                <a:gd name="T113" fmla="*/ 706 h 846"/>
                <a:gd name="T114" fmla="*/ 63 w 1013"/>
                <a:gd name="T115" fmla="*/ 699 h 846"/>
                <a:gd name="T116" fmla="*/ 25 w 1013"/>
                <a:gd name="T117" fmla="*/ 689 h 846"/>
                <a:gd name="T118" fmla="*/ 35 w 1013"/>
                <a:gd name="T119" fmla="*/ 623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3" h="846">
                  <a:moveTo>
                    <a:pt x="18" y="587"/>
                  </a:moveTo>
                  <a:lnTo>
                    <a:pt x="14" y="582"/>
                  </a:lnTo>
                  <a:lnTo>
                    <a:pt x="10" y="575"/>
                  </a:lnTo>
                  <a:lnTo>
                    <a:pt x="9" y="569"/>
                  </a:lnTo>
                  <a:lnTo>
                    <a:pt x="8" y="563"/>
                  </a:lnTo>
                  <a:lnTo>
                    <a:pt x="8" y="556"/>
                  </a:lnTo>
                  <a:lnTo>
                    <a:pt x="8" y="549"/>
                  </a:lnTo>
                  <a:lnTo>
                    <a:pt x="10" y="523"/>
                  </a:lnTo>
                  <a:lnTo>
                    <a:pt x="12" y="501"/>
                  </a:lnTo>
                  <a:lnTo>
                    <a:pt x="10" y="492"/>
                  </a:lnTo>
                  <a:lnTo>
                    <a:pt x="9" y="483"/>
                  </a:lnTo>
                  <a:lnTo>
                    <a:pt x="7" y="475"/>
                  </a:lnTo>
                  <a:lnTo>
                    <a:pt x="5" y="467"/>
                  </a:lnTo>
                  <a:lnTo>
                    <a:pt x="2" y="460"/>
                  </a:lnTo>
                  <a:lnTo>
                    <a:pt x="1" y="454"/>
                  </a:lnTo>
                  <a:lnTo>
                    <a:pt x="0" y="448"/>
                  </a:lnTo>
                  <a:lnTo>
                    <a:pt x="0" y="442"/>
                  </a:lnTo>
                  <a:lnTo>
                    <a:pt x="0" y="437"/>
                  </a:lnTo>
                  <a:lnTo>
                    <a:pt x="2" y="432"/>
                  </a:lnTo>
                  <a:lnTo>
                    <a:pt x="3" y="428"/>
                  </a:lnTo>
                  <a:lnTo>
                    <a:pt x="6" y="424"/>
                  </a:lnTo>
                  <a:lnTo>
                    <a:pt x="12" y="416"/>
                  </a:lnTo>
                  <a:lnTo>
                    <a:pt x="16" y="406"/>
                  </a:lnTo>
                  <a:lnTo>
                    <a:pt x="18" y="400"/>
                  </a:lnTo>
                  <a:lnTo>
                    <a:pt x="18" y="394"/>
                  </a:lnTo>
                  <a:lnTo>
                    <a:pt x="18" y="388"/>
                  </a:lnTo>
                  <a:lnTo>
                    <a:pt x="15" y="381"/>
                  </a:lnTo>
                  <a:lnTo>
                    <a:pt x="12" y="374"/>
                  </a:lnTo>
                  <a:lnTo>
                    <a:pt x="9" y="366"/>
                  </a:lnTo>
                  <a:lnTo>
                    <a:pt x="7" y="357"/>
                  </a:lnTo>
                  <a:lnTo>
                    <a:pt x="7" y="349"/>
                  </a:lnTo>
                  <a:lnTo>
                    <a:pt x="8" y="342"/>
                  </a:lnTo>
                  <a:lnTo>
                    <a:pt x="10" y="335"/>
                  </a:lnTo>
                  <a:lnTo>
                    <a:pt x="13" y="333"/>
                  </a:lnTo>
                  <a:lnTo>
                    <a:pt x="16" y="330"/>
                  </a:lnTo>
                  <a:lnTo>
                    <a:pt x="20" y="329"/>
                  </a:lnTo>
                  <a:lnTo>
                    <a:pt x="24" y="328"/>
                  </a:lnTo>
                  <a:lnTo>
                    <a:pt x="43" y="325"/>
                  </a:lnTo>
                  <a:lnTo>
                    <a:pt x="58" y="322"/>
                  </a:lnTo>
                  <a:lnTo>
                    <a:pt x="66" y="318"/>
                  </a:lnTo>
                  <a:lnTo>
                    <a:pt x="76" y="314"/>
                  </a:lnTo>
                  <a:lnTo>
                    <a:pt x="85" y="306"/>
                  </a:lnTo>
                  <a:lnTo>
                    <a:pt x="97" y="297"/>
                  </a:lnTo>
                  <a:lnTo>
                    <a:pt x="122" y="275"/>
                  </a:lnTo>
                  <a:lnTo>
                    <a:pt x="151" y="254"/>
                  </a:lnTo>
                  <a:lnTo>
                    <a:pt x="165" y="245"/>
                  </a:lnTo>
                  <a:lnTo>
                    <a:pt x="180" y="235"/>
                  </a:lnTo>
                  <a:lnTo>
                    <a:pt x="196" y="227"/>
                  </a:lnTo>
                  <a:lnTo>
                    <a:pt x="211" y="218"/>
                  </a:lnTo>
                  <a:lnTo>
                    <a:pt x="240" y="205"/>
                  </a:lnTo>
                  <a:lnTo>
                    <a:pt x="261" y="195"/>
                  </a:lnTo>
                  <a:lnTo>
                    <a:pt x="270" y="190"/>
                  </a:lnTo>
                  <a:lnTo>
                    <a:pt x="277" y="184"/>
                  </a:lnTo>
                  <a:lnTo>
                    <a:pt x="280" y="179"/>
                  </a:lnTo>
                  <a:lnTo>
                    <a:pt x="283" y="174"/>
                  </a:lnTo>
                  <a:lnTo>
                    <a:pt x="284" y="170"/>
                  </a:lnTo>
                  <a:lnTo>
                    <a:pt x="284" y="165"/>
                  </a:lnTo>
                  <a:lnTo>
                    <a:pt x="284" y="163"/>
                  </a:lnTo>
                  <a:lnTo>
                    <a:pt x="283" y="160"/>
                  </a:lnTo>
                  <a:lnTo>
                    <a:pt x="280" y="159"/>
                  </a:lnTo>
                  <a:lnTo>
                    <a:pt x="278" y="158"/>
                  </a:lnTo>
                  <a:lnTo>
                    <a:pt x="274" y="159"/>
                  </a:lnTo>
                  <a:lnTo>
                    <a:pt x="271" y="161"/>
                  </a:lnTo>
                  <a:lnTo>
                    <a:pt x="260" y="167"/>
                  </a:lnTo>
                  <a:lnTo>
                    <a:pt x="248" y="173"/>
                  </a:lnTo>
                  <a:lnTo>
                    <a:pt x="243" y="176"/>
                  </a:lnTo>
                  <a:lnTo>
                    <a:pt x="239" y="176"/>
                  </a:lnTo>
                  <a:lnTo>
                    <a:pt x="236" y="176"/>
                  </a:lnTo>
                  <a:lnTo>
                    <a:pt x="234" y="174"/>
                  </a:lnTo>
                  <a:lnTo>
                    <a:pt x="233" y="172"/>
                  </a:lnTo>
                  <a:lnTo>
                    <a:pt x="232" y="170"/>
                  </a:lnTo>
                  <a:lnTo>
                    <a:pt x="229" y="165"/>
                  </a:lnTo>
                  <a:lnTo>
                    <a:pt x="229" y="160"/>
                  </a:lnTo>
                  <a:lnTo>
                    <a:pt x="229" y="155"/>
                  </a:lnTo>
                  <a:lnTo>
                    <a:pt x="230" y="149"/>
                  </a:lnTo>
                  <a:lnTo>
                    <a:pt x="233" y="145"/>
                  </a:lnTo>
                  <a:lnTo>
                    <a:pt x="238" y="139"/>
                  </a:lnTo>
                  <a:lnTo>
                    <a:pt x="243" y="133"/>
                  </a:lnTo>
                  <a:lnTo>
                    <a:pt x="252" y="126"/>
                  </a:lnTo>
                  <a:lnTo>
                    <a:pt x="260" y="120"/>
                  </a:lnTo>
                  <a:lnTo>
                    <a:pt x="268" y="115"/>
                  </a:lnTo>
                  <a:lnTo>
                    <a:pt x="276" y="110"/>
                  </a:lnTo>
                  <a:lnTo>
                    <a:pt x="283" y="108"/>
                  </a:lnTo>
                  <a:lnTo>
                    <a:pt x="290" y="106"/>
                  </a:lnTo>
                  <a:lnTo>
                    <a:pt x="297" y="106"/>
                  </a:lnTo>
                  <a:lnTo>
                    <a:pt x="305" y="107"/>
                  </a:lnTo>
                  <a:lnTo>
                    <a:pt x="315" y="109"/>
                  </a:lnTo>
                  <a:lnTo>
                    <a:pt x="333" y="114"/>
                  </a:lnTo>
                  <a:lnTo>
                    <a:pt x="343" y="119"/>
                  </a:lnTo>
                  <a:lnTo>
                    <a:pt x="350" y="123"/>
                  </a:lnTo>
                  <a:lnTo>
                    <a:pt x="355" y="128"/>
                  </a:lnTo>
                  <a:lnTo>
                    <a:pt x="359" y="130"/>
                  </a:lnTo>
                  <a:lnTo>
                    <a:pt x="365" y="133"/>
                  </a:lnTo>
                  <a:lnTo>
                    <a:pt x="371" y="133"/>
                  </a:lnTo>
                  <a:lnTo>
                    <a:pt x="378" y="133"/>
                  </a:lnTo>
                  <a:lnTo>
                    <a:pt x="383" y="132"/>
                  </a:lnTo>
                  <a:lnTo>
                    <a:pt x="387" y="128"/>
                  </a:lnTo>
                  <a:lnTo>
                    <a:pt x="388" y="126"/>
                  </a:lnTo>
                  <a:lnTo>
                    <a:pt x="388" y="123"/>
                  </a:lnTo>
                  <a:lnTo>
                    <a:pt x="387" y="121"/>
                  </a:lnTo>
                  <a:lnTo>
                    <a:pt x="386" y="116"/>
                  </a:lnTo>
                  <a:lnTo>
                    <a:pt x="384" y="113"/>
                  </a:lnTo>
                  <a:lnTo>
                    <a:pt x="384" y="109"/>
                  </a:lnTo>
                  <a:lnTo>
                    <a:pt x="383" y="104"/>
                  </a:lnTo>
                  <a:lnTo>
                    <a:pt x="384" y="100"/>
                  </a:lnTo>
                  <a:lnTo>
                    <a:pt x="386" y="91"/>
                  </a:lnTo>
                  <a:lnTo>
                    <a:pt x="391" y="83"/>
                  </a:lnTo>
                  <a:lnTo>
                    <a:pt x="397" y="76"/>
                  </a:lnTo>
                  <a:lnTo>
                    <a:pt x="405" y="70"/>
                  </a:lnTo>
                  <a:lnTo>
                    <a:pt x="410" y="67"/>
                  </a:lnTo>
                  <a:lnTo>
                    <a:pt x="413" y="65"/>
                  </a:lnTo>
                  <a:lnTo>
                    <a:pt x="418" y="64"/>
                  </a:lnTo>
                  <a:lnTo>
                    <a:pt x="423" y="64"/>
                  </a:lnTo>
                  <a:lnTo>
                    <a:pt x="441" y="64"/>
                  </a:lnTo>
                  <a:lnTo>
                    <a:pt x="455" y="65"/>
                  </a:lnTo>
                  <a:lnTo>
                    <a:pt x="462" y="66"/>
                  </a:lnTo>
                  <a:lnTo>
                    <a:pt x="468" y="70"/>
                  </a:lnTo>
                  <a:lnTo>
                    <a:pt x="475" y="73"/>
                  </a:lnTo>
                  <a:lnTo>
                    <a:pt x="482" y="78"/>
                  </a:lnTo>
                  <a:lnTo>
                    <a:pt x="495" y="88"/>
                  </a:lnTo>
                  <a:lnTo>
                    <a:pt x="504" y="94"/>
                  </a:lnTo>
                  <a:lnTo>
                    <a:pt x="507" y="95"/>
                  </a:lnTo>
                  <a:lnTo>
                    <a:pt x="511" y="94"/>
                  </a:lnTo>
                  <a:lnTo>
                    <a:pt x="514" y="91"/>
                  </a:lnTo>
                  <a:lnTo>
                    <a:pt x="519" y="86"/>
                  </a:lnTo>
                  <a:lnTo>
                    <a:pt x="524" y="82"/>
                  </a:lnTo>
                  <a:lnTo>
                    <a:pt x="529" y="77"/>
                  </a:lnTo>
                  <a:lnTo>
                    <a:pt x="535" y="75"/>
                  </a:lnTo>
                  <a:lnTo>
                    <a:pt x="539" y="73"/>
                  </a:lnTo>
                  <a:lnTo>
                    <a:pt x="543" y="73"/>
                  </a:lnTo>
                  <a:lnTo>
                    <a:pt x="548" y="76"/>
                  </a:lnTo>
                  <a:lnTo>
                    <a:pt x="550" y="81"/>
                  </a:lnTo>
                  <a:lnTo>
                    <a:pt x="553" y="86"/>
                  </a:lnTo>
                  <a:lnTo>
                    <a:pt x="554" y="94"/>
                  </a:lnTo>
                  <a:lnTo>
                    <a:pt x="557" y="98"/>
                  </a:lnTo>
                  <a:lnTo>
                    <a:pt x="561" y="102"/>
                  </a:lnTo>
                  <a:lnTo>
                    <a:pt x="566" y="103"/>
                  </a:lnTo>
                  <a:lnTo>
                    <a:pt x="569" y="103"/>
                  </a:lnTo>
                  <a:lnTo>
                    <a:pt x="574" y="101"/>
                  </a:lnTo>
                  <a:lnTo>
                    <a:pt x="577" y="96"/>
                  </a:lnTo>
                  <a:lnTo>
                    <a:pt x="581" y="90"/>
                  </a:lnTo>
                  <a:lnTo>
                    <a:pt x="583" y="84"/>
                  </a:lnTo>
                  <a:lnTo>
                    <a:pt x="587" y="79"/>
                  </a:lnTo>
                  <a:lnTo>
                    <a:pt x="592" y="77"/>
                  </a:lnTo>
                  <a:lnTo>
                    <a:pt x="595" y="76"/>
                  </a:lnTo>
                  <a:lnTo>
                    <a:pt x="606" y="77"/>
                  </a:lnTo>
                  <a:lnTo>
                    <a:pt x="616" y="79"/>
                  </a:lnTo>
                  <a:lnTo>
                    <a:pt x="620" y="82"/>
                  </a:lnTo>
                  <a:lnTo>
                    <a:pt x="625" y="82"/>
                  </a:lnTo>
                  <a:lnTo>
                    <a:pt x="630" y="81"/>
                  </a:lnTo>
                  <a:lnTo>
                    <a:pt x="633" y="79"/>
                  </a:lnTo>
                  <a:lnTo>
                    <a:pt x="636" y="77"/>
                  </a:lnTo>
                  <a:lnTo>
                    <a:pt x="638" y="73"/>
                  </a:lnTo>
                  <a:lnTo>
                    <a:pt x="641" y="70"/>
                  </a:lnTo>
                  <a:lnTo>
                    <a:pt x="641" y="66"/>
                  </a:lnTo>
                  <a:lnTo>
                    <a:pt x="642" y="62"/>
                  </a:lnTo>
                  <a:lnTo>
                    <a:pt x="643" y="58"/>
                  </a:lnTo>
                  <a:lnTo>
                    <a:pt x="645" y="53"/>
                  </a:lnTo>
                  <a:lnTo>
                    <a:pt x="649" y="48"/>
                  </a:lnTo>
                  <a:lnTo>
                    <a:pt x="654" y="46"/>
                  </a:lnTo>
                  <a:lnTo>
                    <a:pt x="658" y="43"/>
                  </a:lnTo>
                  <a:lnTo>
                    <a:pt x="665" y="43"/>
                  </a:lnTo>
                  <a:lnTo>
                    <a:pt x="674" y="43"/>
                  </a:lnTo>
                  <a:lnTo>
                    <a:pt x="681" y="44"/>
                  </a:lnTo>
                  <a:lnTo>
                    <a:pt x="689" y="44"/>
                  </a:lnTo>
                  <a:lnTo>
                    <a:pt x="695" y="44"/>
                  </a:lnTo>
                  <a:lnTo>
                    <a:pt x="701" y="41"/>
                  </a:lnTo>
                  <a:lnTo>
                    <a:pt x="711" y="37"/>
                  </a:lnTo>
                  <a:lnTo>
                    <a:pt x="721" y="29"/>
                  </a:lnTo>
                  <a:lnTo>
                    <a:pt x="726" y="27"/>
                  </a:lnTo>
                  <a:lnTo>
                    <a:pt x="731" y="25"/>
                  </a:lnTo>
                  <a:lnTo>
                    <a:pt x="737" y="26"/>
                  </a:lnTo>
                  <a:lnTo>
                    <a:pt x="743" y="27"/>
                  </a:lnTo>
                  <a:lnTo>
                    <a:pt x="750" y="31"/>
                  </a:lnTo>
                  <a:lnTo>
                    <a:pt x="757" y="37"/>
                  </a:lnTo>
                  <a:lnTo>
                    <a:pt x="765" y="43"/>
                  </a:lnTo>
                  <a:lnTo>
                    <a:pt x="775" y="51"/>
                  </a:lnTo>
                  <a:lnTo>
                    <a:pt x="784" y="58"/>
                  </a:lnTo>
                  <a:lnTo>
                    <a:pt x="794" y="64"/>
                  </a:lnTo>
                  <a:lnTo>
                    <a:pt x="801" y="69"/>
                  </a:lnTo>
                  <a:lnTo>
                    <a:pt x="808" y="71"/>
                  </a:lnTo>
                  <a:lnTo>
                    <a:pt x="810" y="71"/>
                  </a:lnTo>
                  <a:lnTo>
                    <a:pt x="813" y="70"/>
                  </a:lnTo>
                  <a:lnTo>
                    <a:pt x="815" y="69"/>
                  </a:lnTo>
                  <a:lnTo>
                    <a:pt x="818" y="67"/>
                  </a:lnTo>
                  <a:lnTo>
                    <a:pt x="820" y="60"/>
                  </a:lnTo>
                  <a:lnTo>
                    <a:pt x="820" y="51"/>
                  </a:lnTo>
                  <a:lnTo>
                    <a:pt x="819" y="33"/>
                  </a:lnTo>
                  <a:lnTo>
                    <a:pt x="818" y="22"/>
                  </a:lnTo>
                  <a:lnTo>
                    <a:pt x="819" y="19"/>
                  </a:lnTo>
                  <a:lnTo>
                    <a:pt x="821" y="15"/>
                  </a:lnTo>
                  <a:lnTo>
                    <a:pt x="827" y="12"/>
                  </a:lnTo>
                  <a:lnTo>
                    <a:pt x="834" y="7"/>
                  </a:lnTo>
                  <a:lnTo>
                    <a:pt x="843" y="3"/>
                  </a:lnTo>
                  <a:lnTo>
                    <a:pt x="849" y="1"/>
                  </a:lnTo>
                  <a:lnTo>
                    <a:pt x="854" y="0"/>
                  </a:lnTo>
                  <a:lnTo>
                    <a:pt x="858" y="1"/>
                  </a:lnTo>
                  <a:lnTo>
                    <a:pt x="862" y="3"/>
                  </a:lnTo>
                  <a:lnTo>
                    <a:pt x="865" y="8"/>
                  </a:lnTo>
                  <a:lnTo>
                    <a:pt x="868" y="14"/>
                  </a:lnTo>
                  <a:lnTo>
                    <a:pt x="870" y="21"/>
                  </a:lnTo>
                  <a:lnTo>
                    <a:pt x="873" y="28"/>
                  </a:lnTo>
                  <a:lnTo>
                    <a:pt x="878" y="35"/>
                  </a:lnTo>
                  <a:lnTo>
                    <a:pt x="884" y="40"/>
                  </a:lnTo>
                  <a:lnTo>
                    <a:pt x="890" y="44"/>
                  </a:lnTo>
                  <a:lnTo>
                    <a:pt x="907" y="50"/>
                  </a:lnTo>
                  <a:lnTo>
                    <a:pt x="925" y="56"/>
                  </a:lnTo>
                  <a:lnTo>
                    <a:pt x="942" y="60"/>
                  </a:lnTo>
                  <a:lnTo>
                    <a:pt x="958" y="66"/>
                  </a:lnTo>
                  <a:lnTo>
                    <a:pt x="965" y="71"/>
                  </a:lnTo>
                  <a:lnTo>
                    <a:pt x="971" y="78"/>
                  </a:lnTo>
                  <a:lnTo>
                    <a:pt x="977" y="86"/>
                  </a:lnTo>
                  <a:lnTo>
                    <a:pt x="982" y="98"/>
                  </a:lnTo>
                  <a:lnTo>
                    <a:pt x="994" y="130"/>
                  </a:lnTo>
                  <a:lnTo>
                    <a:pt x="1005" y="169"/>
                  </a:lnTo>
                  <a:lnTo>
                    <a:pt x="1009" y="185"/>
                  </a:lnTo>
                  <a:lnTo>
                    <a:pt x="1011" y="201"/>
                  </a:lnTo>
                  <a:lnTo>
                    <a:pt x="1013" y="207"/>
                  </a:lnTo>
                  <a:lnTo>
                    <a:pt x="1013" y="211"/>
                  </a:lnTo>
                  <a:lnTo>
                    <a:pt x="1011" y="215"/>
                  </a:lnTo>
                  <a:lnTo>
                    <a:pt x="1009" y="217"/>
                  </a:lnTo>
                  <a:lnTo>
                    <a:pt x="998" y="226"/>
                  </a:lnTo>
                  <a:lnTo>
                    <a:pt x="984" y="237"/>
                  </a:lnTo>
                  <a:lnTo>
                    <a:pt x="977" y="243"/>
                  </a:lnTo>
                  <a:lnTo>
                    <a:pt x="970" y="248"/>
                  </a:lnTo>
                  <a:lnTo>
                    <a:pt x="963" y="252"/>
                  </a:lnTo>
                  <a:lnTo>
                    <a:pt x="957" y="253"/>
                  </a:lnTo>
                  <a:lnTo>
                    <a:pt x="953" y="252"/>
                  </a:lnTo>
                  <a:lnTo>
                    <a:pt x="950" y="249"/>
                  </a:lnTo>
                  <a:lnTo>
                    <a:pt x="948" y="247"/>
                  </a:lnTo>
                  <a:lnTo>
                    <a:pt x="947" y="242"/>
                  </a:lnTo>
                  <a:lnTo>
                    <a:pt x="946" y="234"/>
                  </a:lnTo>
                  <a:lnTo>
                    <a:pt x="944" y="224"/>
                  </a:lnTo>
                  <a:lnTo>
                    <a:pt x="941" y="221"/>
                  </a:lnTo>
                  <a:lnTo>
                    <a:pt x="939" y="218"/>
                  </a:lnTo>
                  <a:lnTo>
                    <a:pt x="935" y="217"/>
                  </a:lnTo>
                  <a:lnTo>
                    <a:pt x="931" y="216"/>
                  </a:lnTo>
                  <a:lnTo>
                    <a:pt x="922" y="218"/>
                  </a:lnTo>
                  <a:lnTo>
                    <a:pt x="914" y="222"/>
                  </a:lnTo>
                  <a:lnTo>
                    <a:pt x="912" y="223"/>
                  </a:lnTo>
                  <a:lnTo>
                    <a:pt x="909" y="226"/>
                  </a:lnTo>
                  <a:lnTo>
                    <a:pt x="909" y="227"/>
                  </a:lnTo>
                  <a:lnTo>
                    <a:pt x="909" y="229"/>
                  </a:lnTo>
                  <a:lnTo>
                    <a:pt x="913" y="233"/>
                  </a:lnTo>
                  <a:lnTo>
                    <a:pt x="919" y="239"/>
                  </a:lnTo>
                  <a:lnTo>
                    <a:pt x="922" y="241"/>
                  </a:lnTo>
                  <a:lnTo>
                    <a:pt x="926" y="246"/>
                  </a:lnTo>
                  <a:lnTo>
                    <a:pt x="928" y="252"/>
                  </a:lnTo>
                  <a:lnTo>
                    <a:pt x="931" y="258"/>
                  </a:lnTo>
                  <a:lnTo>
                    <a:pt x="931" y="265"/>
                  </a:lnTo>
                  <a:lnTo>
                    <a:pt x="931" y="271"/>
                  </a:lnTo>
                  <a:lnTo>
                    <a:pt x="928" y="274"/>
                  </a:lnTo>
                  <a:lnTo>
                    <a:pt x="927" y="277"/>
                  </a:lnTo>
                  <a:lnTo>
                    <a:pt x="925" y="280"/>
                  </a:lnTo>
                  <a:lnTo>
                    <a:pt x="921" y="283"/>
                  </a:lnTo>
                  <a:lnTo>
                    <a:pt x="913" y="289"/>
                  </a:lnTo>
                  <a:lnTo>
                    <a:pt x="902" y="298"/>
                  </a:lnTo>
                  <a:lnTo>
                    <a:pt x="890" y="311"/>
                  </a:lnTo>
                  <a:lnTo>
                    <a:pt x="877" y="327"/>
                  </a:lnTo>
                  <a:lnTo>
                    <a:pt x="864" y="343"/>
                  </a:lnTo>
                  <a:lnTo>
                    <a:pt x="852" y="362"/>
                  </a:lnTo>
                  <a:lnTo>
                    <a:pt x="840" y="382"/>
                  </a:lnTo>
                  <a:lnTo>
                    <a:pt x="832" y="403"/>
                  </a:lnTo>
                  <a:lnTo>
                    <a:pt x="819" y="441"/>
                  </a:lnTo>
                  <a:lnTo>
                    <a:pt x="812" y="473"/>
                  </a:lnTo>
                  <a:lnTo>
                    <a:pt x="808" y="486"/>
                  </a:lnTo>
                  <a:lnTo>
                    <a:pt x="802" y="499"/>
                  </a:lnTo>
                  <a:lnTo>
                    <a:pt x="800" y="505"/>
                  </a:lnTo>
                  <a:lnTo>
                    <a:pt x="795" y="511"/>
                  </a:lnTo>
                  <a:lnTo>
                    <a:pt x="791" y="517"/>
                  </a:lnTo>
                  <a:lnTo>
                    <a:pt x="786" y="523"/>
                  </a:lnTo>
                  <a:lnTo>
                    <a:pt x="776" y="533"/>
                  </a:lnTo>
                  <a:lnTo>
                    <a:pt x="771" y="543"/>
                  </a:lnTo>
                  <a:lnTo>
                    <a:pt x="769" y="546"/>
                  </a:lnTo>
                  <a:lnTo>
                    <a:pt x="769" y="551"/>
                  </a:lnTo>
                  <a:lnTo>
                    <a:pt x="769" y="554"/>
                  </a:lnTo>
                  <a:lnTo>
                    <a:pt x="769" y="557"/>
                  </a:lnTo>
                  <a:lnTo>
                    <a:pt x="770" y="558"/>
                  </a:lnTo>
                  <a:lnTo>
                    <a:pt x="772" y="561"/>
                  </a:lnTo>
                  <a:lnTo>
                    <a:pt x="775" y="562"/>
                  </a:lnTo>
                  <a:lnTo>
                    <a:pt x="777" y="562"/>
                  </a:lnTo>
                  <a:lnTo>
                    <a:pt x="780" y="561"/>
                  </a:lnTo>
                  <a:lnTo>
                    <a:pt x="783" y="560"/>
                  </a:lnTo>
                  <a:lnTo>
                    <a:pt x="787" y="558"/>
                  </a:lnTo>
                  <a:lnTo>
                    <a:pt x="790" y="555"/>
                  </a:lnTo>
                  <a:lnTo>
                    <a:pt x="796" y="550"/>
                  </a:lnTo>
                  <a:lnTo>
                    <a:pt x="802" y="546"/>
                  </a:lnTo>
                  <a:lnTo>
                    <a:pt x="806" y="545"/>
                  </a:lnTo>
                  <a:lnTo>
                    <a:pt x="809" y="546"/>
                  </a:lnTo>
                  <a:lnTo>
                    <a:pt x="810" y="550"/>
                  </a:lnTo>
                  <a:lnTo>
                    <a:pt x="813" y="555"/>
                  </a:lnTo>
                  <a:lnTo>
                    <a:pt x="813" y="562"/>
                  </a:lnTo>
                  <a:lnTo>
                    <a:pt x="813" y="569"/>
                  </a:lnTo>
                  <a:lnTo>
                    <a:pt x="813" y="574"/>
                  </a:lnTo>
                  <a:lnTo>
                    <a:pt x="812" y="579"/>
                  </a:lnTo>
                  <a:lnTo>
                    <a:pt x="810" y="582"/>
                  </a:lnTo>
                  <a:lnTo>
                    <a:pt x="808" y="587"/>
                  </a:lnTo>
                  <a:lnTo>
                    <a:pt x="801" y="594"/>
                  </a:lnTo>
                  <a:lnTo>
                    <a:pt x="794" y="601"/>
                  </a:lnTo>
                  <a:lnTo>
                    <a:pt x="775" y="614"/>
                  </a:lnTo>
                  <a:lnTo>
                    <a:pt x="756" y="625"/>
                  </a:lnTo>
                  <a:lnTo>
                    <a:pt x="747" y="628"/>
                  </a:lnTo>
                  <a:lnTo>
                    <a:pt x="739" y="628"/>
                  </a:lnTo>
                  <a:lnTo>
                    <a:pt x="732" y="628"/>
                  </a:lnTo>
                  <a:lnTo>
                    <a:pt x="724" y="627"/>
                  </a:lnTo>
                  <a:lnTo>
                    <a:pt x="715" y="627"/>
                  </a:lnTo>
                  <a:lnTo>
                    <a:pt x="706" y="628"/>
                  </a:lnTo>
                  <a:lnTo>
                    <a:pt x="694" y="632"/>
                  </a:lnTo>
                  <a:lnTo>
                    <a:pt x="682" y="639"/>
                  </a:lnTo>
                  <a:lnTo>
                    <a:pt x="670" y="649"/>
                  </a:lnTo>
                  <a:lnTo>
                    <a:pt x="660" y="656"/>
                  </a:lnTo>
                  <a:lnTo>
                    <a:pt x="651" y="664"/>
                  </a:lnTo>
                  <a:lnTo>
                    <a:pt x="644" y="671"/>
                  </a:lnTo>
                  <a:lnTo>
                    <a:pt x="638" y="678"/>
                  </a:lnTo>
                  <a:lnTo>
                    <a:pt x="635" y="686"/>
                  </a:lnTo>
                  <a:lnTo>
                    <a:pt x="632" y="693"/>
                  </a:lnTo>
                  <a:lnTo>
                    <a:pt x="630" y="700"/>
                  </a:lnTo>
                  <a:lnTo>
                    <a:pt x="629" y="714"/>
                  </a:lnTo>
                  <a:lnTo>
                    <a:pt x="626" y="725"/>
                  </a:lnTo>
                  <a:lnTo>
                    <a:pt x="625" y="730"/>
                  </a:lnTo>
                  <a:lnTo>
                    <a:pt x="623" y="734"/>
                  </a:lnTo>
                  <a:lnTo>
                    <a:pt x="619" y="738"/>
                  </a:lnTo>
                  <a:lnTo>
                    <a:pt x="614" y="741"/>
                  </a:lnTo>
                  <a:lnTo>
                    <a:pt x="608" y="745"/>
                  </a:lnTo>
                  <a:lnTo>
                    <a:pt x="601" y="747"/>
                  </a:lnTo>
                  <a:lnTo>
                    <a:pt x="593" y="750"/>
                  </a:lnTo>
                  <a:lnTo>
                    <a:pt x="586" y="750"/>
                  </a:lnTo>
                  <a:lnTo>
                    <a:pt x="579" y="750"/>
                  </a:lnTo>
                  <a:lnTo>
                    <a:pt x="573" y="749"/>
                  </a:lnTo>
                  <a:lnTo>
                    <a:pt x="570" y="747"/>
                  </a:lnTo>
                  <a:lnTo>
                    <a:pt x="568" y="746"/>
                  </a:lnTo>
                  <a:lnTo>
                    <a:pt x="568" y="744"/>
                  </a:lnTo>
                  <a:lnTo>
                    <a:pt x="567" y="741"/>
                  </a:lnTo>
                  <a:lnTo>
                    <a:pt x="568" y="738"/>
                  </a:lnTo>
                  <a:lnTo>
                    <a:pt x="572" y="734"/>
                  </a:lnTo>
                  <a:lnTo>
                    <a:pt x="575" y="731"/>
                  </a:lnTo>
                  <a:lnTo>
                    <a:pt x="579" y="728"/>
                  </a:lnTo>
                  <a:lnTo>
                    <a:pt x="582" y="725"/>
                  </a:lnTo>
                  <a:lnTo>
                    <a:pt x="585" y="722"/>
                  </a:lnTo>
                  <a:lnTo>
                    <a:pt x="585" y="719"/>
                  </a:lnTo>
                  <a:lnTo>
                    <a:pt x="583" y="715"/>
                  </a:lnTo>
                  <a:lnTo>
                    <a:pt x="581" y="711"/>
                  </a:lnTo>
                  <a:lnTo>
                    <a:pt x="577" y="708"/>
                  </a:lnTo>
                  <a:lnTo>
                    <a:pt x="574" y="706"/>
                  </a:lnTo>
                  <a:lnTo>
                    <a:pt x="570" y="706"/>
                  </a:lnTo>
                  <a:lnTo>
                    <a:pt x="566" y="707"/>
                  </a:lnTo>
                  <a:lnTo>
                    <a:pt x="561" y="711"/>
                  </a:lnTo>
                  <a:lnTo>
                    <a:pt x="555" y="716"/>
                  </a:lnTo>
                  <a:lnTo>
                    <a:pt x="550" y="725"/>
                  </a:lnTo>
                  <a:lnTo>
                    <a:pt x="544" y="733"/>
                  </a:lnTo>
                  <a:lnTo>
                    <a:pt x="538" y="740"/>
                  </a:lnTo>
                  <a:lnTo>
                    <a:pt x="532" y="745"/>
                  </a:lnTo>
                  <a:lnTo>
                    <a:pt x="526" y="747"/>
                  </a:lnTo>
                  <a:lnTo>
                    <a:pt x="520" y="750"/>
                  </a:lnTo>
                  <a:lnTo>
                    <a:pt x="514" y="750"/>
                  </a:lnTo>
                  <a:lnTo>
                    <a:pt x="510" y="749"/>
                  </a:lnTo>
                  <a:lnTo>
                    <a:pt x="505" y="747"/>
                  </a:lnTo>
                  <a:lnTo>
                    <a:pt x="500" y="745"/>
                  </a:lnTo>
                  <a:lnTo>
                    <a:pt x="494" y="744"/>
                  </a:lnTo>
                  <a:lnTo>
                    <a:pt x="490" y="744"/>
                  </a:lnTo>
                  <a:lnTo>
                    <a:pt x="485" y="744"/>
                  </a:lnTo>
                  <a:lnTo>
                    <a:pt x="480" y="746"/>
                  </a:lnTo>
                  <a:lnTo>
                    <a:pt x="475" y="749"/>
                  </a:lnTo>
                  <a:lnTo>
                    <a:pt x="472" y="752"/>
                  </a:lnTo>
                  <a:lnTo>
                    <a:pt x="468" y="758"/>
                  </a:lnTo>
                  <a:lnTo>
                    <a:pt x="465" y="764"/>
                  </a:lnTo>
                  <a:lnTo>
                    <a:pt x="462" y="771"/>
                  </a:lnTo>
                  <a:lnTo>
                    <a:pt x="461" y="777"/>
                  </a:lnTo>
                  <a:lnTo>
                    <a:pt x="460" y="783"/>
                  </a:lnTo>
                  <a:lnTo>
                    <a:pt x="461" y="788"/>
                  </a:lnTo>
                  <a:lnTo>
                    <a:pt x="462" y="793"/>
                  </a:lnTo>
                  <a:lnTo>
                    <a:pt x="465" y="797"/>
                  </a:lnTo>
                  <a:lnTo>
                    <a:pt x="468" y="800"/>
                  </a:lnTo>
                  <a:lnTo>
                    <a:pt x="472" y="803"/>
                  </a:lnTo>
                  <a:lnTo>
                    <a:pt x="474" y="807"/>
                  </a:lnTo>
                  <a:lnTo>
                    <a:pt x="476" y="809"/>
                  </a:lnTo>
                  <a:lnTo>
                    <a:pt x="476" y="813"/>
                  </a:lnTo>
                  <a:lnTo>
                    <a:pt x="476" y="816"/>
                  </a:lnTo>
                  <a:lnTo>
                    <a:pt x="475" y="819"/>
                  </a:lnTo>
                  <a:lnTo>
                    <a:pt x="472" y="821"/>
                  </a:lnTo>
                  <a:lnTo>
                    <a:pt x="469" y="823"/>
                  </a:lnTo>
                  <a:lnTo>
                    <a:pt x="465" y="825"/>
                  </a:lnTo>
                  <a:lnTo>
                    <a:pt x="461" y="825"/>
                  </a:lnTo>
                  <a:lnTo>
                    <a:pt x="457" y="825"/>
                  </a:lnTo>
                  <a:lnTo>
                    <a:pt x="453" y="825"/>
                  </a:lnTo>
                  <a:lnTo>
                    <a:pt x="444" y="821"/>
                  </a:lnTo>
                  <a:lnTo>
                    <a:pt x="434" y="816"/>
                  </a:lnTo>
                  <a:lnTo>
                    <a:pt x="429" y="814"/>
                  </a:lnTo>
                  <a:lnTo>
                    <a:pt x="425" y="813"/>
                  </a:lnTo>
                  <a:lnTo>
                    <a:pt x="422" y="813"/>
                  </a:lnTo>
                  <a:lnTo>
                    <a:pt x="419" y="813"/>
                  </a:lnTo>
                  <a:lnTo>
                    <a:pt x="417" y="814"/>
                  </a:lnTo>
                  <a:lnTo>
                    <a:pt x="416" y="816"/>
                  </a:lnTo>
                  <a:lnTo>
                    <a:pt x="416" y="819"/>
                  </a:lnTo>
                  <a:lnTo>
                    <a:pt x="416" y="823"/>
                  </a:lnTo>
                  <a:lnTo>
                    <a:pt x="415" y="832"/>
                  </a:lnTo>
                  <a:lnTo>
                    <a:pt x="413" y="840"/>
                  </a:lnTo>
                  <a:lnTo>
                    <a:pt x="412" y="842"/>
                  </a:lnTo>
                  <a:lnTo>
                    <a:pt x="410" y="845"/>
                  </a:lnTo>
                  <a:lnTo>
                    <a:pt x="406" y="846"/>
                  </a:lnTo>
                  <a:lnTo>
                    <a:pt x="404" y="846"/>
                  </a:lnTo>
                  <a:lnTo>
                    <a:pt x="397" y="831"/>
                  </a:lnTo>
                  <a:lnTo>
                    <a:pt x="388" y="814"/>
                  </a:lnTo>
                  <a:lnTo>
                    <a:pt x="384" y="814"/>
                  </a:lnTo>
                  <a:lnTo>
                    <a:pt x="379" y="816"/>
                  </a:lnTo>
                  <a:lnTo>
                    <a:pt x="374" y="820"/>
                  </a:lnTo>
                  <a:lnTo>
                    <a:pt x="369" y="823"/>
                  </a:lnTo>
                  <a:lnTo>
                    <a:pt x="367" y="826"/>
                  </a:lnTo>
                  <a:lnTo>
                    <a:pt x="365" y="826"/>
                  </a:lnTo>
                  <a:lnTo>
                    <a:pt x="362" y="827"/>
                  </a:lnTo>
                  <a:lnTo>
                    <a:pt x="360" y="826"/>
                  </a:lnTo>
                  <a:lnTo>
                    <a:pt x="358" y="825"/>
                  </a:lnTo>
                  <a:lnTo>
                    <a:pt x="355" y="822"/>
                  </a:lnTo>
                  <a:lnTo>
                    <a:pt x="353" y="819"/>
                  </a:lnTo>
                  <a:lnTo>
                    <a:pt x="352" y="813"/>
                  </a:lnTo>
                  <a:lnTo>
                    <a:pt x="349" y="808"/>
                  </a:lnTo>
                  <a:lnTo>
                    <a:pt x="346" y="803"/>
                  </a:lnTo>
                  <a:lnTo>
                    <a:pt x="343" y="798"/>
                  </a:lnTo>
                  <a:lnTo>
                    <a:pt x="340" y="795"/>
                  </a:lnTo>
                  <a:lnTo>
                    <a:pt x="331" y="790"/>
                  </a:lnTo>
                  <a:lnTo>
                    <a:pt x="323" y="787"/>
                  </a:lnTo>
                  <a:lnTo>
                    <a:pt x="314" y="784"/>
                  </a:lnTo>
                  <a:lnTo>
                    <a:pt x="303" y="783"/>
                  </a:lnTo>
                  <a:lnTo>
                    <a:pt x="292" y="783"/>
                  </a:lnTo>
                  <a:lnTo>
                    <a:pt x="281" y="784"/>
                  </a:lnTo>
                  <a:lnTo>
                    <a:pt x="262" y="787"/>
                  </a:lnTo>
                  <a:lnTo>
                    <a:pt x="247" y="789"/>
                  </a:lnTo>
                  <a:lnTo>
                    <a:pt x="240" y="789"/>
                  </a:lnTo>
                  <a:lnTo>
                    <a:pt x="234" y="788"/>
                  </a:lnTo>
                  <a:lnTo>
                    <a:pt x="228" y="784"/>
                  </a:lnTo>
                  <a:lnTo>
                    <a:pt x="222" y="778"/>
                  </a:lnTo>
                  <a:lnTo>
                    <a:pt x="213" y="766"/>
                  </a:lnTo>
                  <a:lnTo>
                    <a:pt x="204" y="759"/>
                  </a:lnTo>
                  <a:lnTo>
                    <a:pt x="201" y="757"/>
                  </a:lnTo>
                  <a:lnTo>
                    <a:pt x="195" y="756"/>
                  </a:lnTo>
                  <a:lnTo>
                    <a:pt x="188" y="756"/>
                  </a:lnTo>
                  <a:lnTo>
                    <a:pt x="177" y="757"/>
                  </a:lnTo>
                  <a:lnTo>
                    <a:pt x="167" y="758"/>
                  </a:lnTo>
                  <a:lnTo>
                    <a:pt x="159" y="757"/>
                  </a:lnTo>
                  <a:lnTo>
                    <a:pt x="153" y="756"/>
                  </a:lnTo>
                  <a:lnTo>
                    <a:pt x="148" y="753"/>
                  </a:lnTo>
                  <a:lnTo>
                    <a:pt x="141" y="746"/>
                  </a:lnTo>
                  <a:lnTo>
                    <a:pt x="136" y="739"/>
                  </a:lnTo>
                  <a:lnTo>
                    <a:pt x="134" y="737"/>
                  </a:lnTo>
                  <a:lnTo>
                    <a:pt x="132" y="734"/>
                  </a:lnTo>
                  <a:lnTo>
                    <a:pt x="128" y="732"/>
                  </a:lnTo>
                  <a:lnTo>
                    <a:pt x="125" y="731"/>
                  </a:lnTo>
                  <a:lnTo>
                    <a:pt x="115" y="730"/>
                  </a:lnTo>
                  <a:lnTo>
                    <a:pt x="107" y="728"/>
                  </a:lnTo>
                  <a:lnTo>
                    <a:pt x="102" y="727"/>
                  </a:lnTo>
                  <a:lnTo>
                    <a:pt x="97" y="725"/>
                  </a:lnTo>
                  <a:lnTo>
                    <a:pt x="94" y="721"/>
                  </a:lnTo>
                  <a:lnTo>
                    <a:pt x="91" y="718"/>
                  </a:lnTo>
                  <a:lnTo>
                    <a:pt x="88" y="714"/>
                  </a:lnTo>
                  <a:lnTo>
                    <a:pt x="87" y="711"/>
                  </a:lnTo>
                  <a:lnTo>
                    <a:pt x="85" y="706"/>
                  </a:lnTo>
                  <a:lnTo>
                    <a:pt x="84" y="702"/>
                  </a:lnTo>
                  <a:lnTo>
                    <a:pt x="84" y="696"/>
                  </a:lnTo>
                  <a:lnTo>
                    <a:pt x="81" y="690"/>
                  </a:lnTo>
                  <a:lnTo>
                    <a:pt x="78" y="688"/>
                  </a:lnTo>
                  <a:lnTo>
                    <a:pt x="76" y="688"/>
                  </a:lnTo>
                  <a:lnTo>
                    <a:pt x="72" y="690"/>
                  </a:lnTo>
                  <a:lnTo>
                    <a:pt x="68" y="694"/>
                  </a:lnTo>
                  <a:lnTo>
                    <a:pt x="63" y="699"/>
                  </a:lnTo>
                  <a:lnTo>
                    <a:pt x="56" y="701"/>
                  </a:lnTo>
                  <a:lnTo>
                    <a:pt x="47" y="702"/>
                  </a:lnTo>
                  <a:lnTo>
                    <a:pt x="40" y="701"/>
                  </a:lnTo>
                  <a:lnTo>
                    <a:pt x="35" y="700"/>
                  </a:lnTo>
                  <a:lnTo>
                    <a:pt x="32" y="699"/>
                  </a:lnTo>
                  <a:lnTo>
                    <a:pt x="29" y="696"/>
                  </a:lnTo>
                  <a:lnTo>
                    <a:pt x="27" y="693"/>
                  </a:lnTo>
                  <a:lnTo>
                    <a:pt x="25" y="689"/>
                  </a:lnTo>
                  <a:lnTo>
                    <a:pt x="22" y="684"/>
                  </a:lnTo>
                  <a:lnTo>
                    <a:pt x="22" y="680"/>
                  </a:lnTo>
                  <a:lnTo>
                    <a:pt x="22" y="675"/>
                  </a:lnTo>
                  <a:lnTo>
                    <a:pt x="25" y="661"/>
                  </a:lnTo>
                  <a:lnTo>
                    <a:pt x="27" y="649"/>
                  </a:lnTo>
                  <a:lnTo>
                    <a:pt x="31" y="639"/>
                  </a:lnTo>
                  <a:lnTo>
                    <a:pt x="33" y="630"/>
                  </a:lnTo>
                  <a:lnTo>
                    <a:pt x="35" y="623"/>
                  </a:lnTo>
                  <a:lnTo>
                    <a:pt x="35" y="617"/>
                  </a:lnTo>
                  <a:lnTo>
                    <a:pt x="35" y="611"/>
                  </a:lnTo>
                  <a:lnTo>
                    <a:pt x="33" y="606"/>
                  </a:lnTo>
                  <a:lnTo>
                    <a:pt x="31" y="601"/>
                  </a:lnTo>
                  <a:lnTo>
                    <a:pt x="27" y="596"/>
                  </a:lnTo>
                  <a:lnTo>
                    <a:pt x="24" y="592"/>
                  </a:lnTo>
                  <a:lnTo>
                    <a:pt x="18" y="587"/>
                  </a:lnTo>
                  <a:close/>
                </a:path>
              </a:pathLst>
            </a:custGeom>
            <a:grpFill/>
            <a:ln w="12700">
              <a:solidFill>
                <a:schemeClr val="bg1"/>
              </a:solidFill>
              <a:round/>
              <a:headEnd/>
              <a:tailEnd/>
            </a:ln>
          </p:spPr>
          <p:txBody>
            <a:bodyPr/>
            <a:lstStyle/>
            <a:p>
              <a:endParaRPr lang="zh-CN" altLang="en-US">
                <a:cs typeface="+mn-ea"/>
                <a:sym typeface="+mn-lt"/>
              </a:endParaRPr>
            </a:p>
          </p:txBody>
        </p:sp>
        <p:sp>
          <p:nvSpPr>
            <p:cNvPr id="73" name="Freeform 108">
              <a:extLst>
                <a:ext uri="{FF2B5EF4-FFF2-40B4-BE49-F238E27FC236}">
                  <a16:creationId xmlns="" xmlns:a16="http://schemas.microsoft.com/office/drawing/2014/main" id="{CE16627C-B8C2-489F-BCE1-E2C399F87475}"/>
                </a:ext>
              </a:extLst>
            </p:cNvPr>
            <p:cNvSpPr>
              <a:spLocks/>
            </p:cNvSpPr>
            <p:nvPr/>
          </p:nvSpPr>
          <p:spPr bwMode="auto">
            <a:xfrm>
              <a:off x="6807304" y="4496041"/>
              <a:ext cx="76201" cy="38102"/>
            </a:xfrm>
            <a:custGeom>
              <a:avLst/>
              <a:gdLst>
                <a:gd name="T0" fmla="*/ 147 w 268"/>
                <a:gd name="T1" fmla="*/ 108 h 134"/>
                <a:gd name="T2" fmla="*/ 129 w 268"/>
                <a:gd name="T3" fmla="*/ 101 h 134"/>
                <a:gd name="T4" fmla="*/ 104 w 268"/>
                <a:gd name="T5" fmla="*/ 93 h 134"/>
                <a:gd name="T6" fmla="*/ 79 w 268"/>
                <a:gd name="T7" fmla="*/ 85 h 134"/>
                <a:gd name="T8" fmla="*/ 61 w 268"/>
                <a:gd name="T9" fmla="*/ 76 h 134"/>
                <a:gd name="T10" fmla="*/ 50 w 268"/>
                <a:gd name="T11" fmla="*/ 68 h 134"/>
                <a:gd name="T12" fmla="*/ 41 w 268"/>
                <a:gd name="T13" fmla="*/ 60 h 134"/>
                <a:gd name="T14" fmla="*/ 34 w 268"/>
                <a:gd name="T15" fmla="*/ 52 h 134"/>
                <a:gd name="T16" fmla="*/ 25 w 268"/>
                <a:gd name="T17" fmla="*/ 48 h 134"/>
                <a:gd name="T18" fmla="*/ 17 w 268"/>
                <a:gd name="T19" fmla="*/ 44 h 134"/>
                <a:gd name="T20" fmla="*/ 10 w 268"/>
                <a:gd name="T21" fmla="*/ 42 h 134"/>
                <a:gd name="T22" fmla="*/ 4 w 268"/>
                <a:gd name="T23" fmla="*/ 38 h 134"/>
                <a:gd name="T24" fmla="*/ 2 w 268"/>
                <a:gd name="T25" fmla="*/ 33 h 134"/>
                <a:gd name="T26" fmla="*/ 0 w 268"/>
                <a:gd name="T27" fmla="*/ 31 h 134"/>
                <a:gd name="T28" fmla="*/ 0 w 268"/>
                <a:gd name="T29" fmla="*/ 28 h 134"/>
                <a:gd name="T30" fmla="*/ 2 w 268"/>
                <a:gd name="T31" fmla="*/ 25 h 134"/>
                <a:gd name="T32" fmla="*/ 3 w 268"/>
                <a:gd name="T33" fmla="*/ 22 h 134"/>
                <a:gd name="T34" fmla="*/ 9 w 268"/>
                <a:gd name="T35" fmla="*/ 16 h 134"/>
                <a:gd name="T36" fmla="*/ 16 w 268"/>
                <a:gd name="T37" fmla="*/ 10 h 134"/>
                <a:gd name="T38" fmla="*/ 22 w 268"/>
                <a:gd name="T39" fmla="*/ 7 h 134"/>
                <a:gd name="T40" fmla="*/ 29 w 268"/>
                <a:gd name="T41" fmla="*/ 5 h 134"/>
                <a:gd name="T42" fmla="*/ 37 w 268"/>
                <a:gd name="T43" fmla="*/ 3 h 134"/>
                <a:gd name="T44" fmla="*/ 46 w 268"/>
                <a:gd name="T45" fmla="*/ 1 h 134"/>
                <a:gd name="T46" fmla="*/ 54 w 268"/>
                <a:gd name="T47" fmla="*/ 0 h 134"/>
                <a:gd name="T48" fmla="*/ 62 w 268"/>
                <a:gd name="T49" fmla="*/ 0 h 134"/>
                <a:gd name="T50" fmla="*/ 69 w 268"/>
                <a:gd name="T51" fmla="*/ 1 h 134"/>
                <a:gd name="T52" fmla="*/ 74 w 268"/>
                <a:gd name="T53" fmla="*/ 5 h 134"/>
                <a:gd name="T54" fmla="*/ 83 w 268"/>
                <a:gd name="T55" fmla="*/ 13 h 134"/>
                <a:gd name="T56" fmla="*/ 91 w 268"/>
                <a:gd name="T57" fmla="*/ 20 h 134"/>
                <a:gd name="T58" fmla="*/ 100 w 268"/>
                <a:gd name="T59" fmla="*/ 26 h 134"/>
                <a:gd name="T60" fmla="*/ 111 w 268"/>
                <a:gd name="T61" fmla="*/ 31 h 134"/>
                <a:gd name="T62" fmla="*/ 123 w 268"/>
                <a:gd name="T63" fmla="*/ 35 h 134"/>
                <a:gd name="T64" fmla="*/ 135 w 268"/>
                <a:gd name="T65" fmla="*/ 39 h 134"/>
                <a:gd name="T66" fmla="*/ 140 w 268"/>
                <a:gd name="T67" fmla="*/ 42 h 134"/>
                <a:gd name="T68" fmla="*/ 144 w 268"/>
                <a:gd name="T69" fmla="*/ 44 h 134"/>
                <a:gd name="T70" fmla="*/ 148 w 268"/>
                <a:gd name="T71" fmla="*/ 48 h 134"/>
                <a:gd name="T72" fmla="*/ 151 w 268"/>
                <a:gd name="T73" fmla="*/ 52 h 134"/>
                <a:gd name="T74" fmla="*/ 156 w 268"/>
                <a:gd name="T75" fmla="*/ 57 h 134"/>
                <a:gd name="T76" fmla="*/ 161 w 268"/>
                <a:gd name="T77" fmla="*/ 61 h 134"/>
                <a:gd name="T78" fmla="*/ 168 w 268"/>
                <a:gd name="T79" fmla="*/ 66 h 134"/>
                <a:gd name="T80" fmla="*/ 176 w 268"/>
                <a:gd name="T81" fmla="*/ 69 h 134"/>
                <a:gd name="T82" fmla="*/ 192 w 268"/>
                <a:gd name="T83" fmla="*/ 75 h 134"/>
                <a:gd name="T84" fmla="*/ 209 w 268"/>
                <a:gd name="T85" fmla="*/ 80 h 134"/>
                <a:gd name="T86" fmla="*/ 224 w 268"/>
                <a:gd name="T87" fmla="*/ 83 h 134"/>
                <a:gd name="T88" fmla="*/ 242 w 268"/>
                <a:gd name="T89" fmla="*/ 87 h 134"/>
                <a:gd name="T90" fmla="*/ 250 w 268"/>
                <a:gd name="T91" fmla="*/ 88 h 134"/>
                <a:gd name="T92" fmla="*/ 257 w 268"/>
                <a:gd name="T93" fmla="*/ 91 h 134"/>
                <a:gd name="T94" fmla="*/ 262 w 268"/>
                <a:gd name="T95" fmla="*/ 94 h 134"/>
                <a:gd name="T96" fmla="*/ 267 w 268"/>
                <a:gd name="T97" fmla="*/ 99 h 134"/>
                <a:gd name="T98" fmla="*/ 268 w 268"/>
                <a:gd name="T99" fmla="*/ 104 h 134"/>
                <a:gd name="T100" fmla="*/ 268 w 268"/>
                <a:gd name="T101" fmla="*/ 110 h 134"/>
                <a:gd name="T102" fmla="*/ 267 w 268"/>
                <a:gd name="T103" fmla="*/ 114 h 134"/>
                <a:gd name="T104" fmla="*/ 263 w 268"/>
                <a:gd name="T105" fmla="*/ 119 h 134"/>
                <a:gd name="T106" fmla="*/ 255 w 268"/>
                <a:gd name="T107" fmla="*/ 127 h 134"/>
                <a:gd name="T108" fmla="*/ 245 w 268"/>
                <a:gd name="T109" fmla="*/ 133 h 134"/>
                <a:gd name="T110" fmla="*/ 239 w 268"/>
                <a:gd name="T111" fmla="*/ 134 h 134"/>
                <a:gd name="T112" fmla="*/ 229 w 268"/>
                <a:gd name="T113" fmla="*/ 133 h 134"/>
                <a:gd name="T114" fmla="*/ 216 w 268"/>
                <a:gd name="T115" fmla="*/ 131 h 134"/>
                <a:gd name="T116" fmla="*/ 200 w 268"/>
                <a:gd name="T117" fmla="*/ 126 h 134"/>
                <a:gd name="T118" fmla="*/ 169 w 268"/>
                <a:gd name="T119" fmla="*/ 117 h 134"/>
                <a:gd name="T120" fmla="*/ 147 w 268"/>
                <a:gd name="T121" fmla="*/ 10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8" h="134">
                  <a:moveTo>
                    <a:pt x="147" y="108"/>
                  </a:moveTo>
                  <a:lnTo>
                    <a:pt x="129" y="101"/>
                  </a:lnTo>
                  <a:lnTo>
                    <a:pt x="104" y="93"/>
                  </a:lnTo>
                  <a:lnTo>
                    <a:pt x="79" y="85"/>
                  </a:lnTo>
                  <a:lnTo>
                    <a:pt x="61" y="76"/>
                  </a:lnTo>
                  <a:lnTo>
                    <a:pt x="50" y="68"/>
                  </a:lnTo>
                  <a:lnTo>
                    <a:pt x="41" y="60"/>
                  </a:lnTo>
                  <a:lnTo>
                    <a:pt x="34" y="52"/>
                  </a:lnTo>
                  <a:lnTo>
                    <a:pt x="25" y="48"/>
                  </a:lnTo>
                  <a:lnTo>
                    <a:pt x="17" y="44"/>
                  </a:lnTo>
                  <a:lnTo>
                    <a:pt x="10" y="42"/>
                  </a:lnTo>
                  <a:lnTo>
                    <a:pt x="4" y="38"/>
                  </a:lnTo>
                  <a:lnTo>
                    <a:pt x="2" y="33"/>
                  </a:lnTo>
                  <a:lnTo>
                    <a:pt x="0" y="31"/>
                  </a:lnTo>
                  <a:lnTo>
                    <a:pt x="0" y="28"/>
                  </a:lnTo>
                  <a:lnTo>
                    <a:pt x="2" y="25"/>
                  </a:lnTo>
                  <a:lnTo>
                    <a:pt x="3" y="22"/>
                  </a:lnTo>
                  <a:lnTo>
                    <a:pt x="9" y="16"/>
                  </a:lnTo>
                  <a:lnTo>
                    <a:pt x="16" y="10"/>
                  </a:lnTo>
                  <a:lnTo>
                    <a:pt x="22" y="7"/>
                  </a:lnTo>
                  <a:lnTo>
                    <a:pt x="29" y="5"/>
                  </a:lnTo>
                  <a:lnTo>
                    <a:pt x="37" y="3"/>
                  </a:lnTo>
                  <a:lnTo>
                    <a:pt x="46" y="1"/>
                  </a:lnTo>
                  <a:lnTo>
                    <a:pt x="54" y="0"/>
                  </a:lnTo>
                  <a:lnTo>
                    <a:pt x="62" y="0"/>
                  </a:lnTo>
                  <a:lnTo>
                    <a:pt x="69" y="1"/>
                  </a:lnTo>
                  <a:lnTo>
                    <a:pt x="74" y="5"/>
                  </a:lnTo>
                  <a:lnTo>
                    <a:pt x="83" y="13"/>
                  </a:lnTo>
                  <a:lnTo>
                    <a:pt x="91" y="20"/>
                  </a:lnTo>
                  <a:lnTo>
                    <a:pt x="100" y="26"/>
                  </a:lnTo>
                  <a:lnTo>
                    <a:pt x="111" y="31"/>
                  </a:lnTo>
                  <a:lnTo>
                    <a:pt x="123" y="35"/>
                  </a:lnTo>
                  <a:lnTo>
                    <a:pt x="135" y="39"/>
                  </a:lnTo>
                  <a:lnTo>
                    <a:pt x="140" y="42"/>
                  </a:lnTo>
                  <a:lnTo>
                    <a:pt x="144" y="44"/>
                  </a:lnTo>
                  <a:lnTo>
                    <a:pt x="148" y="48"/>
                  </a:lnTo>
                  <a:lnTo>
                    <a:pt x="151" y="52"/>
                  </a:lnTo>
                  <a:lnTo>
                    <a:pt x="156" y="57"/>
                  </a:lnTo>
                  <a:lnTo>
                    <a:pt x="161" y="61"/>
                  </a:lnTo>
                  <a:lnTo>
                    <a:pt x="168" y="66"/>
                  </a:lnTo>
                  <a:lnTo>
                    <a:pt x="176" y="69"/>
                  </a:lnTo>
                  <a:lnTo>
                    <a:pt x="192" y="75"/>
                  </a:lnTo>
                  <a:lnTo>
                    <a:pt x="209" y="80"/>
                  </a:lnTo>
                  <a:lnTo>
                    <a:pt x="224" y="83"/>
                  </a:lnTo>
                  <a:lnTo>
                    <a:pt x="242" y="87"/>
                  </a:lnTo>
                  <a:lnTo>
                    <a:pt x="250" y="88"/>
                  </a:lnTo>
                  <a:lnTo>
                    <a:pt x="257" y="91"/>
                  </a:lnTo>
                  <a:lnTo>
                    <a:pt x="262" y="94"/>
                  </a:lnTo>
                  <a:lnTo>
                    <a:pt x="267" y="99"/>
                  </a:lnTo>
                  <a:lnTo>
                    <a:pt x="268" y="104"/>
                  </a:lnTo>
                  <a:lnTo>
                    <a:pt x="268" y="110"/>
                  </a:lnTo>
                  <a:lnTo>
                    <a:pt x="267" y="114"/>
                  </a:lnTo>
                  <a:lnTo>
                    <a:pt x="263" y="119"/>
                  </a:lnTo>
                  <a:lnTo>
                    <a:pt x="255" y="127"/>
                  </a:lnTo>
                  <a:lnTo>
                    <a:pt x="245" y="133"/>
                  </a:lnTo>
                  <a:lnTo>
                    <a:pt x="239" y="134"/>
                  </a:lnTo>
                  <a:lnTo>
                    <a:pt x="229" y="133"/>
                  </a:lnTo>
                  <a:lnTo>
                    <a:pt x="216" y="131"/>
                  </a:lnTo>
                  <a:lnTo>
                    <a:pt x="200" y="126"/>
                  </a:lnTo>
                  <a:lnTo>
                    <a:pt x="169" y="117"/>
                  </a:lnTo>
                  <a:lnTo>
                    <a:pt x="147" y="108"/>
                  </a:lnTo>
                  <a:close/>
                </a:path>
              </a:pathLst>
            </a:custGeom>
            <a:grpFill/>
            <a:ln w="12700">
              <a:solidFill>
                <a:schemeClr val="bg1"/>
              </a:solidFill>
              <a:round/>
              <a:headEnd/>
              <a:tailEnd/>
            </a:ln>
          </p:spPr>
          <p:txBody>
            <a:bodyPr/>
            <a:lstStyle/>
            <a:p>
              <a:endParaRPr lang="zh-CN" altLang="en-US">
                <a:cs typeface="+mn-ea"/>
                <a:sym typeface="+mn-lt"/>
              </a:endParaRPr>
            </a:p>
          </p:txBody>
        </p:sp>
        <p:sp>
          <p:nvSpPr>
            <p:cNvPr id="74" name="Freeform 109">
              <a:extLst>
                <a:ext uri="{FF2B5EF4-FFF2-40B4-BE49-F238E27FC236}">
                  <a16:creationId xmlns="" xmlns:a16="http://schemas.microsoft.com/office/drawing/2014/main" id="{EC235CD0-9B40-4566-982D-B54E3529901D}"/>
                </a:ext>
              </a:extLst>
            </p:cNvPr>
            <p:cNvSpPr>
              <a:spLocks/>
            </p:cNvSpPr>
            <p:nvPr/>
          </p:nvSpPr>
          <p:spPr bwMode="auto">
            <a:xfrm>
              <a:off x="6854995" y="4543538"/>
              <a:ext cx="19051" cy="9525"/>
            </a:xfrm>
            <a:custGeom>
              <a:avLst/>
              <a:gdLst>
                <a:gd name="T0" fmla="*/ 27 w 68"/>
                <a:gd name="T1" fmla="*/ 22 h 35"/>
                <a:gd name="T2" fmla="*/ 15 w 68"/>
                <a:gd name="T3" fmla="*/ 16 h 35"/>
                <a:gd name="T4" fmla="*/ 2 w 68"/>
                <a:gd name="T5" fmla="*/ 9 h 35"/>
                <a:gd name="T6" fmla="*/ 1 w 68"/>
                <a:gd name="T7" fmla="*/ 8 h 35"/>
                <a:gd name="T8" fmla="*/ 0 w 68"/>
                <a:gd name="T9" fmla="*/ 6 h 35"/>
                <a:gd name="T10" fmla="*/ 0 w 68"/>
                <a:gd name="T11" fmla="*/ 3 h 35"/>
                <a:gd name="T12" fmla="*/ 1 w 68"/>
                <a:gd name="T13" fmla="*/ 2 h 35"/>
                <a:gd name="T14" fmla="*/ 6 w 68"/>
                <a:gd name="T15" fmla="*/ 0 h 35"/>
                <a:gd name="T16" fmla="*/ 13 w 68"/>
                <a:gd name="T17" fmla="*/ 0 h 35"/>
                <a:gd name="T18" fmla="*/ 23 w 68"/>
                <a:gd name="T19" fmla="*/ 2 h 35"/>
                <a:gd name="T20" fmla="*/ 34 w 68"/>
                <a:gd name="T21" fmla="*/ 7 h 35"/>
                <a:gd name="T22" fmla="*/ 45 w 68"/>
                <a:gd name="T23" fmla="*/ 10 h 35"/>
                <a:gd name="T24" fmla="*/ 53 w 68"/>
                <a:gd name="T25" fmla="*/ 14 h 35"/>
                <a:gd name="T26" fmla="*/ 59 w 68"/>
                <a:gd name="T27" fmla="*/ 18 h 35"/>
                <a:gd name="T28" fmla="*/ 64 w 68"/>
                <a:gd name="T29" fmla="*/ 23 h 35"/>
                <a:gd name="T30" fmla="*/ 65 w 68"/>
                <a:gd name="T31" fmla="*/ 26 h 35"/>
                <a:gd name="T32" fmla="*/ 66 w 68"/>
                <a:gd name="T33" fmla="*/ 28 h 35"/>
                <a:gd name="T34" fmla="*/ 68 w 68"/>
                <a:gd name="T35" fmla="*/ 32 h 35"/>
                <a:gd name="T36" fmla="*/ 66 w 68"/>
                <a:gd name="T37" fmla="*/ 34 h 35"/>
                <a:gd name="T38" fmla="*/ 65 w 68"/>
                <a:gd name="T39" fmla="*/ 35 h 35"/>
                <a:gd name="T40" fmla="*/ 61 w 68"/>
                <a:gd name="T41" fmla="*/ 35 h 35"/>
                <a:gd name="T42" fmla="*/ 56 w 68"/>
                <a:gd name="T43" fmla="*/ 34 h 35"/>
                <a:gd name="T44" fmla="*/ 50 w 68"/>
                <a:gd name="T45" fmla="*/ 33 h 35"/>
                <a:gd name="T46" fmla="*/ 37 w 68"/>
                <a:gd name="T47" fmla="*/ 28 h 35"/>
                <a:gd name="T48" fmla="*/ 27 w 68"/>
                <a:gd name="T49"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35">
                  <a:moveTo>
                    <a:pt x="27" y="22"/>
                  </a:moveTo>
                  <a:lnTo>
                    <a:pt x="15" y="16"/>
                  </a:lnTo>
                  <a:lnTo>
                    <a:pt x="2" y="9"/>
                  </a:lnTo>
                  <a:lnTo>
                    <a:pt x="1" y="8"/>
                  </a:lnTo>
                  <a:lnTo>
                    <a:pt x="0" y="6"/>
                  </a:lnTo>
                  <a:lnTo>
                    <a:pt x="0" y="3"/>
                  </a:lnTo>
                  <a:lnTo>
                    <a:pt x="1" y="2"/>
                  </a:lnTo>
                  <a:lnTo>
                    <a:pt x="6" y="0"/>
                  </a:lnTo>
                  <a:lnTo>
                    <a:pt x="13" y="0"/>
                  </a:lnTo>
                  <a:lnTo>
                    <a:pt x="23" y="2"/>
                  </a:lnTo>
                  <a:lnTo>
                    <a:pt x="34" y="7"/>
                  </a:lnTo>
                  <a:lnTo>
                    <a:pt x="45" y="10"/>
                  </a:lnTo>
                  <a:lnTo>
                    <a:pt x="53" y="14"/>
                  </a:lnTo>
                  <a:lnTo>
                    <a:pt x="59" y="18"/>
                  </a:lnTo>
                  <a:lnTo>
                    <a:pt x="64" y="23"/>
                  </a:lnTo>
                  <a:lnTo>
                    <a:pt x="65" y="26"/>
                  </a:lnTo>
                  <a:lnTo>
                    <a:pt x="66" y="28"/>
                  </a:lnTo>
                  <a:lnTo>
                    <a:pt x="68" y="32"/>
                  </a:lnTo>
                  <a:lnTo>
                    <a:pt x="66" y="34"/>
                  </a:lnTo>
                  <a:lnTo>
                    <a:pt x="65" y="35"/>
                  </a:lnTo>
                  <a:lnTo>
                    <a:pt x="61" y="35"/>
                  </a:lnTo>
                  <a:lnTo>
                    <a:pt x="56" y="34"/>
                  </a:lnTo>
                  <a:lnTo>
                    <a:pt x="50" y="33"/>
                  </a:lnTo>
                  <a:lnTo>
                    <a:pt x="37" y="28"/>
                  </a:lnTo>
                  <a:lnTo>
                    <a:pt x="27" y="22"/>
                  </a:lnTo>
                  <a:close/>
                </a:path>
              </a:pathLst>
            </a:custGeom>
            <a:grpFill/>
            <a:ln w="12700">
              <a:solidFill>
                <a:schemeClr val="bg1"/>
              </a:solidFill>
              <a:round/>
              <a:headEnd/>
              <a:tailEnd/>
            </a:ln>
          </p:spPr>
          <p:txBody>
            <a:bodyPr/>
            <a:lstStyle/>
            <a:p>
              <a:endParaRPr lang="zh-CN" altLang="en-US">
                <a:cs typeface="+mn-ea"/>
                <a:sym typeface="+mn-lt"/>
              </a:endParaRPr>
            </a:p>
          </p:txBody>
        </p:sp>
        <p:sp>
          <p:nvSpPr>
            <p:cNvPr id="75" name="Freeform 110">
              <a:extLst>
                <a:ext uri="{FF2B5EF4-FFF2-40B4-BE49-F238E27FC236}">
                  <a16:creationId xmlns="" xmlns:a16="http://schemas.microsoft.com/office/drawing/2014/main" id="{2DC7F452-F7CD-4046-8AC2-888997EED18E}"/>
                </a:ext>
              </a:extLst>
            </p:cNvPr>
            <p:cNvSpPr>
              <a:spLocks/>
            </p:cNvSpPr>
            <p:nvPr/>
          </p:nvSpPr>
          <p:spPr bwMode="auto">
            <a:xfrm>
              <a:off x="6873875" y="4543425"/>
              <a:ext cx="9525" cy="9525"/>
            </a:xfrm>
            <a:custGeom>
              <a:avLst/>
              <a:gdLst>
                <a:gd name="T0" fmla="*/ 19 w 25"/>
                <a:gd name="T1" fmla="*/ 24 h 24"/>
                <a:gd name="T2" fmla="*/ 16 w 25"/>
                <a:gd name="T3" fmla="*/ 23 h 24"/>
                <a:gd name="T4" fmla="*/ 12 w 25"/>
                <a:gd name="T5" fmla="*/ 21 h 24"/>
                <a:gd name="T6" fmla="*/ 9 w 25"/>
                <a:gd name="T7" fmla="*/ 18 h 24"/>
                <a:gd name="T8" fmla="*/ 5 w 25"/>
                <a:gd name="T9" fmla="*/ 13 h 24"/>
                <a:gd name="T10" fmla="*/ 3 w 25"/>
                <a:gd name="T11" fmla="*/ 10 h 24"/>
                <a:gd name="T12" fmla="*/ 0 w 25"/>
                <a:gd name="T13" fmla="*/ 5 h 24"/>
                <a:gd name="T14" fmla="*/ 0 w 25"/>
                <a:gd name="T15" fmla="*/ 3 h 24"/>
                <a:gd name="T16" fmla="*/ 0 w 25"/>
                <a:gd name="T17" fmla="*/ 2 h 24"/>
                <a:gd name="T18" fmla="*/ 2 w 25"/>
                <a:gd name="T19" fmla="*/ 0 h 24"/>
                <a:gd name="T20" fmla="*/ 3 w 25"/>
                <a:gd name="T21" fmla="*/ 0 h 24"/>
                <a:gd name="T22" fmla="*/ 8 w 25"/>
                <a:gd name="T23" fmla="*/ 0 h 24"/>
                <a:gd name="T24" fmla="*/ 13 w 25"/>
                <a:gd name="T25" fmla="*/ 3 h 24"/>
                <a:gd name="T26" fmla="*/ 17 w 25"/>
                <a:gd name="T27" fmla="*/ 4 h 24"/>
                <a:gd name="T28" fmla="*/ 19 w 25"/>
                <a:gd name="T29" fmla="*/ 6 h 24"/>
                <a:gd name="T30" fmla="*/ 22 w 25"/>
                <a:gd name="T31" fmla="*/ 9 h 24"/>
                <a:gd name="T32" fmla="*/ 24 w 25"/>
                <a:gd name="T33" fmla="*/ 11 h 24"/>
                <a:gd name="T34" fmla="*/ 25 w 25"/>
                <a:gd name="T35" fmla="*/ 17 h 24"/>
                <a:gd name="T36" fmla="*/ 24 w 25"/>
                <a:gd name="T37" fmla="*/ 21 h 24"/>
                <a:gd name="T38" fmla="*/ 22 w 25"/>
                <a:gd name="T39" fmla="*/ 23 h 24"/>
                <a:gd name="T40" fmla="*/ 19 w 25"/>
                <a:gd name="T41"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24">
                  <a:moveTo>
                    <a:pt x="19" y="24"/>
                  </a:moveTo>
                  <a:lnTo>
                    <a:pt x="16" y="23"/>
                  </a:lnTo>
                  <a:lnTo>
                    <a:pt x="12" y="21"/>
                  </a:lnTo>
                  <a:lnTo>
                    <a:pt x="9" y="18"/>
                  </a:lnTo>
                  <a:lnTo>
                    <a:pt x="5" y="13"/>
                  </a:lnTo>
                  <a:lnTo>
                    <a:pt x="3" y="10"/>
                  </a:lnTo>
                  <a:lnTo>
                    <a:pt x="0" y="5"/>
                  </a:lnTo>
                  <a:lnTo>
                    <a:pt x="0" y="3"/>
                  </a:lnTo>
                  <a:lnTo>
                    <a:pt x="0" y="2"/>
                  </a:lnTo>
                  <a:lnTo>
                    <a:pt x="2" y="0"/>
                  </a:lnTo>
                  <a:lnTo>
                    <a:pt x="3" y="0"/>
                  </a:lnTo>
                  <a:lnTo>
                    <a:pt x="8" y="0"/>
                  </a:lnTo>
                  <a:lnTo>
                    <a:pt x="13" y="3"/>
                  </a:lnTo>
                  <a:lnTo>
                    <a:pt x="17" y="4"/>
                  </a:lnTo>
                  <a:lnTo>
                    <a:pt x="19" y="6"/>
                  </a:lnTo>
                  <a:lnTo>
                    <a:pt x="22" y="9"/>
                  </a:lnTo>
                  <a:lnTo>
                    <a:pt x="24" y="11"/>
                  </a:lnTo>
                  <a:lnTo>
                    <a:pt x="25" y="17"/>
                  </a:lnTo>
                  <a:lnTo>
                    <a:pt x="24" y="21"/>
                  </a:lnTo>
                  <a:lnTo>
                    <a:pt x="22" y="23"/>
                  </a:lnTo>
                  <a:lnTo>
                    <a:pt x="19" y="24"/>
                  </a:lnTo>
                  <a:close/>
                </a:path>
              </a:pathLst>
            </a:custGeom>
            <a:grpFill/>
            <a:ln w="12700">
              <a:solidFill>
                <a:schemeClr val="bg1"/>
              </a:solidFill>
              <a:round/>
              <a:headEnd/>
              <a:tailEnd/>
            </a:ln>
          </p:spPr>
          <p:txBody>
            <a:bodyPr/>
            <a:lstStyle/>
            <a:p>
              <a:endParaRPr lang="zh-CN" altLang="en-US">
                <a:cs typeface="+mn-ea"/>
                <a:sym typeface="+mn-lt"/>
              </a:endParaRPr>
            </a:p>
          </p:txBody>
        </p:sp>
      </p:grpSp>
      <p:sp>
        <p:nvSpPr>
          <p:cNvPr id="90" name="文本框 89">
            <a:extLst>
              <a:ext uri="{FF2B5EF4-FFF2-40B4-BE49-F238E27FC236}">
                <a16:creationId xmlns="" xmlns:a16="http://schemas.microsoft.com/office/drawing/2014/main" id="{2C659A59-34E1-461F-A307-A12500286A96}"/>
              </a:ext>
            </a:extLst>
          </p:cNvPr>
          <p:cNvSpPr txBox="1"/>
          <p:nvPr/>
        </p:nvSpPr>
        <p:spPr>
          <a:xfrm>
            <a:off x="688084" y="533687"/>
            <a:ext cx="4704278" cy="830997"/>
          </a:xfrm>
          <a:prstGeom prst="rect">
            <a:avLst/>
          </a:prstGeom>
          <a:noFill/>
        </p:spPr>
        <p:txBody>
          <a:bodyPr wrap="square" rtlCol="0">
            <a:spAutoFit/>
          </a:bodyPr>
          <a:lstStyle/>
          <a:p>
            <a:r>
              <a:rPr lang="en-US" altLang="zh-CN" sz="4800" b="1">
                <a:gradFill flip="none" rotWithShape="1">
                  <a:gsLst>
                    <a:gs pos="0">
                      <a:srgbClr val="394952"/>
                    </a:gs>
                    <a:gs pos="100000">
                      <a:srgbClr val="6B72A8"/>
                    </a:gs>
                  </a:gsLst>
                  <a:lin ang="0" scaled="1"/>
                  <a:tileRect/>
                </a:gradFill>
              </a:rPr>
              <a:t>Title goes here</a:t>
            </a:r>
            <a:endParaRPr lang="zh-CN" altLang="en-US" sz="4800" b="1">
              <a:gradFill flip="none" rotWithShape="1">
                <a:gsLst>
                  <a:gs pos="0">
                    <a:srgbClr val="394952"/>
                  </a:gs>
                  <a:gs pos="100000">
                    <a:srgbClr val="6B72A8"/>
                  </a:gs>
                </a:gsLst>
                <a:lin ang="0" scaled="1"/>
                <a:tileRect/>
              </a:gradFill>
            </a:endParaRPr>
          </a:p>
        </p:txBody>
      </p:sp>
      <p:sp>
        <p:nvSpPr>
          <p:cNvPr id="92" name="文本框 91">
            <a:extLst>
              <a:ext uri="{FF2B5EF4-FFF2-40B4-BE49-F238E27FC236}">
                <a16:creationId xmlns="" xmlns:a16="http://schemas.microsoft.com/office/drawing/2014/main" id="{D402E0FD-2307-4184-AEB3-AB6B1BCF7DBB}"/>
              </a:ext>
            </a:extLst>
          </p:cNvPr>
          <p:cNvSpPr txBox="1"/>
          <p:nvPr/>
        </p:nvSpPr>
        <p:spPr>
          <a:xfrm>
            <a:off x="688084" y="1575434"/>
            <a:ext cx="2381249" cy="276999"/>
          </a:xfrm>
          <a:prstGeom prst="rect">
            <a:avLst/>
          </a:prstGeom>
          <a:noFill/>
        </p:spPr>
        <p:txBody>
          <a:bodyPr wrap="square" rtlCol="0">
            <a:spAutoFit/>
          </a:bodyPr>
          <a:lstStyle/>
          <a:p>
            <a:pPr algn="dist"/>
            <a:r>
              <a:rPr lang="en-US" altLang="zh-CN" sz="1200" b="1">
                <a:solidFill>
                  <a:srgbClr val="002C3F"/>
                </a:solidFill>
              </a:rPr>
              <a:t>TITLE GOES HERE</a:t>
            </a:r>
            <a:endParaRPr lang="zh-CN" altLang="en-US" sz="1200" b="1">
              <a:solidFill>
                <a:srgbClr val="002C3F"/>
              </a:solidFill>
            </a:endParaRPr>
          </a:p>
        </p:txBody>
      </p:sp>
      <p:grpSp>
        <p:nvGrpSpPr>
          <p:cNvPr id="93" name="组合 92">
            <a:extLst>
              <a:ext uri="{FF2B5EF4-FFF2-40B4-BE49-F238E27FC236}">
                <a16:creationId xmlns="" xmlns:a16="http://schemas.microsoft.com/office/drawing/2014/main" id="{516FA40C-BDC9-47C3-A802-F70BDC9B90E8}"/>
              </a:ext>
            </a:extLst>
          </p:cNvPr>
          <p:cNvGrpSpPr/>
          <p:nvPr/>
        </p:nvGrpSpPr>
        <p:grpSpPr>
          <a:xfrm>
            <a:off x="7201124" y="3155707"/>
            <a:ext cx="185635" cy="185635"/>
            <a:chOff x="5828679" y="4551015"/>
            <a:chExt cx="231316" cy="231316"/>
          </a:xfrm>
        </p:grpSpPr>
        <p:sp>
          <p:nvSpPr>
            <p:cNvPr id="94" name="椭圆 93">
              <a:extLst>
                <a:ext uri="{FF2B5EF4-FFF2-40B4-BE49-F238E27FC236}">
                  <a16:creationId xmlns="" xmlns:a16="http://schemas.microsoft.com/office/drawing/2014/main" id="{D84CFD06-14E7-4C51-BC15-58B5B3C406B5}"/>
                </a:ext>
              </a:extLst>
            </p:cNvPr>
            <p:cNvSpPr/>
            <p:nvPr/>
          </p:nvSpPr>
          <p:spPr>
            <a:xfrm>
              <a:off x="5909238" y="4631574"/>
              <a:ext cx="70198" cy="70198"/>
            </a:xfrm>
            <a:prstGeom prst="ellipse">
              <a:avLst/>
            </a:prstGeom>
            <a:solidFill>
              <a:srgbClr val="4A57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a:extLst>
                <a:ext uri="{FF2B5EF4-FFF2-40B4-BE49-F238E27FC236}">
                  <a16:creationId xmlns="" xmlns:a16="http://schemas.microsoft.com/office/drawing/2014/main" id="{6A9240FC-A267-47E2-9D4F-3F165BEFB0DA}"/>
                </a:ext>
              </a:extLst>
            </p:cNvPr>
            <p:cNvSpPr/>
            <p:nvPr/>
          </p:nvSpPr>
          <p:spPr>
            <a:xfrm>
              <a:off x="5828679" y="4551015"/>
              <a:ext cx="231316" cy="231316"/>
            </a:xfrm>
            <a:prstGeom prst="ellipse">
              <a:avLst/>
            </a:prstGeom>
            <a:solidFill>
              <a:srgbClr val="4A5771">
                <a:alpha val="50000"/>
              </a:srgbClr>
            </a:solidFill>
            <a:ln w="6350">
              <a:solidFill>
                <a:srgbClr val="4A577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6" name="组合 95">
            <a:extLst>
              <a:ext uri="{FF2B5EF4-FFF2-40B4-BE49-F238E27FC236}">
                <a16:creationId xmlns="" xmlns:a16="http://schemas.microsoft.com/office/drawing/2014/main" id="{2056909A-2B91-4A08-8CC2-6A988719092B}"/>
              </a:ext>
            </a:extLst>
          </p:cNvPr>
          <p:cNvGrpSpPr/>
          <p:nvPr/>
        </p:nvGrpSpPr>
        <p:grpSpPr>
          <a:xfrm>
            <a:off x="6648609" y="3679632"/>
            <a:ext cx="185635" cy="185635"/>
            <a:chOff x="5828679" y="4551015"/>
            <a:chExt cx="231316" cy="231316"/>
          </a:xfrm>
        </p:grpSpPr>
        <p:sp>
          <p:nvSpPr>
            <p:cNvPr id="97" name="椭圆 96">
              <a:extLst>
                <a:ext uri="{FF2B5EF4-FFF2-40B4-BE49-F238E27FC236}">
                  <a16:creationId xmlns="" xmlns:a16="http://schemas.microsoft.com/office/drawing/2014/main" id="{3DC0987B-53DD-4F64-841B-53EA6781D8A8}"/>
                </a:ext>
              </a:extLst>
            </p:cNvPr>
            <p:cNvSpPr/>
            <p:nvPr/>
          </p:nvSpPr>
          <p:spPr>
            <a:xfrm>
              <a:off x="5909238" y="4631574"/>
              <a:ext cx="70198" cy="70198"/>
            </a:xfrm>
            <a:prstGeom prst="ellipse">
              <a:avLst/>
            </a:prstGeom>
            <a:solidFill>
              <a:srgbClr val="4A57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a:extLst>
                <a:ext uri="{FF2B5EF4-FFF2-40B4-BE49-F238E27FC236}">
                  <a16:creationId xmlns="" xmlns:a16="http://schemas.microsoft.com/office/drawing/2014/main" id="{80996BB8-F1CD-49E4-9AA3-B4D5485944EC}"/>
                </a:ext>
              </a:extLst>
            </p:cNvPr>
            <p:cNvSpPr/>
            <p:nvPr/>
          </p:nvSpPr>
          <p:spPr>
            <a:xfrm>
              <a:off x="5828679" y="4551015"/>
              <a:ext cx="231316" cy="231316"/>
            </a:xfrm>
            <a:prstGeom prst="ellipse">
              <a:avLst/>
            </a:prstGeom>
            <a:solidFill>
              <a:srgbClr val="4A5771">
                <a:alpha val="50000"/>
              </a:srgbClr>
            </a:solidFill>
            <a:ln w="6350">
              <a:solidFill>
                <a:srgbClr val="4A577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9" name="组合 98">
            <a:extLst>
              <a:ext uri="{FF2B5EF4-FFF2-40B4-BE49-F238E27FC236}">
                <a16:creationId xmlns="" xmlns:a16="http://schemas.microsoft.com/office/drawing/2014/main" id="{4D0D387A-7466-4DD4-9ECA-2D5653A4B542}"/>
              </a:ext>
            </a:extLst>
          </p:cNvPr>
          <p:cNvGrpSpPr/>
          <p:nvPr/>
        </p:nvGrpSpPr>
        <p:grpSpPr>
          <a:xfrm>
            <a:off x="6924764" y="4282527"/>
            <a:ext cx="185635" cy="185635"/>
            <a:chOff x="5828679" y="4551015"/>
            <a:chExt cx="231316" cy="231316"/>
          </a:xfrm>
        </p:grpSpPr>
        <p:sp>
          <p:nvSpPr>
            <p:cNvPr id="100" name="椭圆 99">
              <a:extLst>
                <a:ext uri="{FF2B5EF4-FFF2-40B4-BE49-F238E27FC236}">
                  <a16:creationId xmlns="" xmlns:a16="http://schemas.microsoft.com/office/drawing/2014/main" id="{8249221A-F624-43C5-BE11-4328B10F270B}"/>
                </a:ext>
              </a:extLst>
            </p:cNvPr>
            <p:cNvSpPr/>
            <p:nvPr/>
          </p:nvSpPr>
          <p:spPr>
            <a:xfrm>
              <a:off x="5909238" y="4631574"/>
              <a:ext cx="70198" cy="70198"/>
            </a:xfrm>
            <a:prstGeom prst="ellipse">
              <a:avLst/>
            </a:prstGeom>
            <a:solidFill>
              <a:srgbClr val="4A57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a:extLst>
                <a:ext uri="{FF2B5EF4-FFF2-40B4-BE49-F238E27FC236}">
                  <a16:creationId xmlns="" xmlns:a16="http://schemas.microsoft.com/office/drawing/2014/main" id="{CCDBF5F7-682D-4D2F-B90A-4CF6D4014EF6}"/>
                </a:ext>
              </a:extLst>
            </p:cNvPr>
            <p:cNvSpPr/>
            <p:nvPr/>
          </p:nvSpPr>
          <p:spPr>
            <a:xfrm>
              <a:off x="5828679" y="4551015"/>
              <a:ext cx="231316" cy="231316"/>
            </a:xfrm>
            <a:prstGeom prst="ellipse">
              <a:avLst/>
            </a:prstGeom>
            <a:solidFill>
              <a:srgbClr val="4A5771">
                <a:alpha val="50000"/>
              </a:srgbClr>
            </a:solidFill>
            <a:ln w="6350">
              <a:solidFill>
                <a:srgbClr val="4A577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2" name="组合 101">
            <a:extLst>
              <a:ext uri="{FF2B5EF4-FFF2-40B4-BE49-F238E27FC236}">
                <a16:creationId xmlns="" xmlns:a16="http://schemas.microsoft.com/office/drawing/2014/main" id="{84AECBB3-AC39-4EBE-8347-912AA6BFE5FB}"/>
              </a:ext>
            </a:extLst>
          </p:cNvPr>
          <p:cNvGrpSpPr/>
          <p:nvPr/>
        </p:nvGrpSpPr>
        <p:grpSpPr>
          <a:xfrm>
            <a:off x="6476576" y="4717433"/>
            <a:ext cx="185635" cy="185635"/>
            <a:chOff x="5828679" y="4551015"/>
            <a:chExt cx="231316" cy="231316"/>
          </a:xfrm>
        </p:grpSpPr>
        <p:sp>
          <p:nvSpPr>
            <p:cNvPr id="103" name="椭圆 102">
              <a:extLst>
                <a:ext uri="{FF2B5EF4-FFF2-40B4-BE49-F238E27FC236}">
                  <a16:creationId xmlns="" xmlns:a16="http://schemas.microsoft.com/office/drawing/2014/main" id="{8D8F000F-B4D2-41E1-8E2F-B654C39D1A9B}"/>
                </a:ext>
              </a:extLst>
            </p:cNvPr>
            <p:cNvSpPr/>
            <p:nvPr/>
          </p:nvSpPr>
          <p:spPr>
            <a:xfrm>
              <a:off x="5909238" y="4631574"/>
              <a:ext cx="70198" cy="70198"/>
            </a:xfrm>
            <a:prstGeom prst="ellipse">
              <a:avLst/>
            </a:prstGeom>
            <a:solidFill>
              <a:srgbClr val="4A57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a:extLst>
                <a:ext uri="{FF2B5EF4-FFF2-40B4-BE49-F238E27FC236}">
                  <a16:creationId xmlns="" xmlns:a16="http://schemas.microsoft.com/office/drawing/2014/main" id="{0814EABA-2D0C-4D77-AD1A-5D36384E9AF8}"/>
                </a:ext>
              </a:extLst>
            </p:cNvPr>
            <p:cNvSpPr/>
            <p:nvPr/>
          </p:nvSpPr>
          <p:spPr>
            <a:xfrm>
              <a:off x="5828679" y="4551015"/>
              <a:ext cx="231316" cy="231316"/>
            </a:xfrm>
            <a:prstGeom prst="ellipse">
              <a:avLst/>
            </a:prstGeom>
            <a:solidFill>
              <a:srgbClr val="4A5771">
                <a:alpha val="50000"/>
              </a:srgbClr>
            </a:solidFill>
            <a:ln w="6350">
              <a:solidFill>
                <a:srgbClr val="4A577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5" name="组合 104">
            <a:extLst>
              <a:ext uri="{FF2B5EF4-FFF2-40B4-BE49-F238E27FC236}">
                <a16:creationId xmlns="" xmlns:a16="http://schemas.microsoft.com/office/drawing/2014/main" id="{BF4F7E93-00D0-4F25-B61B-DB7EBF7D6960}"/>
              </a:ext>
            </a:extLst>
          </p:cNvPr>
          <p:cNvGrpSpPr/>
          <p:nvPr/>
        </p:nvGrpSpPr>
        <p:grpSpPr>
          <a:xfrm>
            <a:off x="5781732" y="4508399"/>
            <a:ext cx="185635" cy="185635"/>
            <a:chOff x="5828679" y="4551015"/>
            <a:chExt cx="231316" cy="231316"/>
          </a:xfrm>
        </p:grpSpPr>
        <p:sp>
          <p:nvSpPr>
            <p:cNvPr id="106" name="椭圆 105">
              <a:extLst>
                <a:ext uri="{FF2B5EF4-FFF2-40B4-BE49-F238E27FC236}">
                  <a16:creationId xmlns="" xmlns:a16="http://schemas.microsoft.com/office/drawing/2014/main" id="{25EAA712-AE39-4F1D-919C-82762AA3ABB9}"/>
                </a:ext>
              </a:extLst>
            </p:cNvPr>
            <p:cNvSpPr/>
            <p:nvPr/>
          </p:nvSpPr>
          <p:spPr>
            <a:xfrm>
              <a:off x="5909238" y="4631574"/>
              <a:ext cx="70198" cy="70198"/>
            </a:xfrm>
            <a:prstGeom prst="ellipse">
              <a:avLst/>
            </a:prstGeom>
            <a:solidFill>
              <a:srgbClr val="4A57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a:extLst>
                <a:ext uri="{FF2B5EF4-FFF2-40B4-BE49-F238E27FC236}">
                  <a16:creationId xmlns="" xmlns:a16="http://schemas.microsoft.com/office/drawing/2014/main" id="{02BC87D9-3E31-4003-B934-AED8FE444EF1}"/>
                </a:ext>
              </a:extLst>
            </p:cNvPr>
            <p:cNvSpPr/>
            <p:nvPr/>
          </p:nvSpPr>
          <p:spPr>
            <a:xfrm>
              <a:off x="5828679" y="4551015"/>
              <a:ext cx="231316" cy="231316"/>
            </a:xfrm>
            <a:prstGeom prst="ellipse">
              <a:avLst/>
            </a:prstGeom>
            <a:solidFill>
              <a:srgbClr val="4A5771">
                <a:alpha val="50000"/>
              </a:srgbClr>
            </a:solidFill>
            <a:ln w="6350">
              <a:solidFill>
                <a:srgbClr val="4A577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8" name="任意多边形: 形状 107">
            <a:extLst>
              <a:ext uri="{FF2B5EF4-FFF2-40B4-BE49-F238E27FC236}">
                <a16:creationId xmlns="" xmlns:a16="http://schemas.microsoft.com/office/drawing/2014/main" id="{CAD8B763-B541-4A03-A144-BEEFD14A530D}"/>
              </a:ext>
            </a:extLst>
          </p:cNvPr>
          <p:cNvSpPr/>
          <p:nvPr/>
        </p:nvSpPr>
        <p:spPr>
          <a:xfrm>
            <a:off x="4962526" y="2914650"/>
            <a:ext cx="3486150" cy="2562225"/>
          </a:xfrm>
          <a:custGeom>
            <a:avLst/>
            <a:gdLst>
              <a:gd name="connsiteX0" fmla="*/ 3667125 w 3667125"/>
              <a:gd name="connsiteY0" fmla="*/ 0 h 2857500"/>
              <a:gd name="connsiteX1" fmla="*/ 2543175 w 3667125"/>
              <a:gd name="connsiteY1" fmla="*/ 638175 h 2857500"/>
              <a:gd name="connsiteX2" fmla="*/ 1990725 w 3667125"/>
              <a:gd name="connsiteY2" fmla="*/ 1162050 h 2857500"/>
              <a:gd name="connsiteX3" fmla="*/ 2276475 w 3667125"/>
              <a:gd name="connsiteY3" fmla="*/ 1790700 h 2857500"/>
              <a:gd name="connsiteX4" fmla="*/ 1828800 w 3667125"/>
              <a:gd name="connsiteY4" fmla="*/ 2200275 h 2857500"/>
              <a:gd name="connsiteX5" fmla="*/ 1123950 w 3667125"/>
              <a:gd name="connsiteY5" fmla="*/ 1990725 h 2857500"/>
              <a:gd name="connsiteX6" fmla="*/ 0 w 3667125"/>
              <a:gd name="connsiteY6" fmla="*/ 2857500 h 2857500"/>
              <a:gd name="connsiteX0" fmla="*/ 3695700 w 3695700"/>
              <a:gd name="connsiteY0" fmla="*/ 0 h 2543175"/>
              <a:gd name="connsiteX1" fmla="*/ 2543175 w 3695700"/>
              <a:gd name="connsiteY1" fmla="*/ 323850 h 2543175"/>
              <a:gd name="connsiteX2" fmla="*/ 1990725 w 3695700"/>
              <a:gd name="connsiteY2" fmla="*/ 847725 h 2543175"/>
              <a:gd name="connsiteX3" fmla="*/ 2276475 w 3695700"/>
              <a:gd name="connsiteY3" fmla="*/ 1476375 h 2543175"/>
              <a:gd name="connsiteX4" fmla="*/ 1828800 w 3695700"/>
              <a:gd name="connsiteY4" fmla="*/ 1885950 h 2543175"/>
              <a:gd name="connsiteX5" fmla="*/ 1123950 w 3695700"/>
              <a:gd name="connsiteY5" fmla="*/ 1676400 h 2543175"/>
              <a:gd name="connsiteX6" fmla="*/ 0 w 3695700"/>
              <a:gd name="connsiteY6" fmla="*/ 2543175 h 2543175"/>
              <a:gd name="connsiteX0" fmla="*/ 3695700 w 3695700"/>
              <a:gd name="connsiteY0" fmla="*/ 0 h 2543175"/>
              <a:gd name="connsiteX1" fmla="*/ 2543175 w 3695700"/>
              <a:gd name="connsiteY1" fmla="*/ 323850 h 2543175"/>
              <a:gd name="connsiteX2" fmla="*/ 1990725 w 3695700"/>
              <a:gd name="connsiteY2" fmla="*/ 847725 h 2543175"/>
              <a:gd name="connsiteX3" fmla="*/ 2276475 w 3695700"/>
              <a:gd name="connsiteY3" fmla="*/ 1476375 h 2543175"/>
              <a:gd name="connsiteX4" fmla="*/ 1828800 w 3695700"/>
              <a:gd name="connsiteY4" fmla="*/ 1885950 h 2543175"/>
              <a:gd name="connsiteX5" fmla="*/ 1123950 w 3695700"/>
              <a:gd name="connsiteY5" fmla="*/ 1676400 h 2543175"/>
              <a:gd name="connsiteX6" fmla="*/ 0 w 3695700"/>
              <a:gd name="connsiteY6" fmla="*/ 2543175 h 2543175"/>
              <a:gd name="connsiteX0" fmla="*/ 3486150 w 3486150"/>
              <a:gd name="connsiteY0" fmla="*/ 0 h 2562225"/>
              <a:gd name="connsiteX1" fmla="*/ 2333625 w 3486150"/>
              <a:gd name="connsiteY1" fmla="*/ 323850 h 2562225"/>
              <a:gd name="connsiteX2" fmla="*/ 1781175 w 3486150"/>
              <a:gd name="connsiteY2" fmla="*/ 847725 h 2562225"/>
              <a:gd name="connsiteX3" fmla="*/ 2066925 w 3486150"/>
              <a:gd name="connsiteY3" fmla="*/ 1476375 h 2562225"/>
              <a:gd name="connsiteX4" fmla="*/ 1619250 w 3486150"/>
              <a:gd name="connsiteY4" fmla="*/ 1885950 h 2562225"/>
              <a:gd name="connsiteX5" fmla="*/ 914400 w 3486150"/>
              <a:gd name="connsiteY5" fmla="*/ 1676400 h 2562225"/>
              <a:gd name="connsiteX6" fmla="*/ 0 w 3486150"/>
              <a:gd name="connsiteY6" fmla="*/ 2562225 h 2562225"/>
              <a:gd name="connsiteX0" fmla="*/ 3486150 w 3486150"/>
              <a:gd name="connsiteY0" fmla="*/ 0 h 2562225"/>
              <a:gd name="connsiteX1" fmla="*/ 2333625 w 3486150"/>
              <a:gd name="connsiteY1" fmla="*/ 323850 h 2562225"/>
              <a:gd name="connsiteX2" fmla="*/ 1781175 w 3486150"/>
              <a:gd name="connsiteY2" fmla="*/ 847725 h 2562225"/>
              <a:gd name="connsiteX3" fmla="*/ 2066925 w 3486150"/>
              <a:gd name="connsiteY3" fmla="*/ 1476375 h 2562225"/>
              <a:gd name="connsiteX4" fmla="*/ 1619250 w 3486150"/>
              <a:gd name="connsiteY4" fmla="*/ 1885950 h 2562225"/>
              <a:gd name="connsiteX5" fmla="*/ 914400 w 3486150"/>
              <a:gd name="connsiteY5" fmla="*/ 1676400 h 2562225"/>
              <a:gd name="connsiteX6" fmla="*/ 0 w 3486150"/>
              <a:gd name="connsiteY6" fmla="*/ 2562225 h 2562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86150" h="2562225">
                <a:moveTo>
                  <a:pt x="3486150" y="0"/>
                </a:moveTo>
                <a:cubicBezTo>
                  <a:pt x="2997200" y="12700"/>
                  <a:pt x="2617787" y="182563"/>
                  <a:pt x="2333625" y="323850"/>
                </a:cubicBezTo>
                <a:cubicBezTo>
                  <a:pt x="2049463" y="465137"/>
                  <a:pt x="1825625" y="655638"/>
                  <a:pt x="1781175" y="847725"/>
                </a:cubicBezTo>
                <a:cubicBezTo>
                  <a:pt x="1736725" y="1039813"/>
                  <a:pt x="2093912" y="1303338"/>
                  <a:pt x="2066925" y="1476375"/>
                </a:cubicBezTo>
                <a:cubicBezTo>
                  <a:pt x="2039938" y="1649412"/>
                  <a:pt x="1811337" y="1852613"/>
                  <a:pt x="1619250" y="1885950"/>
                </a:cubicBezTo>
                <a:cubicBezTo>
                  <a:pt x="1427163" y="1919287"/>
                  <a:pt x="1184275" y="1563688"/>
                  <a:pt x="914400" y="1676400"/>
                </a:cubicBezTo>
                <a:cubicBezTo>
                  <a:pt x="644525" y="1789112"/>
                  <a:pt x="161925" y="2078831"/>
                  <a:pt x="0" y="2562225"/>
                </a:cubicBezTo>
              </a:path>
            </a:pathLst>
          </a:custGeom>
          <a:noFill/>
          <a:ln w="6350">
            <a:solidFill>
              <a:srgbClr val="002C3F"/>
            </a:solidFill>
            <a:prstDash val="lgDashDot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3" name="组合 112">
            <a:extLst>
              <a:ext uri="{FF2B5EF4-FFF2-40B4-BE49-F238E27FC236}">
                <a16:creationId xmlns="" xmlns:a16="http://schemas.microsoft.com/office/drawing/2014/main" id="{247F274D-040D-4423-85F3-1EB9D63E36A4}"/>
              </a:ext>
            </a:extLst>
          </p:cNvPr>
          <p:cNvGrpSpPr/>
          <p:nvPr/>
        </p:nvGrpSpPr>
        <p:grpSpPr>
          <a:xfrm>
            <a:off x="7452415" y="3111075"/>
            <a:ext cx="710359" cy="306751"/>
            <a:chOff x="7452415" y="3111075"/>
            <a:chExt cx="710359" cy="306751"/>
          </a:xfrm>
        </p:grpSpPr>
        <p:sp>
          <p:nvSpPr>
            <p:cNvPr id="111" name="任意多边形: 形状 110">
              <a:extLst>
                <a:ext uri="{FF2B5EF4-FFF2-40B4-BE49-F238E27FC236}">
                  <a16:creationId xmlns="" xmlns:a16="http://schemas.microsoft.com/office/drawing/2014/main" id="{D958B151-3E29-4ED5-9324-16B2D0BB758A}"/>
                </a:ext>
              </a:extLst>
            </p:cNvPr>
            <p:cNvSpPr/>
            <p:nvPr/>
          </p:nvSpPr>
          <p:spPr>
            <a:xfrm rot="16200000" flipH="1">
              <a:off x="7655687" y="2924655"/>
              <a:ext cx="289318" cy="695862"/>
            </a:xfrm>
            <a:custGeom>
              <a:avLst/>
              <a:gdLst>
                <a:gd name="connsiteX0" fmla="*/ 0 w 289318"/>
                <a:gd name="connsiteY0" fmla="*/ 191750 h 695862"/>
                <a:gd name="connsiteX1" fmla="*/ 0 w 289318"/>
                <a:gd name="connsiteY1" fmla="*/ 551203 h 695862"/>
                <a:gd name="connsiteX2" fmla="*/ 144659 w 289318"/>
                <a:gd name="connsiteY2" fmla="*/ 695862 h 695862"/>
                <a:gd name="connsiteX3" fmla="*/ 144659 w 289318"/>
                <a:gd name="connsiteY3" fmla="*/ 695861 h 695862"/>
                <a:gd name="connsiteX4" fmla="*/ 289318 w 289318"/>
                <a:gd name="connsiteY4" fmla="*/ 551202 h 695862"/>
                <a:gd name="connsiteX5" fmla="*/ 289317 w 289318"/>
                <a:gd name="connsiteY5" fmla="*/ 191750 h 695862"/>
                <a:gd name="connsiteX6" fmla="*/ 200966 w 289318"/>
                <a:gd name="connsiteY6" fmla="*/ 58459 h 695862"/>
                <a:gd name="connsiteX7" fmla="*/ 181007 w 289318"/>
                <a:gd name="connsiteY7" fmla="*/ 54430 h 695862"/>
                <a:gd name="connsiteX8" fmla="*/ 180544 w 289318"/>
                <a:gd name="connsiteY8" fmla="*/ 49798 h 695862"/>
                <a:gd name="connsiteX9" fmla="*/ 144659 w 289318"/>
                <a:gd name="connsiteY9" fmla="*/ 0 h 695862"/>
                <a:gd name="connsiteX10" fmla="*/ 108774 w 289318"/>
                <a:gd name="connsiteY10" fmla="*/ 49798 h 695862"/>
                <a:gd name="connsiteX11" fmla="*/ 108311 w 289318"/>
                <a:gd name="connsiteY11" fmla="*/ 54430 h 695862"/>
                <a:gd name="connsiteX12" fmla="*/ 88351 w 289318"/>
                <a:gd name="connsiteY12" fmla="*/ 58459 h 695862"/>
                <a:gd name="connsiteX13" fmla="*/ 0 w 289318"/>
                <a:gd name="connsiteY13" fmla="*/ 191750 h 695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9318" h="695862">
                  <a:moveTo>
                    <a:pt x="0" y="191750"/>
                  </a:moveTo>
                  <a:lnTo>
                    <a:pt x="0" y="551203"/>
                  </a:lnTo>
                  <a:cubicBezTo>
                    <a:pt x="0" y="631096"/>
                    <a:pt x="64766" y="695862"/>
                    <a:pt x="144659" y="695862"/>
                  </a:cubicBezTo>
                  <a:lnTo>
                    <a:pt x="144659" y="695861"/>
                  </a:lnTo>
                  <a:cubicBezTo>
                    <a:pt x="224552" y="695861"/>
                    <a:pt x="289318" y="631095"/>
                    <a:pt x="289318" y="551202"/>
                  </a:cubicBezTo>
                  <a:lnTo>
                    <a:pt x="289317" y="191750"/>
                  </a:lnTo>
                  <a:cubicBezTo>
                    <a:pt x="289317" y="131831"/>
                    <a:pt x="252886" y="80420"/>
                    <a:pt x="200966" y="58459"/>
                  </a:cubicBezTo>
                  <a:lnTo>
                    <a:pt x="181007" y="54430"/>
                  </a:lnTo>
                  <a:lnTo>
                    <a:pt x="180544" y="49798"/>
                  </a:lnTo>
                  <a:cubicBezTo>
                    <a:pt x="173834" y="30181"/>
                    <a:pt x="153995" y="0"/>
                    <a:pt x="144659" y="0"/>
                  </a:cubicBezTo>
                  <a:cubicBezTo>
                    <a:pt x="135323" y="0"/>
                    <a:pt x="115484" y="30181"/>
                    <a:pt x="108774" y="49798"/>
                  </a:cubicBezTo>
                  <a:lnTo>
                    <a:pt x="108311" y="54430"/>
                  </a:lnTo>
                  <a:lnTo>
                    <a:pt x="88351" y="58459"/>
                  </a:lnTo>
                  <a:cubicBezTo>
                    <a:pt x="36431" y="80420"/>
                    <a:pt x="0" y="131831"/>
                    <a:pt x="0" y="191750"/>
                  </a:cubicBezTo>
                  <a:close/>
                </a:path>
              </a:pathLst>
            </a:custGeom>
            <a:gradFill flip="none" rotWithShape="1">
              <a:gsLst>
                <a:gs pos="0">
                  <a:srgbClr val="394952"/>
                </a:gs>
                <a:gs pos="100000">
                  <a:srgbClr val="6B72A8"/>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394952"/>
                    </a:gs>
                    <a:gs pos="100000">
                      <a:srgbClr val="6B72A8"/>
                    </a:gs>
                  </a:gsLst>
                  <a:lin ang="0" scaled="1"/>
                </a:gradFill>
              </a:endParaRPr>
            </a:p>
          </p:txBody>
        </p:sp>
        <p:sp>
          <p:nvSpPr>
            <p:cNvPr id="112" name="文本框 111">
              <a:extLst>
                <a:ext uri="{FF2B5EF4-FFF2-40B4-BE49-F238E27FC236}">
                  <a16:creationId xmlns="" xmlns:a16="http://schemas.microsoft.com/office/drawing/2014/main" id="{9A06C45A-4D0A-401C-9347-7369B586106A}"/>
                </a:ext>
              </a:extLst>
            </p:cNvPr>
            <p:cNvSpPr txBox="1"/>
            <p:nvPr/>
          </p:nvSpPr>
          <p:spPr>
            <a:xfrm>
              <a:off x="7504147" y="3111075"/>
              <a:ext cx="658627" cy="306751"/>
            </a:xfrm>
            <a:prstGeom prst="rect">
              <a:avLst/>
            </a:prstGeom>
            <a:noFill/>
          </p:spPr>
          <p:txBody>
            <a:bodyPr wrap="square" rtlCol="0">
              <a:spAutoFit/>
            </a:bodyPr>
            <a:lstStyle/>
            <a:p>
              <a:pPr>
                <a:lnSpc>
                  <a:spcPct val="120000"/>
                </a:lnSpc>
              </a:pPr>
              <a:r>
                <a:rPr lang="en-US" altLang="zh-CN" sz="600">
                  <a:solidFill>
                    <a:schemeClr val="bg1"/>
                  </a:solidFill>
                </a:rPr>
                <a:t>Lorem ipsum dolor sit amet, </a:t>
              </a:r>
              <a:endParaRPr lang="zh-CN" altLang="en-US" sz="600">
                <a:solidFill>
                  <a:schemeClr val="bg1"/>
                </a:solidFill>
              </a:endParaRPr>
            </a:p>
          </p:txBody>
        </p:sp>
      </p:grpSp>
      <p:grpSp>
        <p:nvGrpSpPr>
          <p:cNvPr id="114" name="组合 113">
            <a:extLst>
              <a:ext uri="{FF2B5EF4-FFF2-40B4-BE49-F238E27FC236}">
                <a16:creationId xmlns="" xmlns:a16="http://schemas.microsoft.com/office/drawing/2014/main" id="{9F233415-4094-4A2B-8557-D668E644A550}"/>
              </a:ext>
            </a:extLst>
          </p:cNvPr>
          <p:cNvGrpSpPr/>
          <p:nvPr/>
        </p:nvGrpSpPr>
        <p:grpSpPr>
          <a:xfrm>
            <a:off x="7168297" y="4254300"/>
            <a:ext cx="710359" cy="306751"/>
            <a:chOff x="7452415" y="3111075"/>
            <a:chExt cx="710359" cy="306751"/>
          </a:xfrm>
        </p:grpSpPr>
        <p:sp>
          <p:nvSpPr>
            <p:cNvPr id="115" name="任意多边形: 形状 114">
              <a:extLst>
                <a:ext uri="{FF2B5EF4-FFF2-40B4-BE49-F238E27FC236}">
                  <a16:creationId xmlns="" xmlns:a16="http://schemas.microsoft.com/office/drawing/2014/main" id="{198A75DC-537E-472C-AD27-46D7ED42D6E6}"/>
                </a:ext>
              </a:extLst>
            </p:cNvPr>
            <p:cNvSpPr/>
            <p:nvPr/>
          </p:nvSpPr>
          <p:spPr>
            <a:xfrm rot="16200000" flipH="1">
              <a:off x="7655687" y="2924655"/>
              <a:ext cx="289318" cy="695862"/>
            </a:xfrm>
            <a:custGeom>
              <a:avLst/>
              <a:gdLst>
                <a:gd name="connsiteX0" fmla="*/ 0 w 289318"/>
                <a:gd name="connsiteY0" fmla="*/ 191750 h 695862"/>
                <a:gd name="connsiteX1" fmla="*/ 0 w 289318"/>
                <a:gd name="connsiteY1" fmla="*/ 551203 h 695862"/>
                <a:gd name="connsiteX2" fmla="*/ 144659 w 289318"/>
                <a:gd name="connsiteY2" fmla="*/ 695862 h 695862"/>
                <a:gd name="connsiteX3" fmla="*/ 144659 w 289318"/>
                <a:gd name="connsiteY3" fmla="*/ 695861 h 695862"/>
                <a:gd name="connsiteX4" fmla="*/ 289318 w 289318"/>
                <a:gd name="connsiteY4" fmla="*/ 551202 h 695862"/>
                <a:gd name="connsiteX5" fmla="*/ 289317 w 289318"/>
                <a:gd name="connsiteY5" fmla="*/ 191750 h 695862"/>
                <a:gd name="connsiteX6" fmla="*/ 200966 w 289318"/>
                <a:gd name="connsiteY6" fmla="*/ 58459 h 695862"/>
                <a:gd name="connsiteX7" fmla="*/ 181007 w 289318"/>
                <a:gd name="connsiteY7" fmla="*/ 54430 h 695862"/>
                <a:gd name="connsiteX8" fmla="*/ 180544 w 289318"/>
                <a:gd name="connsiteY8" fmla="*/ 49798 h 695862"/>
                <a:gd name="connsiteX9" fmla="*/ 144659 w 289318"/>
                <a:gd name="connsiteY9" fmla="*/ 0 h 695862"/>
                <a:gd name="connsiteX10" fmla="*/ 108774 w 289318"/>
                <a:gd name="connsiteY10" fmla="*/ 49798 h 695862"/>
                <a:gd name="connsiteX11" fmla="*/ 108311 w 289318"/>
                <a:gd name="connsiteY11" fmla="*/ 54430 h 695862"/>
                <a:gd name="connsiteX12" fmla="*/ 88351 w 289318"/>
                <a:gd name="connsiteY12" fmla="*/ 58459 h 695862"/>
                <a:gd name="connsiteX13" fmla="*/ 0 w 289318"/>
                <a:gd name="connsiteY13" fmla="*/ 191750 h 695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9318" h="695862">
                  <a:moveTo>
                    <a:pt x="0" y="191750"/>
                  </a:moveTo>
                  <a:lnTo>
                    <a:pt x="0" y="551203"/>
                  </a:lnTo>
                  <a:cubicBezTo>
                    <a:pt x="0" y="631096"/>
                    <a:pt x="64766" y="695862"/>
                    <a:pt x="144659" y="695862"/>
                  </a:cubicBezTo>
                  <a:lnTo>
                    <a:pt x="144659" y="695861"/>
                  </a:lnTo>
                  <a:cubicBezTo>
                    <a:pt x="224552" y="695861"/>
                    <a:pt x="289318" y="631095"/>
                    <a:pt x="289318" y="551202"/>
                  </a:cubicBezTo>
                  <a:lnTo>
                    <a:pt x="289317" y="191750"/>
                  </a:lnTo>
                  <a:cubicBezTo>
                    <a:pt x="289317" y="131831"/>
                    <a:pt x="252886" y="80420"/>
                    <a:pt x="200966" y="58459"/>
                  </a:cubicBezTo>
                  <a:lnTo>
                    <a:pt x="181007" y="54430"/>
                  </a:lnTo>
                  <a:lnTo>
                    <a:pt x="180544" y="49798"/>
                  </a:lnTo>
                  <a:cubicBezTo>
                    <a:pt x="173834" y="30181"/>
                    <a:pt x="153995" y="0"/>
                    <a:pt x="144659" y="0"/>
                  </a:cubicBezTo>
                  <a:cubicBezTo>
                    <a:pt x="135323" y="0"/>
                    <a:pt x="115484" y="30181"/>
                    <a:pt x="108774" y="49798"/>
                  </a:cubicBezTo>
                  <a:lnTo>
                    <a:pt x="108311" y="54430"/>
                  </a:lnTo>
                  <a:lnTo>
                    <a:pt x="88351" y="58459"/>
                  </a:lnTo>
                  <a:cubicBezTo>
                    <a:pt x="36431" y="80420"/>
                    <a:pt x="0" y="131831"/>
                    <a:pt x="0" y="191750"/>
                  </a:cubicBezTo>
                  <a:close/>
                </a:path>
              </a:pathLst>
            </a:custGeom>
            <a:gradFill flip="none" rotWithShape="1">
              <a:gsLst>
                <a:gs pos="0">
                  <a:srgbClr val="394952"/>
                </a:gs>
                <a:gs pos="100000">
                  <a:srgbClr val="6B72A8"/>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394952"/>
                    </a:gs>
                    <a:gs pos="100000">
                      <a:srgbClr val="6B72A8"/>
                    </a:gs>
                  </a:gsLst>
                  <a:lin ang="0" scaled="1"/>
                </a:gradFill>
              </a:endParaRPr>
            </a:p>
          </p:txBody>
        </p:sp>
        <p:sp>
          <p:nvSpPr>
            <p:cNvPr id="116" name="文本框 115">
              <a:extLst>
                <a:ext uri="{FF2B5EF4-FFF2-40B4-BE49-F238E27FC236}">
                  <a16:creationId xmlns="" xmlns:a16="http://schemas.microsoft.com/office/drawing/2014/main" id="{D676C609-C4F8-4798-A694-191A6F8A22B2}"/>
                </a:ext>
              </a:extLst>
            </p:cNvPr>
            <p:cNvSpPr txBox="1"/>
            <p:nvPr/>
          </p:nvSpPr>
          <p:spPr>
            <a:xfrm>
              <a:off x="7504147" y="3111075"/>
              <a:ext cx="658627" cy="306751"/>
            </a:xfrm>
            <a:prstGeom prst="rect">
              <a:avLst/>
            </a:prstGeom>
            <a:noFill/>
          </p:spPr>
          <p:txBody>
            <a:bodyPr wrap="square" rtlCol="0">
              <a:spAutoFit/>
            </a:bodyPr>
            <a:lstStyle/>
            <a:p>
              <a:pPr>
                <a:lnSpc>
                  <a:spcPct val="120000"/>
                </a:lnSpc>
              </a:pPr>
              <a:r>
                <a:rPr lang="en-US" altLang="zh-CN" sz="600">
                  <a:solidFill>
                    <a:schemeClr val="bg1"/>
                  </a:solidFill>
                </a:rPr>
                <a:t>Lorem ipsum dolor sit amet, </a:t>
              </a:r>
              <a:endParaRPr lang="zh-CN" altLang="en-US" sz="600">
                <a:solidFill>
                  <a:schemeClr val="bg1"/>
                </a:solidFill>
              </a:endParaRPr>
            </a:p>
          </p:txBody>
        </p:sp>
      </p:grpSp>
      <p:grpSp>
        <p:nvGrpSpPr>
          <p:cNvPr id="117" name="组合 116">
            <a:extLst>
              <a:ext uri="{FF2B5EF4-FFF2-40B4-BE49-F238E27FC236}">
                <a16:creationId xmlns="" xmlns:a16="http://schemas.microsoft.com/office/drawing/2014/main" id="{8FF7774C-D210-4F22-BE97-765CF05DBABB}"/>
              </a:ext>
            </a:extLst>
          </p:cNvPr>
          <p:cNvGrpSpPr/>
          <p:nvPr/>
        </p:nvGrpSpPr>
        <p:grpSpPr>
          <a:xfrm flipH="1">
            <a:off x="4987805" y="4421034"/>
            <a:ext cx="710359" cy="306751"/>
            <a:chOff x="7452415" y="3111075"/>
            <a:chExt cx="710359" cy="306751"/>
          </a:xfrm>
        </p:grpSpPr>
        <p:sp>
          <p:nvSpPr>
            <p:cNvPr id="118" name="任意多边形: 形状 117">
              <a:extLst>
                <a:ext uri="{FF2B5EF4-FFF2-40B4-BE49-F238E27FC236}">
                  <a16:creationId xmlns="" xmlns:a16="http://schemas.microsoft.com/office/drawing/2014/main" id="{0A7764DA-5C8B-4B02-A6A6-051C0A2E5510}"/>
                </a:ext>
              </a:extLst>
            </p:cNvPr>
            <p:cNvSpPr/>
            <p:nvPr/>
          </p:nvSpPr>
          <p:spPr>
            <a:xfrm rot="16200000" flipH="1">
              <a:off x="7655687" y="2924655"/>
              <a:ext cx="289318" cy="695862"/>
            </a:xfrm>
            <a:custGeom>
              <a:avLst/>
              <a:gdLst>
                <a:gd name="connsiteX0" fmla="*/ 0 w 289318"/>
                <a:gd name="connsiteY0" fmla="*/ 191750 h 695862"/>
                <a:gd name="connsiteX1" fmla="*/ 0 w 289318"/>
                <a:gd name="connsiteY1" fmla="*/ 551203 h 695862"/>
                <a:gd name="connsiteX2" fmla="*/ 144659 w 289318"/>
                <a:gd name="connsiteY2" fmla="*/ 695862 h 695862"/>
                <a:gd name="connsiteX3" fmla="*/ 144659 w 289318"/>
                <a:gd name="connsiteY3" fmla="*/ 695861 h 695862"/>
                <a:gd name="connsiteX4" fmla="*/ 289318 w 289318"/>
                <a:gd name="connsiteY4" fmla="*/ 551202 h 695862"/>
                <a:gd name="connsiteX5" fmla="*/ 289317 w 289318"/>
                <a:gd name="connsiteY5" fmla="*/ 191750 h 695862"/>
                <a:gd name="connsiteX6" fmla="*/ 200966 w 289318"/>
                <a:gd name="connsiteY6" fmla="*/ 58459 h 695862"/>
                <a:gd name="connsiteX7" fmla="*/ 181007 w 289318"/>
                <a:gd name="connsiteY7" fmla="*/ 54430 h 695862"/>
                <a:gd name="connsiteX8" fmla="*/ 180544 w 289318"/>
                <a:gd name="connsiteY8" fmla="*/ 49798 h 695862"/>
                <a:gd name="connsiteX9" fmla="*/ 144659 w 289318"/>
                <a:gd name="connsiteY9" fmla="*/ 0 h 695862"/>
                <a:gd name="connsiteX10" fmla="*/ 108774 w 289318"/>
                <a:gd name="connsiteY10" fmla="*/ 49798 h 695862"/>
                <a:gd name="connsiteX11" fmla="*/ 108311 w 289318"/>
                <a:gd name="connsiteY11" fmla="*/ 54430 h 695862"/>
                <a:gd name="connsiteX12" fmla="*/ 88351 w 289318"/>
                <a:gd name="connsiteY12" fmla="*/ 58459 h 695862"/>
                <a:gd name="connsiteX13" fmla="*/ 0 w 289318"/>
                <a:gd name="connsiteY13" fmla="*/ 191750 h 695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9318" h="695862">
                  <a:moveTo>
                    <a:pt x="0" y="191750"/>
                  </a:moveTo>
                  <a:lnTo>
                    <a:pt x="0" y="551203"/>
                  </a:lnTo>
                  <a:cubicBezTo>
                    <a:pt x="0" y="631096"/>
                    <a:pt x="64766" y="695862"/>
                    <a:pt x="144659" y="695862"/>
                  </a:cubicBezTo>
                  <a:lnTo>
                    <a:pt x="144659" y="695861"/>
                  </a:lnTo>
                  <a:cubicBezTo>
                    <a:pt x="224552" y="695861"/>
                    <a:pt x="289318" y="631095"/>
                    <a:pt x="289318" y="551202"/>
                  </a:cubicBezTo>
                  <a:lnTo>
                    <a:pt x="289317" y="191750"/>
                  </a:lnTo>
                  <a:cubicBezTo>
                    <a:pt x="289317" y="131831"/>
                    <a:pt x="252886" y="80420"/>
                    <a:pt x="200966" y="58459"/>
                  </a:cubicBezTo>
                  <a:lnTo>
                    <a:pt x="181007" y="54430"/>
                  </a:lnTo>
                  <a:lnTo>
                    <a:pt x="180544" y="49798"/>
                  </a:lnTo>
                  <a:cubicBezTo>
                    <a:pt x="173834" y="30181"/>
                    <a:pt x="153995" y="0"/>
                    <a:pt x="144659" y="0"/>
                  </a:cubicBezTo>
                  <a:cubicBezTo>
                    <a:pt x="135323" y="0"/>
                    <a:pt x="115484" y="30181"/>
                    <a:pt x="108774" y="49798"/>
                  </a:cubicBezTo>
                  <a:lnTo>
                    <a:pt x="108311" y="54430"/>
                  </a:lnTo>
                  <a:lnTo>
                    <a:pt x="88351" y="58459"/>
                  </a:lnTo>
                  <a:cubicBezTo>
                    <a:pt x="36431" y="80420"/>
                    <a:pt x="0" y="131831"/>
                    <a:pt x="0" y="191750"/>
                  </a:cubicBezTo>
                  <a:close/>
                </a:path>
              </a:pathLst>
            </a:custGeom>
            <a:gradFill flip="none" rotWithShape="1">
              <a:gsLst>
                <a:gs pos="0">
                  <a:srgbClr val="394952"/>
                </a:gs>
                <a:gs pos="100000">
                  <a:srgbClr val="6B72A8"/>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394952"/>
                    </a:gs>
                    <a:gs pos="100000">
                      <a:srgbClr val="6B72A8"/>
                    </a:gs>
                  </a:gsLst>
                  <a:lin ang="0" scaled="1"/>
                </a:gradFill>
              </a:endParaRPr>
            </a:p>
          </p:txBody>
        </p:sp>
        <p:sp>
          <p:nvSpPr>
            <p:cNvPr id="119" name="文本框 118">
              <a:extLst>
                <a:ext uri="{FF2B5EF4-FFF2-40B4-BE49-F238E27FC236}">
                  <a16:creationId xmlns="" xmlns:a16="http://schemas.microsoft.com/office/drawing/2014/main" id="{5462F76B-3904-413B-A7D4-F464AF58A2E3}"/>
                </a:ext>
              </a:extLst>
            </p:cNvPr>
            <p:cNvSpPr txBox="1"/>
            <p:nvPr/>
          </p:nvSpPr>
          <p:spPr>
            <a:xfrm>
              <a:off x="7504147" y="3111075"/>
              <a:ext cx="658627" cy="306751"/>
            </a:xfrm>
            <a:prstGeom prst="rect">
              <a:avLst/>
            </a:prstGeom>
            <a:noFill/>
          </p:spPr>
          <p:txBody>
            <a:bodyPr wrap="square" rtlCol="0">
              <a:spAutoFit/>
            </a:bodyPr>
            <a:lstStyle/>
            <a:p>
              <a:pPr>
                <a:lnSpc>
                  <a:spcPct val="120000"/>
                </a:lnSpc>
              </a:pPr>
              <a:r>
                <a:rPr lang="en-US" altLang="zh-CN" sz="600">
                  <a:solidFill>
                    <a:schemeClr val="bg1"/>
                  </a:solidFill>
                </a:rPr>
                <a:t>Lorem ipsum dolor sit amet, </a:t>
              </a:r>
              <a:endParaRPr lang="zh-CN" altLang="en-US" sz="600">
                <a:solidFill>
                  <a:schemeClr val="bg1"/>
                </a:solidFill>
              </a:endParaRPr>
            </a:p>
          </p:txBody>
        </p:sp>
      </p:grpSp>
      <p:sp>
        <p:nvSpPr>
          <p:cNvPr id="120" name="文本框 119">
            <a:extLst>
              <a:ext uri="{FF2B5EF4-FFF2-40B4-BE49-F238E27FC236}">
                <a16:creationId xmlns="" xmlns:a16="http://schemas.microsoft.com/office/drawing/2014/main" id="{342CCC9A-1BB8-47BF-B1AE-C985CFFF947E}"/>
              </a:ext>
            </a:extLst>
          </p:cNvPr>
          <p:cNvSpPr txBox="1"/>
          <p:nvPr/>
        </p:nvSpPr>
        <p:spPr>
          <a:xfrm>
            <a:off x="700263" y="2140038"/>
            <a:ext cx="2462979" cy="1449179"/>
          </a:xfrm>
          <a:prstGeom prst="rect">
            <a:avLst/>
          </a:prstGeom>
          <a:noFill/>
        </p:spPr>
        <p:txBody>
          <a:bodyPr wrap="square" rtlCol="0">
            <a:spAutoFit/>
          </a:bodyPr>
          <a:lstStyle/>
          <a:p>
            <a:pPr>
              <a:lnSpc>
                <a:spcPct val="150000"/>
              </a:lnSpc>
            </a:pPr>
            <a:r>
              <a:rPr lang="en-US" altLang="zh-CN" sz="1200">
                <a:solidFill>
                  <a:srgbClr val="002C3F"/>
                </a:solidFill>
              </a:rPr>
              <a:t>Lorem ipsum dolor sit amet, consectetuer adipiscing elit. Maecenas porttitor congue massa. Fusce posuere, magna sed pulvinar</a:t>
            </a:r>
            <a:endParaRPr lang="zh-CN" altLang="en-US" sz="1200">
              <a:solidFill>
                <a:srgbClr val="002C3F"/>
              </a:solidFill>
            </a:endParaRPr>
          </a:p>
        </p:txBody>
      </p:sp>
      <p:sp>
        <p:nvSpPr>
          <p:cNvPr id="128" name="文本框 127">
            <a:extLst>
              <a:ext uri="{FF2B5EF4-FFF2-40B4-BE49-F238E27FC236}">
                <a16:creationId xmlns="" xmlns:a16="http://schemas.microsoft.com/office/drawing/2014/main" id="{47CAF604-A7C8-4F02-AB1E-BF5C8C9736E1}"/>
              </a:ext>
            </a:extLst>
          </p:cNvPr>
          <p:cNvSpPr txBox="1"/>
          <p:nvPr/>
        </p:nvSpPr>
        <p:spPr>
          <a:xfrm>
            <a:off x="9643788" y="5069047"/>
            <a:ext cx="2462979" cy="1449179"/>
          </a:xfrm>
          <a:prstGeom prst="rect">
            <a:avLst/>
          </a:prstGeom>
          <a:noFill/>
        </p:spPr>
        <p:txBody>
          <a:bodyPr wrap="square" rtlCol="0">
            <a:spAutoFit/>
          </a:bodyPr>
          <a:lstStyle/>
          <a:p>
            <a:pPr>
              <a:lnSpc>
                <a:spcPct val="150000"/>
              </a:lnSpc>
            </a:pPr>
            <a:r>
              <a:rPr lang="en-US" altLang="zh-CN" sz="1200">
                <a:solidFill>
                  <a:srgbClr val="002C3F"/>
                </a:solidFill>
              </a:rPr>
              <a:t>Lorem ipsum dolor sit amet, consectetuer adipiscing elit. Maecenas porttitor congue massa. Fusce posuere, magna sed pulvinar</a:t>
            </a:r>
            <a:endParaRPr lang="zh-CN" altLang="en-US" sz="1200">
              <a:solidFill>
                <a:srgbClr val="002C3F"/>
              </a:solidFill>
            </a:endParaRPr>
          </a:p>
        </p:txBody>
      </p:sp>
      <p:grpSp>
        <p:nvGrpSpPr>
          <p:cNvPr id="121" name="组合 120">
            <a:extLst>
              <a:ext uri="{FF2B5EF4-FFF2-40B4-BE49-F238E27FC236}">
                <a16:creationId xmlns="" xmlns:a16="http://schemas.microsoft.com/office/drawing/2014/main" id="{003AD135-3FF5-445A-865A-FFAAB1CDEA0A}"/>
              </a:ext>
            </a:extLst>
          </p:cNvPr>
          <p:cNvGrpSpPr/>
          <p:nvPr/>
        </p:nvGrpSpPr>
        <p:grpSpPr>
          <a:xfrm>
            <a:off x="1741714" y="0"/>
            <a:ext cx="8708570" cy="6858000"/>
            <a:chOff x="1741714" y="0"/>
            <a:chExt cx="8708570" cy="6858000"/>
          </a:xfrm>
        </p:grpSpPr>
        <p:cxnSp>
          <p:nvCxnSpPr>
            <p:cNvPr id="122" name="直接连接符 121">
              <a:extLst>
                <a:ext uri="{FF2B5EF4-FFF2-40B4-BE49-F238E27FC236}">
                  <a16:creationId xmlns="" xmlns:a16="http://schemas.microsoft.com/office/drawing/2014/main" id="{42604585-F48B-40A1-BCE3-E800A36D90B3}"/>
                </a:ext>
              </a:extLst>
            </p:cNvPr>
            <p:cNvCxnSpPr>
              <a:cxnSpLocks/>
            </p:cNvCxnSpPr>
            <p:nvPr/>
          </p:nvCxnSpPr>
          <p:spPr>
            <a:xfrm>
              <a:off x="6966856" y="0"/>
              <a:ext cx="0" cy="6858000"/>
            </a:xfrm>
            <a:prstGeom prst="line">
              <a:avLst/>
            </a:prstGeom>
            <a:ln w="6350">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23" name="直接连接符 122">
              <a:extLst>
                <a:ext uri="{FF2B5EF4-FFF2-40B4-BE49-F238E27FC236}">
                  <a16:creationId xmlns="" xmlns:a16="http://schemas.microsoft.com/office/drawing/2014/main" id="{E097F2E5-5367-4C8B-AF88-DA44A10C5633}"/>
                </a:ext>
              </a:extLst>
            </p:cNvPr>
            <p:cNvCxnSpPr>
              <a:cxnSpLocks/>
            </p:cNvCxnSpPr>
            <p:nvPr/>
          </p:nvCxnSpPr>
          <p:spPr>
            <a:xfrm>
              <a:off x="1741714" y="0"/>
              <a:ext cx="0" cy="6858000"/>
            </a:xfrm>
            <a:prstGeom prst="line">
              <a:avLst/>
            </a:prstGeom>
            <a:ln w="6350">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24" name="直接连接符 123">
              <a:extLst>
                <a:ext uri="{FF2B5EF4-FFF2-40B4-BE49-F238E27FC236}">
                  <a16:creationId xmlns="" xmlns:a16="http://schemas.microsoft.com/office/drawing/2014/main" id="{394B0543-146A-4450-87E3-3459CAC86FE3}"/>
                </a:ext>
              </a:extLst>
            </p:cNvPr>
            <p:cNvCxnSpPr>
              <a:cxnSpLocks/>
            </p:cNvCxnSpPr>
            <p:nvPr/>
          </p:nvCxnSpPr>
          <p:spPr>
            <a:xfrm>
              <a:off x="5225142" y="0"/>
              <a:ext cx="0" cy="6858000"/>
            </a:xfrm>
            <a:prstGeom prst="line">
              <a:avLst/>
            </a:prstGeom>
            <a:ln w="6350">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25" name="直接连接符 124">
              <a:extLst>
                <a:ext uri="{FF2B5EF4-FFF2-40B4-BE49-F238E27FC236}">
                  <a16:creationId xmlns="" xmlns:a16="http://schemas.microsoft.com/office/drawing/2014/main" id="{170A1C2D-CAB6-4E7E-A87D-8E96D8DCDA73}"/>
                </a:ext>
              </a:extLst>
            </p:cNvPr>
            <p:cNvCxnSpPr>
              <a:cxnSpLocks/>
            </p:cNvCxnSpPr>
            <p:nvPr/>
          </p:nvCxnSpPr>
          <p:spPr>
            <a:xfrm>
              <a:off x="10450284" y="0"/>
              <a:ext cx="0" cy="6858000"/>
            </a:xfrm>
            <a:prstGeom prst="line">
              <a:avLst/>
            </a:prstGeom>
            <a:ln w="6350">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26" name="直接连接符 125">
              <a:extLst>
                <a:ext uri="{FF2B5EF4-FFF2-40B4-BE49-F238E27FC236}">
                  <a16:creationId xmlns="" xmlns:a16="http://schemas.microsoft.com/office/drawing/2014/main" id="{92F8DFF4-6A5B-4C22-8876-3B7F925A0456}"/>
                </a:ext>
              </a:extLst>
            </p:cNvPr>
            <p:cNvCxnSpPr>
              <a:cxnSpLocks/>
            </p:cNvCxnSpPr>
            <p:nvPr/>
          </p:nvCxnSpPr>
          <p:spPr>
            <a:xfrm>
              <a:off x="3483428" y="0"/>
              <a:ext cx="0" cy="6858000"/>
            </a:xfrm>
            <a:prstGeom prst="line">
              <a:avLst/>
            </a:prstGeom>
            <a:ln w="6350">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127" name="直接连接符 126">
              <a:extLst>
                <a:ext uri="{FF2B5EF4-FFF2-40B4-BE49-F238E27FC236}">
                  <a16:creationId xmlns="" xmlns:a16="http://schemas.microsoft.com/office/drawing/2014/main" id="{0EEEDFD2-FB7E-481E-B76F-285C4B567CBA}"/>
                </a:ext>
              </a:extLst>
            </p:cNvPr>
            <p:cNvCxnSpPr>
              <a:cxnSpLocks/>
            </p:cNvCxnSpPr>
            <p:nvPr/>
          </p:nvCxnSpPr>
          <p:spPr>
            <a:xfrm>
              <a:off x="8708570" y="0"/>
              <a:ext cx="0" cy="6858000"/>
            </a:xfrm>
            <a:prstGeom prst="line">
              <a:avLst/>
            </a:prstGeom>
            <a:ln w="6350">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3182054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包含 文字&#10;&#10;已生成极高可信度的说明">
            <a:extLst>
              <a:ext uri="{FF2B5EF4-FFF2-40B4-BE49-F238E27FC236}">
                <a16:creationId xmlns="" xmlns:a16="http://schemas.microsoft.com/office/drawing/2014/main" id="{FA0F279C-BFD8-46FF-A88E-634BA9F53D3F}"/>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flipH="1">
            <a:off x="0" y="0"/>
            <a:ext cx="12192000" cy="3867150"/>
          </a:xfrm>
          <a:custGeom>
            <a:avLst/>
            <a:gdLst>
              <a:gd name="connsiteX0" fmla="*/ 0 w 12192000"/>
              <a:gd name="connsiteY0" fmla="*/ 0 h 3867150"/>
              <a:gd name="connsiteX1" fmla="*/ 12192000 w 12192000"/>
              <a:gd name="connsiteY1" fmla="*/ 0 h 3867150"/>
              <a:gd name="connsiteX2" fmla="*/ 12192000 w 12192000"/>
              <a:gd name="connsiteY2" fmla="*/ 3867150 h 3867150"/>
              <a:gd name="connsiteX3" fmla="*/ 0 w 12192000"/>
              <a:gd name="connsiteY3" fmla="*/ 3867150 h 3867150"/>
            </a:gdLst>
            <a:ahLst/>
            <a:cxnLst>
              <a:cxn ang="0">
                <a:pos x="connsiteX0" y="connsiteY0"/>
              </a:cxn>
              <a:cxn ang="0">
                <a:pos x="connsiteX1" y="connsiteY1"/>
              </a:cxn>
              <a:cxn ang="0">
                <a:pos x="connsiteX2" y="connsiteY2"/>
              </a:cxn>
              <a:cxn ang="0">
                <a:pos x="connsiteX3" y="connsiteY3"/>
              </a:cxn>
            </a:cxnLst>
            <a:rect l="l" t="t" r="r" b="b"/>
            <a:pathLst>
              <a:path w="12192000" h="3867150">
                <a:moveTo>
                  <a:pt x="0" y="0"/>
                </a:moveTo>
                <a:lnTo>
                  <a:pt x="12192000" y="0"/>
                </a:lnTo>
                <a:lnTo>
                  <a:pt x="12192000" y="3867150"/>
                </a:lnTo>
                <a:lnTo>
                  <a:pt x="0" y="3867150"/>
                </a:lnTo>
                <a:close/>
              </a:path>
            </a:pathLst>
          </a:custGeom>
          <a:effectLst>
            <a:softEdge rad="1270000"/>
          </a:effectLst>
        </p:spPr>
      </p:pic>
      <p:sp>
        <p:nvSpPr>
          <p:cNvPr id="9" name="文本框 8">
            <a:extLst>
              <a:ext uri="{FF2B5EF4-FFF2-40B4-BE49-F238E27FC236}">
                <a16:creationId xmlns="" xmlns:a16="http://schemas.microsoft.com/office/drawing/2014/main" id="{ABB43AD1-ADFB-442B-BEB2-12B0AAD1E665}"/>
              </a:ext>
            </a:extLst>
          </p:cNvPr>
          <p:cNvSpPr txBox="1"/>
          <p:nvPr/>
        </p:nvSpPr>
        <p:spPr>
          <a:xfrm>
            <a:off x="7285547" y="1778350"/>
            <a:ext cx="4708147" cy="1186030"/>
          </a:xfrm>
          <a:prstGeom prst="rect">
            <a:avLst/>
          </a:prstGeom>
          <a:noFill/>
        </p:spPr>
        <p:txBody>
          <a:bodyPr wrap="square" rtlCol="0">
            <a:spAutoFit/>
          </a:bodyPr>
          <a:lstStyle/>
          <a:p>
            <a:pPr>
              <a:lnSpc>
                <a:spcPct val="120000"/>
              </a:lnSpc>
            </a:pPr>
            <a:r>
              <a:rPr lang="en-US" altLang="zh-CN" sz="1200">
                <a:solidFill>
                  <a:srgbClr val="002C3F"/>
                </a:solidFill>
              </a:rPr>
              <a:t>Lorem ipsum dolor sit amet, consectetuer adipiscing elit. Maecenas porttitor congue massa. Fusce posuere, magna sed pulvinar ultricies, purus lectus malesuada libero, sit amet commodo magna eros quis urna. Nunc viverra imperdiet enim.</a:t>
            </a:r>
          </a:p>
          <a:p>
            <a:pPr>
              <a:lnSpc>
                <a:spcPct val="120000"/>
              </a:lnSpc>
            </a:pPr>
            <a:r>
              <a:rPr lang="en-US" altLang="zh-CN" sz="1200">
                <a:solidFill>
                  <a:srgbClr val="002C3F"/>
                </a:solidFill>
              </a:rPr>
              <a:t>purus lectus malesuada libero, sit amet commodo magna eros</a:t>
            </a:r>
            <a:endParaRPr lang="zh-CN" altLang="en-US" sz="1200">
              <a:solidFill>
                <a:srgbClr val="002C3F"/>
              </a:solidFill>
            </a:endParaRPr>
          </a:p>
        </p:txBody>
      </p:sp>
      <p:sp>
        <p:nvSpPr>
          <p:cNvPr id="10" name="文本框 9">
            <a:extLst>
              <a:ext uri="{FF2B5EF4-FFF2-40B4-BE49-F238E27FC236}">
                <a16:creationId xmlns="" xmlns:a16="http://schemas.microsoft.com/office/drawing/2014/main" id="{6CE32226-61E6-462E-AD3B-939FA326C39A}"/>
              </a:ext>
            </a:extLst>
          </p:cNvPr>
          <p:cNvSpPr txBox="1"/>
          <p:nvPr/>
        </p:nvSpPr>
        <p:spPr>
          <a:xfrm>
            <a:off x="7285547" y="776061"/>
            <a:ext cx="4704278" cy="830997"/>
          </a:xfrm>
          <a:prstGeom prst="rect">
            <a:avLst/>
          </a:prstGeom>
          <a:noFill/>
        </p:spPr>
        <p:txBody>
          <a:bodyPr wrap="square" rtlCol="0">
            <a:spAutoFit/>
          </a:bodyPr>
          <a:lstStyle>
            <a:defPPr>
              <a:defRPr lang="zh-CN"/>
            </a:defPPr>
            <a:lvl1pPr>
              <a:defRPr sz="4800" b="1">
                <a:gradFill flip="none" rotWithShape="1">
                  <a:gsLst>
                    <a:gs pos="0">
                      <a:srgbClr val="00CCFF"/>
                    </a:gs>
                    <a:gs pos="100000">
                      <a:srgbClr val="00FDDD"/>
                    </a:gs>
                  </a:gsLst>
                  <a:lin ang="0" scaled="1"/>
                  <a:tileRect/>
                </a:gradFill>
              </a:defRPr>
            </a:lvl1pPr>
          </a:lstStyle>
          <a:p>
            <a:r>
              <a:rPr lang="en-US" altLang="zh-CN"/>
              <a:t>Title goes here</a:t>
            </a:r>
            <a:endParaRPr lang="zh-CN" altLang="en-US"/>
          </a:p>
        </p:txBody>
      </p:sp>
      <p:sp>
        <p:nvSpPr>
          <p:cNvPr id="11" name="文本框 10">
            <a:extLst>
              <a:ext uri="{FF2B5EF4-FFF2-40B4-BE49-F238E27FC236}">
                <a16:creationId xmlns="" xmlns:a16="http://schemas.microsoft.com/office/drawing/2014/main" id="{CD947FCC-3E76-4F87-A96F-71EB6B6BE4EF}"/>
              </a:ext>
            </a:extLst>
          </p:cNvPr>
          <p:cNvSpPr txBox="1"/>
          <p:nvPr/>
        </p:nvSpPr>
        <p:spPr>
          <a:xfrm>
            <a:off x="1976122" y="3106443"/>
            <a:ext cx="2739801" cy="645113"/>
          </a:xfrm>
          <a:prstGeom prst="rect">
            <a:avLst/>
          </a:prstGeom>
          <a:noFill/>
        </p:spPr>
        <p:txBody>
          <a:bodyPr wrap="square" rtlCol="0">
            <a:spAutoFit/>
          </a:bodyPr>
          <a:lstStyle/>
          <a:p>
            <a:pPr>
              <a:lnSpc>
                <a:spcPct val="120000"/>
              </a:lnSpc>
            </a:pPr>
            <a:r>
              <a:rPr lang="en-US" altLang="zh-CN" sz="3200">
                <a:solidFill>
                  <a:srgbClr val="002C3F"/>
                </a:solidFill>
              </a:rPr>
              <a:t>About us</a:t>
            </a:r>
            <a:endParaRPr lang="zh-CN" altLang="en-US" sz="3200">
              <a:solidFill>
                <a:srgbClr val="002C3F"/>
              </a:solidFill>
            </a:endParaRPr>
          </a:p>
        </p:txBody>
      </p:sp>
      <p:cxnSp>
        <p:nvCxnSpPr>
          <p:cNvPr id="13" name="直接连接符 12">
            <a:extLst>
              <a:ext uri="{FF2B5EF4-FFF2-40B4-BE49-F238E27FC236}">
                <a16:creationId xmlns="" xmlns:a16="http://schemas.microsoft.com/office/drawing/2014/main" id="{2E8FDE69-6EF8-483B-867C-B454D0A65FE9}"/>
              </a:ext>
            </a:extLst>
          </p:cNvPr>
          <p:cNvCxnSpPr>
            <a:cxnSpLocks/>
          </p:cNvCxnSpPr>
          <p:nvPr/>
        </p:nvCxnSpPr>
        <p:spPr>
          <a:xfrm>
            <a:off x="840679" y="4246856"/>
            <a:ext cx="0" cy="1226844"/>
          </a:xfrm>
          <a:prstGeom prst="line">
            <a:avLst/>
          </a:prstGeom>
          <a:ln w="12700">
            <a:solidFill>
              <a:srgbClr val="002C3F"/>
            </a:soli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 xmlns:a16="http://schemas.microsoft.com/office/drawing/2014/main" id="{33BFFE61-2E9A-4ED4-8A57-DB65B23E199C}"/>
              </a:ext>
            </a:extLst>
          </p:cNvPr>
          <p:cNvSpPr txBox="1"/>
          <p:nvPr/>
        </p:nvSpPr>
        <p:spPr>
          <a:xfrm>
            <a:off x="637546" y="5853406"/>
            <a:ext cx="406265" cy="769644"/>
          </a:xfrm>
          <a:prstGeom prst="rect">
            <a:avLst/>
          </a:prstGeom>
          <a:noFill/>
        </p:spPr>
        <p:txBody>
          <a:bodyPr vert="eaVert" wrap="square" rtlCol="0">
            <a:spAutoFit/>
          </a:bodyPr>
          <a:lstStyle/>
          <a:p>
            <a:pPr>
              <a:lnSpc>
                <a:spcPct val="120000"/>
              </a:lnSpc>
            </a:pPr>
            <a:r>
              <a:rPr lang="en-US" altLang="zh-CN" sz="1200">
                <a:solidFill>
                  <a:srgbClr val="002C3F"/>
                </a:solidFill>
              </a:rPr>
              <a:t>about us</a:t>
            </a:r>
            <a:endParaRPr lang="zh-CN" altLang="en-US" sz="1200">
              <a:solidFill>
                <a:srgbClr val="002C3F"/>
              </a:solidFill>
            </a:endParaRPr>
          </a:p>
        </p:txBody>
      </p:sp>
      <p:sp>
        <p:nvSpPr>
          <p:cNvPr id="16" name="文本框 15">
            <a:extLst>
              <a:ext uri="{FF2B5EF4-FFF2-40B4-BE49-F238E27FC236}">
                <a16:creationId xmlns="" xmlns:a16="http://schemas.microsoft.com/office/drawing/2014/main" id="{F36D6ABE-CD92-4579-92E4-0BC337AF75A2}"/>
              </a:ext>
            </a:extLst>
          </p:cNvPr>
          <p:cNvSpPr txBox="1"/>
          <p:nvPr/>
        </p:nvSpPr>
        <p:spPr>
          <a:xfrm>
            <a:off x="1976122" y="4203462"/>
            <a:ext cx="1681475" cy="437877"/>
          </a:xfrm>
          <a:prstGeom prst="rect">
            <a:avLst/>
          </a:prstGeom>
          <a:noFill/>
        </p:spPr>
        <p:txBody>
          <a:bodyPr wrap="square" rtlCol="0">
            <a:spAutoFit/>
          </a:bodyPr>
          <a:lstStyle/>
          <a:p>
            <a:pPr>
              <a:lnSpc>
                <a:spcPct val="120000"/>
              </a:lnSpc>
            </a:pPr>
            <a:r>
              <a:rPr lang="en-US" altLang="zh-CN" sz="2000">
                <a:solidFill>
                  <a:srgbClr val="002C3F"/>
                </a:solidFill>
              </a:rPr>
              <a:t>who are we?</a:t>
            </a:r>
            <a:endParaRPr lang="zh-CN" altLang="en-US" sz="2000">
              <a:solidFill>
                <a:srgbClr val="002C3F"/>
              </a:solidFill>
            </a:endParaRPr>
          </a:p>
        </p:txBody>
      </p:sp>
      <p:sp>
        <p:nvSpPr>
          <p:cNvPr id="19" name="文本框 18">
            <a:extLst>
              <a:ext uri="{FF2B5EF4-FFF2-40B4-BE49-F238E27FC236}">
                <a16:creationId xmlns="" xmlns:a16="http://schemas.microsoft.com/office/drawing/2014/main" id="{A0A3F1C0-15DD-4E04-9F94-9422ACE93529}"/>
              </a:ext>
            </a:extLst>
          </p:cNvPr>
          <p:cNvSpPr txBox="1"/>
          <p:nvPr/>
        </p:nvSpPr>
        <p:spPr>
          <a:xfrm>
            <a:off x="580659" y="2507422"/>
            <a:ext cx="1565642" cy="1336135"/>
          </a:xfrm>
          <a:prstGeom prst="rect">
            <a:avLst/>
          </a:prstGeom>
          <a:noFill/>
        </p:spPr>
        <p:txBody>
          <a:bodyPr wrap="square" rtlCol="0">
            <a:spAutoFit/>
          </a:bodyPr>
          <a:lstStyle/>
          <a:p>
            <a:pPr>
              <a:lnSpc>
                <a:spcPct val="120000"/>
              </a:lnSpc>
            </a:pPr>
            <a:r>
              <a:rPr lang="en-US" altLang="zh-CN" sz="7200">
                <a:solidFill>
                  <a:srgbClr val="002C3F"/>
                </a:solidFill>
              </a:rPr>
              <a:t>07/</a:t>
            </a:r>
            <a:endParaRPr lang="zh-CN" altLang="en-US" sz="7200">
              <a:solidFill>
                <a:srgbClr val="002C3F"/>
              </a:solidFill>
            </a:endParaRPr>
          </a:p>
        </p:txBody>
      </p:sp>
      <p:sp>
        <p:nvSpPr>
          <p:cNvPr id="20" name="文本框 19">
            <a:extLst>
              <a:ext uri="{FF2B5EF4-FFF2-40B4-BE49-F238E27FC236}">
                <a16:creationId xmlns="" xmlns:a16="http://schemas.microsoft.com/office/drawing/2014/main" id="{41C3CAA3-CA32-4DA4-8464-F1AA613D9E3B}"/>
              </a:ext>
            </a:extLst>
          </p:cNvPr>
          <p:cNvSpPr txBox="1"/>
          <p:nvPr/>
        </p:nvSpPr>
        <p:spPr>
          <a:xfrm>
            <a:off x="1976122" y="4709410"/>
            <a:ext cx="8520427" cy="742832"/>
          </a:xfrm>
          <a:prstGeom prst="rect">
            <a:avLst/>
          </a:prstGeom>
          <a:noFill/>
        </p:spPr>
        <p:txBody>
          <a:bodyPr wrap="square" rtlCol="0">
            <a:spAutoFit/>
          </a:bodyPr>
          <a:lstStyle/>
          <a:p>
            <a:pPr>
              <a:lnSpc>
                <a:spcPct val="120000"/>
              </a:lnSpc>
            </a:pPr>
            <a:r>
              <a:rPr lang="en-US" altLang="zh-CN" sz="1200">
                <a:solidFill>
                  <a:srgbClr val="002C3F"/>
                </a:solidFill>
              </a:rPr>
              <a:t>Lorem ipsum dolor sit amet, consectetuer adipiscing elit. Maecenas porttitor congue massa. Fusce posuere, magna sed pulvinar ultricies, purus lectus malesuada libero, sit amet commodo magna eros quis urna. Nunc viverra imperdiet enim.</a:t>
            </a:r>
          </a:p>
          <a:p>
            <a:pPr>
              <a:lnSpc>
                <a:spcPct val="120000"/>
              </a:lnSpc>
            </a:pPr>
            <a:r>
              <a:rPr lang="en-US" altLang="zh-CN" sz="1200">
                <a:solidFill>
                  <a:srgbClr val="002C3F"/>
                </a:solidFill>
              </a:rPr>
              <a:t>purus lectus malesuada libero, sit amet commodo magna eros</a:t>
            </a:r>
            <a:endParaRPr lang="zh-CN" altLang="en-US" sz="1200">
              <a:solidFill>
                <a:srgbClr val="002C3F"/>
              </a:solidFill>
            </a:endParaRPr>
          </a:p>
        </p:txBody>
      </p:sp>
      <p:sp>
        <p:nvSpPr>
          <p:cNvPr id="21" name="文本框 20">
            <a:extLst>
              <a:ext uri="{FF2B5EF4-FFF2-40B4-BE49-F238E27FC236}">
                <a16:creationId xmlns="" xmlns:a16="http://schemas.microsoft.com/office/drawing/2014/main" id="{135BE27E-67F6-4595-8350-B5C638632388}"/>
              </a:ext>
            </a:extLst>
          </p:cNvPr>
          <p:cNvSpPr txBox="1"/>
          <p:nvPr/>
        </p:nvSpPr>
        <p:spPr>
          <a:xfrm>
            <a:off x="1976121" y="5718763"/>
            <a:ext cx="2024378" cy="437877"/>
          </a:xfrm>
          <a:prstGeom prst="rect">
            <a:avLst/>
          </a:prstGeom>
          <a:noFill/>
        </p:spPr>
        <p:txBody>
          <a:bodyPr wrap="square" rtlCol="0">
            <a:spAutoFit/>
          </a:bodyPr>
          <a:lstStyle/>
          <a:p>
            <a:pPr>
              <a:lnSpc>
                <a:spcPct val="120000"/>
              </a:lnSpc>
            </a:pPr>
            <a:r>
              <a:rPr lang="en-US" altLang="zh-CN" sz="2000">
                <a:solidFill>
                  <a:srgbClr val="002C3F"/>
                </a:solidFill>
              </a:rPr>
              <a:t>why choose us?</a:t>
            </a:r>
            <a:endParaRPr lang="zh-CN" altLang="en-US" sz="2000">
              <a:solidFill>
                <a:srgbClr val="002C3F"/>
              </a:solidFill>
            </a:endParaRPr>
          </a:p>
        </p:txBody>
      </p:sp>
      <p:sp>
        <p:nvSpPr>
          <p:cNvPr id="22" name="文本框 21">
            <a:extLst>
              <a:ext uri="{FF2B5EF4-FFF2-40B4-BE49-F238E27FC236}">
                <a16:creationId xmlns="" xmlns:a16="http://schemas.microsoft.com/office/drawing/2014/main" id="{295746FC-CC7A-4E63-A1E9-4F2BEA3C6990}"/>
              </a:ext>
            </a:extLst>
          </p:cNvPr>
          <p:cNvSpPr txBox="1"/>
          <p:nvPr/>
        </p:nvSpPr>
        <p:spPr>
          <a:xfrm>
            <a:off x="1976121" y="6230761"/>
            <a:ext cx="8520427" cy="299634"/>
          </a:xfrm>
          <a:prstGeom prst="rect">
            <a:avLst/>
          </a:prstGeom>
          <a:noFill/>
        </p:spPr>
        <p:txBody>
          <a:bodyPr wrap="square" rtlCol="0">
            <a:spAutoFit/>
          </a:bodyPr>
          <a:lstStyle/>
          <a:p>
            <a:pPr>
              <a:lnSpc>
                <a:spcPct val="120000"/>
              </a:lnSpc>
            </a:pPr>
            <a:r>
              <a:rPr lang="en-US" altLang="zh-CN" sz="1200">
                <a:solidFill>
                  <a:srgbClr val="002C3F"/>
                </a:solidFill>
              </a:rPr>
              <a:t>Lorem ipsum dolor sit amet, consectetuer adipiscing elit. Maecenas porttitor congue massa. </a:t>
            </a:r>
            <a:endParaRPr lang="zh-CN" altLang="en-US" sz="1200">
              <a:solidFill>
                <a:srgbClr val="002C3F"/>
              </a:solidFill>
            </a:endParaRPr>
          </a:p>
        </p:txBody>
      </p:sp>
      <p:pic>
        <p:nvPicPr>
          <p:cNvPr id="26" name="图片 25">
            <a:extLst>
              <a:ext uri="{FF2B5EF4-FFF2-40B4-BE49-F238E27FC236}">
                <a16:creationId xmlns="" xmlns:a16="http://schemas.microsoft.com/office/drawing/2014/main" id="{E673D558-01F2-42B6-AAE5-D82F1F3D727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flipH="1">
            <a:off x="10496548" y="4579527"/>
            <a:ext cx="1465929" cy="2278473"/>
          </a:xfrm>
          <a:prstGeom prst="rect">
            <a:avLst/>
          </a:prstGeom>
        </p:spPr>
      </p:pic>
      <p:grpSp>
        <p:nvGrpSpPr>
          <p:cNvPr id="28" name="组合 27">
            <a:extLst>
              <a:ext uri="{FF2B5EF4-FFF2-40B4-BE49-F238E27FC236}">
                <a16:creationId xmlns="" xmlns:a16="http://schemas.microsoft.com/office/drawing/2014/main" id="{EADE981C-0D68-45AE-88F2-73E3D76306CD}"/>
              </a:ext>
            </a:extLst>
          </p:cNvPr>
          <p:cNvGrpSpPr/>
          <p:nvPr/>
        </p:nvGrpSpPr>
        <p:grpSpPr>
          <a:xfrm>
            <a:off x="1741714" y="0"/>
            <a:ext cx="8708570" cy="6858000"/>
            <a:chOff x="1741714" y="0"/>
            <a:chExt cx="8708570" cy="6858000"/>
          </a:xfrm>
        </p:grpSpPr>
        <p:cxnSp>
          <p:nvCxnSpPr>
            <p:cNvPr id="29" name="直接连接符 28">
              <a:extLst>
                <a:ext uri="{FF2B5EF4-FFF2-40B4-BE49-F238E27FC236}">
                  <a16:creationId xmlns="" xmlns:a16="http://schemas.microsoft.com/office/drawing/2014/main" id="{DFF7B25F-F72A-4C57-B9E1-21B2F3CFE86B}"/>
                </a:ext>
              </a:extLst>
            </p:cNvPr>
            <p:cNvCxnSpPr>
              <a:cxnSpLocks/>
            </p:cNvCxnSpPr>
            <p:nvPr/>
          </p:nvCxnSpPr>
          <p:spPr>
            <a:xfrm>
              <a:off x="6966856" y="0"/>
              <a:ext cx="0" cy="6858000"/>
            </a:xfrm>
            <a:prstGeom prst="line">
              <a:avLst/>
            </a:prstGeom>
            <a:ln w="6350">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 xmlns:a16="http://schemas.microsoft.com/office/drawing/2014/main" id="{85FC9D3E-FE52-4E7C-93F0-658E76E5D1E1}"/>
                </a:ext>
              </a:extLst>
            </p:cNvPr>
            <p:cNvCxnSpPr>
              <a:cxnSpLocks/>
            </p:cNvCxnSpPr>
            <p:nvPr/>
          </p:nvCxnSpPr>
          <p:spPr>
            <a:xfrm>
              <a:off x="1741714" y="0"/>
              <a:ext cx="0" cy="6858000"/>
            </a:xfrm>
            <a:prstGeom prst="line">
              <a:avLst/>
            </a:prstGeom>
            <a:ln w="6350">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 xmlns:a16="http://schemas.microsoft.com/office/drawing/2014/main" id="{F8EF7604-3EED-4A6B-8844-CD35E4107AE8}"/>
                </a:ext>
              </a:extLst>
            </p:cNvPr>
            <p:cNvCxnSpPr>
              <a:cxnSpLocks/>
            </p:cNvCxnSpPr>
            <p:nvPr/>
          </p:nvCxnSpPr>
          <p:spPr>
            <a:xfrm>
              <a:off x="5225142" y="0"/>
              <a:ext cx="0" cy="6858000"/>
            </a:xfrm>
            <a:prstGeom prst="line">
              <a:avLst/>
            </a:prstGeom>
            <a:ln w="6350">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 xmlns:a16="http://schemas.microsoft.com/office/drawing/2014/main" id="{C8F1F731-1C61-454D-893A-56A7A7DF4FAB}"/>
                </a:ext>
              </a:extLst>
            </p:cNvPr>
            <p:cNvCxnSpPr>
              <a:cxnSpLocks/>
            </p:cNvCxnSpPr>
            <p:nvPr/>
          </p:nvCxnSpPr>
          <p:spPr>
            <a:xfrm>
              <a:off x="10450284" y="0"/>
              <a:ext cx="0" cy="6858000"/>
            </a:xfrm>
            <a:prstGeom prst="line">
              <a:avLst/>
            </a:prstGeom>
            <a:ln w="6350">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 xmlns:a16="http://schemas.microsoft.com/office/drawing/2014/main" id="{F316C3B1-3185-44F0-BB62-AEF82CC9A723}"/>
                </a:ext>
              </a:extLst>
            </p:cNvPr>
            <p:cNvCxnSpPr>
              <a:cxnSpLocks/>
            </p:cNvCxnSpPr>
            <p:nvPr/>
          </p:nvCxnSpPr>
          <p:spPr>
            <a:xfrm>
              <a:off x="3483428" y="0"/>
              <a:ext cx="0" cy="6858000"/>
            </a:xfrm>
            <a:prstGeom prst="line">
              <a:avLst/>
            </a:prstGeom>
            <a:ln w="6350">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 xmlns:a16="http://schemas.microsoft.com/office/drawing/2014/main" id="{52FF1141-25CB-4F57-BAF3-442A6179CF04}"/>
                </a:ext>
              </a:extLst>
            </p:cNvPr>
            <p:cNvCxnSpPr>
              <a:cxnSpLocks/>
            </p:cNvCxnSpPr>
            <p:nvPr/>
          </p:nvCxnSpPr>
          <p:spPr>
            <a:xfrm>
              <a:off x="8708570" y="0"/>
              <a:ext cx="0" cy="6858000"/>
            </a:xfrm>
            <a:prstGeom prst="line">
              <a:avLst/>
            </a:prstGeom>
            <a:ln w="6350">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4792565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a:extLst>
              <a:ext uri="{FF2B5EF4-FFF2-40B4-BE49-F238E27FC236}">
                <a16:creationId xmlns="" xmlns:a16="http://schemas.microsoft.com/office/drawing/2014/main" id="{BCB67CD8-40C8-475B-9934-DE74135ADA63}"/>
              </a:ext>
            </a:extLst>
          </p:cNvPr>
          <p:cNvGrpSpPr/>
          <p:nvPr/>
        </p:nvGrpSpPr>
        <p:grpSpPr>
          <a:xfrm>
            <a:off x="752354" y="1122031"/>
            <a:ext cx="2521735" cy="3543751"/>
            <a:chOff x="752354" y="1122031"/>
            <a:chExt cx="2521735" cy="3543751"/>
          </a:xfrm>
        </p:grpSpPr>
        <p:pic>
          <p:nvPicPr>
            <p:cNvPr id="30" name="图片 29" descr="图片包含 天空&#10;&#10;已生成高可信度的说明">
              <a:extLst>
                <a:ext uri="{FF2B5EF4-FFF2-40B4-BE49-F238E27FC236}">
                  <a16:creationId xmlns="" xmlns:a16="http://schemas.microsoft.com/office/drawing/2014/main" id="{FF39E564-E7AA-4C20-9C7A-EFE841DA7CA6}"/>
                </a:ext>
              </a:extLst>
            </p:cNvPr>
            <p:cNvPicPr>
              <a:picLocks noChangeAspect="1"/>
            </p:cNvPicPr>
            <p:nvPr/>
          </p:nvPicPr>
          <p:blipFill>
            <a:blip r:embed="rId2" cstate="email">
              <a:extLst>
                <a:ext uri="{28A0092B-C50C-407E-A947-70E740481C1C}">
                  <a14:useLocalDpi xmlns:a14="http://schemas.microsoft.com/office/drawing/2010/main"/>
                </a:ext>
              </a:extLst>
            </a:blip>
            <a:srcRect l="39206" t="4876" r="26772" b="4876"/>
            <a:stretch>
              <a:fillRect/>
            </a:stretch>
          </p:blipFill>
          <p:spPr>
            <a:xfrm>
              <a:off x="1276008" y="1470656"/>
              <a:ext cx="1407609" cy="2489251"/>
            </a:xfrm>
            <a:custGeom>
              <a:avLst/>
              <a:gdLst>
                <a:gd name="connsiteX0" fmla="*/ 0 w 1407609"/>
                <a:gd name="connsiteY0" fmla="*/ 0 h 2489251"/>
                <a:gd name="connsiteX1" fmla="*/ 1407609 w 1407609"/>
                <a:gd name="connsiteY1" fmla="*/ 0 h 2489251"/>
                <a:gd name="connsiteX2" fmla="*/ 1407609 w 1407609"/>
                <a:gd name="connsiteY2" fmla="*/ 2489251 h 2489251"/>
                <a:gd name="connsiteX3" fmla="*/ 0 w 1407609"/>
                <a:gd name="connsiteY3" fmla="*/ 2489251 h 2489251"/>
              </a:gdLst>
              <a:ahLst/>
              <a:cxnLst>
                <a:cxn ang="0">
                  <a:pos x="connsiteX0" y="connsiteY0"/>
                </a:cxn>
                <a:cxn ang="0">
                  <a:pos x="connsiteX1" y="connsiteY1"/>
                </a:cxn>
                <a:cxn ang="0">
                  <a:pos x="connsiteX2" y="connsiteY2"/>
                </a:cxn>
                <a:cxn ang="0">
                  <a:pos x="connsiteX3" y="connsiteY3"/>
                </a:cxn>
              </a:cxnLst>
              <a:rect l="l" t="t" r="r" b="b"/>
              <a:pathLst>
                <a:path w="1407609" h="2489251">
                  <a:moveTo>
                    <a:pt x="0" y="0"/>
                  </a:moveTo>
                  <a:lnTo>
                    <a:pt x="1407609" y="0"/>
                  </a:lnTo>
                  <a:lnTo>
                    <a:pt x="1407609" y="2489251"/>
                  </a:lnTo>
                  <a:lnTo>
                    <a:pt x="0" y="2489251"/>
                  </a:lnTo>
                  <a:close/>
                </a:path>
              </a:pathLst>
            </a:custGeom>
            <a:gradFill>
              <a:gsLst>
                <a:gs pos="0">
                  <a:srgbClr val="00CCFF"/>
                </a:gs>
                <a:gs pos="100000">
                  <a:srgbClr val="00FDDD"/>
                </a:gs>
              </a:gsLst>
              <a:lin ang="1200000" scaled="0"/>
            </a:gradFill>
            <a:ln>
              <a:noFill/>
            </a:ln>
            <a:effectLst>
              <a:outerShdw blurRad="635000" sx="125000" sy="125000" algn="ctr" rotWithShape="0">
                <a:prstClr val="black">
                  <a:alpha val="10000"/>
                </a:prstClr>
              </a:outerShdw>
            </a:effectLst>
          </p:spPr>
        </p:pic>
        <p:pic>
          <p:nvPicPr>
            <p:cNvPr id="8" name="图片 7">
              <a:extLst>
                <a:ext uri="{FF2B5EF4-FFF2-40B4-BE49-F238E27FC236}">
                  <a16:creationId xmlns="" xmlns:a16="http://schemas.microsoft.com/office/drawing/2014/main" id="{A9A39B1B-6B96-4E81-BAC7-2AEBBA371A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52354" y="1122031"/>
              <a:ext cx="2521735" cy="3543751"/>
            </a:xfrm>
            <a:prstGeom prst="rect">
              <a:avLst/>
            </a:prstGeom>
          </p:spPr>
        </p:pic>
      </p:grpSp>
      <p:sp>
        <p:nvSpPr>
          <p:cNvPr id="11" name="文本框 10">
            <a:extLst>
              <a:ext uri="{FF2B5EF4-FFF2-40B4-BE49-F238E27FC236}">
                <a16:creationId xmlns="" xmlns:a16="http://schemas.microsoft.com/office/drawing/2014/main" id="{A3F8BEEE-987E-4E4D-AB16-8C31B517D7A3}"/>
              </a:ext>
            </a:extLst>
          </p:cNvPr>
          <p:cNvSpPr txBox="1"/>
          <p:nvPr/>
        </p:nvSpPr>
        <p:spPr>
          <a:xfrm>
            <a:off x="7191739" y="333432"/>
            <a:ext cx="3258545" cy="830997"/>
          </a:xfrm>
          <a:prstGeom prst="rect">
            <a:avLst/>
          </a:prstGeom>
          <a:noFill/>
        </p:spPr>
        <p:txBody>
          <a:bodyPr wrap="square" rtlCol="0">
            <a:spAutoFit/>
          </a:bodyPr>
          <a:lstStyle/>
          <a:p>
            <a:r>
              <a:rPr lang="en-US" altLang="zh-CN" sz="4800" b="1">
                <a:gradFill flip="none" rotWithShape="1">
                  <a:gsLst>
                    <a:gs pos="0">
                      <a:srgbClr val="394952"/>
                    </a:gs>
                    <a:gs pos="100000">
                      <a:srgbClr val="6B72A8"/>
                    </a:gs>
                  </a:gsLst>
                  <a:lin ang="0" scaled="1"/>
                  <a:tileRect/>
                </a:gradFill>
              </a:rPr>
              <a:t>Infodata</a:t>
            </a:r>
            <a:endParaRPr lang="zh-CN" altLang="en-US" sz="4800" b="1">
              <a:gradFill flip="none" rotWithShape="1">
                <a:gsLst>
                  <a:gs pos="0">
                    <a:srgbClr val="394952"/>
                  </a:gs>
                  <a:gs pos="100000">
                    <a:srgbClr val="6B72A8"/>
                  </a:gs>
                </a:gsLst>
                <a:lin ang="0" scaled="1"/>
                <a:tileRect/>
              </a:gradFill>
            </a:endParaRPr>
          </a:p>
        </p:txBody>
      </p:sp>
      <p:sp>
        <p:nvSpPr>
          <p:cNvPr id="12" name="文本框 11">
            <a:extLst>
              <a:ext uri="{FF2B5EF4-FFF2-40B4-BE49-F238E27FC236}">
                <a16:creationId xmlns="" xmlns:a16="http://schemas.microsoft.com/office/drawing/2014/main" id="{A208F6EF-A0B4-4727-AA9A-4A29A9513084}"/>
              </a:ext>
            </a:extLst>
          </p:cNvPr>
          <p:cNvSpPr txBox="1"/>
          <p:nvPr/>
        </p:nvSpPr>
        <p:spPr>
          <a:xfrm>
            <a:off x="7191738" y="1348690"/>
            <a:ext cx="4708147" cy="1186030"/>
          </a:xfrm>
          <a:prstGeom prst="rect">
            <a:avLst/>
          </a:prstGeom>
          <a:noFill/>
        </p:spPr>
        <p:txBody>
          <a:bodyPr wrap="square" rtlCol="0">
            <a:spAutoFit/>
          </a:bodyPr>
          <a:lstStyle/>
          <a:p>
            <a:pPr>
              <a:lnSpc>
                <a:spcPct val="120000"/>
              </a:lnSpc>
            </a:pPr>
            <a:r>
              <a:rPr lang="en-US" altLang="zh-CN" sz="1200">
                <a:solidFill>
                  <a:srgbClr val="002C3F"/>
                </a:solidFill>
              </a:rPr>
              <a:t>Lorem ipsum dolor sit amet, consectetuer adipiscing elit. Maecenas porttitor congue massa. Fusce posuere, magna sed pulvinar ultricies, purus lectus malesuada libero, sit amet commodo magna eros quis urna. Nunc viverra imperdiet enim.</a:t>
            </a:r>
          </a:p>
          <a:p>
            <a:pPr>
              <a:lnSpc>
                <a:spcPct val="120000"/>
              </a:lnSpc>
            </a:pPr>
            <a:r>
              <a:rPr lang="en-US" altLang="zh-CN" sz="1200">
                <a:solidFill>
                  <a:srgbClr val="002C3F"/>
                </a:solidFill>
              </a:rPr>
              <a:t>purus lectus malesuada libero, sit amet commodo magna eros</a:t>
            </a:r>
            <a:endParaRPr lang="zh-CN" altLang="en-US" sz="1200">
              <a:solidFill>
                <a:srgbClr val="002C3F"/>
              </a:solidFill>
            </a:endParaRPr>
          </a:p>
        </p:txBody>
      </p:sp>
      <p:grpSp>
        <p:nvGrpSpPr>
          <p:cNvPr id="35" name="组合 34">
            <a:extLst>
              <a:ext uri="{FF2B5EF4-FFF2-40B4-BE49-F238E27FC236}">
                <a16:creationId xmlns="" xmlns:a16="http://schemas.microsoft.com/office/drawing/2014/main" id="{72E486CD-1462-4DB8-9010-465B301FDB69}"/>
              </a:ext>
            </a:extLst>
          </p:cNvPr>
          <p:cNvGrpSpPr/>
          <p:nvPr/>
        </p:nvGrpSpPr>
        <p:grpSpPr>
          <a:xfrm>
            <a:off x="3739394" y="1122031"/>
            <a:ext cx="2521735" cy="3543751"/>
            <a:chOff x="3739394" y="1122031"/>
            <a:chExt cx="2521735" cy="3543751"/>
          </a:xfrm>
        </p:grpSpPr>
        <p:pic>
          <p:nvPicPr>
            <p:cNvPr id="34" name="图片 33" descr="图片包含 水, 天空&#10;&#10;已生成高可信度的说明">
              <a:extLst>
                <a:ext uri="{FF2B5EF4-FFF2-40B4-BE49-F238E27FC236}">
                  <a16:creationId xmlns="" xmlns:a16="http://schemas.microsoft.com/office/drawing/2014/main" id="{C0DE0A2C-76D7-4BE3-89FF-E64A6E0ECB93}"/>
                </a:ext>
              </a:extLst>
            </p:cNvPr>
            <p:cNvPicPr>
              <a:picLocks noChangeAspect="1"/>
            </p:cNvPicPr>
            <p:nvPr/>
          </p:nvPicPr>
          <p:blipFill>
            <a:blip r:embed="rId4" cstate="email">
              <a:extLst>
                <a:ext uri="{28A0092B-C50C-407E-A947-70E740481C1C}">
                  <a14:useLocalDpi xmlns:a14="http://schemas.microsoft.com/office/drawing/2010/main"/>
                </a:ext>
              </a:extLst>
            </a:blip>
            <a:srcRect l="33894" t="2920" r="29890" b="6996"/>
            <a:stretch>
              <a:fillRect/>
            </a:stretch>
          </p:blipFill>
          <p:spPr>
            <a:xfrm>
              <a:off x="4263047" y="1470656"/>
              <a:ext cx="1407609" cy="2489251"/>
            </a:xfrm>
            <a:custGeom>
              <a:avLst/>
              <a:gdLst>
                <a:gd name="connsiteX0" fmla="*/ 0 w 1407609"/>
                <a:gd name="connsiteY0" fmla="*/ 0 h 2489251"/>
                <a:gd name="connsiteX1" fmla="*/ 1407609 w 1407609"/>
                <a:gd name="connsiteY1" fmla="*/ 0 h 2489251"/>
                <a:gd name="connsiteX2" fmla="*/ 1407609 w 1407609"/>
                <a:gd name="connsiteY2" fmla="*/ 2489251 h 2489251"/>
                <a:gd name="connsiteX3" fmla="*/ 0 w 1407609"/>
                <a:gd name="connsiteY3" fmla="*/ 2489251 h 2489251"/>
              </a:gdLst>
              <a:ahLst/>
              <a:cxnLst>
                <a:cxn ang="0">
                  <a:pos x="connsiteX0" y="connsiteY0"/>
                </a:cxn>
                <a:cxn ang="0">
                  <a:pos x="connsiteX1" y="connsiteY1"/>
                </a:cxn>
                <a:cxn ang="0">
                  <a:pos x="connsiteX2" y="connsiteY2"/>
                </a:cxn>
                <a:cxn ang="0">
                  <a:pos x="connsiteX3" y="connsiteY3"/>
                </a:cxn>
              </a:cxnLst>
              <a:rect l="l" t="t" r="r" b="b"/>
              <a:pathLst>
                <a:path w="1407609" h="2489251">
                  <a:moveTo>
                    <a:pt x="0" y="0"/>
                  </a:moveTo>
                  <a:lnTo>
                    <a:pt x="1407609" y="0"/>
                  </a:lnTo>
                  <a:lnTo>
                    <a:pt x="1407609" y="2489251"/>
                  </a:lnTo>
                  <a:lnTo>
                    <a:pt x="0" y="2489251"/>
                  </a:lnTo>
                  <a:close/>
                </a:path>
              </a:pathLst>
            </a:custGeom>
            <a:gradFill>
              <a:gsLst>
                <a:gs pos="0">
                  <a:srgbClr val="00CCFF"/>
                </a:gs>
                <a:gs pos="100000">
                  <a:srgbClr val="00FDDD"/>
                </a:gs>
              </a:gsLst>
              <a:lin ang="1200000" scaled="0"/>
            </a:gradFill>
            <a:ln>
              <a:noFill/>
            </a:ln>
            <a:effectLst>
              <a:outerShdw blurRad="635000" sx="125000" sy="125000" algn="ctr" rotWithShape="0">
                <a:prstClr val="black">
                  <a:alpha val="10000"/>
                </a:prstClr>
              </a:outerShdw>
            </a:effectLst>
          </p:spPr>
        </p:pic>
        <p:pic>
          <p:nvPicPr>
            <p:cNvPr id="15" name="图片 14">
              <a:extLst>
                <a:ext uri="{FF2B5EF4-FFF2-40B4-BE49-F238E27FC236}">
                  <a16:creationId xmlns="" xmlns:a16="http://schemas.microsoft.com/office/drawing/2014/main" id="{87E6CB81-02AA-44A5-B378-34133DD42AF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739394" y="1122031"/>
              <a:ext cx="2521735" cy="3543751"/>
            </a:xfrm>
            <a:prstGeom prst="rect">
              <a:avLst/>
            </a:prstGeom>
          </p:spPr>
        </p:pic>
      </p:grpSp>
      <p:pic>
        <p:nvPicPr>
          <p:cNvPr id="5" name="图片 4">
            <a:extLst>
              <a:ext uri="{FF2B5EF4-FFF2-40B4-BE49-F238E27FC236}">
                <a16:creationId xmlns="" xmlns:a16="http://schemas.microsoft.com/office/drawing/2014/main" id="{7E3B8CA3-71FE-4B75-A635-CB881784024F}"/>
              </a:ext>
            </a:extLst>
          </p:cNvPr>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a:xfrm>
            <a:off x="0" y="3378200"/>
            <a:ext cx="12192000" cy="3479800"/>
          </a:xfrm>
          <a:custGeom>
            <a:avLst/>
            <a:gdLst>
              <a:gd name="connsiteX0" fmla="*/ 0 w 12192000"/>
              <a:gd name="connsiteY0" fmla="*/ 0 h 3479800"/>
              <a:gd name="connsiteX1" fmla="*/ 12192000 w 12192000"/>
              <a:gd name="connsiteY1" fmla="*/ 0 h 3479800"/>
              <a:gd name="connsiteX2" fmla="*/ 12192000 w 12192000"/>
              <a:gd name="connsiteY2" fmla="*/ 3479800 h 3479800"/>
              <a:gd name="connsiteX3" fmla="*/ 0 w 12192000"/>
              <a:gd name="connsiteY3" fmla="*/ 3479800 h 3479800"/>
            </a:gdLst>
            <a:ahLst/>
            <a:cxnLst>
              <a:cxn ang="0">
                <a:pos x="connsiteX0" y="connsiteY0"/>
              </a:cxn>
              <a:cxn ang="0">
                <a:pos x="connsiteX1" y="connsiteY1"/>
              </a:cxn>
              <a:cxn ang="0">
                <a:pos x="connsiteX2" y="connsiteY2"/>
              </a:cxn>
              <a:cxn ang="0">
                <a:pos x="connsiteX3" y="connsiteY3"/>
              </a:cxn>
            </a:cxnLst>
            <a:rect l="l" t="t" r="r" b="b"/>
            <a:pathLst>
              <a:path w="12192000" h="3479800">
                <a:moveTo>
                  <a:pt x="0" y="0"/>
                </a:moveTo>
                <a:lnTo>
                  <a:pt x="12192000" y="0"/>
                </a:lnTo>
                <a:lnTo>
                  <a:pt x="12192000" y="3479800"/>
                </a:lnTo>
                <a:lnTo>
                  <a:pt x="0" y="3479800"/>
                </a:lnTo>
                <a:close/>
              </a:path>
            </a:pathLst>
          </a:custGeom>
          <a:effectLst>
            <a:softEdge rad="1270000"/>
          </a:effectLst>
        </p:spPr>
      </p:pic>
      <p:sp>
        <p:nvSpPr>
          <p:cNvPr id="16" name="文本框 15">
            <a:extLst>
              <a:ext uri="{FF2B5EF4-FFF2-40B4-BE49-F238E27FC236}">
                <a16:creationId xmlns="" xmlns:a16="http://schemas.microsoft.com/office/drawing/2014/main" id="{3BBFA317-053B-494E-8331-45A9A89BCEBA}"/>
              </a:ext>
            </a:extLst>
          </p:cNvPr>
          <p:cNvSpPr txBox="1"/>
          <p:nvPr/>
        </p:nvSpPr>
        <p:spPr>
          <a:xfrm>
            <a:off x="822596" y="610431"/>
            <a:ext cx="2381249" cy="276999"/>
          </a:xfrm>
          <a:prstGeom prst="rect">
            <a:avLst/>
          </a:prstGeom>
          <a:noFill/>
        </p:spPr>
        <p:txBody>
          <a:bodyPr wrap="square" rtlCol="0">
            <a:spAutoFit/>
          </a:bodyPr>
          <a:lstStyle/>
          <a:p>
            <a:pPr algn="dist"/>
            <a:r>
              <a:rPr lang="en-US" altLang="zh-CN" sz="1200" b="1">
                <a:solidFill>
                  <a:srgbClr val="002C3F"/>
                </a:solidFill>
              </a:rPr>
              <a:t>TITLE GOES HERE</a:t>
            </a:r>
            <a:endParaRPr lang="zh-CN" altLang="en-US" sz="1200" b="1">
              <a:solidFill>
                <a:srgbClr val="002C3F"/>
              </a:solidFill>
            </a:endParaRPr>
          </a:p>
        </p:txBody>
      </p:sp>
      <p:sp>
        <p:nvSpPr>
          <p:cNvPr id="17" name="文本框 16">
            <a:extLst>
              <a:ext uri="{FF2B5EF4-FFF2-40B4-BE49-F238E27FC236}">
                <a16:creationId xmlns="" xmlns:a16="http://schemas.microsoft.com/office/drawing/2014/main" id="{FDBFF205-CF94-4910-876C-9FAF59CD9FBC}"/>
              </a:ext>
            </a:extLst>
          </p:cNvPr>
          <p:cNvSpPr txBox="1"/>
          <p:nvPr/>
        </p:nvSpPr>
        <p:spPr>
          <a:xfrm>
            <a:off x="3809636" y="610431"/>
            <a:ext cx="2381249" cy="276999"/>
          </a:xfrm>
          <a:prstGeom prst="rect">
            <a:avLst/>
          </a:prstGeom>
          <a:noFill/>
        </p:spPr>
        <p:txBody>
          <a:bodyPr wrap="square" rtlCol="0">
            <a:spAutoFit/>
          </a:bodyPr>
          <a:lstStyle/>
          <a:p>
            <a:pPr algn="dist"/>
            <a:r>
              <a:rPr lang="en-US" altLang="zh-CN" sz="1200" b="1">
                <a:solidFill>
                  <a:srgbClr val="002C3F"/>
                </a:solidFill>
              </a:rPr>
              <a:t>TITLE GOES HERE</a:t>
            </a:r>
            <a:endParaRPr lang="zh-CN" altLang="en-US" sz="1200" b="1">
              <a:solidFill>
                <a:srgbClr val="002C3F"/>
              </a:solidFill>
            </a:endParaRPr>
          </a:p>
        </p:txBody>
      </p:sp>
      <p:sp>
        <p:nvSpPr>
          <p:cNvPr id="19" name="文本框 18">
            <a:extLst>
              <a:ext uri="{FF2B5EF4-FFF2-40B4-BE49-F238E27FC236}">
                <a16:creationId xmlns="" xmlns:a16="http://schemas.microsoft.com/office/drawing/2014/main" id="{56D8DE96-48BF-4299-B875-605C38975915}"/>
              </a:ext>
            </a:extLst>
          </p:cNvPr>
          <p:cNvSpPr txBox="1"/>
          <p:nvPr/>
        </p:nvSpPr>
        <p:spPr>
          <a:xfrm>
            <a:off x="4263048" y="1534088"/>
            <a:ext cx="325984" cy="299634"/>
          </a:xfrm>
          <a:prstGeom prst="rect">
            <a:avLst/>
          </a:prstGeom>
          <a:noFill/>
        </p:spPr>
        <p:txBody>
          <a:bodyPr wrap="square" rtlCol="0">
            <a:spAutoFit/>
          </a:bodyPr>
          <a:lstStyle/>
          <a:p>
            <a:pPr>
              <a:lnSpc>
                <a:spcPct val="120000"/>
              </a:lnSpc>
            </a:pPr>
            <a:r>
              <a:rPr lang="zh-CN" altLang="en-US" sz="1200" b="1">
                <a:solidFill>
                  <a:srgbClr val="002C3F"/>
                </a:solidFill>
              </a:rPr>
              <a:t>←</a:t>
            </a:r>
          </a:p>
        </p:txBody>
      </p:sp>
      <p:sp>
        <p:nvSpPr>
          <p:cNvPr id="21" name="乘号 20">
            <a:extLst>
              <a:ext uri="{FF2B5EF4-FFF2-40B4-BE49-F238E27FC236}">
                <a16:creationId xmlns="" xmlns:a16="http://schemas.microsoft.com/office/drawing/2014/main" id="{F9FE6E14-D327-41C7-95DB-0A02CAE109EF}"/>
              </a:ext>
            </a:extLst>
          </p:cNvPr>
          <p:cNvSpPr/>
          <p:nvPr/>
        </p:nvSpPr>
        <p:spPr>
          <a:xfrm>
            <a:off x="1342683" y="1605244"/>
            <a:ext cx="157322" cy="157322"/>
          </a:xfrm>
          <a:prstGeom prst="mathMultiply">
            <a:avLst>
              <a:gd name="adj1" fmla="val 6871"/>
            </a:avLst>
          </a:prstGeom>
          <a:solidFill>
            <a:srgbClr val="002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 xmlns:a16="http://schemas.microsoft.com/office/drawing/2014/main" id="{81E917FE-29C5-4B85-91CC-8BC475F99569}"/>
              </a:ext>
            </a:extLst>
          </p:cNvPr>
          <p:cNvSpPr txBox="1"/>
          <p:nvPr/>
        </p:nvSpPr>
        <p:spPr>
          <a:xfrm>
            <a:off x="2222760" y="1576183"/>
            <a:ext cx="435009" cy="215444"/>
          </a:xfrm>
          <a:prstGeom prst="rect">
            <a:avLst/>
          </a:prstGeom>
          <a:noFill/>
        </p:spPr>
        <p:txBody>
          <a:bodyPr wrap="square" rtlCol="0">
            <a:spAutoFit/>
          </a:bodyPr>
          <a:lstStyle/>
          <a:p>
            <a:pPr algn="ctr"/>
            <a:r>
              <a:rPr lang="en-US" altLang="zh-CN" sz="800" b="1">
                <a:solidFill>
                  <a:srgbClr val="002C3F"/>
                </a:solidFill>
              </a:rPr>
              <a:t>HERE</a:t>
            </a:r>
            <a:endParaRPr lang="zh-CN" altLang="en-US" sz="800" b="1">
              <a:solidFill>
                <a:srgbClr val="002C3F"/>
              </a:solidFill>
            </a:endParaRPr>
          </a:p>
        </p:txBody>
      </p:sp>
      <p:sp>
        <p:nvSpPr>
          <p:cNvPr id="37" name="文本框 36">
            <a:extLst>
              <a:ext uri="{FF2B5EF4-FFF2-40B4-BE49-F238E27FC236}">
                <a16:creationId xmlns="" xmlns:a16="http://schemas.microsoft.com/office/drawing/2014/main" id="{483B6C4A-423B-4978-9449-2A1F16F796E5}"/>
              </a:ext>
            </a:extLst>
          </p:cNvPr>
          <p:cNvSpPr txBox="1"/>
          <p:nvPr/>
        </p:nvSpPr>
        <p:spPr>
          <a:xfrm>
            <a:off x="1222064" y="2642911"/>
            <a:ext cx="1532777" cy="830997"/>
          </a:xfrm>
          <a:prstGeom prst="rect">
            <a:avLst/>
          </a:prstGeom>
          <a:noFill/>
        </p:spPr>
        <p:txBody>
          <a:bodyPr wrap="square" rtlCol="0">
            <a:spAutoFit/>
          </a:bodyPr>
          <a:lstStyle/>
          <a:p>
            <a:r>
              <a:rPr lang="en-US" altLang="zh-CN" sz="1200" b="1">
                <a:solidFill>
                  <a:srgbClr val="002C3F"/>
                </a:solidFill>
              </a:rPr>
              <a:t>Lorem ipsum dolor sit amet, consectetuer adipiscing</a:t>
            </a:r>
            <a:endParaRPr lang="zh-CN" altLang="en-US" sz="1200" b="1">
              <a:solidFill>
                <a:srgbClr val="002C3F"/>
              </a:solidFill>
            </a:endParaRPr>
          </a:p>
        </p:txBody>
      </p:sp>
      <p:sp>
        <p:nvSpPr>
          <p:cNvPr id="38" name="文本框 37">
            <a:extLst>
              <a:ext uri="{FF2B5EF4-FFF2-40B4-BE49-F238E27FC236}">
                <a16:creationId xmlns="" xmlns:a16="http://schemas.microsoft.com/office/drawing/2014/main" id="{EE7030A7-B6DE-4DCA-A7C4-FD600D3FD05F}"/>
              </a:ext>
            </a:extLst>
          </p:cNvPr>
          <p:cNvSpPr txBox="1"/>
          <p:nvPr/>
        </p:nvSpPr>
        <p:spPr>
          <a:xfrm>
            <a:off x="1222064" y="2408310"/>
            <a:ext cx="1532777" cy="276999"/>
          </a:xfrm>
          <a:prstGeom prst="rect">
            <a:avLst/>
          </a:prstGeom>
          <a:noFill/>
        </p:spPr>
        <p:txBody>
          <a:bodyPr wrap="square" rtlCol="0">
            <a:spAutoFit/>
          </a:bodyPr>
          <a:lstStyle/>
          <a:p>
            <a:r>
              <a:rPr lang="en-US" altLang="zh-CN" sz="1200" b="1">
                <a:solidFill>
                  <a:schemeClr val="bg1"/>
                </a:solidFill>
              </a:rPr>
              <a:t>GOES HERE</a:t>
            </a:r>
            <a:endParaRPr lang="zh-CN" altLang="en-US" sz="1200" b="1">
              <a:solidFill>
                <a:schemeClr val="bg1"/>
              </a:solidFill>
            </a:endParaRPr>
          </a:p>
        </p:txBody>
      </p:sp>
      <p:sp>
        <p:nvSpPr>
          <p:cNvPr id="39" name="矩形: 圆角 38">
            <a:extLst>
              <a:ext uri="{FF2B5EF4-FFF2-40B4-BE49-F238E27FC236}">
                <a16:creationId xmlns="" xmlns:a16="http://schemas.microsoft.com/office/drawing/2014/main" id="{57C985BA-485F-41C5-91F2-A68A50FF1161}"/>
              </a:ext>
            </a:extLst>
          </p:cNvPr>
          <p:cNvSpPr/>
          <p:nvPr/>
        </p:nvSpPr>
        <p:spPr>
          <a:xfrm>
            <a:off x="1738967" y="3726425"/>
            <a:ext cx="456108" cy="131200"/>
          </a:xfrm>
          <a:prstGeom prst="roundRect">
            <a:avLst>
              <a:gd name="adj" fmla="val 50000"/>
            </a:avLst>
          </a:prstGeom>
          <a:noFill/>
          <a:ln w="6350">
            <a:solidFill>
              <a:srgbClr val="002C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a:extLst>
              <a:ext uri="{FF2B5EF4-FFF2-40B4-BE49-F238E27FC236}">
                <a16:creationId xmlns="" xmlns:a16="http://schemas.microsoft.com/office/drawing/2014/main" id="{D30AE549-9AD3-4415-A227-05A3890A77FE}"/>
              </a:ext>
            </a:extLst>
          </p:cNvPr>
          <p:cNvSpPr txBox="1"/>
          <p:nvPr/>
        </p:nvSpPr>
        <p:spPr>
          <a:xfrm>
            <a:off x="1644271" y="3667019"/>
            <a:ext cx="645501" cy="230512"/>
          </a:xfrm>
          <a:prstGeom prst="rect">
            <a:avLst/>
          </a:prstGeom>
          <a:noFill/>
        </p:spPr>
        <p:txBody>
          <a:bodyPr wrap="square" rtlCol="0">
            <a:spAutoFit/>
          </a:bodyPr>
          <a:lstStyle/>
          <a:p>
            <a:pPr algn="ctr">
              <a:lnSpc>
                <a:spcPct val="120000"/>
              </a:lnSpc>
            </a:pPr>
            <a:r>
              <a:rPr lang="en-US" altLang="zh-CN" sz="800">
                <a:solidFill>
                  <a:srgbClr val="002C3F"/>
                </a:solidFill>
              </a:rPr>
              <a:t>TITLE</a:t>
            </a:r>
            <a:endParaRPr lang="zh-CN" altLang="en-US" sz="800">
              <a:solidFill>
                <a:srgbClr val="002C3F"/>
              </a:solidFill>
            </a:endParaRPr>
          </a:p>
        </p:txBody>
      </p:sp>
      <p:sp>
        <p:nvSpPr>
          <p:cNvPr id="41" name="文本框 40">
            <a:extLst>
              <a:ext uri="{FF2B5EF4-FFF2-40B4-BE49-F238E27FC236}">
                <a16:creationId xmlns="" xmlns:a16="http://schemas.microsoft.com/office/drawing/2014/main" id="{C9D9C2F1-1C5C-46B1-8473-027FA1FB884F}"/>
              </a:ext>
            </a:extLst>
          </p:cNvPr>
          <p:cNvSpPr txBox="1"/>
          <p:nvPr/>
        </p:nvSpPr>
        <p:spPr>
          <a:xfrm>
            <a:off x="4313686" y="1960637"/>
            <a:ext cx="1098731" cy="461665"/>
          </a:xfrm>
          <a:prstGeom prst="rect">
            <a:avLst/>
          </a:prstGeom>
          <a:noFill/>
        </p:spPr>
        <p:txBody>
          <a:bodyPr wrap="square" rtlCol="0">
            <a:spAutoFit/>
          </a:bodyPr>
          <a:lstStyle/>
          <a:p>
            <a:r>
              <a:rPr lang="en-US" altLang="zh-CN" sz="1200" b="1">
                <a:solidFill>
                  <a:srgbClr val="002C3F"/>
                </a:solidFill>
              </a:rPr>
              <a:t>Lorem ipsum dolor sit</a:t>
            </a:r>
            <a:endParaRPr lang="zh-CN" altLang="en-US" sz="1200" b="1">
              <a:solidFill>
                <a:srgbClr val="002C3F"/>
              </a:solidFill>
            </a:endParaRPr>
          </a:p>
        </p:txBody>
      </p:sp>
      <p:grpSp>
        <p:nvGrpSpPr>
          <p:cNvPr id="44" name="组合 43">
            <a:extLst>
              <a:ext uri="{FF2B5EF4-FFF2-40B4-BE49-F238E27FC236}">
                <a16:creationId xmlns="" xmlns:a16="http://schemas.microsoft.com/office/drawing/2014/main" id="{2F4835F8-C17A-400B-93C3-953DEFEAAB2D}"/>
              </a:ext>
            </a:extLst>
          </p:cNvPr>
          <p:cNvGrpSpPr/>
          <p:nvPr/>
        </p:nvGrpSpPr>
        <p:grpSpPr>
          <a:xfrm>
            <a:off x="5287212" y="3614309"/>
            <a:ext cx="325984" cy="299634"/>
            <a:chOff x="5303879" y="3588117"/>
            <a:chExt cx="325984" cy="299634"/>
          </a:xfrm>
        </p:grpSpPr>
        <p:sp>
          <p:nvSpPr>
            <p:cNvPr id="42" name="椭圆 41">
              <a:extLst>
                <a:ext uri="{FF2B5EF4-FFF2-40B4-BE49-F238E27FC236}">
                  <a16:creationId xmlns="" xmlns:a16="http://schemas.microsoft.com/office/drawing/2014/main" id="{4002D8BD-1712-426A-8992-20FF70B11BD4}"/>
                </a:ext>
              </a:extLst>
            </p:cNvPr>
            <p:cNvSpPr/>
            <p:nvPr/>
          </p:nvSpPr>
          <p:spPr>
            <a:xfrm>
              <a:off x="5328129" y="3599192"/>
              <a:ext cx="277484" cy="277484"/>
            </a:xfrm>
            <a:prstGeom prst="ellipse">
              <a:avLst/>
            </a:prstGeom>
            <a:gradFill>
              <a:gsLst>
                <a:gs pos="0">
                  <a:srgbClr val="394952"/>
                </a:gs>
                <a:gs pos="100000">
                  <a:srgbClr val="6B72A8"/>
                </a:gs>
              </a:gsLst>
              <a:lin ang="0" scaled="1"/>
            </a:gradFill>
            <a:ln>
              <a:noFill/>
            </a:ln>
            <a:effectLst>
              <a:outerShdw blurRad="190500" sx="105000" sy="105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394952"/>
                    </a:gs>
                    <a:gs pos="100000">
                      <a:srgbClr val="6B72A8"/>
                    </a:gs>
                  </a:gsLst>
                  <a:lin ang="0" scaled="1"/>
                </a:gradFill>
              </a:endParaRPr>
            </a:p>
          </p:txBody>
        </p:sp>
        <p:sp>
          <p:nvSpPr>
            <p:cNvPr id="43" name="文本框 42">
              <a:extLst>
                <a:ext uri="{FF2B5EF4-FFF2-40B4-BE49-F238E27FC236}">
                  <a16:creationId xmlns="" xmlns:a16="http://schemas.microsoft.com/office/drawing/2014/main" id="{1397A5F1-4B42-4EE3-9F54-32E8A0E8A178}"/>
                </a:ext>
              </a:extLst>
            </p:cNvPr>
            <p:cNvSpPr txBox="1"/>
            <p:nvPr/>
          </p:nvSpPr>
          <p:spPr>
            <a:xfrm>
              <a:off x="5303879" y="3588117"/>
              <a:ext cx="325984" cy="299634"/>
            </a:xfrm>
            <a:prstGeom prst="rect">
              <a:avLst/>
            </a:prstGeom>
            <a:noFill/>
          </p:spPr>
          <p:txBody>
            <a:bodyPr wrap="square" rtlCol="0">
              <a:spAutoFit/>
            </a:bodyPr>
            <a:lstStyle/>
            <a:p>
              <a:pPr>
                <a:lnSpc>
                  <a:spcPct val="120000"/>
                </a:lnSpc>
              </a:pPr>
              <a:r>
                <a:rPr lang="zh-CN" altLang="en-US" sz="1200" b="1">
                  <a:solidFill>
                    <a:schemeClr val="bg1"/>
                  </a:solidFill>
                </a:rPr>
                <a:t>→</a:t>
              </a:r>
            </a:p>
          </p:txBody>
        </p:sp>
      </p:grpSp>
      <p:sp>
        <p:nvSpPr>
          <p:cNvPr id="45" name="文本框 44">
            <a:extLst>
              <a:ext uri="{FF2B5EF4-FFF2-40B4-BE49-F238E27FC236}">
                <a16:creationId xmlns="" xmlns:a16="http://schemas.microsoft.com/office/drawing/2014/main" id="{85DE7793-483E-4B8A-B3E5-F0ADE44E6F4E}"/>
              </a:ext>
            </a:extLst>
          </p:cNvPr>
          <p:cNvSpPr txBox="1"/>
          <p:nvPr/>
        </p:nvSpPr>
        <p:spPr>
          <a:xfrm>
            <a:off x="4313686" y="2488622"/>
            <a:ext cx="1298296" cy="1264642"/>
          </a:xfrm>
          <a:prstGeom prst="rect">
            <a:avLst/>
          </a:prstGeom>
          <a:noFill/>
        </p:spPr>
        <p:txBody>
          <a:bodyPr wrap="square" rtlCol="0">
            <a:spAutoFit/>
          </a:bodyPr>
          <a:lstStyle/>
          <a:p>
            <a:pPr>
              <a:lnSpc>
                <a:spcPct val="120000"/>
              </a:lnSpc>
            </a:pPr>
            <a:r>
              <a:rPr lang="en-US" altLang="zh-CN" sz="800">
                <a:solidFill>
                  <a:srgbClr val="002C3F"/>
                </a:solidFill>
              </a:rPr>
              <a:t>Lorem ipsum dolor sit amet, consectetuer adipiscing elit. Maecenas porttitor congue massa. Fusce posuere, magna sed pulvinar ultricies, purus lectus malesuada libero, sit amet</a:t>
            </a:r>
            <a:endParaRPr lang="zh-CN" altLang="en-US" sz="800">
              <a:solidFill>
                <a:srgbClr val="002C3F"/>
              </a:solidFill>
            </a:endParaRPr>
          </a:p>
        </p:txBody>
      </p:sp>
      <p:grpSp>
        <p:nvGrpSpPr>
          <p:cNvPr id="46" name="组合 45">
            <a:extLst>
              <a:ext uri="{FF2B5EF4-FFF2-40B4-BE49-F238E27FC236}">
                <a16:creationId xmlns="" xmlns:a16="http://schemas.microsoft.com/office/drawing/2014/main" id="{B536AE0F-EC46-46EE-B045-E97B77F7D093}"/>
              </a:ext>
            </a:extLst>
          </p:cNvPr>
          <p:cNvGrpSpPr/>
          <p:nvPr/>
        </p:nvGrpSpPr>
        <p:grpSpPr>
          <a:xfrm>
            <a:off x="1741714" y="0"/>
            <a:ext cx="8708570" cy="6858000"/>
            <a:chOff x="1741714" y="0"/>
            <a:chExt cx="8708570" cy="6858000"/>
          </a:xfrm>
        </p:grpSpPr>
        <p:cxnSp>
          <p:nvCxnSpPr>
            <p:cNvPr id="47" name="直接连接符 46">
              <a:extLst>
                <a:ext uri="{FF2B5EF4-FFF2-40B4-BE49-F238E27FC236}">
                  <a16:creationId xmlns="" xmlns:a16="http://schemas.microsoft.com/office/drawing/2014/main" id="{D92D58B9-1D55-4C90-8391-E046FECB42C4}"/>
                </a:ext>
              </a:extLst>
            </p:cNvPr>
            <p:cNvCxnSpPr>
              <a:cxnSpLocks/>
            </p:cNvCxnSpPr>
            <p:nvPr/>
          </p:nvCxnSpPr>
          <p:spPr>
            <a:xfrm>
              <a:off x="6966856" y="0"/>
              <a:ext cx="0" cy="6858000"/>
            </a:xfrm>
            <a:prstGeom prst="line">
              <a:avLst/>
            </a:prstGeom>
            <a:ln w="6350">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 xmlns:a16="http://schemas.microsoft.com/office/drawing/2014/main" id="{EC127E88-74F2-468D-A8FA-5C2925A6A52E}"/>
                </a:ext>
              </a:extLst>
            </p:cNvPr>
            <p:cNvCxnSpPr>
              <a:cxnSpLocks/>
            </p:cNvCxnSpPr>
            <p:nvPr/>
          </p:nvCxnSpPr>
          <p:spPr>
            <a:xfrm>
              <a:off x="1741714" y="0"/>
              <a:ext cx="0" cy="6858000"/>
            </a:xfrm>
            <a:prstGeom prst="line">
              <a:avLst/>
            </a:prstGeom>
            <a:ln w="6350">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 xmlns:a16="http://schemas.microsoft.com/office/drawing/2014/main" id="{6CEFC8F1-F2BC-4AC7-92DA-4E15D63BF406}"/>
                </a:ext>
              </a:extLst>
            </p:cNvPr>
            <p:cNvCxnSpPr>
              <a:cxnSpLocks/>
            </p:cNvCxnSpPr>
            <p:nvPr/>
          </p:nvCxnSpPr>
          <p:spPr>
            <a:xfrm>
              <a:off x="5225142" y="0"/>
              <a:ext cx="0" cy="6858000"/>
            </a:xfrm>
            <a:prstGeom prst="line">
              <a:avLst/>
            </a:prstGeom>
            <a:ln w="6350">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 xmlns:a16="http://schemas.microsoft.com/office/drawing/2014/main" id="{DB761C68-58EE-438F-A4ED-52E297C677E3}"/>
                </a:ext>
              </a:extLst>
            </p:cNvPr>
            <p:cNvCxnSpPr>
              <a:cxnSpLocks/>
            </p:cNvCxnSpPr>
            <p:nvPr/>
          </p:nvCxnSpPr>
          <p:spPr>
            <a:xfrm>
              <a:off x="10450284" y="0"/>
              <a:ext cx="0" cy="6858000"/>
            </a:xfrm>
            <a:prstGeom prst="line">
              <a:avLst/>
            </a:prstGeom>
            <a:ln w="6350">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 xmlns:a16="http://schemas.microsoft.com/office/drawing/2014/main" id="{5CFB547F-BE0C-4033-AC2A-D358C05819B2}"/>
                </a:ext>
              </a:extLst>
            </p:cNvPr>
            <p:cNvCxnSpPr>
              <a:cxnSpLocks/>
            </p:cNvCxnSpPr>
            <p:nvPr/>
          </p:nvCxnSpPr>
          <p:spPr>
            <a:xfrm>
              <a:off x="3483428" y="0"/>
              <a:ext cx="0" cy="6858000"/>
            </a:xfrm>
            <a:prstGeom prst="line">
              <a:avLst/>
            </a:prstGeom>
            <a:ln w="6350">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 xmlns:a16="http://schemas.microsoft.com/office/drawing/2014/main" id="{25FE008F-645E-4E27-9598-B1BBEA75057F}"/>
                </a:ext>
              </a:extLst>
            </p:cNvPr>
            <p:cNvCxnSpPr>
              <a:cxnSpLocks/>
            </p:cNvCxnSpPr>
            <p:nvPr/>
          </p:nvCxnSpPr>
          <p:spPr>
            <a:xfrm>
              <a:off x="8708570" y="0"/>
              <a:ext cx="0" cy="6858000"/>
            </a:xfrm>
            <a:prstGeom prst="line">
              <a:avLst/>
            </a:prstGeom>
            <a:ln w="6350">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9846008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B0DFEC61-9703-407E-806D-7A6B9DF92A4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896326" y="4178300"/>
            <a:ext cx="4308374" cy="2908299"/>
          </a:xfrm>
          <a:prstGeom prst="rect">
            <a:avLst/>
          </a:prstGeom>
        </p:spPr>
      </p:pic>
      <p:pic>
        <p:nvPicPr>
          <p:cNvPr id="9" name="图片 8" descr="图片包含 自然&#10;&#10;已生成高可信度的说明">
            <a:extLst>
              <a:ext uri="{FF2B5EF4-FFF2-40B4-BE49-F238E27FC236}">
                <a16:creationId xmlns="" xmlns:a16="http://schemas.microsoft.com/office/drawing/2014/main" id="{BACF3E08-1B77-4C79-8474-5681FCEAAA96}"/>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flipH="1">
            <a:off x="0" y="0"/>
            <a:ext cx="12192000" cy="6858000"/>
          </a:xfrm>
          <a:prstGeom prst="rect">
            <a:avLst/>
          </a:prstGeom>
        </p:spPr>
      </p:pic>
      <p:grpSp>
        <p:nvGrpSpPr>
          <p:cNvPr id="25" name="组合 24">
            <a:extLst>
              <a:ext uri="{FF2B5EF4-FFF2-40B4-BE49-F238E27FC236}">
                <a16:creationId xmlns="" xmlns:a16="http://schemas.microsoft.com/office/drawing/2014/main" id="{FBB5F08A-3EA4-4DAD-B9FA-609755F6A1CF}"/>
              </a:ext>
            </a:extLst>
          </p:cNvPr>
          <p:cNvGrpSpPr/>
          <p:nvPr/>
        </p:nvGrpSpPr>
        <p:grpSpPr>
          <a:xfrm>
            <a:off x="1167514" y="1157229"/>
            <a:ext cx="2617200" cy="2618679"/>
            <a:chOff x="2639563" y="2320083"/>
            <a:chExt cx="2617200" cy="2618679"/>
          </a:xfrm>
        </p:grpSpPr>
        <p:grpSp>
          <p:nvGrpSpPr>
            <p:cNvPr id="13" name="组合 12">
              <a:extLst>
                <a:ext uri="{FF2B5EF4-FFF2-40B4-BE49-F238E27FC236}">
                  <a16:creationId xmlns="" xmlns:a16="http://schemas.microsoft.com/office/drawing/2014/main" id="{355CF6F1-7B95-4AC2-B777-BFCCE76A50D9}"/>
                </a:ext>
              </a:extLst>
            </p:cNvPr>
            <p:cNvGrpSpPr/>
            <p:nvPr/>
          </p:nvGrpSpPr>
          <p:grpSpPr>
            <a:xfrm>
              <a:off x="2639563" y="2320083"/>
              <a:ext cx="2617200" cy="2618679"/>
              <a:chOff x="2639563" y="2320083"/>
              <a:chExt cx="2617200" cy="2618679"/>
            </a:xfrm>
          </p:grpSpPr>
          <p:sp>
            <p:nvSpPr>
              <p:cNvPr id="12" name="矩形 11">
                <a:extLst>
                  <a:ext uri="{FF2B5EF4-FFF2-40B4-BE49-F238E27FC236}">
                    <a16:creationId xmlns="" xmlns:a16="http://schemas.microsoft.com/office/drawing/2014/main" id="{1A9151C5-7BCB-4325-B79B-ABCA5187B64E}"/>
                  </a:ext>
                </a:extLst>
              </p:cNvPr>
              <p:cNvSpPr/>
              <p:nvPr/>
            </p:nvSpPr>
            <p:spPr>
              <a:xfrm>
                <a:off x="2840882" y="2541191"/>
                <a:ext cx="2214563" cy="2176462"/>
              </a:xfrm>
              <a:prstGeom prst="rect">
                <a:avLst/>
              </a:prstGeom>
              <a:solidFill>
                <a:schemeClr val="bg1"/>
              </a:solidFill>
              <a:ln>
                <a:noFill/>
              </a:ln>
              <a:effectLst>
                <a:outerShdw blurRad="254000" sx="115000" sy="115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a:extLst>
                  <a:ext uri="{FF2B5EF4-FFF2-40B4-BE49-F238E27FC236}">
                    <a16:creationId xmlns="" xmlns:a16="http://schemas.microsoft.com/office/drawing/2014/main" id="{59F63A54-8387-45B7-BEDE-51C632427DA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639563" y="2320083"/>
                <a:ext cx="2617200" cy="2618679"/>
              </a:xfrm>
              <a:prstGeom prst="rect">
                <a:avLst/>
              </a:prstGeom>
              <a:effectLst/>
            </p:spPr>
          </p:pic>
        </p:grpSp>
        <p:graphicFrame>
          <p:nvGraphicFramePr>
            <p:cNvPr id="16" name="图表 15">
              <a:extLst>
                <a:ext uri="{FF2B5EF4-FFF2-40B4-BE49-F238E27FC236}">
                  <a16:creationId xmlns="" xmlns:a16="http://schemas.microsoft.com/office/drawing/2014/main" id="{CBE311AF-E336-4E6F-B124-9E5F44BE6ED8}"/>
                </a:ext>
              </a:extLst>
            </p:cNvPr>
            <p:cNvGraphicFramePr/>
            <p:nvPr>
              <p:extLst>
                <p:ext uri="{D42A27DB-BD31-4B8C-83A1-F6EECF244321}">
                  <p14:modId xmlns:p14="http://schemas.microsoft.com/office/powerpoint/2010/main" val="1449286487"/>
                </p:ext>
              </p:extLst>
            </p:nvPr>
          </p:nvGraphicFramePr>
          <p:xfrm>
            <a:off x="2828182" y="2529682"/>
            <a:ext cx="2214563" cy="1476375"/>
          </p:xfrm>
          <a:graphic>
            <a:graphicData uri="http://schemas.openxmlformats.org/drawingml/2006/chart">
              <c:chart xmlns:c="http://schemas.openxmlformats.org/drawingml/2006/chart" xmlns:r="http://schemas.openxmlformats.org/officeDocument/2006/relationships" r:id="rId5"/>
            </a:graphicData>
          </a:graphic>
        </p:graphicFrame>
        <p:grpSp>
          <p:nvGrpSpPr>
            <p:cNvPr id="23" name="组合 22">
              <a:extLst>
                <a:ext uri="{FF2B5EF4-FFF2-40B4-BE49-F238E27FC236}">
                  <a16:creationId xmlns="" xmlns:a16="http://schemas.microsoft.com/office/drawing/2014/main" id="{734BF449-2110-46F5-BCD9-BFD21079CF42}"/>
                </a:ext>
              </a:extLst>
            </p:cNvPr>
            <p:cNvGrpSpPr/>
            <p:nvPr/>
          </p:nvGrpSpPr>
          <p:grpSpPr>
            <a:xfrm>
              <a:off x="3292526" y="2624932"/>
              <a:ext cx="1285875" cy="1285875"/>
              <a:chOff x="3292525" y="2634455"/>
              <a:chExt cx="1285875" cy="1285875"/>
            </a:xfrm>
          </p:grpSpPr>
          <p:cxnSp>
            <p:nvCxnSpPr>
              <p:cNvPr id="21" name="直接连接符 20">
                <a:extLst>
                  <a:ext uri="{FF2B5EF4-FFF2-40B4-BE49-F238E27FC236}">
                    <a16:creationId xmlns="" xmlns:a16="http://schemas.microsoft.com/office/drawing/2014/main" id="{E94C4543-BBB8-4FD1-AF69-EF9D7F6C85D6}"/>
                  </a:ext>
                </a:extLst>
              </p:cNvPr>
              <p:cNvCxnSpPr/>
              <p:nvPr/>
            </p:nvCxnSpPr>
            <p:spPr>
              <a:xfrm>
                <a:off x="3292525" y="3277393"/>
                <a:ext cx="1285875" cy="0"/>
              </a:xfrm>
              <a:prstGeom prst="line">
                <a:avLst/>
              </a:prstGeom>
              <a:ln>
                <a:solidFill>
                  <a:srgbClr val="002C3F"/>
                </a:solidFill>
                <a:prstDash val="lgDashDotDot"/>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 xmlns:a16="http://schemas.microsoft.com/office/drawing/2014/main" id="{53F3EC5A-C053-4DCC-820B-CFE95EBC92C5}"/>
                  </a:ext>
                </a:extLst>
              </p:cNvPr>
              <p:cNvCxnSpPr>
                <a:cxnSpLocks/>
              </p:cNvCxnSpPr>
              <p:nvPr/>
            </p:nvCxnSpPr>
            <p:spPr>
              <a:xfrm rot="5400000">
                <a:off x="3292525" y="3277393"/>
                <a:ext cx="1285875" cy="0"/>
              </a:xfrm>
              <a:prstGeom prst="line">
                <a:avLst/>
              </a:prstGeom>
              <a:ln>
                <a:solidFill>
                  <a:srgbClr val="002C3F"/>
                </a:solidFill>
                <a:prstDash val="lgDashDotDot"/>
              </a:ln>
            </p:spPr>
            <p:style>
              <a:lnRef idx="1">
                <a:schemeClr val="accent1"/>
              </a:lnRef>
              <a:fillRef idx="0">
                <a:schemeClr val="accent1"/>
              </a:fillRef>
              <a:effectRef idx="0">
                <a:schemeClr val="accent1"/>
              </a:effectRef>
              <a:fontRef idx="minor">
                <a:schemeClr val="tx1"/>
              </a:fontRef>
            </p:style>
          </p:cxnSp>
        </p:grpSp>
        <p:sp>
          <p:nvSpPr>
            <p:cNvPr id="19" name="文本框 18">
              <a:extLst>
                <a:ext uri="{FF2B5EF4-FFF2-40B4-BE49-F238E27FC236}">
                  <a16:creationId xmlns="" xmlns:a16="http://schemas.microsoft.com/office/drawing/2014/main" id="{E39332D5-CA70-4526-9D9E-EDF12410DB7E}"/>
                </a:ext>
              </a:extLst>
            </p:cNvPr>
            <p:cNvSpPr txBox="1"/>
            <p:nvPr/>
          </p:nvSpPr>
          <p:spPr>
            <a:xfrm>
              <a:off x="3199852" y="3129370"/>
              <a:ext cx="1471222" cy="276999"/>
            </a:xfrm>
            <a:prstGeom prst="rect">
              <a:avLst/>
            </a:prstGeom>
            <a:noFill/>
          </p:spPr>
          <p:txBody>
            <a:bodyPr wrap="square" rtlCol="0">
              <a:spAutoFit/>
            </a:bodyPr>
            <a:lstStyle/>
            <a:p>
              <a:pPr algn="dist"/>
              <a:r>
                <a:rPr lang="en-US" altLang="zh-CN" sz="1200" b="1">
                  <a:solidFill>
                    <a:srgbClr val="002C3F"/>
                  </a:solidFill>
                </a:rPr>
                <a:t>TITLE GOES HERE</a:t>
              </a:r>
              <a:endParaRPr lang="zh-CN" altLang="en-US" sz="1200" b="1">
                <a:solidFill>
                  <a:srgbClr val="002C3F"/>
                </a:solidFill>
              </a:endParaRPr>
            </a:p>
          </p:txBody>
        </p:sp>
        <p:sp>
          <p:nvSpPr>
            <p:cNvPr id="24" name="文本框 23">
              <a:extLst>
                <a:ext uri="{FF2B5EF4-FFF2-40B4-BE49-F238E27FC236}">
                  <a16:creationId xmlns="" xmlns:a16="http://schemas.microsoft.com/office/drawing/2014/main" id="{2F753054-9A53-4F26-B9E9-2E5D4F754049}"/>
                </a:ext>
              </a:extLst>
            </p:cNvPr>
            <p:cNvSpPr txBox="1"/>
            <p:nvPr/>
          </p:nvSpPr>
          <p:spPr>
            <a:xfrm>
              <a:off x="3026719" y="3941764"/>
              <a:ext cx="1817489" cy="821443"/>
            </a:xfrm>
            <a:prstGeom prst="rect">
              <a:avLst/>
            </a:prstGeom>
            <a:noFill/>
          </p:spPr>
          <p:txBody>
            <a:bodyPr wrap="square" rtlCol="0">
              <a:spAutoFit/>
            </a:bodyPr>
            <a:lstStyle/>
            <a:p>
              <a:pPr algn="ctr">
                <a:lnSpc>
                  <a:spcPct val="120000"/>
                </a:lnSpc>
              </a:pPr>
              <a:r>
                <a:rPr lang="en-US" altLang="zh-CN" sz="800">
                  <a:solidFill>
                    <a:srgbClr val="002C3F"/>
                  </a:solidFill>
                </a:rPr>
                <a:t>Lorem ipsum dolor sit amet, consectetuer adipiscing elit. Maecenas porttitor congue massa. Fusce posuere, magna sed pulvinar ultricies, purus</a:t>
              </a:r>
              <a:endParaRPr lang="zh-CN" altLang="en-US" sz="800">
                <a:solidFill>
                  <a:srgbClr val="002C3F"/>
                </a:solidFill>
              </a:endParaRPr>
            </a:p>
          </p:txBody>
        </p:sp>
      </p:grpSp>
      <p:grpSp>
        <p:nvGrpSpPr>
          <p:cNvPr id="26" name="组合 25">
            <a:extLst>
              <a:ext uri="{FF2B5EF4-FFF2-40B4-BE49-F238E27FC236}">
                <a16:creationId xmlns="" xmlns:a16="http://schemas.microsoft.com/office/drawing/2014/main" id="{5E185D36-3DFB-4537-A005-46B7339953B3}"/>
              </a:ext>
            </a:extLst>
          </p:cNvPr>
          <p:cNvGrpSpPr/>
          <p:nvPr/>
        </p:nvGrpSpPr>
        <p:grpSpPr>
          <a:xfrm>
            <a:off x="4993678" y="3707210"/>
            <a:ext cx="2617200" cy="2618679"/>
            <a:chOff x="2639563" y="2320083"/>
            <a:chExt cx="2617200" cy="2618679"/>
          </a:xfrm>
        </p:grpSpPr>
        <p:grpSp>
          <p:nvGrpSpPr>
            <p:cNvPr id="27" name="组合 26">
              <a:extLst>
                <a:ext uri="{FF2B5EF4-FFF2-40B4-BE49-F238E27FC236}">
                  <a16:creationId xmlns="" xmlns:a16="http://schemas.microsoft.com/office/drawing/2014/main" id="{C8526ACD-97DE-4CFC-A084-8EB4C5F86F95}"/>
                </a:ext>
              </a:extLst>
            </p:cNvPr>
            <p:cNvGrpSpPr/>
            <p:nvPr/>
          </p:nvGrpSpPr>
          <p:grpSpPr>
            <a:xfrm>
              <a:off x="2639563" y="2320083"/>
              <a:ext cx="2617200" cy="2618679"/>
              <a:chOff x="2639563" y="2320083"/>
              <a:chExt cx="2617200" cy="2618679"/>
            </a:xfrm>
          </p:grpSpPr>
          <p:sp>
            <p:nvSpPr>
              <p:cNvPr id="34" name="矩形 33">
                <a:extLst>
                  <a:ext uri="{FF2B5EF4-FFF2-40B4-BE49-F238E27FC236}">
                    <a16:creationId xmlns="" xmlns:a16="http://schemas.microsoft.com/office/drawing/2014/main" id="{3CBD8466-F763-4A1F-8952-549A2314642F}"/>
                  </a:ext>
                </a:extLst>
              </p:cNvPr>
              <p:cNvSpPr/>
              <p:nvPr/>
            </p:nvSpPr>
            <p:spPr>
              <a:xfrm>
                <a:off x="2840882" y="2541191"/>
                <a:ext cx="2214563" cy="2176462"/>
              </a:xfrm>
              <a:prstGeom prst="rect">
                <a:avLst/>
              </a:prstGeom>
              <a:solidFill>
                <a:schemeClr val="bg1"/>
              </a:solidFill>
              <a:ln>
                <a:noFill/>
              </a:ln>
              <a:effectLst>
                <a:outerShdw blurRad="254000" sx="115000" sy="115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5" name="图片 34">
                <a:extLst>
                  <a:ext uri="{FF2B5EF4-FFF2-40B4-BE49-F238E27FC236}">
                    <a16:creationId xmlns="" xmlns:a16="http://schemas.microsoft.com/office/drawing/2014/main" id="{2342E54B-F59E-40E3-85E2-CC5A870C5D4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639563" y="2320083"/>
                <a:ext cx="2617200" cy="2618679"/>
              </a:xfrm>
              <a:prstGeom prst="rect">
                <a:avLst/>
              </a:prstGeom>
              <a:effectLst/>
            </p:spPr>
          </p:pic>
        </p:grpSp>
        <p:graphicFrame>
          <p:nvGraphicFramePr>
            <p:cNvPr id="28" name="图表 27">
              <a:extLst>
                <a:ext uri="{FF2B5EF4-FFF2-40B4-BE49-F238E27FC236}">
                  <a16:creationId xmlns="" xmlns:a16="http://schemas.microsoft.com/office/drawing/2014/main" id="{1B6D7CC7-78E0-464D-83D9-A76D8847C19F}"/>
                </a:ext>
              </a:extLst>
            </p:cNvPr>
            <p:cNvGraphicFramePr/>
            <p:nvPr>
              <p:extLst>
                <p:ext uri="{D42A27DB-BD31-4B8C-83A1-F6EECF244321}">
                  <p14:modId xmlns:p14="http://schemas.microsoft.com/office/powerpoint/2010/main" val="1692309514"/>
                </p:ext>
              </p:extLst>
            </p:nvPr>
          </p:nvGraphicFramePr>
          <p:xfrm>
            <a:off x="2828182" y="2529682"/>
            <a:ext cx="2214563" cy="1476375"/>
          </p:xfrm>
          <a:graphic>
            <a:graphicData uri="http://schemas.openxmlformats.org/drawingml/2006/chart">
              <c:chart xmlns:c="http://schemas.openxmlformats.org/drawingml/2006/chart" xmlns:r="http://schemas.openxmlformats.org/officeDocument/2006/relationships" r:id="rId6"/>
            </a:graphicData>
          </a:graphic>
        </p:graphicFrame>
        <p:grpSp>
          <p:nvGrpSpPr>
            <p:cNvPr id="29" name="组合 28">
              <a:extLst>
                <a:ext uri="{FF2B5EF4-FFF2-40B4-BE49-F238E27FC236}">
                  <a16:creationId xmlns="" xmlns:a16="http://schemas.microsoft.com/office/drawing/2014/main" id="{F5DBE0B3-21C6-41CD-9E46-244579F29C29}"/>
                </a:ext>
              </a:extLst>
            </p:cNvPr>
            <p:cNvGrpSpPr/>
            <p:nvPr/>
          </p:nvGrpSpPr>
          <p:grpSpPr>
            <a:xfrm>
              <a:off x="3292526" y="2624932"/>
              <a:ext cx="1285875" cy="1285875"/>
              <a:chOff x="3292525" y="2634455"/>
              <a:chExt cx="1285875" cy="1285875"/>
            </a:xfrm>
          </p:grpSpPr>
          <p:cxnSp>
            <p:nvCxnSpPr>
              <p:cNvPr id="32" name="直接连接符 31">
                <a:extLst>
                  <a:ext uri="{FF2B5EF4-FFF2-40B4-BE49-F238E27FC236}">
                    <a16:creationId xmlns="" xmlns:a16="http://schemas.microsoft.com/office/drawing/2014/main" id="{DD9FD83B-2B3F-4DD9-9269-C9DA0077A750}"/>
                  </a:ext>
                </a:extLst>
              </p:cNvPr>
              <p:cNvCxnSpPr/>
              <p:nvPr/>
            </p:nvCxnSpPr>
            <p:spPr>
              <a:xfrm>
                <a:off x="3292525" y="3277393"/>
                <a:ext cx="1285875" cy="0"/>
              </a:xfrm>
              <a:prstGeom prst="line">
                <a:avLst/>
              </a:prstGeom>
              <a:ln>
                <a:solidFill>
                  <a:srgbClr val="002C3F"/>
                </a:solidFill>
                <a:prstDash val="lgDashDotDot"/>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 xmlns:a16="http://schemas.microsoft.com/office/drawing/2014/main" id="{050A8871-FAEA-46F5-B9DF-D7EF1973EAF1}"/>
                  </a:ext>
                </a:extLst>
              </p:cNvPr>
              <p:cNvCxnSpPr>
                <a:cxnSpLocks/>
              </p:cNvCxnSpPr>
              <p:nvPr/>
            </p:nvCxnSpPr>
            <p:spPr>
              <a:xfrm rot="5400000">
                <a:off x="3292525" y="3277393"/>
                <a:ext cx="1285875" cy="0"/>
              </a:xfrm>
              <a:prstGeom prst="line">
                <a:avLst/>
              </a:prstGeom>
              <a:ln>
                <a:solidFill>
                  <a:srgbClr val="002C3F"/>
                </a:solidFill>
                <a:prstDash val="lgDashDotDot"/>
              </a:ln>
            </p:spPr>
            <p:style>
              <a:lnRef idx="1">
                <a:schemeClr val="accent1"/>
              </a:lnRef>
              <a:fillRef idx="0">
                <a:schemeClr val="accent1"/>
              </a:fillRef>
              <a:effectRef idx="0">
                <a:schemeClr val="accent1"/>
              </a:effectRef>
              <a:fontRef idx="minor">
                <a:schemeClr val="tx1"/>
              </a:fontRef>
            </p:style>
          </p:cxnSp>
        </p:grpSp>
        <p:sp>
          <p:nvSpPr>
            <p:cNvPr id="30" name="文本框 29">
              <a:extLst>
                <a:ext uri="{FF2B5EF4-FFF2-40B4-BE49-F238E27FC236}">
                  <a16:creationId xmlns="" xmlns:a16="http://schemas.microsoft.com/office/drawing/2014/main" id="{A4371209-375E-45D7-9CE1-E47946F4A9B4}"/>
                </a:ext>
              </a:extLst>
            </p:cNvPr>
            <p:cNvSpPr txBox="1"/>
            <p:nvPr/>
          </p:nvSpPr>
          <p:spPr>
            <a:xfrm>
              <a:off x="3199852" y="3129370"/>
              <a:ext cx="1471222" cy="276999"/>
            </a:xfrm>
            <a:prstGeom prst="rect">
              <a:avLst/>
            </a:prstGeom>
            <a:noFill/>
          </p:spPr>
          <p:txBody>
            <a:bodyPr wrap="square" rtlCol="0">
              <a:spAutoFit/>
            </a:bodyPr>
            <a:lstStyle/>
            <a:p>
              <a:pPr algn="dist"/>
              <a:r>
                <a:rPr lang="en-US" altLang="zh-CN" sz="1200" b="1">
                  <a:solidFill>
                    <a:srgbClr val="002C3F"/>
                  </a:solidFill>
                </a:rPr>
                <a:t>TITLE GOES HERE</a:t>
              </a:r>
              <a:endParaRPr lang="zh-CN" altLang="en-US" sz="1200" b="1">
                <a:solidFill>
                  <a:srgbClr val="002C3F"/>
                </a:solidFill>
              </a:endParaRPr>
            </a:p>
          </p:txBody>
        </p:sp>
        <p:sp>
          <p:nvSpPr>
            <p:cNvPr id="31" name="文本框 30">
              <a:extLst>
                <a:ext uri="{FF2B5EF4-FFF2-40B4-BE49-F238E27FC236}">
                  <a16:creationId xmlns="" xmlns:a16="http://schemas.microsoft.com/office/drawing/2014/main" id="{F7E8623D-930F-4813-A037-24C7E801DBF5}"/>
                </a:ext>
              </a:extLst>
            </p:cNvPr>
            <p:cNvSpPr txBox="1"/>
            <p:nvPr/>
          </p:nvSpPr>
          <p:spPr>
            <a:xfrm>
              <a:off x="3026719" y="4168779"/>
              <a:ext cx="1817489" cy="378245"/>
            </a:xfrm>
            <a:prstGeom prst="rect">
              <a:avLst/>
            </a:prstGeom>
            <a:noFill/>
          </p:spPr>
          <p:txBody>
            <a:bodyPr wrap="square" rtlCol="0">
              <a:spAutoFit/>
            </a:bodyPr>
            <a:lstStyle/>
            <a:p>
              <a:pPr algn="ctr">
                <a:lnSpc>
                  <a:spcPct val="120000"/>
                </a:lnSpc>
              </a:pPr>
              <a:r>
                <a:rPr lang="en-US" altLang="zh-CN" sz="800">
                  <a:solidFill>
                    <a:srgbClr val="002C3F"/>
                  </a:solidFill>
                </a:rPr>
                <a:t>Lorem ipsum dolor sit amet, consectetuer adipiscing elit. </a:t>
              </a:r>
              <a:endParaRPr lang="zh-CN" altLang="en-US" sz="800">
                <a:solidFill>
                  <a:srgbClr val="002C3F"/>
                </a:solidFill>
              </a:endParaRPr>
            </a:p>
          </p:txBody>
        </p:sp>
      </p:grpSp>
      <p:grpSp>
        <p:nvGrpSpPr>
          <p:cNvPr id="36" name="组合 35">
            <a:extLst>
              <a:ext uri="{FF2B5EF4-FFF2-40B4-BE49-F238E27FC236}">
                <a16:creationId xmlns="" xmlns:a16="http://schemas.microsoft.com/office/drawing/2014/main" id="{E884A2B4-5682-4B4F-8824-72DBB68516F6}"/>
              </a:ext>
            </a:extLst>
          </p:cNvPr>
          <p:cNvGrpSpPr/>
          <p:nvPr/>
        </p:nvGrpSpPr>
        <p:grpSpPr>
          <a:xfrm>
            <a:off x="8819841" y="1157229"/>
            <a:ext cx="2617200" cy="2618679"/>
            <a:chOff x="2639563" y="2320083"/>
            <a:chExt cx="2617200" cy="2618679"/>
          </a:xfrm>
        </p:grpSpPr>
        <p:grpSp>
          <p:nvGrpSpPr>
            <p:cNvPr id="37" name="组合 36">
              <a:extLst>
                <a:ext uri="{FF2B5EF4-FFF2-40B4-BE49-F238E27FC236}">
                  <a16:creationId xmlns="" xmlns:a16="http://schemas.microsoft.com/office/drawing/2014/main" id="{B3C1ADAA-C67C-42BF-AF56-FD9DC358FA2D}"/>
                </a:ext>
              </a:extLst>
            </p:cNvPr>
            <p:cNvGrpSpPr/>
            <p:nvPr/>
          </p:nvGrpSpPr>
          <p:grpSpPr>
            <a:xfrm>
              <a:off x="2639563" y="2320083"/>
              <a:ext cx="2617200" cy="2618679"/>
              <a:chOff x="2639563" y="2320083"/>
              <a:chExt cx="2617200" cy="2618679"/>
            </a:xfrm>
          </p:grpSpPr>
          <p:sp>
            <p:nvSpPr>
              <p:cNvPr id="44" name="矩形 43">
                <a:extLst>
                  <a:ext uri="{FF2B5EF4-FFF2-40B4-BE49-F238E27FC236}">
                    <a16:creationId xmlns="" xmlns:a16="http://schemas.microsoft.com/office/drawing/2014/main" id="{C69C082A-53C0-41AE-B35C-59BD8ED877B1}"/>
                  </a:ext>
                </a:extLst>
              </p:cNvPr>
              <p:cNvSpPr/>
              <p:nvPr/>
            </p:nvSpPr>
            <p:spPr>
              <a:xfrm>
                <a:off x="2840882" y="2541191"/>
                <a:ext cx="2214563" cy="2176462"/>
              </a:xfrm>
              <a:prstGeom prst="rect">
                <a:avLst/>
              </a:prstGeom>
              <a:solidFill>
                <a:schemeClr val="bg1"/>
              </a:solidFill>
              <a:ln>
                <a:noFill/>
              </a:ln>
              <a:effectLst>
                <a:outerShdw blurRad="254000" sx="115000" sy="115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5" name="图片 44">
                <a:extLst>
                  <a:ext uri="{FF2B5EF4-FFF2-40B4-BE49-F238E27FC236}">
                    <a16:creationId xmlns="" xmlns:a16="http://schemas.microsoft.com/office/drawing/2014/main" id="{7C4B198C-A2F8-4E97-A577-7B6E582A5AB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639563" y="2320083"/>
                <a:ext cx="2617200" cy="2618679"/>
              </a:xfrm>
              <a:prstGeom prst="rect">
                <a:avLst/>
              </a:prstGeom>
              <a:effectLst/>
            </p:spPr>
          </p:pic>
        </p:grpSp>
        <p:graphicFrame>
          <p:nvGraphicFramePr>
            <p:cNvPr id="38" name="图表 37">
              <a:extLst>
                <a:ext uri="{FF2B5EF4-FFF2-40B4-BE49-F238E27FC236}">
                  <a16:creationId xmlns="" xmlns:a16="http://schemas.microsoft.com/office/drawing/2014/main" id="{62B4F0EB-9ABC-4EB6-860D-3EB64B98E8F3}"/>
                </a:ext>
              </a:extLst>
            </p:cNvPr>
            <p:cNvGraphicFramePr/>
            <p:nvPr>
              <p:extLst>
                <p:ext uri="{D42A27DB-BD31-4B8C-83A1-F6EECF244321}">
                  <p14:modId xmlns:p14="http://schemas.microsoft.com/office/powerpoint/2010/main" val="90021931"/>
                </p:ext>
              </p:extLst>
            </p:nvPr>
          </p:nvGraphicFramePr>
          <p:xfrm>
            <a:off x="2828182" y="2529682"/>
            <a:ext cx="2214563" cy="1476375"/>
          </p:xfrm>
          <a:graphic>
            <a:graphicData uri="http://schemas.openxmlformats.org/drawingml/2006/chart">
              <c:chart xmlns:c="http://schemas.openxmlformats.org/drawingml/2006/chart" xmlns:r="http://schemas.openxmlformats.org/officeDocument/2006/relationships" r:id="rId7"/>
            </a:graphicData>
          </a:graphic>
        </p:graphicFrame>
        <p:grpSp>
          <p:nvGrpSpPr>
            <p:cNvPr id="39" name="组合 38">
              <a:extLst>
                <a:ext uri="{FF2B5EF4-FFF2-40B4-BE49-F238E27FC236}">
                  <a16:creationId xmlns="" xmlns:a16="http://schemas.microsoft.com/office/drawing/2014/main" id="{F3E45BEE-094D-4BDB-90E1-B78CD006C81A}"/>
                </a:ext>
              </a:extLst>
            </p:cNvPr>
            <p:cNvGrpSpPr/>
            <p:nvPr/>
          </p:nvGrpSpPr>
          <p:grpSpPr>
            <a:xfrm>
              <a:off x="3292526" y="2624932"/>
              <a:ext cx="1285875" cy="1285875"/>
              <a:chOff x="3292525" y="2634455"/>
              <a:chExt cx="1285875" cy="1285875"/>
            </a:xfrm>
          </p:grpSpPr>
          <p:cxnSp>
            <p:nvCxnSpPr>
              <p:cNvPr id="42" name="直接连接符 41">
                <a:extLst>
                  <a:ext uri="{FF2B5EF4-FFF2-40B4-BE49-F238E27FC236}">
                    <a16:creationId xmlns="" xmlns:a16="http://schemas.microsoft.com/office/drawing/2014/main" id="{60793930-4A0D-4262-BE5F-099A8DC330F1}"/>
                  </a:ext>
                </a:extLst>
              </p:cNvPr>
              <p:cNvCxnSpPr/>
              <p:nvPr/>
            </p:nvCxnSpPr>
            <p:spPr>
              <a:xfrm>
                <a:off x="3292525" y="3277393"/>
                <a:ext cx="1285875" cy="0"/>
              </a:xfrm>
              <a:prstGeom prst="line">
                <a:avLst/>
              </a:prstGeom>
              <a:ln>
                <a:solidFill>
                  <a:srgbClr val="002C3F"/>
                </a:solidFill>
                <a:prstDash val="lgDashDotDot"/>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 xmlns:a16="http://schemas.microsoft.com/office/drawing/2014/main" id="{DE16F90D-D29B-40ED-BBAA-F16952145BB1}"/>
                  </a:ext>
                </a:extLst>
              </p:cNvPr>
              <p:cNvCxnSpPr>
                <a:cxnSpLocks/>
              </p:cNvCxnSpPr>
              <p:nvPr/>
            </p:nvCxnSpPr>
            <p:spPr>
              <a:xfrm rot="5400000">
                <a:off x="3292525" y="3277393"/>
                <a:ext cx="1285875" cy="0"/>
              </a:xfrm>
              <a:prstGeom prst="line">
                <a:avLst/>
              </a:prstGeom>
              <a:ln>
                <a:solidFill>
                  <a:srgbClr val="002C3F"/>
                </a:solidFill>
                <a:prstDash val="lgDashDotDot"/>
              </a:ln>
            </p:spPr>
            <p:style>
              <a:lnRef idx="1">
                <a:schemeClr val="accent1"/>
              </a:lnRef>
              <a:fillRef idx="0">
                <a:schemeClr val="accent1"/>
              </a:fillRef>
              <a:effectRef idx="0">
                <a:schemeClr val="accent1"/>
              </a:effectRef>
              <a:fontRef idx="minor">
                <a:schemeClr val="tx1"/>
              </a:fontRef>
            </p:style>
          </p:cxnSp>
        </p:grpSp>
        <p:sp>
          <p:nvSpPr>
            <p:cNvPr id="40" name="文本框 39">
              <a:extLst>
                <a:ext uri="{FF2B5EF4-FFF2-40B4-BE49-F238E27FC236}">
                  <a16:creationId xmlns="" xmlns:a16="http://schemas.microsoft.com/office/drawing/2014/main" id="{7B4CF6FD-ADC7-46AC-A665-14D189D84A45}"/>
                </a:ext>
              </a:extLst>
            </p:cNvPr>
            <p:cNvSpPr txBox="1"/>
            <p:nvPr/>
          </p:nvSpPr>
          <p:spPr>
            <a:xfrm>
              <a:off x="3199852" y="3129370"/>
              <a:ext cx="1471222" cy="276999"/>
            </a:xfrm>
            <a:prstGeom prst="rect">
              <a:avLst/>
            </a:prstGeom>
            <a:noFill/>
          </p:spPr>
          <p:txBody>
            <a:bodyPr wrap="square" rtlCol="0">
              <a:spAutoFit/>
            </a:bodyPr>
            <a:lstStyle/>
            <a:p>
              <a:pPr algn="dist"/>
              <a:r>
                <a:rPr lang="en-US" altLang="zh-CN" sz="1200" b="1">
                  <a:solidFill>
                    <a:srgbClr val="002C3F"/>
                  </a:solidFill>
                </a:rPr>
                <a:t>TITLE GOES HERE</a:t>
              </a:r>
              <a:endParaRPr lang="zh-CN" altLang="en-US" sz="1200" b="1">
                <a:solidFill>
                  <a:srgbClr val="002C3F"/>
                </a:solidFill>
              </a:endParaRPr>
            </a:p>
          </p:txBody>
        </p:sp>
        <p:sp>
          <p:nvSpPr>
            <p:cNvPr id="41" name="文本框 40">
              <a:extLst>
                <a:ext uri="{FF2B5EF4-FFF2-40B4-BE49-F238E27FC236}">
                  <a16:creationId xmlns="" xmlns:a16="http://schemas.microsoft.com/office/drawing/2014/main" id="{EB793B65-631B-4167-A0D9-8C0CBF87F3FB}"/>
                </a:ext>
              </a:extLst>
            </p:cNvPr>
            <p:cNvSpPr txBox="1"/>
            <p:nvPr/>
          </p:nvSpPr>
          <p:spPr>
            <a:xfrm>
              <a:off x="3026719" y="4092579"/>
              <a:ext cx="1817489" cy="525978"/>
            </a:xfrm>
            <a:prstGeom prst="rect">
              <a:avLst/>
            </a:prstGeom>
            <a:noFill/>
          </p:spPr>
          <p:txBody>
            <a:bodyPr wrap="square" rtlCol="0">
              <a:spAutoFit/>
            </a:bodyPr>
            <a:lstStyle/>
            <a:p>
              <a:pPr algn="ctr">
                <a:lnSpc>
                  <a:spcPct val="120000"/>
                </a:lnSpc>
              </a:pPr>
              <a:r>
                <a:rPr lang="en-US" altLang="zh-CN" sz="800">
                  <a:solidFill>
                    <a:srgbClr val="002C3F"/>
                  </a:solidFill>
                </a:rPr>
                <a:t>Lorem ipsum dolor sit amet, consectetuer adipiscing elit. Maecenas porttitor congue massa. </a:t>
              </a:r>
              <a:endParaRPr lang="zh-CN" altLang="en-US" sz="800">
                <a:solidFill>
                  <a:srgbClr val="002C3F"/>
                </a:solidFill>
              </a:endParaRPr>
            </a:p>
          </p:txBody>
        </p:sp>
      </p:grpSp>
      <p:sp>
        <p:nvSpPr>
          <p:cNvPr id="46" name="文本框 45">
            <a:extLst>
              <a:ext uri="{FF2B5EF4-FFF2-40B4-BE49-F238E27FC236}">
                <a16:creationId xmlns="" xmlns:a16="http://schemas.microsoft.com/office/drawing/2014/main" id="{CF606DFF-068D-4957-A748-3934340BE1F0}"/>
              </a:ext>
            </a:extLst>
          </p:cNvPr>
          <p:cNvSpPr txBox="1"/>
          <p:nvPr/>
        </p:nvSpPr>
        <p:spPr>
          <a:xfrm>
            <a:off x="402185" y="4291960"/>
            <a:ext cx="4147858" cy="1449179"/>
          </a:xfrm>
          <a:prstGeom prst="rect">
            <a:avLst/>
          </a:prstGeom>
          <a:noFill/>
        </p:spPr>
        <p:txBody>
          <a:bodyPr wrap="square" rtlCol="0">
            <a:spAutoFit/>
          </a:bodyPr>
          <a:lstStyle/>
          <a:p>
            <a:pPr algn="ctr">
              <a:lnSpc>
                <a:spcPct val="150000"/>
              </a:lnSpc>
            </a:pPr>
            <a:r>
              <a:rPr lang="en-US" altLang="zh-CN" sz="1200">
                <a:solidFill>
                  <a:srgbClr val="002C3F"/>
                </a:solidFill>
              </a:rPr>
              <a:t>Lorem ipsum dolor sit amet, consectetuer adipiscing elit. Maecenas porttitor congue massa. Fusce posuere, magna sed pulvinar ultricies, purus lectus malesuada libero, sit amet commodo magna eros quis urna. Nunc viverra imperdiet purus lectus malesuada libero, sit amet commodo magna</a:t>
            </a:r>
            <a:endParaRPr lang="zh-CN" altLang="en-US" sz="1200">
              <a:solidFill>
                <a:srgbClr val="002C3F"/>
              </a:solidFill>
            </a:endParaRPr>
          </a:p>
        </p:txBody>
      </p:sp>
      <p:sp>
        <p:nvSpPr>
          <p:cNvPr id="47" name="文本框 46">
            <a:extLst>
              <a:ext uri="{FF2B5EF4-FFF2-40B4-BE49-F238E27FC236}">
                <a16:creationId xmlns="" xmlns:a16="http://schemas.microsoft.com/office/drawing/2014/main" id="{B72CD201-2637-4CBA-B0D9-E18F11B2A14A}"/>
              </a:ext>
            </a:extLst>
          </p:cNvPr>
          <p:cNvSpPr txBox="1"/>
          <p:nvPr/>
        </p:nvSpPr>
        <p:spPr>
          <a:xfrm>
            <a:off x="4226333" y="1741979"/>
            <a:ext cx="4147858" cy="1449179"/>
          </a:xfrm>
          <a:prstGeom prst="rect">
            <a:avLst/>
          </a:prstGeom>
          <a:noFill/>
        </p:spPr>
        <p:txBody>
          <a:bodyPr wrap="square" rtlCol="0">
            <a:spAutoFit/>
          </a:bodyPr>
          <a:lstStyle/>
          <a:p>
            <a:pPr algn="ctr">
              <a:lnSpc>
                <a:spcPct val="150000"/>
              </a:lnSpc>
            </a:pPr>
            <a:r>
              <a:rPr lang="en-US" altLang="zh-CN" sz="1200">
                <a:solidFill>
                  <a:srgbClr val="002C3F"/>
                </a:solidFill>
              </a:rPr>
              <a:t>Lorem ipsum dolor sit amet, consectetuer adipiscing elit. Maecenas porttitor congue massa. Fusce posuere, magna sed pulvinar ultricies, purus lectus malesuada libero, sit amet commodo magna eros quis urna. Nunc viverra imperdiet purus lectus malesuada libero, sit amet commodo magna</a:t>
            </a:r>
            <a:endParaRPr lang="zh-CN" altLang="en-US" sz="1200">
              <a:solidFill>
                <a:srgbClr val="002C3F"/>
              </a:solidFill>
            </a:endParaRPr>
          </a:p>
        </p:txBody>
      </p:sp>
      <p:grpSp>
        <p:nvGrpSpPr>
          <p:cNvPr id="49" name="组合 48">
            <a:extLst>
              <a:ext uri="{FF2B5EF4-FFF2-40B4-BE49-F238E27FC236}">
                <a16:creationId xmlns="" xmlns:a16="http://schemas.microsoft.com/office/drawing/2014/main" id="{CD3154CD-8619-4629-8DBD-0D00BF2BAC97}"/>
              </a:ext>
            </a:extLst>
          </p:cNvPr>
          <p:cNvGrpSpPr/>
          <p:nvPr/>
        </p:nvGrpSpPr>
        <p:grpSpPr>
          <a:xfrm>
            <a:off x="1741714" y="0"/>
            <a:ext cx="8708570" cy="6858000"/>
            <a:chOff x="1741714" y="0"/>
            <a:chExt cx="8708570" cy="6858000"/>
          </a:xfrm>
        </p:grpSpPr>
        <p:cxnSp>
          <p:nvCxnSpPr>
            <p:cNvPr id="50" name="直接连接符 49">
              <a:extLst>
                <a:ext uri="{FF2B5EF4-FFF2-40B4-BE49-F238E27FC236}">
                  <a16:creationId xmlns="" xmlns:a16="http://schemas.microsoft.com/office/drawing/2014/main" id="{01AF172F-52BB-4CCF-99BC-D0F26FE5C916}"/>
                </a:ext>
              </a:extLst>
            </p:cNvPr>
            <p:cNvCxnSpPr>
              <a:cxnSpLocks/>
            </p:cNvCxnSpPr>
            <p:nvPr/>
          </p:nvCxnSpPr>
          <p:spPr>
            <a:xfrm>
              <a:off x="6966856" y="0"/>
              <a:ext cx="0" cy="6858000"/>
            </a:xfrm>
            <a:prstGeom prst="line">
              <a:avLst/>
            </a:prstGeom>
            <a:ln w="6350">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 xmlns:a16="http://schemas.microsoft.com/office/drawing/2014/main" id="{D2264939-FC46-4709-AD66-0EF935D5CC9E}"/>
                </a:ext>
              </a:extLst>
            </p:cNvPr>
            <p:cNvCxnSpPr>
              <a:cxnSpLocks/>
            </p:cNvCxnSpPr>
            <p:nvPr/>
          </p:nvCxnSpPr>
          <p:spPr>
            <a:xfrm>
              <a:off x="1741714" y="0"/>
              <a:ext cx="0" cy="6858000"/>
            </a:xfrm>
            <a:prstGeom prst="line">
              <a:avLst/>
            </a:prstGeom>
            <a:ln w="6350">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 xmlns:a16="http://schemas.microsoft.com/office/drawing/2014/main" id="{B752D101-C77B-4810-8866-03FB1B08040D}"/>
                </a:ext>
              </a:extLst>
            </p:cNvPr>
            <p:cNvCxnSpPr>
              <a:cxnSpLocks/>
            </p:cNvCxnSpPr>
            <p:nvPr/>
          </p:nvCxnSpPr>
          <p:spPr>
            <a:xfrm>
              <a:off x="5225142" y="0"/>
              <a:ext cx="0" cy="6858000"/>
            </a:xfrm>
            <a:prstGeom prst="line">
              <a:avLst/>
            </a:prstGeom>
            <a:ln w="6350">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 xmlns:a16="http://schemas.microsoft.com/office/drawing/2014/main" id="{CF0F2E40-FFA7-4044-BB90-47D01DA638F8}"/>
                </a:ext>
              </a:extLst>
            </p:cNvPr>
            <p:cNvCxnSpPr>
              <a:cxnSpLocks/>
            </p:cNvCxnSpPr>
            <p:nvPr/>
          </p:nvCxnSpPr>
          <p:spPr>
            <a:xfrm>
              <a:off x="10450284" y="0"/>
              <a:ext cx="0" cy="6858000"/>
            </a:xfrm>
            <a:prstGeom prst="line">
              <a:avLst/>
            </a:prstGeom>
            <a:ln w="6350">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 xmlns:a16="http://schemas.microsoft.com/office/drawing/2014/main" id="{B5803839-7721-42A9-AF04-572F271504F9}"/>
                </a:ext>
              </a:extLst>
            </p:cNvPr>
            <p:cNvCxnSpPr>
              <a:cxnSpLocks/>
            </p:cNvCxnSpPr>
            <p:nvPr/>
          </p:nvCxnSpPr>
          <p:spPr>
            <a:xfrm>
              <a:off x="3483428" y="0"/>
              <a:ext cx="0" cy="6858000"/>
            </a:xfrm>
            <a:prstGeom prst="line">
              <a:avLst/>
            </a:prstGeom>
            <a:ln w="6350">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 xmlns:a16="http://schemas.microsoft.com/office/drawing/2014/main" id="{A0F1C808-20C7-421A-99F9-8062F24F4EF7}"/>
                </a:ext>
              </a:extLst>
            </p:cNvPr>
            <p:cNvCxnSpPr>
              <a:cxnSpLocks/>
            </p:cNvCxnSpPr>
            <p:nvPr/>
          </p:nvCxnSpPr>
          <p:spPr>
            <a:xfrm>
              <a:off x="8708570" y="0"/>
              <a:ext cx="0" cy="6858000"/>
            </a:xfrm>
            <a:prstGeom prst="line">
              <a:avLst/>
            </a:prstGeom>
            <a:ln w="6350">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6178969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671</TotalTime>
  <Words>993</Words>
  <Application>Microsoft Office PowerPoint</Application>
  <PresentationFormat>宽屏</PresentationFormat>
  <Paragraphs>159</Paragraphs>
  <Slides>14</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14</vt:i4>
      </vt:variant>
    </vt:vector>
  </HeadingPairs>
  <TitlesOfParts>
    <vt:vector size="20" baseType="lpstr">
      <vt:lpstr>等线</vt:lpstr>
      <vt:lpstr>等线 Light</vt:lpstr>
      <vt:lpstr>庞门正道标题体</vt:lpstr>
      <vt:lpstr>思源黑体 CN Light</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yvonne 忘吃药的晓公子</dc:creator>
  <cp:keywords>www.51pptmoban.com</cp:keywords>
  <cp:lastModifiedBy>YANGS</cp:lastModifiedBy>
  <cp:revision>88</cp:revision>
  <dcterms:created xsi:type="dcterms:W3CDTF">2018-05-17T03:51:58Z</dcterms:created>
  <dcterms:modified xsi:type="dcterms:W3CDTF">2018-05-22T14:40:25Z</dcterms:modified>
</cp:coreProperties>
</file>